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68"/>
  </p:notesMasterIdLst>
  <p:sldIdLst>
    <p:sldId id="270" r:id="rId2"/>
    <p:sldId id="257" r:id="rId3"/>
    <p:sldId id="352" r:id="rId4"/>
    <p:sldId id="361" r:id="rId5"/>
    <p:sldId id="347" r:id="rId6"/>
    <p:sldId id="346" r:id="rId7"/>
    <p:sldId id="315" r:id="rId8"/>
    <p:sldId id="271" r:id="rId9"/>
    <p:sldId id="274" r:id="rId10"/>
    <p:sldId id="258" r:id="rId11"/>
    <p:sldId id="297" r:id="rId12"/>
    <p:sldId id="259" r:id="rId13"/>
    <p:sldId id="296" r:id="rId14"/>
    <p:sldId id="311" r:id="rId15"/>
    <p:sldId id="348" r:id="rId16"/>
    <p:sldId id="318" r:id="rId17"/>
    <p:sldId id="319" r:id="rId18"/>
    <p:sldId id="320" r:id="rId19"/>
    <p:sldId id="262" r:id="rId20"/>
    <p:sldId id="290" r:id="rId21"/>
    <p:sldId id="264" r:id="rId22"/>
    <p:sldId id="312" r:id="rId23"/>
    <p:sldId id="321" r:id="rId24"/>
    <p:sldId id="351" r:id="rId25"/>
    <p:sldId id="363" r:id="rId26"/>
    <p:sldId id="267" r:id="rId27"/>
    <p:sldId id="364" r:id="rId28"/>
    <p:sldId id="291" r:id="rId29"/>
    <p:sldId id="298" r:id="rId30"/>
    <p:sldId id="365" r:id="rId31"/>
    <p:sldId id="366" r:id="rId32"/>
    <p:sldId id="268" r:id="rId33"/>
    <p:sldId id="341" r:id="rId34"/>
    <p:sldId id="349" r:id="rId35"/>
    <p:sldId id="292" r:id="rId36"/>
    <p:sldId id="301" r:id="rId37"/>
    <p:sldId id="299" r:id="rId38"/>
    <p:sldId id="287" r:id="rId39"/>
    <p:sldId id="277" r:id="rId40"/>
    <p:sldId id="293" r:id="rId41"/>
    <p:sldId id="342" r:id="rId42"/>
    <p:sldId id="275" r:id="rId43"/>
    <p:sldId id="294" r:id="rId44"/>
    <p:sldId id="355" r:id="rId45"/>
    <p:sldId id="269" r:id="rId46"/>
    <p:sldId id="356" r:id="rId47"/>
    <p:sldId id="357" r:id="rId48"/>
    <p:sldId id="279" r:id="rId49"/>
    <p:sldId id="278" r:id="rId50"/>
    <p:sldId id="286" r:id="rId51"/>
    <p:sldId id="285" r:id="rId52"/>
    <p:sldId id="358" r:id="rId53"/>
    <p:sldId id="326" r:id="rId54"/>
    <p:sldId id="327" r:id="rId55"/>
    <p:sldId id="328" r:id="rId56"/>
    <p:sldId id="344" r:id="rId57"/>
    <p:sldId id="329" r:id="rId58"/>
    <p:sldId id="338" r:id="rId59"/>
    <p:sldId id="335" r:id="rId60"/>
    <p:sldId id="345" r:id="rId61"/>
    <p:sldId id="337" r:id="rId62"/>
    <p:sldId id="359" r:id="rId63"/>
    <p:sldId id="339" r:id="rId64"/>
    <p:sldId id="340" r:id="rId65"/>
    <p:sldId id="362" r:id="rId66"/>
    <p:sldId id="350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DC7-061F-491B-B926-2F6821CF1C3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1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DC7-061F-491B-B926-2F6821CF1C3C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9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0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1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9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596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4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7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8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54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4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5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5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3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7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72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4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7sar.schoolrm.ru/sveden/employees/30123/286215/?bitrix_include_areas=N&amp;clear_cache=Y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ocpedagog13.edurm.ru/users/1617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Карпунькина Юлия Николаевна</a:t>
            </a:r>
            <a: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 - детский сад №17»</a:t>
            </a:r>
            <a:r>
              <a:rPr lang="ru-RU" altLang="ru-RU" sz="22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290645" y="2497015"/>
            <a:ext cx="4853355" cy="4360985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ts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Дата рождения:        07.03.1987 </a:t>
            </a:r>
            <a: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. Профессиональное образование</a:t>
            </a:r>
          </a:p>
          <a:p>
            <a:pPr algn="l">
              <a:spcBef>
                <a:spcPts val="0"/>
              </a:spcBef>
            </a:pPr>
            <a:r>
              <a:rPr lang="ru-RU" alt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 начальных классов  </a:t>
            </a:r>
            <a:endParaRPr lang="ru-RU" alt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«Педагогика и методика начального образования»</a:t>
            </a:r>
          </a:p>
          <a:p>
            <a:pPr algn="l">
              <a:spcBef>
                <a:spcPts val="0"/>
              </a:spcBef>
            </a:pP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им. М.Е. </a:t>
            </a:r>
            <a:r>
              <a:rPr lang="ru-RU" altLang="ru-RU" sz="17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Диплом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ВСГ 3915722</a:t>
            </a:r>
            <a:br>
              <a:rPr lang="ru-RU" alt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16.06.2009 г.</a:t>
            </a:r>
          </a:p>
          <a:p>
            <a:pPr algn="l">
              <a:spcBef>
                <a:spcPts val="0"/>
              </a:spcBef>
            </a:pP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Профессиональная переподготовка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Присвоена квалификация </a:t>
            </a:r>
            <a:r>
              <a:rPr lang="en-US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Воспитатель</a:t>
            </a:r>
          </a:p>
          <a:p>
            <a:pPr algn="l">
              <a:spcBef>
                <a:spcPts val="0"/>
              </a:spcBef>
            </a:pPr>
            <a: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ГБОУ ДПО (ПК) С «Мордовский республиканский институт образования»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Диплом 132401138312 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дата выдачи:</a:t>
            </a:r>
            <a:r>
              <a:rPr lang="en-US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25.12.2014 г.</a:t>
            </a:r>
          </a:p>
          <a:p>
            <a:pPr algn="l">
              <a:spcBef>
                <a:spcPts val="0"/>
              </a:spcBef>
            </a:pPr>
            <a:r>
              <a:rPr lang="ru-RU" altLang="ru-RU" sz="14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4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Стаж педагогической работы </a:t>
            </a:r>
            <a:b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(по специальности  воспитатель): 6 г.</a:t>
            </a:r>
            <a: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Общий трудовой стаж: 6 г </a:t>
            </a:r>
            <a:b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1" y="2866294"/>
            <a:ext cx="3077305" cy="3077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006353"/>
            <a:ext cx="7176118" cy="308248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 публикации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56839"/>
            <a:ext cx="4453386" cy="630043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61" y="301083"/>
            <a:ext cx="4492796" cy="6356195"/>
          </a:xfrm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6" y="345688"/>
            <a:ext cx="4003287" cy="651231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05" y="289932"/>
            <a:ext cx="3958683" cy="6434253"/>
          </a:xfrm>
        </p:spPr>
      </p:pic>
    </p:spTree>
    <p:extLst>
      <p:ext uri="{BB962C8B-B14F-4D97-AF65-F5344CB8AC3E}">
        <p14:creationId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2" y="245327"/>
            <a:ext cx="4192858" cy="6356195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02" y="267629"/>
            <a:ext cx="4469151" cy="6322741"/>
          </a:xfrm>
        </p:spPr>
      </p:pic>
    </p:spTree>
    <p:extLst>
      <p:ext uri="{BB962C8B-B14F-4D97-AF65-F5344CB8AC3E}">
        <p14:creationId xmlns:p14="http://schemas.microsoft.com/office/powerpoint/2010/main" val="23663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7" y="55900"/>
            <a:ext cx="4761570" cy="6736445"/>
          </a:xfrm>
        </p:spPr>
      </p:pic>
    </p:spTree>
    <p:extLst>
      <p:ext uri="{BB962C8B-B14F-4D97-AF65-F5344CB8AC3E}">
        <p14:creationId xmlns:p14="http://schemas.microsoft.com/office/powerpoint/2010/main" val="17908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5" y="468351"/>
            <a:ext cx="8262459" cy="5846079"/>
          </a:xfrm>
        </p:spPr>
      </p:pic>
    </p:spTree>
    <p:extLst>
      <p:ext uri="{BB962C8B-B14F-4D97-AF65-F5344CB8AC3E}">
        <p14:creationId xmlns:p14="http://schemas.microsoft.com/office/powerpoint/2010/main" val="29150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34537"/>
            <a:ext cx="4449335" cy="6367345"/>
          </a:xfrm>
        </p:spPr>
      </p:pic>
      <p:sp>
        <p:nvSpPr>
          <p:cNvPr id="2" name="Скругленный прямоугольник 1"/>
          <p:cNvSpPr/>
          <p:nvPr/>
        </p:nvSpPr>
        <p:spPr>
          <a:xfrm>
            <a:off x="10983951" y="3311912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1" y="289932"/>
            <a:ext cx="4226311" cy="6367346"/>
          </a:xfrm>
        </p:spPr>
      </p:pic>
    </p:spTree>
    <p:extLst>
      <p:ext uri="{BB962C8B-B14F-4D97-AF65-F5344CB8AC3E}">
        <p14:creationId xmlns:p14="http://schemas.microsoft.com/office/powerpoint/2010/main" val="21459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434898"/>
            <a:ext cx="4505092" cy="63338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90" y="501805"/>
            <a:ext cx="4036741" cy="6200077"/>
          </a:xfrm>
        </p:spPr>
      </p:pic>
    </p:spTree>
    <p:extLst>
      <p:ext uri="{BB962C8B-B14F-4D97-AF65-F5344CB8AC3E}">
        <p14:creationId xmlns:p14="http://schemas.microsoft.com/office/powerpoint/2010/main" val="29744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44" y="189581"/>
            <a:ext cx="4516435" cy="6389638"/>
          </a:xfrm>
        </p:spPr>
      </p:pic>
    </p:spTree>
    <p:extLst>
      <p:ext uri="{BB962C8B-B14F-4D97-AF65-F5344CB8AC3E}">
        <p14:creationId xmlns:p14="http://schemas.microsoft.com/office/powerpoint/2010/main" val="12530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.Результаты участия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воспитанников в: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фестивалях.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1029810"/>
            <a:ext cx="7285894" cy="45445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Участие в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инновационной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14" y="367989"/>
            <a:ext cx="4077712" cy="6099717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7" y="334537"/>
            <a:ext cx="4337112" cy="6133169"/>
          </a:xfr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6" y="211873"/>
            <a:ext cx="4125951" cy="6445405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29" y="256478"/>
            <a:ext cx="3869472" cy="6367346"/>
          </a:xfrm>
        </p:spPr>
      </p:pic>
    </p:spTree>
    <p:extLst>
      <p:ext uri="{BB962C8B-B14F-4D97-AF65-F5344CB8AC3E}">
        <p14:creationId xmlns:p14="http://schemas.microsoft.com/office/powerpoint/2010/main" val="2810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5" y="123092"/>
            <a:ext cx="4699515" cy="66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2301" y="97182"/>
            <a:ext cx="6300442" cy="6619033"/>
          </a:xfrm>
        </p:spPr>
      </p:pic>
    </p:spTree>
    <p:extLst>
      <p:ext uri="{BB962C8B-B14F-4D97-AF65-F5344CB8AC3E}">
        <p14:creationId xmlns:p14="http://schemas.microsoft.com/office/powerpoint/2010/main" val="514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24" y="0"/>
            <a:ext cx="4767894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86" y="245097"/>
            <a:ext cx="4541215" cy="642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390" y="2093843"/>
            <a:ext cx="6347714" cy="1320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5" y="282804"/>
            <a:ext cx="4446302" cy="62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75" y="289932"/>
            <a:ext cx="4366683" cy="617777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" y="289932"/>
            <a:ext cx="4366684" cy="6177776"/>
          </a:xfrm>
        </p:spPr>
      </p:pic>
    </p:spTree>
    <p:extLst>
      <p:ext uri="{BB962C8B-B14F-4D97-AF65-F5344CB8AC3E}">
        <p14:creationId xmlns:p14="http://schemas.microsoft.com/office/powerpoint/2010/main" val="23926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" y="367990"/>
            <a:ext cx="4469150" cy="632274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68" y="367990"/>
            <a:ext cx="4453385" cy="6300439"/>
          </a:xfrm>
        </p:spPr>
      </p:pic>
    </p:spTree>
    <p:extLst>
      <p:ext uri="{BB962C8B-B14F-4D97-AF65-F5344CB8AC3E}">
        <p14:creationId xmlns:p14="http://schemas.microsoft.com/office/powerpoint/2010/main" val="197249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985" y="1597980"/>
            <a:ext cx="8211844" cy="3231471"/>
          </a:xfrm>
        </p:spPr>
        <p:txBody>
          <a:bodyPr/>
          <a:lstStyle/>
          <a:p>
            <a:pPr algn="ctr"/>
            <a:r>
              <a:rPr lang="ru-RU" alt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представлен на сайте:</a:t>
            </a:r>
            <a:br>
              <a:rPr lang="ru-RU" alt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https://ds17sar.schoolrm.ru/sveden/employees/30123/286215/?bitrix_include_areas=N&amp;clear_cache=Y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14" y="202646"/>
            <a:ext cx="4438278" cy="6282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82" y="202646"/>
            <a:ext cx="4441056" cy="62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" y="358219"/>
            <a:ext cx="4431041" cy="6268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27" y="358220"/>
            <a:ext cx="4431041" cy="62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862" y="878889"/>
            <a:ext cx="7989903" cy="485930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.Выступления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советов, научно-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конференциях,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секциях, форумах,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радиопередачах (очно)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73" y="234176"/>
            <a:ext cx="3980985" cy="631159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0" y="234176"/>
            <a:ext cx="4461267" cy="6311590"/>
          </a:xfrm>
        </p:spPr>
      </p:pic>
    </p:spTree>
    <p:extLst>
      <p:ext uri="{BB962C8B-B14F-4D97-AF65-F5344CB8AC3E}">
        <p14:creationId xmlns:p14="http://schemas.microsoft.com/office/powerpoint/2010/main" val="31571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50" y="179540"/>
            <a:ext cx="4605452" cy="6515577"/>
          </a:xfrm>
        </p:spPr>
      </p:pic>
    </p:spTree>
    <p:extLst>
      <p:ext uri="{BB962C8B-B14F-4D97-AF65-F5344CB8AC3E}">
        <p14:creationId xmlns:p14="http://schemas.microsoft.com/office/powerpoint/2010/main" val="33510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5605" y="-791736"/>
            <a:ext cx="6466245" cy="84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302" y="-652347"/>
            <a:ext cx="6423106" cy="8062335"/>
          </a:xfrm>
        </p:spPr>
      </p:pic>
    </p:spTree>
    <p:extLst>
      <p:ext uri="{BB962C8B-B14F-4D97-AF65-F5344CB8AC3E}">
        <p14:creationId xmlns:p14="http://schemas.microsoft.com/office/powerpoint/2010/main" val="22497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5" y="267631"/>
            <a:ext cx="4592787" cy="649603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267630"/>
            <a:ext cx="4541376" cy="6423315"/>
          </a:xfrm>
        </p:spPr>
      </p:pic>
    </p:spTree>
    <p:extLst>
      <p:ext uri="{BB962C8B-B14F-4D97-AF65-F5344CB8AC3E}">
        <p14:creationId xmlns:p14="http://schemas.microsoft.com/office/powerpoint/2010/main" val="21691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95" y="175846"/>
            <a:ext cx="4556541" cy="64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364" y="1391478"/>
            <a:ext cx="6347714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.Проведение открытых занятий,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мероприятий.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9402" r="9169" b="17735"/>
          <a:stretch/>
        </p:blipFill>
        <p:spPr>
          <a:xfrm>
            <a:off x="143727" y="959005"/>
            <a:ext cx="8872178" cy="48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2" y="189572"/>
            <a:ext cx="4728117" cy="6478858"/>
          </a:xfrm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256478"/>
            <a:ext cx="4469152" cy="632274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0" y="256478"/>
            <a:ext cx="4469150" cy="6322742"/>
          </a:xfrm>
        </p:spPr>
      </p:pic>
    </p:spTree>
    <p:extLst>
      <p:ext uri="{BB962C8B-B14F-4D97-AF65-F5344CB8AC3E}">
        <p14:creationId xmlns:p14="http://schemas.microsoft.com/office/powerpoint/2010/main" val="9630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902" y="1366886"/>
            <a:ext cx="7266395" cy="24762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.Общественно-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активность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педагога: участие в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педагогических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сообществах, жюри</a:t>
            </a:r>
            <a:b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конкурсов.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899530" y="531541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УЧАСТНИК ПЕДАГОГИЧЕСКОГО СООБЩЕСТВА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СОЦИАЛЬНАЯ СЕТЬ «ПЕДАГОГ 13.ру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РЕЖИМ ДОСТУПА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http://socpedagog13.edurm.ru/users/16171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/>
          <a:srcRect l="18716" t="11513" r="34984" b="4062"/>
          <a:stretch/>
        </p:blipFill>
        <p:spPr>
          <a:xfrm>
            <a:off x="4568060" y="1899114"/>
            <a:ext cx="4196799" cy="462434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/>
          <a:srcRect l="17067" t="26896" r="43698" b="4828"/>
          <a:stretch/>
        </p:blipFill>
        <p:spPr>
          <a:xfrm>
            <a:off x="144966" y="1880758"/>
            <a:ext cx="4337823" cy="465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19" y="308999"/>
            <a:ext cx="4272596" cy="6044667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7" y="308999"/>
            <a:ext cx="4272597" cy="6044667"/>
          </a:xfrm>
        </p:spPr>
      </p:pic>
    </p:spTree>
    <p:extLst>
      <p:ext uri="{BB962C8B-B14F-4D97-AF65-F5344CB8AC3E}">
        <p14:creationId xmlns:p14="http://schemas.microsoft.com/office/powerpoint/2010/main" val="39425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6" y="2292625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.Позитивные результаты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воспитанниками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9" y="292230"/>
            <a:ext cx="4444366" cy="6287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26" y="292230"/>
            <a:ext cx="4444367" cy="62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46" y="385566"/>
            <a:ext cx="4471639" cy="632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1310326"/>
            <a:ext cx="6894137" cy="253684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Качество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" y="382112"/>
            <a:ext cx="4410287" cy="623946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82" y="401443"/>
            <a:ext cx="4398212" cy="6222381"/>
          </a:xfrm>
        </p:spPr>
      </p:pic>
    </p:spTree>
    <p:extLst>
      <p:ext uri="{BB962C8B-B14F-4D97-AF65-F5344CB8AC3E}">
        <p14:creationId xmlns:p14="http://schemas.microsoft.com/office/powerpoint/2010/main" val="5894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" y="128338"/>
            <a:ext cx="4761571" cy="67377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27" y="118044"/>
            <a:ext cx="4276744" cy="6739956"/>
          </a:xfrm>
        </p:spPr>
      </p:pic>
    </p:spTree>
    <p:extLst>
      <p:ext uri="{BB962C8B-B14F-4D97-AF65-F5344CB8AC3E}">
        <p14:creationId xmlns:p14="http://schemas.microsoft.com/office/powerpoint/2010/main" val="42384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39" y="256479"/>
            <a:ext cx="4595263" cy="6501160"/>
          </a:xfrm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4" y="455292"/>
            <a:ext cx="4251083" cy="6014228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77" y="455292"/>
            <a:ext cx="4251081" cy="6014228"/>
          </a:xfrm>
        </p:spPr>
      </p:pic>
    </p:spTree>
    <p:extLst>
      <p:ext uri="{BB962C8B-B14F-4D97-AF65-F5344CB8AC3E}">
        <p14:creationId xmlns:p14="http://schemas.microsoft.com/office/powerpoint/2010/main" val="41458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" y="235670"/>
            <a:ext cx="4451029" cy="6297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66" y="235670"/>
            <a:ext cx="4457692" cy="63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979629"/>
            <a:ext cx="7082672" cy="12988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 детьми из социально-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неблагополучных семей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04" y="130714"/>
            <a:ext cx="4636867" cy="6560018"/>
          </a:xfrm>
        </p:spPr>
      </p:pic>
    </p:spTree>
    <p:extLst>
      <p:ext uri="{BB962C8B-B14F-4D97-AF65-F5344CB8AC3E}">
        <p14:creationId xmlns:p14="http://schemas.microsoft.com/office/powerpoint/2010/main" val="14745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95167"/>
            <a:ext cx="6865856" cy="2396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.Участие педагога в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конкурсах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57" y="285559"/>
            <a:ext cx="4322481" cy="6115241"/>
          </a:xfrm>
        </p:spPr>
      </p:pic>
    </p:spTree>
    <p:extLst>
      <p:ext uri="{BB962C8B-B14F-4D97-AF65-F5344CB8AC3E}">
        <p14:creationId xmlns:p14="http://schemas.microsoft.com/office/powerpoint/2010/main" val="22290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144966"/>
            <a:ext cx="4047893" cy="65346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2" y="200722"/>
            <a:ext cx="4204010" cy="6490010"/>
          </a:xfrm>
        </p:spPr>
      </p:pic>
    </p:spTree>
    <p:extLst>
      <p:ext uri="{BB962C8B-B14F-4D97-AF65-F5344CB8AC3E}">
        <p14:creationId xmlns:p14="http://schemas.microsoft.com/office/powerpoint/2010/main" val="23131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61" y="245327"/>
            <a:ext cx="4951141" cy="66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211873"/>
            <a:ext cx="4282068" cy="63115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66" y="178420"/>
            <a:ext cx="4326673" cy="6322741"/>
          </a:xfrm>
        </p:spPr>
      </p:pic>
    </p:spTree>
    <p:extLst>
      <p:ext uri="{BB962C8B-B14F-4D97-AF65-F5344CB8AC3E}">
        <p14:creationId xmlns:p14="http://schemas.microsoft.com/office/powerpoint/2010/main" val="4939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6949" y="245327"/>
            <a:ext cx="4429740" cy="6266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" y="211873"/>
            <a:ext cx="4471639" cy="63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5" y="178420"/>
            <a:ext cx="5118410" cy="6501160"/>
          </a:xfrm>
        </p:spPr>
      </p:pic>
    </p:spTree>
    <p:extLst>
      <p:ext uri="{BB962C8B-B14F-4D97-AF65-F5344CB8AC3E}">
        <p14:creationId xmlns:p14="http://schemas.microsoft.com/office/powerpoint/2010/main" val="9125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254" y="576145"/>
            <a:ext cx="6815797" cy="489910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2" y="241555"/>
            <a:ext cx="4562573" cy="64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7264" y="110636"/>
            <a:ext cx="4261473" cy="648061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99620" y="144966"/>
            <a:ext cx="4546873" cy="64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178420"/>
            <a:ext cx="4377492" cy="6434253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2810" y="167268"/>
            <a:ext cx="4563695" cy="64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27" y="231932"/>
            <a:ext cx="4417558" cy="6246927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" y="180684"/>
            <a:ext cx="4448068" cy="62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65988" y="1929162"/>
            <a:ext cx="9021451" cy="175671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НИМАНИЕ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02" y="289932"/>
            <a:ext cx="4248615" cy="6166624"/>
          </a:xfrm>
        </p:spPr>
      </p:pic>
    </p:spTree>
    <p:extLst>
      <p:ext uri="{BB962C8B-B14F-4D97-AF65-F5344CB8AC3E}">
        <p14:creationId xmlns:p14="http://schemas.microsoft.com/office/powerpoint/2010/main" val="34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061" y="2931736"/>
            <a:ext cx="7328452" cy="263417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.Наставничество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86" y="70455"/>
            <a:ext cx="4736730" cy="669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3467</TotalTime>
  <Words>60</Words>
  <Application>Microsoft Office PowerPoint</Application>
  <PresentationFormat>Экран (4:3)</PresentationFormat>
  <Paragraphs>31</Paragraphs>
  <Slides>66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3" baseType="lpstr">
      <vt:lpstr>Arial</vt:lpstr>
      <vt:lpstr>Calibri</vt:lpstr>
      <vt:lpstr>Microsoft Sans Serif</vt:lpstr>
      <vt:lpstr>Times New Roman</vt:lpstr>
      <vt:lpstr>Trebuchet MS</vt:lpstr>
      <vt:lpstr>Wingdings 3</vt:lpstr>
      <vt:lpstr>Грань</vt:lpstr>
      <vt:lpstr>                                                                     Министерство образования РМ  ПОРТФОЛИО Карпунькина Юлия Николаевна  Воспитателя МАДОУ «Центр развития ребёнка - детский сад №17»   </vt:lpstr>
      <vt:lpstr> 1. Участие в инновационной (экспериментальной) деятельности  </vt:lpstr>
      <vt:lpstr>Инновационный педагогический опыт представлен на сайте: https://ds17sar.schoolrm.ru/sveden/employees/30123/286215/?bitrix_include_areas=N&amp;clear_cache=Y</vt:lpstr>
      <vt:lpstr>Презентация PowerPoint</vt:lpstr>
      <vt:lpstr>Презентация PowerPoint</vt:lpstr>
      <vt:lpstr>Презентация PowerPoint</vt:lpstr>
      <vt:lpstr>Презентация PowerPoint</vt:lpstr>
      <vt:lpstr>2 .Наставничество</vt:lpstr>
      <vt:lpstr>Презентация PowerPoint</vt:lpstr>
      <vt:lpstr>3. Наличие публикаций, включая интернет 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.Результаты участия воспитанников в: - конкурсах; - выставках; - турнирах; - соревнованиях; - акциях; -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6 .Выступления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(очно)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 .Проведение открытых занятий, мастер-классов, мероприятий.  </vt:lpstr>
      <vt:lpstr>Презентация PowerPoint</vt:lpstr>
      <vt:lpstr>Презентация PowerPoint</vt:lpstr>
      <vt:lpstr>9 .Общественно- педагогическая активность педагога: участие в комиссиях, педагогических сообществах, жюри конкурсов.  </vt:lpstr>
      <vt:lpstr>УЧАСТНИК ПЕДАГОГИЧЕСКОГО СООБЩЕСТВА СОЦИАЛЬНАЯ СЕТЬ «ПЕДАГОГ 13.ру РЕЖИМ ДОСТУПА:http://socpedagog13.edurm.ru/users/16171 </vt:lpstr>
      <vt:lpstr>Презентация PowerPoint</vt:lpstr>
      <vt:lpstr>10 .Позитивные результаты работы с воспитанниками </vt:lpstr>
      <vt:lpstr>Презентация PowerPoint</vt:lpstr>
      <vt:lpstr>Презентация PowerPoint</vt:lpstr>
      <vt:lpstr>  11.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Презентация PowerPoint</vt:lpstr>
      <vt:lpstr> 12. Работа с детьми из социально- неблагополучных семей</vt:lpstr>
      <vt:lpstr>Презентация PowerPoint</vt:lpstr>
      <vt:lpstr>  13 .Участие педагога в профессиональных конкурсах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14.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 Windows</cp:lastModifiedBy>
  <cp:revision>136</cp:revision>
  <dcterms:created xsi:type="dcterms:W3CDTF">2016-06-24T07:37:12Z</dcterms:created>
  <dcterms:modified xsi:type="dcterms:W3CDTF">2021-02-12T09:45:05Z</dcterms:modified>
</cp:coreProperties>
</file>