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8"/>
  </p:notesMasterIdLst>
  <p:sldIdLst>
    <p:sldId id="256" r:id="rId2"/>
    <p:sldId id="257" r:id="rId3"/>
    <p:sldId id="396" r:id="rId4"/>
    <p:sldId id="397" r:id="rId5"/>
    <p:sldId id="413" r:id="rId6"/>
    <p:sldId id="420" r:id="rId7"/>
    <p:sldId id="422" r:id="rId8"/>
    <p:sldId id="430" r:id="rId9"/>
    <p:sldId id="399" r:id="rId10"/>
    <p:sldId id="414" r:id="rId11"/>
    <p:sldId id="405" r:id="rId12"/>
    <p:sldId id="378" r:id="rId13"/>
    <p:sldId id="412" r:id="rId14"/>
    <p:sldId id="421" r:id="rId15"/>
    <p:sldId id="409" r:id="rId16"/>
    <p:sldId id="380" r:id="rId17"/>
    <p:sldId id="386" r:id="rId18"/>
    <p:sldId id="389" r:id="rId19"/>
    <p:sldId id="390" r:id="rId20"/>
    <p:sldId id="431" r:id="rId21"/>
    <p:sldId id="391" r:id="rId22"/>
    <p:sldId id="392" r:id="rId23"/>
    <p:sldId id="393" r:id="rId24"/>
    <p:sldId id="312" r:id="rId25"/>
    <p:sldId id="416" r:id="rId26"/>
    <p:sldId id="423" r:id="rId27"/>
    <p:sldId id="316" r:id="rId28"/>
    <p:sldId id="342" r:id="rId29"/>
    <p:sldId id="424" r:id="rId30"/>
    <p:sldId id="394" r:id="rId31"/>
    <p:sldId id="407" r:id="rId32"/>
    <p:sldId id="432" r:id="rId33"/>
    <p:sldId id="395" r:id="rId34"/>
    <p:sldId id="429" r:id="rId35"/>
    <p:sldId id="313" r:id="rId36"/>
    <p:sldId id="318" r:id="rId37"/>
    <p:sldId id="425" r:id="rId38"/>
    <p:sldId id="427" r:id="rId39"/>
    <p:sldId id="417" r:id="rId40"/>
    <p:sldId id="364" r:id="rId41"/>
    <p:sldId id="419" r:id="rId42"/>
    <p:sldId id="343" r:id="rId43"/>
    <p:sldId id="354" r:id="rId44"/>
    <p:sldId id="372" r:id="rId45"/>
    <p:sldId id="365" r:id="rId46"/>
    <p:sldId id="32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00"/>
    <a:srgbClr val="0033CC"/>
    <a:srgbClr val="CC0000"/>
    <a:srgbClr val="0066FF"/>
    <a:srgbClr val="104A5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8" autoAdjust="0"/>
    <p:restoredTop sz="94595" autoAdjust="0"/>
  </p:normalViewPr>
  <p:slideViewPr>
    <p:cSldViewPr>
      <p:cViewPr>
        <p:scale>
          <a:sx n="96" d="100"/>
          <a:sy n="96" d="100"/>
        </p:scale>
        <p:origin x="-2064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2E464-5744-41BA-8294-E8FDF6ED002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20FC8-B009-40D2-B1D3-CA09E49E0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2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20FC8-B009-40D2-B1D3-CA09E49E07D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Света\Pictures\я\1003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79512" y="1916832"/>
            <a:ext cx="2880320" cy="4176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203848" y="1700808"/>
            <a:ext cx="5940152" cy="469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07. 09. 1971г.</a:t>
            </a: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</a:t>
            </a: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Ичалковское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педагогическое училище им. С.М.Кирова 1990г. Преподавание труда и черчения, воспитатель. Учитель труда, воспитатель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 ПТ 004055,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 июня 1990г.</a:t>
            </a: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г.Саранск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МГУ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имени  Н. П. Огарёва,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Географ. Преподаватель, по специальности «География»</a:t>
            </a:r>
          </a:p>
          <a:p>
            <a:pPr>
              <a:lnSpc>
                <a:spcPct val="8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 АВС 0691613,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 июня 1997г.</a:t>
            </a:r>
          </a:p>
          <a:p>
            <a:pPr>
              <a:lnSpc>
                <a:spcPct val="8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ООО «Учебный центр ПРОФЗНАНИЯ», дошкольного образования квалификация: воспитатель.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 133100178303,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06 февраля 2020г.</a:t>
            </a:r>
          </a:p>
          <a:p>
            <a:pPr>
              <a:lnSpc>
                <a:spcPct val="8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26,5 лет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26,5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</a:p>
          <a:p>
            <a:pPr>
              <a:lnSpc>
                <a:spcPct val="8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первая квалификационная категория; </a:t>
            </a:r>
          </a:p>
          <a:p>
            <a:pPr>
              <a:lnSpc>
                <a:spcPct val="8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№ 1034, от 21.11.2018г.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980728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Овчинниковой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Светланы Евгеньевны, 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воспитателя МДОУ «Детский сад № 1» г.о.Саранск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188640"/>
            <a:ext cx="71287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</a:p>
          <a:p>
            <a:pPr algn="ctr"/>
            <a:r>
              <a:rPr lang="ru-RU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b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Света\Desktop\Аттестация 2021-22уч.г\Дипломы мои 2020-21уч.г\19. Публикация на ма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4032448" cy="5877838"/>
          </a:xfrm>
          <a:prstGeom prst="rect">
            <a:avLst/>
          </a:prstGeom>
          <a:noFill/>
        </p:spPr>
      </p:pic>
      <p:pic>
        <p:nvPicPr>
          <p:cNvPr id="5" name="Picture 2" descr="C:\Users\Света\Desktop\Аттестация 2021-22уч.г\Дипломы мои 2020-21уч.г\16.Свидетельство Развитие художественной деятельности детей способом нетрадиционного рисования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340768"/>
            <a:ext cx="4932040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259632" y="27180"/>
            <a:ext cx="6984776" cy="5215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Журнал «Современный урок»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75" y="2175553"/>
            <a:ext cx="4860689" cy="468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570048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285860"/>
            <a:ext cx="79208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Результаты</a:t>
            </a:r>
            <a:r>
              <a:rPr lang="ru-RU" altLang="ru-RU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участия воспитанников в конкурсах, выставках, турнирах, соревнованиях, акциях, фестивалях</a:t>
            </a:r>
            <a:endParaRPr lang="ru-RU" sz="44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а\Desktop\2мл гр. на 2020-21уч.г\дипломы 2 мл.гр. на 2020-2021 уч.г\норкин-ноябр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104456" cy="6048672"/>
          </a:xfrm>
          <a:prstGeom prst="rect">
            <a:avLst/>
          </a:prstGeom>
          <a:noFill/>
        </p:spPr>
      </p:pic>
      <p:pic>
        <p:nvPicPr>
          <p:cNvPr id="3" name="Picture 4" descr="C:\Users\Света\Desktop\2мл гр. на 2020-21уч.г\дипломы 2 мл.гр. на 2020-2021 уч.г\Бундаева - Февра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339350" cy="612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267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вета\Desktop\Аттестация 2021-22уч.г\Дипломы мои 2020-21уч.г\жирнова подг.гр..jpg"/>
          <p:cNvPicPr>
            <a:picLocks noChangeAspect="1" noChangeArrowheads="1"/>
          </p:cNvPicPr>
          <p:nvPr/>
        </p:nvPicPr>
        <p:blipFill rotWithShape="1">
          <a:blip r:embed="rId2" cstate="print"/>
          <a:srcRect t="3800" r="2546"/>
          <a:stretch/>
        </p:blipFill>
        <p:spPr bwMode="auto">
          <a:xfrm>
            <a:off x="2915816" y="506896"/>
            <a:ext cx="4508714" cy="6234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4959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Света\Desktop\2мл гр. на 2020-21уч.г\дипломы 2 мл.гр. на 2020-2021 уч.г\Лоскутова Арина декабр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4267107" cy="3096344"/>
          </a:xfrm>
          <a:prstGeom prst="rect">
            <a:avLst/>
          </a:prstGeom>
          <a:noFill/>
        </p:spPr>
      </p:pic>
      <p:pic>
        <p:nvPicPr>
          <p:cNvPr id="7" name="Picture 1" descr="C:\Users\Света\Desktop\2мл гр. на 2020-21уч.г\дипломы 2 мл.гр. на 2020-2021 уч.г\занькина апре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4476750" cy="628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вета\Desktop\Аттестация 2021-22уч.г\Дипломы мои 2020-21уч.г\8. лдпр овчинников январь 2021г. 2 мл.гр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32656"/>
            <a:ext cx="4248472" cy="6147966"/>
          </a:xfrm>
          <a:prstGeom prst="rect">
            <a:avLst/>
          </a:prstGeom>
          <a:noFill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30" y="311155"/>
            <a:ext cx="4593280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628800"/>
            <a:ext cx="69847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Наличие авторских программ,                          методических пособий.</a:t>
            </a:r>
            <a:endParaRPr lang="ru-RU" sz="44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24744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Выступление на научно-практических конференциях, педагогических чтениях, семинарах, секциях, </a:t>
            </a:r>
          </a:p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методических объединениях</a:t>
            </a:r>
            <a:endParaRPr lang="ru-RU" sz="44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736239" cy="65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476672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88640"/>
            <a:ext cx="6120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МДОУ «Детский сад №1» 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2492895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https://ds1sar.schoolrm.ru/sveden/employees/10837/256207/</a:t>
            </a:r>
            <a:endParaRPr lang="ru-RU" sz="240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4624"/>
            <a:ext cx="4833340" cy="663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286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1340768"/>
            <a:ext cx="5400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мероприятий.</a:t>
            </a:r>
            <a:endParaRPr lang="ru-RU" sz="44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4664"/>
            <a:ext cx="445807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1" y="1916832"/>
            <a:ext cx="70567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4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052736"/>
            <a:ext cx="70567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Общественная активность педагога: участие в экспертных комиссиях, жюри конкурсов и т.д.</a:t>
            </a:r>
            <a:endParaRPr lang="ru-RU" sz="44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77419"/>
            <a:ext cx="4289135" cy="588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7419"/>
            <a:ext cx="4176464" cy="573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776870" cy="655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974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1844824"/>
            <a:ext cx="56886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Позитивные результаты работы     с  воспитанниками</a:t>
            </a:r>
            <a:endParaRPr lang="ru-RU" sz="44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449934" cy="610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5658"/>
            <a:ext cx="4431854" cy="608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4405724" cy="604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1690"/>
            <a:ext cx="4409323" cy="605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516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1556792"/>
            <a:ext cx="59766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44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340768"/>
            <a:ext cx="66967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solidFill>
                  <a:srgbClr val="0000FF"/>
                </a:solidFill>
                <a:latin typeface="Times New Roman" pitchFamily="18" charset="0"/>
              </a:rPr>
              <a:t>Качество взаимодействия</a:t>
            </a:r>
          </a:p>
          <a:p>
            <a:pPr algn="ctr"/>
            <a:r>
              <a:rPr lang="ru-RU" altLang="ru-RU" sz="4400" b="1" i="1" dirty="0" smtClean="0">
                <a:solidFill>
                  <a:srgbClr val="0000FF"/>
                </a:solidFill>
                <a:latin typeface="Times New Roman" pitchFamily="18" charset="0"/>
              </a:rPr>
              <a:t> с родителями</a:t>
            </a:r>
            <a:endParaRPr lang="ru-RU" sz="4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2" y="493287"/>
            <a:ext cx="4444570" cy="610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34" y="493287"/>
            <a:ext cx="4494266" cy="6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5"/>
            <a:ext cx="4331710" cy="594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38" y="692696"/>
            <a:ext cx="4393167" cy="603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392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484783"/>
            <a:ext cx="72728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4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9560"/>
            <a:ext cx="4575439" cy="628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123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628799"/>
            <a:ext cx="80648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Участие педагога в профессиональных конкурсах</a:t>
            </a:r>
            <a:endParaRPr lang="ru-RU" sz="44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Света\Desktop\Аттестация 2021-22уч.г\Дипломы мои 2020-21уч.г\7.диплом с.е.- ноябр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03244"/>
            <a:ext cx="4236408" cy="5990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а\Desktop\Аттестация 2021-22уч.г\Дипломы мои 2020-21уч.г\В. приказ воспитатель го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320480" cy="5760640"/>
          </a:xfrm>
          <a:prstGeom prst="rect">
            <a:avLst/>
          </a:prstGeom>
          <a:noFill/>
        </p:spPr>
      </p:pic>
      <p:pic>
        <p:nvPicPr>
          <p:cNvPr id="3" name="Picture 9" descr="C:\Users\Света\Desktop\пасхальная мастерска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263" y="3465879"/>
            <a:ext cx="3965737" cy="3380560"/>
          </a:xfrm>
          <a:prstGeom prst="rect">
            <a:avLst/>
          </a:prstGeom>
          <a:noFill/>
        </p:spPr>
      </p:pic>
      <p:pic>
        <p:nvPicPr>
          <p:cNvPr id="4" name="Picture 8" descr="C:\Users\Света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8263" y="260648"/>
            <a:ext cx="3965737" cy="3126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799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АТТЕСТАЦИЯ 2021-2022\7e8d6824012fe7f6509d1dc3406c49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172"/>
            <a:ext cx="4424358" cy="608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46" y="268493"/>
            <a:ext cx="4557262" cy="625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235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Света\Desktop\Аттестация 2021-22уч.г\Дипломы мои 2020-21уч.г\1.воспитатель мой 27.09.20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896544" cy="3345972"/>
          </a:xfrm>
          <a:prstGeom prst="rect">
            <a:avLst/>
          </a:prstGeom>
          <a:noFill/>
        </p:spPr>
      </p:pic>
      <p:pic>
        <p:nvPicPr>
          <p:cNvPr id="46084" name="Picture 4" descr="C:\Users\Света\Desktop\Аттестация 2021-22уч.г\Дипломы мои 2020-21уч.г\2. Овчинникова день пожилых людей 1.10.20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429000"/>
            <a:ext cx="4759995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93578"/>
            <a:ext cx="4320481" cy="593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C:\Users\User\Desktop\Аттестация 2021-22уч.г\Справки\проек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35414"/>
            <a:ext cx="4341518" cy="596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244087"/>
              </p:ext>
            </p:extLst>
          </p:nvPr>
        </p:nvGraphicFramePr>
        <p:xfrm>
          <a:off x="2699792" y="548680"/>
          <a:ext cx="4274238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9" name="Acrobat Document" r:id="rId3" imgW="5667122" imgH="8019837" progId="AcroExch.Document.DC">
                  <p:embed/>
                </p:oleObj>
              </mc:Choice>
              <mc:Fallback>
                <p:oleObj name="Acrobat Document" r:id="rId3" imgW="5667122" imgH="8019837" progId="AcroExch.Document.DC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548680"/>
                        <a:ext cx="4274238" cy="6048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а\Desktop\269 Овчинникова Светлана Евгеньевна_page-000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8640"/>
            <a:ext cx="4483206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980728"/>
            <a:ext cx="53103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i="1" dirty="0">
              <a:solidFill>
                <a:srgbClr val="99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628800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4000" b="1" i="1" dirty="0" smtClean="0">
                <a:solidFill>
                  <a:srgbClr val="0000FF"/>
                </a:solidFill>
                <a:latin typeface="Times New Roman" pitchFamily="18" charset="0"/>
              </a:rPr>
              <a:t>Награды и поощрения</a:t>
            </a: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Света\Desktop\Аттестация 2021-22уч.г\Дипломы мои 2020-21уч.г\5. бл.письмо мне  октябр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560840" cy="52358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Users\Света\Desktop\куратор на ма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306020" cy="5949186"/>
          </a:xfrm>
          <a:prstGeom prst="rect">
            <a:avLst/>
          </a:prstGeom>
          <a:noFill/>
        </p:spPr>
      </p:pic>
      <p:pic>
        <p:nvPicPr>
          <p:cNvPr id="120834" name="Picture 2" descr="C:\Users\Света\Desktop\благодарств.письмо Солничный свет 6.01.22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0657" y="332656"/>
            <a:ext cx="4253831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а\Pictures\Oct01~07.JPG"/>
          <p:cNvPicPr>
            <a:picLocks noChangeAspect="1" noChangeArrowheads="1"/>
          </p:cNvPicPr>
          <p:nvPr/>
        </p:nvPicPr>
        <p:blipFill>
          <a:blip r:embed="rId2" cstate="print"/>
          <a:srcRect l="3034" t="2891" r="1410"/>
          <a:stretch>
            <a:fillRect/>
          </a:stretch>
        </p:blipFill>
        <p:spPr bwMode="auto">
          <a:xfrm>
            <a:off x="4739711" y="566232"/>
            <a:ext cx="4296785" cy="6105957"/>
          </a:xfrm>
          <a:prstGeom prst="rect">
            <a:avLst/>
          </a:prstGeom>
          <a:noFill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6232"/>
            <a:ext cx="4320480" cy="609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204864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7" y="1700808"/>
            <a:ext cx="45365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4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" y="548680"/>
            <a:ext cx="419583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60242"/>
            <a:ext cx="4241006" cy="582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30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720319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31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овая папка (2)\604a3ee7a8370d9c5ed5aa37cd814f2b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256837" cy="602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734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1556792"/>
            <a:ext cx="68580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Наличие публикаций, </a:t>
            </a:r>
          </a:p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включая интернет публикации</a:t>
            </a:r>
            <a:endParaRPr lang="ru-RU" sz="44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2337</TotalTime>
  <Words>284</Words>
  <Application>Microsoft Office PowerPoint</Application>
  <PresentationFormat>Экран (4:3)</PresentationFormat>
  <Paragraphs>39</Paragraphs>
  <Slides>46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Трек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Журнал «Современный урок»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User</cp:lastModifiedBy>
  <cp:revision>208</cp:revision>
  <dcterms:created xsi:type="dcterms:W3CDTF">2018-09-25T15:10:03Z</dcterms:created>
  <dcterms:modified xsi:type="dcterms:W3CDTF">2022-02-15T12:28:56Z</dcterms:modified>
</cp:coreProperties>
</file>