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82" r:id="rId5"/>
    <p:sldId id="279" r:id="rId6"/>
    <p:sldId id="280" r:id="rId7"/>
    <p:sldId id="283" r:id="rId8"/>
    <p:sldId id="284" r:id="rId9"/>
    <p:sldId id="281" r:id="rId10"/>
    <p:sldId id="278" r:id="rId11"/>
    <p:sldId id="260" r:id="rId12"/>
    <p:sldId id="276" r:id="rId13"/>
    <p:sldId id="277" r:id="rId14"/>
    <p:sldId id="261" r:id="rId15"/>
    <p:sldId id="262" r:id="rId16"/>
    <p:sldId id="263" r:id="rId17"/>
    <p:sldId id="264" r:id="rId18"/>
    <p:sldId id="267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1067253"/>
            <a:ext cx="62151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Реки и озера родного края</a:t>
            </a:r>
          </a:p>
          <a:p>
            <a:pPr algn="ctr"/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32" y="3929067"/>
            <a:ext cx="52149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МДОУ «Детский сад №68»</a:t>
            </a:r>
          </a:p>
          <a:p>
            <a:pPr algn="ctr"/>
            <a:r>
              <a:rPr lang="ru-RU" sz="2000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Старший воспитатель: Волкова А.А.,</a:t>
            </a:r>
          </a:p>
          <a:p>
            <a:pPr algn="ctr"/>
            <a:r>
              <a:rPr lang="ru-RU" sz="2000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воспитатели:</a:t>
            </a:r>
          </a:p>
          <a:p>
            <a:pPr algn="ctr"/>
            <a:r>
              <a:rPr lang="ru-RU" sz="2000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Кротова Н.И., Мартьянова Т.В.</a:t>
            </a:r>
          </a:p>
        </p:txBody>
      </p:sp>
    </p:spTree>
    <p:extLst>
      <p:ext uri="{BB962C8B-B14F-4D97-AF65-F5344CB8AC3E}">
        <p14:creationId xmlns:p14="http://schemas.microsoft.com/office/powerpoint/2010/main" val="141404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xn----7sbaalrb2cl7afpc.xn--p1ai/images/mordoviya/mordovia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928670"/>
            <a:ext cx="692948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 rot="10800000" flipV="1">
            <a:off x="1678845" y="1533674"/>
            <a:ext cx="613197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Озера в республике располагаются в поймах рек. В озерах вода чистая, прозрачная. По берегам озер растет много растений: кувшинок, осок,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калужениц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другие.    Наши озера богаты рыбой, которая питается водорослями. Некоторые озера служат для отдыха и рыбной ловли.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857232"/>
            <a:ext cx="707236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Самое знаменитое озеро, жемчужина Мордовии –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Инерка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Оно находится в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Большеберезниковском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районе,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долине реки Сура, примерно в семидесяти километрах от Саранска. На мордовском языке, название озера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Инерка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означает –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«Великое озеро».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название вполне соответствует характеристикам озера, так как его общая площадь достигает 44 гектара, а длина в три километра и ширина в двести метров, дают ему полное право так называться.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Инерка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имеет продолговатую форму, а прозрачность воды, которая сохраняется на глубине до двух метров, позволяет обитать и гнездится многим водоплавающим птицам, например, крачкам и куликам.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Озеро всегда притягивает множество туристов и местных жителей, особенно ярко и красочно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Инерка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выглядит в период цветения кувшинок. Не менее завораживающая панорама образуется и вокруг озера: хвойные и лиственные леса придают удивительный аромат и чистоту воздуху, а еще они являются местом жительства косулей, филинов, беркута, выхухоли и прочих обитателей фауны.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isacomtour.ru/wp-content/uploads/dostvisa/ozero_iner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28670"/>
            <a:ext cx="700092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000108"/>
            <a:ext cx="671517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                  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Мордовское озеро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либо, его еще называют - Озеро Вад. Озеро образовалось вследствие слияния некоторых карстовых провалов в русле реки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Вадок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Озеро достаточно большое, его площадь охватывает около 13 гектаров. Особенность водоема состоит в его уникальном гидрологическом режиме. Со дна, из карстовых воронок, бьют мощные струи холодной воды, тем самым образовывая на поверхности озера – расходящиеся концентрические круги. Местные жители рассказывают, что бывают годы, когда зимой, вода над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воклинами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замерзает совсем, в связи с интенсивным напором подземных вод.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Месторасположение озера и чистота его вод, является прекрасным местом для обитания некоторых видов редких животных и произрастания отдельных представителей флоры (частуха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Лезеля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лютик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волосолистый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прочие).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4444">
            <a:off x="1451433" y="771875"/>
            <a:ext cx="6926682" cy="4963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000107"/>
            <a:ext cx="66437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Пиявское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озеро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Крупнейшим карстовым водоемом на территории Мордовии является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Пиявское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озеро.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водного зеркала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Пиявского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озера достигает 9 гектаров.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Водоем имеет отличное месторасположение, почти со всех сторон он окружен сосновым лесом, и лишь с одной – лиственным. В отличие от прочих озер, вода в Пиявке отличается особенным, коричневатым цветом. Такой оттенок достигается благодаря присутствию торфа.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Озеро преображается в момент цветения кувшинки желтой и белоснежной, а также восхитительно выглядят розетки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водокраса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лягушачьего. Проводимые биологами исследования выявили, на озере и прилегающей к нему территории, имеется 51 вид сосудистых растений, некоторые виды лишайников и мхов, а также, множество птиц и насекомых.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785794"/>
            <a:ext cx="7072362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928670"/>
            <a:ext cx="70009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Шелубей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озеро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Теньгушевский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Мордовии, можно смело назвать сердцем озер и водоемов. Водоем отличается чистой и прозрачной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водой,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которая еще и пресная. Озеро окружено растительностью смешанного типа: северная сторона покрыта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черноольшаником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другими видами деревьев, а юго-восточная часть укрыта пойменными лугами.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Шелубей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является местом обитания многих редких видов растений, которые занесены в Красную Книгу: частуха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злаколистная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кубышка желтая, рдест злаковый. Кроме того, такие виды насекомых как пауки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доломедес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серебрянка, также относятся к охраняемым видам. На водоеме встречаются хохлатая чернеть, бобр, полевой лунь, серая жаба и выхухоль. Учитывая весь перечень редких видов флоры и фауны, одной из главных функций озера - является сохранение этих видов растений, животных и насекомых.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785794"/>
            <a:ext cx="7128792" cy="504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 rot="10800000" flipV="1">
            <a:off x="1187624" y="935558"/>
            <a:ext cx="681813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Вода… Редко кому удается пройти мимо родника и не замерзнуть, не попробовать его водицы.  У  каждого родники   вкус  воды особенный,  неповторимый. Мордовия славится своими родниками. Многие родники охраняются. Они являются памятниками природы. Это, например, родник Немка панда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лисьма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берет начало около села Большое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Маресево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В благодарность за влагу человек обустраивает родники и вода в них служит спасением уставшему путнику, дает ему силы для дальней дороги.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Рисунок 5" descr="http://gazeta13.ru/data/photo/081415_0136580348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571876"/>
            <a:ext cx="4362448" cy="2581278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1785918" y="1704885"/>
            <a:ext cx="607223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Наша Республика не очень большая, поэтому истоки почти всех рек находятся за пределами. И только две реки протекают по территории  Мордовии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Сивинь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Инсар.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От слияния маленьких ручейков образуются мелкие речушки и речки, которые свои воды несут в море. Весной реки разливаются, а летом в реках воды становится меньше. Питанием для них служат родники, снег и дожди.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lub.foto.ru/gallery/images/photo/2012/11/24/2077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05678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836713"/>
            <a:ext cx="695741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Мокша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Река Мокша пресекает несколько областей Мордовии одновременно: Нижегородскую, Пензенскую и Рязанскую. Она является правым притоком Оки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Мокша течет вдоль прекрасных городов Темников и Краснослободск, а главным украшением ее берегов стали два монастыря –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Санаксарский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Рождество-Богородичный. Кроме того, берега Мокши окружают леса из дубовой рощи и сосен, а вплотную к реке раскинулись широкие ветви зарослей ивы. Река Мокша входит в число главных водных достопримечательностей Мордовии и является постоянно действующим местом туристических маршрутов.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 в Мокше водятся: окунь, лещ, судак, плотва, вьюн, елец, красноперка, карась, налим, щука, окунь и др.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реке Мокша располагается всем известный лечебно - оздоровительный комплекс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санаторий "Мокша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".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0283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166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928670"/>
            <a:ext cx="6929486" cy="4929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AutoShape 2" descr="https://rutraveller.ru/icache/place/4/938/007/49387_603x3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08720"/>
            <a:ext cx="691276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Исса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 река, правый приток Мокши. Длина 149 км. Берёт начало в 5 км южнее с. Анучина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Лунинского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района Пензенской области, течёт на юге Мордовии. Основные притоки в Мордовии —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Инсарка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и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Сеитьма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Иссе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расположены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г. Инсар, с.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Адашево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, Большая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Поляна.В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реке обитает рыба: щука, сазан, лещ, судак, язь, налим, окунь, елец, пескарь, плотва, карась.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7" y="3894152"/>
            <a:ext cx="5184577" cy="1911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1000108"/>
            <a:ext cx="6929486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8794" y="1582341"/>
            <a:ext cx="57150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правый приток Волги. Длина реки 841 км. Берёт начало у с.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Сурские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Вершины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Барышского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Ульяновской области, протекает в Нижегородской, Пензенской областях, Мордовии и Чувашии. Наиболее крупные реки бассейна Сура: Алатырь, Инсар, Пьяна,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Меня.На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Суре расположены с. Большие Березники, Николаевка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Большеберезниковского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района.В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реке обитает рыба: сом, стерлядь, лещ, судак, чехонь,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густера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окунь, елец, плотва, карась, ерш.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297</Words>
  <Application>Microsoft Office PowerPoint</Application>
  <PresentationFormat>Экран (4:3)</PresentationFormat>
  <Paragraphs>22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Пользователь</cp:lastModifiedBy>
  <cp:revision>24</cp:revision>
  <dcterms:created xsi:type="dcterms:W3CDTF">2016-10-17T16:13:25Z</dcterms:created>
  <dcterms:modified xsi:type="dcterms:W3CDTF">2017-02-27T13:37:13Z</dcterms:modified>
</cp:coreProperties>
</file>