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58" r:id="rId4"/>
    <p:sldId id="266" r:id="rId5"/>
    <p:sldId id="267" r:id="rId6"/>
    <p:sldId id="268" r:id="rId7"/>
    <p:sldId id="26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5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2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6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4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7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7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6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4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7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DCB5-F7A3-41E5-8B84-00F64611B7F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94FC-89CE-488F-A5DA-CCDEBE50C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gif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2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jpe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1 ЛОГОПЕД\1 КАРТИНКИ\+ КАРТИНКИ  ПИНГ\+ картинки ПИНГ на все звуки для ДОСКИ\+ ВСЕ  ФОНЫ\clip-arts-free-kids-cartoons-vector-donwloadable-cute-illustrations-characters-head-little-children-image-forma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"/>
          <a:stretch/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8" y="2276872"/>
            <a:ext cx="8134673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Методическая разработка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«Цикл дидактических игр на развитие слоговой структуры слов детей старшего дошкольного возраста»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lena\Documents\1 ЛОГОПЕД\+ ДОКУМЕНТАЦИЯ 16-17\+ АВГУСТ\сделать презент на СЛОГОВУЮ\я рамки фоны\detskie-kartinki-dlya-fona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" y="31264"/>
            <a:ext cx="9145176" cy="68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65229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«Аня и Ваня рисуют»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совершенствовать умение  различать короткие и длинные слова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Аня рисует предметы, которые обозначаются коротким словом, а Ваня – длинным. Педагог по порядку называет предметы, а ребенок отвечает, кто из детей нарисовал.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lena\Documents\1 ЛОГОПЕД\+ ДОКУМЕНТАЦИЯ 16-17\+ АВГУСТ\сделать презент на СЛОГОВУЮ\я рамки фоны\krasochnyy-fon-dlya-detskogo-sad-83453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-9819"/>
            <a:ext cx="9148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lena\Documents\1 ЛОГОПЕД\+ ДОКУМЕНТАЦИЯ 16-17\+ АВГУСТ\сделать презент на СЛОГОВУЮ\++Д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/>
        </p:blipFill>
        <p:spPr bwMode="auto">
          <a:xfrm>
            <a:off x="-19755" y="2471873"/>
            <a:ext cx="4932040" cy="438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lena\Documents\1 ЛОГОПЕД\+ ДОКУМЕНТАЦИЯ 16-17\+ АВГУСТ\сделать презент на СЛОГОВУЮ\++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92725"/>
            <a:ext cx="4211960" cy="42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na\Documents\1 ЛОГОПЕД\+ ДОКУМЕНТАЦИЯ 16-17\+ АВГУСТ\сделать презент на СЛОГОВУЮ\КАРТИНКИ  ПИНГ\ЖИВОТНЫЕ пинг\0_14c563_418f7d00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39" y="1383882"/>
            <a:ext cx="741797" cy="9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ena\Documents\1 ЛОГОПЕД\+ ДОКУМЕНТАЦИЯ 16-17\+ АВГУСТ\сделать презент на СЛОГОВУЮ\КАРТИНКИ  ПИНГ\ЖИВОТНЫЕ пинг\лев пинг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41" y="504580"/>
            <a:ext cx="1111507" cy="8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lena\Documents\1 ЛОГОПЕД\+ ДОКУМЕНТАЦИЯ 16-17\+ АВГУСТ\сделать презент на СЛОГОВУЮ\КАРТИНКИ  ПИНГ\овощи пинг\011014_13836894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08" y="623287"/>
            <a:ext cx="609712" cy="6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lena\Documents\1 ЛОГОПЕД\+ ДОКУМЕНТАЦИЯ 16-17\+ АВГУСТ\сделать презент на СЛОГОВУЮ\КАРТИНКИ  ПИНГ\овощи пинг\011131_13836894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9350"/>
            <a:ext cx="1055779" cy="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lena\Documents\1 ЛОГОПЕД\+ ДОКУМЕНТАЦИЯ 16-17\+ АВГУСТ\сделать презент на СЛОГОВУЮ\КАРТИНКИ  ПИНГ\осенние листья пинг\лист 1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10800000">
            <a:off x="2984213" y="344455"/>
            <a:ext cx="513657" cy="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lena\Documents\1 ЛОГОПЕД\+ ДОКУМЕНТАЦИЯ 16-17\+ АВГУСТ\сделать презент на СЛОГОВУЮ\КАРТИНКИ  ПИНГ\ПРЕДМЕТЫ пинг\снеговик 1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81585"/>
            <a:ext cx="891594" cy="9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lena\Documents\1 ЛОГОПЕД\+ ДОКУМЕНТАЦИЯ 16-17\+ АВГУСТ\сделать презент на СЛОГОВУЮ\КАРТИНКИ  ПИНГ\ПРЕДМЕТЫ пинг\кубики пинг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1586"/>
            <a:ext cx="864096" cy="8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lena\Documents\1 ЛОГОПЕД\+ ДОКУМЕНТАЦИЯ 16-17\+ АВГУСТ\сделать презент на СЛОГОВУЮ\КАРТИНКИ  ПИНГ\ПРЕДМЕТЫ пинг\пирамика пеинг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34" y="504580"/>
            <a:ext cx="450586" cy="8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lena\Documents\1 ЛОГОПЕД\+ ДОКУМЕНТАЦИЯ 16-17\+ АВГУСТ\сделать презент на СЛОГОВУЮ\КАРТИНКИ  ПИНГ\ПРЕДМЕТЫ пинг\погремушка пинг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15" y="581952"/>
            <a:ext cx="593737" cy="6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lena\Documents\1 ЛОГОПЕД\+ ДОКУМЕНТАЦИЯ 16-17\+ АВГУСТ\сделать презент на СЛОГОВУЮ\КАРТИНКИ  ПИНГ\ПРЕДМЕТЫ пинг\мяч пинг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01" y="554037"/>
            <a:ext cx="605165" cy="6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Alena\Documents\1 ЛОГОПЕД\+ ДОКУМЕНТАЦИЯ 16-17\+ АВГУСТ\сделать презент на СЛОГОВУЮ\КАРТИНКИ  ПИНГ\РАСТЕНИЯ ГРИБЫ пинг\гриб11 пинг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51" y="1429962"/>
            <a:ext cx="645916" cy="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Alena\Documents\1 ЛОГОПЕД\+ ДОКУМЕНТАЦИЯ 16-17\+ АВГУСТ\сделать презент на СЛОГОВУЮ\КАРТИНКИ  ПИНГ\РАСТЕНИЯ ГРИБЫ пинг\гриб пинг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25" y="554037"/>
            <a:ext cx="544375" cy="60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Alena\Documents\1 ЛОГОПЕД\+ ДОКУМЕНТАЦИЯ 16-17\+ АВГУСТ\сделать презент на СЛОГОВУЮ\КАРТИНКИ  ПИНГ\СКАЗОЧ ГЕРОИ пинг\7f222a7f0031db6e041a7503a91154f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554" y="1627322"/>
            <a:ext cx="889731" cy="7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Alena\Documents\1 ЛОГОПЕД\+ ДОКУМЕНТАЦИЯ 16-17\+ АВГУСТ\сделать презент на СЛОГОВУЮ\КАРТИНКИ  ПИНГ\СКАЗОЧ ГЕРОИ пинг\волк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62" y="1344137"/>
            <a:ext cx="832392" cy="8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Alena\Documents\1 ЛОГОПЕД\+ ДОКУМЕНТАЦИЯ 16-17\+ АВГУСТ\сделать презент на СЛОГОВУЮ\КАРТИНКИ  ПИНГ\ЖИВОТНЫЕ пинг\гусь пинг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/>
          <a:stretch/>
        </p:blipFill>
        <p:spPr bwMode="auto">
          <a:xfrm>
            <a:off x="5003964" y="1486205"/>
            <a:ext cx="751717" cy="8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Alena\Documents\1 ЛОГОПЕД\+ ДОКУМЕНТАЦИЯ 16-17\+ АВГУСТ\сделать презент на СЛОГОВУЮ\КАРТИНКИ  ПИНГ\ЖИВОТНЫЕ пинг\еж пинг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13" y="1627322"/>
            <a:ext cx="1064192" cy="7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47257 0.6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3281 0.62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05903 0.56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22517 0.6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2191 0.61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31666 0.627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2835 0.614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4635 0.4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69271 0.330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46823 0.224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7118 0.30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28334 0.356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21615 0.2115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13559 0.3256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29462 0.180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764 0.190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07088" cy="86895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«Маша-растеряша»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2880320"/>
          </a:xfrm>
        </p:spPr>
        <p:txBody>
          <a:bodyPr rtlCol="0"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совершенствовать умение  определять количество слогов в словах, активизировать словарь по теме «игрушки».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помоги Маше разложить игрушки в комоды. Если в названии предмета 1 слог – в комод с одной полкой, 2 слога – с двумя полками и т.д.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 игрушек задает педагог.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2" descr="C:\Users\Alena\Documents\1 ЛОГОПЕД\+ ДОКУМЕНТАЦИЯ 16-17\+ АВГУСТ\сделать презент на СЛОГОВУЮ\КАРТИНКИ  ПИНГ\ЛЮДИ ПРОФЕССИИ пинг\14514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08413"/>
            <a:ext cx="2145636" cy="297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C:\Users\Alena\Documents\1 ЛОГОПЕД\+ ДОКУМЕНТАЦИЯ 16-17\+ АВГУСТ\сделать презент на СЛОГОВУЮ\КАРТИНКИ  ПИНГ\ПРЕДМЕТЫ пинг\игрушки пин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0477"/>
            <a:ext cx="1020762" cy="7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C:\Users\Alena\Documents\1 ЛОГОПЕД\+ ДОКУМЕНТАЦИЯ 16-17\+ АВГУСТ\сделать презент на СЛОГОВУЮ\КАРТИНКИ  ПИНГ\ПРЕДМЕТЫ пинг\ЛЕГО ПИНГ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71" y="4574734"/>
            <a:ext cx="1170632" cy="10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C:\Users\Alena\Documents\1 ЛОГОПЕД\+ ДОКУМЕНТАЦИЯ 16-17\+ АВГУСТ\сделать презент на СЛОГОВУЮ\КАРТИНКИ  ПИНГ\ПРЕДМЕТЫ пинг\ПОЕЗ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13" y="5360439"/>
            <a:ext cx="1247130" cy="12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C:\Users\Alena\Documents\1 ЛОГОПЕД\+ ДОКУМЕНТАЦИЯ 16-17\+ АВГУСТ\сделать презент на СЛОГОВУЮ\КАРТИНКИ  ПИНГ\ПРЕДМЕТЫ пинг\ЮЛА ПИ НГ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7453"/>
            <a:ext cx="839605" cy="81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мыш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05150"/>
            <a:ext cx="879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3" descr="C:\Users\Alena\Documents\1 ЛОГОПЕД\+ ДОКУМЕНТАЦИЯ 16-17\+ АВГУСТ\сделать презент на СЛОГОВУЮ\3= КОМО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866775"/>
            <a:ext cx="18748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C:\Users\Alena\Documents\1 ЛОГОПЕД\+ ДОКУМЕНТАЦИЯ 16-17\+ АВГУСТ\сделать презент на СЛОГОВУЮ\12КЛМО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/>
          <a:stretch>
            <a:fillRect/>
          </a:stretch>
        </p:blipFill>
        <p:spPr bwMode="auto">
          <a:xfrm>
            <a:off x="236538" y="5464175"/>
            <a:ext cx="1847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5" descr="C:\Users\Alena\Documents\1 ЛОГОПЕД\+ ДОКУМЕНТАЦИЯ 16-17\+ АВГУСТ\сделать презент на СЛОГОВУЮ\444ККОМО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025" y="4000500"/>
            <a:ext cx="1649413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6" descr="C:\Users\Alena\Documents\1 ЛОГОПЕД\+ ДОКУМЕНТАЦИЯ 16-17\+ АВГУСТ\сделать презент на СЛОГОВУЮ\22КОМОД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/>
          <a:stretch>
            <a:fillRect/>
          </a:stretch>
        </p:blipFill>
        <p:spPr bwMode="auto">
          <a:xfrm>
            <a:off x="236538" y="1362075"/>
            <a:ext cx="171608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Users\Alena\Documents\1 ЛОГОПЕД\+ ДОКУМЕНТАЦИЯ 16-17\+ АВГУСТ\сделать презент на СЛОГОВУЮ\КАРТИНКИ  ПИНГ\ЛЮДИ ПРОФЕССИИ пинг\1451439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04988"/>
            <a:ext cx="20605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8229600" cy="828675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Заяц, кот, мишка, лошадка, неваляшка, кубики, кукла, барабан, мяч, пирамидка, машинка, погремушка мышь </a:t>
            </a:r>
          </a:p>
        </p:txBody>
      </p:sp>
      <p:pic>
        <p:nvPicPr>
          <p:cNvPr id="4125" name="Picture 29" descr="C:\Users\Alena\Documents\1 ЛОГОПЕД\+ ДОКУМЕНТАЦИЯ 16-17\+ АВГУСТ\сделать презент на СЛОГОВУЮ\КАРТИНКИ  ПИНГ\ПРЕДМЕТЫ пинг\МИШКА ПИНГ 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"/>
          <a:stretch>
            <a:fillRect/>
          </a:stretch>
        </p:blipFill>
        <p:spPr bwMode="auto">
          <a:xfrm>
            <a:off x="3735388" y="5826125"/>
            <a:ext cx="10017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0" descr="C:\Users\Alena\Documents\1 ЛОГОПЕД\+ ДОКУМЕНТАЦИЯ 16-17\+ АВГУСТ\сделать презент на СЛОГОВУЮ\КАРТИНКИ  ПИНГ\ПРЕДМЕТЫ пинг\неваляшка пинг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162300"/>
            <a:ext cx="715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 descr="C:\Users\Alena\Documents\1 ЛОГОПЕД\+ ДОКУМЕНТАЦИЯ 16-17\+ АВГУСТ\сделать презент на СЛОГОВУЮ\КАРТИНКИ  ПИНГ\ПРЕДМЕТЫ пинг\мяч пинг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55118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C:\Users\Alena\Documents\1 ЛОГОПЕД\+ ДОКУМЕНТАЦИЯ 16-17\+ АВГУСТ\сделать презент на СЛОГОВУЮ\КАРТИНКИ  ПИНГ\ПРЕДМЕТЫ пинг\МАШИНКА ПИНГ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"/>
          <a:stretch>
            <a:fillRect/>
          </a:stretch>
        </p:blipFill>
        <p:spPr bwMode="auto">
          <a:xfrm>
            <a:off x="5408613" y="4013200"/>
            <a:ext cx="1127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C:\Users\Alena\Documents\1 ЛОГОПЕД\+ ДОКУМЕНТАЦИЯ 16-17\+ АВГУСТ\сделать презент на СЛОГОВУЮ\КАРТИНКИ  ПИНГ\ПРЕДМЕТЫ пинг\пирамика пеинг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102225"/>
            <a:ext cx="60007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5" descr="C:\Users\Alena\Documents\1 ЛОГОПЕД\+ ДОКУМЕНТАЦИЯ 16-17\+ АВГУСТ\сделать презент на СЛОГОВУЮ\КАРТИНКИ  ПИНГ\ПРЕДМЕТЫ пинг\БАРАБАН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530725"/>
            <a:ext cx="622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36" descr="C:\Users\Alena\Documents\1 ЛОГОПЕД\+ ДОКУМЕНТАЦИЯ 16-17\+ АВГУСТ\сделать презент на СЛОГОВУЮ\КАРТИНКИ  ПИНГ\ПРЕДМЕТЫ пинг\КОТ2 ПИН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497263"/>
            <a:ext cx="1033462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3" name="Picture 37" descr="C:\Users\Alena\Documents\1 ЛОГОПЕД\+ ДОКУМЕНТАЦИЯ 16-17\+ АВГУСТ\сделать презент на СЛОГОВУЮ\КАРТИНКИ  ПИНГ\ПРЕДМЕТЫ пинг\ЛОШАДКА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038350"/>
            <a:ext cx="95091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38" descr="C:\Users\Alena\Documents\1 ЛОГОПЕД\+ ДОКУМЕНТАЦИЯ 16-17\+ АВГУСТ\сделать презент на СЛОГОВУЮ\КАРТИНКИ  ПИНГ\ПРЕДМЕТЫ пинг\КУКЛА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688" y="4849813"/>
            <a:ext cx="8556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39" descr="C:\Users\Alena\Documents\1 ЛОГОПЕД\+ ДОКУМЕНТАЦИЯ 16-17\+ АВГУСТ\сделать презент на СЛОГОВУЮ\КАРТИНКИ  ПИНГ\ПРЕДМЕТЫ пинг\b129457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"/>
          <a:stretch>
            <a:fillRect/>
          </a:stretch>
        </p:blipFill>
        <p:spPr bwMode="auto">
          <a:xfrm>
            <a:off x="3281363" y="3343275"/>
            <a:ext cx="6080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" name="Picture 40" descr="C:\Users\Alena\Documents\1 ЛОГОПЕД\+ ДОКУМЕНТАЦИЯ 16-17\+ АВГУСТ\сделать презент на СЛОГОВУЮ\КАРТИНКИ  ПИНГ\ПРЕДМЕТЫ пинг\кубики пинг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4770438"/>
            <a:ext cx="769938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41" descr="C:\Users\Alena\Documents\1 ЛОГОПЕД\+ ДОКУМЕНТАЦИЯ 16-17\+ АВГУСТ\сделать презент на СЛОГОВУЮ\КАРТИНКИ  ПИНГ\ПРЕДМЕТЫ пинг\погремушка пинг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41128">
            <a:off x="3729038" y="4681538"/>
            <a:ext cx="6254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6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-0.3085 -0.3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3159 0.18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0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31875 -0.74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42517 -0.025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61962 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L 0.38524 -0.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3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55834 -0.35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54809 -0.616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-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35833 -0.063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3102 L 0.39184 0.076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3351 -0.2511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41823 -0.1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3651 0.3997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lena\Documents\1 ЛОГОПЕД\1 КАРТИНКИ\НОВЫЕ КАРТИНКИ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33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«Маша и Алеша идут в кафе»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8856984" cy="482453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совершенствовать умение  определять количество слогов в словах, активизировать словарь по теме «продукты питания».</a:t>
            </a: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Маша и Алеша идут в кафе. Маша заказывает блюда, в названии которых 2 слога, Алеша – 3 слога. Какие блюда заказывали дети? Педагог задает последовательность блюд (котлеты, компот, бутерброд, салат, рыба, печенье, молоко, творог).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ena\Documents\1 ЛОГОПЕД\+ ДОКУМЕНТАЦИЯ 16-17\+ АВГУСТ\сделать презент на СЛОГОВУЮ\кафе\фон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6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na\Documents\1 ЛОГОПЕД\+ ДОКУМЕНТАЦИЯ 16-17\+ АВГУСТ\сделать презент на СЛОГОВУЮ\кафе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569" y="-282735"/>
            <a:ext cx="615790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na\Documents\1 ЛОГОПЕД\1 КАРТИНКИ\НОВЫЕ КАРТИНКИ\= 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63" y="1920"/>
            <a:ext cx="1331640" cy="29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na\Documents\1 ЛОГОПЕД\1 КАРТИНКИ\НОВЫЕ КАРТИНКИ\=й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9" y="150255"/>
            <a:ext cx="1772873" cy="25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ena\Documents\1 ЛОГОПЕД\+ ДОКУМЕНТАЦИЯ 16-17\+ АВГУСТ\сделать презент на СЛОГОВУЮ\кафе\кафе png\котлеты без фо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7" y="3767272"/>
            <a:ext cx="1466235" cy="10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lena\Documents\1 ЛОГОПЕД\+ ДОКУМЕНТАЦИЯ 16-17\+ АВГУСТ\сделать презент на СЛОГОВУЮ\кафе\кафе png\f337fb14312946100823de3cd42828a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4" y="5521213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lena\Documents\1 ЛОГОПЕД\+ ДОКУМЕНТАЦИЯ 16-17\+ АВГУСТ\сделать презент на СЛОГОВУЮ\кафе\кафе png\бутнрброт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18" y="5932288"/>
            <a:ext cx="1145732" cy="8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lena\Documents\1 ЛОГОПЕД\+ ДОКУМЕНТАЦИЯ 16-17\+ АВГУСТ\сделать презент на СЛОГОВУЮ\кафе\кафе png\ovoshhnoj-sala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66" y="5733256"/>
            <a:ext cx="1704640" cy="97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lena\Documents\1 ЛОГОПЕД\+ ДОКУМЕНТАЦИЯ 16-17\+ АВГУСТ\сделать презент на СЛОГОВУЮ\кафе\shutterstock_1298275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02" y="5521213"/>
            <a:ext cx="1571806" cy="12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Alena\Documents\1 ЛОГОПЕД\+ ДОКУМЕНТАЦИЯ 16-17\+ АВГУСТ\сделать презент на СЛОГОВУЮ\кафе\кафе png\5999e707f50941b23b042e258cb2335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363" y="5749186"/>
            <a:ext cx="1008112" cy="9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Alena\Documents\1 ЛОГОПЕД\+ ДОКУМЕНТАЦИЯ 16-17\+ АВГУСТ\сделать презент на СЛОГОВУЮ\кафе\mol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39" y="5152953"/>
            <a:ext cx="1292340" cy="155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Alena\Documents\1 ЛОГОПЕД\+ ДОКУМЕНТАЦИЯ 16-17\+ АВГУСТ\сделать презент на СЛОГОВУЮ\кафе\кафе png\p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43" y="3876287"/>
            <a:ext cx="1460663" cy="10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Alena\Documents\1 ЛОГОПЕД\+ ДОКУМЕНТАЦИЯ 16-17\+ АВГУСТ\сделать презент на СЛОГОВУЮ\кафе\кафе png\22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42157" y="4710060"/>
            <a:ext cx="387335" cy="5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Alena\Documents\1 ЛОГОПЕД\+ ДОКУМЕНТАЦИЯ 16-17\+ АВГУСТ\сделать презент на СЛОГОВУЮ\кафе\кафе png\33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6" y="4668534"/>
            <a:ext cx="402138" cy="5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67726 -0.2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8941 -0.46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37622 -0.5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2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00538 -0.2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9392 -0.46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5" y="-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04219 -0.26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30746 -0.270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67448 -0.059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18" y="9915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Объект 2"/>
          <p:cNvSpPr txBox="1">
            <a:spLocks/>
          </p:cNvSpPr>
          <p:nvPr/>
        </p:nvSpPr>
        <p:spPr bwMode="auto">
          <a:xfrm>
            <a:off x="1092200" y="476672"/>
            <a:ext cx="69723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4800" b="1" dirty="0">
                <a:latin typeface="Times New Roman" pitchFamily="18" charset="0"/>
                <a:cs typeface="Times New Roman" pitchFamily="18" charset="0"/>
              </a:rPr>
              <a:t>«Аккуратная хозяйка»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0245" y="1408534"/>
            <a:ext cx="8280920" cy="38528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совершенствовать умение  определять количество слогов в словах, активизировать словарь по теме «одежда».</a:t>
            </a:r>
          </a:p>
          <a:p>
            <a:pPr algn="l"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помоги Лене разложить одежду в шкафы. Если в слове 1 слог – в шкаф с одной дверцей, 2 слога – с двумя дверцами и т.д.</a:t>
            </a:r>
          </a:p>
          <a:p>
            <a:pPr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Последовательность называния слов произвольная: рубашка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сарафан, плащ, шарф, футболка, комбинезон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водолазка, брюки, юбка, платье, перчатки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4" name="Picture 2" descr="C:\Users\Alena\Documents\1 ЛОГОПЕД\+ ДОКУМЕНТАЦИЯ 16-17\+ АВГУСТ\сделать презент на СЛОГОВУЮ\КАРТИНКИ  ПИНГ\ЛЮДИ ПРОФЕССИИ пинг\kids1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7"/>
            <a:ext cx="1812376" cy="24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4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Прямоугольник 1"/>
          <p:cNvSpPr>
            <a:spLocks noChangeArrowheads="1"/>
          </p:cNvSpPr>
          <p:nvPr/>
        </p:nvSpPr>
        <p:spPr bwMode="auto">
          <a:xfrm>
            <a:off x="2341563" y="1936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>
                <a:solidFill>
                  <a:schemeClr val="tx1"/>
                </a:solidFill>
                <a:latin typeface="Monotype Corsiva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onotype Corsiva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onotype Corsiva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</a:defRPr>
            </a:lvl9pPr>
          </a:lstStyle>
          <a:p>
            <a:pPr algn="ctr">
              <a:buFont typeface="Georgia" pitchFamily="18" charset="0"/>
              <a:buNone/>
            </a:pPr>
            <a:endParaRPr lang="ru-RU" altLang="ru-RU" sz="1400"/>
          </a:p>
        </p:txBody>
      </p:sp>
      <p:pic>
        <p:nvPicPr>
          <p:cNvPr id="3097" name="Picture 29" descr="C:\Users\Alena\Documents\1 ЛОГОПЕД\+ ДОКУМЕНТАЦИЯ 16-17\+ АВГУСТ\сделать презент на СЛОГОВУЮ\КАРТИНКИ  ПИНГ\=шкаф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925" y="4395788"/>
            <a:ext cx="850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0" descr="C:\Users\Alena\Documents\1 ЛОГОПЕД\+ ДОКУМЕНТАЦИЯ 16-17\+ АВГУСТ\сделать презент на СЛОГОВУЮ\КАРТИНКИ  ПИНГ\=шкаф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>
            <a:fillRect/>
          </a:stretch>
        </p:blipFill>
        <p:spPr bwMode="auto">
          <a:xfrm>
            <a:off x="288925" y="168275"/>
            <a:ext cx="1292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1" descr="C:\Users\Alena\Documents\1 ЛОГОПЕД\+ ДОКУМЕНТАЦИЯ 16-17\+ АВГУСТ\сделать презент на СЛОГОВУЮ\КАРТИНКИ  ПИНГ\=шкаф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" b="56"/>
          <a:stretch>
            <a:fillRect/>
          </a:stretch>
        </p:blipFill>
        <p:spPr bwMode="auto">
          <a:xfrm>
            <a:off x="7058025" y="123825"/>
            <a:ext cx="1939925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2" descr="C:\Users\Alena\Documents\1 ЛОГОПЕД\+ ДОКУМЕНТАЦИЯ 16-17\+ АВГУСТ\сделать презент на СЛОГОВУЮ\КАРТИНКИ  ПИНГ\=шкаф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498975"/>
            <a:ext cx="2101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3" descr="C:\Users\Alena\Documents\1 ЛОГОПЕД\+ ДОКУМЕНТАЦИЯ 16-17\+ АВГУСТ\сделать презент на СЛОГОВУЮ\КАРТИНКИ  ПИНГ\ЦЫФРЫ пинг\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50" y="6002338"/>
            <a:ext cx="2286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4" descr="C:\Users\Alena\Documents\1 ЛОГОПЕД\+ ДОКУМЕНТАЦИЯ 16-17\+ АВГУСТ\сделать презент на СЛОГОВУЮ\КАРТИНКИ  ПИНГ\ЦЫФРЫ пинг\2 (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" b="278"/>
          <a:stretch>
            <a:fillRect/>
          </a:stretch>
        </p:blipFill>
        <p:spPr bwMode="auto">
          <a:xfrm>
            <a:off x="1006475" y="1185863"/>
            <a:ext cx="37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5" descr="C:\Users\Alena\Documents\1 ЛОГОПЕД\+ ДОКУМЕНТАЦИЯ 16-17\+ АВГУСТ\сделать презент на СЛОГОВУЮ\КАРТИНКИ  ПИНГ\ЦЫФРЫ пинг\3 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"/>
          <a:stretch>
            <a:fillRect/>
          </a:stretch>
        </p:blipFill>
        <p:spPr bwMode="auto">
          <a:xfrm>
            <a:off x="8278813" y="1752600"/>
            <a:ext cx="358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6" descr="C:\Users\Alena\Documents\1 ЛОГОПЕД\+ ДОКУМЕНТАЦИЯ 16-17\+ АВГУСТ\сделать презент на СЛОГОВУЮ\КАРТИНКИ  ПИНГ\ЦЫФРЫ пинг\44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"/>
          <a:stretch>
            <a:fillRect/>
          </a:stretch>
        </p:blipFill>
        <p:spPr bwMode="auto">
          <a:xfrm>
            <a:off x="8480425" y="5791200"/>
            <a:ext cx="431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1597072" y="123825"/>
            <a:ext cx="5476875" cy="709936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b="1" dirty="0" smtClean="0"/>
              <a:t>Рубашка, сарафан, плащ, шарф, футболка, комбинезон, шорты, водолазка, брюки, юбка, платье, перчатки.</a:t>
            </a:r>
          </a:p>
        </p:txBody>
      </p:sp>
      <p:pic>
        <p:nvPicPr>
          <p:cNvPr id="2050" name="Picture 2" descr="D:\Documents\1 ЛОГОПЕД\1 КАРТИНКИ\+ КАРТИНКИ  ПИНГ\Библиотека картинок\Гардероб\футболк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1"/>
            <a:ext cx="1280127" cy="11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\1 ЛОГОПЕД\1 КАРТИНКИ\+ КАРТИНКИ  ПИНГ\Библиотека картинок\Гардероб\рубаш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19284" y="1709738"/>
            <a:ext cx="1172616" cy="11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1 ЛОГОПЕД\1 КАРТИНКИ\+ КАРТИНКИ  ПИНГ\Библиотека картинок\Гардероб\шорты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70069" y="2939537"/>
            <a:ext cx="1218111" cy="111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1 ЛОГОПЕД\1 КАРТИНКИ\+ КАРТИНКИ  ПИНГ\Библиотека картинок\Гардероб\плащ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15668" y="1267301"/>
            <a:ext cx="1104293" cy="17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s\1 ЛОГОПЕД\1 КАРТИНКИ\+ КАРТИНКИ  ПИНГ\Библиотека картинок\Гардероб\платье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"/>
          <a:stretch/>
        </p:blipFill>
        <p:spPr bwMode="auto">
          <a:xfrm>
            <a:off x="5408083" y="4177345"/>
            <a:ext cx="1176210" cy="11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ocuments\1 ЛОГОПЕД\1 КАРТИНКИ\+ КАРТИНКИ  ПИНГ\Библиотека картинок\Гардероб\сарафан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"/>
          <a:stretch/>
        </p:blipFill>
        <p:spPr bwMode="auto">
          <a:xfrm>
            <a:off x="3604466" y="1244222"/>
            <a:ext cx="1100506" cy="145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ocuments\1 ЛОГОПЕД\1 КАРТИНКИ\+ КАРТИНКИ  ПИНГ\Библиотека картинок\Гардероб\перчатки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9" y="5570538"/>
            <a:ext cx="593165" cy="8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Documents\1 ЛОГОПЕД\1 КАРТИНКИ\+ КАРТИНКИ  ПИНГ\Библиотека картинок\Гардероб\водолазка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" b="37"/>
          <a:stretch/>
        </p:blipFill>
        <p:spPr bwMode="auto">
          <a:xfrm>
            <a:off x="2219284" y="5131637"/>
            <a:ext cx="959755" cy="12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Documents\1 ЛОГОПЕД\1 КАРТИНКИ\+ КАРТИНКИ  ПИНГ\Библиотека картинок\Гардероб\юбка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95" y="5583900"/>
            <a:ext cx="1324951" cy="8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Documents\1 ЛОГОПЕД\1 КАРТИНКИ\+ КАРТИНКИ  ПИНГ\Библиотека картинок\Гардероб\брюки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04" y="3986777"/>
            <a:ext cx="822715" cy="15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freeiconspng.com/uploads/red-scarf-png-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2" y="3302395"/>
            <a:ext cx="690750" cy="8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user\Desktop\комбинезон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" b="34"/>
          <a:stretch/>
        </p:blipFill>
        <p:spPr bwMode="auto">
          <a:xfrm>
            <a:off x="4335510" y="3157606"/>
            <a:ext cx="1252552" cy="17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3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3376 L 0.40625 0.08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2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9584E-6 L -0.01667 0.178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8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4736E-6 L 0.4948 -0.40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20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994E-6 L 0.50556 -0.037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0472E-6 L 0.45069 0.028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5" y="1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84829E-6 L 0.28039 0.114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5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6115E-6 L -0.62413 -0.209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-10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32007E-6 L -0.44965 0.502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3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2498E-6 L -0.51806 -0.578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03" y="-28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02683E-6 L -0.20695 -0.434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186 L -0.43055 -0.4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8" y="-26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704E-6 L 0.25295 -0.4817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24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273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Методическая разработка  «Цикл дидактических игр на развитие слоговой структуры слов детей старшего дошкольного возраста»</vt:lpstr>
      <vt:lpstr>Презентация PowerPoint</vt:lpstr>
      <vt:lpstr>Презентация PowerPoint</vt:lpstr>
      <vt:lpstr>«Маша-растеряша»</vt:lpstr>
      <vt:lpstr>Заяц, кот, мишка, лошадка, неваляшка, кубики, кукла, барабан, мяч, пирамидка, машинка, погремушка мышь </vt:lpstr>
      <vt:lpstr>«Маша и Алеша идут в кафе»</vt:lpstr>
      <vt:lpstr>Презентация PowerPoint</vt:lpstr>
      <vt:lpstr>Презентация PowerPoint</vt:lpstr>
      <vt:lpstr>Рубашка, сарафан, плащ, шарф, футболка, комбинезон, шорты, водолазка, брюки, юбка, платье, перчатки.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наталья</cp:lastModifiedBy>
  <cp:revision>34</cp:revision>
  <dcterms:created xsi:type="dcterms:W3CDTF">2017-06-13T10:51:32Z</dcterms:created>
  <dcterms:modified xsi:type="dcterms:W3CDTF">2020-04-19T10:35:21Z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2516835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