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4" r:id="rId10"/>
    <p:sldId id="285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75" r:id="rId21"/>
    <p:sldId id="278" r:id="rId22"/>
    <p:sldId id="279" r:id="rId23"/>
    <p:sldId id="287" r:id="rId24"/>
    <p:sldId id="288" r:id="rId25"/>
    <p:sldId id="280" r:id="rId26"/>
    <p:sldId id="286" r:id="rId27"/>
    <p:sldId id="284" r:id="rId28"/>
    <p:sldId id="283" r:id="rId29"/>
    <p:sldId id="281" r:id="rId30"/>
    <p:sldId id="28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7" autoAdjust="0"/>
    <p:restoredTop sz="86377" autoAdjust="0"/>
  </p:normalViewPr>
  <p:slideViewPr>
    <p:cSldViewPr>
      <p:cViewPr varScale="1">
        <p:scale>
          <a:sx n="75" d="100"/>
          <a:sy n="75" d="100"/>
        </p:scale>
        <p:origin x="-162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8B4B4-E8CA-4EF4-9AE2-D242346F2A18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0BF65-39EB-433C-AED1-128C489ED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0BF65-39EB-433C-AED1-128C489ED62D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2817-8A7D-4DF9-9A79-08F4EE9920DE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938AC-BEBA-4A44-BB3E-B29E734DF2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2817-8A7D-4DF9-9A79-08F4EE9920DE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938AC-BEBA-4A44-BB3E-B29E734DF2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2817-8A7D-4DF9-9A79-08F4EE9920DE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938AC-BEBA-4A44-BB3E-B29E734DF2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2817-8A7D-4DF9-9A79-08F4EE9920DE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938AC-BEBA-4A44-BB3E-B29E734DF2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2817-8A7D-4DF9-9A79-08F4EE9920DE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938AC-BEBA-4A44-BB3E-B29E734DF2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2817-8A7D-4DF9-9A79-08F4EE9920DE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938AC-BEBA-4A44-BB3E-B29E734DF2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2817-8A7D-4DF9-9A79-08F4EE9920DE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938AC-BEBA-4A44-BB3E-B29E734DF2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2817-8A7D-4DF9-9A79-08F4EE9920DE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938AC-BEBA-4A44-BB3E-B29E734DF2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2817-8A7D-4DF9-9A79-08F4EE9920DE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938AC-BEBA-4A44-BB3E-B29E734DF2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2817-8A7D-4DF9-9A79-08F4EE9920DE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938AC-BEBA-4A44-BB3E-B29E734DF2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2817-8A7D-4DF9-9A79-08F4EE9920DE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9D938AC-BEBA-4A44-BB3E-B29E734DF23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1B32817-8A7D-4DF9-9A79-08F4EE9920DE}" type="datetimeFigureOut">
              <a:rPr lang="ru-RU" smtClean="0"/>
              <a:pPr/>
              <a:t>20.12.2018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9D938AC-BEBA-4A44-BB3E-B29E734DF23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600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88640"/>
            <a:ext cx="7380312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«Детский сад «Радуга»комбинированного вида»</a:t>
            </a:r>
          </a:p>
          <a:p>
            <a:pPr algn="ctr"/>
            <a:endParaRPr lang="ru-RU" sz="3600" b="1" i="1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i="1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в средней группе №3  «Веснушки»</a:t>
            </a:r>
          </a:p>
          <a:p>
            <a:pPr algn="ctr"/>
            <a:r>
              <a:rPr lang="ru-RU" sz="36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«Все професии важны, все професии нужны»</a:t>
            </a:r>
            <a:endParaRPr lang="ru-RU" sz="3600" i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110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esktop\Проект профессии\img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2040" y="332656"/>
            <a:ext cx="4104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Познавательное развитие </a:t>
            </a:r>
          </a:p>
          <a:p>
            <a:pPr algn="ctr"/>
            <a:r>
              <a:rPr lang="ru-RU" sz="2000" b="1" i="1" dirty="0" smtClean="0"/>
              <a:t>«Экскурсия в прачечную»</a:t>
            </a:r>
          </a:p>
        </p:txBody>
      </p:sp>
      <p:pic>
        <p:nvPicPr>
          <p:cNvPr id="1026" name="Picture 2" descr="C:\Users\admin\Desktop\Проект профессии\IMG_73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85474">
            <a:off x="251520" y="332656"/>
            <a:ext cx="3899925" cy="2592288"/>
          </a:xfrm>
          <a:prstGeom prst="rect">
            <a:avLst/>
          </a:prstGeom>
          <a:noFill/>
        </p:spPr>
      </p:pic>
      <p:pic>
        <p:nvPicPr>
          <p:cNvPr id="1027" name="Picture 3" descr="C:\Users\admin\Desktop\Проект профессии\IMG_73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9252" y="1464004"/>
            <a:ext cx="3363838" cy="4485117"/>
          </a:xfrm>
          <a:prstGeom prst="rect">
            <a:avLst/>
          </a:prstGeom>
          <a:noFill/>
        </p:spPr>
      </p:pic>
      <p:pic>
        <p:nvPicPr>
          <p:cNvPr id="1028" name="Picture 4" descr="C:\Users\admin\Desktop\Проект профессии\IMG_73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2852936"/>
            <a:ext cx="2859782" cy="381304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Проект профессии\IMG_73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3543858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admin\Desktop\Проект профессии\IMG_73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124744"/>
            <a:ext cx="4155926" cy="5541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548680"/>
            <a:ext cx="41044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Познавательное развитие </a:t>
            </a:r>
          </a:p>
          <a:p>
            <a:pPr algn="ctr"/>
            <a:r>
              <a:rPr lang="ru-RU" sz="2000" b="1" i="1" dirty="0" smtClean="0"/>
              <a:t>«Экскурсия в  медицинский кабинет»</a:t>
            </a:r>
          </a:p>
        </p:txBody>
      </p:sp>
      <p:pic>
        <p:nvPicPr>
          <p:cNvPr id="3074" name="Picture 2" descr="C:\Users\admin\Desktop\Проект профессии\IMG_7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3381840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admin\Desktop\Проект профессии\IMG_73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124744"/>
            <a:ext cx="3435846" cy="458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Проект профессии\IMG_73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36712"/>
            <a:ext cx="3888432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admin\Desktop\Проект профессии\IMG_73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548680"/>
            <a:ext cx="3588637" cy="5471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Проект профессии\IMG_73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admin\Desktop\Проект профессии\IMG_7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132856"/>
            <a:ext cx="3219822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23928" y="188640"/>
            <a:ext cx="4824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u="sng" dirty="0" smtClean="0">
                <a:cs typeface="Times New Roman" pitchFamily="18" charset="0"/>
              </a:rPr>
              <a:t>Речевое развитие :</a:t>
            </a:r>
            <a:endParaRPr lang="ru-RU" sz="2000" i="1" dirty="0" smtClean="0">
              <a:cs typeface="Times New Roman" pitchFamily="18" charset="0"/>
            </a:endParaRPr>
          </a:p>
          <a:p>
            <a:r>
              <a:rPr lang="ru-RU" sz="2000" i="1" dirty="0" smtClean="0">
                <a:cs typeface="Times New Roman" pitchFamily="18" charset="0"/>
              </a:rPr>
              <a:t> Беседа «Все профессии важны»</a:t>
            </a:r>
          </a:p>
          <a:p>
            <a:r>
              <a:rPr lang="ru-RU" sz="2000" i="1" dirty="0" smtClean="0">
                <a:cs typeface="Times New Roman" pitchFamily="18" charset="0"/>
              </a:rPr>
              <a:t>Беседа ««Кем я стану, когда вырасту? </a:t>
            </a:r>
            <a:r>
              <a:rPr lang="ru-RU" sz="2000" dirty="0" smtClean="0">
                <a:cs typeface="Times New Roman" pitchFamily="18" charset="0"/>
              </a:rPr>
              <a:t>»</a:t>
            </a:r>
          </a:p>
        </p:txBody>
      </p:sp>
      <p:pic>
        <p:nvPicPr>
          <p:cNvPr id="6146" name="Picture 2" descr="C:\Users\admin\Desktop\Проект профессии\IMG_72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7452320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32040" y="692696"/>
            <a:ext cx="3999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Беседуем о профессиях!</a:t>
            </a:r>
            <a:endParaRPr lang="ru-RU" sz="2400" b="1" i="1" dirty="0"/>
          </a:p>
        </p:txBody>
      </p:sp>
      <p:pic>
        <p:nvPicPr>
          <p:cNvPr id="7170" name="Picture 2" descr="C:\Users\admin\Desktop\Проект профессии\IMG_72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4091947" cy="3068960"/>
          </a:xfrm>
          <a:prstGeom prst="rect">
            <a:avLst/>
          </a:prstGeom>
          <a:noFill/>
        </p:spPr>
      </p:pic>
      <p:pic>
        <p:nvPicPr>
          <p:cNvPr id="7171" name="Picture 3" descr="C:\Users\admin\Desktop\Проект профессии\IMG_72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56992"/>
            <a:ext cx="4355976" cy="3266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admin\Desktop\Проект профессии\IMG_72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484784"/>
            <a:ext cx="3456384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64089" y="1484784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Художественное  творчество</a:t>
            </a:r>
          </a:p>
          <a:p>
            <a:pPr algn="ctr"/>
            <a:r>
              <a:rPr lang="ru-RU" b="1" dirty="0" smtClean="0"/>
              <a:t>(Аппликация)</a:t>
            </a:r>
          </a:p>
          <a:p>
            <a:pPr algn="ctr"/>
            <a:r>
              <a:rPr lang="ru-RU" b="1" dirty="0" smtClean="0"/>
              <a:t>«Украсим одежду».</a:t>
            </a:r>
            <a:endParaRPr lang="ru-RU" b="1" dirty="0"/>
          </a:p>
        </p:txBody>
      </p:sp>
      <p:pic>
        <p:nvPicPr>
          <p:cNvPr id="8194" name="Picture 2" descr="C:\Users\admin\Desktop\Проект профессии\IMG_74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4956043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admin\Desktop\Проект профессии\IMG_7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420888"/>
            <a:ext cx="3219822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Проект профессии\IMG_74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3597864" cy="4797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admin\Desktop\Проект профессии\IMG_74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340768"/>
            <a:ext cx="3507854" cy="4677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359024" y="188640"/>
            <a:ext cx="8784976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Вид проекта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групповой, информационный, творческий, игровой, длительный.</a:t>
            </a:r>
          </a:p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воспитатели, дети средней группы, родители.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Актуальность проекта: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среднем дошкольном возрасте особое значение для  развития детской личности играет  дальнейшее приобщение к миру взрослых людей и созданных их трудом предметов. Ознакомление с профессиями обеспечивает дальнейшее вхождение ребёнка в современный мир, приобщение к его ценностям, обеспечивает удовлетворение. Углубленное изучение профессий способствует развитию представлений об их значимости, ценности каждого труда. Правильный выбор профессии определяет жизненный успех.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 descr="C:\Program Files (x86)\Microsoft Office\MEDIA\CAGCAT10\j0299125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3977" y="5052974"/>
            <a:ext cx="1100023" cy="18050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978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251520" y="810580"/>
            <a:ext cx="87484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u="sng" dirty="0" smtClean="0">
                <a:cs typeface="Times New Roman" pitchFamily="18" charset="0"/>
              </a:rPr>
              <a:t>Организация совместной и самостоятельной деятельности :</a:t>
            </a:r>
            <a:endParaRPr lang="ru-RU" sz="2000" i="1" dirty="0" smtClean="0">
              <a:cs typeface="Times New Roman" pitchFamily="18" charset="0"/>
            </a:endParaRPr>
          </a:p>
          <a:p>
            <a:r>
              <a:rPr lang="ru-RU" sz="2000" i="1" dirty="0" smtClean="0">
                <a:cs typeface="Times New Roman" pitchFamily="18" charset="0"/>
              </a:rPr>
              <a:t>                                     Дидактические и настольные игры</a:t>
            </a:r>
          </a:p>
        </p:txBody>
      </p:sp>
      <p:pic>
        <p:nvPicPr>
          <p:cNvPr id="10243" name="Picture 3" descr="C:\Users\admin\Desktop\Проект профессии\IMG_74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3726414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C:\Users\admin\Desktop\Проект профессии\IMG_7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556792"/>
            <a:ext cx="3744416" cy="4992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Проект профессии\IMG_74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3111810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724127" y="404664"/>
            <a:ext cx="3096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Познаем профессии </a:t>
            </a:r>
          </a:p>
          <a:p>
            <a:r>
              <a:rPr lang="ru-RU" b="1" i="1" dirty="0" smtClean="0"/>
              <a:t>           через игру!</a:t>
            </a:r>
            <a:endParaRPr lang="ru-RU" b="1" i="1" dirty="0"/>
          </a:p>
        </p:txBody>
      </p:sp>
      <p:pic>
        <p:nvPicPr>
          <p:cNvPr id="11267" name="Picture 3" descr="C:\Users\admin\Desktop\Проект профессии\IMG_74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24744"/>
            <a:ext cx="4155926" cy="5541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Проект профессии\IMG_74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3003798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C:\Users\admin\Desktop\Проект профессии\IMG_7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3651870" cy="48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C:\Users\admin\Desktop\Проект профессии\IMG_74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332989"/>
            <a:ext cx="2643758" cy="3525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Проект профессии\IMG_74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2679762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admin\Desktop\Проект профессии\IMG_74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916832"/>
            <a:ext cx="2787774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admin\Desktop\Проект профессии\IMG_74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780928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Проект профессии\IMG_74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2895786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admin\Desktop\Проект профессии\IMG_7464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844824"/>
            <a:ext cx="2859782" cy="3813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admin\Desktop\Проект профессии\IMG_74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8194" y="2756925"/>
            <a:ext cx="3075806" cy="4101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4869160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Сюжетно-ролевые игры.</a:t>
            </a:r>
            <a:endParaRPr lang="ru-RU" sz="2000" b="1" i="1" dirty="0"/>
          </a:p>
        </p:txBody>
      </p:sp>
      <p:pic>
        <p:nvPicPr>
          <p:cNvPr id="14338" name="Picture 2" descr="C:\Users\admin\Desktop\Проект профессии\IMG_7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2949792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admin\Desktop\Проект профессии\IMG_74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60648"/>
            <a:ext cx="2088232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admin\Desktop\Проект профессии\IMG_74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132856"/>
            <a:ext cx="3348371" cy="4464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Проект профессии\IMG_74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3219822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admin\Desktop\Проект профессии\IMG_74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32656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admin\Desktop\Проект профессии\IMG_74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332656"/>
            <a:ext cx="2247714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admin\Desktop\Проект профессии\IMG_74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3212976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admin\Desktop\Проект профессии\IMG_74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3236979"/>
            <a:ext cx="2715766" cy="3621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23928" y="900590"/>
            <a:ext cx="38884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i="1" dirty="0" smtClean="0">
                <a:cs typeface="Times New Roman" pitchFamily="18" charset="0"/>
              </a:rPr>
              <a:t>                  </a:t>
            </a:r>
            <a:r>
              <a:rPr lang="ru-RU" sz="2000" b="1" i="1" dirty="0" smtClean="0">
                <a:cs typeface="Times New Roman" pitchFamily="18" charset="0"/>
              </a:rPr>
              <a:t>Пальчиковые игры.</a:t>
            </a:r>
          </a:p>
        </p:txBody>
      </p:sp>
      <p:pic>
        <p:nvPicPr>
          <p:cNvPr id="1026" name="Picture 2" descr="C:\докумены с рабочего сtола\Алена документы\Детский сад 3 РАБОТА\Прочее\Проект здоровым быть-здорово\Проект Зоровому быть здорово\Фото для проекта\Пальчиковые игры\IMG_3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3651870" cy="48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докумены с рабочего сtола\Алена документы\Детский сад 3 РАБОТА\Прочее\Проект здоровым быть-здорово\Проект Зоровому быть здорово\Фото для проекта\Пальчиковые игры\IMG_3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700808"/>
            <a:ext cx="3291830" cy="4389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роект профессии\IMG_72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7452320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67744" y="762380"/>
            <a:ext cx="61206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i="1" dirty="0" smtClean="0">
                <a:cs typeface="Times New Roman" pitchFamily="18" charset="0"/>
              </a:rPr>
              <a:t>                </a:t>
            </a:r>
            <a:r>
              <a:rPr lang="ru-RU" sz="2000" b="1" i="1" dirty="0" smtClean="0">
                <a:cs typeface="Times New Roman" pitchFamily="18" charset="0"/>
              </a:rPr>
              <a:t>Чтение художественной литературы</a:t>
            </a:r>
          </a:p>
          <a:p>
            <a:r>
              <a:rPr lang="ru-RU" sz="2000" b="1" i="1" dirty="0" smtClean="0">
                <a:cs typeface="Times New Roman" pitchFamily="18" charset="0"/>
              </a:rPr>
              <a:t>                                                    Отгадывание загодок</a:t>
            </a: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395536" y="888396"/>
            <a:ext cx="8568951" cy="489364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Результат проекта: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Проект «Все профессии важны, все профессии нужны» реализовал поставленные задачи.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Результаты свидетельствуют о позитивных изменениях в представлениях детей о труде взрослых (знание направленности и структуры конкретных трудовых процессов, понимание ценности труда людей разных профессий, умение переносить знания о содержании и структуре труда взрослых на собственную трудовую деятельность, понимание значимости своего труда) 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ходе реализации проекта ярко проявилась такая форма работы, как совместная, партнерская деятельность воспитателей, детей и родителей.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251520" y="718248"/>
            <a:ext cx="871296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Цель проекта: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Показать, как много профессий существует. Расширять и обобщать представление детей о профессиях. Развитие интереса к различным профессиям, в частности к профессиям родителей и месту их работы.</a:t>
            </a:r>
          </a:p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Задачи проекта: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Расширять навыки самостоятельной исследовательской деятельности воспитанников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обогащать детско-родительские отношения опытом совместной деятельности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обогащать представления детей о профессиях родителей;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дать обобщенные представления о взаимосвязи труда людей разных профессий;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формировать реалистические представления о труде людей;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обогащать словарный запас; развивать коммуникативные навыки;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формировать чувство уважения к труду взрослых и бережное отношение к его результатам, желание оказывать помощь.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-помочь понять детям, о важности, необходимости каждой профессии;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-развивать связную речь, мелкую моторику рук, воображение, память;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Program Files (x86)\Microsoft Office\MEDIA\CAGCAT10\j0299125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3393" y="5413014"/>
            <a:ext cx="880607" cy="144498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628800"/>
            <a:ext cx="624235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 П А С И Б О</a:t>
            </a:r>
            <a:b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 А </a:t>
            </a:r>
            <a:b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 Н И М А Н И Е!!!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704" y="5301208"/>
            <a:ext cx="6189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Автор презентации:  воспитатель средней группы</a:t>
            </a:r>
          </a:p>
          <a:p>
            <a:pPr algn="ctr"/>
            <a:r>
              <a:rPr lang="ru-RU" dirty="0" smtClean="0"/>
              <a:t>Шулим  Алена Михайловна</a:t>
            </a:r>
            <a:endParaRPr lang="ru-RU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79512" y="1054020"/>
            <a:ext cx="8964488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Ожидаемый результат: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-расширить у детей знания и представления о профессиях, в том числе и профессиях своих родителей (место работы родителей, значимость их труда; гордость и уважение к труду своих родителей) 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-помочь родителям правильно организовать совместный семейный досуг;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-поручить детям посильные трудовые обязанности дома, в детском саду, нести ответственность за их выполнение;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-обеспечить активность ребенка в сложном процессе его становления Человеком.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 descr="C:\Program Files (x86)\Microsoft Office\MEDIA\CAGCAT10\j0299125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4725144"/>
            <a:ext cx="1100023" cy="18050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79512" y="0"/>
            <a:ext cx="8640960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Создать развивающую среду: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Пополнить уголок «Кухня» следующими атрибутами: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фартуки, посуду, овощи, фрукты.</a:t>
            </a:r>
          </a:p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Пополнить игру «Больница» атрибутами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шприцы, градусники и т.д.</a:t>
            </a:r>
          </a:p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Внести дидактические и настольные игры: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«Профессии», «У кого что?», «Собери картинку из кубиков», «Кто что делает», «Чудесный мешочек», «Что лишнее?».</a:t>
            </a:r>
          </a:p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Пополнение пальчиковых игр: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«Варим компот», «Засолим капусту»  «Профессии»</a:t>
            </a:r>
          </a:p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Пополнить библиотечку книгами 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С. Еремеев «Кем же стать?» ;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Б. Заходер «Все работы хороши», «Строители»;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В. Маяковский «Кем быть?»;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К. Чуковский «Федорино горе», «Доктор Айболит»;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С. Михалков «Дядя Степа»,  «А что у Вас?»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Н. Носов «Незнайка в солнечном городе»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Внести в группу картины «Врач», «Парикмахер», «Повар», «Портной», «Шофер».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Добавить в уголок мальчиков транспорт: грузовые машины, легковые машины, трактор и т.д.</a:t>
            </a:r>
          </a:p>
          <a:p>
            <a:r>
              <a:rPr lang="ru-RU" sz="2400" dirty="0" smtClean="0"/>
              <a:t> </a:t>
            </a:r>
            <a:endParaRPr lang="ru-RU" sz="2400" dirty="0"/>
          </a:p>
        </p:txBody>
      </p:sp>
      <p:pic>
        <p:nvPicPr>
          <p:cNvPr id="3" name="Picture 3" descr="C:\Program Files (x86)\Microsoft Office\MEDIA\CAGCAT10\j0299125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3977" y="4797152"/>
            <a:ext cx="1100023" cy="18050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23528" y="41006"/>
            <a:ext cx="8424936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Организовать непосредственно образовательную деятельность: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Познавательное развитие: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«Экскурсия в прачечную»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«Экскурсия в медицинский кабинет»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«Путешествие в страну Профессии»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Речевое развитие 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Беседа «Все профессии важны»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Беседа ««Кем я стану, когда вырасту? 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Художественно- эстетическое развитие: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Лепка « Печенье»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Аппликация « Украсим одежду»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Физическое развитие: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Игровое упражнение «Футбол»</a:t>
            </a:r>
          </a:p>
          <a:p>
            <a:r>
              <a:rPr lang="ru-RU" sz="2000" dirty="0" smtClean="0"/>
              <a:t> </a:t>
            </a:r>
            <a:endParaRPr lang="ru-RU" sz="2000" dirty="0"/>
          </a:p>
        </p:txBody>
      </p:sp>
      <p:pic>
        <p:nvPicPr>
          <p:cNvPr id="17411" name="Picture 3" descr="C:\Program Files (x86)\Microsoft Office\MEDIA\CAGCAT10\j0299125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4509120"/>
            <a:ext cx="1100023" cy="18050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467544" y="1151747"/>
            <a:ext cx="8820472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Организация совместной деятельности воспитателя с детьми: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Экскурсия в прачечную, медицинский кабинет;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Беседа о профессиях;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Дидактические и настольные игры;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Сюжетно-ролевые игры;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Пальчиковые игры;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Отгадывание загадок о профессиях;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Чтение художественной литературы.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Program Files (x86)\Microsoft Office\MEDIA\CAGCAT10\j0299125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4725144"/>
            <a:ext cx="1100023" cy="18050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1412776"/>
            <a:ext cx="88204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Организация самостоятельной деятельности детей: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Раскрашивание раскрасок «Профессии»,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«Овощи-фрукты»;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Рассматривание картин по теме проекта;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Настольные и дидактические игры;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Сюжетно-ролевые игры  «Парикмахерская» «Магазин», « Детский сад», «Больница»</a:t>
            </a:r>
          </a:p>
          <a:p>
            <a:r>
              <a:rPr lang="ru-RU" sz="2000" dirty="0" smtClean="0"/>
              <a:t> </a:t>
            </a:r>
            <a:endParaRPr lang="ru-RU" sz="2000" dirty="0"/>
          </a:p>
        </p:txBody>
      </p:sp>
      <p:pic>
        <p:nvPicPr>
          <p:cNvPr id="6" name="Picture 3" descr="C:\Program Files (x86)\Microsoft Office\MEDIA\CAGCAT10\j0299125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4797152"/>
            <a:ext cx="1100023" cy="18050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79512" y="1659169"/>
            <a:ext cx="878497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Взаимодействие с семьей: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Рассказ родителей о своей работе детям;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Подборка иллюстраций, стихотворений, загадок о профессиях.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Памяка «Как следует знакомить ребенка с профессиями»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C:\Program Files (x86)\Microsoft Office\MEDIA\CAGCAT10\j0299125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4725144"/>
            <a:ext cx="1100023" cy="18050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390</TotalTime>
  <Words>542</Words>
  <Application>Microsoft Office PowerPoint</Application>
  <PresentationFormat>Экран (4:3)</PresentationFormat>
  <Paragraphs>109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roba</cp:lastModifiedBy>
  <cp:revision>35</cp:revision>
  <dcterms:created xsi:type="dcterms:W3CDTF">2014-04-29T08:11:01Z</dcterms:created>
  <dcterms:modified xsi:type="dcterms:W3CDTF">2018-12-19T22:15:29Z</dcterms:modified>
</cp:coreProperties>
</file>