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74" r:id="rId3"/>
    <p:sldId id="280" r:id="rId4"/>
    <p:sldId id="278" r:id="rId5"/>
    <p:sldId id="276" r:id="rId6"/>
    <p:sldId id="272" r:id="rId7"/>
    <p:sldId id="275" r:id="rId8"/>
    <p:sldId id="282" r:id="rId9"/>
    <p:sldId id="273" r:id="rId10"/>
    <p:sldId id="291" r:id="rId11"/>
    <p:sldId id="290" r:id="rId12"/>
    <p:sldId id="292" r:id="rId13"/>
    <p:sldId id="287" r:id="rId14"/>
    <p:sldId id="283" r:id="rId15"/>
    <p:sldId id="289" r:id="rId16"/>
    <p:sldId id="286" r:id="rId17"/>
    <p:sldId id="285" r:id="rId18"/>
    <p:sldId id="284" r:id="rId19"/>
    <p:sldId id="279" r:id="rId20"/>
    <p:sldId id="277" r:id="rId21"/>
    <p:sldId id="259" r:id="rId22"/>
    <p:sldId id="267" r:id="rId23"/>
    <p:sldId id="300" r:id="rId24"/>
    <p:sldId id="299" r:id="rId25"/>
    <p:sldId id="298" r:id="rId26"/>
    <p:sldId id="297" r:id="rId27"/>
    <p:sldId id="296" r:id="rId28"/>
    <p:sldId id="295" r:id="rId29"/>
    <p:sldId id="269" r:id="rId30"/>
    <p:sldId id="301" r:id="rId31"/>
    <p:sldId id="257" r:id="rId32"/>
    <p:sldId id="270" r:id="rId33"/>
    <p:sldId id="263" r:id="rId34"/>
    <p:sldId id="302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717" autoAdjust="0"/>
  </p:normalViewPr>
  <p:slideViewPr>
    <p:cSldViewPr>
      <p:cViewPr>
        <p:scale>
          <a:sx n="72" d="100"/>
          <a:sy n="72" d="100"/>
        </p:scale>
        <p:origin x="-546" y="-7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2016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0377D6-02A9-4C70-AD46-9D0E584E1F12}" type="datetimeFigureOut">
              <a:rPr lang="ru-RU" smtClean="0"/>
              <a:t>25.12.2017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D9A33-79A4-479B-A9EB-5B9C168C036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CFD7F-02A5-4FDF-95A5-3B7D5C39A6F7}" type="datetimeFigureOut">
              <a:rPr lang="ru-RU" smtClean="0"/>
              <a:pPr/>
              <a:t>25.12.2017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25B2-48E2-466A-89C9-109ABF90753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292" name="Picture 4" descr="http://www.hqoboi.com/img/other/novogodnyaya-hq-fotografiya-087.jp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9" name="Picture 4" descr="http://image2you.ru/allimages/_img_33058_dfbf4_1386552856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4325601" cy="580526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CFD7F-02A5-4FDF-95A5-3B7D5C39A6F7}" type="datetimeFigureOut">
              <a:rPr lang="ru-RU" smtClean="0"/>
              <a:pPr/>
              <a:t>25.12.2017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25B2-48E2-466A-89C9-109ABF90753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4" descr="http://www.hqoboi.com/img/other/novogodnyaya-hq-fotografiya-087.jp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9" name="Picture 2" descr="http://image2you.ru/allimages/_img_33058_fc10d_1386552792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368232" cy="350100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CFD7F-02A5-4FDF-95A5-3B7D5C39A6F7}" type="datetimeFigureOut">
              <a:rPr lang="ru-RU" smtClean="0"/>
              <a:pPr/>
              <a:t>25.12.2017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25B2-48E2-466A-89C9-109ABF90753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Picture 4" descr="http://www.hqoboi.com/img/other/novogodnyaya-hq-fotografiya-087.jp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0" name="Picture 2" descr="http://image2you.ru/allimages/_img_33058_fc10d_1386552792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252536" y="1"/>
            <a:ext cx="9396536" cy="272464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CFD7F-02A5-4FDF-95A5-3B7D5C39A6F7}" type="datetimeFigureOut">
              <a:rPr lang="ru-RU" smtClean="0"/>
              <a:pPr/>
              <a:t>25.12.2017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25B2-48E2-466A-89C9-109ABF90753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4" descr="http://www.hqoboi.com/img/other/novogodnyaya-hq-fotografiya-087.jp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8" name="Picture 2" descr="http://image2you.ru/allimages/_img_33058_ece1c_1386552821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2639388" cy="386104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CFD7F-02A5-4FDF-95A5-3B7D5C39A6F7}" type="datetimeFigureOut">
              <a:rPr lang="ru-RU" smtClean="0"/>
              <a:pPr/>
              <a:t>25.12.2017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525B2-48E2-466A-89C9-109ABF90753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7" r:id="rId3"/>
    <p:sldLayoutId id="2147483655" r:id="rId4"/>
  </p:sldLayoutIdLst>
  <p:transition advClick="0" advTm="5000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\Desktop\&#1087;&#1088;&#1077;&#1079;&#1077;&#1085;&#1090;&#1072;&#1094;&#1080;&#1103;%20&#1085;&#1072;&#1096;%20&#1079;&#1072;&#1083;\02&#1076;&#1077;&#1076;%20&#1084;&#1086;&#1088;&#1086;&#1079;%20&#1074;&#1089;&#1102;%20&#1085;&#1086;&#1095;&#1100;%20&#1082;&#1086;&#1083;&#1076;&#1086;&#1074;&#1072;&#1083;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07904" y="2130425"/>
            <a:ext cx="5184576" cy="1470025"/>
          </a:xfrm>
        </p:spPr>
        <p:txBody>
          <a:bodyPr/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</a:rPr>
              <a:t>«Новогодняя сказка»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Georgia" pitchFamily="18" charset="0"/>
            </a:endParaRPr>
          </a:p>
        </p:txBody>
      </p:sp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868" y="3643314"/>
            <a:ext cx="5246324" cy="2928958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ru-RU" sz="30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Структурное подразделение «Детский сад №16 комбинированного вида»</a:t>
            </a:r>
          </a:p>
          <a:p>
            <a:pPr>
              <a:defRPr/>
            </a:pPr>
            <a:endParaRPr lang="ru-RU" sz="3000" b="1" dirty="0" smtClean="0"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  <a:p>
            <a:pPr>
              <a:defRPr/>
            </a:pPr>
            <a:endParaRPr lang="ru-RU" sz="3000" b="1" dirty="0" smtClean="0"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  <a:p>
            <a:pPr>
              <a:defRPr/>
            </a:pPr>
            <a:r>
              <a:rPr lang="ru-RU" sz="30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Декабрь 2017 год</a:t>
            </a:r>
          </a:p>
          <a:p>
            <a:endParaRPr lang="ru-RU" dirty="0"/>
          </a:p>
        </p:txBody>
      </p:sp>
      <p:pic>
        <p:nvPicPr>
          <p:cNvPr id="5" name="02дед мороз всю ночь колдовал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34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DSCN49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DSCN49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DSCN49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DSCN5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DSCN49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DSCN49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DSCN49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DSCN49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DSCN49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DSC_16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DSCN49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DSCN49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DSC_16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2627784" y="1196752"/>
            <a:ext cx="61206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38125" algn="l"/>
                <a:tab pos="14097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4" name="Рисунок 3" descr="DSCN49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17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17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17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17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17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17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17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DSCN496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8698" r="8698"/>
          <a:stretch>
            <a:fillRect/>
          </a:stretch>
        </p:blipFill>
        <p:spPr>
          <a:xfrm>
            <a:off x="0" y="0"/>
            <a:ext cx="9144000" cy="67151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DSC_16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Рисунок 7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DSCN49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N49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DSCN494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1268" r="11268"/>
          <a:stretch>
            <a:fillRect/>
          </a:stretch>
        </p:blipFill>
        <p:spPr>
          <a:xfrm>
            <a:off x="0" y="0"/>
            <a:ext cx="9001156" cy="68579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DSCN49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57620" y="857232"/>
            <a:ext cx="5072098" cy="194151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</a:rPr>
              <a:t>С НОВЫМ </a:t>
            </a:r>
            <a:r>
              <a:rPr lang="ru-RU" sz="6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</a:rPr>
              <a:t>2018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</a:rPr>
              <a:t>       ГОДОМ !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Georgia" pitchFamily="18" charset="0"/>
            </a:endParaRPr>
          </a:p>
        </p:txBody>
      </p:sp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868" y="3643314"/>
            <a:ext cx="5246324" cy="2928958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ru-RU" sz="30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Структурное подразделение «Детский сад №16 комбинированного вида»</a:t>
            </a:r>
          </a:p>
          <a:p>
            <a:pPr>
              <a:defRPr/>
            </a:pPr>
            <a:endParaRPr lang="ru-RU" sz="3000" b="1" dirty="0" smtClean="0"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  <a:p>
            <a:pPr>
              <a:defRPr/>
            </a:pPr>
            <a:endParaRPr lang="ru-RU" sz="3000" b="1" dirty="0" smtClean="0"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  <a:p>
            <a:pPr>
              <a:defRPr/>
            </a:pPr>
            <a:r>
              <a:rPr lang="ru-RU" sz="30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Декабрь 2017 год</a:t>
            </a:r>
          </a:p>
          <a:p>
            <a:endParaRPr lang="ru-RU" dirty="0"/>
          </a:p>
        </p:txBody>
      </p:sp>
    </p:spTree>
  </p:cSld>
  <p:clrMapOvr>
    <a:masterClrMapping/>
  </p:clrMapOvr>
  <p:transition advClick="0" advTm="9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DSC_16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DSCN49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DSC_16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00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DSCN49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DSCN49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DSCN49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0"/>
            <a:ext cx="6143668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</TotalTime>
  <Words>36</Words>
  <Application>Microsoft Office PowerPoint</Application>
  <PresentationFormat>Экран (4:3)</PresentationFormat>
  <Paragraphs>11</Paragraphs>
  <Slides>34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«Новогодняя сказка»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 НОВЫМ 2018       ГОДОМ 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Admin</cp:lastModifiedBy>
  <cp:revision>26</cp:revision>
  <dcterms:created xsi:type="dcterms:W3CDTF">2014-08-07T11:50:24Z</dcterms:created>
  <dcterms:modified xsi:type="dcterms:W3CDTF">2017-12-25T10:21:55Z</dcterms:modified>
</cp:coreProperties>
</file>