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9" r:id="rId3"/>
    <p:sldId id="280" r:id="rId4"/>
    <p:sldId id="383" r:id="rId5"/>
    <p:sldId id="281" r:id="rId6"/>
    <p:sldId id="278" r:id="rId7"/>
    <p:sldId id="387" r:id="rId8"/>
    <p:sldId id="390" r:id="rId9"/>
    <p:sldId id="282" r:id="rId10"/>
    <p:sldId id="289" r:id="rId11"/>
    <p:sldId id="333" r:id="rId12"/>
    <p:sldId id="345" r:id="rId13"/>
    <p:sldId id="384" r:id="rId14"/>
    <p:sldId id="368" r:id="rId15"/>
    <p:sldId id="357" r:id="rId16"/>
    <p:sldId id="294" r:id="rId17"/>
    <p:sldId id="344" r:id="rId18"/>
    <p:sldId id="343" r:id="rId19"/>
    <p:sldId id="342" r:id="rId20"/>
    <p:sldId id="341" r:id="rId21"/>
    <p:sldId id="295" r:id="rId22"/>
    <p:sldId id="388" r:id="rId23"/>
    <p:sldId id="285" r:id="rId24"/>
    <p:sldId id="370" r:id="rId25"/>
    <p:sldId id="293" r:id="rId26"/>
    <p:sldId id="349" r:id="rId27"/>
    <p:sldId id="353" r:id="rId28"/>
    <p:sldId id="298" r:id="rId29"/>
    <p:sldId id="299" r:id="rId30"/>
    <p:sldId id="287" r:id="rId31"/>
    <p:sldId id="389" r:id="rId32"/>
    <p:sldId id="346" r:id="rId33"/>
    <p:sldId id="372" r:id="rId34"/>
    <p:sldId id="301" r:id="rId35"/>
    <p:sldId id="305" r:id="rId36"/>
    <p:sldId id="302" r:id="rId37"/>
    <p:sldId id="291" r:id="rId38"/>
    <p:sldId id="304" r:id="rId39"/>
    <p:sldId id="381" r:id="rId40"/>
    <p:sldId id="363" r:id="rId41"/>
    <p:sldId id="364" r:id="rId42"/>
    <p:sldId id="337" r:id="rId43"/>
    <p:sldId id="296" r:id="rId44"/>
    <p:sldId id="303" r:id="rId45"/>
    <p:sldId id="365" r:id="rId46"/>
    <p:sldId id="360" r:id="rId47"/>
    <p:sldId id="361" r:id="rId48"/>
    <p:sldId id="358" r:id="rId49"/>
    <p:sldId id="307" r:id="rId50"/>
    <p:sldId id="371" r:id="rId51"/>
    <p:sldId id="340" r:id="rId52"/>
    <p:sldId id="288" r:id="rId53"/>
    <p:sldId id="359" r:id="rId54"/>
    <p:sldId id="312" r:id="rId55"/>
    <p:sldId id="315" r:id="rId56"/>
    <p:sldId id="382" r:id="rId57"/>
    <p:sldId id="314" r:id="rId58"/>
    <p:sldId id="308" r:id="rId59"/>
    <p:sldId id="317" r:id="rId60"/>
    <p:sldId id="319" r:id="rId61"/>
    <p:sldId id="313" r:id="rId62"/>
    <p:sldId id="318" r:id="rId63"/>
    <p:sldId id="354" r:id="rId64"/>
    <p:sldId id="311" r:id="rId65"/>
    <p:sldId id="320" r:id="rId66"/>
    <p:sldId id="324" r:id="rId67"/>
    <p:sldId id="373" r:id="rId68"/>
    <p:sldId id="348" r:id="rId69"/>
    <p:sldId id="374" r:id="rId70"/>
    <p:sldId id="350" r:id="rId71"/>
    <p:sldId id="347" r:id="rId72"/>
    <p:sldId id="325" r:id="rId73"/>
    <p:sldId id="327" r:id="rId74"/>
    <p:sldId id="379" r:id="rId75"/>
    <p:sldId id="380" r:id="rId76"/>
    <p:sldId id="376" r:id="rId77"/>
    <p:sldId id="375" r:id="rId78"/>
    <p:sldId id="331" r:id="rId79"/>
    <p:sldId id="330" r:id="rId80"/>
    <p:sldId id="377" r:id="rId81"/>
    <p:sldId id="378" r:id="rId82"/>
    <p:sldId id="332" r:id="rId83"/>
    <p:sldId id="334" r:id="rId84"/>
  </p:sldIdLst>
  <p:sldSz cx="10801350" cy="7561263"/>
  <p:notesSz cx="6858000" cy="9144000"/>
  <p:defaultTextStyle>
    <a:defPPr>
      <a:defRPr lang="ru-RU"/>
    </a:defPPr>
    <a:lvl1pPr marL="0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4637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9274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3911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98548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3185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47822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72459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97096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800080"/>
    <a:srgbClr val="66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6" d="100"/>
          <a:sy n="86" d="100"/>
        </p:scale>
        <p:origin x="-72" y="-360"/>
      </p:cViewPr>
      <p:guideLst>
        <p:guide orient="horz" pos="2382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-1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1" y="2348893"/>
            <a:ext cx="9181148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03" y="4284716"/>
            <a:ext cx="756094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9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8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2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FD01-C064-409F-89B1-854C12A4E125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E5D69-2C89-4A1E-88E8-118557BDF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FD01-C064-409F-89B1-854C12A4E125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E5D69-2C89-4A1E-88E8-118557BDF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30979" y="302802"/>
            <a:ext cx="2430304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0067" y="302802"/>
            <a:ext cx="7110889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FD01-C064-409F-89B1-854C12A4E125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E5D69-2C89-4A1E-88E8-118557BDF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FD01-C064-409F-89B1-854C12A4E125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E5D69-2C89-4A1E-88E8-118557BDF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2" y="4858812"/>
            <a:ext cx="9181148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2" y="3204786"/>
            <a:ext cx="9181148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6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92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3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85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3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7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24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7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FD01-C064-409F-89B1-854C12A4E125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E5D69-2C89-4A1E-88E8-118557BDF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0068" y="1764295"/>
            <a:ext cx="4770596" cy="49900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90686" y="1764295"/>
            <a:ext cx="4770596" cy="49900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FD01-C064-409F-89B1-854C12A4E125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E5D69-2C89-4A1E-88E8-118557BDF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92533"/>
            <a:ext cx="4772472" cy="70536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0068" y="2397901"/>
            <a:ext cx="4772472" cy="435647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36" y="1692533"/>
            <a:ext cx="4774347" cy="70536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86936" y="2397901"/>
            <a:ext cx="4774347" cy="435647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FD01-C064-409F-89B1-854C12A4E125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E5D69-2C89-4A1E-88E8-118557BDF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FD01-C064-409F-89B1-854C12A4E125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E5D69-2C89-4A1E-88E8-118557BDF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FD01-C064-409F-89B1-854C12A4E125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E5D69-2C89-4A1E-88E8-118557BDF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301050"/>
            <a:ext cx="3553570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3028" y="301051"/>
            <a:ext cx="6038255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68" y="1582265"/>
            <a:ext cx="3553570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FD01-C064-409F-89B1-854C12A4E125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E5D69-2C89-4A1E-88E8-118557BDF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0" y="5292884"/>
            <a:ext cx="648081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0" y="675613"/>
            <a:ext cx="648081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4637" indent="0">
              <a:buNone/>
              <a:defRPr sz="3200"/>
            </a:lvl2pPr>
            <a:lvl3pPr marL="1049274" indent="0">
              <a:buNone/>
              <a:defRPr sz="2800"/>
            </a:lvl3pPr>
            <a:lvl4pPr marL="1573911" indent="0">
              <a:buNone/>
              <a:defRPr sz="2300"/>
            </a:lvl4pPr>
            <a:lvl5pPr marL="2098548" indent="0">
              <a:buNone/>
              <a:defRPr sz="2300"/>
            </a:lvl5pPr>
            <a:lvl6pPr marL="2623185" indent="0">
              <a:buNone/>
              <a:defRPr sz="2300"/>
            </a:lvl6pPr>
            <a:lvl7pPr marL="3147822" indent="0">
              <a:buNone/>
              <a:defRPr sz="2300"/>
            </a:lvl7pPr>
            <a:lvl8pPr marL="3672459" indent="0">
              <a:buNone/>
              <a:defRPr sz="2300"/>
            </a:lvl8pPr>
            <a:lvl9pPr marL="4197096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0" y="5917739"/>
            <a:ext cx="648081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FD01-C064-409F-89B1-854C12A4E125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E5D69-2C89-4A1E-88E8-118557BDF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302801"/>
            <a:ext cx="9721215" cy="1260211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764295"/>
            <a:ext cx="9721215" cy="4990084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0068" y="7008171"/>
            <a:ext cx="2520315" cy="402567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AFD01-C064-409F-89B1-854C12A4E125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0461" y="7008171"/>
            <a:ext cx="3420428" cy="402567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40968" y="7008171"/>
            <a:ext cx="2520315" cy="402567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E5D69-2C89-4A1E-88E8-118557BDF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927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478" indent="-393478" algn="l" defTabSz="1049274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2535" indent="-327898" algn="l" defTabSz="104927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1593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230" indent="-262319" algn="l" defTabSz="1049274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0867" indent="-262319" algn="l" defTabSz="1049274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5504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0141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4778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9415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637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274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911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8548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3185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7822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2459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7.emf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8sar.schoolrm.ru/sveden/employees/9990/187699/?clear_cache=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10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2.jpeg"/><Relationship Id="rId5" Type="http://schemas.openxmlformats.org/officeDocument/2006/relationships/image" Target="../media/image101.emf"/><Relationship Id="rId4" Type="http://schemas.openxmlformats.org/officeDocument/2006/relationships/oleObject" Target="../embeddings/oleObject11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8.png"/><Relationship Id="rId5" Type="http://schemas.openxmlformats.org/officeDocument/2006/relationships/image" Target="../media/image107.emf"/><Relationship Id="rId4" Type="http://schemas.openxmlformats.org/officeDocument/2006/relationships/oleObject" Target="../embeddings/oleObject12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3.jpg"/><Relationship Id="rId5" Type="http://schemas.openxmlformats.org/officeDocument/2006/relationships/image" Target="../media/image112.emf"/><Relationship Id="rId4" Type="http://schemas.openxmlformats.org/officeDocument/2006/relationships/oleObject" Target="../embeddings/oleObject1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  <a:b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2163" y="2340471"/>
            <a:ext cx="6003616" cy="4990084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>
                <a:solidFill>
                  <a:srgbClr val="002060"/>
                </a:solidFill>
              </a:rPr>
              <a:t/>
            </a:r>
            <a:br>
              <a:rPr lang="ru-RU" sz="3200" b="1" i="1" dirty="0">
                <a:solidFill>
                  <a:srgbClr val="002060"/>
                </a:solidFill>
              </a:rPr>
            </a:br>
            <a:r>
              <a:rPr lang="ru-RU" sz="3200" b="1" i="1" dirty="0">
                <a:solidFill>
                  <a:srgbClr val="002060"/>
                </a:solidFill>
              </a:rPr>
              <a:t>   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Карповой</a:t>
            </a:r>
            <a:b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Винеры Асымовны, </a:t>
            </a:r>
            <a:b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МАДОУ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№18»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D:\Винера Асымовна\Детский сад\Аттестация\мои фотографии\Копия DSC_38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624811" y="2484487"/>
            <a:ext cx="3122287" cy="4381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99" y="450631"/>
            <a:ext cx="4757142" cy="666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20" y="450631"/>
            <a:ext cx="4850517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53" y="3209127"/>
            <a:ext cx="9858444" cy="114300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Администратор\Мои документы\Справка на публикацию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75" y="396255"/>
            <a:ext cx="4816623" cy="66204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" y="450631"/>
            <a:ext cx="4655167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62" y="433637"/>
            <a:ext cx="9791025" cy="66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91" y="446547"/>
            <a:ext cx="4716000" cy="66681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" y="422268"/>
            <a:ext cx="4716000" cy="67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9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Downloads\Дипломы\Для аттемтации мои\Публикации\СВИДЕТЕЛЬСТВО О ПУБЛИКАЦИИ Карпова В.А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53" y="494483"/>
            <a:ext cx="9825766" cy="6486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62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4281" y="-1043905"/>
            <a:ext cx="6492790" cy="9649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Мои документы\Downloads\Дипломы\Для аттемтации мои\Публикации\справка о публикации Карпова В.А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4691" y="533283"/>
            <a:ext cx="4753648" cy="6621345"/>
          </a:xfrm>
          <a:prstGeom prst="rect">
            <a:avLst/>
          </a:prstGeom>
          <a:noFill/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871019"/>
              </p:ext>
            </p:extLst>
          </p:nvPr>
        </p:nvGraphicFramePr>
        <p:xfrm>
          <a:off x="504131" y="518517"/>
          <a:ext cx="4896544" cy="6650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6" name="Acrobat Document" r:id="rId5" imgW="4533711" imgH="6415997" progId="Acrobat.Document.11">
                  <p:embed/>
                </p:oleObj>
              </mc:Choice>
              <mc:Fallback>
                <p:oleObj name="Acrobat Document" r:id="rId5" imgW="4533711" imgH="641599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4131" y="518517"/>
                        <a:ext cx="4896544" cy="6650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оглаление Публикация терем.jpg"/>
          <p:cNvPicPr>
            <a:picLocks noChangeAspect="1" noChangeArrowheads="1"/>
          </p:cNvPicPr>
          <p:nvPr/>
        </p:nvPicPr>
        <p:blipFill rotWithShape="1">
          <a:blip r:embed="rId3" cstate="print"/>
          <a:srcRect r="21074" b="24826"/>
          <a:stretch/>
        </p:blipFill>
        <p:spPr bwMode="auto">
          <a:xfrm>
            <a:off x="576138" y="419231"/>
            <a:ext cx="4824537" cy="6457744"/>
          </a:xfrm>
          <a:prstGeom prst="rect">
            <a:avLst/>
          </a:prstGeom>
          <a:noFill/>
        </p:spPr>
      </p:pic>
      <p:pic>
        <p:nvPicPr>
          <p:cNvPr id="1027" name="Picture 3" descr="C:\Documents and Settings\Администратор\Мои документы\ннотация Терем.jpg"/>
          <p:cNvPicPr>
            <a:picLocks noChangeAspect="1" noChangeArrowheads="1"/>
          </p:cNvPicPr>
          <p:nvPr/>
        </p:nvPicPr>
        <p:blipFill rotWithShape="1">
          <a:blip r:embed="rId4" cstate="print"/>
          <a:srcRect r="21340" b="25914"/>
          <a:stretch/>
        </p:blipFill>
        <p:spPr bwMode="auto">
          <a:xfrm>
            <a:off x="5543550" y="492031"/>
            <a:ext cx="4813561" cy="638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истратор\Мои документы\Downloads\Дипломы\Для аттемтации мои\Публикации\Свидетельство о печатании стать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15" y="494484"/>
            <a:ext cx="9929882" cy="6563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fontScale="2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29.10.62 г.</a:t>
            </a:r>
            <a:r>
              <a:rPr lang="ru-RU" sz="1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6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окончила МГУ им. Огарёва по специальности, историк, преподаватель истории</a:t>
            </a:r>
            <a:r>
              <a:rPr lang="ru-RU" sz="1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диплома:</a:t>
            </a:r>
            <a:r>
              <a:rPr lang="ru-RU" sz="1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ВСБ 0791846</a:t>
            </a:r>
            <a:r>
              <a:rPr lang="ru-RU" sz="1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 </a:t>
            </a:r>
            <a:r>
              <a:rPr lang="ru-RU" sz="1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22.06.2006 г.</a:t>
            </a:r>
            <a:br>
              <a:rPr lang="ru-RU" sz="16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1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работы: </a:t>
            </a:r>
            <a:r>
              <a:rPr lang="ru-RU" sz="16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 лет.</a:t>
            </a:r>
            <a:r>
              <a:rPr lang="ru-RU" sz="1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6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год.</a:t>
            </a:r>
            <a:r>
              <a:rPr lang="ru-RU" sz="1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  <a:r>
              <a:rPr lang="ru-RU" sz="1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6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20.02.2017 г.</a:t>
            </a: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917799"/>
              </p:ext>
            </p:extLst>
          </p:nvPr>
        </p:nvGraphicFramePr>
        <p:xfrm>
          <a:off x="400015" y="494483"/>
          <a:ext cx="4643859" cy="6572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Acrobat Document" r:id="rId4" imgW="4533711" imgH="6415997" progId="Acrobat.Document.11">
                  <p:embed/>
                </p:oleObj>
              </mc:Choice>
              <mc:Fallback>
                <p:oleObj name="Acrobat Document" r:id="rId4" imgW="4533711" imgH="6415997" progId="Acrobat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15" y="494483"/>
                        <a:ext cx="4643859" cy="65722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336480"/>
              </p:ext>
            </p:extLst>
          </p:nvPr>
        </p:nvGraphicFramePr>
        <p:xfrm>
          <a:off x="5328667" y="494483"/>
          <a:ext cx="4824536" cy="6522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7" name="Acrobat Document" r:id="rId6" imgW="4533711" imgH="6415997" progId="Acrobat.Document.11">
                  <p:embed/>
                </p:oleObj>
              </mc:Choice>
              <mc:Fallback>
                <p:oleObj name="Acrobat Document" r:id="rId6" imgW="4533711" imgH="641599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28667" y="494483"/>
                        <a:ext cx="4824536" cy="6522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t="16796" r="6600" b="12783"/>
          <a:stretch/>
        </p:blipFill>
        <p:spPr>
          <a:xfrm>
            <a:off x="5760715" y="502575"/>
            <a:ext cx="4392488" cy="6408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7" t="16668" r="7362" b="13578"/>
          <a:stretch/>
        </p:blipFill>
        <p:spPr>
          <a:xfrm>
            <a:off x="648147" y="502575"/>
            <a:ext cx="4464496" cy="646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04612" y="-1016195"/>
            <a:ext cx="6392127" cy="964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0015" y="565921"/>
            <a:ext cx="9858444" cy="64294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</a:p>
          <a:p>
            <a:pPr lvl="0"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24000" lvl="0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конкурсах;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24000" lvl="0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выставках;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24000" lvl="0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турнирах; 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24000" lvl="0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соревнованиях;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24000" lvl="0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акциях;</a:t>
            </a:r>
          </a:p>
          <a:p>
            <a:pPr marL="324000" lvl="0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фестивалях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" y="450631"/>
            <a:ext cx="4655167" cy="66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3" y="450631"/>
            <a:ext cx="4655167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0" y="455130"/>
            <a:ext cx="4705200" cy="66510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91" y="450631"/>
            <a:ext cx="4711568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" y="503984"/>
            <a:ext cx="4595229" cy="6553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4" y="468631"/>
            <a:ext cx="4919568" cy="66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2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67" y="468263"/>
            <a:ext cx="4955253" cy="6696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15" y="442838"/>
            <a:ext cx="4767485" cy="66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11175" y="530225"/>
          <a:ext cx="4948238" cy="661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0" name="Acrobat Document" r:id="rId4" imgW="4533740" imgH="6416033" progId="AcroExch.Document.11">
                  <p:embed/>
                </p:oleObj>
              </mc:Choice>
              <mc:Fallback>
                <p:oleObj name="Acrobat Document" r:id="rId4" imgW="4533740" imgH="6416033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93" t="562" r="793" b="-562"/>
                      <a:stretch>
                        <a:fillRect/>
                      </a:stretch>
                    </p:blipFill>
                    <p:spPr bwMode="auto">
                      <a:xfrm>
                        <a:off x="511175" y="530225"/>
                        <a:ext cx="4948238" cy="661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5757865" y="565921"/>
          <a:ext cx="4464050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1" name="Acrobat Document" r:id="rId6" imgW="4534293" imgH="6416596" progId="AcroExch.Document.11">
                  <p:embed/>
                </p:oleObj>
              </mc:Choice>
              <mc:Fallback>
                <p:oleObj name="Acrobat Document" r:id="rId6" imgW="4534293" imgH="6416596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93" t="562" r="793" b="562"/>
                      <a:stretch>
                        <a:fillRect/>
                      </a:stretch>
                    </p:blipFill>
                    <p:spPr bwMode="auto">
                      <a:xfrm>
                        <a:off x="5757865" y="565921"/>
                        <a:ext cx="4464050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108013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14329" y="423045"/>
          <a:ext cx="4714908" cy="6682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8" name="Acrobat Document" r:id="rId4" imgW="4533740" imgH="6416033" progId="AcroExch.Document.11">
                  <p:embed/>
                </p:oleObj>
              </mc:Choice>
              <mc:Fallback>
                <p:oleObj name="Acrobat Document" r:id="rId4" imgW="4533740" imgH="6416033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29" y="423045"/>
                        <a:ext cx="4714908" cy="66828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0"/>
            <a:ext cx="108013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199" name="Object 7"/>
          <p:cNvGraphicFramePr>
            <a:graphicFrameLocks noChangeAspect="1"/>
          </p:cNvGraphicFramePr>
          <p:nvPr/>
        </p:nvGraphicFramePr>
        <p:xfrm>
          <a:off x="5472113" y="423045"/>
          <a:ext cx="4808476" cy="671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9" name="Acrobat Document" r:id="rId6" imgW="4533740" imgH="6416033" progId="AcroExch.Document.11">
                  <p:embed/>
                </p:oleObj>
              </mc:Choice>
              <mc:Fallback>
                <p:oleObj name="Acrobat Document" r:id="rId6" imgW="4533740" imgH="6416033" progId="AcroExch.Document.11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3" y="423045"/>
                        <a:ext cx="4808476" cy="67151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</a:t>
            </a:r>
            <a:b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опыта.</a:t>
            </a: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8313" y="2816218"/>
            <a:ext cx="9858444" cy="26367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just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«Нравственное воспитание детей старшего дошкольного возраста через художественную литературу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https://ds18sar.schoolrm.ru/sveden/employees/9990/187699/?clear_cache=Y</a:t>
            </a:r>
            <a:endParaRPr lang="ru-RU" sz="3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28266" y="4745044"/>
            <a:ext cx="7704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53" y="2459028"/>
            <a:ext cx="9858444" cy="264320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авторских программ, методических пособий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/>
          <a:stretch/>
        </p:blipFill>
        <p:spPr>
          <a:xfrm>
            <a:off x="5688707" y="450631"/>
            <a:ext cx="4626242" cy="666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" y="437347"/>
            <a:ext cx="4842266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67" y="396255"/>
            <a:ext cx="4896544" cy="6694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" y="450631"/>
            <a:ext cx="4655167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0429" r="1081" b="5082"/>
          <a:stretch/>
        </p:blipFill>
        <p:spPr>
          <a:xfrm>
            <a:off x="432124" y="396255"/>
            <a:ext cx="9865095" cy="672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" y="396255"/>
            <a:ext cx="4655167" cy="66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3" y="396255"/>
            <a:ext cx="4655167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2078783" y="-971897"/>
            <a:ext cx="6643785" cy="9505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8577" y="565921"/>
            <a:ext cx="10144196" cy="492922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</a:t>
            </a:r>
          </a:p>
          <a:p>
            <a:pPr algn="ctr"/>
            <a:r>
              <a:rPr lang="ru-RU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заседаниях методических советов, </a:t>
            </a:r>
            <a:r>
              <a:rPr lang="ru-RU" sz="6000" b="1" spc="-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научно-практических конференциях, </a:t>
            </a:r>
          </a:p>
          <a:p>
            <a:pPr algn="ctr">
              <a:lnSpc>
                <a:spcPct val="8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педагогических чтениях, семинарах, секциях, форумах, радиопередачах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" y="450631"/>
            <a:ext cx="4655167" cy="66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3" y="450631"/>
            <a:ext cx="4655167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" y="645981"/>
            <a:ext cx="4752528" cy="63872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3" y="612279"/>
            <a:ext cx="4680520" cy="6408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" y="450631"/>
            <a:ext cx="4655167" cy="66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683" y="467168"/>
            <a:ext cx="4755292" cy="66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8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8783" y="-971897"/>
            <a:ext cx="6643785" cy="950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91" y="383323"/>
            <a:ext cx="4630517" cy="6624736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209274"/>
              </p:ext>
            </p:extLst>
          </p:nvPr>
        </p:nvGraphicFramePr>
        <p:xfrm>
          <a:off x="504131" y="414617"/>
          <a:ext cx="4680520" cy="6593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2" name="Acrobat Document" r:id="rId5" imgW="4114763" imgH="5943506" progId="Acrobat.Document.11">
                  <p:embed/>
                </p:oleObj>
              </mc:Choice>
              <mc:Fallback>
                <p:oleObj name="Acrobat Document" r:id="rId5" imgW="4114763" imgH="594350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4131" y="414617"/>
                        <a:ext cx="4680520" cy="6593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94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6" y="464563"/>
            <a:ext cx="9378819" cy="663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7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7" y="463551"/>
            <a:ext cx="9704816" cy="6634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0" y="432259"/>
            <a:ext cx="9467430" cy="6696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53" y="2066119"/>
            <a:ext cx="9858444" cy="34290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открытых занятий, 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" y="450631"/>
            <a:ext cx="4655167" cy="66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3" y="450631"/>
            <a:ext cx="4655167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3" y="454946"/>
            <a:ext cx="9577064" cy="66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8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2302" y="-1151918"/>
            <a:ext cx="6696744" cy="97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8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7092" y="-1052692"/>
            <a:ext cx="6535156" cy="97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8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" y="396255"/>
            <a:ext cx="4842256" cy="66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683" y="396255"/>
            <a:ext cx="4795200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53" y="2101838"/>
            <a:ext cx="9858444" cy="33575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39" y="468263"/>
            <a:ext cx="4749196" cy="6635628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66664"/>
              </p:ext>
            </p:extLst>
          </p:nvPr>
        </p:nvGraphicFramePr>
        <p:xfrm>
          <a:off x="5616699" y="468263"/>
          <a:ext cx="4533900" cy="6635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Acrobat Document" r:id="rId5" imgW="4533711" imgH="6415997" progId="Acrobat.Document.11">
                  <p:embed/>
                </p:oleObj>
              </mc:Choice>
              <mc:Fallback>
                <p:oleObj name="Acrobat Document" r:id="rId5" imgW="4533711" imgH="6415997" progId="Acrobat.Document.11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16699" y="468263"/>
                        <a:ext cx="4533900" cy="6635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83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640985"/>
              </p:ext>
            </p:extLst>
          </p:nvPr>
        </p:nvGraphicFramePr>
        <p:xfrm>
          <a:off x="432123" y="468263"/>
          <a:ext cx="9793088" cy="6621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9" name="Acrobat Document" r:id="rId4" imgW="6035014" imgH="4663373" progId="Acrobat.Document.11">
                  <p:embed/>
                </p:oleObj>
              </mc:Choice>
              <mc:Fallback>
                <p:oleObj name="Acrobat Document" r:id="rId4" imgW="6035014" imgH="4663373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123" y="468263"/>
                        <a:ext cx="9793088" cy="6621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53" y="2994813"/>
            <a:ext cx="9858444" cy="100013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42" y="450631"/>
            <a:ext cx="4842266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53" y="828303"/>
            <a:ext cx="9858444" cy="645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активность педагога: участие в комиссиях педагогических сообществах, в жюри конкурсов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ч.ж.Карп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551" y="448271"/>
            <a:ext cx="4714908" cy="666472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39" y="450631"/>
            <a:ext cx="4649204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" y="450631"/>
            <a:ext cx="4712095" cy="66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91" y="450631"/>
            <a:ext cx="4655167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7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Администратор\Мои документы\Downloads\Дипломы\Дипломы детей\Новая папка\профсоюз 001.jpg"/>
          <p:cNvPicPr>
            <a:picLocks noChangeAspect="1" noChangeArrowheads="1"/>
          </p:cNvPicPr>
          <p:nvPr/>
        </p:nvPicPr>
        <p:blipFill>
          <a:blip r:embed="rId3" cstate="print"/>
          <a:srcRect b="1705"/>
          <a:stretch>
            <a:fillRect/>
          </a:stretch>
        </p:blipFill>
        <p:spPr bwMode="auto">
          <a:xfrm>
            <a:off x="542890" y="452431"/>
            <a:ext cx="4926554" cy="6660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99" y="452431"/>
            <a:ext cx="4655166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1368" b="2721"/>
          <a:stretch>
            <a:fillRect/>
          </a:stretch>
        </p:blipFill>
        <p:spPr>
          <a:xfrm>
            <a:off x="542891" y="453307"/>
            <a:ext cx="4718701" cy="666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08" y="453308"/>
            <a:ext cx="4655167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53" y="2459028"/>
            <a:ext cx="9858444" cy="264320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работы 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91" y="450631"/>
            <a:ext cx="4655167" cy="66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31" y="450631"/>
            <a:ext cx="4896544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" y="450631"/>
            <a:ext cx="4655167" cy="66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3" y="450631"/>
            <a:ext cx="4655167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" y="450631"/>
            <a:ext cx="4655167" cy="66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3" y="450631"/>
            <a:ext cx="4655167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53" y="2423309"/>
            <a:ext cx="9858444" cy="27146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взаимодействия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7" y="450631"/>
            <a:ext cx="4655167" cy="66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91" y="450631"/>
            <a:ext cx="4655167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4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53" y="2387590"/>
            <a:ext cx="9858444" cy="27860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детьми из 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социально-неблагополучных семей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92" y="324248"/>
            <a:ext cx="4964731" cy="682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53" y="2494747"/>
            <a:ext cx="9858444" cy="25717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педагога в 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профессиональных 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" y="468263"/>
            <a:ext cx="4655167" cy="66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218" y="455604"/>
            <a:ext cx="5060119" cy="66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3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683" y="441846"/>
            <a:ext cx="4845320" cy="66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" y="454232"/>
            <a:ext cx="4752528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" y="450631"/>
            <a:ext cx="4602434" cy="66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683" y="447125"/>
            <a:ext cx="4712616" cy="66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31" y="504159"/>
            <a:ext cx="9793088" cy="65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6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" y="540271"/>
            <a:ext cx="9649072" cy="650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0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31" y="450631"/>
            <a:ext cx="4712090" cy="66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r="6093"/>
          <a:stretch/>
        </p:blipFill>
        <p:spPr>
          <a:xfrm>
            <a:off x="5400675" y="450631"/>
            <a:ext cx="4680521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0015" y="2208995"/>
            <a:ext cx="9858444" cy="192882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педагога 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" y="450631"/>
            <a:ext cx="4655167" cy="66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91" y="450631"/>
            <a:ext cx="4655167" cy="66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D:\Сканированные документы\2016_10_03\IMG_0004.jp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8667" y="450631"/>
            <a:ext cx="5000660" cy="66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4" y="450631"/>
            <a:ext cx="4655167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1431" b="3336"/>
          <a:stretch/>
        </p:blipFill>
        <p:spPr>
          <a:xfrm>
            <a:off x="504131" y="383654"/>
            <a:ext cx="4896544" cy="66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/>
          <a:stretch/>
        </p:blipFill>
        <p:spPr>
          <a:xfrm>
            <a:off x="5616699" y="383654"/>
            <a:ext cx="4626242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483011"/>
              </p:ext>
            </p:extLst>
          </p:nvPr>
        </p:nvGraphicFramePr>
        <p:xfrm>
          <a:off x="5328667" y="396255"/>
          <a:ext cx="4896544" cy="6628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0" name="Acrobat Document" r:id="rId4" imgW="4213669" imgH="6156861" progId="Acrobat.Document.11">
                  <p:embed/>
                </p:oleObj>
              </mc:Choice>
              <mc:Fallback>
                <p:oleObj name="Acrobat Document" r:id="rId4" imgW="4213669" imgH="6156861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28667" y="396255"/>
                        <a:ext cx="4896544" cy="6628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"/>
          <a:stretch/>
        </p:blipFill>
        <p:spPr>
          <a:xfrm>
            <a:off x="432123" y="396255"/>
            <a:ext cx="4705805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Downloads\Дипломы\благодарность куратору_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675" y="531326"/>
            <a:ext cx="9720000" cy="6498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64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Мои документы\Downloads\Дипломы\Для аттемтации мои\Благодарность 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53" y="486631"/>
            <a:ext cx="5000660" cy="658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/>
          <a:stretch>
            <a:fillRect/>
          </a:stretch>
        </p:blipFill>
        <p:spPr>
          <a:xfrm>
            <a:off x="5757865" y="486631"/>
            <a:ext cx="4549444" cy="65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Мои документы\Downloads\Дипломы\Для аттемтации мои\Карпо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675" y="481231"/>
            <a:ext cx="9720000" cy="659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1" y="322019"/>
            <a:ext cx="498043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6" y="322019"/>
            <a:ext cx="4200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301939"/>
              </p:ext>
            </p:extLst>
          </p:nvPr>
        </p:nvGraphicFramePr>
        <p:xfrm>
          <a:off x="576139" y="468263"/>
          <a:ext cx="4769746" cy="66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5" name="Acrobat Document" r:id="rId4" imgW="4236560" imgH="6111080" progId="Acrobat.Document.11">
                  <p:embed/>
                </p:oleObj>
              </mc:Choice>
              <mc:Fallback>
                <p:oleObj name="Acrobat Document" r:id="rId4" imgW="4236560" imgH="6111080" progId="Acrobat.Document.11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6139" y="468263"/>
                        <a:ext cx="4769746" cy="66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691" y="464757"/>
            <a:ext cx="4712616" cy="66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31" y="396255"/>
            <a:ext cx="4730906" cy="66635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3" y="399761"/>
            <a:ext cx="4711568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1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" y="468263"/>
            <a:ext cx="9649072" cy="6505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463686"/>
              </p:ext>
            </p:extLst>
          </p:nvPr>
        </p:nvGraphicFramePr>
        <p:xfrm>
          <a:off x="5256659" y="396255"/>
          <a:ext cx="4968552" cy="6624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Acrobat Document" r:id="rId4" imgW="4533711" imgH="6415997" progId="Acrobat.Document.11">
                  <p:embed/>
                </p:oleObj>
              </mc:Choice>
              <mc:Fallback>
                <p:oleObj name="Acrobat Document" r:id="rId4" imgW="4533711" imgH="641599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56659" y="396255"/>
                        <a:ext cx="4968552" cy="6624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3" y="444019"/>
            <a:ext cx="4608512" cy="6606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577" y="351607"/>
            <a:ext cx="10144196" cy="6929486"/>
          </a:xfrm>
        </p:spPr>
        <p:txBody>
          <a:bodyPr lIns="0" rIns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0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205" y="565921"/>
            <a:ext cx="9001188" cy="164307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453" y="3209127"/>
            <a:ext cx="9858444" cy="114300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6738</TotalTime>
  <Words>126</Words>
  <Application>Microsoft Office PowerPoint</Application>
  <PresentationFormat>Произвольный</PresentationFormat>
  <Paragraphs>111</Paragraphs>
  <Slides>83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5" baseType="lpstr">
      <vt:lpstr>Тема Office</vt:lpstr>
      <vt:lpstr>Acrobat Document</vt:lpstr>
      <vt:lpstr>Министерство образования  Республики Мордовия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Angel</dc:creator>
  <cp:lastModifiedBy>stvospital</cp:lastModifiedBy>
  <cp:revision>254</cp:revision>
  <dcterms:created xsi:type="dcterms:W3CDTF">2020-06-02T13:46:06Z</dcterms:created>
  <dcterms:modified xsi:type="dcterms:W3CDTF">2021-11-22T09:03:56Z</dcterms:modified>
</cp:coreProperties>
</file>