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7" r:id="rId2"/>
    <p:sldId id="258" r:id="rId3"/>
    <p:sldId id="263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480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83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86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1265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16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8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9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47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48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245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97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66734A-3419-4F5C-BB83-FD3259A6E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678" y="1823921"/>
            <a:ext cx="8547652" cy="1646302"/>
          </a:xfrm>
        </p:spPr>
        <p:txBody>
          <a:bodyPr>
            <a:noAutofit/>
          </a:bodyPr>
          <a:lstStyle/>
          <a:p>
            <a:r>
              <a:rPr lang="ru-RU" sz="4000" dirty="0"/>
              <a:t>Дистанционное музыкальное занятие в средней группе на тему:  «Три кита»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3D2C434-DA92-47D4-A65D-D12EDF6B5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Подготовила: </a:t>
            </a:r>
          </a:p>
          <a:p>
            <a:r>
              <a:rPr lang="ru-RU" dirty="0"/>
              <a:t>Музыкальный руководитель Косова С. Ю.</a:t>
            </a:r>
          </a:p>
        </p:txBody>
      </p:sp>
    </p:spTree>
    <p:extLst>
      <p:ext uri="{BB962C8B-B14F-4D97-AF65-F5344CB8AC3E}">
        <p14:creationId xmlns:p14="http://schemas.microsoft.com/office/powerpoint/2010/main" xmlns="" val="7870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8DED9D-CD81-45A8-A018-AAD71CA7E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Занятие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AEBC9F-0E4E-47E6-8046-526FD1976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Тема: «Три кита»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Цель: </a:t>
            </a:r>
            <a:r>
              <a:rPr lang="ru-RU" sz="2400" dirty="0">
                <a:solidFill>
                  <a:srgbClr val="000000"/>
                </a:solidFill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различать музыку 3-х музыкальных композиций.</a:t>
            </a:r>
            <a:endParaRPr lang="ru-RU" sz="2400" dirty="0">
              <a:solidFill>
                <a:srgbClr val="000000"/>
              </a:solidFill>
              <a:effectLst/>
              <a:latin typeface="PT Astra Serif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Оборудование: интернет, компьютер.</a:t>
            </a:r>
          </a:p>
          <a:p>
            <a:pPr indent="360680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Музыкальный руководитель (далее М.Р.) . Добрый день, уважаемые родители! Добрый день, ребята! </a:t>
            </a:r>
            <a:r>
              <a:rPr lang="ru-RU" sz="2400" dirty="0">
                <a:solidFill>
                  <a:srgbClr val="000000"/>
                </a:solidFill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Сегодня мы прослушаем музыку 3-х разных композиций и выполним соответствующие движения.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533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A5235CD4-6D49-46DA-BC88-9E210C802D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7573" y="228600"/>
            <a:ext cx="657685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4377F7-3E62-4384-BE22-A7D4DE33CDF0}"/>
              </a:ext>
            </a:extLst>
          </p:cNvPr>
          <p:cNvSpPr txBox="1"/>
          <p:nvPr/>
        </p:nvSpPr>
        <p:spPr>
          <a:xfrm>
            <a:off x="4167553" y="5178670"/>
            <a:ext cx="463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С. Прокофьев – «Марш» - интернет источник</a:t>
            </a:r>
          </a:p>
        </p:txBody>
      </p:sp>
    </p:spTree>
    <p:extLst>
      <p:ext uri="{BB962C8B-B14F-4D97-AF65-F5344CB8AC3E}">
        <p14:creationId xmlns:p14="http://schemas.microsoft.com/office/powerpoint/2010/main" xmlns="" val="157403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8C04153F-662F-4947-B0D5-411438033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9762" y="309095"/>
            <a:ext cx="83724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A265DAD-AB11-4513-A149-7E7AE60B09E5}"/>
              </a:ext>
            </a:extLst>
          </p:cNvPr>
          <p:cNvSpPr txBox="1"/>
          <p:nvPr/>
        </p:nvSpPr>
        <p:spPr>
          <a:xfrm>
            <a:off x="4826977" y="5319346"/>
            <a:ext cx="410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С. Рахманинов – «Итальянская полька»</a:t>
            </a:r>
          </a:p>
        </p:txBody>
      </p:sp>
    </p:spTree>
    <p:extLst>
      <p:ext uri="{BB962C8B-B14F-4D97-AF65-F5344CB8AC3E}">
        <p14:creationId xmlns:p14="http://schemas.microsoft.com/office/powerpoint/2010/main" xmlns="" val="232348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504FFC5-88D4-4326-BF09-98784F8FF6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6133" y="528403"/>
            <a:ext cx="717973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7AC461C-DA0D-497D-9387-7C84088A44FA}"/>
              </a:ext>
            </a:extLst>
          </p:cNvPr>
          <p:cNvSpPr txBox="1"/>
          <p:nvPr/>
        </p:nvSpPr>
        <p:spPr>
          <a:xfrm>
            <a:off x="4183381" y="5433646"/>
            <a:ext cx="342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А. Гречанинов – «Колыбельная»</a:t>
            </a:r>
          </a:p>
        </p:txBody>
      </p:sp>
    </p:spTree>
    <p:extLst>
      <p:ext uri="{BB962C8B-B14F-4D97-AF65-F5344CB8AC3E}">
        <p14:creationId xmlns:p14="http://schemas.microsoft.com/office/powerpoint/2010/main" xmlns="" val="29982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0B516B4-CC4D-415E-807F-A52F66A0F7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42606" y="2858125"/>
            <a:ext cx="9875838" cy="135572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rtlCol="0">
            <a:spAutoFit/>
          </a:bodyPr>
          <a:lstStyle/>
          <a:p>
            <a:r>
              <a:rPr lang="ru-RU" sz="6000" dirty="0"/>
              <a:t>До новых встреч!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7F68AF-CAC0-47BC-BF2F-297B690886AD}"/>
              </a:ext>
            </a:extLst>
          </p:cNvPr>
          <p:cNvSpPr txBox="1"/>
          <p:nvPr/>
        </p:nvSpPr>
        <p:spPr>
          <a:xfrm>
            <a:off x="1742606" y="876048"/>
            <a:ext cx="75325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Надеюсь у вас ребята сейчас веселое </a:t>
            </a:r>
            <a:r>
              <a:rPr lang="ru-RU" sz="240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весеннее настроение!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81474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29</TotalTime>
  <Words>112</Words>
  <Application>Microsoft Office PowerPoint</Application>
  <PresentationFormat>Произвольный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Базис</vt:lpstr>
      <vt:lpstr>Дистанционное музыкальное занятие в средней группе на тему:  «Три кита»</vt:lpstr>
      <vt:lpstr>Занятие 2</vt:lpstr>
      <vt:lpstr>Слайд 3</vt:lpstr>
      <vt:lpstr>Слайд 4</vt:lpstr>
      <vt:lpstr>Слайд 5</vt:lpstr>
      <vt:lpstr>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музыкальное занятие в средней группе на тему:  «Весенняя капель»</dc:title>
  <dc:creator>вадим косов</dc:creator>
  <cp:lastModifiedBy>Юрий</cp:lastModifiedBy>
  <cp:revision>6</cp:revision>
  <dcterms:created xsi:type="dcterms:W3CDTF">2020-04-10T16:08:46Z</dcterms:created>
  <dcterms:modified xsi:type="dcterms:W3CDTF">2020-04-14T07:33:43Z</dcterms:modified>
</cp:coreProperties>
</file>