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72" r:id="rId3"/>
    <p:sldId id="268" r:id="rId4"/>
    <p:sldId id="264" r:id="rId5"/>
    <p:sldId id="263" r:id="rId6"/>
    <p:sldId id="265" r:id="rId7"/>
    <p:sldId id="27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1750" autoAdjust="0"/>
  </p:normalViewPr>
  <p:slideViewPr>
    <p:cSldViewPr>
      <p:cViewPr>
        <p:scale>
          <a:sx n="90" d="100"/>
          <a:sy n="90" d="100"/>
        </p:scale>
        <p:origin x="-810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9B702-1AEC-4CC3-8BE8-4259825A37FD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C0184-509F-4C85-A40A-59758D858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0325-2479-4CB7-921A-2F2FBF631F8C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5EE8-3195-433A-AB70-5E06E05AF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0325-2479-4CB7-921A-2F2FBF631F8C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5EE8-3195-433A-AB70-5E06E05AF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0325-2479-4CB7-921A-2F2FBF631F8C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5EE8-3195-433A-AB70-5E06E05AF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0325-2479-4CB7-921A-2F2FBF631F8C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5EE8-3195-433A-AB70-5E06E05AF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0325-2479-4CB7-921A-2F2FBF631F8C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5EE8-3195-433A-AB70-5E06E05AF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0325-2479-4CB7-921A-2F2FBF631F8C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5EE8-3195-433A-AB70-5E06E05AF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0325-2479-4CB7-921A-2F2FBF631F8C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5EE8-3195-433A-AB70-5E06E05AF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0325-2479-4CB7-921A-2F2FBF631F8C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5EE8-3195-433A-AB70-5E06E05AF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0325-2479-4CB7-921A-2F2FBF631F8C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5EE8-3195-433A-AB70-5E06E05AF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0325-2479-4CB7-921A-2F2FBF631F8C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5EE8-3195-433A-AB70-5E06E05AF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0325-2479-4CB7-921A-2F2FBF631F8C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5EE8-3195-433A-AB70-5E06E05AF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60325-2479-4CB7-921A-2F2FBF631F8C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55EE8-3195-433A-AB70-5E06E05AF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777\Desktop\Ромашка\группа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780928"/>
            <a:ext cx="9144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(логопедическая)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«</a:t>
            </a:r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Большеигнатовский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сад </a:t>
            </a:r>
          </a:p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комбинированного вида»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908720"/>
            <a:ext cx="2952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С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таршая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DNS\Desktop\наша группа\86152296.jpg"/>
          <p:cNvPicPr>
            <a:picLocks noChangeAspect="1" noChangeArrowheads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4499992" y="3061921"/>
            <a:ext cx="4104456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Наш Гимн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http://ds_borz_5.borz.zabedu.ru/images/Romashka/vizit3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17032"/>
            <a:ext cx="4176464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https://fs.znanio.ru/methodology/images/b0/60/b06050e8e6504736b648365e526adc688a94f9ca.jp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3924201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611560" y="3068960"/>
            <a:ext cx="374441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cs typeface="Gisha" pitchFamily="34" charset="-79"/>
              </a:rPr>
              <a:t>Наше Кредо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0"/>
            <a:ext cx="216024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Наш девиз:</a:t>
            </a:r>
            <a:endParaRPr lang="ru-RU" sz="3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8" name="Picture 2" descr="C:\Users\777\Desktop\визитка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6517" y="0"/>
            <a:ext cx="3899925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115616" y="692696"/>
            <a:ext cx="3240360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Мы милашки,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ребята из  «Ромашки» !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Дружные, умелые,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сильные и смелые!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Добрые, смешливые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и трудолюбивые!</a:t>
            </a:r>
          </a:p>
        </p:txBody>
      </p:sp>
    </p:spTree>
  </p:cSld>
  <p:clrMapOvr>
    <a:masterClrMapping/>
  </p:clrMapOvr>
  <p:transition advClick="0" advTm="45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NS\Desktop\наша группа\86152296.jpg"/>
          <p:cNvPicPr>
            <a:picLocks noChangeAspect="1" noChangeArrowheads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777\Desktop\ноябрь\IMG_20201103_1330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268760"/>
            <a:ext cx="3748792" cy="39604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483768" y="188640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Добро пожаловать!</a:t>
            </a:r>
            <a:endParaRPr lang="ru-RU" sz="3600" b="1" u="sng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412776"/>
            <a:ext cx="4320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сад, детский сад!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Малыши сюда спешат.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в садике живут,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Здесь  играют и поют,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сад –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второй наш дом,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 тепло, уютно в нём!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Любят его наши дети,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Самый добрый дом на свете!   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5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DNS\Desktop\наша группа\86152296.jpg"/>
          <p:cNvPicPr>
            <a:picLocks noChangeAspect="1" noChangeArrowheads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</p:spPr>
      </p:pic>
      <p:pic>
        <p:nvPicPr>
          <p:cNvPr id="1028" name="Picture 4" descr="C:\Users\777\Desktop\ноябрь\IMG-20201103-WA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356992"/>
            <a:ext cx="2569388" cy="2592288"/>
          </a:xfrm>
          <a:prstGeom prst="rect">
            <a:avLst/>
          </a:prstGeom>
          <a:noFill/>
        </p:spPr>
      </p:pic>
      <p:pic>
        <p:nvPicPr>
          <p:cNvPr id="1029" name="Picture 5" descr="C:\Users\777\Desktop\ноябрь\наташ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412776"/>
            <a:ext cx="2037403" cy="2664296"/>
          </a:xfrm>
          <a:prstGeom prst="rect">
            <a:avLst/>
          </a:prstGeom>
          <a:noFill/>
        </p:spPr>
      </p:pic>
      <p:pic>
        <p:nvPicPr>
          <p:cNvPr id="1030" name="Picture 6" descr="C:\Users\777\Desktop\IMG_20200928_0924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132856"/>
            <a:ext cx="2511145" cy="2664296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3568" y="4819888"/>
            <a:ext cx="25202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Воспитатель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Звонцова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Татьяна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Ивановна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 flipH="1">
            <a:off x="3059832" y="5901981"/>
            <a:ext cx="38884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Учитель-логопед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Макшаева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Марина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Александровна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6300192" y="4155500"/>
            <a:ext cx="24482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Помощник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воспитателя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Зубрилова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Наталья  Николаевна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2579308" y="-165345"/>
            <a:ext cx="39853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Вам всегда рады!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3275856" y="2679949"/>
            <a:ext cx="27363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Воспитатель: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Вершинина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Валентина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Анатольевна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026" name="Picture 2" descr="C:\Users\777\Desktop\DSC02763 - коп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04664"/>
            <a:ext cx="2295863" cy="234888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NS\Desktop\наша группа\86152296.jpg"/>
          <p:cNvPicPr>
            <a:picLocks noChangeAspect="1" noChangeArrowheads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777\Desktop\Фото ст.гр\Гр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420888"/>
            <a:ext cx="6128771" cy="42484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11760" y="260648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Наша группа лучше всех,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Всегда в ней слышен детский смех!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« Ромашка» – второй наш дом,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Очень дружно  в нём живём,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Вместе учимся, играем,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Никогда не унываем!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20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3861048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dirty="0" smtClean="0">
              <a:latin typeface="Monotype Corsiva" pitchFamily="66" charset="0"/>
            </a:endParaRPr>
          </a:p>
          <a:p>
            <a:endParaRPr lang="ru-RU" sz="2000" dirty="0" smtClean="0">
              <a:latin typeface="Monotype Corsiva" pitchFamily="66" charset="0"/>
            </a:endParaRPr>
          </a:p>
          <a:p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1026" name="Picture 2" descr="C:\Users\DNS\Desktop\наша группа\86152296.jpg"/>
          <p:cNvPicPr>
            <a:picLocks noChangeAspect="1" noChangeArrowheads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31840" y="188640"/>
            <a:ext cx="4464496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НАША ЖИЗНЬ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6" name="Рисунок 5" descr="C:\Users\777\Desktop\Новая папка\IMG_20201105_1530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0688"/>
            <a:ext cx="2921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777\Desktop\Новая папка\IMG_20201105_1543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620688"/>
            <a:ext cx="2921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777\Desktop\Новая папка\IMG_20201105_15444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692696"/>
            <a:ext cx="27305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777\Desktop\Новая папка\IMG_20201105_15355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89456">
            <a:off x="640413" y="3646597"/>
            <a:ext cx="1735931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777\Desktop\Новая папка\IMG_20201105_15392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06655">
            <a:off x="6876256" y="3645024"/>
            <a:ext cx="173593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777\Desktop\Новая папка\IMG_20201105_15460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2708920"/>
            <a:ext cx="379362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777\Desktop\Новая папка\IMG_20201105_15490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760" y="4293096"/>
            <a:ext cx="172878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777\Desktop\Новая папка\IMG_20201105_154039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1960" y="4293096"/>
            <a:ext cx="259228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NS\Desktop\наша группа\86152296.jpg"/>
          <p:cNvPicPr>
            <a:picLocks noChangeAspect="1" noChangeArrowheads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Рисунок 7" descr="C:\Users\777\Desktop\Новая папка\IMG-20201106-WA00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04664"/>
            <a:ext cx="2276475" cy="252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777\Desktop\Новая папка\IMG-20201106-WA00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620688"/>
            <a:ext cx="208823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777\Desktop\Новая папка\IMG-20201106-WA000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196752"/>
            <a:ext cx="186566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777\Desktop\Новая папка\IMG-20201022-WA000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077072"/>
            <a:ext cx="206838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777\Desktop\Новая папка\IMG-20201106-WA000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3645024"/>
            <a:ext cx="18573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777\Desktop\Новая папка\IMG_20201105_15332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3501008"/>
            <a:ext cx="309701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</TotalTime>
  <Words>153</Words>
  <Application>Microsoft Office PowerPoint</Application>
  <PresentationFormat>Экран (4:3)</PresentationFormat>
  <Paragraphs>44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777</cp:lastModifiedBy>
  <cp:revision>244</cp:revision>
  <dcterms:created xsi:type="dcterms:W3CDTF">2016-02-08T19:55:32Z</dcterms:created>
  <dcterms:modified xsi:type="dcterms:W3CDTF">2020-11-07T18:35:19Z</dcterms:modified>
</cp:coreProperties>
</file>