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86" r:id="rId9"/>
    <p:sldId id="264" r:id="rId10"/>
    <p:sldId id="265" r:id="rId11"/>
    <p:sldId id="288" r:id="rId12"/>
    <p:sldId id="276" r:id="rId13"/>
    <p:sldId id="277" r:id="rId14"/>
    <p:sldId id="268" r:id="rId15"/>
    <p:sldId id="269" r:id="rId16"/>
    <p:sldId id="285" r:id="rId17"/>
    <p:sldId id="270" r:id="rId18"/>
    <p:sldId id="271" r:id="rId19"/>
    <p:sldId id="279" r:id="rId20"/>
    <p:sldId id="272" r:id="rId21"/>
    <p:sldId id="273" r:id="rId22"/>
    <p:sldId id="274" r:id="rId23"/>
    <p:sldId id="275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3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4536504" cy="79208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МИНИСТЕРСТВО ОБРАЗОВАНИЯ РМ</a:t>
            </a:r>
            <a:endParaRPr lang="en-US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996952"/>
            <a:ext cx="8064896" cy="3861048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Дата рождения: 06.06.1996 г.</a:t>
            </a:r>
          </a:p>
          <a:p>
            <a:pPr algn="l">
              <a:lnSpc>
                <a:spcPct val="120000"/>
              </a:lnSpc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Профессиональное образование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:  ФГБОУ ВО «Мордовский государственный педагогический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институт  им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. М. Е. </a:t>
            </a:r>
            <a:r>
              <a:rPr lang="ru-RU" sz="1200" b="1" dirty="0" err="1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Евсевьева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»</a:t>
            </a:r>
            <a:b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Специальность: «Педагогическое образование» (с двумя профилями подготовки)</a:t>
            </a:r>
          </a:p>
          <a:p>
            <a:pPr algn="l">
              <a:lnSpc>
                <a:spcPct val="120000"/>
              </a:lnSpc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Квалификация: «Бакалавр»</a:t>
            </a:r>
          </a:p>
          <a:p>
            <a:pPr algn="l">
              <a:lnSpc>
                <a:spcPct val="120000"/>
              </a:lnSpc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Диплом: № 101 305 0099216	</a:t>
            </a:r>
          </a:p>
          <a:p>
            <a:pPr algn="l">
              <a:lnSpc>
                <a:spcPct val="120000"/>
              </a:lnSpc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Дата выдачи: 28 июня 2018 г.</a:t>
            </a:r>
          </a:p>
          <a:p>
            <a:pPr algn="l">
              <a:lnSpc>
                <a:spcPct val="120000"/>
              </a:lnSpc>
            </a:pP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Переподготовка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: ФГБОУ 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ВО «Мордовский государственный педагогический институт  им. М. Е. </a:t>
            </a:r>
            <a:r>
              <a:rPr lang="ru-RU" sz="1200" b="1" dirty="0" err="1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Евсевьева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»</a:t>
            </a:r>
            <a:endParaRPr lang="ru-RU" sz="1200" b="1" dirty="0" smtClean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Квалификация: «Воспитатель»</a:t>
            </a:r>
          </a:p>
          <a:p>
            <a:pPr algn="l">
              <a:lnSpc>
                <a:spcPct val="120000"/>
              </a:lnSpc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Диплом:№132405964765</a:t>
            </a:r>
          </a:p>
          <a:p>
            <a:pPr algn="l">
              <a:lnSpc>
                <a:spcPct val="120000"/>
              </a:lnSpc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Дата выдачи: 28.июня 2018 г.</a:t>
            </a:r>
          </a:p>
          <a:p>
            <a:pPr algn="l">
              <a:lnSpc>
                <a:spcPct val="120000"/>
              </a:lnSpc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Общий трудовой </a:t>
            </a:r>
            <a:r>
              <a:rPr lang="ru-RU" sz="1200" b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стаж: 6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лет</a:t>
            </a:r>
          </a:p>
          <a:p>
            <a:pPr algn="l">
              <a:lnSpc>
                <a:spcPct val="120000"/>
              </a:lnSpc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Стаж педагогической работы (по специальности):6 лет</a:t>
            </a:r>
          </a:p>
          <a:p>
            <a:pPr algn="l">
              <a:lnSpc>
                <a:spcPct val="120000"/>
              </a:lnSpc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Наличие квалификационной категории: -</a:t>
            </a:r>
          </a:p>
          <a:p>
            <a:endParaRPr lang="en-US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556793"/>
            <a:ext cx="54726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/>
                </a:solidFill>
                <a:latin typeface="Bookman Old Style" pitchFamily="18" charset="0"/>
              </a:rPr>
              <a:t>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ПОРТФОЛИО  </a:t>
            </a:r>
          </a:p>
          <a:p>
            <a:pPr algn="ctr"/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Мустайкиной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Натальи Дмитриевны,               воспитателя МАДОУ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     «Центр развития ребенка –                    детский сад №58»</a:t>
            </a:r>
            <a:endParaRPr lang="ru-RU" dirty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026" name="Picture 2" descr="C:\Users\Gruppa 4\Desktop\2e4b342005f292432696319385b8e2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88640"/>
            <a:ext cx="2376264" cy="2921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116632"/>
            <a:ext cx="6912768" cy="1301006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Результаты участия обучающихся в: выставках, турнирах, соревнованиях, акциях, фестивалях, конкурсах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F:\аттестация мустайкиной\справка дети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412776"/>
            <a:ext cx="3744416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6552728" cy="86409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Международный уровень</a:t>
            </a:r>
            <a:endParaRPr lang="en-US" sz="36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026" name="Picture 2" descr="F:\аттестация мустайкиной\диплом лауреат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052736"/>
            <a:ext cx="3888431" cy="547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24300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Всероссийский уровень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050" name="Picture 2" descr="F:\спиридонова\для гранта\7 группа\251932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6" y="1268760"/>
            <a:ext cx="3672408" cy="52565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85010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Муниципальный уровень</a:t>
            </a:r>
            <a:endParaRPr lang="en-US" sz="40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Picture 2" descr="C:\Users\Gruppa 4\Desktop\аттестация мустайкиной\надина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556792"/>
            <a:ext cx="640703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1417638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F:\аттестация мустайкиной\справка конф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700808"/>
            <a:ext cx="3704356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Международный уровень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52839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Gruppa 4\Downloads\Справка-подтверждение ОПЧ 2022-23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196752"/>
            <a:ext cx="3716816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Всероссийский уровень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050" name="Picture 2" descr="C:\Users\Gruppa 4\Downloads\SERTIFIKAT_08_04_877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4680520" cy="3278641"/>
          </a:xfrm>
          <a:prstGeom prst="rect">
            <a:avLst/>
          </a:prstGeom>
          <a:noFill/>
        </p:spPr>
      </p:pic>
      <p:pic>
        <p:nvPicPr>
          <p:cNvPr id="3074" name="Picture 2" descr="C:\Users\Gruppa 4\Downloads\Sertifikat_18_03_2021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052736"/>
            <a:ext cx="3820914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778098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Муниципальный уровень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6146" name="Picture 2" descr="F:\аттестация мустайкиной\справка педсовет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268760"/>
            <a:ext cx="3888432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236296" cy="1080120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Georgia" pitchFamily="18" charset="0"/>
              </a:rPr>
              <a:t>Проведение открытых занятий, мастер-классов, мероприятий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5122" name="Picture 2" descr="F:\аттестация мустайкиной\справка откр просмотр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268760"/>
            <a:ext cx="3960440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7308304" cy="634082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Georgia" pitchFamily="18" charset="0"/>
              </a:rPr>
              <a:t>Экспертная деятельность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Gruppa 4\Desktop\SvidExperta_Кандаева Юлия Николаевна_page-0001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097360"/>
            <a:ext cx="3888432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63408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Представление инновационного педагогического опыта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https://upload2.schoolrm.ru/iblock/024/02434d5547fdc87fdcd79450e091f868/pedopyt-Mustaykinoy-_1_.pdf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Общественно-педагогическая  активность педагога: участие в комиссиях, педагогических сообществах, жюри конкурсов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Gruppa 4\Desktop\аттестация мустайкиной\маам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01476"/>
            <a:ext cx="3816424" cy="5229200"/>
          </a:xfrm>
          <a:prstGeom prst="rect">
            <a:avLst/>
          </a:prstGeom>
          <a:noFill/>
        </p:spPr>
      </p:pic>
      <p:pic>
        <p:nvPicPr>
          <p:cNvPr id="1026" name="Picture 2" descr="F:\Громилина_Аттестация\Мустайкина  профсою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673424"/>
            <a:ext cx="3816424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778098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Позитивные результаты работы с обучающимися</a:t>
            </a:r>
            <a:endParaRPr lang="en-US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170" name="Picture 2" descr="F:\аттестация мустайкиной\справка позитив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0768"/>
            <a:ext cx="2413414" cy="3413125"/>
          </a:xfrm>
          <a:prstGeom prst="rect">
            <a:avLst/>
          </a:prstGeom>
          <a:noFill/>
        </p:spPr>
      </p:pic>
      <p:pic>
        <p:nvPicPr>
          <p:cNvPr id="7171" name="Picture 3" descr="F:\аттестация мустайкиной\справка позитив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988840"/>
            <a:ext cx="2592288" cy="3665559"/>
          </a:xfrm>
          <a:prstGeom prst="rect">
            <a:avLst/>
          </a:prstGeom>
          <a:noFill/>
        </p:spPr>
      </p:pic>
      <p:pic>
        <p:nvPicPr>
          <p:cNvPr id="7172" name="Picture 4" descr="F:\аттестация мустайкиной\справка позитив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780928"/>
            <a:ext cx="2648056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778098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Качество взаимодействия с родителями</a:t>
            </a:r>
            <a:endParaRPr lang="en-US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218" name="Picture 2" descr="F:\аттестация мустайкиной\справка с родит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3744416" cy="5112568"/>
          </a:xfrm>
          <a:prstGeom prst="rect">
            <a:avLst/>
          </a:prstGeom>
          <a:noFill/>
        </p:spPr>
      </p:pic>
      <p:pic>
        <p:nvPicPr>
          <p:cNvPr id="9219" name="Picture 3" descr="F:\аттестация мустайкиной\справка с родит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340768"/>
            <a:ext cx="3816424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E:\аттестация гришиной\44c83b7ee3f155c2ae40599b27eb4bc07b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80728"/>
            <a:ext cx="3600400" cy="5184576"/>
          </a:xfrm>
          <a:prstGeom prst="rect">
            <a:avLst/>
          </a:prstGeom>
          <a:noFill/>
        </p:spPr>
      </p:pic>
      <p:pic>
        <p:nvPicPr>
          <p:cNvPr id="1026" name="Picture 2" descr="F:\аттестация мустайкиной\анализ анкетированп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980728"/>
            <a:ext cx="3480355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778098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Работа с детьми из социально-неблагополучных семей</a:t>
            </a:r>
            <a:endParaRPr lang="en-US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098" name="Picture 2" descr="F:\аттестация мустайкиной\справка неблаг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340768"/>
            <a:ext cx="3744416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7308304" cy="56207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  <a:latin typeface="Georgia" pitchFamily="18" charset="0"/>
              </a:rPr>
              <a:t>Участие педагога в профессиональных конкурсах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5" name="Picture 2" descr="F:\аттестация мустайкиной\конкурс воспитатель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3528392" cy="5184576"/>
          </a:xfrm>
          <a:prstGeom prst="rect">
            <a:avLst/>
          </a:prstGeom>
          <a:noFill/>
        </p:spPr>
      </p:pic>
      <p:pic>
        <p:nvPicPr>
          <p:cNvPr id="3074" name="Picture 2" descr="F:\аттестация мустайкиной\конкурс воспитатель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340768"/>
            <a:ext cx="3744416" cy="5226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Gruppa 4\Downloads\Диплом проф конкурс Варнавина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764704"/>
            <a:ext cx="4032448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778098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Georgia" pitchFamily="18" charset="0"/>
              </a:rPr>
              <a:t>Награды и поощрения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6146" name="Picture 2" descr="D:\Для аттестации  Варнавиной и Ганичевой\БП Варнавин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0976" y="1600200"/>
            <a:ext cx="640204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76672"/>
            <a:ext cx="6923112" cy="72008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Georgia" pitchFamily="18" charset="0"/>
              </a:rPr>
              <a:t/>
            </a:r>
            <a:br>
              <a:rPr lang="ru-RU" sz="3200" b="1" i="1" dirty="0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Georgia" pitchFamily="18" charset="0"/>
              </a:rPr>
              <a:t>Участие в инновационной (экспериментальной) деятельности</a:t>
            </a:r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</a:br>
            <a:endParaRPr lang="en-US" sz="3200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i="1" dirty="0" smtClean="0">
              <a:solidFill>
                <a:schemeClr val="accent1">
                  <a:lumMod val="75000"/>
                </a:schemeClr>
              </a:solidFill>
              <a:latin typeface="Batang" pitchFamily="18" charset="-127"/>
              <a:ea typeface="Batang" pitchFamily="18" charset="-127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  <a:latin typeface="Georgia" pitchFamily="18" charset="0"/>
                <a:ea typeface="Batang" pitchFamily="18" charset="-127"/>
              </a:rPr>
              <a:t>РЕСПУБЛИКАНСКИЙ УРОВЕНЬ:                 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  <a:ea typeface="Batang" pitchFamily="18" charset="-127"/>
              </a:rPr>
              <a:t>«Внедрение в работу ДОО инновационных технологий и методов экологического воспитания дошкольников в условиях реализации ФГОС ДО»</a:t>
            </a:r>
          </a:p>
          <a:p>
            <a:pPr algn="ctr"/>
            <a:endParaRPr lang="en-US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331236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334645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20725"/>
            <a:ext cx="3600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20725"/>
            <a:ext cx="3674616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F:\аттестация мустайкиной\справка ре5сп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3560340" cy="5328592"/>
          </a:xfrm>
          <a:prstGeom prst="rect">
            <a:avLst/>
          </a:prstGeom>
          <a:noFill/>
        </p:spPr>
      </p:pic>
      <p:pic>
        <p:nvPicPr>
          <p:cNvPr id="8195" name="Picture 3" descr="F:\аттестация мустайкиной\тит.JPG"/>
          <p:cNvPicPr>
            <a:picLocks noChangeAspect="1" noChangeArrowheads="1"/>
          </p:cNvPicPr>
          <p:nvPr/>
        </p:nvPicPr>
        <p:blipFill>
          <a:blip r:embed="rId4" cstate="print"/>
          <a:srcRect t="1515" r="1447" b="1515"/>
          <a:stretch>
            <a:fillRect/>
          </a:stretch>
        </p:blipFill>
        <p:spPr bwMode="auto">
          <a:xfrm>
            <a:off x="755576" y="1052736"/>
            <a:ext cx="3816424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Georgia" pitchFamily="18" charset="0"/>
              </a:rPr>
              <a:t>Наличие публикаций, включая </a:t>
            </a:r>
            <a:r>
              <a:rPr lang="ru-RU" sz="3600" b="1" i="1" dirty="0" err="1" smtClean="0">
                <a:solidFill>
                  <a:srgbClr val="002060"/>
                </a:solidFill>
                <a:latin typeface="Georgia" pitchFamily="18" charset="0"/>
              </a:rPr>
              <a:t>интернет-публикации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8363272" cy="4281339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Международный образовательный портал МААМ, методические рекомендации по результатам фотоотчета о сюжетно-ролевой игре «День рождения», 2024 г.</a:t>
            </a:r>
          </a:p>
          <a:p>
            <a:pPr marL="514350" indent="-514350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2.   Международный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образовательный портал МААМ,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материал о тематическом дне «Единый день дорожной безопасности», 2023 г.</a:t>
            </a:r>
          </a:p>
          <a:p>
            <a:pPr marL="514350" indent="-514350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3.   Всероссийское образовательное издание «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Педпроспект.ру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», статья «Формирование функциональной грамотности дошкольников», 2022 г.</a:t>
            </a:r>
          </a:p>
          <a:p>
            <a:pPr marL="514350" indent="-514350">
              <a:buAutoNum type="arabicPeriod"/>
            </a:pPr>
            <a:endParaRPr lang="en-US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>
            <a:noAutofit/>
          </a:bodyPr>
          <a:lstStyle/>
          <a:p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Gruppa 4\Desktop\аттестация мустайкиной\маам 7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4104456" cy="5976664"/>
          </a:xfrm>
          <a:prstGeom prst="rect">
            <a:avLst/>
          </a:prstGeom>
          <a:noFill/>
        </p:spPr>
      </p:pic>
      <p:pic>
        <p:nvPicPr>
          <p:cNvPr id="3" name="Picture 2" descr="F:\аттестация мустайкиной\публикац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76672"/>
            <a:ext cx="4032448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543094_58-p-fon-dlya-prezentatsii-powerpoint-dlya-shko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:\Users\Gruppa 4\Desktop\аттестация мустайкиной\1631740-016-194-ser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4104456" cy="5616624"/>
          </a:xfrm>
          <a:prstGeom prst="rect">
            <a:avLst/>
          </a:prstGeom>
          <a:noFill/>
        </p:spPr>
      </p:pic>
      <p:pic>
        <p:nvPicPr>
          <p:cNvPr id="1027" name="Picture 3" descr="C:\Users\Gruppa 4\Desktop\аттестация мустайкиной\1650209-016-015-se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20688"/>
            <a:ext cx="4099510" cy="5589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215</Words>
  <Application>Microsoft Office PowerPoint</Application>
  <PresentationFormat>Экран (4:3)</PresentationFormat>
  <Paragraphs>41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МИНИСТЕРСТВО ОБРАЗОВАНИЯ РМ</vt:lpstr>
      <vt:lpstr>Представление инновационного педагогического опыта</vt:lpstr>
      <vt:lpstr> Участие в инновационной (экспериментальной) деятельности </vt:lpstr>
      <vt:lpstr>Слайд 4</vt:lpstr>
      <vt:lpstr>Слайд 5</vt:lpstr>
      <vt:lpstr>Слайд 6</vt:lpstr>
      <vt:lpstr>Наличие публикаций, включая интернет-публикации</vt:lpstr>
      <vt:lpstr>Слайд 8</vt:lpstr>
      <vt:lpstr>Слайд 9</vt:lpstr>
      <vt:lpstr>Результаты участия обучающихся в: выставках, турнирах, соревнованиях, акциях, фестивалях, конкурсах</vt:lpstr>
      <vt:lpstr>Международный уровень</vt:lpstr>
      <vt:lpstr>Всероссийский уровень</vt:lpstr>
      <vt:lpstr>Муниципальный уровень</vt:lpstr>
      <vt:lpstr> 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Международный уровень</vt:lpstr>
      <vt:lpstr>Всероссийский уровень</vt:lpstr>
      <vt:lpstr>Муниципальный уровень</vt:lpstr>
      <vt:lpstr>Проведение открытых занятий, мастер-классов, мероприятий</vt:lpstr>
      <vt:lpstr>Экспертная деятельность</vt:lpstr>
      <vt:lpstr>Общественно-педагогическая  активность педагога: участие в комиссиях, педагогических сообществах, жюри конкурсов</vt:lpstr>
      <vt:lpstr>Позитивные результаты работы с обучающимися</vt:lpstr>
      <vt:lpstr>Качество взаимодействия с родителями</vt:lpstr>
      <vt:lpstr>Слайд 23</vt:lpstr>
      <vt:lpstr>Работа с детьми из социально-неблагополучных семей</vt:lpstr>
      <vt:lpstr> Участие педагога в профессиональных конкурсах</vt:lpstr>
      <vt:lpstr>Слайд 26</vt:lpstr>
      <vt:lpstr>Награды и поощрения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Gruppa 4</dc:creator>
  <cp:lastModifiedBy>Gruppa 4</cp:lastModifiedBy>
  <cp:revision>55</cp:revision>
  <dcterms:created xsi:type="dcterms:W3CDTF">2023-02-15T06:27:44Z</dcterms:created>
  <dcterms:modified xsi:type="dcterms:W3CDTF">2024-02-19T06:31:21Z</dcterms:modified>
</cp:coreProperties>
</file>