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70" r:id="rId3"/>
    <p:sldId id="297" r:id="rId4"/>
    <p:sldId id="271" r:id="rId5"/>
    <p:sldId id="264" r:id="rId6"/>
    <p:sldId id="298" r:id="rId7"/>
    <p:sldId id="265" r:id="rId8"/>
    <p:sldId id="268" r:id="rId9"/>
    <p:sldId id="269" r:id="rId10"/>
    <p:sldId id="292" r:id="rId11"/>
    <p:sldId id="293" r:id="rId12"/>
    <p:sldId id="273" r:id="rId13"/>
    <p:sldId id="274" r:id="rId14"/>
    <p:sldId id="287" r:id="rId15"/>
    <p:sldId id="295" r:id="rId16"/>
    <p:sldId id="275" r:id="rId17"/>
    <p:sldId id="280" r:id="rId18"/>
    <p:sldId id="276" r:id="rId19"/>
    <p:sldId id="281" r:id="rId20"/>
    <p:sldId id="282" r:id="rId21"/>
    <p:sldId id="288" r:id="rId22"/>
    <p:sldId id="283" r:id="rId23"/>
    <p:sldId id="294" r:id="rId24"/>
  </p:sldIdLst>
  <p:sldSz cx="7559675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794" autoAdjust="0"/>
  </p:normalViewPr>
  <p:slideViewPr>
    <p:cSldViewPr snapToGrid="0">
      <p:cViewPr varScale="1">
        <p:scale>
          <a:sx n="48" d="100"/>
          <a:sy n="48" d="100"/>
        </p:scale>
        <p:origin x="228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67462"/>
            <a:ext cx="6425724" cy="375991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72376"/>
            <a:ext cx="5669756" cy="2607442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2C7C-8B9C-4262-912A-B06B93FD5767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2E495-3BEE-460C-9FD7-BAF286F86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76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2C7C-8B9C-4262-912A-B06B93FD5767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2E495-3BEE-460C-9FD7-BAF286F86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91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74987"/>
            <a:ext cx="1630055" cy="9152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74987"/>
            <a:ext cx="4795669" cy="9152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2C7C-8B9C-4262-912A-B06B93FD5767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2E495-3BEE-460C-9FD7-BAF286F86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194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2C7C-8B9C-4262-912A-B06B93FD5767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2E495-3BEE-460C-9FD7-BAF286F86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5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92444"/>
            <a:ext cx="6520220" cy="4492401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227345"/>
            <a:ext cx="6520220" cy="2362447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2C7C-8B9C-4262-912A-B06B93FD5767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2E495-3BEE-460C-9FD7-BAF286F86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6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74937"/>
            <a:ext cx="3212862" cy="6852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74937"/>
            <a:ext cx="3212862" cy="6852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2C7C-8B9C-4262-912A-B06B93FD5767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2E495-3BEE-460C-9FD7-BAF286F86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87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74990"/>
            <a:ext cx="6520220" cy="208745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47443"/>
            <a:ext cx="3198096" cy="1297471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44914"/>
            <a:ext cx="3198096" cy="58023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47443"/>
            <a:ext cx="3213847" cy="1297471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44914"/>
            <a:ext cx="3213847" cy="58023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2C7C-8B9C-4262-912A-B06B93FD5767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2E495-3BEE-460C-9FD7-BAF286F86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3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2C7C-8B9C-4262-912A-B06B93FD5767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2E495-3BEE-460C-9FD7-BAF286F86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0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2C7C-8B9C-4262-912A-B06B93FD5767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2E495-3BEE-460C-9FD7-BAF286F86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751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9984"/>
            <a:ext cx="2438192" cy="251994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54968"/>
            <a:ext cx="3827085" cy="7674832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39929"/>
            <a:ext cx="2438192" cy="6002369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2C7C-8B9C-4262-912A-B06B93FD5767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2E495-3BEE-460C-9FD7-BAF286F86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07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9984"/>
            <a:ext cx="2438192" cy="251994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54968"/>
            <a:ext cx="3827085" cy="7674832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39929"/>
            <a:ext cx="2438192" cy="6002369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2C7C-8B9C-4262-912A-B06B93FD5767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2E495-3BEE-460C-9FD7-BAF286F86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61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74990"/>
            <a:ext cx="6520220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74937"/>
            <a:ext cx="6520220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10009783"/>
            <a:ext cx="170092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B2C7C-8B9C-4262-912A-B06B93FD5767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10009783"/>
            <a:ext cx="2551390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10009783"/>
            <a:ext cx="170092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2E495-3BEE-460C-9FD7-BAF286F86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44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10" Type="http://schemas.openxmlformats.org/officeDocument/2006/relationships/image" Target="../media/image26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559675" cy="107997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4629" y="1306287"/>
            <a:ext cx="4354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МАДОУ «Детский сад №112»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11965" y="2262669"/>
            <a:ext cx="54665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Отчёт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 летней оздоровительной работе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второй младшей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группе №10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«Клубничка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2828260" y="7167823"/>
            <a:ext cx="4731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Подготовили: воспитатели          Писарева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Ирина Георгиевна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Клокова Екатерина Константиновна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2880238" y="4752749"/>
            <a:ext cx="2460555" cy="2605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4457" y="9296032"/>
            <a:ext cx="2254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2021г.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313">
            <a:off x="1178358" y="7193088"/>
            <a:ext cx="1654628" cy="13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93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202793" y="8535174"/>
            <a:ext cx="2464660" cy="26240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652" y="217714"/>
            <a:ext cx="357253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песком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песочница!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ней песок, песок.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Песочница, песочница!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Идем играть, дружок.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Песочница, песочница!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руках у нас совок.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Песочница, песочница!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черпаем песок.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736355" y="8527950"/>
            <a:ext cx="2477301" cy="26893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6" y="4282635"/>
            <a:ext cx="2181654" cy="4271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7" y="217714"/>
            <a:ext cx="2235610" cy="38472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26" y="4333390"/>
            <a:ext cx="2208277" cy="42456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24" y="4333390"/>
            <a:ext cx="2255555" cy="42456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89">
            <a:off x="2999941" y="9100212"/>
            <a:ext cx="1179883" cy="8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1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1" y="0"/>
            <a:ext cx="7559675" cy="107997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943" y="261258"/>
            <a:ext cx="71410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	В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дождливую погоду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рисовали, занимались аппликацией, конструировали,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играли в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настольные, сюжетно-ролевые игры, читали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художественную литературу.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6" y="1830917"/>
            <a:ext cx="2127249" cy="3804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40" y="1830916"/>
            <a:ext cx="2191177" cy="3804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65" y="1830917"/>
            <a:ext cx="2267708" cy="3804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6" y="5877259"/>
            <a:ext cx="2792267" cy="41370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89">
            <a:off x="3146261" y="5900065"/>
            <a:ext cx="1179883" cy="9787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95" y="5830635"/>
            <a:ext cx="2776746" cy="41681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2744988" y="8832310"/>
            <a:ext cx="2160316" cy="23330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2381">
            <a:off x="3218514" y="7749362"/>
            <a:ext cx="1179883" cy="8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31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435632" y="8085611"/>
            <a:ext cx="2787905" cy="30180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779" y="152400"/>
            <a:ext cx="722811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	Летние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дни были насыщены увлекательными, познавательными мероприятиями. Для детей были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организованы спортивные, музыкальные развлечения; проводилась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продуктивная деятельность рисование, лепка, аппликация в соответствии с планом работы группы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Были проведены следующие мероприятия:</a:t>
            </a:r>
          </a:p>
          <a:p>
            <a:pPr algn="ctr"/>
            <a:r>
              <a:rPr lang="ru-RU" sz="28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</a:t>
            </a:r>
          </a:p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Развлечение ко Дню защиты детей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«Праздник солнечных зайчиков»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Развлечение «В гости к бабушке – загадушке»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Игра – забава «Мишка – капризуля»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Постановка театра по сказке «Теремок»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Флешмоб «Подари улыбку другу»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Праздничное развлечение «День России»</a:t>
            </a:r>
          </a:p>
          <a:p>
            <a:pPr algn="just"/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95966" y="8112433"/>
            <a:ext cx="2787905" cy="3018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25" y="6747940"/>
            <a:ext cx="1893038" cy="143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6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29075" y="8807536"/>
            <a:ext cx="2128137" cy="2583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8" y="278566"/>
            <a:ext cx="3651484" cy="2613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932535" y="8829930"/>
            <a:ext cx="2321150" cy="23593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35" y="3165070"/>
            <a:ext cx="3608952" cy="25922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7" y="5757295"/>
            <a:ext cx="3085590" cy="28652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02">
            <a:off x="4789706" y="635866"/>
            <a:ext cx="1893038" cy="14344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463">
            <a:off x="931999" y="3688734"/>
            <a:ext cx="1893038" cy="14344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02">
            <a:off x="4721801" y="6852069"/>
            <a:ext cx="1893038" cy="143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18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373701" y="8536630"/>
            <a:ext cx="2510842" cy="2637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9" y="209309"/>
            <a:ext cx="6634716" cy="3615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799813" y="8578510"/>
            <a:ext cx="2397711" cy="2553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9" y="4033688"/>
            <a:ext cx="2079866" cy="40467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55" y="4033688"/>
            <a:ext cx="1972193" cy="40467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05" y="4033687"/>
            <a:ext cx="2122160" cy="40164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463">
            <a:off x="3100378" y="8565800"/>
            <a:ext cx="1404180" cy="118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74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745030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376833" y="8435458"/>
            <a:ext cx="2424632" cy="2603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839577" y="8474356"/>
            <a:ext cx="2324669" cy="2603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91" y="371012"/>
            <a:ext cx="3714975" cy="7683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7431">
            <a:off x="6038461" y="5882396"/>
            <a:ext cx="1404180" cy="11853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26" y="8241602"/>
            <a:ext cx="1404180" cy="1185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5321">
            <a:off x="210041" y="696076"/>
            <a:ext cx="1404180" cy="118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68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336140" y="8265670"/>
            <a:ext cx="2787905" cy="30180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387" y="276446"/>
            <a:ext cx="71025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Июль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«Праздник мыльных пузырей»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Театрализованная игра «А лисички взяли спички…»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Инсценировка детских песен и потешек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Развлечение «Игротека»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Квест –игра «День индейцев»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Конкурс костюма «Я - пират»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Рисование на камнях «Волшебные камушки»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Изготовление поделок из природного материала «Город мастеров»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435629" y="8132997"/>
            <a:ext cx="2787905" cy="3018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1" y="4657060"/>
            <a:ext cx="5273749" cy="35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84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312701" y="9109900"/>
            <a:ext cx="1782582" cy="20247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6" y="217214"/>
            <a:ext cx="6145619" cy="3759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5570062" y="9088300"/>
            <a:ext cx="1727592" cy="2025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6" y="4193791"/>
            <a:ext cx="2110225" cy="41153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0" y="4193791"/>
            <a:ext cx="2033243" cy="41153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30" y="4193791"/>
            <a:ext cx="2172313" cy="41153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00" y="8526327"/>
            <a:ext cx="2978774" cy="19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14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2823932" y="5841584"/>
            <a:ext cx="1911808" cy="2052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122" y="261257"/>
            <a:ext cx="71450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Развлечение «В гостях у капельки»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Развлечение «Путешествие в летний лес»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Развлечение «Путешествие по сказкам»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Музыкальное развлечение «Бал овощей»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Дискотека «Веселое лето»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Оформление фотоальбома «Как я провел лето»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Фотогазета «Летом не скучали!»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" y="3431356"/>
            <a:ext cx="2402603" cy="4241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07" y="3431356"/>
            <a:ext cx="2361494" cy="42410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38" y="7825563"/>
            <a:ext cx="5762846" cy="26678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4225">
            <a:off x="3103306" y="4322646"/>
            <a:ext cx="1353059" cy="100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41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336140" y="8276996"/>
            <a:ext cx="2787905" cy="30180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171" y="195943"/>
            <a:ext cx="7075715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	Для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повышения уровня информированности родителей воспитателями  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были оформлены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консультации на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темы: «Права ребенка», «Развивайте познавательный интерес у ребенка», «Приучайте ребенка к чистоте», «О мерах профилактики сальмонеллеза», «Кто со спортом дружит, никогда не тужит», «Лекарственные и ядовитые растения», «Безопасность ребенка зависит от нас», «О мерах пожарной безопасности дома», «Бережное отношение к природе» и т.д.; памятки: «Как избежать заражения клещевым энцефалитом?», « Правила поведения на воде», «Как правильно загорать», «Осторожно, ядовитые растения», «Берегите цветы, они занесены в Красную книгу», «Профилактика гельминтоза у детей», «Почему важно мыть руки, овощи и фрукты», «Меры предупреждения укусов насекомых» и т.д.; рекомендации: «Учим детей соблюдать правила пешехода», «Соблюдайте правила дорожного движения».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	Проводились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беседы с родителями о безопасном поведении детей на воде, в лесу, и т.д.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367821" y="8276995"/>
            <a:ext cx="2787905" cy="3018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53" y="8495785"/>
            <a:ext cx="1495600" cy="10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90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612657" y="8334034"/>
            <a:ext cx="2787905" cy="30180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9382" y="207818"/>
            <a:ext cx="71529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Удивительное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года – лето. Как не странно мы все любим этот период времени года, особенно дети.</a:t>
            </a:r>
          </a:p>
          <a:p>
            <a:pPr algn="just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Летнюю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детьми в детском саду принято называть оздоровительной, она имеет свою специфику. Важно использовать благоприятные для укрепления здоровья детей условия летнего времени и добиться, чтобы ребёнок окреп, поправился и закалился, научился понимать и любить удивительный, прекрасный мир растений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336139" y="8334035"/>
            <a:ext cx="2787905" cy="3018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3" y="3971223"/>
            <a:ext cx="2718955" cy="4405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716">
            <a:off x="3525933" y="4589757"/>
            <a:ext cx="1223881" cy="8539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816">
            <a:off x="3251926" y="6933209"/>
            <a:ext cx="1232850" cy="8451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86" y="3926349"/>
            <a:ext cx="2306560" cy="43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11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511162" y="8171865"/>
            <a:ext cx="2787905" cy="30180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" y="261257"/>
            <a:ext cx="72498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	Родители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принимали активное участие в жизни детского сада. Они помогали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оформить участок группы,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обновили песок в песочнице,  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помогали в подготовке к развлечениям.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33" y="2295064"/>
            <a:ext cx="3718553" cy="5755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141468" y="8171865"/>
            <a:ext cx="2787905" cy="3018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02">
            <a:off x="402857" y="3234185"/>
            <a:ext cx="1299538" cy="9802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740">
            <a:off x="5751615" y="5977159"/>
            <a:ext cx="1473886" cy="111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66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18588" y="8389227"/>
            <a:ext cx="2668012" cy="26627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171" y="195943"/>
            <a:ext cx="7184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родителей выращивалась рассада цветов, за которой с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удовольствием ухаживали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дети.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Цветы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получились замечательные!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88" y="1592215"/>
            <a:ext cx="3068437" cy="6552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57" y="1592215"/>
            <a:ext cx="3399888" cy="6552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594677" y="8405413"/>
            <a:ext cx="2454584" cy="26304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2121">
            <a:off x="2163138" y="1865664"/>
            <a:ext cx="1116491" cy="7962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112">
            <a:off x="3175952" y="8844504"/>
            <a:ext cx="1116491" cy="7962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2121">
            <a:off x="6048793" y="1865664"/>
            <a:ext cx="1116491" cy="7962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791">
            <a:off x="4581358" y="7123159"/>
            <a:ext cx="1116491" cy="7962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2385">
            <a:off x="797482" y="6508568"/>
            <a:ext cx="1116491" cy="79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8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95964" y="8170668"/>
            <a:ext cx="2787905" cy="30180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486" y="239486"/>
            <a:ext cx="7053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	Работу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за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летне-оздоровительный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период можно считать удовлетворительной и плодотворной.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275805" y="8170669"/>
            <a:ext cx="2787905" cy="3018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6" y="1297554"/>
            <a:ext cx="3340446" cy="6349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63" y="1309969"/>
            <a:ext cx="3309382" cy="6337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740">
            <a:off x="418640" y="2080963"/>
            <a:ext cx="947818" cy="8214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740">
            <a:off x="3024593" y="8097491"/>
            <a:ext cx="1190839" cy="10240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33880">
            <a:off x="5998543" y="1621539"/>
            <a:ext cx="1149653" cy="86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94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3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655791" y="7566220"/>
            <a:ext cx="2787905" cy="3018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262425" y="7412250"/>
            <a:ext cx="2787905" cy="30180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377" y="4231758"/>
            <a:ext cx="5188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02">
            <a:off x="933562" y="1708407"/>
            <a:ext cx="1893038" cy="1434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28">
            <a:off x="4709858" y="852628"/>
            <a:ext cx="1893038" cy="143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7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612657" y="8334034"/>
            <a:ext cx="2787905" cy="30180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9382" y="207818"/>
            <a:ext cx="7152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0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336139" y="8334035"/>
            <a:ext cx="2787905" cy="3018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716">
            <a:off x="4887370" y="7021272"/>
            <a:ext cx="1611437" cy="11587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816">
            <a:off x="1066386" y="6622737"/>
            <a:ext cx="1611437" cy="1158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4" y="250899"/>
            <a:ext cx="3110506" cy="55124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93" y="250899"/>
            <a:ext cx="2841355" cy="551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6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716318" y="8608390"/>
            <a:ext cx="2442844" cy="24239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3750" y="217714"/>
            <a:ext cx="7032172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 группе и на участке детского сада максимально эффективных условий для организации оздоровительной работы и развития познавательных интересов воспитанников в летний период.</a:t>
            </a:r>
          </a:p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культурно-гигиенических и трудовых навыков;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у воспитанников привычки к здоровому образу жизни, навыков безопасного поведения;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интересов воспитанников;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условия, обеспечивающие охрану жизни и здоровья детей, для самостоятельной, творческой деятельности детей на участке;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осуществлять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и социальное просвещение родителей по вопросам воспитания и оздоровления детей в летний период.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496158" y="8590246"/>
            <a:ext cx="2442844" cy="24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3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655792" y="7937734"/>
            <a:ext cx="2787905" cy="30180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651" y="318977"/>
            <a:ext cx="71238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в летний период проводилась по следующим направлениям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оздоровительная;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воспитательно-образовательная работа;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работа с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родителями.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	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детском саду был разработан режим дня на летний оздоровительный период: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утренний приём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свежем воздухе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прогулки не менее 4 часов;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закаливающие мероприятия: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солнечные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ванны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витаминизация и калорийность питания; 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физкультурные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музыкальные мероприятия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соблюдался питьевой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режим.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299561" y="7937735"/>
            <a:ext cx="2787905" cy="3018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716">
            <a:off x="2267433" y="7022285"/>
            <a:ext cx="1704033" cy="12089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716">
            <a:off x="5334210" y="5887165"/>
            <a:ext cx="1704033" cy="12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607907" y="8170671"/>
            <a:ext cx="2787905" cy="30180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" y="239487"/>
            <a:ext cx="72281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осуществлялась в соответствии с режимом дня и планом работы на летний период.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поставленных задач в летний период соблюдались следующие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условия: с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организации водно-питьевого режима в нашей группе имелись в наличии индивидуальные бокалы для детей, чайник, охлажденная кипяченая вода; при организации закаливающих процедур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полотенца для рук, ног, тазик с водой соответствующей температуры.</a:t>
            </a:r>
            <a:endParaRPr lang="ru-RU" sz="2400" b="0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411689" y="8170671"/>
            <a:ext cx="2787905" cy="3018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02">
            <a:off x="1891011" y="6278215"/>
            <a:ext cx="1893038" cy="1434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800">
            <a:off x="4623812" y="5063035"/>
            <a:ext cx="1893038" cy="143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83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655792" y="8026879"/>
            <a:ext cx="2787905" cy="30180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486" y="391887"/>
            <a:ext cx="705394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Оздоровительная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в детском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саду: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-обеспечение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максимального времени пребывания детей на свежем      воздухе (утренний приём детей, гимнастика, физ. занятия, прогулки, развлечения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);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условий для повышения двигательной активности детей на свежем воздухе посредством расширения ассортимента выносного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оборудования; 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различных видов закаливания в течение дня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воздушные и солнечные ванны, хождение босиком и т.д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.);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индивидуальная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групповая работа с детьми по развитию основных движений на прогулке.</a:t>
            </a:r>
          </a:p>
          <a:p>
            <a:pPr lvl="0" indent="22860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	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115978" y="7844445"/>
            <a:ext cx="2787905" cy="301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0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655792" y="8244593"/>
            <a:ext cx="2787905" cy="30180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" y="174171"/>
            <a:ext cx="7206343" cy="4220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Хорошая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погода давала возможность проводить достаточно времени на свежем воздухе. Утро при благоприятных климатических условиях начиналось с гимнастики, на свежем воздухе которая заряжала бодростью и энергией на предстоящий день, поднимала настроение детей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Были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условия для повышения двигательной активности детей на свежем воздухе, проводилась индивидуальная и подгрупповая работа с детьми по развитию основных движений на прогулке.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115979" y="8244591"/>
            <a:ext cx="2787905" cy="3018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1" y="4394470"/>
            <a:ext cx="2227295" cy="3941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19" y="4394470"/>
            <a:ext cx="2207463" cy="3941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02">
            <a:off x="3067220" y="5545004"/>
            <a:ext cx="1540788" cy="122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4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10799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650437" y="8106877"/>
            <a:ext cx="2787905" cy="3018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3" y="227294"/>
            <a:ext cx="3317357" cy="6507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136" y="227294"/>
            <a:ext cx="3197460" cy="6507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3998">
            <a:off x="4377187" y="7993243"/>
            <a:ext cx="2787905" cy="3018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00" y="7249826"/>
            <a:ext cx="1540788" cy="122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747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</TotalTime>
  <Words>200</Words>
  <Application>Microsoft Office PowerPoint</Application>
  <PresentationFormat>Произвольный</PresentationFormat>
  <Paragraphs>77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37</cp:revision>
  <dcterms:created xsi:type="dcterms:W3CDTF">2021-08-27T19:23:45Z</dcterms:created>
  <dcterms:modified xsi:type="dcterms:W3CDTF">2021-09-07T18:07:51Z</dcterms:modified>
</cp:coreProperties>
</file>