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9" r:id="rId5"/>
    <p:sldId id="263" r:id="rId6"/>
    <p:sldId id="266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95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7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1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60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07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1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3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60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13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7D918-7A10-4D2F-940F-4EBBB31D64F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C463D-FC56-403B-B75F-5EDEFC24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0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5999" y="4420295"/>
            <a:ext cx="6454589" cy="77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 инструктор по физической культуре:      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Захарова Н.А</a:t>
            </a:r>
            <a:r>
              <a:rPr lang="ru-RU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5693" y="2357466"/>
            <a:ext cx="58539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физкультурного занятия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старшей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8589" y="708212"/>
            <a:ext cx="82833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Структурное подразделение  «Детский сад № 16 комбинированного вида» 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МБДОУ «Детский сад «Радуга» комбинированного вида»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Рузаевского муниципального района</a:t>
            </a:r>
            <a:endParaRPr lang="ru-RU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08478" cy="6858001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999129" y="815788"/>
            <a:ext cx="5656730" cy="5871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Физическое воспитание дошкольников включает в себя проведение утренней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(ежедневное), физкультурных занятий, подвижных игр, развлечений в помещении и на свежем воздухе.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данной презентации представлен конспект физкультурного занятия, методические рекомендации к проведению физкультурного занятия, комплекс утренней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 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06665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08478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32329" y="887507"/>
            <a:ext cx="744070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Занятие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построено по общепринятой структуре и включает обучение основным видам движений, комплекс упражнений общеразвивающего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подвижные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т.д.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возраста детей продолжительность физкультурного занятия разная (2 младшая группа-15 мин., средняя группа-20 мин., старшая группа -25 мин., подготовительная группа-30 мин.) и все они проводятся 3 раза в неделю в игровой форме.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Самое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главное, чтобы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занятия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игры приносили детям удовольствие и радость, прибавляли уверенности в своих силах, развивали самостоятельность.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Растите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здоровыми, сильными и жизнерадостными!</a:t>
            </a:r>
          </a:p>
        </p:txBody>
      </p:sp>
    </p:spTree>
    <p:extLst>
      <p:ext uri="{BB962C8B-B14F-4D97-AF65-F5344CB8AC3E}">
        <p14:creationId xmlns:p14="http://schemas.microsoft.com/office/powerpoint/2010/main" val="11278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08478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3864" y="646980"/>
            <a:ext cx="2316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занятия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43164"/>
              </p:ext>
            </p:extLst>
          </p:nvPr>
        </p:nvGraphicFramePr>
        <p:xfrm>
          <a:off x="517584" y="1122363"/>
          <a:ext cx="8203722" cy="5212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261"/>
                <a:gridCol w="1380903"/>
                <a:gridCol w="941844"/>
                <a:gridCol w="1223515"/>
                <a:gridCol w="1238654"/>
                <a:gridCol w="1461486"/>
                <a:gridCol w="1164059"/>
              </a:tblGrid>
              <a:tr h="738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занятия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дыхание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общеразвивающих упражнений (ОРУ)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упражнений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(ОВД)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Подвижная игра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</a:tr>
              <a:tr h="4429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«Наш прекрасный сад»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(Все виды ходьбы выполняются в чередовании с обычной ходьбой).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Ходьба на носках, пятках, внешней стороне стопы, с высоким подниманием бедра, приставным шагом вправо (влево), с перешагиванием через предметы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Ходьба по кругу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Ходьба с изменением направления движения,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4. Ходьба "змейкой" между предметами, 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Ходьба врассыпную.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 на носках;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бег с высоким подниманием бедра, 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бег с различными заданиями, выполняемыми по сигналу;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бег «Змейкой» между предметами,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-врассыпную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-подскоки.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«Погреемся».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 п. — стоя, ноги вместе, руки в стороны (делает вдох). Ре­бенок быстро скрещивает руки пе­ред грудью, хлопает ладонями по плечам (выдох), произнося «у-х-х! у-х-х!» Возвращается в и. п.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№2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Ходьба с перешагиванием через предметы, руки за головой (2—З раза).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Прыжки с продвижением вперед (6—8 шт.) на правой и левой ноге (2—3 раза).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Отбивание мяча на месте 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двумя руками.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«Пятнышки»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12" marR="345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0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08478" cy="68580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14400" y="600636"/>
            <a:ext cx="787997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общеразвивающих упражнений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(ОРУ)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(Без предметов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И. п.: основная стойка, руки на поясе. 1—2 — поднимаясь на носки, руки через стороны вверх, потянуться; 3—4 — вернуться в исходное положение (6—7 раз).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ноги на ширине плеч, руки за спину. 1 — руки в стороны; 2 — наклон вправо, руки вверх; З — выпрямиться, руки в стороны; 4 — вернуться в исходное положение. То же влево (6 раз).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И. п.: ноги слегка расставлены, руки в стороны. 1—2 — глубоко присесть, колени обхватить руками, голову опустить; 3—4 — вернуться в исходное положение (6—8 раз).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И. п.: стоя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колёнях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руки на поясе. 1 — поворот вправо, правой рукой коснуться пятки левой ноги; 2 — вернуться в исходное положение. То же влево (6—8 раз).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5.И. п.: стоя в упоре на коленях, опираясь ладонями о пол. 1—2 — выпрямить колени, приняв положение упора согнувшись; 3—4 — вернуться в исходное положение (4—5 раз).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И. п.: лежа на животе, руки согнуты в локтях перед грудью. 1 - 2 — прогнуться, руки вынести вперед; 3—4 — вернуться в исходное положение (5—6 раз).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053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08478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70965" y="869576"/>
            <a:ext cx="7772400" cy="577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«Пятнышки»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Развивать быстроту реакции на сигнал; упражнять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ловле.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находятся в разных местах площадки (границы ее обозначены флажками). Назначенный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выбранный детьми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пятнашка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получив цветную повязку (ленточку), становится на середине площадки.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сигнала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взрослого: «Раз!, два, три- лови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 - все дети разбегаются по площадке, а водящий старается догнать кого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играющих и коснуться его рукой. Тот, кого водящий коснулся рукой, отходит в сторону. Игра заканчивается, когда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пятнашка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поймает 3-4 играющих.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повторении игры выбирается новый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пятнашка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пятнашка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30-40 секунд не может поймать никого 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играющих, назначается другой водящий.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08478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35741" y="2079812"/>
            <a:ext cx="6741458" cy="286232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Солнышко . Подъем!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Встали по порядку!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Друг за другом мы идем,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Началась зарядка.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носочках мы шагали,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Руки выше поднимали.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Плечи мы начнем вращать,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Нужно мышцы нам размять.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Кочки на пути встречали,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Ноги выше поднимали.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 присели, поднялись,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дружно, не ленись.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 теперь пора бежать,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Всем друг друга догонять.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Раз, два, раз, два,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Зашагала детвора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(Выполняется комплекс общеразвивающих упражнений)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30288"/>
            <a:ext cx="4778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Утренняя зарядка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 «Солнечная зарядка» </a:t>
            </a:r>
          </a:p>
        </p:txBody>
      </p:sp>
    </p:spTree>
    <p:extLst>
      <p:ext uri="{BB962C8B-B14F-4D97-AF65-F5344CB8AC3E}">
        <p14:creationId xmlns:p14="http://schemas.microsoft.com/office/powerpoint/2010/main" val="18439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08478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31460" y="2770094"/>
            <a:ext cx="3585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531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</dc:creator>
  <cp:lastModifiedBy>NA</cp:lastModifiedBy>
  <cp:revision>16</cp:revision>
  <dcterms:created xsi:type="dcterms:W3CDTF">2020-04-15T20:07:56Z</dcterms:created>
  <dcterms:modified xsi:type="dcterms:W3CDTF">2020-08-04T03:58:07Z</dcterms:modified>
</cp:coreProperties>
</file>