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66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5FF76"/>
    <a:srgbClr val="ACC77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3" d="100"/>
          <a:sy n="73" d="100"/>
        </p:scale>
        <p:origin x="-129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F752F-4D30-47FC-9237-A16C8866E36D}" type="datetimeFigureOut">
              <a:rPr lang="ru-RU" smtClean="0"/>
              <a:pPr/>
              <a:t>14.02.2021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ADD79-4162-4A37-B814-E9C83B624B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F752F-4D30-47FC-9237-A16C8866E36D}" type="datetimeFigureOut">
              <a:rPr lang="ru-RU" smtClean="0"/>
              <a:pPr/>
              <a:t>14.02.2021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ADD79-4162-4A37-B814-E9C83B624B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F752F-4D30-47FC-9237-A16C8866E36D}" type="datetimeFigureOut">
              <a:rPr lang="ru-RU" smtClean="0"/>
              <a:pPr/>
              <a:t>14.02.2021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ADD79-4162-4A37-B814-E9C83B624B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F752F-4D30-47FC-9237-A16C8866E36D}" type="datetimeFigureOut">
              <a:rPr lang="ru-RU" smtClean="0"/>
              <a:pPr/>
              <a:t>14.02.2021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ADD79-4162-4A37-B814-E9C83B624B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F752F-4D30-47FC-9237-A16C8866E36D}" type="datetimeFigureOut">
              <a:rPr lang="ru-RU" smtClean="0"/>
              <a:pPr/>
              <a:t>14.02.2021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ADD79-4162-4A37-B814-E9C83B624B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F752F-4D30-47FC-9237-A16C8866E36D}" type="datetimeFigureOut">
              <a:rPr lang="ru-RU" smtClean="0"/>
              <a:pPr/>
              <a:t>14.02.2021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ADD79-4162-4A37-B814-E9C83B624B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F752F-4D30-47FC-9237-A16C8866E36D}" type="datetimeFigureOut">
              <a:rPr lang="ru-RU" smtClean="0"/>
              <a:pPr/>
              <a:t>14.02.2021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ADD79-4162-4A37-B814-E9C83B624B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F752F-4D30-47FC-9237-A16C8866E36D}" type="datetimeFigureOut">
              <a:rPr lang="ru-RU" smtClean="0"/>
              <a:pPr/>
              <a:t>14.02.2021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ADD79-4162-4A37-B814-E9C83B624B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F752F-4D30-47FC-9237-A16C8866E36D}" type="datetimeFigureOut">
              <a:rPr lang="ru-RU" smtClean="0"/>
              <a:pPr/>
              <a:t>14.02.2021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ADD79-4162-4A37-B814-E9C83B624B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F752F-4D30-47FC-9237-A16C8866E36D}" type="datetimeFigureOut">
              <a:rPr lang="ru-RU" smtClean="0"/>
              <a:pPr/>
              <a:t>14.02.2021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ADD79-4162-4A37-B814-E9C83B624B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F752F-4D30-47FC-9237-A16C8866E36D}" type="datetimeFigureOut">
              <a:rPr lang="ru-RU" smtClean="0"/>
              <a:pPr/>
              <a:t>14.02.2021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ADD79-4162-4A37-B814-E9C83B624B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F752F-4D30-47FC-9237-A16C8866E36D}" type="datetimeFigureOut">
              <a:rPr lang="ru-RU" smtClean="0"/>
              <a:pPr/>
              <a:t>14.02.2021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4ADD79-4162-4A37-B814-E9C83B624B8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openxmlformats.org/officeDocument/2006/relationships/image" Target="../media/image35.png"/><Relationship Id="rId4" Type="http://schemas.openxmlformats.org/officeDocument/2006/relationships/image" Target="../media/image29.jpe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jpeg"/><Relationship Id="rId7" Type="http://schemas.openxmlformats.org/officeDocument/2006/relationships/image" Target="../media/image5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 descr="https://ferma-biz.ru/wp-content/uploads/2020/04/1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"/>
            <a:ext cx="9139945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827584" y="908720"/>
            <a:ext cx="75604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Муниципальное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дошкольное общеобразовательное учреждение 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« Детский сад № 20 комбинированного вида»</a:t>
            </a: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11560" y="2276872"/>
            <a:ext cx="74888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«Зимняя сказка, в детском саду –УЛЫБКА»</a:t>
            </a:r>
            <a:endParaRPr lang="ru-RU" sz="4000" b="1" i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99992" y="5949280"/>
            <a:ext cx="3708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Презентацию выполнила: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Воспитатель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Кудашкина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Л. А.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s://avatanplus.com/files/resources/original/5e13a201b8bc516f7cb0d6d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4" descr="https://webattach.mail.yandex.net/message_part_real/20210122_135235.heic?exif_rotate=y&amp;no_disposition=y&amp;name=20210122_135235.heic&amp;sid=YWVzX3NpZDp7ImFlc0tleUlkIjoiMTc4IiwiaG1hY0tleUlkIjoiMTc4IiwiaXZCYXNlNjQiOiJKZUNrOTArVitRYmhReWcwbWRuTDlRPT0iLCJzaWRCYXNlNjQiOiJLQVhid0o2bDF1dm0xemJzNDR4VlZvdG1qV0lVWU5MM1g4V1ZsZzQ2NlpsNlZGd0I4ajZhUlZaeGh4WGx5RGdmZStxY2JZRHhEeGp6Yk5QRVNyNmR2TUIyVWlPcTBFVTZaOW5vUnp1ZVFFYStGb3VobXRLaVYxd0NoUEF0U3pkWSIsImhtYWNCYXNlNjQiOiJlSlRlZVNrVko2NU1YVXpKbTFoMG85bVoyTklleUx5TEJia21BV3V3MmpzPSJ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780928"/>
            <a:ext cx="2328259" cy="1746194"/>
          </a:xfrm>
          <a:prstGeom prst="rect">
            <a:avLst/>
          </a:prstGeom>
          <a:ln w="127000" cap="rnd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04664"/>
            <a:ext cx="1944216" cy="19442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20000"/>
                <a:lumOff val="8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387" name="Picture 3" descr="https://webattach.mail.yandex.net/message_part_real/1611918407645.jpg?exif_rotate=y&amp;no_disposition=y&amp;name=1611918407645.jpg&amp;sid=YWVzX3NpZDp7ImFlc0tleUlkIjoiMTc4IiwiaG1hY0tleUlkIjoiMTc4IiwiaXZCYXNlNjQiOiJJR0FDNFEvaFNxS3hxN0w4RFdTbkxnPT0iLCJzaWRCYXNlNjQiOiJzbmRCby94QUt4YnpHR2FsRWN5SHYrdXd6aEJHcTI5NDlKaTdFOElZcHRhbkplSDdybTBoUWtlNXZoaDI2cUNzaERIZFhYc0ZNRk8yVURmWE1hMGpRUUxQVVNUVURwV25IbThxbCtzV3RHSnZ0TURqWi9qQVN0a2swT0FwM2svNCIsImhtYWNCYXNlNjQiOiJPb3k3ZEpuM2VJVExLNGJXdjF5bXpBclV3L1hVK0ZtMUUxWGROS1A0N2M4PSJ9"/>
          <p:cNvPicPr>
            <a:picLocks noChangeAspect="1" noChangeArrowheads="1"/>
          </p:cNvPicPr>
          <p:nvPr/>
        </p:nvPicPr>
        <p:blipFill>
          <a:blip r:embed="rId5" cstate="print"/>
          <a:srcRect t="22214" b="13611"/>
          <a:stretch>
            <a:fillRect/>
          </a:stretch>
        </p:blipFill>
        <p:spPr bwMode="auto">
          <a:xfrm>
            <a:off x="7092280" y="548680"/>
            <a:ext cx="1836919" cy="20882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389" name="Picture 5" descr="https://webattach.mail.yandex.net/message_part_real/1611918407638.jpg?exif_rotate=y&amp;no_disposition=y&amp;name=1611918407638.jpg&amp;sid=YWVzX3NpZDp7ImFlc0tleUlkIjoiMTc4IiwiaG1hY0tleUlkIjoiMTc4IiwiaXZCYXNlNjQiOiJKbW1qTnJPd25Mc0VGRUJnNDhBUC93PT0iLCJzaWRCYXNlNjQiOiJRSVI2ZWpUVWh0dzJ3MlFyS0hXYUF0M1JheEZDNWZDdEk4aHN1ZUlqbEZXNzNOOFZxa092eEdPYWFxVFBteGxzUGR6WURaL1lSc2RGMW1ld1d0TEVnMGpoSGNhN0tiSzZqb0I4b3V2VzJTeUc4MWRqUlZzbDRMWGpnYVJkdmxiZCIsImhtYWNCYXNlNjQiOiJsRndaUGNEVlVwdWsvUEpqdDRPcGM1bWpQcFkvN2lJalVaU3NjcWVIK2JVPSJ9"/>
          <p:cNvPicPr>
            <a:picLocks noChangeAspect="1" noChangeArrowheads="1"/>
          </p:cNvPicPr>
          <p:nvPr/>
        </p:nvPicPr>
        <p:blipFill>
          <a:blip r:embed="rId6" cstate="print"/>
          <a:srcRect t="29268" b="14634"/>
          <a:stretch>
            <a:fillRect/>
          </a:stretch>
        </p:blipFill>
        <p:spPr bwMode="auto">
          <a:xfrm>
            <a:off x="2267744" y="548680"/>
            <a:ext cx="1884024" cy="18722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391" name="Picture 7" descr="https://webattach.mail.yandex.net/message_part_real/ulnDnhRM5_g.jpg?exif_rotate=y&amp;no_disposition=y&amp;name=ulnDnhRM5_g.jpg&amp;sid=YWVzX3NpZDp7ImFlc0tleUlkIjoiMTc4IiwiaG1hY0tleUlkIjoiMTc4IiwiaXZCYXNlNjQiOiJnVkxNMmtBbzBwbTFXcS9xY041L0V3PT0iLCJzaWRCYXNlNjQiOiJ3UXVXcGk0QkZ5RllBN1dyVTZDTy9UVDNIRzBqZ3hPVkx2VjFsbFZXSUs3NXROd3czR2xNeTNqbXNZUEc4MmNVS3RMS3lZTXoxTWVnS1RJU0VmQ2ltOFhXMzQra2xtcUJ2RGhHMGtLNWUwTDdSdzFMd1RLSG53TmdOb0NTQWJjUSIsImhtYWNCYXNlNjQiOiJTWTlYREUyQjh1SG5DUjdhbEVXMG9QTnlpOWp2M25GMGpDRkl1QzhmMjJjPSJ9"/>
          <p:cNvPicPr>
            <a:picLocks noChangeAspect="1" noChangeArrowheads="1"/>
          </p:cNvPicPr>
          <p:nvPr/>
        </p:nvPicPr>
        <p:blipFill>
          <a:blip r:embed="rId7" cstate="print"/>
          <a:srcRect t="17073" b="19512"/>
          <a:stretch>
            <a:fillRect/>
          </a:stretch>
        </p:blipFill>
        <p:spPr bwMode="auto">
          <a:xfrm>
            <a:off x="3995936" y="4653136"/>
            <a:ext cx="2214246" cy="18722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8" cstate="print"/>
          <a:srcRect t="8422"/>
          <a:stretch>
            <a:fillRect/>
          </a:stretch>
        </p:blipFill>
        <p:spPr bwMode="auto">
          <a:xfrm>
            <a:off x="6588224" y="3356992"/>
            <a:ext cx="2211710" cy="2700577"/>
          </a:xfrm>
          <a:prstGeom prst="rect">
            <a:avLst/>
          </a:prstGeom>
          <a:ln w="127000" cap="rnd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83968" y="908720"/>
            <a:ext cx="2592288" cy="19442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6394" name="Picture 10"/>
          <p:cNvPicPr>
            <a:picLocks noChangeAspect="1" noChangeArrowheads="1"/>
          </p:cNvPicPr>
          <p:nvPr/>
        </p:nvPicPr>
        <p:blipFill>
          <a:blip r:embed="rId10" cstate="print"/>
          <a:srcRect t="17124"/>
          <a:stretch>
            <a:fillRect/>
          </a:stretch>
        </p:blipFill>
        <p:spPr bwMode="auto">
          <a:xfrm>
            <a:off x="683568" y="4797152"/>
            <a:ext cx="2736304" cy="17008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3203848" y="2924944"/>
            <a:ext cx="32403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Детки прыгают вокруг: -Здравствуй</a:t>
            </a:r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здравствуй милый</a:t>
            </a:r>
            <a:r>
              <a:rPr lang="ru-RU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СНЕЖНЫЙ друг! Весело он им он кивает, Славным видом забавляет. </a:t>
            </a: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s://avatanplus.com/files/resources/original/5e13a201b8bc516f7cb0d6d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692696"/>
            <a:ext cx="2808312" cy="21062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CC77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580" name="Picture 4" descr="https://webattach.mail.yandex.net/message_part_real/20210122_135506.heic?exif_rotate=y&amp;no_disposition=y&amp;name=20210122_135506.heic&amp;sid=YWVzX3NpZDp7ImFlc0tleUlkIjoiMTc4IiwiaG1hY0tleUlkIjoiMTc4IiwiaXZCYXNlNjQiOiJhNlBUbUdOYVhZWjJvRmxERHhHV0JRPT0iLCJzaWRCYXNlNjQiOiJMekpkZ1V5eS8xMUVGYnBVVHBYZTE0U0Z4YXRlUDBsZFExMjFKN2FUMHJidUJQTGoxZE1wKzJ3ZlpCaXUyQ293ckY1eG0zZVBSWWZWUnkvN1cxakNzQmxDSStHbDRVY0RIR2pVSk9vSmdQbVdzdFRvbmtyeGN4aGJYa0ZCenhwZSIsImhtYWNCYXNlNjQiOiJmL1hmeUxyaHBZYlhSaFdOcHI0MUw4b08veU1Jc3VJT01udXo4TVh2K2lnPSJ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3356992"/>
            <a:ext cx="2466273" cy="32883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5FF7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212976"/>
            <a:ext cx="2562718" cy="34563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260648"/>
            <a:ext cx="2199939" cy="296709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47864" y="3116965"/>
            <a:ext cx="2448272" cy="32643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3059832" y="908720"/>
            <a:ext cx="28803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Елку дружно наряжаем,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гости Дед Мороз идет.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Он дорогу к детям знает,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ними водит хоровод!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s://avatanplus.com/files/resources/original/5e13a201b8bc516f7cb0d6d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771800" y="2708920"/>
            <a:ext cx="36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Мы снежки метаем в цель,</a:t>
            </a:r>
          </a:p>
          <a:p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Нам играть совсем не лень.</a:t>
            </a:r>
          </a:p>
          <a:p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Если мы не попадём,</a:t>
            </a:r>
          </a:p>
          <a:p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Заново играть начнём.</a:t>
            </a:r>
            <a:endParaRPr lang="ru-RU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https://webattach.mail.yandex.net/message_part_real/-W48OO-hauk.jpg?exif_rotate=y&amp;no_disposition=y&amp;name=-W48OO-hauk.jpg&amp;sid=YWVzX3NpZDp7ImFlc0tleUlkIjoiMTc4IiwiaG1hY0tleUlkIjoiMTc4IiwiaXZCYXNlNjQiOiJBMzJYQlRldTJXcVFzRWYra0ZZMmJ3PT0iLCJzaWRCYXNlNjQiOiJGZzRHMHZkWmtwRnZHbmVHTlZUdXh2ZTNIc0haVkVuMlZkMExzYVlKUUQwRmdQcmxvZE16YnhhRnFwLy9FYWNJYTduZUFDSE03SExBL281c2haalZROG5TbWV4T28zVWMyaFd4N3dHSi9FT0ZxY2g5aEF6WnBkMWpPays1OTR2eCIsImhtYWNCYXNlNjQiOiJIN05KUGVZbmROQkFjcFpQem5HbUZWQ3lrMFpkN2xSQnJKSEpPYVQ5ZUZZPSJ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32656"/>
            <a:ext cx="2268252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260648"/>
            <a:ext cx="2913554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4653136"/>
            <a:ext cx="2675451" cy="2006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04116" y="260648"/>
            <a:ext cx="2976330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72200" y="2348880"/>
            <a:ext cx="2304256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91880" y="4005064"/>
            <a:ext cx="2520280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https://webattach.mail.yandex.net/message_part_real/IMG-af1931ed56bb5776991d1c1d993ac4f7-V.jpg?exif_rotate=y&amp;no_disposition=y&amp;name=IMG-af1931ed56bb5776991d1c1d993ac4f7-V.jpg&amp;sid=YWVzX3NpZDp7ImFlc0tleUlkIjoiMTc4IiwiaG1hY0tleUlkIjoiMTc4IiwiaXZCYXNlNjQiOiJ2aS9RV2dhQmRIWExza0RqR1FCc0F3PT0iLCJzaWRCYXNlNjQiOiJHeFdncnoyTGZUR1Zrdnd5RGtGSURLUDgvei9yWmFScitPQUJKdWJqNlBBSklHQ2p3MGFEZkJ3MGdGeEhRVXgwRjU2OS9uNmVMd21MbGxWckZwRUpoUFhIZDBGVVdJODBKdWlvbXpoaVcwSmtMdnphRUFEQ3ZGQTBTZ0dJWitIcSIsImhtYWNCYXNlNjQiOiJXWktQK0krb2VmMDVLUVFHRVRpSHppWUlzVE5va0Y3OXFtMm42L3RWRTBnPSJ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9512" y="4221088"/>
            <a:ext cx="3263348" cy="19580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s://avatanplus.com/files/resources/original/5e13a201b8bc516f7cb0d6d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https://webattach.mail.yandex.net/message_part_real/fznsytnG4Nk.jpg?exif_rotate=y&amp;no_disposition=y&amp;name=fznsytnG4Nk.jpg&amp;sid=YWVzX3NpZDp7ImFlc0tleUlkIjoiMTc4IiwiaG1hY0tleUlkIjoiMTc4IiwiaXZCYXNlNjQiOiJLTlFocWtqSEx2eWtpTlNDZEpTWXpRPT0iLCJzaWRCYXNlNjQiOiJweTg3Q3BpeHFjcWoyQ2JNR1Z5RUgyemJwS1Qva21ZNVVUSjNpWDd5dmFRblJsVnhFeXNTeHErUVdReXptbU5GWkp4a0tWVHJKdDN3WEtYZDA2WWFiL1RLSHArYmY0ZjVTM01nMG1Lait2cFFpQk5VUjFxSHNmb0E0ajJYU2k1QiIsImhtYWNCYXNlNjQiOiI3Z295NXBQa0pBbVlQRCttMGZHandHU3lxL2dMMUJoVUlxWlhoTWhTODhBPSJ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32140" y="2492896"/>
            <a:ext cx="3132348" cy="41764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0" name="Picture 4" descr="https://webattach.mail.yandex.net/message_part_real/ry5KIwUAaFE.jpg?exif_rotate=y&amp;no_disposition=y&amp;name=ry5KIwUAaFE.jpg&amp;sid=YWVzX3NpZDp7ImFlc0tleUlkIjoiMTc4IiwiaG1hY0tleUlkIjoiMTc4IiwiaXZCYXNlNjQiOiJyMVdjY2NWRGx6NU42cklIWW9GVlN3PT0iLCJzaWRCYXNlNjQiOiJtaUI4QjhCL0VtOUd2MEM5ZkdveUFxbjVvUWlzMVhiNlFLZ2Jac0JqRS94M1JFNjRKK0FWRytPZmUza2ZYa2Vyb2hEeU5kQTh1UTZNcFlOd0xaa3g4Mk5LNWk4UHBaUGc2ekpzSzhxaWlUMHd1L21xQnhpaFk5VXJSSldrNDVxUCIsImhtYWNCYXNlNjQiOiI4K2lkVkZOZkhoMlNXaE5QUFB3YjlaY2lqZWpEYjNqaHJiZ2pRb2NEOTdJPSJ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04664"/>
            <a:ext cx="3131840" cy="41757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3419872" y="548680"/>
            <a:ext cx="32403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Мы подкармливаем птиц -</a:t>
            </a:r>
            <a:b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Воробьёв, сорок, синиц.</a:t>
            </a:r>
            <a:b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Насыпаем зёрна, крошки,</a:t>
            </a:r>
            <a:b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Сала вешаем немножко.</a:t>
            </a:r>
            <a:b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Нет зимой ни червячков,</a:t>
            </a:r>
            <a:b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Ни жучков, ни паучков.</a:t>
            </a:r>
            <a:b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Очень трудно прокормиться...</a:t>
            </a:r>
            <a:b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Ешьте на здоровье, птицы!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s://avatanplus.com/files/resources/original/5e13a201b8bc516f7cb0d6d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https://webattach.mail.yandex.net/message_part_real/KBAu3kkhBbc.jpg?exif_rotate=y&amp;no_disposition=y&amp;name=KBAu3kkhBbc.jpg&amp;sid=YWVzX3NpZDp7ImFlc0tleUlkIjoiMTc4IiwiaG1hY0tleUlkIjoiMTc4IiwiaXZCYXNlNjQiOiJxYkpJQ0lwQ0ZqRkx3czcvazBtN2JRPT0iLCJzaWRCYXNlNjQiOiJqLzVjejkrRG1rbHBwTXprZzVpOFF2U3NkTTdSZHFVSndyYWxMZ2VOdG95eVZLcWJOOEpMd3BMaGVueVU5Mmc4N3VISGZhM3RBRW5JbHdFd3U0QnBEOVJOTkYySUM1VmhLZXRQT1dlRkFZNTFJb2YvZlp6bkdZSWtoUGR2QjU4WSIsImhtYWNCYXNlNjQiOiJaZG01d2xyZ3BRL2JZb2FIWjA1a0ZUQmdWakd4SStJQWpueE9aWkpmQ3JZPSJ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51520" y="332656"/>
            <a:ext cx="2062126" cy="274950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https://webattach.mail.yandex.net/message_part_real/IMG_20210121_114757.jpg?exif_rotate=y&amp;no_disposition=y&amp;name=IMG_20210121_114757.jpg&amp;sid=YWVzX3NpZDp7ImFlc0tleUlkIjoiMTc4IiwiaG1hY0tleUlkIjoiMTc4IiwiaXZCYXNlNjQiOiJwNU1CUEtsc2lLV25YMjlvU2tHWGJ3PT0iLCJzaWRCYXNlNjQiOiIyRlBNeDhXbFc4V3EwbzMvV1J3MEZOdXI2MEZyVlBLWTdIVkRKUGlna3NUWVp6M05UL2xaWUxtbjY5bnd6ZHdVS2tpZnN3NWxRT0RZUzUwbzlSemN0WE5FSVlsdDgyRURxS0dTelAvYTBadndGcUFEUWpaYmo4VHowSEFZRVN1TyIsImhtYWNCYXNlNjQiOiIzU1ZKbGxnc2tjTzY2SHc0dUp2M2I3eHFMRWROTFk2aVlxNyt2SG92dXA0PSJ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260648"/>
            <a:ext cx="2784310" cy="20882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645024"/>
            <a:ext cx="2808312" cy="20822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8184" y="4653136"/>
            <a:ext cx="2736304" cy="20522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99792" y="332656"/>
            <a:ext cx="2760307" cy="20702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75856" y="4797152"/>
            <a:ext cx="2568285" cy="19262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56176" y="2492896"/>
            <a:ext cx="2016224" cy="2016224"/>
          </a:xfrm>
          <a:prstGeom prst="rect">
            <a:avLst/>
          </a:prstGeom>
          <a:ln w="127000" cap="rnd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3203848" y="2780928"/>
            <a:ext cx="30243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Детки в садике живут, </a:t>
            </a:r>
          </a:p>
          <a:p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Здесь играют и поют, </a:t>
            </a:r>
          </a:p>
          <a:p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Здесь друзей себе находят, </a:t>
            </a:r>
          </a:p>
          <a:p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 прогулку с ними ходят.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s://avatanplus.com/files/resources/original/5e13a201b8bc516f7cb0d6d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C:\Users\Домашний\Desktop\Физ участок\IMG_5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32656"/>
            <a:ext cx="2220711" cy="296094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Домашний\Desktop\Физ участок\IMG_51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404664"/>
            <a:ext cx="2301720" cy="30689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C:\Users\Домашний\Desktop\Физ участок\IMG_52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3429000"/>
            <a:ext cx="2376264" cy="31683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9" name="Picture 5" descr="C:\Users\Домашний\Desktop\Физ участок\IMG_50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6216" y="3645024"/>
            <a:ext cx="2247714" cy="2996952"/>
          </a:xfrm>
          <a:prstGeom prst="rect">
            <a:avLst/>
          </a:prstGeom>
          <a:ln w="127000" cap="rnd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30" name="Picture 6" descr="C:\Users\Домашний\Desktop\Физ участок\IMG_338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35896" y="3140968"/>
            <a:ext cx="2268252" cy="3024336"/>
          </a:xfrm>
          <a:prstGeom prst="rect">
            <a:avLst/>
          </a:prstGeom>
          <a:ln w="127000" cap="rnd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2843808" y="620688"/>
            <a:ext cx="32403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Мы зиму ждали не напрасно:</a:t>
            </a:r>
            <a:b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Морозным днем под </a:t>
            </a:r>
          </a:p>
          <a:p>
            <a:pPr algn="ctr"/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небом ясным</a:t>
            </a:r>
            <a:b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Все будущие чемпионы</a:t>
            </a:r>
            <a:b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Торопятся на стадионы.</a:t>
            </a:r>
            <a:b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 для тебя, и для меня</a:t>
            </a:r>
            <a:b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Уже проложена лыжня.</a:t>
            </a:r>
            <a:endParaRPr lang="ru-RU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s://avatanplus.com/files/resources/original/5e13a201b8bc516f7cb0d6d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843808" y="908720"/>
            <a:ext cx="41764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Этот конкурс сложным был,</a:t>
            </a:r>
            <a:b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 позади все конкуренты!</a:t>
            </a:r>
            <a:b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Конкурс опыт подарил</a:t>
            </a:r>
            <a:b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лишь приятные моменты!</a:t>
            </a: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2537521"/>
            <a:ext cx="2592288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308987"/>
            <a:ext cx="2553748" cy="3404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3236979"/>
            <a:ext cx="2520280" cy="3360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41244"/>
            <a:ext cx="2448272" cy="3264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88224" y="0"/>
            <a:ext cx="2443200" cy="32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s://avatanplus.com/files/resources/original/5e13a201b8bc516f7cb0d6d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971600" y="10527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39552" y="1700808"/>
            <a:ext cx="88067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48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3" cstate="print"/>
          <a:srcRect t="12757" b="18107"/>
          <a:stretch>
            <a:fillRect/>
          </a:stretch>
        </p:blipFill>
        <p:spPr bwMode="auto">
          <a:xfrm>
            <a:off x="1691680" y="2780928"/>
            <a:ext cx="5832648" cy="3024336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12500"/>
          </a:effectLst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8" descr="https://avatanplus.com/files/resources/original/5e13a201b8bc516f7cb0d6d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827584" y="836712"/>
            <a:ext cx="734481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 Если за окном все белым-бело, кружатся искристые хлопья снега и на улице стоит легкий морозец, значит, пришло время зимних забав! Чтобы получить удовольствие от зимы, необходимо правильно организовать свой досуг. Зимние развлечения для детей увлекательны и разнообразны: различные игры на снегу, лепка снеговика и лепка снежной крепости, игра в снежки, веселое катание с горки на санях. Зимние развлечения не только доставляют детям необыкновенную радость, но и приносят пользу для здоровья. Зимние детские игры на свежем воздухе гораздо полезнее, чем занятия в закрытом помещении. Зимой ребенок выполняет движения намного активнее, иначе легко замерзнуть. Зимние игры на улице – отличное средство для укрепления иммунитета. Много существует забав, в которые могут играть и взрослые и дети. Дети с удовольствием копошатся в снегу и резвятся на спортивных площадках. Подвижные игры на свежем воздухе хорошо влияют на здоровье ребенка и придают ему силы и бодрость.</a:t>
            </a: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https://avatanplus.com/files/resources/original/5e13a201b8bc516f7cb0d6d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83568" y="1340768"/>
            <a:ext cx="792088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Актуальность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 дошкольный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возраст — это возраст формирования личности, характера, именно в этом возрасте интенсивно расширяется кругозор ребенка, его интерес к окружающему миру. Во время прогулок не просто бесцельно бегают, как может показаться на первый взгляд. И в это время педагог организует различные физические упражнения, подвижные и дидактические игры, наблюдения за природой, труд. Происходит непосредственное физическое развитие, воспитание бережного отношения к природе, развивается умение наблюдать, видеть в самом обыкновенном, прекрасное. Если в летний период мы стараемся озеленить наши участки, соорудить нечто интересное и не обычное, то внешний вид зимних участков оставляет желать лучшего.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Мы считаем, что благоустройство участка детского сада в холодное время года поможет организовать рациональный отдых детей во время прогулок.</a:t>
            </a:r>
          </a:p>
          <a:p>
            <a:endParaRPr lang="ru-RU" dirty="0"/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s://avatanplus.com/files/resources/original/5e13a201b8bc516f7cb0d6d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971601" y="1268760"/>
            <a:ext cx="734481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благоустройства участков: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 Благоустроить детскую игровую площадку в зимний период, создание условий по организации двигательной развивающей среды.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1.Создать максимальные условия для воспитательной и образовательной работы с детьми на воздухе в зимний период.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2. Улучшить оборудование и художественное оформление участков.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3. Содействовать укреплению связи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МДОУ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с семьей.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4. Развивать воображение детей, умение создавать различные образы, используя бросовый материал, повышение двигательной активности детей дошкольного возраста на прогулочных участках в зимнее время.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5. Укреплять здоровье детей.</a:t>
            </a: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s://avatanplus.com/files/resources/original/5e13a201b8bc516f7cb0d6d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1506" name="Picture 2" descr="https://webattach.mail.yandex.net/message_part_real/IMG-eda6259a219bf58730ccd1c0005bfba0-V.jpg?exif_rotate=y&amp;no_disposition=y&amp;name=IMG-eda6259a219bf58730ccd1c0005bfba0-V.jpg&amp;sid=YWVzX3NpZDp7ImFlc0tleUlkIjoiMTc4IiwiaG1hY0tleUlkIjoiMTc4IiwiaXZCYXNlNjQiOiJUc1l5dTdGMEgyTTFtdnEyNzZyK0N3PT0iLCJzaWRCYXNlNjQiOiI0cjIzYmRSNnNmdExyaEE5Uk50dVN4QW5YQ0dlZWhiUkhoTWVZTkNySkFnWkNlWFNubmo0TS9oTEtTNmtqWmdIWkVKd0JQbElkMkd4dmFSV3VJL0ZTTStmTjFieUZrQXVIWGtlaG54WXVBY1lqNW1CWS9CbURqWUVKU3ZzL3JZbyIsImhtYWNCYXNlNjQiOiJyNXNoRm9yaWp6d0lGMmRjTm9KUW53YXpjajdXNHE0aFVoM3h1L2t0eE0wPSJ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2868827" cy="17212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508" name="Picture 4" descr="https://webattach.mail.yandex.net/message_part_real/IMG_20210122_113125.jpg?exif_rotate=y&amp;no_disposition=y&amp;name=IMG_20210122_113125.jpg&amp;sid=YWVzX3NpZDp7ImFlc0tleUlkIjoiMTc4IiwiaG1hY0tleUlkIjoiMTc4IiwiaXZCYXNlNjQiOiJFTmRtSU5MdUREQkJ5UW1rNXpMb0RBPT0iLCJzaWRCYXNlNjQiOiIrdU43Mnk1alZuVWR5YVM3ZHZOYW9SNElmRjJlVlFqOFM4R0VKOEZJNEV2RlVRSk1jbjVkNzEyMHhBZmlXc3pQNzdndGc5V3hYSHdsaDMwcFU2Q2xGczlYN2tYaDhqSXI3OVlTT1ljNW5DdXZaMGVCZ3B6aGJ1M0lGN1dUbG1JMyIsImhtYWNCYXNlNjQiOiJINTh4VUNlRmw4Zyt1T0l6czBtZllMc3c1V0lMT05EbVpqYTZrcUFhTVowPSJ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224645"/>
            <a:ext cx="3024336" cy="2268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2204864"/>
            <a:ext cx="2664296" cy="19982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3928" y="3717032"/>
            <a:ext cx="2088232" cy="2784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04248" y="459598"/>
            <a:ext cx="2088232" cy="278430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1513" name="AutoShape 9" descr="C:\Users\%D0%94%D0%BE%D0%BC%D0%B0%D1%88%D0%BD%D0%B8%D0%B9\Desktop\%D0%93%D1%80%D1%83%D0%BF%D0%BF%D0%B0 %E2%84%965\IMG_20201125_112417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5" name="AutoShape 11" descr="C:\Users\%D0%94%D0%BE%D0%BC%D0%B0%D1%88%D0%BD%D0%B8%D0%B9\Desktop\%D0%93%D1%80%D1%83%D0%BF%D0%BF%D0%B0 %E2%84%965\IMG_20201125_112417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7" name="AutoShape 13" descr="C:\Users\%D0%94%D0%BE%D0%BC%D0%B0%D1%88%D0%BD%D0%B8%D0%B9\Desktop\%D0%93%D1%80%D1%83%D0%BF%D0%BF%D0%B0 %E2%84%965\IMG_20201125_112417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9" name="AutoShape 15" descr="C:\Users\%D0%94%D0%BE%D0%BC%D0%B0%D1%88%D0%BD%D0%B8%D0%B9\Desktop\%D0%93%D1%80%D1%83%D0%BF%D0%BF%D0%B0 %E2%84%965\IMG_20201125_112417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21" name="AutoShape 17" descr="C:\Users\%D0%94%D0%BE%D0%BC%D0%B0%D1%88%D0%BD%D0%B8%D0%B9\Desktop\%D0%93%D1%80%D1%83%D0%BF%D0%BF%D0%B0 %E2%84%965\IMG_20201125_112417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522" name="Picture 1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3568" y="4437112"/>
            <a:ext cx="2700854" cy="20025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/>
          <p:cNvSpPr txBox="1"/>
          <p:nvPr/>
        </p:nvSpPr>
        <p:spPr>
          <a:xfrm>
            <a:off x="3491880" y="2564904"/>
            <a:ext cx="31334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Маме мной гордиться надо,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 помощник хоть куда.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 прошу я ни награду,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Ни признанье никогда.</a:t>
            </a:r>
          </a:p>
        </p:txBody>
      </p:sp>
      <p:pic>
        <p:nvPicPr>
          <p:cNvPr id="21524" name="Picture 20" descr="https://webattach.mail.yandex.net/message_part_real/qkDxSSwgjwU.jpg?exif_rotate=y&amp;no_disposition=y&amp;name=qkDxSSwgjwU.jpg&amp;sid=YWVzX3NpZDp7ImFlc0tleUlkIjoiMTc4IiwiaG1hY0tleUlkIjoiMTc4IiwiaXZCYXNlNjQiOiJHTDZ0UGREeDlmQ0drWlVtM3ZlNEZnPT0iLCJzaWRCYXNlNjQiOiJaV3RBSmtaNU40aitwZjVYYTNBRnZnVHEyblkveTE0SmtjbXdrWCtJQ1dSdnhwbnZRc3BFWnVSUjFvNngrOUhtdWNoOUZ0L0EzN2t1M1FzOWRBd01BZ2dNU1l5VkRPblU0VTRYMVRlZnNNVWh5ZFk0dktpTkZKNjBObjlXK0QvaiIsImhtYWNCYXNlNjQiOiJEemdnbnVOZnRHR0I3L2xzWkhtY2xhenRydmdGTWNqMTNNMDhFV2ZNSHpNPSJ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32240" y="3573016"/>
            <a:ext cx="2016224" cy="2688299"/>
          </a:xfrm>
          <a:prstGeom prst="roundRect">
            <a:avLst/>
          </a:prstGeom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s://avatanplus.com/files/resources/original/5e13a201b8bc516f7cb0d6d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843808" y="1124744"/>
            <a:ext cx="36724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Нос – морковка, уголь – глазки, Снеговик из детской сказки! </a:t>
            </a:r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Руки </a:t>
            </a: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– ветки, рот – конфета, </a:t>
            </a:r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Пусть </a:t>
            </a: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стоит теперь до лета!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76672"/>
            <a:ext cx="2520280" cy="33991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980728"/>
            <a:ext cx="2488332" cy="33177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3645024"/>
            <a:ext cx="3744416" cy="27762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s://avatanplus.com/files/resources/original/5e13a201b8bc516f7cb0d6d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131840" y="764704"/>
            <a:ext cx="3600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Горка ледяная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Скользкая такая,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Только влез, уже внизу,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Снова санки вверх везу.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Здесь ребята спозаранку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Кто с картонкой, кто на санках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И, скользя, несется вниз,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Только слышен смех и визг.</a:t>
            </a:r>
          </a:p>
        </p:txBody>
      </p:sp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76672"/>
            <a:ext cx="2520280" cy="252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19459" name="Picture 3" descr="https://webattach.mail.yandex.net/message_part_real/IMG-c981166ce4eaebbb047ffc7089145da8-V.jpg?exif_rotate=y&amp;no_disposition=y&amp;name=IMG-c981166ce4eaebbb047ffc7089145da8-V.jpg&amp;sid=YWVzX3NpZDp7ImFlc0tleUlkIjoiMTc4IiwiaG1hY0tleUlkIjoiMTc4IiwiaXZCYXNlNjQiOiJ3N05IemZsdElSY1pyaitOcGdRcld3PT0iLCJzaWRCYXNlNjQiOiJLdDRqejhsS3d6cU1YQmZuSTBxSWdHenBrYjZFRWdEa2xsZC9mNE5HMDFHc05qVDhjbmcvNVdyVVBvS2MvcHBCejBLeUlpRUZQRG1PZDNJc2VubFZla3Q3NXBBU2xEU3FBa1A0L2JpUUlkQ0ZxRGZVOE1ENytKOHdldXBwdEJqcSIsImhtYWNCYXNlNjQiOiIwL2dxcU8zSy9qYXZxYmpGR21NYWg1MnNPUTZoZ01NSDN5bmVQVTh1QzJvPSJ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2636912"/>
            <a:ext cx="2448272" cy="3264363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461" name="Picture 5" descr="https://webattach.mail.yandex.net/message_part_real/IMG_20210128_113536.jpg?exif_rotate=y&amp;no_disposition=y&amp;name=IMG_20210128_113536.jpg&amp;sid=YWVzX3NpZDp7ImFlc0tleUlkIjoiMTc4IiwiaG1hY0tleUlkIjoiMTc4IiwiaXZCYXNlNjQiOiJFdHpibzIyL0xwd0Vzc2pmOWJpL3hnPT0iLCJzaWRCYXNlNjQiOiJTRWloY3JObWYzbUlRLzVLVEY0RThsOEJNbFY4eTFzME1TbUo3Y2pTRVdTWmc3aTJZRFNIZlhyallGZTV2M0ljT1NzOXBKNDJkMGI0S042em1XSEU4SlhYbjg5STB3b05IaXl6UVJtUFFJVmxxSU5ZaXNjck9NbEdJRUJ2T0JpdyIsImhtYWNCYXNlNjQiOiJHNldtamRBL3U3ZGpPSFA2c2RCZnhVM3NmOVlKMEw3V2UzWmVxTVp6RndnPSJ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3356992"/>
            <a:ext cx="2268252" cy="3024336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9463" name="Picture 7" descr="https://webattach.mail.yandex.net/message_part_real/20210122_135149.heic?exif_rotate=y&amp;no_disposition=y&amp;name=20210122_135149.heic&amp;sid=YWVzX3NpZDp7ImFlc0tleUlkIjoiMTc4IiwiaG1hY0tleUlkIjoiMTc4IiwiaXZCYXNlNjQiOiI1Z2FyejNDTEJwU3BvNldxS2NKQVhnPT0iLCJzaWRCYXNlNjQiOiJ3VjAvSWpQTXJ2c0ZST0VvQU9lNS9lRWY4alYzQjhmSE5FY1dEdm1pRTZudWMxYU1IdEhCd2U0MTlKUGlwTW0vbjdiV0JaOHRHSjZiYWUxNlorWGhVaUlaRS9mdVpIbEJOaFBzRWtpUVEwbmtoWHpWUjBLQ0p5MHY0K2pabWVDRSIsImhtYWNCYXNlNjQiOiJxakdqeFZJUzdmbmQ1THBWNnU5WXZmeXBRWHF6dmRCck9BTERTME40ZjVFPSJ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888" y="3573017"/>
            <a:ext cx="2247714" cy="29969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19464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36096" y="224644"/>
            <a:ext cx="2952328" cy="2214246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softEdge rad="112500"/>
          </a:effectLst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s://avatanplus.com/files/resources/original/5e13a201b8bc516f7cb0d6d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203848" y="908720"/>
            <a:ext cx="23762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002060"/>
                </a:solidFill>
              </a:rPr>
              <a:t>Жизнь, как лабиринт - никогда не знаешь, что ждёт тебя за следующим поворотом, но точно знаешь, что выход есть.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8434" name="Picture 2" descr="https://webattach.mail.yandex.net/message_part_real/M3Mb6w-FTW8.jpg?exif_rotate=y&amp;no_disposition=y&amp;name=M3Mb6w-FTW8.jpg&amp;sid=YWVzX3NpZDp7ImFlc0tleUlkIjoiMTc4IiwiaG1hY0tleUlkIjoiMTc4IiwiaXZCYXNlNjQiOiJFdVlQUzhxaDF6b2hNZXJOQkkzQVhBPT0iLCJzaWRCYXNlNjQiOiJvUUJNL2lkWEcweit0VG5pdVNNQ3E5YWdYUWxFMlllREU3dCtab09UckR5N005MWhFa1g2bzI0Qks5M21jd0Q4WkloUzk1NldrQ1psNWxjR0tseVRRZHB4a0NlbmplNWxjYmJ6cENDVmNKSjlySXp2amNPMlMzVVUyb2lZdktjUSIsImhtYWNCYXNlNjQiOiJYNG8vby9hejFnOG9ycENaVXZwL29nYXloekp0YUtOT1VSTVIvODh4S09JPSJ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356992"/>
            <a:ext cx="2376264" cy="3168352"/>
          </a:xfrm>
          <a:prstGeom prst="roundRect">
            <a:avLst/>
          </a:prstGeom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436" name="Picture 4" descr="https://webattach.mail.yandex.net/message_part_real/IMG_20210121_114834.jpg?exif_rotate=y&amp;no_disposition=y&amp;name=IMG_20210121_114834.jpg&amp;sid=YWVzX3NpZDp7ImFlc0tleUlkIjoiMTc4IiwiaG1hY0tleUlkIjoiMTc4IiwiaXZCYXNlNjQiOiJ1Q1AyeUowY0ttVTlXcFlQNmVLRURRPT0iLCJzaWRCYXNlNjQiOiJ4ZHVwN1hXcGdUVytSMFdadGpnYmtSTTVBWmdCdVozc3ZwcTEyME5LWjJpY3NtQ0xvYldVMFJxRmU1N1hyYm1rY1hDUkFVeWRZWmtCTnRCVUg0OHRRenFtekpDV0pvVzV0Y3lPb1drRVZhWWMvYzU3cWJOaXBQUUVvYmVLekZjTiIsImhtYWNCYXNlNjQiOiJDQ2VHc0VxOXF2Q2hPeUxiSHlLdTlSUE9ENVBFQ3J2a1JWcSs0NlN6V01rPSJ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764704"/>
            <a:ext cx="2976330" cy="223224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620688"/>
            <a:ext cx="3204910" cy="23762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52120" y="3284984"/>
            <a:ext cx="3288365" cy="2466274"/>
          </a:xfrm>
          <a:prstGeom prst="snip2DiagRect">
            <a:avLst/>
          </a:prstGeom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59832" y="3284984"/>
            <a:ext cx="2376264" cy="3204911"/>
          </a:xfrm>
          <a:prstGeom prst="snip2SameRect">
            <a:avLst/>
          </a:prstGeom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s://avatanplus.com/files/resources/original/5e13a201b8bc516f7cb0d6d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2592288" cy="2592288"/>
          </a:xfrm>
          <a:prstGeom prst="rect">
            <a:avLst/>
          </a:prstGeom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260648"/>
            <a:ext cx="3077874" cy="2282074"/>
          </a:xfrm>
          <a:prstGeom prst="rect">
            <a:avLst/>
          </a:prstGeom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7414" name="Picture 6" descr="https://webattach.mail.yandex.net/message_part_real/20210122_135823.heic?exif_rotate=y&amp;no_disposition=y&amp;name=20210122_135823.heic&amp;sid=YWVzX3NpZDp7ImFlc0tleUlkIjoiMTc4IiwiaG1hY0tleUlkIjoiMTc4IiwiaXZCYXNlNjQiOiJkYTE0U2hQSnhUamFGbDhVczhGVER3PT0iLCJzaWRCYXNlNjQiOiJJejdETml5UXhLcW5mZDZGWm9zbHJTcmorVElJc1A1YTcyTlZGRDl6dGNyalh1NTdvS0djR2MrYVdXRW93U0svZDdselhHRjVhbUJNRU82Mm1oL3pjOFRuM1BWUkp3d1ZScU1nZmxvZW1VV3owYndpQ1JwVVJxOWhncWs4NnZZSSIsImhtYWNCYXNlNjQiOiJBQ1BaYkx0N1JkcVlIaWVCQlVrd3VUR3E4Nm1HdEs4K00vODJJMEdLNDBvPSJ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789040"/>
            <a:ext cx="3048339" cy="2286254"/>
          </a:xfrm>
          <a:prstGeom prst="rect">
            <a:avLst/>
          </a:prstGeom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2200" y="836712"/>
            <a:ext cx="2555776" cy="2555776"/>
          </a:xfrm>
          <a:prstGeom prst="rect">
            <a:avLst/>
          </a:prstGeom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84168" y="3789040"/>
            <a:ext cx="2520280" cy="2520280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3347864" y="2636912"/>
            <a:ext cx="31472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Технику построим сами,</a:t>
            </a:r>
          </a:p>
          <a:p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 нужны нам больше сани.</a:t>
            </a:r>
          </a:p>
          <a:p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машине мы поедим, </a:t>
            </a:r>
          </a:p>
          <a:p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ракете полетим,</a:t>
            </a:r>
          </a:p>
          <a:p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участок мы приедем,</a:t>
            </a:r>
          </a:p>
          <a:p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конечно победим.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</TotalTime>
  <Words>296</Words>
  <Application>Microsoft Office PowerPoint</Application>
  <PresentationFormat>Экран (4:3)</PresentationFormat>
  <Paragraphs>41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Домашний</dc:creator>
  <cp:lastModifiedBy>Домашний</cp:lastModifiedBy>
  <cp:revision>48</cp:revision>
  <dcterms:created xsi:type="dcterms:W3CDTF">2021-02-07T10:58:05Z</dcterms:created>
  <dcterms:modified xsi:type="dcterms:W3CDTF">2021-02-14T10:16:09Z</dcterms:modified>
</cp:coreProperties>
</file>