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835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0796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2019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90677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7711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126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6719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070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291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438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448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667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258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907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228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301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D2926E-FBF6-4EF0-864D-CA5F7AB7234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178D14-F5B8-4DDA-9C05-DA13E079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DDAB7-91B3-4ED1-B0D1-3023E211D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зёрнышко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 хлебом пришло…»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631161-421D-4836-BCAC-74BDDCBDF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092" y="4360982"/>
            <a:ext cx="3669975" cy="9566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Евдокимова Н.С.</a:t>
            </a:r>
          </a:p>
        </p:txBody>
      </p:sp>
    </p:spTree>
    <p:extLst>
      <p:ext uri="{BB962C8B-B14F-4D97-AF65-F5344CB8AC3E}">
        <p14:creationId xmlns:p14="http://schemas.microsoft.com/office/powerpoint/2010/main" val="16605870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03ADD55-800F-42B1-9CF0-45DF0E22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4" y="506437"/>
            <a:ext cx="8145193" cy="588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2203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человек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CC09F4B-EFC3-44D4-8280-14AD355C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492369"/>
            <a:ext cx="8117057" cy="585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2295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мужчина, внутренний, шкаф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4B02F3-38C1-47C8-A7F0-9DE2AF6A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1" y="492368"/>
            <a:ext cx="8271803" cy="586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53772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, сидит, ед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CA75B07-461D-486A-BEBC-AEBD0226A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2" y="506437"/>
            <a:ext cx="8074855" cy="583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309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е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56724CE-C864-493B-8372-60377915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8" y="492369"/>
            <a:ext cx="8229600" cy="588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1705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A7DAD8-FC76-4020-8AEE-8FAD2960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4" y="478302"/>
            <a:ext cx="8257735" cy="590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8606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емля, небо, внешний, наружный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435D34-3601-4FF5-B44B-1C14E165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2" y="492369"/>
            <a:ext cx="8229601" cy="588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5038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емля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594A43F-C33F-4DDC-BA9C-857544926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81012"/>
            <a:ext cx="4191000" cy="589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348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небо, наружный объект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74C1252-437A-46EA-9453-47A9047A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7" y="478303"/>
            <a:ext cx="8271803" cy="586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4318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F6A4256-82E2-4C6F-B708-61AF94B17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520505"/>
            <a:ext cx="8271803" cy="585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4249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внешний, небо, наружный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101EB5E-F5D4-4018-9D95-D69696C2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06" y="492369"/>
            <a:ext cx="8187397" cy="583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5927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, трава, ветряная мельн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E361736-BBE9-406C-B067-8ED63110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" y="492370"/>
            <a:ext cx="5749729" cy="58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выглядит как небо, трава, внешний, ветряная мельн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DCA2BD2-F9D3-4C46-964F-1B3249A1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92370"/>
            <a:ext cx="5345722" cy="58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90208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11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«Как зёрнышко  на стол хлебом пришло…»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зёрнышко на стол хлебом пришёл»</dc:title>
  <dc:creator>Наталья Евдокимова</dc:creator>
  <cp:lastModifiedBy>Наталья Евдокимова</cp:lastModifiedBy>
  <cp:revision>12</cp:revision>
  <dcterms:created xsi:type="dcterms:W3CDTF">2017-09-21T19:26:31Z</dcterms:created>
  <dcterms:modified xsi:type="dcterms:W3CDTF">2017-09-22T03:14:09Z</dcterms:modified>
</cp:coreProperties>
</file>