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73" r:id="rId3"/>
    <p:sldId id="275" r:id="rId4"/>
    <p:sldId id="259" r:id="rId5"/>
    <p:sldId id="260" r:id="rId6"/>
    <p:sldId id="261" r:id="rId7"/>
    <p:sldId id="262" r:id="rId8"/>
    <p:sldId id="263" r:id="rId9"/>
    <p:sldId id="276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7" r:id="rId18"/>
    <p:sldId id="278" r:id="rId19"/>
    <p:sldId id="27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/>
  </p:normalViewPr>
  <p:slideViewPr>
    <p:cSldViewPr snapToGrid="0">
      <p:cViewPr>
        <p:scale>
          <a:sx n="100" d="100"/>
          <a:sy n="100" d="100"/>
        </p:scale>
        <p:origin x="1338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g"/><Relationship Id="rId4" Type="http://schemas.openxmlformats.org/officeDocument/2006/relationships/image" Target="../media/image49.jpeg"/><Relationship Id="rId9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5012" y="433137"/>
            <a:ext cx="3657600" cy="16242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cap="none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 </a:t>
            </a:r>
            <a:br>
              <a:rPr lang="ru-RU" sz="3200" cap="none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cap="none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3581" y="685800"/>
            <a:ext cx="3759282" cy="53086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4383506"/>
          </a:xfrm>
        </p:spPr>
        <p:txBody>
          <a:bodyPr>
            <a:normAutofit/>
          </a:bodyPr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Тужилкин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Вячеслав Владимирович </a:t>
            </a:r>
          </a:p>
          <a:p>
            <a:pPr lvl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</a:t>
            </a:r>
          </a:p>
          <a:p>
            <a:pPr lvl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 ДО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эстетического воспитания детей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52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9612" y="419100"/>
            <a:ext cx="3657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12025" y="4766733"/>
            <a:ext cx="3657600" cy="20912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Слава\Downloads\сканирование0008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360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0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7125" y="838200"/>
            <a:ext cx="3657600" cy="35687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выступления на заседаниях, методических советах,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чтениях, семинарах, секциях.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12025" y="4660900"/>
            <a:ext cx="3657600" cy="20912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Слава\Downloads\сканирование0007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7383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70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5012" y="171115"/>
            <a:ext cx="3657600" cy="13716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мастер-классов , открытых мероприятий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Слава\Downloads\сканирование0006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портфолио 7598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49" y="2722880"/>
            <a:ext cx="5927725" cy="3957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61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7813" y="12032"/>
            <a:ext cx="5564187" cy="1371600"/>
          </a:xfrm>
        </p:spPr>
        <p:txBody>
          <a:bodyPr>
            <a:normAutofit fontScale="90000"/>
          </a:bodyPr>
          <a:lstStyle/>
          <a:p>
            <a:r>
              <a:rPr lang="ru-RU" dirty="0"/>
              <a:t>Общественно-педагогическая активность</a:t>
            </a:r>
            <a:r>
              <a:rPr lang="en-US" dirty="0"/>
              <a:t>:</a:t>
            </a:r>
            <a:r>
              <a:rPr lang="ru-RU" dirty="0"/>
              <a:t> участие в комиссиях, педагогических сообществах и конкурсах.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Слава\Downloads\сканирование0005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54"/>
            <a:ext cx="4491037" cy="687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пртфолио 076587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822" y="1383632"/>
            <a:ext cx="3756478" cy="287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портфолио 87597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44" y="4319783"/>
            <a:ext cx="3819978" cy="2556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00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9833" y="0"/>
            <a:ext cx="4430717" cy="2104575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Экспертная деятельность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Слава\Downloads\сканирование0004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994486" cy="422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портфолиор 987598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7" y="2104575"/>
            <a:ext cx="4602163" cy="475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портфолио765789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220631"/>
            <a:ext cx="3994484" cy="2607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портфолиро 9659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85" y="4144431"/>
            <a:ext cx="3595352" cy="261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пртфолио -87-9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82" y="685800"/>
            <a:ext cx="3595351" cy="3452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15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ортфолио 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2047" y="884535"/>
            <a:ext cx="3332688" cy="312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портфолио 50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2" r="9800"/>
          <a:stretch/>
        </p:blipFill>
        <p:spPr bwMode="auto">
          <a:xfrm>
            <a:off x="8502314" y="0"/>
            <a:ext cx="3626326" cy="41148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1151" y="96313"/>
            <a:ext cx="3657600" cy="589487"/>
          </a:xfrm>
        </p:spPr>
        <p:txBody>
          <a:bodyPr>
            <a:normAutofit/>
          </a:bodyPr>
          <a:lstStyle/>
          <a:p>
            <a:r>
              <a:rPr lang="ru-RU" dirty="0" smtClean="0"/>
              <a:t>наставничество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Слава\Downloads\сканирование0001 (4)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3911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портфолио 30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9495" y="3915182"/>
            <a:ext cx="2743197" cy="314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портфолио 10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9" r="15067"/>
          <a:stretch/>
        </p:blipFill>
        <p:spPr bwMode="auto">
          <a:xfrm rot="5400000">
            <a:off x="8975558" y="3641561"/>
            <a:ext cx="2743197" cy="36896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6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18.userapi.com/c846019/v846019827/65c98/PbD5FRAes7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4" y="2579868"/>
            <a:ext cx="6251575" cy="432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8705" y="238125"/>
            <a:ext cx="3657600" cy="13716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детьми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Слава\Downloads\сканирование0002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28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5011" y="685800"/>
            <a:ext cx="3821113" cy="1371600"/>
          </a:xfrm>
        </p:spPr>
        <p:txBody>
          <a:bodyPr/>
          <a:lstStyle/>
          <a:p>
            <a:r>
              <a:rPr lang="ru-RU" dirty="0" smtClean="0"/>
              <a:t>Участие в профессиональных конкурсах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477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0984" y="-18337"/>
            <a:ext cx="4728191" cy="446962"/>
          </a:xfrm>
        </p:spPr>
        <p:txBody>
          <a:bodyPr>
            <a:noAutofit/>
          </a:bodyPr>
          <a:lstStyle/>
          <a:p>
            <a:r>
              <a:rPr lang="ru-RU" dirty="0" smtClean="0"/>
              <a:t>Награды и поощрения0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портфолио 3 00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277" y="4873223"/>
            <a:ext cx="189915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онпгенгпл 00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3" y="4873223"/>
            <a:ext cx="20568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портфолио 2 00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31" y="4869645"/>
            <a:ext cx="1913443" cy="198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портфолио 40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4" y="4869645"/>
            <a:ext cx="1863109" cy="198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портфолио 70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984" y="4470898"/>
            <a:ext cx="2232641" cy="2387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3" y="-18337"/>
            <a:ext cx="3959636" cy="48915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983" y="446962"/>
            <a:ext cx="4465283" cy="40239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b="9676"/>
          <a:stretch/>
        </p:blipFill>
        <p:spPr>
          <a:xfrm>
            <a:off x="3952221" y="-1"/>
            <a:ext cx="3768763" cy="48732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1" t="371" r="844" b="29814"/>
          <a:stretch/>
        </p:blipFill>
        <p:spPr>
          <a:xfrm>
            <a:off x="9953625" y="4470898"/>
            <a:ext cx="2238375" cy="238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22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0687" y="123825"/>
            <a:ext cx="3657600" cy="4476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Слава\Downloads\сканирование0003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8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7143735" cy="8951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290557"/>
            <a:ext cx="10442412" cy="5703843"/>
          </a:xfrm>
        </p:spPr>
        <p:txBody>
          <a:bodyPr/>
          <a:lstStyle/>
          <a:p>
            <a:r>
              <a:rPr lang="ru-RU" dirty="0"/>
              <a:t>Дата рождения</a:t>
            </a:r>
            <a:r>
              <a:rPr lang="en-US" dirty="0"/>
              <a:t>:</a:t>
            </a:r>
            <a:r>
              <a:rPr lang="ru-RU" dirty="0"/>
              <a:t> 23.03.1974 г.</a:t>
            </a:r>
            <a:br>
              <a:rPr lang="ru-RU" dirty="0"/>
            </a:br>
            <a:r>
              <a:rPr lang="ru-RU" dirty="0"/>
              <a:t>Профессиональное образование</a:t>
            </a:r>
            <a:r>
              <a:rPr lang="en-US" dirty="0"/>
              <a:t>:</a:t>
            </a:r>
            <a:r>
              <a:rPr lang="ru-RU" dirty="0"/>
              <a:t> </a:t>
            </a:r>
            <a:r>
              <a:rPr lang="ru-RU" dirty="0" smtClean="0"/>
              <a:t>МГУ </a:t>
            </a:r>
            <a:r>
              <a:rPr lang="ru-RU" dirty="0"/>
              <a:t>им. </a:t>
            </a:r>
            <a:r>
              <a:rPr lang="ru-RU" dirty="0" smtClean="0"/>
              <a:t>Н.П. Огарева</a:t>
            </a:r>
            <a:r>
              <a:rPr lang="ru-RU" dirty="0"/>
              <a:t>, </a:t>
            </a:r>
            <a:r>
              <a:rPr lang="ru-RU" dirty="0" smtClean="0"/>
              <a:t>ФЭТ, </a:t>
            </a:r>
          </a:p>
          <a:p>
            <a:r>
              <a:rPr lang="ru-RU" dirty="0" smtClean="0"/>
              <a:t>Мордовский республиканский колледж культуры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Специальность</a:t>
            </a:r>
            <a:r>
              <a:rPr lang="en-US" dirty="0"/>
              <a:t>:</a:t>
            </a:r>
            <a:r>
              <a:rPr lang="ru-RU" dirty="0"/>
              <a:t> </a:t>
            </a:r>
            <a:r>
              <a:rPr lang="ru-RU" dirty="0" smtClean="0"/>
              <a:t>Социально-культурная деятельность</a:t>
            </a:r>
          </a:p>
          <a:p>
            <a:r>
              <a:rPr lang="ru-RU" dirty="0" smtClean="0"/>
              <a:t>Профессиональная переподготовка</a:t>
            </a:r>
            <a:r>
              <a:rPr lang="en-US" dirty="0" smtClean="0"/>
              <a:t>:</a:t>
            </a:r>
            <a:r>
              <a:rPr lang="ru-RU" dirty="0" smtClean="0"/>
              <a:t> Отделение дополнительного образования ООО издательство </a:t>
            </a:r>
            <a:r>
              <a:rPr lang="en-US" dirty="0" smtClean="0"/>
              <a:t>“</a:t>
            </a:r>
            <a:r>
              <a:rPr lang="ru-RU" dirty="0" smtClean="0"/>
              <a:t>Учитель</a:t>
            </a:r>
            <a:r>
              <a:rPr lang="en-US" dirty="0" smtClean="0"/>
              <a:t>”</a:t>
            </a:r>
            <a:r>
              <a:rPr lang="ru-RU" dirty="0" smtClean="0"/>
              <a:t> по программе </a:t>
            </a:r>
            <a:r>
              <a:rPr lang="en-US" dirty="0" smtClean="0"/>
              <a:t>“</a:t>
            </a:r>
            <a:r>
              <a:rPr lang="ru-RU" dirty="0" smtClean="0"/>
              <a:t>Педагогика и методика дополнительного образования детей и взрослых</a:t>
            </a:r>
            <a:r>
              <a:rPr lang="en-US" dirty="0" smtClean="0"/>
              <a:t>”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Стаж педагогической работы</a:t>
            </a:r>
            <a:r>
              <a:rPr lang="en-US" dirty="0" smtClean="0"/>
              <a:t>:</a:t>
            </a:r>
            <a:r>
              <a:rPr lang="ru-RU" dirty="0" smtClean="0"/>
              <a:t> 24 года </a:t>
            </a:r>
          </a:p>
          <a:p>
            <a:r>
              <a:rPr lang="ru-RU" dirty="0" smtClean="0"/>
              <a:t>Наличие квалификационной категории</a:t>
            </a:r>
            <a:r>
              <a:rPr lang="en-US" dirty="0" smtClean="0"/>
              <a:t>:</a:t>
            </a:r>
            <a:r>
              <a:rPr lang="ru-RU" dirty="0" smtClean="0"/>
              <a:t> Высшая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008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Характеристика представления на педагога дополнительного образования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57826" cy="693063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0065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8112" y="41910"/>
            <a:ext cx="3896334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реализация </a:t>
            </a:r>
            <a:r>
              <a:rPr lang="ru-RU" dirty="0" smtClean="0"/>
              <a:t>дополнительной общеобразовательной программы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C:\Users\Слава\Downloads\сканирование0014 (2).ti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гнкгекге 00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13510"/>
            <a:ext cx="4635500" cy="5444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65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2063" y="-818800"/>
            <a:ext cx="3860549" cy="1945105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C:\Users\Слава\Downloads\сканирование0012.ti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958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онеогнл 00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4" y="1362075"/>
            <a:ext cx="4676776" cy="5495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682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5221" y="0"/>
            <a:ext cx="3908675" cy="21765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фестивалях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36296" y="4439652"/>
            <a:ext cx="3657600" cy="20912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 descr="C:\Users\Слава\Downloads\сканирование0009.ti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4090739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Слава\Downloads\сканирование0011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38" y="1"/>
            <a:ext cx="412002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40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чемпионат и первенсто2017 0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149642" cy="332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чемпионат и первенсто2017 0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43" y="0"/>
            <a:ext cx="2131177" cy="332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фест искусс2017 00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820" y="0"/>
            <a:ext cx="2101516" cy="332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город детства 00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336" y="0"/>
            <a:ext cx="2131177" cy="332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пфо2017 00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513" y="0"/>
            <a:ext cx="1849687" cy="332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северная венеция 00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0"/>
            <a:ext cx="1895391" cy="332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миовая 2071 00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0716"/>
            <a:ext cx="2149643" cy="3537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роеара 00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43" y="3320716"/>
            <a:ext cx="2131177" cy="3537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портфолио4 00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85" y="3320716"/>
            <a:ext cx="2131177" cy="3537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чемпионат и первенство 2019 00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872" y="3320716"/>
            <a:ext cx="2149642" cy="3537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гпшпн 00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512" y="3320716"/>
            <a:ext cx="1849687" cy="3537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бонкнеге 001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199" y="3320716"/>
            <a:ext cx="1828801" cy="3537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03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нбагаглб 0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8821" cy="3577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мировая 2019 00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821" y="0"/>
            <a:ext cx="2197768" cy="3577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ьронкглнкглкгл 00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89" y="-20052"/>
            <a:ext cx="2406316" cy="3597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ьреакъ 00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906" y="0"/>
            <a:ext cx="2342147" cy="3577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россия 2019 00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053" y="0"/>
            <a:ext cx="264694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россия 2019 00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7441"/>
            <a:ext cx="2598821" cy="326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2020 00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820" y="3577389"/>
            <a:ext cx="2197768" cy="328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олимпиада 2019 001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0513" y="2843464"/>
            <a:ext cx="3280614" cy="4748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39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5945188" cy="8382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Наличие публикаций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07460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157</TotalTime>
  <Words>103</Words>
  <Application>Microsoft Office PowerPoint</Application>
  <PresentationFormat>Широкоэкранный</PresentationFormat>
  <Paragraphs>25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Century Gothic</vt:lpstr>
      <vt:lpstr>Times New Roman</vt:lpstr>
      <vt:lpstr>Wingdings 3</vt:lpstr>
      <vt:lpstr>Сектор</vt:lpstr>
      <vt:lpstr>МИНИСТЕРСТВО ОБРАЗОВАНИЯ РМ  ПОРТФОЛИО</vt:lpstr>
      <vt:lpstr>Презентация PowerPoint</vt:lpstr>
      <vt:lpstr>Характеристика представления на педагога дополнительного образования</vt:lpstr>
      <vt:lpstr>реализация дополнительной общеобразовательной программы </vt:lpstr>
      <vt:lpstr>участие в инновационной экспериментальной деятельности</vt:lpstr>
      <vt:lpstr>Участие детей в конкурсах и фестивалях </vt:lpstr>
      <vt:lpstr>Презентация PowerPoint</vt:lpstr>
      <vt:lpstr>Презентация PowerPoint</vt:lpstr>
      <vt:lpstr>Наличие публикаций</vt:lpstr>
      <vt:lpstr>Наличие авторских программ, методических пособий </vt:lpstr>
      <vt:lpstr> выступления на заседаниях, методических советах, педагогических чтениях, семинарах, секциях.</vt:lpstr>
      <vt:lpstr>Проведение мастер-классов , открытых мероприятий</vt:lpstr>
      <vt:lpstr>Общественно-педагогическая активность: участие в комиссиях, педагогических сообществах и конкурсах.</vt:lpstr>
      <vt:lpstr>Экспертная деятельность</vt:lpstr>
      <vt:lpstr>наставничество</vt:lpstr>
      <vt:lpstr>Позитивные результаты работы с детьми</vt:lpstr>
      <vt:lpstr>Участие в профессиональных конкурсах</vt:lpstr>
      <vt:lpstr>Награды и поощрения0 </vt:lpstr>
      <vt:lpstr>приложение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ПОРТФОЛИО</dc:title>
  <dc:creator>Aleksandr Tarasov</dc:creator>
  <cp:lastModifiedBy>Aleksandr Tarasov</cp:lastModifiedBy>
  <cp:revision>27</cp:revision>
  <dcterms:created xsi:type="dcterms:W3CDTF">2020-03-29T12:23:32Z</dcterms:created>
  <dcterms:modified xsi:type="dcterms:W3CDTF">2020-03-30T14:56:55Z</dcterms:modified>
</cp:coreProperties>
</file>