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2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93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28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0119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0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3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1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6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9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49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5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40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4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79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5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DE72-5180-4AD7-82C2-345EF2622103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4579CC-B8A8-41A2-952D-AF3AF9B6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2404693"/>
            <a:ext cx="5826719" cy="1646302"/>
          </a:xfrm>
        </p:spPr>
        <p:txBody>
          <a:bodyPr>
            <a:noAutofit/>
          </a:bodyPr>
          <a:lstStyle/>
          <a:p>
            <a:r>
              <a:rPr lang="ru-RU" sz="9600" dirty="0"/>
              <a:t>Весенний пейзаж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5832648" cy="261288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59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8. Раскрасьте деревья. Тонкие ветки раскрашивайте кистью №1, а стволы – кисточкой №7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717032"/>
            <a:ext cx="4394449" cy="23243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8" y="1772816"/>
            <a:ext cx="6050633" cy="447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7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9. Раскрасьте речку голубой краской, а там, где лежит бревно – коричневой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436" y="3717032"/>
            <a:ext cx="5052692" cy="27368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2276872"/>
            <a:ext cx="5812339" cy="417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10. Раскрасьте елку темно-зеленой краской, а проталины – светло-зеленой и светло-коричневой. Сугробы немного закрасьте сильно разбавленной водой синей краской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933056"/>
            <a:ext cx="3816424" cy="21083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28" y="2348880"/>
            <a:ext cx="5479215" cy="390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76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11. Раскрасьте вербные ветки коричневой и желтой краской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4593052"/>
            <a:ext cx="2954289" cy="16042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930400"/>
            <a:ext cx="6264696" cy="4364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72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77" y="202630"/>
            <a:ext cx="7924800" cy="2722314"/>
          </a:xfrm>
        </p:spPr>
        <p:txBody>
          <a:bodyPr/>
          <a:lstStyle/>
          <a:p>
            <a:r>
              <a:rPr lang="ru-RU" sz="2800" dirty="0"/>
              <a:t>Задание по станковой композиции для 1-го класса (всех групп).</a:t>
            </a:r>
            <a:br>
              <a:rPr lang="ru-RU" sz="2800" dirty="0"/>
            </a:br>
            <a:r>
              <a:rPr lang="ru-RU" sz="2800" dirty="0"/>
              <a:t>              Преподаватель: Моисеева М.М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924944"/>
            <a:ext cx="7924800" cy="3528392"/>
          </a:xfrm>
        </p:spPr>
        <p:txBody>
          <a:bodyPr/>
          <a:lstStyle/>
          <a:p>
            <a:r>
              <a:rPr lang="ru-RU" dirty="0"/>
              <a:t>Для этого потребуются:</a:t>
            </a:r>
          </a:p>
          <a:p>
            <a:r>
              <a:rPr lang="ru-RU" dirty="0"/>
              <a:t>1. акварельные краски;</a:t>
            </a:r>
          </a:p>
          <a:p>
            <a:r>
              <a:rPr lang="ru-RU" dirty="0"/>
              <a:t>2. баночка с водой;</a:t>
            </a:r>
          </a:p>
          <a:p>
            <a:r>
              <a:rPr lang="ru-RU" dirty="0"/>
              <a:t>3. круглые кисточки (колонок №1 и белка №5);</a:t>
            </a:r>
          </a:p>
          <a:p>
            <a:r>
              <a:rPr lang="ru-RU" dirty="0"/>
              <a:t>4. бумага;</a:t>
            </a:r>
          </a:p>
          <a:p>
            <a:r>
              <a:rPr lang="ru-RU" dirty="0"/>
              <a:t>5. ластик;</a:t>
            </a:r>
          </a:p>
          <a:p>
            <a:r>
              <a:rPr lang="ru-RU" dirty="0"/>
              <a:t>6</a:t>
            </a:r>
            <a:r>
              <a:rPr lang="ru-RU"/>
              <a:t>. гелиевая </a:t>
            </a:r>
            <a:r>
              <a:rPr lang="ru-RU" dirty="0"/>
              <a:t>ручка черная и механический карандаш;</a:t>
            </a:r>
          </a:p>
        </p:txBody>
      </p:sp>
    </p:spTree>
    <p:extLst>
      <p:ext uri="{BB962C8B-B14F-4D97-AF65-F5344CB8AC3E}">
        <p14:creationId xmlns:p14="http://schemas.microsoft.com/office/powerpoint/2010/main" val="333134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Изобразите стволы берез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924944"/>
            <a:ext cx="5402561" cy="31164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96670"/>
            <a:ext cx="6912768" cy="470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37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Нарисуйте линию горизонта и небольшую речку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55275"/>
            <a:ext cx="6912768" cy="449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23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3. Нарисуйте бревно, которое перекинуто через реку. Затем изобразите ствол дерева, которое расположено вдали, а также куст вербы, растущей на берегу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501008"/>
            <a:ext cx="5042521" cy="25403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83" y="1930400"/>
            <a:ext cx="6696744" cy="444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01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4. Пририсуйте деревьям ветки. Нарисуйте маленькую елочку, растущую около берез. Изобразите очертания деревьев на горизонте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645024"/>
            <a:ext cx="3985423" cy="23963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59" y="2204864"/>
            <a:ext cx="5794012" cy="426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82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5. Обведите набросок ручкой. Нарисуйте на вербе ростки, а также проталины на земле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068960"/>
            <a:ext cx="4898505" cy="29724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6912768" cy="458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29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6. Ластиком удалите предварительный рисунок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501008"/>
            <a:ext cx="4250433" cy="25403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42" y="1933090"/>
            <a:ext cx="6442277" cy="42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7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7. Сильно разбавленной водой синей краской закрасьте небо. Изумрудно-зеленой краской раскрасьте деревья на горизонте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573016"/>
            <a:ext cx="4970513" cy="28283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6392420" cy="443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60903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227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Весенний пейзаж</vt:lpstr>
      <vt:lpstr>Задание по станковой композиции для 1-го класса (всех групп).               Преподаватель: Моисеева М.М</vt:lpstr>
      <vt:lpstr>1. Изобразите стволы берез</vt:lpstr>
      <vt:lpstr>2. Нарисуйте линию горизонта и небольшую речку</vt:lpstr>
      <vt:lpstr>3. Нарисуйте бревно, которое перекинуто через реку. Затем изобразите ствол дерева, которое расположено вдали, а также куст вербы, растущей на берегу</vt:lpstr>
      <vt:lpstr>4. Пририсуйте деревьям ветки. Нарисуйте маленькую елочку, растущую около берез. Изобразите очертания деревьев на горизонте</vt:lpstr>
      <vt:lpstr>5. Обведите набросок ручкой. Нарисуйте на вербе ростки, а также проталины на земле</vt:lpstr>
      <vt:lpstr>6. Ластиком удалите предварительный рисунок</vt:lpstr>
      <vt:lpstr>7. Сильно разбавленной водой синей краской закрасьте небо. Изумрудно-зеленой краской раскрасьте деревья на горизонте</vt:lpstr>
      <vt:lpstr>8. Раскрасьте деревья. Тонкие ветки раскрашивайте кистью №1, а стволы – кисточкой №7</vt:lpstr>
      <vt:lpstr>9. Раскрасьте речку голубой краской, а там, где лежит бревно – коричневой</vt:lpstr>
      <vt:lpstr>10. Раскрасьте елку темно-зеленой краской, а проталины – светло-зеленой и светло-коричневой. Сугробы немного закрасьте сильно разбавленной водой синей краской</vt:lpstr>
      <vt:lpstr>11. Раскрасьте вербные ветки коричневой и желтой краской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Весенний пейзаж</dc:title>
  <dc:creator>Тихомирова</dc:creator>
  <cp:lastModifiedBy>Пользователь</cp:lastModifiedBy>
  <cp:revision>9</cp:revision>
  <dcterms:created xsi:type="dcterms:W3CDTF">2017-03-17T07:47:15Z</dcterms:created>
  <dcterms:modified xsi:type="dcterms:W3CDTF">2024-03-26T12:06:28Z</dcterms:modified>
</cp:coreProperties>
</file>