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444" r:id="rId2"/>
    <p:sldId id="468" r:id="rId3"/>
    <p:sldId id="448" r:id="rId4"/>
    <p:sldId id="469" r:id="rId5"/>
    <p:sldId id="470" r:id="rId6"/>
    <p:sldId id="495" r:id="rId7"/>
    <p:sldId id="449" r:id="rId8"/>
    <p:sldId id="450" r:id="rId9"/>
    <p:sldId id="451" r:id="rId10"/>
    <p:sldId id="338" r:id="rId11"/>
    <p:sldId id="471" r:id="rId12"/>
    <p:sldId id="339" r:id="rId13"/>
    <p:sldId id="472" r:id="rId14"/>
    <p:sldId id="381" r:id="rId15"/>
    <p:sldId id="491" r:id="rId16"/>
    <p:sldId id="422" r:id="rId17"/>
    <p:sldId id="432" r:id="rId18"/>
    <p:sldId id="463" r:id="rId19"/>
    <p:sldId id="473" r:id="rId20"/>
    <p:sldId id="436" r:id="rId21"/>
    <p:sldId id="437" r:id="rId22"/>
    <p:sldId id="484" r:id="rId23"/>
    <p:sldId id="486" r:id="rId24"/>
    <p:sldId id="454" r:id="rId25"/>
    <p:sldId id="474" r:id="rId26"/>
    <p:sldId id="438" r:id="rId27"/>
    <p:sldId id="440" r:id="rId28"/>
    <p:sldId id="493" r:id="rId29"/>
    <p:sldId id="429" r:id="rId30"/>
    <p:sldId id="435" r:id="rId31"/>
    <p:sldId id="465" r:id="rId32"/>
    <p:sldId id="466" r:id="rId33"/>
    <p:sldId id="476" r:id="rId34"/>
    <p:sldId id="489" r:id="rId35"/>
    <p:sldId id="492" r:id="rId36"/>
    <p:sldId id="477" r:id="rId37"/>
    <p:sldId id="418" r:id="rId38"/>
    <p:sldId id="421" r:id="rId39"/>
    <p:sldId id="494" r:id="rId40"/>
    <p:sldId id="478" r:id="rId41"/>
    <p:sldId id="441" r:id="rId42"/>
    <p:sldId id="479" r:id="rId43"/>
    <p:sldId id="490" r:id="rId44"/>
    <p:sldId id="480" r:id="rId45"/>
    <p:sldId id="424" r:id="rId46"/>
    <p:sldId id="428" r:id="rId47"/>
    <p:sldId id="462" r:id="rId48"/>
    <p:sldId id="459" r:id="rId49"/>
    <p:sldId id="464" r:id="rId50"/>
    <p:sldId id="460" r:id="rId51"/>
    <p:sldId id="461" r:id="rId52"/>
    <p:sldId id="481" r:id="rId53"/>
    <p:sldId id="356" r:id="rId54"/>
    <p:sldId id="483" r:id="rId55"/>
    <p:sldId id="482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CC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4660"/>
  </p:normalViewPr>
  <p:slideViewPr>
    <p:cSldViewPr>
      <p:cViewPr>
        <p:scale>
          <a:sx n="66" d="100"/>
          <a:sy n="66" d="100"/>
        </p:scale>
        <p:origin x="-1494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17.11.2022</a:t>
            </a:fld>
            <a:endParaRPr lang="ru-RU" dirty="0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17.11.2022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17.11.2022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17.11.2022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17.11.2022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ds73sar.schoolrm.ru/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548680"/>
            <a:ext cx="8172400" cy="249748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600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itchFamily="34" charset="0"/>
                <a:cs typeface="Arial" pitchFamily="34" charset="0"/>
              </a:rPr>
              <a:t>Министерство образования РМ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200" dirty="0" smtClean="0"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Портфолио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200" dirty="0" smtClean="0">
                <a:latin typeface="Arial" pitchFamily="34" charset="0"/>
                <a:cs typeface="Arial" pitchFamily="34" charset="0"/>
              </a:rPr>
            </a:br>
            <a:r>
              <a:rPr lang="ru-RU" sz="2800" dirty="0" smtClean="0">
                <a:latin typeface="Arial" pitchFamily="34" charset="0"/>
                <a:cs typeface="Arial" pitchFamily="34" charset="0"/>
              </a:rPr>
              <a:t>на высшую квалификационную категорию</a:t>
            </a:r>
            <a:br>
              <a:rPr lang="ru-RU" sz="2800" dirty="0" smtClean="0">
                <a:latin typeface="Arial" pitchFamily="34" charset="0"/>
                <a:cs typeface="Arial" pitchFamily="34" charset="0"/>
              </a:rPr>
            </a:br>
            <a:r>
              <a:rPr lang="ru-RU" sz="2800" dirty="0" smtClean="0">
                <a:latin typeface="Arial" pitchFamily="34" charset="0"/>
                <a:cs typeface="Arial" pitchFamily="34" charset="0"/>
              </a:rPr>
              <a:t>воспитателя </a:t>
            </a:r>
            <a:br>
              <a:rPr lang="ru-RU" sz="2800" dirty="0" smtClean="0">
                <a:latin typeface="Arial" pitchFamily="34" charset="0"/>
                <a:cs typeface="Arial" pitchFamily="34" charset="0"/>
              </a:rPr>
            </a:br>
            <a:r>
              <a:rPr lang="ru-RU" sz="2800" dirty="0" smtClean="0">
                <a:latin typeface="Arial" pitchFamily="34" charset="0"/>
                <a:cs typeface="Arial" pitchFamily="34" charset="0"/>
              </a:rPr>
              <a:t>МАДОУ «Центр развития ребёнка – </a:t>
            </a:r>
            <a:br>
              <a:rPr lang="ru-RU" sz="2800" dirty="0" smtClean="0">
                <a:latin typeface="Arial" pitchFamily="34" charset="0"/>
                <a:cs typeface="Arial" pitchFamily="34" charset="0"/>
              </a:rPr>
            </a:br>
            <a:r>
              <a:rPr lang="ru-RU" sz="2800" dirty="0" smtClean="0">
                <a:latin typeface="Arial" pitchFamily="34" charset="0"/>
                <a:cs typeface="Arial" pitchFamily="34" charset="0"/>
              </a:rPr>
              <a:t>детский сад №73» </a:t>
            </a:r>
            <a:br>
              <a:rPr lang="ru-RU" sz="2800" dirty="0" smtClean="0">
                <a:latin typeface="Arial" pitchFamily="34" charset="0"/>
                <a:cs typeface="Arial" pitchFamily="34" charset="0"/>
              </a:rPr>
            </a:br>
            <a:r>
              <a:rPr lang="ru-RU" sz="2800" dirty="0" smtClean="0">
                <a:latin typeface="Arial" pitchFamily="34" charset="0"/>
                <a:cs typeface="Arial" pitchFamily="34" charset="0"/>
              </a:rPr>
              <a:t>городского округа Саранск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3789040"/>
            <a:ext cx="5544616" cy="2708920"/>
          </a:xfr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55000" lnSpcReduction="20000"/>
          </a:bodyPr>
          <a:lstStyle/>
          <a:p>
            <a:endParaRPr lang="ru-RU" sz="19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Дата рождения: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28.06.1991 г. </a:t>
            </a:r>
          </a:p>
          <a:p>
            <a:pPr algn="just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Профессиональное  образование: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высшее, ГОУ ВПО МГПИ им. М.Е.Евсевьева «Педагогика и методика начального образования» с дополнительной специальностью «Русский язык и литература», учитель начальных классов и учитель русского языка и литературы, 2013 г.</a:t>
            </a:r>
          </a:p>
          <a:p>
            <a:pPr algn="just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Профессиональная переподготовка: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ГБУ ДПО «Мордовский республиканский институт образования», «Педагогика и методика дошкольного образования», воспитатель, 2017 г.</a:t>
            </a:r>
          </a:p>
          <a:p>
            <a:pPr algn="just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Стаж педагогической работы (по специальности):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9 лет</a:t>
            </a:r>
          </a:p>
          <a:p>
            <a:pPr algn="just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Общий трудовой стаж: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9 лет</a:t>
            </a:r>
          </a:p>
          <a:p>
            <a:pPr algn="just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Квалификационная категория: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высшая</a:t>
            </a:r>
          </a:p>
          <a:p>
            <a:pPr algn="just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Приказ МО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РМ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№143 от 20.02.2018 г.</a:t>
            </a:r>
          </a:p>
          <a:p>
            <a:endParaRPr lang="ru-RU" sz="2800" b="1" dirty="0" smtClean="0"/>
          </a:p>
          <a:p>
            <a:endParaRPr lang="ru-RU" sz="2800" b="1" dirty="0" smtClean="0"/>
          </a:p>
        </p:txBody>
      </p:sp>
      <p:pic>
        <p:nvPicPr>
          <p:cNvPr id="5" name="Рисунок 4" descr="Фото для портфолио.jpg"/>
          <p:cNvPicPr>
            <a:picLocks noChangeAspect="1"/>
          </p:cNvPicPr>
          <p:nvPr/>
        </p:nvPicPr>
        <p:blipFill>
          <a:blip r:embed="rId2" cstate="print"/>
          <a:srcRect b="7845"/>
          <a:stretch>
            <a:fillRect/>
          </a:stretch>
        </p:blipFill>
        <p:spPr>
          <a:xfrm>
            <a:off x="6660232" y="3068960"/>
            <a:ext cx="2232248" cy="3623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043608" y="3212976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Вострухиной Елены Викторовны.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Документ 59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32656"/>
            <a:ext cx="4276629" cy="6120680"/>
          </a:xfrm>
          <a:prstGeom prst="rect">
            <a:avLst/>
          </a:prstGeom>
        </p:spPr>
      </p:pic>
      <p:pic>
        <p:nvPicPr>
          <p:cNvPr id="8" name="Рисунок 7" descr="1. Инновационная деятельность_page-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32656"/>
            <a:ext cx="4328071" cy="612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2924944"/>
            <a:ext cx="8100392" cy="648072"/>
          </a:xfr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Наличие публикаций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4149080"/>
            <a:ext cx="8100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u="sng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убликация в СМИ 202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5894" y="0"/>
            <a:ext cx="485221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2564904"/>
            <a:ext cx="8100392" cy="1728192"/>
          </a:xfr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Результаты участия воспитанников в конкурсах, выставках, фестивалях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4149080"/>
            <a:ext cx="8100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u="sng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. Справка о результатах воспитанников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036"/>
            <a:ext cx="9144000" cy="6465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4. Дети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7277" y="0"/>
            <a:ext cx="484944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КДС-РЖД № 59-773-Пряхина Дарья Владимиров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4320480" cy="6336704"/>
          </a:xfrm>
          <a:prstGeom prst="rect">
            <a:avLst/>
          </a:prstGeom>
        </p:spPr>
      </p:pic>
      <p:pic>
        <p:nvPicPr>
          <p:cNvPr id="8" name="Рисунок 7" descr="КДС-МГД № 63-236-Ильина Екатери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60647"/>
            <a:ext cx="4392488" cy="6336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Диплом Ябровых.JPG"/>
          <p:cNvPicPr>
            <a:picLocks noChangeAspect="1"/>
          </p:cNvPicPr>
          <p:nvPr/>
        </p:nvPicPr>
        <p:blipFill>
          <a:blip r:embed="rId2" cstate="print"/>
          <a:srcRect l="1500" t="2751" r="3973" b="2751"/>
          <a:stretch>
            <a:fillRect/>
          </a:stretch>
        </p:blipFill>
        <p:spPr>
          <a:xfrm>
            <a:off x="2227380" y="0"/>
            <a:ext cx="485129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-1a51ec1f0bf61e4eaf8f4cf64941705a-V.jpg"/>
          <p:cNvPicPr>
            <a:picLocks noChangeAspect="1"/>
          </p:cNvPicPr>
          <p:nvPr/>
        </p:nvPicPr>
        <p:blipFill>
          <a:blip r:embed="rId2" cstate="print"/>
          <a:srcRect t="1950" b="1950"/>
          <a:stretch>
            <a:fillRect/>
          </a:stretch>
        </p:blipFill>
        <p:spPr>
          <a:xfrm>
            <a:off x="0" y="277283"/>
            <a:ext cx="9143999" cy="6303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772816"/>
            <a:ext cx="8100392" cy="3312368"/>
          </a:xfr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4149080"/>
            <a:ext cx="8100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u="sng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Представление Вострухиной Е.В.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4308707" cy="6120680"/>
          </a:xfrm>
          <a:prstGeom prst="rect">
            <a:avLst/>
          </a:prstGeom>
        </p:spPr>
      </p:pic>
      <p:pic>
        <p:nvPicPr>
          <p:cNvPr id="4" name="Рисунок 3" descr="Представление Вострухиной Е.В._page-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7" y="332656"/>
            <a:ext cx="4328071" cy="612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6. Выступления_page-0001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036"/>
            <a:ext cx="9144000" cy="6465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6. Выписка из протокола заседания педагогического Совет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ертификат Вострухина (библиотека) 2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7277" y="0"/>
            <a:ext cx="484944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Диагностика развтития ребёнка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036"/>
            <a:ext cx="9144000" cy="6465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острухина Е.В. МГПИ выступлени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2636912"/>
            <a:ext cx="8100392" cy="1152128"/>
          </a:xfr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Проведение открытых занятий, мастер-классов, мероприятий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4149080"/>
            <a:ext cx="8100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u="sng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7. Проведение открытых занятий_page-0001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036"/>
            <a:ext cx="9144000" cy="6465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7. Справка о проведении занятий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32656"/>
            <a:ext cx="4328070" cy="6120680"/>
          </a:xfrm>
          <a:prstGeom prst="rect">
            <a:avLst/>
          </a:prstGeom>
        </p:spPr>
      </p:pic>
      <p:pic>
        <p:nvPicPr>
          <p:cNvPr id="5" name="Рисунок 4" descr="7. Справка о проведении занятий_page-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32656"/>
            <a:ext cx="4328070" cy="612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7. Справка о проведении занятий_page-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4328070" cy="6120680"/>
          </a:xfrm>
          <a:prstGeom prst="rect">
            <a:avLst/>
          </a:prstGeom>
        </p:spPr>
      </p:pic>
      <p:pic>
        <p:nvPicPr>
          <p:cNvPr id="4" name="Рисунок 3" descr="7. Справка о проведении занятий_page-0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404664"/>
            <a:ext cx="4328071" cy="612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острухина Е.В. МРИО открытое занятие 2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988840"/>
            <a:ext cx="8100392" cy="2232248"/>
          </a:xfr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Представление инновационного </a:t>
            </a:r>
            <a:br>
              <a:rPr lang="ru-RU" sz="3600" b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педагогического опыта на сайте </a:t>
            </a:r>
            <a:br>
              <a:rPr lang="ru-RU" sz="3600" b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МАДОУ «Центр развития </a:t>
            </a:r>
            <a:br>
              <a:rPr lang="ru-RU" sz="3600" b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ребёнка – детский сад №73»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4653136"/>
            <a:ext cx="810039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hlinkClick r:id="rId2"/>
              </a:rPr>
              <a:t> </a:t>
            </a:r>
            <a:r>
              <a:rPr lang="en-US" sz="3200" b="1" u="sng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hlinkClick r:id="rId2"/>
              </a:rPr>
              <a:t>http</a:t>
            </a:r>
            <a:r>
              <a:rPr lang="ru-RU" sz="3200" b="1" u="sng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hlinkClick r:id="rId2"/>
              </a:rPr>
              <a:t>:</a:t>
            </a:r>
            <a:r>
              <a:rPr lang="en-US" sz="3200" b="1" u="sng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hlinkClick r:id="rId2"/>
              </a:rPr>
              <a:t>//ds73sar.schoolrm.ru</a:t>
            </a:r>
            <a:endParaRPr lang="ru-RU" sz="3600" b="1" u="sng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2400" b="1" u="sng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_566354369_page-0001.jpg"/>
          <p:cNvPicPr>
            <a:picLocks noChangeAspect="1"/>
          </p:cNvPicPr>
          <p:nvPr/>
        </p:nvPicPr>
        <p:blipFill>
          <a:blip r:embed="rId2" cstate="print"/>
          <a:srcRect r="1963"/>
          <a:stretch>
            <a:fillRect/>
          </a:stretch>
        </p:blipFill>
        <p:spPr>
          <a:xfrm>
            <a:off x="0" y="194192"/>
            <a:ext cx="9144000" cy="6469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035834116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4192"/>
            <a:ext cx="9144000" cy="6469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острухина мастер-класс МГПИ 2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4192"/>
            <a:ext cx="9144000" cy="6469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2132856"/>
            <a:ext cx="8100392" cy="2448272"/>
          </a:xfr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4149080"/>
            <a:ext cx="8100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u="sng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Участник образовательного сообществ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5894" y="0"/>
            <a:ext cx="485221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ТЕЛЕВИДЕНИЕ. справка видеосюжет 2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2492896"/>
            <a:ext cx="8100392" cy="1440160"/>
          </a:xfr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Позитивные результаты работы с воспитанниками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4149080"/>
            <a:ext cx="8100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u="sng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 раздел 1 часть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4328071" cy="6120680"/>
          </a:xfrm>
          <a:prstGeom prst="rect">
            <a:avLst/>
          </a:prstGeom>
        </p:spPr>
      </p:pic>
      <p:pic>
        <p:nvPicPr>
          <p:cNvPr id="3" name="Рисунок 2" descr="10 раздел 1 часть_page-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22918" y="404664"/>
            <a:ext cx="4328072" cy="612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 раздел 1 часть_page-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4320480" cy="6109945"/>
          </a:xfrm>
          <a:prstGeom prst="rect">
            <a:avLst/>
          </a:prstGeom>
        </p:spPr>
      </p:pic>
      <p:pic>
        <p:nvPicPr>
          <p:cNvPr id="4" name="Рисунок 3" descr="10 раздел 1 часть_page-0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404664"/>
            <a:ext cx="4328071" cy="612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0 раздел 1 часть_page-0001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7277" y="0"/>
            <a:ext cx="484944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правка о наличии пед.опыта_page-0001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7277" y="0"/>
            <a:ext cx="484944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2636912"/>
            <a:ext cx="8100392" cy="1296144"/>
          </a:xfr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Качество взаимодействия </a:t>
            </a:r>
            <a:br>
              <a:rPr lang="ru-RU" sz="3600" b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с родителями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4149080"/>
            <a:ext cx="8100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u="sng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. Справка о качестве взаимодействия с родителями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4328070" cy="6120680"/>
          </a:xfrm>
          <a:prstGeom prst="rect">
            <a:avLst/>
          </a:prstGeom>
        </p:spPr>
      </p:pic>
      <p:pic>
        <p:nvPicPr>
          <p:cNvPr id="4" name="Рисунок 3" descr="11. Справка о качестве взаимодействия с родителями_page-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6416" y="404664"/>
            <a:ext cx="4328071" cy="612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2132856"/>
            <a:ext cx="8100392" cy="2304256"/>
          </a:xfr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Работа с детьми из социально-неблагополучных семей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4149080"/>
            <a:ext cx="8100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u="sng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2. Справка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7277" y="0"/>
            <a:ext cx="484944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2132856"/>
            <a:ext cx="8100392" cy="2304256"/>
          </a:xfr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Участие педагога в профессиональных конкурсах 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4149080"/>
            <a:ext cx="8100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u="sng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916832"/>
            <a:ext cx="8458200" cy="17264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dirty="0" smtClean="0"/>
              <a:t/>
            </a:r>
            <a:br>
              <a:rPr lang="ru-RU" sz="4900" dirty="0" smtClean="0"/>
            </a:br>
            <a:r>
              <a:rPr lang="ru-RU" sz="4900" dirty="0" smtClean="0"/>
              <a:t/>
            </a:r>
            <a:br>
              <a:rPr lang="ru-RU" sz="4900" dirty="0" smtClean="0"/>
            </a:br>
            <a:r>
              <a:rPr lang="ru-RU" sz="4900" dirty="0" smtClean="0"/>
              <a:t/>
            </a:r>
            <a:br>
              <a:rPr lang="ru-RU" sz="49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13. Участие в конкурсах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036"/>
            <a:ext cx="9144000" cy="6465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ВС-РЖД № 59-773-Вострухина Елена Викторов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32656"/>
            <a:ext cx="4320480" cy="6263455"/>
          </a:xfrm>
          <a:prstGeom prst="rect">
            <a:avLst/>
          </a:prstGeom>
        </p:spPr>
      </p:pic>
      <p:pic>
        <p:nvPicPr>
          <p:cNvPr id="5" name="Рисунок 4" descr="КВС-МГД № 63-236-Вострухина Елена Викторов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32656"/>
            <a:ext cx="4392488" cy="6264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10602_0924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8425" y="0"/>
            <a:ext cx="462714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острухина Е.В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04665"/>
            <a:ext cx="4330539" cy="6120679"/>
          </a:xfrm>
          <a:prstGeom prst="rect">
            <a:avLst/>
          </a:prstGeom>
        </p:spPr>
      </p:pic>
      <p:pic>
        <p:nvPicPr>
          <p:cNvPr id="5" name="Рисунок 4" descr="Screenshot_20210826-180253_Adobe Acroba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5584" y="404664"/>
            <a:ext cx="4348904" cy="612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755697644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4192"/>
            <a:ext cx="9144000" cy="6469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2492896"/>
            <a:ext cx="8100392" cy="1872208"/>
          </a:xfr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Участие в инновационной (экспериментальной) деятельности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4149080"/>
            <a:ext cx="8100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u="sng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острухина Елена Викторовна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9231" y="0"/>
            <a:ext cx="484553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oc_1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4192"/>
            <a:ext cx="9144000" cy="6469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2564904"/>
            <a:ext cx="8100392" cy="1656184"/>
          </a:xfr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Награды и поощрения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4149080"/>
            <a:ext cx="8100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u="sng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Благодарность, апрель 202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0"/>
            <a:ext cx="486856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Благодарность Вострухина библиоте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7277" y="0"/>
            <a:ext cx="484944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Благодарственное письмо Вострухиной Е.В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0"/>
            <a:ext cx="484944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Документ 58_2.jpg"/>
          <p:cNvPicPr>
            <a:picLocks noChangeAspect="1"/>
          </p:cNvPicPr>
          <p:nvPr/>
        </p:nvPicPr>
        <p:blipFill>
          <a:blip r:embed="rId2" cstate="print"/>
          <a:srcRect b="1756"/>
          <a:stretch>
            <a:fillRect/>
          </a:stretch>
        </p:blipFill>
        <p:spPr>
          <a:xfrm>
            <a:off x="179512" y="332656"/>
            <a:ext cx="4324261" cy="6120680"/>
          </a:xfrm>
          <a:prstGeom prst="rect">
            <a:avLst/>
          </a:prstGeom>
        </p:spPr>
      </p:pic>
      <p:pic>
        <p:nvPicPr>
          <p:cNvPr id="12" name="Рисунок 11" descr="1. Инновационная деятельность 2 АРТ-Академия_page-0001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32656"/>
            <a:ext cx="4328071" cy="612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4442" y="0"/>
            <a:ext cx="499511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8923"/>
            <a:ext cx="9144000" cy="6660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8923"/>
            <a:ext cx="9144000" cy="6660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2282</TotalTime>
  <Words>190</Words>
  <Application>Microsoft Office PowerPoint</Application>
  <PresentationFormat>Экран (4:3)</PresentationFormat>
  <Paragraphs>24</Paragraphs>
  <Slides>55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Солнцестояние</vt:lpstr>
      <vt:lpstr> Министерство образования РМ Портфолио на высшую квалификационную категорию воспитателя  МАДОУ «Центр развития ребёнка –  детский сад №73»  городского округа Саранск</vt:lpstr>
      <vt:lpstr>Слайд 2</vt:lpstr>
      <vt:lpstr>Представление инновационного  педагогического опыта на сайте  МАДОУ «Центр развития  ребёнка – детский сад №73»</vt:lpstr>
      <vt:lpstr>Слайд 4</vt:lpstr>
      <vt:lpstr>Участие в инновационной (экспериментальной) деятельности</vt:lpstr>
      <vt:lpstr>Слайд 6</vt:lpstr>
      <vt:lpstr>Слайд 7</vt:lpstr>
      <vt:lpstr>Слайд 8</vt:lpstr>
      <vt:lpstr>Слайд 9</vt:lpstr>
      <vt:lpstr>Слайд 10</vt:lpstr>
      <vt:lpstr>Наличие публикаций</vt:lpstr>
      <vt:lpstr>Слайд 12</vt:lpstr>
      <vt:lpstr>Результаты участия воспитанников в конкурсах, выставках, фестивалях</vt:lpstr>
      <vt:lpstr>Слайд 14</vt:lpstr>
      <vt:lpstr>Слайд 15</vt:lpstr>
      <vt:lpstr>Слайд 16</vt:lpstr>
      <vt:lpstr>Слайд 17</vt:lpstr>
      <vt:lpstr>Слайд 18</vt:lpstr>
      <vt:lpstr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Слайд 20</vt:lpstr>
      <vt:lpstr>Слайд 21</vt:lpstr>
      <vt:lpstr>Слайд 22</vt:lpstr>
      <vt:lpstr>Слайд 23</vt:lpstr>
      <vt:lpstr>Слайд 24</vt:lpstr>
      <vt:lpstr>Проведение открытых занятий, мастер-классов, мероприятий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Общественно-педагогическая активность педагога: участие в комиссиях, педагогических сообществах, в жюри конкурсов</vt:lpstr>
      <vt:lpstr>Слайд 34</vt:lpstr>
      <vt:lpstr>Слайд 35</vt:lpstr>
      <vt:lpstr>Позитивные результаты работы с воспитанниками</vt:lpstr>
      <vt:lpstr>Слайд 37</vt:lpstr>
      <vt:lpstr>Слайд 38</vt:lpstr>
      <vt:lpstr>Слайд 39</vt:lpstr>
      <vt:lpstr>Качество взаимодействия  с родителями</vt:lpstr>
      <vt:lpstr>Слайд 41</vt:lpstr>
      <vt:lpstr>Работа с детьми из социально-неблагополучных семей </vt:lpstr>
      <vt:lpstr>Слайд 43</vt:lpstr>
      <vt:lpstr>Участие педагога в профессиональных конкурсах  </vt:lpstr>
      <vt:lpstr>     </vt:lpstr>
      <vt:lpstr>Слайд 46</vt:lpstr>
      <vt:lpstr>Слайд 47</vt:lpstr>
      <vt:lpstr>Слайд 48</vt:lpstr>
      <vt:lpstr>Слайд 49</vt:lpstr>
      <vt:lpstr>Слайд 50</vt:lpstr>
      <vt:lpstr>Слайд 51</vt:lpstr>
      <vt:lpstr>Награды и поощрения </vt:lpstr>
      <vt:lpstr>Слайд 53</vt:lpstr>
      <vt:lpstr>Слайд 54</vt:lpstr>
      <vt:lpstr>Слайд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ПОРТФОЛИО на высшую квалификационную категорию воспитателя МАДОУ  «Центр развития ребёнка –  детский сад №73»  городского округа Саранск</dc:title>
  <cp:lastModifiedBy>Наиль</cp:lastModifiedBy>
  <cp:revision>454</cp:revision>
  <dcterms:modified xsi:type="dcterms:W3CDTF">2022-11-17T17:41:45Z</dcterms:modified>
</cp:coreProperties>
</file>