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69" r:id="rId3"/>
    <p:sldId id="295" r:id="rId4"/>
    <p:sldId id="257" r:id="rId5"/>
    <p:sldId id="294" r:id="rId6"/>
    <p:sldId id="258" r:id="rId7"/>
    <p:sldId id="259" r:id="rId8"/>
    <p:sldId id="261" r:id="rId9"/>
    <p:sldId id="256" r:id="rId10"/>
    <p:sldId id="262" r:id="rId11"/>
    <p:sldId id="263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4144-6674-41C7-8DD9-FED5B1D08A61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CA4C-C2C5-42AC-988D-8078998CB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4144-6674-41C7-8DD9-FED5B1D08A61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CA4C-C2C5-42AC-988D-8078998CB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4144-6674-41C7-8DD9-FED5B1D08A61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CA4C-C2C5-42AC-988D-8078998CB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4144-6674-41C7-8DD9-FED5B1D08A61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CA4C-C2C5-42AC-988D-8078998CB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4144-6674-41C7-8DD9-FED5B1D08A61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CA4C-C2C5-42AC-988D-8078998CB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4144-6674-41C7-8DD9-FED5B1D08A61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CA4C-C2C5-42AC-988D-8078998CB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4144-6674-41C7-8DD9-FED5B1D08A61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CA4C-C2C5-42AC-988D-8078998CB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4144-6674-41C7-8DD9-FED5B1D08A61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CA4C-C2C5-42AC-988D-8078998CB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4144-6674-41C7-8DD9-FED5B1D08A61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CA4C-C2C5-42AC-988D-8078998CB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4144-6674-41C7-8DD9-FED5B1D08A61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CA4C-C2C5-42AC-988D-8078998CB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4144-6674-41C7-8DD9-FED5B1D08A61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CA4C-C2C5-42AC-988D-8078998CB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14144-6674-41C7-8DD9-FED5B1D08A61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1CA4C-C2C5-42AC-988D-8078998CB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мамонтенок\1613657713_110-p-fon-dlya-prezentatsii-po-matematike-dlya-d-1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2866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836712"/>
            <a:ext cx="8291264" cy="1036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«Детский сад №89 комбинированного вида»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2203400"/>
            <a:ext cx="6786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Фотовыставка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«Как мама и папа в школу ходили…»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мамонтенок\1613657713_110-p-fon-dlya-prezentatsii-po-matematike-dlya-d-1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C:\Users\User\Desktop\средняя группа 5\Подготовительная группа\Ирина\IMG-1f376ceab590b7fa5ac8a741d26f3f76-V.jpg"/>
          <p:cNvPicPr>
            <a:picLocks noChangeAspect="1" noChangeArrowheads="1"/>
          </p:cNvPicPr>
          <p:nvPr/>
        </p:nvPicPr>
        <p:blipFill>
          <a:blip r:embed="rId3"/>
          <a:srcRect l="18888" t="24554" r="1365" b="19728"/>
          <a:stretch>
            <a:fillRect/>
          </a:stretch>
        </p:blipFill>
        <p:spPr bwMode="auto">
          <a:xfrm>
            <a:off x="5143504" y="1714488"/>
            <a:ext cx="2286016" cy="3643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071670" y="1000108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Коробкова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Алина и её мама Оксана Александровна 1 классе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2290" name="Picture 2" descr="C:\Users\User\Downloads\16714585553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060848"/>
            <a:ext cx="2428892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мамонтенок\1613657713_110-p-fon-dlya-prezentatsii-po-matematike-dlya-d-1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ownloads\IMG-e6fc8f47afb06dbb608ef1f8b6aec064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258" y="2285992"/>
            <a:ext cx="2283732" cy="3375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C:\Users\User\Downloads\IMG-c03121b54b6dfef09ad856e02d054c7d-V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5000" t="17362" r="2500" b="8452"/>
          <a:stretch>
            <a:fillRect/>
          </a:stretch>
        </p:blipFill>
        <p:spPr bwMode="auto">
          <a:xfrm>
            <a:off x="6000760" y="2214554"/>
            <a:ext cx="2071702" cy="34634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User\Downloads\20221219_1303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285992"/>
            <a:ext cx="2252892" cy="30003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643042" y="1214422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Мещенко Соня и её мама Оксана Евгеньевна и папа Кирилл Игоревич в 1 классе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мамонтенок\1613657713_110-p-fon-dlya-prezentatsii-po-matematike-dlya-d-1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ownloads\IMG-fdf434fa2a8ce12bcdd55a433af18650-V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39460" r="28446"/>
          <a:stretch>
            <a:fillRect/>
          </a:stretch>
        </p:blipFill>
        <p:spPr bwMode="auto">
          <a:xfrm>
            <a:off x="1357290" y="2214554"/>
            <a:ext cx="2928958" cy="33041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928794" y="1357298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Паршина Полина и её мама Елена Николаевна в 1 классе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051" name="Picture 3" descr="C:\Users\User\Downloads\16714585553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214554"/>
            <a:ext cx="3145483" cy="3277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мамонтенок\1613657713_110-p-fon-dlya-prezentatsii-po-matematike-dlya-d-1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8686799" y="1600201"/>
            <a:ext cx="45719" cy="11428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74" name="Picture 2" descr="C:\Users\User\Downloads\IMG-58d14818e352a1870a400aaf1c78bf56-V.jpg"/>
          <p:cNvPicPr>
            <a:picLocks noChangeAspect="1" noChangeArrowheads="1"/>
          </p:cNvPicPr>
          <p:nvPr/>
        </p:nvPicPr>
        <p:blipFill>
          <a:blip r:embed="rId3"/>
          <a:srcRect l="24116" t="11904" r="14791" b="15476"/>
          <a:stretch>
            <a:fillRect/>
          </a:stretch>
        </p:blipFill>
        <p:spPr bwMode="auto">
          <a:xfrm>
            <a:off x="5214942" y="1940440"/>
            <a:ext cx="2309386" cy="3774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00232" y="1071546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Моисеева Настя и её мама Юлия Александровна в 3 классе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75" name="Picture 3" descr="C:\Users\User\Downloads\16714585553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7" y="1988840"/>
            <a:ext cx="2418745" cy="3726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мамонтенок\1613657713_110-p-fon-dlya-prezentatsii-po-matematike-dlya-d-1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Школьные годы чудесные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У мам и пап позади,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Но веселые, интересные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У ребят наших впереди!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мамонтенок\1613657713_110-p-fon-dlya-prezentatsii-po-matematike-dlya-d-1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2866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6476" y="1124744"/>
            <a:ext cx="728667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r>
              <a:rPr lang="ru-RU" sz="2400" u="sng" dirty="0" smtClean="0">
                <a:solidFill>
                  <a:schemeClr val="tx2"/>
                </a:solidFill>
              </a:rPr>
              <a:t>Цель: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Вызвать у детей интерес к школе, желание стать учениками, ведь это очень важно, так как им скоро предстоит прощание с садиком и переход на новый нелегкий этап своей жизни - обучение в школе. </a:t>
            </a:r>
          </a:p>
          <a:p>
            <a:endParaRPr lang="ru-RU" sz="2400" u="sng" dirty="0" smtClean="0">
              <a:solidFill>
                <a:schemeClr val="tx2"/>
              </a:solidFill>
            </a:endParaRPr>
          </a:p>
          <a:p>
            <a:r>
              <a:rPr lang="ru-RU" sz="2400" u="sng" dirty="0" smtClean="0">
                <a:solidFill>
                  <a:schemeClr val="tx2"/>
                </a:solidFill>
              </a:rPr>
              <a:t>Задача</a:t>
            </a:r>
            <a:r>
              <a:rPr lang="ru-RU" sz="2400" u="sng" dirty="0" smtClean="0">
                <a:solidFill>
                  <a:schemeClr val="tx2"/>
                </a:solidFill>
              </a:rPr>
              <a:t>: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 Сплотить родителей и детей, снять определенную тревожность детей перед школой, ведь самые родные и близкие люди тоже были школьниками.</a:t>
            </a:r>
            <a:endParaRPr lang="ru-RU" sz="2400" u="sng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мамонтенок\1613657713_110-p-fon-dlya-prezentatsii-po-matematike-dlya-d-1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средняя группа 5\Подготовительная группа\Ирина\IMG-4e71910399bb9d9575b9c2ec73e0985e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857364"/>
            <a:ext cx="2500330" cy="3643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071670" y="1142984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Пряничникова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Василиса и её мама Ольга Александровна в 1 классе</a:t>
            </a:r>
          </a:p>
        </p:txBody>
      </p:sp>
      <p:pic>
        <p:nvPicPr>
          <p:cNvPr id="9218" name="Picture 2" descr="C:\Users\User\Downloads\16714585553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857364"/>
            <a:ext cx="2373569" cy="3643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мамонтенок\1613657713_110-p-fon-dlya-prezentatsii-po-matematike-dlya-d-1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User\Downloads\IMG-891c80fdd3ad2436caa7883cb6bf7b67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185" y="2348855"/>
            <a:ext cx="2428892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27404" y="1052736"/>
            <a:ext cx="7863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          Крашенинникова Варя  и её папа Денис Алексеевич в 1 классе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123" name="Picture 3" descr="C:\Users\User\Downloads\16714585553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335" y="2132965"/>
            <a:ext cx="2492375" cy="34886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мамонтенок\1613657713_110-p-fon-dlya-prezentatsii-po-matematike-dlya-d-1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User\Desktop\средняя группа 5\Подготовительная группа\Ирина\IMG-61c498c9a5af5e07ffbf48763a99cabf-V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8482" r="30785" b="5297"/>
          <a:stretch>
            <a:fillRect/>
          </a:stretch>
        </p:blipFill>
        <p:spPr bwMode="auto">
          <a:xfrm>
            <a:off x="5072380" y="1934845"/>
            <a:ext cx="2500630" cy="3565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500166" y="1214422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Авдюшкина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София и её мама Марина Ивановна во  2 классе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 descr="C:\Users\User\Downloads\16714585553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928802"/>
            <a:ext cx="2357454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мамонтенок\1613657713_110-p-fon-dlya-prezentatsii-po-matematike-dlya-d-1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User\Desktop\средняя группа 5\Подготовительная группа\Ирина\IMG-20221213-WA000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19672" y="2060848"/>
            <a:ext cx="2365672" cy="3514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2" descr="C:\Users\User\Downloads\IMG-6a4ff9a7ed9f8bca7068c16eb9514e51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3471" y="1844824"/>
            <a:ext cx="2771215" cy="35147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785918" y="1071546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Астайкин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Захар и его мама Анна Петровна в 1 классе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мамонтенок\1613657713_110-p-fon-dlya-prezentatsii-po-matematike-dlya-d-1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User\Desktop\средняя группа 5\Подготовительная группа\Ирина\IMG-eb61460f21cee1e12192aa47871fd9d8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000240"/>
            <a:ext cx="2214577" cy="3648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 descr="C:\Users\User\Desktop\средняя группа 5\Подготовительная группа\Ирина\IMG-f666df66fd79b5cf9dbc6c0f948646ef-V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857364"/>
            <a:ext cx="2218547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85918" y="1142984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Андрюхин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Артем и его мама Юлия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иколаевна и папа Сергей Александрович в 1 классе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1266" name="Picture 2" descr="C:\Users\User\Downloads\16714585553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071678"/>
            <a:ext cx="1890807" cy="33575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мамонтенок\1613657713_110-p-fon-dlya-prezentatsii-po-matematike-dlya-d-1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195" y="4445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95655" y="1356995"/>
            <a:ext cx="7205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    Крашенинникова Варя  и её мама Анастасия Андреевна  в 1 классе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C:\Users\User\Desktop\средняя группа 5\Подготовительная группа\Ирина\IMG-a185f512189911996c5aa99dd84b9332-V.jpg"/>
          <p:cNvPicPr>
            <a:picLocks noChangeAspect="1" noChangeArrowheads="1"/>
          </p:cNvPicPr>
          <p:nvPr/>
        </p:nvPicPr>
        <p:blipFill>
          <a:blip r:embed="rId2" cstate="print"/>
          <a:srcRect l="20198"/>
          <a:stretch>
            <a:fillRect/>
          </a:stretch>
        </p:blipFill>
        <p:spPr bwMode="auto">
          <a:xfrm>
            <a:off x="1475105" y="2204720"/>
            <a:ext cx="2696845" cy="35007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3" descr="C:\Users\User\Downloads\16714585553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072640"/>
            <a:ext cx="2424109" cy="34886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151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Рабочий</cp:lastModifiedBy>
  <cp:revision>51</cp:revision>
  <cp:lastPrinted>2022-12-21T10:36:27Z</cp:lastPrinted>
  <dcterms:created xsi:type="dcterms:W3CDTF">2010-06-23T00:09:00Z</dcterms:created>
  <dcterms:modified xsi:type="dcterms:W3CDTF">2022-12-21T10:38:59Z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54831BFA3F144FF8A335D4F0E2677F36</vt:lpwstr>
  </property>
  <property fmtid="{D5CDD505-2E9C-101B-9397-08002B2CF9AE}" pid="3" name="KSOProductBuildVer">
    <vt:lpwstr>1049-11.2.0.11417</vt:lpwstr>
  </property>
</Properties>
</file>