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71" r:id="rId6"/>
    <p:sldId id="274" r:id="rId7"/>
    <p:sldId id="278" r:id="rId8"/>
    <p:sldId id="296" r:id="rId9"/>
    <p:sldId id="281" r:id="rId10"/>
    <p:sldId id="283" r:id="rId11"/>
    <p:sldId id="284" r:id="rId12"/>
    <p:sldId id="298" r:id="rId13"/>
    <p:sldId id="285" r:id="rId14"/>
    <p:sldId id="297" r:id="rId15"/>
    <p:sldId id="288" r:id="rId16"/>
    <p:sldId id="299" r:id="rId17"/>
    <p:sldId id="290" r:id="rId18"/>
    <p:sldId id="293" r:id="rId19"/>
    <p:sldId id="29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63D70-283A-4CD1-9FED-CDA99C625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94FFBA-CD1F-4091-928F-A78657AB4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E813A-7BF6-4036-935C-802C573A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B165C3-B02E-4265-936E-6D23C351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DC287-7D16-4A01-926D-A161C994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4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F4BA3-7FA6-4E25-8B5C-B271E683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BC6D5-74FB-4958-BD9D-3D37F0A6F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9006B-1A83-4E99-94DB-44934430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52821B-7B17-4D40-8455-3DAD8CCD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88383-9E6E-4B74-AB21-11F8B0D1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FBAE2A-000B-466E-A34A-06259E158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E86C3B-4C06-4C68-BFD2-91D0664A4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5C79C-F8B3-47F9-AE40-E1EC14C6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52DC3-D18D-4E40-A0FB-2BE15157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C367C-E894-4BCF-9FF8-0321B952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5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12764-B8EB-4389-BA3C-4853971B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14E93-5335-46B9-85FD-87DEC7E47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2EA742-85B6-434D-96F9-539D2CF2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E60F6-C558-47CC-9BB9-42EC0023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97FD7-EEDE-4DA8-8007-6ADF2CC5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8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CDA81-840B-412B-A331-53FBE378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1DFDE0-2FA7-4FEF-BC7B-92E4B5F1E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98728-25D6-422D-AF08-00B24373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54C4D-D2D3-4CA7-AF15-C0A0E9C1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A3A61-E140-492B-AC8C-3B2389D1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5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D7CF0-D31B-4558-BFD2-FEEAB45E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54F0B-C5FD-46A2-A6D4-D8BFD722D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D8C2D-6D74-41B2-9D8D-6CB292EC5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EDD3F-5B70-427C-92CE-6EBEF87F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9ACEF9-27A1-4C10-BCCD-4BD5DD3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089271-5E93-4C53-8791-B2495D70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8A921-AD98-48DC-B44E-43AED38A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E0F522-DAA4-4FBF-ADA5-951D93F9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1C6C6E-111D-4DC3-AB37-E36466F8B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930569-F190-44E5-A4CC-A54CD23D3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ED4D4F-B5D5-4495-9E24-8952D5F9F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EA18D5-C378-4467-902B-D8F4B276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D6CD9E-CD4A-4BE1-917D-667D628C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C0CFEB-8CCF-4FA9-803E-4F79721D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6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DD126-875F-479F-9979-2CB1A6B8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613B0D-78D0-4522-8667-A1102336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1A8ADD-9AD8-484A-A285-1530B508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36E211-1892-4736-8CF8-97D81670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F98ACE-2E90-4350-8947-4FA2B177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B81EF5-71F6-4F3D-8F31-9C179047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0C4CD9-1636-4BBF-A45B-8E4DCABD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5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E1092-E8DB-480F-9E17-D6248E99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812CA-8F57-49E2-89A6-8D6B461E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E94FF-CEDD-486B-A61D-119A2E137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350C7E-02D8-465D-9A34-F56A887F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4D181F-BA93-4694-B38C-17A1E1A6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681B07-AA53-41CE-81B0-B33762CF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86D0-D5FB-44ED-8F36-9D9CD0E9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617556-ACD0-468A-A7C1-425BFDF4A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18825A-04AD-4805-A77B-8118EF78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24AD63-D2B3-4F7D-AF61-5B0027A7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245943-5E09-4ED0-95A9-FCE76F00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0A907E-FE4B-4C5C-85B6-0D519F2C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0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13EE-F374-40C5-B9D6-C938B5EA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311A3-712C-4EFC-909B-02D572C42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DAB6C-BD8E-4580-949D-6C7380BC5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F020-E9D6-49AE-9E36-6BD400A7B390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C6A7A-D442-48F5-BF42-A443CFA44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CCD36-5C74-4503-9265-710BD4B98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2263-C462-4AE9-BB0A-BDF3E5D9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3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шаблоны\Дорожные науки для учеников начальных классов\Скриншот 2 - на пешеходном перехо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53059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95869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09984" y="1071546"/>
            <a:ext cx="5652000" cy="2944654"/>
          </a:xfrm>
          <a:prstGeom prst="horizontalScroll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Презентация краткосрочного проекта в старшей группе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«ДОРОЖНАЯ БЕЗОПАСНОСТЬ»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10116" y="3857629"/>
            <a:ext cx="4000528" cy="10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b="1" i="1" dirty="0">
                <a:solidFill>
                  <a:srgbClr val="002060"/>
                </a:solidFill>
              </a:rPr>
              <a:t>Выполнили воспитатели:</a:t>
            </a:r>
          </a:p>
          <a:p>
            <a:pPr algn="ctr">
              <a:lnSpc>
                <a:spcPct val="114000"/>
              </a:lnSpc>
              <a:defRPr/>
            </a:pPr>
            <a:r>
              <a:rPr lang="ru-RU" b="1" i="1" dirty="0">
                <a:solidFill>
                  <a:srgbClr val="002060"/>
                </a:solidFill>
              </a:rPr>
              <a:t>Симонова Е.А.</a:t>
            </a:r>
          </a:p>
          <a:p>
            <a:pPr algn="ctr">
              <a:lnSpc>
                <a:spcPct val="114000"/>
              </a:lnSpc>
              <a:defRPr/>
            </a:pPr>
            <a:r>
              <a:rPr lang="ru-RU" b="1" i="1" dirty="0">
                <a:solidFill>
                  <a:srgbClr val="002060"/>
                </a:solidFill>
              </a:rPr>
              <a:t>Уханова Е.О.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100" y="35716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48026" y="880386"/>
            <a:ext cx="4429156" cy="230832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Дорожные знаки», «Светофор», «Угадай-ка», «Наша улица», «Логическая дорожка», «Поставь дорожный знак», «Будь внимательным», «Правильно разложи», «Узнай по описанию». «Расставь знаки» (игры  с макетом перекрестка), «Набери номер правильно», «Найди такой же знак», «Собери знак».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5F5D0C-C5FF-44DB-8A41-62ACF4DFE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89" y="618776"/>
            <a:ext cx="3499485" cy="466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781948-F13F-4D0B-9932-B3D9A35AE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7" y="3429000"/>
            <a:ext cx="4283715" cy="321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032547-8188-4A3D-B311-D9BB7A596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12" y="3488817"/>
            <a:ext cx="420624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720" y="14285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Игры (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сюжетно-ролевые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, подвижные)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64488" y="834325"/>
            <a:ext cx="4356000" cy="923330"/>
          </a:xfrm>
          <a:prstGeom prst="rect">
            <a:avLst/>
          </a:prstGeom>
          <a:ln w="57150">
            <a:solidFill>
              <a:srgbClr val="CCEC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Эстафета «Ловкие пожарники»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 «Водители и пешеходы»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6B0E1E-7D1A-4673-9DC9-E7118D18B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20" y="1693585"/>
            <a:ext cx="4558080" cy="340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1DAE0A-138E-42AE-A4F0-AF371C997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0435"/>
            <a:ext cx="3347720" cy="446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E25B1D-88D7-4329-8D57-D808C4C0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55" y="3609363"/>
            <a:ext cx="4152265" cy="310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6E9EB1-8DF0-47C0-9D9E-BF4D722E08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55" y="573362"/>
            <a:ext cx="4215130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B1E38-9E61-4A81-9EB2-097810C50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8" y="2384167"/>
            <a:ext cx="4356000" cy="1384995"/>
          </a:xfrm>
          <a:prstGeom prst="rect">
            <a:avLst/>
          </a:prstGeom>
          <a:ln w="57150">
            <a:solidFill>
              <a:srgbClr val="CCEC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Подвижная игра «Чья команда скорее соберется»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EBAF60-2786-41E0-963B-E2ACA6E18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3" y="760746"/>
            <a:ext cx="7116359" cy="5336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24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38282" y="60676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 - творческая деятельность: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38282" y="1525447"/>
            <a:ext cx="491650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«Дорожные знаки»,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аппликация «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Пешеходный пешеход»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«Моя улица»,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коллективная работа «Улицы городка»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лепка: «Веселый светофор», «Машины».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9" y="1323818"/>
            <a:ext cx="2880320" cy="164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48AE96-9C82-4F75-9C6A-1807E68A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2" y="3429000"/>
            <a:ext cx="4193540" cy="31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245DCE-9A48-42A2-8E06-D25628C8C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44" y="3429000"/>
            <a:ext cx="4083050" cy="305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1A1CF-052E-4E6D-A234-577CD336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6163"/>
            <a:ext cx="3489364" cy="1200329"/>
          </a:xfrm>
          <a:prstGeom prst="rect">
            <a:avLst/>
          </a:prstGeom>
          <a:ln w="57150">
            <a:solidFill>
              <a:srgbClr val="CCEC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Посещение инспектора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Шолина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А.Ю. Беседа о ПДД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1E7B6-D785-4F4D-AF7F-C714453C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2" y="264694"/>
            <a:ext cx="8438148" cy="6328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60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172087" y="396297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НОД: «Викторина по ПДД»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E88CB-1AED-4FE7-B042-2B01DA4B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" y="3525253"/>
            <a:ext cx="4443663" cy="33327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6D65FA-51FA-4580-999C-D85C708B3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9" y="3525252"/>
            <a:ext cx="4443663" cy="33327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90B998-EDA2-4FB1-8722-74207120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21" y="1054769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F109A0-3258-4999-922E-5DF5677C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087" y="396297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НОД: «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«Знающие пешеходы».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FAED4-D99C-4C3D-8122-32C3AB0F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18936"/>
            <a:ext cx="4572000" cy="3429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2D7706-7CA3-4285-8AA5-208D9C1A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6" y="2733802"/>
            <a:ext cx="4837689" cy="36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0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2166910" y="142853"/>
            <a:ext cx="8143932" cy="1104245"/>
          </a:xfrm>
          <a:prstGeom prst="horizontalScroll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совместных работ родителей и детей поделки «ПДД глазами ребенка»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C199E-26AA-4D73-A3D4-9002B74AE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1" y="1482989"/>
            <a:ext cx="3918617" cy="523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6B83AD-983F-4478-BB6E-86A299B80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76" y="1942273"/>
            <a:ext cx="6368715" cy="47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24100" y="851626"/>
            <a:ext cx="7215238" cy="5521226"/>
          </a:xfrm>
          <a:prstGeom prst="horizontalScroll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Подводя итоги работы можно сказать: развитие у дошкольников навыков безопасного поведения - процесс длительный и трудоёмкий, но очень увлекательный и познавательный не только для детей, но и для взрослых. Хочется надеяться, что работа в данном направлении принесёт в будущем хорошие плоды, и знания, полученные детьми, помогут им избежать неприятностей на дороге.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662" y="357167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2662" y="2071678"/>
            <a:ext cx="728667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latin typeface="Calibri (Основной текст)Calibri"/>
                <a:cs typeface="Arial" charset="0"/>
              </a:rPr>
              <a:t>Спасибо</a:t>
            </a: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  <a:cs typeface="Arial" charset="0"/>
              </a:rPr>
              <a:t> </a:t>
            </a: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latin typeface="Calibri (Основной текст)Calibri"/>
                <a:cs typeface="Arial" charset="0"/>
              </a:rPr>
              <a:t>за</a:t>
            </a: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sz="6000" b="1" i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B17B5"/>
                </a:solidFill>
                <a:latin typeface="Calibri (Основной текст)Calibri"/>
                <a:cs typeface="Arial" charset="0"/>
              </a:rPr>
              <a:t>Внимание!</a:t>
            </a:r>
            <a:endParaRPr lang="ru-RU" sz="6000" b="1" i="1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B17B5"/>
              </a:solidFill>
              <a:latin typeface="Calibri (Основной текст)Calibri"/>
              <a:cs typeface="Arial" charset="0"/>
            </a:endParaRPr>
          </a:p>
        </p:txBody>
      </p:sp>
      <p:pic>
        <p:nvPicPr>
          <p:cNvPr id="22531" name="Picture 9" descr="светофор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0688" y="500064"/>
            <a:ext cx="8255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\Pictures\105621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3714750"/>
            <a:ext cx="34131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984" y="142853"/>
            <a:ext cx="5072098" cy="584775"/>
          </a:xfrm>
          <a:prstGeom prst="rect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bg1"/>
                </a:solidFill>
              </a:rPr>
              <a:t>Актуальность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9720" y="857232"/>
            <a:ext cx="8643998" cy="3108543"/>
          </a:xfrm>
          <a:prstGeom prst="rect">
            <a:avLst/>
          </a:prstGeom>
          <a:solidFill>
            <a:srgbClr val="CCECFF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В нашей стране, как и во всем мире, увеличивается число дорожно-транспортных происшествий. По статистике каждой десятой жертвой ДТП является ребенок. Часто это связано с несоблюдением правил дорожного движения, их незнанием, поэтому важно научить детей дорожной грамоте, правилам поведения на улице.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66989" y="1027114"/>
            <a:ext cx="7024687" cy="2587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Участники проекта </a:t>
            </a:r>
            <a:br>
              <a:rPr lang="ru-RU" sz="4000" dirty="0">
                <a:solidFill>
                  <a:schemeClr val="bg1"/>
                </a:solidFill>
              </a:rPr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1809720" y="3214686"/>
            <a:ext cx="2916000" cy="1440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воспитатель</a:t>
            </a:r>
          </a:p>
        </p:txBody>
      </p:sp>
      <p:sp>
        <p:nvSpPr>
          <p:cNvPr id="5" name="Овал 4"/>
          <p:cNvSpPr/>
          <p:nvPr/>
        </p:nvSpPr>
        <p:spPr>
          <a:xfrm>
            <a:off x="4952992" y="4786322"/>
            <a:ext cx="2916000" cy="14400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дети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7453322" y="3286124"/>
            <a:ext cx="2916000" cy="14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родители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rot="16200000" flipH="1">
            <a:off x="6631785" y="1464455"/>
            <a:ext cx="1643074" cy="1571636"/>
          </a:xfrm>
          <a:prstGeom prst="straightConnector1">
            <a:avLst/>
          </a:prstGeom>
          <a:ln w="76200">
            <a:solidFill>
              <a:srgbClr val="FFFF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060017" y="1607331"/>
            <a:ext cx="1643074" cy="1285884"/>
          </a:xfrm>
          <a:prstGeom prst="straightConnector1">
            <a:avLst/>
          </a:prstGeom>
          <a:ln w="76200">
            <a:solidFill>
              <a:srgbClr val="FFFF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560082" y="2964654"/>
            <a:ext cx="3071836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46" y="5613126"/>
            <a:ext cx="9747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309786" y="2802764"/>
            <a:ext cx="7920000" cy="2576572"/>
          </a:xfrm>
          <a:prstGeom prst="horizontalScroll">
            <a:avLst/>
          </a:prstGeom>
          <a:ln w="76200"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- творческий.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числу участников: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старшей группы)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времени проведения: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(один месяц)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9899" y="500042"/>
            <a:ext cx="3716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09720" y="142852"/>
            <a:ext cx="8572560" cy="1431429"/>
          </a:xfrm>
          <a:prstGeom prst="horizontalScroll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ctr" eaLnBrk="0" hangingPunct="0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ctr" eaLnBrk="0" hangingPunct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безопасного поведения на улицах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старшего дошкольного возраста.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38282" y="785795"/>
            <a:ext cx="8715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809720" y="2083822"/>
            <a:ext cx="8572560" cy="4154984"/>
          </a:xfrm>
          <a:prstGeom prst="rect">
            <a:avLst/>
          </a:prstGeom>
          <a:ln w="76200"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условия для сознательного изучения детьми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дорожного движения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у детей способности к предвидению возможной опасности в конкретно меняющейся ситуации и построению адекватного безопасного поведения.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Вырабатывать у дошкольников привычку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на дорогах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Воспитывать в детях грамотных пешеходов.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Обобщить и расширить знания детей в подготовительной группе 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дорожного движения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 помощью разнообразных методов и приёмов проводить работу с родителями детей старшего дошкольного возраста по изучению и закреплению знаний 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дорожного движения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9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100" y="285729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881158" y="576000"/>
            <a:ext cx="8673752" cy="6012001"/>
          </a:xfrm>
          <a:prstGeom prst="horizontalScroll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окончанию проекта ребёнок должен: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знать алгоритм перехода дороги </a:t>
            </a:r>
            <a:r>
              <a:rPr lang="ru-RU" sz="1600" dirty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остановись </a:t>
            </a:r>
            <a:r>
              <a:rPr lang="ru-RU" sz="16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посмотри </a:t>
            </a:r>
            <a:r>
              <a:rPr lang="ru-RU" sz="1600" dirty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перейди</a:t>
            </a:r>
            <a:r>
              <a:rPr lang="ru-RU" sz="1600" dirty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выбрать способ перехода проезжей части дороги, различать пешеходные переходы (наземный, надземный, подземный, регулируемый, нерегулируемый) и средства регулирования дорожного движения (светофор, регулировщик), а так же дорожные знаки;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правила перехода проезжей части по регулируемому и нерегулируемому пешеходным переходам,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исследовательскую деятельность детей;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сформированные знания о дорожных знаках;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элементарных ПДД,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Родители: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тесное сотрудничество с педагогами;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расширение педагогической грамотности родителей по вопросам безопасного поведения детей на дорогах.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знаний по безопасности;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с родителями по созданию совместных проектов.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9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0" y="982176"/>
            <a:ext cx="3919870" cy="48936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до остановки «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Акимыч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Формировать основы безопасного поведения на улице, в транспорте. Уточнить и закрепить знания детей о правилах поведения на улице, правилах дорожного движения. Рассмотреть дорожный знак «автобусная остановка» и пассажирский транспорт.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0A859-DA34-4FF4-B473-FB45A79F0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70" y="322177"/>
            <a:ext cx="8272130" cy="621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29E54-BFFF-46E3-A05D-AA8BAF77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8398"/>
            <a:ext cx="3919870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Переходим пешеходный пешеход.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Знакомство с дорожным знаком «Пешеходный переход». Дать детям представление о дорожном знаке «Пешеходный переход» и его назначение.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C27B8-8457-4525-8E88-90DF1B6BA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71" y="370839"/>
            <a:ext cx="8272130" cy="618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80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860622"/>
            <a:ext cx="4929222" cy="4326731"/>
          </a:xfrm>
          <a:prstGeom prst="verticalScroll">
            <a:avLst/>
          </a:prstGeom>
          <a:ln w="57150">
            <a:solidFill>
              <a:srgbClr val="00B0F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«Безопасность на дороге»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«Знаки дорожные помни всегда»;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«Осторожно, дорога! »;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«Транспорт на улицах города»;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для пассажиров»;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«Правила поведения пешеходов»,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«Школа пешеходных наук»,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«Дорожные нарушения»,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«История транспорта»,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«Труд водителя»,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вести себя в автобусе»,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«Машины специального назначения»,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«Регулировщик».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2662" y="214291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Беседы:</a:t>
            </a:r>
            <a:r>
              <a:rPr lang="ru-RU" sz="3600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A0CDB1-3268-4B02-BEBD-78B29939D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6" y="1515979"/>
            <a:ext cx="5101389" cy="3826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711</Words>
  <Application>Microsoft Office PowerPoint</Application>
  <PresentationFormat>Широкоэкранный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(Основной текст)Calibri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Участники проекта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Уханова</dc:creator>
  <cp:lastModifiedBy>Светлана Уханова</cp:lastModifiedBy>
  <cp:revision>3</cp:revision>
  <dcterms:created xsi:type="dcterms:W3CDTF">2021-10-28T11:21:07Z</dcterms:created>
  <dcterms:modified xsi:type="dcterms:W3CDTF">2021-10-29T09:17:45Z</dcterms:modified>
</cp:coreProperties>
</file>