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8"/>
  </p:notesMasterIdLst>
  <p:sldIdLst>
    <p:sldId id="307" r:id="rId2"/>
    <p:sldId id="311" r:id="rId3"/>
    <p:sldId id="309" r:id="rId4"/>
    <p:sldId id="310" r:id="rId5"/>
    <p:sldId id="312" r:id="rId6"/>
    <p:sldId id="256" r:id="rId7"/>
    <p:sldId id="258" r:id="rId8"/>
    <p:sldId id="329" r:id="rId9"/>
    <p:sldId id="265" r:id="rId10"/>
    <p:sldId id="266" r:id="rId11"/>
    <p:sldId id="314" r:id="rId12"/>
    <p:sldId id="315" r:id="rId13"/>
    <p:sldId id="267" r:id="rId14"/>
    <p:sldId id="268" r:id="rId15"/>
    <p:sldId id="316" r:id="rId16"/>
    <p:sldId id="317" r:id="rId17"/>
    <p:sldId id="270" r:id="rId18"/>
    <p:sldId id="271" r:id="rId19"/>
    <p:sldId id="273" r:id="rId20"/>
    <p:sldId id="274" r:id="rId21"/>
    <p:sldId id="275" r:id="rId22"/>
    <p:sldId id="276" r:id="rId23"/>
    <p:sldId id="282" r:id="rId24"/>
    <p:sldId id="283" r:id="rId25"/>
    <p:sldId id="328" r:id="rId26"/>
    <p:sldId id="287" r:id="rId27"/>
    <p:sldId id="288" r:id="rId28"/>
    <p:sldId id="289" r:id="rId29"/>
    <p:sldId id="291" r:id="rId30"/>
    <p:sldId id="290" r:id="rId31"/>
    <p:sldId id="330" r:id="rId32"/>
    <p:sldId id="293" r:id="rId33"/>
    <p:sldId id="294" r:id="rId34"/>
    <p:sldId id="295" r:id="rId35"/>
    <p:sldId id="296" r:id="rId36"/>
    <p:sldId id="298" r:id="rId37"/>
    <p:sldId id="299" r:id="rId38"/>
    <p:sldId id="300" r:id="rId39"/>
    <p:sldId id="301" r:id="rId40"/>
    <p:sldId id="302" r:id="rId41"/>
    <p:sldId id="304" r:id="rId42"/>
    <p:sldId id="324" r:id="rId43"/>
    <p:sldId id="325" r:id="rId44"/>
    <p:sldId id="305" r:id="rId45"/>
    <p:sldId id="303" r:id="rId46"/>
    <p:sldId id="327" r:id="rId4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91" d="100"/>
          <a:sy n="91" d="100"/>
        </p:scale>
        <p:origin x="-1440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A387-5BBF-41E9-8A2F-EC964C1A1949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8F62-3928-4168-8E3E-EC314A44F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53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78F62-3928-4168-8E3E-EC314A44F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4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7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ds69sar.schoolrm.ru/sveden/employees/11196/186654/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32" y="0"/>
            <a:ext cx="5415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60" y="0"/>
            <a:ext cx="4483596" cy="1061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Чичайкиной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Ольги Викторовны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«Дубенский детский сад комбинированного вида «Солнышко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ОСП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Поводимовский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«Солнышко»</a:t>
            </a: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фото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26" y="3929058"/>
            <a:ext cx="3713163" cy="41608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797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142844"/>
            <a:ext cx="5429288" cy="7465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User\Desktop\1168648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4848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717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539803-016-015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0"/>
            <a:ext cx="6471191" cy="91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9739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6172200" cy="60340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Georgia" pitchFamily="18" charset="0"/>
                <a:ea typeface="Droid Sans"/>
                <a:cs typeface="Droid Sans"/>
              </a:rPr>
              <a:t>   </a:t>
            </a:r>
            <a:endParaRPr lang="ru-RU" alt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РЕЗУЛЬТАТЫ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УЧАСТИЯ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ВОСПИТАННИКОВ В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-КОНКУРСАХ;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-ВЫСТАВКАХ;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-ТУРНИРАХ;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-СОРЕВНОВАНИЯХ;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-АКЦИЯХ;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-ФЕСТИВАЛЯХ.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4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331" y="463341"/>
            <a:ext cx="5960751" cy="8195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0060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4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55" y="571472"/>
            <a:ext cx="5663085" cy="7786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58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9f5edcf144c0b005d5d0f3173fdd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86123" cy="4645072"/>
          </a:xfrm>
          <a:prstGeom prst="rect">
            <a:avLst/>
          </a:prstGeom>
          <a:noFill/>
        </p:spPr>
      </p:pic>
      <p:pic>
        <p:nvPicPr>
          <p:cNvPr id="3" name="Picture 2" descr="C:\Users\User\Desktop\малки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4" y="4232671"/>
            <a:ext cx="3571876" cy="4911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03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222040"/>
          </a:xfrm>
        </p:spPr>
        <p:txBody>
          <a:bodyPr>
            <a:norm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НАЛИЧИЕ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АВТОРСКИХ ПРОГРАММ,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МЕТОДИЧЕСКИХ ПОСОБИЙ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5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286257" cy="5893184"/>
          </a:xfrm>
          <a:prstGeom prst="rect">
            <a:avLst/>
          </a:prstGeom>
          <a:noFill/>
        </p:spPr>
      </p:pic>
      <p:pic>
        <p:nvPicPr>
          <p:cNvPr id="2050" name="Picture 2" descr="C:\Users\User\Desktop\тит круж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6" y="4134443"/>
            <a:ext cx="3643314" cy="5009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кан рец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52" cy="5304272"/>
          </a:xfrm>
          <a:prstGeom prst="rect">
            <a:avLst/>
          </a:prstGeom>
          <a:noFill/>
        </p:spPr>
      </p:pic>
      <p:pic>
        <p:nvPicPr>
          <p:cNvPr id="1027" name="Picture 3" descr="C:\Users\User\Desktop\скан рец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6898" y="4398735"/>
            <a:ext cx="3451102" cy="4745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672" y="1331640"/>
            <a:ext cx="6172200" cy="734481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рождения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13 июля 1981 г.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-высшее,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2003г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МГПИ им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М. Е. </a:t>
            </a:r>
            <a:r>
              <a:rPr lang="ru-RU" sz="2400" b="1" i="1" dirty="0" err="1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Евсевьева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 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«педагог дошкольного образования, </a:t>
            </a:r>
            <a:b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педагог-психолог»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Диплом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ДВС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№ 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1157982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специальности):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19 </a:t>
            </a:r>
            <a: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лет</a:t>
            </a:r>
            <a:br>
              <a:rPr lang="ru-RU" sz="2400" b="1" i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последней </a:t>
            </a:r>
            <a:r>
              <a:rPr lang="ru-RU" sz="2400" b="1" u="sng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аттестиации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22.03.2018 </a:t>
            </a:r>
            <a:r>
              <a:rPr lang="ru-RU" sz="2400" b="1" i="1" u="sng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="" xmlns:p14="http://schemas.microsoft.com/office/powerpoint/2010/main" val="27496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51007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НАУЧНО-ПРАКТИЧЕСКИХ КОНФЕРЕНЦИЯХ, ПЕДАГОГИЧЕСКИХ ЧТЕНИЯХ, СЕМИНАРАХ,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СЕКЦИЯХ,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ФОРУМАХ,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РАДИОПЕРЕДАЧАХ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6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48832" cy="5429256"/>
          </a:xfrm>
          <a:prstGeom prst="rect">
            <a:avLst/>
          </a:prstGeom>
          <a:noFill/>
        </p:spPr>
      </p:pic>
      <p:pic>
        <p:nvPicPr>
          <p:cNvPr id="7171" name="Picture 3" descr="C:\Users\User\Desktop\6б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2" y="4330899"/>
            <a:ext cx="3500438" cy="4813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роносемин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373" y="714348"/>
            <a:ext cx="6131094" cy="8429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285936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ОТКРЫТЫХ ЗАНЯТИЙ, МАСТЕР – КЛАССОВ,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7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71886" cy="5048843"/>
          </a:xfrm>
          <a:prstGeom prst="rect">
            <a:avLst/>
          </a:prstGeom>
          <a:noFill/>
        </p:spPr>
      </p:pic>
      <p:pic>
        <p:nvPicPr>
          <p:cNvPr id="8195" name="Picture 3" descr="C:\Users\User\Desktop\7б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135" y="4214810"/>
            <a:ext cx="3584865" cy="492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меропр клу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1500166"/>
            <a:ext cx="5288983" cy="7272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573968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ЭКСПЕРТНАЯ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ДЕЯТЕЛЬНОСТЬ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276790"/>
            <a:ext cx="5743588" cy="7897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22204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ОБЩЕСТВЕННО-ПЕДАГОГИЧЕСКАЯ АКТИВНОСТЬ ПЕДАГОГА:  УЧАСТИЕ В КОМИССИЯХ,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 В СООБЩЕСТВАХ,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В ЖЮРИ  КОНКУРСОВ.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9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3314" cy="5009200"/>
          </a:xfrm>
          <a:prstGeom prst="rect">
            <a:avLst/>
          </a:prstGeom>
          <a:noFill/>
        </p:spPr>
      </p:pic>
      <p:pic>
        <p:nvPicPr>
          <p:cNvPr id="10243" name="Picture 3" descr="C:\Users\User\Desktop\жюри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1180" y="4143372"/>
            <a:ext cx="3636820" cy="5000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иказ об аттестации за18 год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72" y="0"/>
            <a:ext cx="3533162" cy="4857752"/>
          </a:xfrm>
          <a:prstGeom prst="rect">
            <a:avLst/>
          </a:prstGeom>
          <a:noFill/>
        </p:spPr>
      </p:pic>
      <p:pic>
        <p:nvPicPr>
          <p:cNvPr id="1027" name="Picture 3" descr="C:\Users\User\Desktop\атестация 18 год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8358" y="4277339"/>
            <a:ext cx="3539642" cy="48666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6789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жюр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714876"/>
          </a:xfrm>
          <a:prstGeom prst="rect">
            <a:avLst/>
          </a:prstGeom>
          <a:noFill/>
        </p:spPr>
      </p:pic>
      <p:pic>
        <p:nvPicPr>
          <p:cNvPr id="1027" name="Picture 3" descr="C:\Users\User\Desktop\к жюри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4572000"/>
            <a:ext cx="3214710" cy="4420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сканированные справки\нов жиз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571876" cy="4911329"/>
          </a:xfrm>
          <a:prstGeom prst="rect">
            <a:avLst/>
          </a:prstGeom>
          <a:noFill/>
        </p:spPr>
      </p:pic>
      <p:pic>
        <p:nvPicPr>
          <p:cNvPr id="1027" name="Picture 3" descr="C:\Users\User\Desktop\_RD-cNDaL-CMQC6UoIeJQBwYT7mvLBAsnqUYByMazMeFQSltS7zuchMbFIz4ahk7oVz225NsEOpIgl97rKmKVJ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94" y="3143240"/>
            <a:ext cx="4167174" cy="3125381"/>
          </a:xfrm>
          <a:prstGeom prst="rect">
            <a:avLst/>
          </a:prstGeom>
          <a:noFill/>
        </p:spPr>
      </p:pic>
      <p:pic>
        <p:nvPicPr>
          <p:cNvPr id="1028" name="Picture 4" descr="C:\Users\User\Desktop\RHee9eJNW_PmGJRk5KkSrmg6nuBy2yHelPxdDiJujBQuA1tD3Iq574rGEqOLtTtRU_-QalRrQHkkSUVxwxVLTN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024159" y="5310159"/>
            <a:ext cx="4381532" cy="32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942120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ПОЗИТИВНЫЕ РЕЗУЛЬТАТЫ РАБОТЫ С ВОСПИТАННИКАМИ: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КАЧЕСТВЕННОЙ, ЭСТЕТИЧЕСКИ-ОФОРМЛЕННОЙ ТЕКУЩЕЙ ДОКУМЕНТАЦИИ;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-ОРГАНИЗАЦИЯ ИНДИВИДУАЛЬНОГО ПОДХОДА;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-ОТЛАЖЕННАЯ СИСТЕМА ВЗАИМОДЕЙСТВИЯ С РОДИТЕЛЯМИ,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ОТСУТСТВИЕ ЖАЛОБ И ОБРАЩЕНИЙ РОДИТЕЛЕЙ НА НЕПРАВОМЕРНЫЕ ДЕЙСТВИЯ;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-РЕАЛИЗАЦИЯ ЗДОРОВЬЕ СБЕРЕГАЮЩИХ ТЕХНОЛОГИЙ В ВОСПИТАТЕЛЬНОМ ПРОЦЕССЕ;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ДУХОВНО – НРАВСТВЕННОЕ ВОСПИТАНИЕ И НАРОДНЫЕ ТРАДИЦИИ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 charset="0"/>
                <a:ea typeface="Droid Sans" charset="0"/>
                <a:cs typeface="Droid Sans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Palatino Linotype" pitchFamily="18" charset="0"/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0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86200" cy="5343525"/>
          </a:xfrm>
          <a:prstGeom prst="rect">
            <a:avLst/>
          </a:prstGeom>
          <a:noFill/>
        </p:spPr>
      </p:pic>
      <p:pic>
        <p:nvPicPr>
          <p:cNvPr id="11267" name="Picture 3" descr="C:\Users\User\Desktop\10б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76" y="4625579"/>
            <a:ext cx="3286124" cy="45184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0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285720"/>
            <a:ext cx="5957902" cy="8192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42995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1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571472"/>
            <a:ext cx="5529274" cy="7602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1б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714752" cy="5107784"/>
          </a:xfrm>
          <a:prstGeom prst="rect">
            <a:avLst/>
          </a:prstGeom>
          <a:noFill/>
        </p:spPr>
      </p:pic>
      <p:pic>
        <p:nvPicPr>
          <p:cNvPr id="14339" name="Picture 3" descr="C:\Users\User\Desktop\11в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429122"/>
            <a:ext cx="3429000" cy="4714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78999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1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285720"/>
            <a:ext cx="6068306" cy="8343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8" y="39553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8" y="2143108"/>
            <a:ext cx="642656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u="sng" dirty="0">
              <a:solidFill>
                <a:srgbClr val="0000FF"/>
              </a:solidFill>
              <a:latin typeface="Times New Roman"/>
              <a:ea typeface="Times New Roman"/>
              <a:hlinkClick r:id="rId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воспитателя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Чичайкиной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Ольги Викторовны</a:t>
            </a:r>
            <a:endParaRPr lang="ru-RU" alt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МБДОУ «Дубенский детский сад комбинированного вида «Солнышко» структурное подразделение «</a:t>
            </a:r>
            <a:r>
              <a:rPr lang="ru-RU" alt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Поводимовский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детский сад  «Солнышко»</a:t>
            </a:r>
            <a: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altLang="ru-RU" sz="2000" b="1" u="sng" dirty="0" smtClean="0">
                <a:solidFill>
                  <a:schemeClr val="accent6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http://dspovdub.schoolrm.ru</a:t>
            </a:r>
            <a:endParaRPr lang="ru-RU" altLang="ru-RU" sz="2000" b="1" u="sng" dirty="0">
              <a:solidFill>
                <a:schemeClr val="accent6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Раздел </a:t>
            </a:r>
            <a:r>
              <a:rPr lang="ru-RU" alt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«Сведения об образовательной организации» – Руководство, педагогический(научно-педагогический) состав </a:t>
            </a: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92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5717984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13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89" y="857224"/>
            <a:ext cx="5837355" cy="8025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нк вос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928662"/>
            <a:ext cx="5572164" cy="7661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91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роноэколят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285720"/>
            <a:ext cx="5715040" cy="7858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86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15003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 И ПООЩРЕНИЯ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ser\Desktop\1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714348"/>
            <a:ext cx="5767406" cy="7929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540042-076-07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626085"/>
          </a:xfrm>
          <a:prstGeom prst="rect">
            <a:avLst/>
          </a:prstGeom>
          <a:noFill/>
        </p:spPr>
      </p:pic>
      <p:pic>
        <p:nvPicPr>
          <p:cNvPr id="1026" name="Picture 2" descr="C:\Users\User\Desktop\благ му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428" y="4389838"/>
            <a:ext cx="3457572" cy="4754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724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5800" y="179388"/>
            <a:ext cx="6172200" cy="583247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 ОПЫТА </a:t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«Обучающая игра как средство развития мыслительной активности детей дошкольного возраста»</a:t>
            </a:r>
            <a:br>
              <a:rPr lang="ru-RU" sz="32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http://dspovdub.schoolrm.ru</a:t>
            </a:r>
            <a: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3156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36712" y="1308101"/>
            <a:ext cx="5544616" cy="38399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User\Desktop\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04" y="285720"/>
            <a:ext cx="5576874" cy="7667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тит проект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642910"/>
            <a:ext cx="5715448" cy="7858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2656" y="366713"/>
            <a:ext cx="5839544" cy="55737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</TotalTime>
  <Words>52</Words>
  <Application>Microsoft Office PowerPoint</Application>
  <PresentationFormat>Экран (4:3)</PresentationFormat>
  <Paragraphs>50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Слайд 1</vt:lpstr>
      <vt:lpstr>Дата рождения : 13 июля 1981 г.  Профессиональное образование:  -высшее, 2003г. МГПИ им. М. Е. Евсевьева,   «педагог дошкольного образования,  педагог-психолог»  Диплом ДВС №  1157982  Стаж педагогической работы (по специальности): 19 лет  Общий трудовой стаж: 19 лет  Дата последней аттестиации: 22.03.2018 г.</vt:lpstr>
      <vt:lpstr>Слайд 3</vt:lpstr>
      <vt:lpstr>Слайд 4</vt:lpstr>
      <vt:lpstr>ПРЕДСТАВЛЕНИЕ ПЕДАГОГИЧЕСКОГО  ОПЫТА  ТЕМА:  «Обучающая игра как средство развития мыслительной активности детей дошкольного возраста»  http://dspovdub.schoolrm.ru  </vt:lpstr>
      <vt:lpstr> УЧАСТИЕ В ИННОВАЦИОННОЙ (ЭКСПЕРИМЕНТАЛЬНОЙ) ДЕЯТЕЛЬНОСТИ</vt:lpstr>
      <vt:lpstr>Слайд 7</vt:lpstr>
      <vt:lpstr>Слайд 8</vt:lpstr>
      <vt:lpstr>  НАЛИЧИЕ ПУБЛИКАЦИЙ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НАЛИЧИЕ  АВТОРСКИХ ПРОГРАММ,  МЕТОДИЧЕСКИХ ПОСОБИЙ</vt:lpstr>
      <vt:lpstr>Слайд 18</vt:lpstr>
      <vt:lpstr>Слайд 19</vt:lpstr>
      <vt:lpstr> ВЫСТУПЛЕНИЯ НА ЗАСЕДАНИЯХ МЕТОДИЧЕСКИХ СОВЕТОВ,  НАУЧНО-ПРАКТИЧЕСКИХ КОНФЕРЕНЦИЯХ, ПЕДАГОГИЧЕСКИХ ЧТЕНИЯХ, СЕМИНАРАХ,  СЕКЦИЯХ,   ФОРУМАХ,  РАДИОПЕРЕДАЧАХ. </vt:lpstr>
      <vt:lpstr>Слайд 21</vt:lpstr>
      <vt:lpstr>Слайд 22</vt:lpstr>
      <vt:lpstr> ПРОВЕДЕНИЕ ОТКРЫТЫХ ЗАНЯТИЙ, МАСТЕР – КЛАССОВ,  МЕРОПРИЯТИЙ </vt:lpstr>
      <vt:lpstr>Слайд 24</vt:lpstr>
      <vt:lpstr>Слайд 25</vt:lpstr>
      <vt:lpstr>  ЭКСПЕРТНАЯ  ДЕЯТЕЛЬНОСТЬ</vt:lpstr>
      <vt:lpstr>Слайд 27</vt:lpstr>
      <vt:lpstr> ОБЩЕСТВЕННО-ПЕДАГОГИЧЕСКАЯ АКТИВНОСТЬ ПЕДАГОГА:  УЧАСТИЕ В КОМИССИЯХ,  В СООБЩЕСТВАХ,  В ЖЮРИ  КОНКУРСОВ. </vt:lpstr>
      <vt:lpstr>Слайд 29</vt:lpstr>
      <vt:lpstr>Слайд 30</vt:lpstr>
      <vt:lpstr>Слайд 31</vt:lpstr>
      <vt:lpstr> ПОЗИТИВНЫЕ РЕЗУЛЬТАТЫ РАБОТЫ С ВОСПИТАННИКАМИ: - НАЛИЧИЕ СИСТЕМЫ ВОСПИТАТЕЛЬНОЙ РАБОТЫ; - НАЛИЧИЕ КАЧЕСТВЕННОЙ, ЭСТЕТИЧЕСКИ-ОФОРМЛЕННОЙ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РОДИТЕЛЯМИ, ОТСУТСТВИЕ ЖАЛОБ И ОБРАЩЕНИЙ РОДИТЕЛЕЙ НА НЕПРАВОМЕРНЫЕ ДЕЙСТВИЯ; -РЕАЛИЗАЦИЯ ЗДОРОВЬЕ СБЕРЕГАЮЩИХ ТЕХНОЛОГИЙ В ВОСПИТАТЕЛЬНОМ ПРОЦЕССЕ; -ДУХОВНО – НРАВСТВЕННОЕ ВОСПИТАНИЕ И НАРОДНЫЕ ТРАДИЦИИ.</vt:lpstr>
      <vt:lpstr>Слайд 33</vt:lpstr>
      <vt:lpstr>Слайд 34</vt:lpstr>
      <vt:lpstr>  КАЧЕСТВО  ВЗАИМОДЕЙСТВИЯ  С РОДИТЕЛЯМИ</vt:lpstr>
      <vt:lpstr>Слайд 36</vt:lpstr>
      <vt:lpstr>Слайд 37</vt:lpstr>
      <vt:lpstr>   РАБОТА С ДЕТЬМИ ИЗ СОЦИАЛЬНО-НЕБЛАГОПОЛУЧНЫХ СЕМЕЙ</vt:lpstr>
      <vt:lpstr>Слайд 39</vt:lpstr>
      <vt:lpstr> УЧАСТИЕ ПЕДАГОГА В ПРОФЕССИОНАЛЬНЫХ  КОНКУРСАХ.</vt:lpstr>
      <vt:lpstr>Слайд 41</vt:lpstr>
      <vt:lpstr>Слайд 42</vt:lpstr>
      <vt:lpstr>Слайд 43</vt:lpstr>
      <vt:lpstr>  НАГРАДЫ  И ПООЩРЕНИЯ   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УЧАСТИЕ В ИННОВАЦИОННОЙ (ЭКСПЕРИМЕНТАЛЬНОЙ) ДЕЯТЕЛЬНОСТИ</dc:title>
  <dc:creator>Бухгалтер</dc:creator>
  <cp:lastModifiedBy>volgushev</cp:lastModifiedBy>
  <cp:revision>90</cp:revision>
  <dcterms:created xsi:type="dcterms:W3CDTF">2022-10-06T10:08:05Z</dcterms:created>
  <dcterms:modified xsi:type="dcterms:W3CDTF">2022-11-15T05:58:05Z</dcterms:modified>
</cp:coreProperties>
</file>