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7" r:id="rId2"/>
    <p:sldId id="316" r:id="rId3"/>
    <p:sldId id="337" r:id="rId4"/>
    <p:sldId id="338" r:id="rId5"/>
    <p:sldId id="339" r:id="rId6"/>
    <p:sldId id="349" r:id="rId7"/>
    <p:sldId id="350" r:id="rId8"/>
    <p:sldId id="340" r:id="rId9"/>
    <p:sldId id="346" r:id="rId10"/>
    <p:sldId id="331" r:id="rId11"/>
    <p:sldId id="341" r:id="rId12"/>
    <p:sldId id="347" r:id="rId13"/>
    <p:sldId id="275" r:id="rId14"/>
    <p:sldId id="326" r:id="rId15"/>
    <p:sldId id="348" r:id="rId16"/>
    <p:sldId id="342" r:id="rId17"/>
    <p:sldId id="343" r:id="rId18"/>
    <p:sldId id="344" r:id="rId19"/>
    <p:sldId id="351" r:id="rId20"/>
    <p:sldId id="336" r:id="rId21"/>
    <p:sldId id="314" r:id="rId22"/>
    <p:sldId id="345" r:id="rId23"/>
    <p:sldId id="323" r:id="rId24"/>
    <p:sldId id="324" r:id="rId25"/>
    <p:sldId id="30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04" autoAdjust="0"/>
  </p:normalViewPr>
  <p:slideViewPr>
    <p:cSldViewPr snapToGrid="0" showGuides="1">
      <p:cViewPr varScale="1">
        <p:scale>
          <a:sx n="106" d="100"/>
          <a:sy n="106" d="100"/>
        </p:scale>
        <p:origin x="756" y="10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5894D-4B23-4446-9BA9-6A2C6F1F0107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9625D-0D1A-4917-BBE0-71E6F9A4A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6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7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5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7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75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9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1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67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7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6DC9B-B9AB-4E6D-818C-63481D266B2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3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7sar.schoolrm.ru/sveden/employees/25188/242812/" TargetMode="External"/><Relationship Id="rId2" Type="http://schemas.openxmlformats.org/officeDocument/2006/relationships/hyperlink" Target="https://ds7sar.schoolrm.ru/sveden/employees/25188/242152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30" y="178858"/>
            <a:ext cx="11865236" cy="1815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Политаевой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Регины Анатольевны,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- дефектолога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ребенка – детский сад № 7»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6533" y="2453006"/>
            <a:ext cx="9025467" cy="43984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itchFamily="18" charset="0"/>
              </a:rPr>
              <a:t>Дата рождения: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23.03.1972г</a:t>
            </a:r>
            <a:r>
              <a:rPr lang="ru-RU" sz="23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«Мордовский </a:t>
            </a:r>
            <a:r>
              <a:rPr lang="ru-RU" sz="2300" i="1" dirty="0">
                <a:latin typeface="Times New Roman" pitchFamily="18" charset="0"/>
                <a:cs typeface="Times New Roman" pitchFamily="18" charset="0"/>
              </a:rPr>
              <a:t>государственный педагогический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институт имени М. Е. </a:t>
            </a:r>
            <a:r>
              <a:rPr lang="ru-RU" sz="2300" i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и логопеда специальной (вспомогательной школы) 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 № 048338</a:t>
            </a:r>
            <a:endParaRPr lang="ru-RU" sz="2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июня 1994 года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трудовой стаж: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лет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17 лет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высшая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последней аттестации: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22.05.2019г. №541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0" y="2264390"/>
            <a:ext cx="28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b="1550"/>
          <a:stretch/>
        </p:blipFill>
        <p:spPr>
          <a:xfrm>
            <a:off x="4731327" y="432961"/>
            <a:ext cx="5172681" cy="3661057"/>
          </a:xfrm>
        </p:spPr>
      </p:pic>
      <p:pic>
        <p:nvPicPr>
          <p:cNvPr id="3074" name="Picture 2" descr="E:\Новая папка\АТТЕСТАЦИЯ\Политаева Р. А\ЛДПР Конкурс дети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18" y="432961"/>
            <a:ext cx="4383254" cy="619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39" y="3040107"/>
            <a:ext cx="5074325" cy="35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50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4" y="365125"/>
            <a:ext cx="6147086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865" y="207818"/>
            <a:ext cx="4527841" cy="64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75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9" y="1027906"/>
            <a:ext cx="6539362" cy="4666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98" y="365125"/>
            <a:ext cx="4264263" cy="603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8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650631"/>
            <a:ext cx="10972800" cy="55567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публикаций.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Материал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прошедший экспертизу на сайтах, порталах сети Интернет:2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 учителя  - дефектолога, Всероссийский педагогический журнал «Современный урок»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Международный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уровень: 6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при обучении детей с ЗПР в условиях введения ФГОС общего образования,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Буква, Сборник № 5, 2023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200" dirty="0"/>
          </a:p>
          <a:p>
            <a:endParaRPr lang="ru-RU" dirty="0"/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766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E:\Новая папка\АТТЕСТАЦИЯ\Политаева Р. А\Современный урок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51" y="307886"/>
            <a:ext cx="4335674" cy="605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Новая папка\АТТЕСТАЦИЯ\Политаева Р. А\Буква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365122"/>
            <a:ext cx="4249268" cy="60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0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" y="531380"/>
            <a:ext cx="3856469" cy="540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69" y="531380"/>
            <a:ext cx="3926433" cy="54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42" y="531380"/>
            <a:ext cx="392643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09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83" y="1274767"/>
            <a:ext cx="3815562" cy="52475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31" y="1277144"/>
            <a:ext cx="3813834" cy="52451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46083" y="112797"/>
            <a:ext cx="8193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объединениях научно-практических конференциях, педагогических чтениях, семинарах, секциях, форумах, радиопередачах (очно)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583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" r="2570" b="1404"/>
          <a:stretch/>
        </p:blipFill>
        <p:spPr>
          <a:xfrm>
            <a:off x="609599" y="290944"/>
            <a:ext cx="4461165" cy="63176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65" y="1219580"/>
            <a:ext cx="6401729" cy="44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7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46" y="1081203"/>
            <a:ext cx="3929206" cy="5403813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48" y="1081204"/>
            <a:ext cx="3929204" cy="5403813"/>
          </a:xfrm>
        </p:spPr>
      </p:pic>
      <p:sp>
        <p:nvSpPr>
          <p:cNvPr id="2" name="Прямоугольник 1"/>
          <p:cNvSpPr/>
          <p:nvPr/>
        </p:nvSpPr>
        <p:spPr>
          <a:xfrm>
            <a:off x="3322621" y="226833"/>
            <a:ext cx="67538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930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77" y="1352095"/>
            <a:ext cx="3664670" cy="504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30" y="1352095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55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452673"/>
            <a:ext cx="11082867" cy="12380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опыт: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при обучении детей с ЗПР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732" y="2796065"/>
            <a:ext cx="11353800" cy="3806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https://ds7sar.schoolrm.ru/sveden/employees/25188/242812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9626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19" y="1337547"/>
            <a:ext cx="3818462" cy="5400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1" y="1337547"/>
            <a:ext cx="3754350" cy="5400000"/>
          </a:xfrm>
          <a:prstGeom prst="rect">
            <a:avLst/>
          </a:prstGeom>
        </p:spPr>
      </p:pic>
      <p:pic>
        <p:nvPicPr>
          <p:cNvPr id="5" name="Picture 2" descr="E:\Новая папка\АТТЕСТАЦИЯ\Политаева Р. А\Диплом победитель учит.деф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77" y="1337547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26925" y="519241"/>
            <a:ext cx="5485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6788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8" b="2424"/>
          <a:stretch/>
        </p:blipFill>
        <p:spPr>
          <a:xfrm>
            <a:off x="1203632" y="320164"/>
            <a:ext cx="4669598" cy="64348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733" y="320164"/>
            <a:ext cx="4647667" cy="639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22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10" y="1180606"/>
            <a:ext cx="6067055" cy="429000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-376" r="-2662" b="3666"/>
          <a:stretch/>
        </p:blipFill>
        <p:spPr>
          <a:xfrm>
            <a:off x="6190981" y="2506169"/>
            <a:ext cx="6001019" cy="414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28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88" y="369363"/>
            <a:ext cx="4467411" cy="614400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2" y="369363"/>
            <a:ext cx="4468368" cy="61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25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26" y="452490"/>
            <a:ext cx="4401715" cy="61440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188" y="452490"/>
            <a:ext cx="4439848" cy="61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84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818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1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53" y="1145913"/>
            <a:ext cx="3755088" cy="5164352"/>
          </a:xfrm>
        </p:spPr>
      </p:pic>
      <p:sp>
        <p:nvSpPr>
          <p:cNvPr id="2" name="Прямоугольник 1"/>
          <p:cNvSpPr/>
          <p:nvPr/>
        </p:nvSpPr>
        <p:spPr>
          <a:xfrm>
            <a:off x="1910281" y="260348"/>
            <a:ext cx="7522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Соответствие данных первичного обследования и диагноза перспективному плану индивидуальной и групповой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498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13" y="1230121"/>
            <a:ext cx="3850354" cy="5295370"/>
          </a:xfr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84768" y="318754"/>
            <a:ext cx="9683610" cy="911367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Динамика продвижения обучающихся в соответствии с перспективным планом коррекционной работы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7702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4" y="1107919"/>
            <a:ext cx="3926432" cy="540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19" y="1107919"/>
            <a:ext cx="3926433" cy="54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65" y="1107919"/>
            <a:ext cx="3926433" cy="540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99594" y="374386"/>
            <a:ext cx="3457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3. Взаимодействие с родителями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611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188" y="93521"/>
            <a:ext cx="10515600" cy="1325563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4. Результаты участия в инновационной (экспериментальной) деятельности 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6" y="1198041"/>
            <a:ext cx="3974808" cy="54665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77" y="1296351"/>
            <a:ext cx="7382883" cy="536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9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42" y="365125"/>
            <a:ext cx="3926432" cy="5400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15" y="365125"/>
            <a:ext cx="3926433" cy="54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18" y="1097896"/>
            <a:ext cx="3824652" cy="526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7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46" y="838462"/>
            <a:ext cx="4150189" cy="570773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67" y="838461"/>
            <a:ext cx="3974473" cy="57166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9335" y="79279"/>
            <a:ext cx="8492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Результаты участия воспитанников в: заочных олимпиадах, открытых конкурсах, конференциях, выставках, турнирах, соревнованиях.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739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3"/>
          <a:stretch/>
        </p:blipFill>
        <p:spPr>
          <a:xfrm>
            <a:off x="1357744" y="365125"/>
            <a:ext cx="4087091" cy="5820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99" y="365125"/>
            <a:ext cx="4095565" cy="58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120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15196</TotalTime>
  <Words>196</Words>
  <Application>Microsoft Office PowerPoint</Application>
  <PresentationFormat>Широкоэкранный</PresentationFormat>
  <Paragraphs>32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Министерство образования Республики Мордовия  Портфолио Политаевой Регины Анатольевны,  учителя - дефектолога МАДОУ «Центр развития ребенка – детский сад № 7»</vt:lpstr>
      <vt:lpstr> Педагогический опыт:   Использование здоровьесберегающих технологий при обучении детей с ЗПР</vt:lpstr>
      <vt:lpstr>Презентация PowerPoint</vt:lpstr>
      <vt:lpstr>2. Динамика продвижения обучающихся в соответствии с перспективным планом коррекционной работы</vt:lpstr>
      <vt:lpstr>Презентация PowerPoint</vt:lpstr>
      <vt:lpstr>4. Результаты участия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 Наставничество</vt:lpstr>
      <vt:lpstr>Презентация PowerPoint</vt:lpstr>
      <vt:lpstr>Презентация PowerPoint</vt:lpstr>
      <vt:lpstr>14. Награды и поощрения</vt:lpstr>
      <vt:lpstr>Презентация PowerPoint</vt:lpstr>
      <vt:lpstr>Презентация PowerPoint</vt:lpstr>
      <vt:lpstr>Спасибо за внимание.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vospital</cp:lastModifiedBy>
  <cp:revision>158</cp:revision>
  <dcterms:created xsi:type="dcterms:W3CDTF">2020-01-09T17:59:46Z</dcterms:created>
  <dcterms:modified xsi:type="dcterms:W3CDTF">2024-02-20T04:45:27Z</dcterms:modified>
</cp:coreProperties>
</file>