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9" r:id="rId3"/>
    <p:sldId id="289" r:id="rId4"/>
    <p:sldId id="290" r:id="rId5"/>
    <p:sldId id="292" r:id="rId6"/>
    <p:sldId id="279" r:id="rId7"/>
    <p:sldId id="270" r:id="rId8"/>
    <p:sldId id="293" r:id="rId9"/>
    <p:sldId id="308" r:id="rId10"/>
    <p:sldId id="309" r:id="rId11"/>
    <p:sldId id="306" r:id="rId12"/>
    <p:sldId id="307" r:id="rId13"/>
    <p:sldId id="273" r:id="rId14"/>
    <p:sldId id="294" r:id="rId15"/>
    <p:sldId id="295" r:id="rId16"/>
    <p:sldId id="310" r:id="rId17"/>
    <p:sldId id="311" r:id="rId18"/>
    <p:sldId id="296" r:id="rId19"/>
    <p:sldId id="297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12" r:id="rId29"/>
    <p:sldId id="265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3FA"/>
    <a:srgbClr val="4D34E2"/>
    <a:srgbClr val="33CCFF"/>
    <a:srgbClr val="157479"/>
    <a:srgbClr val="069AAA"/>
    <a:srgbClr val="85D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8" autoAdjust="0"/>
    <p:restoredTop sz="94660"/>
  </p:normalViewPr>
  <p:slideViewPr>
    <p:cSldViewPr>
      <p:cViewPr varScale="1">
        <p:scale>
          <a:sx n="70" d="100"/>
          <a:sy n="70" d="100"/>
        </p:scale>
        <p:origin x="138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15.02.2023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15.02.2023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15.02.2023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15.02.2023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15.02.2023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15.02.2023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15.02.2023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15.02.2023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15.02.2023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15.02.2023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15.02.2023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C:\Users\User\Music\&#1041;&#1077;&#1083;&#1099;&#1077;%20&#1089;&#1085;&#1077;&#1078;&#1080;&#1085;&#1082;&#1080;\9d0275106cae35f930f534ccfa1a1885.mp3" TargetMode="Externa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5" Type="http://schemas.openxmlformats.org/officeDocument/2006/relationships/image" Target="../media/image14.jpeg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642910" y="1127171"/>
            <a:ext cx="7786742" cy="4574146"/>
            <a:chOff x="902353" y="1854061"/>
            <a:chExt cx="7165477" cy="2583204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902353" y="1854061"/>
              <a:ext cx="7165477" cy="14600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54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4D34E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Физкультурно-оздоровительная работа</a:t>
              </a:r>
              <a:r>
                <a:rPr lang="en-US" sz="54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4D34E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 </a:t>
              </a:r>
              <a:r>
                <a:rPr lang="ru-RU" sz="54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4D34E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на прогулке в зимнее время</a:t>
              </a:r>
              <a:endParaRPr lang="ru-RU" sz="5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D34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1981837" y="4211307"/>
              <a:ext cx="4976130" cy="2259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b="1" dirty="0" err="1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г</a:t>
              </a:r>
              <a:r>
                <a:rPr lang="ru-RU" sz="2000" b="1" dirty="0" err="1" smtClean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.Саранск</a:t>
              </a:r>
              <a:r>
                <a:rPr lang="ru-RU" sz="2000" b="1" dirty="0" smtClean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, </a:t>
              </a:r>
              <a:r>
                <a:rPr lang="ru-RU" sz="2000" b="1" dirty="0" smtClean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2023г.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997026" y="3620980"/>
              <a:ext cx="4976130" cy="3997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b="1" dirty="0" smtClean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Авторы: творческая группа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b="1" dirty="0" smtClean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МАДОУ «ЦРР-детский сад №73»</a:t>
              </a:r>
              <a:endParaRPr lang="ru-RU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</p:txBody>
        </p:sp>
      </p:grpSp>
      <p:pic>
        <p:nvPicPr>
          <p:cNvPr id="6" name="9d0275106cae35f930f534ccfa1a1885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4" cstate="print"/>
          <a:stretch>
            <a:fillRect/>
          </a:stretch>
        </p:blipFill>
        <p:spPr>
          <a:xfrm>
            <a:off x="8429652" y="6215082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140968"/>
            <a:ext cx="4090663" cy="3059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20688"/>
            <a:ext cx="4379466" cy="3275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292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40968"/>
            <a:ext cx="3764931" cy="2782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00532"/>
            <a:ext cx="3603316" cy="2701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148064" y="126876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группа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89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24744"/>
            <a:ext cx="4355976" cy="2719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420888"/>
            <a:ext cx="4668011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642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6712"/>
            <a:ext cx="3803915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852936"/>
            <a:ext cx="4536504" cy="3402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004048" y="170080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группа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1049352"/>
            <a:ext cx="3384377" cy="4512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052736"/>
            <a:ext cx="3381840" cy="450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547664" y="680020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компенсирующей направленности ( 1 год обучения)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77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40768"/>
            <a:ext cx="4187958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795128"/>
            <a:ext cx="3057804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222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89856"/>
            <a:ext cx="3723878" cy="4965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980728"/>
            <a:ext cx="3723878" cy="4965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547664" y="764704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компенсирующей направленности (2 год обучения)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95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48" y="1412776"/>
            <a:ext cx="3336162" cy="4448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7" y="1412776"/>
            <a:ext cx="3334728" cy="4448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475656" y="836712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Подготовительная к школе группа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36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92696"/>
            <a:ext cx="3995936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780928"/>
            <a:ext cx="4427984" cy="3320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1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специально отведенной территории проложена лыжня </a:t>
            </a:r>
            <a:endParaRPr lang="ru-RU" sz="20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11" y="1268760"/>
            <a:ext cx="3899925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223832"/>
            <a:ext cx="2808312" cy="2106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038" y="3789040"/>
            <a:ext cx="2916427" cy="2187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490" y="3789039"/>
            <a:ext cx="2916428" cy="2187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2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5876" y="932226"/>
            <a:ext cx="6960836" cy="5786478"/>
          </a:xfrm>
        </p:spPr>
        <p:txBody>
          <a:bodyPr/>
          <a:lstStyle/>
          <a:p>
            <a:pPr marL="1071563" lvl="0" indent="-677863" algn="just" eaLnBrk="1" hangingPunct="1">
              <a:tabLst>
                <a:tab pos="450850" algn="l"/>
              </a:tabLst>
            </a:pPr>
            <a:r>
              <a:rPr lang="ru-RU" sz="3600" b="1" dirty="0" smtClean="0">
                <a:solidFill>
                  <a:srgbClr val="7030A0"/>
                </a:solidFill>
              </a:rPr>
              <a:t/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Пребывание на свежем воздухе в любое время года имеет огромное значение для развития ребёнка и закаливания его организма, укрепления органов дыхания, совершенствования кровообращения, повышения аппетита. Дети, приученные к прогулке в любую погоду и к колебаниям температуры воздуха, реже простужаются, </a:t>
            </a:r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отличаются устойчивостью 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нервной системы</a:t>
            </a:r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000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000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</a:t>
            </a: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Создание благоприятных условий для творческих и подвижных игр, спортивных развлечений и других видов деятельности детей на </a:t>
            </a:r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свежем воздухе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b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lang="ru-RU" sz="2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60648"/>
            <a:ext cx="1285884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20" y="428604"/>
            <a:ext cx="121444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928802"/>
            <a:ext cx="1285884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9520" y="1785926"/>
            <a:ext cx="1285884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5000636"/>
            <a:ext cx="1285884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4786322"/>
            <a:ext cx="142876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357562"/>
            <a:ext cx="142876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8082" y="3143248"/>
            <a:ext cx="1357322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03861"/>
            <a:ext cx="8229600" cy="1143000"/>
          </a:xfrm>
        </p:spPr>
        <p:txBody>
          <a:bodyPr/>
          <a:lstStyle/>
          <a:p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планом </a:t>
            </a:r>
            <a:r>
              <a:rPr lang="ru-RU" sz="20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-образовательной работы в детском саду проводятся прогулки, занятия по физической культуре и развлечения на свежем воздухе</a:t>
            </a:r>
            <a:endParaRPr lang="ru-RU" sz="20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780928"/>
            <a:ext cx="3515883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060848"/>
            <a:ext cx="3057804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004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98376"/>
            <a:ext cx="4764021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843555"/>
            <a:ext cx="4392488" cy="3294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0287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92696"/>
            <a:ext cx="5221799" cy="3471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068960"/>
            <a:ext cx="4896544" cy="3255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318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08720"/>
            <a:ext cx="4355399" cy="2895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996952"/>
            <a:ext cx="4716016" cy="313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134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0688"/>
            <a:ext cx="5148064" cy="3422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140968"/>
            <a:ext cx="4860032" cy="3231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778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8680"/>
            <a:ext cx="5292080" cy="3518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996952"/>
            <a:ext cx="4788599" cy="3183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410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64704"/>
            <a:ext cx="5029200" cy="3343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140968"/>
            <a:ext cx="4716016" cy="313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715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324818"/>
            <a:ext cx="4680299" cy="3111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92696"/>
            <a:ext cx="4608512" cy="3064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87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80728"/>
            <a:ext cx="6804248" cy="4524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026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412427" cy="63093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551034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908720"/>
            <a:ext cx="770485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</a:t>
            </a: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</a:t>
            </a:r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Создать условия для организации физкультурно-оздоровительной работы с детьми в зимний период.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2.Формировать 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дошкольников потребность в ежедневной двигательной активности на свежем воздухе.</a:t>
            </a:r>
            <a:b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Повышать у воспитанников интерес к занятиям по физическому развитию.</a:t>
            </a:r>
            <a:b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Создать предпосылки у воспитанников </a:t>
            </a:r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 выработке потребности в здоровом образе жизни.</a:t>
            </a:r>
            <a:b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Объединить детей, родителей и педагогов в стремлении сохранять здоровый образ жизни.</a:t>
            </a:r>
            <a:b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6. 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Создать атмосферу радости, положительного эмоционального настроя.</a:t>
            </a:r>
            <a:b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lang="ru-RU" sz="20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14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368152"/>
          </a:xfrm>
        </p:spPr>
        <p:txBody>
          <a:bodyPr/>
          <a:lstStyle/>
          <a:p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Первым необходимым условием является обеспечение безопасности пребывания детей на территории детского сада. С этой целью проводится ежедневная работа по очистке территории и строений от снега, наледи и сосулек. </a:t>
            </a:r>
            <a:endParaRPr lang="ru-RU" sz="2000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07" y="2348880"/>
            <a:ext cx="3961705" cy="29712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316721"/>
            <a:ext cx="4004582" cy="300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4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412776"/>
            <a:ext cx="8229600" cy="1143000"/>
          </a:xfrm>
        </p:spPr>
        <p:txBody>
          <a:bodyPr/>
          <a:lstStyle/>
          <a:p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детей младшего дошкольного возраста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553596"/>
            <a:ext cx="4727800" cy="3551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5627392" y="2924944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младшая группа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74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User\Pictures\анимуции дети в зимней одежде\82157041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857628"/>
            <a:ext cx="2214578" cy="2603101"/>
          </a:xfrm>
          <a:prstGeom prst="rect">
            <a:avLst/>
          </a:prstGeom>
          <a:noFill/>
        </p:spPr>
      </p:pic>
      <p:pic>
        <p:nvPicPr>
          <p:cNvPr id="1030" name="Picture 6" descr="C:\Users\User\Pictures\анимуции дети в зимней одежде\joy_rolling_a_snowball_hb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928670"/>
            <a:ext cx="2071702" cy="2071702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833292"/>
            <a:ext cx="5104439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Облако 7"/>
          <p:cNvSpPr/>
          <p:nvPr/>
        </p:nvSpPr>
        <p:spPr>
          <a:xfrm>
            <a:off x="4625925" y="3022979"/>
            <a:ext cx="3321173" cy="2786082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Мы снежную бабу слепили на славу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На славу, себе на забаву…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29600" cy="1143000"/>
          </a:xfrm>
        </p:spPr>
        <p:txBody>
          <a:bodyPr/>
          <a:lstStyle/>
          <a:p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оформлении участка для малышей приняли участие родители и получили заряд бодрости и хорошего настроения от проделанной работы</a:t>
            </a:r>
            <a:endParaRPr lang="ru-RU" sz="2400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User\Downloads\Анимации\анимашки\Sneg%20mashinoy%20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4509120"/>
            <a:ext cx="2143140" cy="187984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204864"/>
            <a:ext cx="2922789" cy="3897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41057"/>
            <a:ext cx="4211960" cy="3062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259000"/>
            <a:ext cx="2517744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101" y="3745918"/>
            <a:ext cx="4238869" cy="2610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4572000" y="72405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младшая группа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79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052735"/>
            <a:ext cx="3489842" cy="4653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028720"/>
            <a:ext cx="3507854" cy="4677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964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5|1.1|1.9|3.7|1.1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.8|2.4|1.8|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7|2.5|2.5|2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1_Тема Office">
  <a:themeElements>
    <a:clrScheme name="Другая 1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4F81BD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2517</TotalTime>
  <Words>151</Words>
  <Application>Microsoft Office PowerPoint</Application>
  <PresentationFormat>Экран (4:3)</PresentationFormat>
  <Paragraphs>21</Paragraphs>
  <Slides>29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Arial</vt:lpstr>
      <vt:lpstr>Calibri</vt:lpstr>
      <vt:lpstr>Monotype Corsiva</vt:lpstr>
      <vt:lpstr>Times New Roman</vt:lpstr>
      <vt:lpstr>1_Тема Office</vt:lpstr>
      <vt:lpstr>Презентация PowerPoint</vt:lpstr>
      <vt:lpstr> Пребывание на свежем воздухе в любое время года имеет огромное значение для развития ребёнка и закаливания его организма, укрепления органов дыхания, совершенствования кровообращения, повышения аппетита. Дети, приученные к прогулке в любую погоду и к колебаниям температуры воздуха, реже простужаются, отличаются устойчивостью нервной системы.  Цель: Создание благоприятных условий для творческих и подвижных игр, спортивных развлечений и других видов деятельности детей на свежем воздухе. </vt:lpstr>
      <vt:lpstr>Презентация PowerPoint</vt:lpstr>
      <vt:lpstr>Первым необходимым условием является обеспечение безопасности пребывания детей на территории детского сада. С этой целью проводится ежедневная работа по очистке территории и строений от снега, наледи и сосулек. </vt:lpstr>
      <vt:lpstr>Создание условий для детей младшего дошкольного возраста</vt:lpstr>
      <vt:lpstr>Презентация PowerPoint</vt:lpstr>
      <vt:lpstr> В оформлении участка для малышей приняли участие родители и получили заряд бодрости и хорошего настроения от проделанной работы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специально отведенной территории проложена лыжня </vt:lpstr>
      <vt:lpstr>В соответствии с планом воспитательно-образовательной работы в детском саду проводятся прогулки, занятия по физической культуре и развлечения на свежем воздухе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Шаблон Фокиной Л. П.</dc:creator>
  <cp:lastModifiedBy>Метод2</cp:lastModifiedBy>
  <cp:revision>113</cp:revision>
  <dcterms:created xsi:type="dcterms:W3CDTF">2014-07-06T18:18:01Z</dcterms:created>
  <dcterms:modified xsi:type="dcterms:W3CDTF">2023-02-15T08:14:38Z</dcterms:modified>
</cp:coreProperties>
</file>