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5" r:id="rId3"/>
    <p:sldId id="256" r:id="rId4"/>
    <p:sldId id="263" r:id="rId5"/>
    <p:sldId id="264" r:id="rId6"/>
    <p:sldId id="268" r:id="rId7"/>
    <p:sldId id="271" r:id="rId8"/>
    <p:sldId id="269" r:id="rId9"/>
    <p:sldId id="267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8F95-6944-4EAC-9CD6-C0ED63DE862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8D58-53DF-457F-A1E9-ED93D32A6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B8D58-53DF-457F-A1E9-ED93D32A657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D0D4A1-3B60-48D2-ADBB-4561412F850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35BE1-6F2C-41EF-AC41-6A387BB897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851648" cy="32004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Организация коррекционно-педагогической </a:t>
            </a:r>
            <a:br>
              <a:rPr lang="ru-RU" sz="4400" dirty="0" smtClean="0"/>
            </a:br>
            <a:r>
              <a:rPr lang="ru-RU" sz="4400" dirty="0" smtClean="0"/>
              <a:t>работы с детьми с </a:t>
            </a:r>
            <a:r>
              <a:rPr lang="ru-RU" sz="4400" smtClean="0"/>
              <a:t>нарушением зрения в </a:t>
            </a:r>
            <a:r>
              <a:rPr lang="ru-RU" sz="4400" dirty="0" smtClean="0"/>
              <a:t>условиях специализированного детского сада.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4572008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Самойлова Маргарита Алексеевна,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учитель-дефектолог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высшей квалификационной категории,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МДОУ «Детский сад №22 комбинированного </a:t>
            </a:r>
            <a:r>
              <a:rPr lang="ru-RU" b="1" dirty="0" smtClean="0">
                <a:solidFill>
                  <a:schemeClr val="bg1"/>
                </a:solidFill>
              </a:rPr>
              <a:t>вида</a:t>
            </a:r>
            <a:r>
              <a:rPr lang="ru-RU" b="1" smtClean="0">
                <a:solidFill>
                  <a:schemeClr val="bg1"/>
                </a:solidFill>
              </a:rPr>
              <a:t>» г.Саранск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Физкультминутка для глаз.</a:t>
            </a:r>
            <a:endParaRPr lang="ru-RU" sz="3200" b="1" dirty="0"/>
          </a:p>
        </p:txBody>
      </p:sp>
      <p:pic>
        <p:nvPicPr>
          <p:cNvPr id="4" name="Содержимое 3" descr="фото с компьютером 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Упражнения для домашнего выполнения по  закреплению результатов коррекции зрения.</a:t>
            </a:r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2786050" y="1500174"/>
            <a:ext cx="3429024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4810" y="3071810"/>
            <a:ext cx="4214842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71934" y="4643446"/>
            <a:ext cx="285752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5108" y="1571612"/>
            <a:ext cx="2428892" cy="9286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29520" y="4929198"/>
            <a:ext cx="1000132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44" y="5715016"/>
            <a:ext cx="42148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34" y="4786322"/>
            <a:ext cx="34290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3857628"/>
            <a:ext cx="2857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7224" y="2928934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00166" y="1285860"/>
            <a:ext cx="100013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Зрительный диктант</a:t>
            </a:r>
            <a:br>
              <a:rPr lang="ru-RU" sz="3600" dirty="0" smtClean="0"/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Инструкция взрослого: расположи  круг в правый верхний угол , треугольник – в левый нижний угол, овал – в середину и т. д.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5286412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72264" y="1928802"/>
            <a:ext cx="928694" cy="107157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572264" y="3786190"/>
            <a:ext cx="1285884" cy="10001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00892" y="5500702"/>
            <a:ext cx="2000264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7858148" y="3000372"/>
            <a:ext cx="1000132" cy="1000132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6286512" y="5000636"/>
            <a:ext cx="428628" cy="642942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7786710" y="1643050"/>
            <a:ext cx="1203580" cy="9144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3636" y="3214686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Выложи по образцу</a:t>
            </a:r>
            <a:r>
              <a:rPr lang="ru-RU" sz="31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Задание1: назови геометрические фигуры, их цвет, сосчитай фигуры, соедини линией одинаковые по цвету.</a:t>
            </a:r>
            <a:br>
              <a:rPr lang="ru-RU" sz="2000" dirty="0" smtClean="0"/>
            </a:br>
            <a:r>
              <a:rPr lang="ru-RU" sz="2000" dirty="0" smtClean="0"/>
              <a:t>Задание2:Расположи фигуры на второй полке в таком же порядке, как на первой.</a:t>
            </a:r>
            <a:br>
              <a:rPr lang="ru-RU" sz="2000" dirty="0" smtClean="0"/>
            </a:br>
            <a:r>
              <a:rPr lang="ru-RU" sz="2000" dirty="0" smtClean="0"/>
              <a:t>Задание3: Наложи фигуры, находящиеся на второй полке, на фигуры на первой полке.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60848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84984"/>
            <a:ext cx="432048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3429000"/>
            <a:ext cx="79208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27784" y="3284984"/>
            <a:ext cx="504056" cy="5760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3419872" y="3212976"/>
            <a:ext cx="648072" cy="648072"/>
          </a:xfrm>
          <a:prstGeom prst="parallelogram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4716016" y="3212976"/>
            <a:ext cx="792088" cy="64807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5796136" y="3212976"/>
            <a:ext cx="720080" cy="648072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212976"/>
            <a:ext cx="720080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12360" y="3284984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91680" y="2204864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2204864"/>
            <a:ext cx="720080" cy="648072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3419872" y="2204864"/>
            <a:ext cx="792088" cy="64807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3968" y="2348880"/>
            <a:ext cx="79208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04864"/>
            <a:ext cx="432048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228184" y="2204864"/>
            <a:ext cx="504056" cy="5760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>
            <a:off x="7092280" y="2132856"/>
            <a:ext cx="648072" cy="648072"/>
          </a:xfrm>
          <a:prstGeom prst="parallelogram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5445224"/>
            <a:ext cx="79928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2204864"/>
            <a:ext cx="64807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01056" cy="7858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Лечебно-восстановительная и коррекционно-педагогическая деятельность МДОУ.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2643206" cy="6429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Лечебно-восстановительная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357298"/>
            <a:ext cx="3500462" cy="6429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Коррекционно-педагогическая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714480" y="100010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57950" y="1000108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357430"/>
            <a:ext cx="4071966" cy="20002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Восстановление зрительных функций:</a:t>
            </a:r>
          </a:p>
          <a:p>
            <a:pPr algn="ctr"/>
            <a:r>
              <a:rPr lang="ru-RU" sz="1400" dirty="0" smtClean="0"/>
              <a:t>-Повышение остроты зрения</a:t>
            </a:r>
          </a:p>
          <a:p>
            <a:pPr algn="ctr"/>
            <a:r>
              <a:rPr lang="ru-RU" sz="1400" dirty="0" smtClean="0"/>
              <a:t>-Уменьшение и устранение угла косоглазия</a:t>
            </a:r>
          </a:p>
          <a:p>
            <a:pPr algn="ctr"/>
            <a:r>
              <a:rPr lang="ru-RU" sz="1400" dirty="0" smtClean="0"/>
              <a:t>-Развитие и восстановление бинокулярного зрения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857760"/>
            <a:ext cx="4071966" cy="11430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Комплексное лечение косоглазия и </a:t>
            </a:r>
            <a:r>
              <a:rPr lang="ru-RU" dirty="0" err="1" smtClean="0"/>
              <a:t>амблиопии</a:t>
            </a:r>
            <a:r>
              <a:rPr lang="ru-RU" dirty="0" smtClean="0"/>
              <a:t>:</a:t>
            </a:r>
          </a:p>
          <a:p>
            <a:pPr algn="ctr"/>
            <a:r>
              <a:rPr lang="ru-RU" sz="1400" dirty="0" smtClean="0"/>
              <a:t>-</a:t>
            </a:r>
            <a:r>
              <a:rPr lang="ru-RU" sz="1400" dirty="0" err="1" smtClean="0"/>
              <a:t>Плеоптическое</a:t>
            </a:r>
            <a:r>
              <a:rPr lang="ru-RU" sz="1400" dirty="0" smtClean="0"/>
              <a:t> (без участия специальных приборов)</a:t>
            </a:r>
          </a:p>
          <a:p>
            <a:pPr algn="ctr"/>
            <a:r>
              <a:rPr lang="ru-RU" sz="1400" dirty="0" smtClean="0"/>
              <a:t>-</a:t>
            </a:r>
            <a:r>
              <a:rPr lang="ru-RU" sz="1400" dirty="0" err="1" smtClean="0"/>
              <a:t>Ортоптическое</a:t>
            </a:r>
            <a:r>
              <a:rPr lang="ru-RU" sz="1400" dirty="0" smtClean="0"/>
              <a:t> (аппаратное лечение)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285992"/>
            <a:ext cx="4214842" cy="20717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Коррекция и развитие:</a:t>
            </a:r>
            <a:endParaRPr lang="ru-RU" sz="1400" dirty="0" smtClean="0"/>
          </a:p>
          <a:p>
            <a:pPr algn="ctr"/>
            <a:r>
              <a:rPr lang="ru-RU" sz="1400" dirty="0" smtClean="0"/>
              <a:t>-Зрительного восприятия</a:t>
            </a:r>
          </a:p>
          <a:p>
            <a:pPr algn="ctr"/>
            <a:r>
              <a:rPr lang="ru-RU" sz="1400" dirty="0" smtClean="0"/>
              <a:t>-Познавательной деятельности</a:t>
            </a:r>
          </a:p>
          <a:p>
            <a:pPr algn="ctr"/>
            <a:r>
              <a:rPr lang="ru-RU" sz="1400" dirty="0" smtClean="0"/>
              <a:t>-Несенсорных психических функций</a:t>
            </a:r>
          </a:p>
          <a:p>
            <a:pPr algn="ctr"/>
            <a:r>
              <a:rPr lang="ru-RU" sz="1400" dirty="0" smtClean="0"/>
              <a:t>-Эмоционально-волевой сферы</a:t>
            </a:r>
          </a:p>
          <a:p>
            <a:pPr algn="ctr"/>
            <a:r>
              <a:rPr lang="ru-RU" sz="1400" dirty="0" smtClean="0"/>
              <a:t>-Физического развития</a:t>
            </a:r>
          </a:p>
          <a:p>
            <a:pPr algn="ctr"/>
            <a:r>
              <a:rPr lang="ru-RU" sz="1400" dirty="0" smtClean="0"/>
              <a:t>-Личностного развития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072074"/>
            <a:ext cx="3571900" cy="857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Обучение:</a:t>
            </a:r>
          </a:p>
          <a:p>
            <a:pPr algn="ctr"/>
            <a:r>
              <a:rPr lang="ru-RU" sz="1400" dirty="0" smtClean="0"/>
              <a:t>Выполнение Стандарта дошкольного образования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6286520"/>
            <a:ext cx="6500858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Всестороннее развитие личности ребенка, подготовка к школьному  обучению.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29388" y="200024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29388" y="4357694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928926" y="6000768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15008" y="5929330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643042" y="4357694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785918" y="200024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Коррекционно-педагогическая работа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направление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 направление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 dirty="0" smtClean="0"/>
              <a:t>Специальные коррекционные занятия по развитию зрительного восприятия, лечебной физкультуре, пространственной ориентировке, коррекции речевых нарушений.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Организация коррекционных упражнений на различных общеобразовательных занятиях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err="1" smtClean="0"/>
              <a:t>Плеоптический</a:t>
            </a:r>
            <a:r>
              <a:rPr lang="ru-RU" sz="3100" b="1" dirty="0" smtClean="0"/>
              <a:t> этап лечения</a:t>
            </a:r>
            <a:r>
              <a:rPr lang="ru-RU" sz="27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Повышение остроты зрения.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878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5572164"/>
              </a:tblGrid>
              <a:tr h="65202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лечебно-восстановительной работы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Коррекционно-педагогическая работа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134845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остроты зрения.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зрительного анализатора.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Обводка контуров всех видов через кальку.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-Раскрашивание картинок.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-Мозаика всех видов и размеров в соответствии со зрительной нагрузкой.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-нанизывание бус, вышивание, шнуровка, плетение.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с мелким конструктором.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- Работа с бисером (составление орнамента, подбор по цвету 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Упражнения на цветоразличение и локализацию основных цветов и дополнительных из множеств.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-Выделение формы, цвета,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величины, пространственного расположения предметов.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с миллиметровой бумагой.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-Рассматривание картинок, схем в соответствии с рекомендуемыми зрительными нагрузками,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обнаруживание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ошибок в двух похожих рисунках.</a:t>
                      </a:r>
                    </a:p>
                    <a:p>
                      <a:pPr algn="just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 с тетрадью в клетку: обведение клеток, раскрашивание, составление орнамента, обкалывание клеток по углам. 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err="1" smtClean="0"/>
              <a:t>Ортоптический</a:t>
            </a:r>
            <a:r>
              <a:rPr lang="ru-RU" sz="3100" b="1" dirty="0" smtClean="0"/>
              <a:t> период лечения.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Лечение косоглазия и </a:t>
            </a:r>
            <a:r>
              <a:rPr lang="ru-RU" sz="2200" dirty="0" err="1" smtClean="0"/>
              <a:t>амблиопии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7141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0409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лечебно-восстановительной работы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Коррекционно-педагогическая работа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43744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-Развитие центральной фиксации.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-Развитие бинокулярного зрения.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-Развитие слияния.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-Разработка глазных мышц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-Упражнения на локализацию всех видов («зашумленные картинки» и др.)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-Упражнения и игры на развитие прослеживающих 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глазодвигательных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функций (лабиринты, «Парные картинки», работа на листе бумаги с карандашом)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-Упражнения на сближение предметов на плоскости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-Упражнения и игры с использованием приема наложения контурных и силуэтных объектов на оригинал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-Игры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Кольцеброс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«Кегли», «Мишень», «Попади в ворота», «Летающие колпачки»,  «Забавные лягушата» «Попади в обруч», «Набрось кольцо и др.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Выполнение коррекционных упражнений на компьютере.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остроты зрения.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Содержимое 9" descr="фото с компьютером 0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1" name="Содержимое 10" descr="фото с компьютером 0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Лечебная программа «</a:t>
            </a:r>
            <a:r>
              <a:rPr lang="ru-RU" sz="3200" b="1" dirty="0" err="1" smtClean="0"/>
              <a:t>еуе</a:t>
            </a:r>
            <a:r>
              <a:rPr lang="ru-RU" sz="3200" b="1" dirty="0" smtClean="0"/>
              <a:t>». </a:t>
            </a:r>
            <a:endParaRPr lang="ru-RU" sz="3200" b="1" dirty="0"/>
          </a:p>
        </p:txBody>
      </p:sp>
      <p:pic>
        <p:nvPicPr>
          <p:cNvPr id="4" name="Содержимое 3" descr="фото с компьютером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Развитие прослеживающих функций глаз.</a:t>
            </a:r>
            <a:endParaRPr lang="ru-RU" sz="3200" b="1" dirty="0"/>
          </a:p>
        </p:txBody>
      </p:sp>
      <p:pic>
        <p:nvPicPr>
          <p:cNvPr id="8" name="Содержимое 7" descr="фото с компьютером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цветовосприятия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6" descr="фото с компьютером 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фото с компьютером 0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343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Организация коррекционно-педагогической  работы с детьми с нарушением зрения в условиях специализированного детского сада.</vt:lpstr>
      <vt:lpstr>Слайд 2</vt:lpstr>
      <vt:lpstr>Коррекционно-педагогическая работа</vt:lpstr>
      <vt:lpstr>Плеоптический этап лечения. Повышение остроты зрения. </vt:lpstr>
      <vt:lpstr>Ортоптический период лечения. Лечение косоглазия и амблиопии. </vt:lpstr>
      <vt:lpstr>Выполнение коррекционных упражнений на компьютере. Повышение остроты зрения.</vt:lpstr>
      <vt:lpstr>Лечебная программа «еуе». </vt:lpstr>
      <vt:lpstr>Развитие прослеживающих функций глаз.</vt:lpstr>
      <vt:lpstr>Развитие цветовосприятия.</vt:lpstr>
      <vt:lpstr>Физкультминутка для глаз.</vt:lpstr>
      <vt:lpstr>Упражнения для домашнего выполнения по  закреплению результатов коррекции зрения.</vt:lpstr>
      <vt:lpstr>Зрительный диктант Инструкция взрослого: расположи  круг в правый верхний угол , треугольник – в левый нижний угол, овал – в середину и т. д. </vt:lpstr>
      <vt:lpstr>Выложи по образцу. Задание1: назови геометрические фигуры, их цвет, сосчитай фигуры, соедини линией одинаковые по цвету. Задание2:Расположи фигуры на второй полке в таком же порядке, как на первой. Задание3: Наложи фигуры, находящиеся на второй полке, на фигуры на первой полке.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использование остаточного зрения</dc:title>
  <dc:creator>US</dc:creator>
  <cp:lastModifiedBy>user</cp:lastModifiedBy>
  <cp:revision>64</cp:revision>
  <dcterms:created xsi:type="dcterms:W3CDTF">2011-12-17T12:42:35Z</dcterms:created>
  <dcterms:modified xsi:type="dcterms:W3CDTF">2015-04-03T07:57:34Z</dcterms:modified>
</cp:coreProperties>
</file>