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78" r:id="rId4"/>
    <p:sldId id="279" r:id="rId5"/>
    <p:sldId id="272" r:id="rId6"/>
    <p:sldId id="284" r:id="rId7"/>
    <p:sldId id="285" r:id="rId8"/>
    <p:sldId id="277" r:id="rId9"/>
    <p:sldId id="259" r:id="rId10"/>
    <p:sldId id="269" r:id="rId11"/>
    <p:sldId id="266" r:id="rId12"/>
    <p:sldId id="273" r:id="rId13"/>
    <p:sldId id="283" r:id="rId14"/>
    <p:sldId id="275" r:id="rId15"/>
    <p:sldId id="280" r:id="rId16"/>
    <p:sldId id="267" r:id="rId17"/>
    <p:sldId id="286" r:id="rId18"/>
    <p:sldId id="282" r:id="rId19"/>
    <p:sldId id="287" r:id="rId20"/>
    <p:sldId id="270" r:id="rId21"/>
    <p:sldId id="288" r:id="rId22"/>
    <p:sldId id="289" r:id="rId23"/>
    <p:sldId id="290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4C"/>
    <a:srgbClr val="87030C"/>
    <a:srgbClr val="97F3DB"/>
    <a:srgbClr val="000099"/>
    <a:srgbClr val="4BBBD5"/>
    <a:srgbClr val="361B4D"/>
    <a:srgbClr val="FF99FF"/>
    <a:srgbClr val="003366"/>
    <a:srgbClr val="5EECC7"/>
    <a:srgbClr val="F8A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0"/>
  </p:normalViewPr>
  <p:slideViewPr>
    <p:cSldViewPr>
      <p:cViewPr>
        <p:scale>
          <a:sx n="66" d="100"/>
          <a:sy n="66" d="100"/>
        </p:scale>
        <p:origin x="-105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30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2736304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ДЕТЯМ О ВОДЕ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204864"/>
            <a:ext cx="5328592" cy="259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морях и реках обитает,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 часто по небу летает.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как наскучит ей летать,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землю падает опять.</a:t>
            </a:r>
            <a:endParaRPr lang="ru-RU" sz="2800" b="1" cap="all" dirty="0">
              <a:ln w="19050" cmpd="sng">
                <a:solidFill>
                  <a:srgbClr val="003366"/>
                </a:solidFill>
                <a:prstDash val="solid"/>
              </a:ln>
              <a:solidFill>
                <a:srgbClr val="F2584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Users\Катя\Desktop\water-bl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82321">
            <a:off x="2198276" y="4770388"/>
            <a:ext cx="1855237" cy="17764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551723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Светкина Е.А., воспитатель средней группы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2843808" y="4221088"/>
            <a:ext cx="3744416" cy="2493509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pic>
        <p:nvPicPr>
          <p:cNvPr id="9" name="Рисунок 8" descr="http://cs319619.vk.me/v319619169/7f74/BGFDfVojSn0.jpg"/>
          <p:cNvPicPr/>
          <p:nvPr/>
        </p:nvPicPr>
        <p:blipFill>
          <a:blip r:embed="rId3" cstate="print"/>
          <a:srcRect r="63"/>
          <a:stretch>
            <a:fillRect/>
          </a:stretch>
        </p:blipFill>
        <p:spPr bwMode="auto">
          <a:xfrm>
            <a:off x="5508104" y="1340768"/>
            <a:ext cx="3236590" cy="35711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7A7E4"/>
              </a:clrFrom>
              <a:clrTo>
                <a:srgbClr val="87A7E4">
                  <a:alpha val="0"/>
                </a:srgbClr>
              </a:clrTo>
            </a:clrChange>
            <a:lum contrast="20000"/>
          </a:blip>
          <a:srcRect b="68"/>
          <a:stretch>
            <a:fillRect/>
          </a:stretch>
        </p:blipFill>
        <p:spPr bwMode="auto">
          <a:xfrm>
            <a:off x="683569" y="1268760"/>
            <a:ext cx="3888432" cy="2592288"/>
          </a:xfrm>
          <a:prstGeom prst="roundRect">
            <a:avLst/>
          </a:prstGeom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Сравнение водоёмов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Какой бывает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6021288"/>
            <a:ext cx="2520280" cy="49165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ТВЁРДАЯ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75856" y="5517232"/>
            <a:ext cx="2727920" cy="500038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ЖИДКАЯ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300192" y="6021288"/>
            <a:ext cx="2520280" cy="50405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ГАЗООБРАЗНАЯ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Лед Три состояния вещества Вода Водяной пар "/>
          <p:cNvPicPr>
            <a:picLocks noChangeAspect="1" noChangeArrowheads="1"/>
          </p:cNvPicPr>
          <p:nvPr/>
        </p:nvPicPr>
        <p:blipFill>
          <a:blip r:embed="rId2" cstate="print"/>
          <a:srcRect b="14"/>
          <a:stretch>
            <a:fillRect/>
          </a:stretch>
        </p:blipFill>
        <p:spPr bwMode="auto">
          <a:xfrm>
            <a:off x="755576" y="1412776"/>
            <a:ext cx="7752184" cy="3536461"/>
          </a:xfrm>
          <a:prstGeom prst="rect">
            <a:avLst/>
          </a:prstGeom>
          <a:noFill/>
          <a:ln w="57150">
            <a:solidFill>
              <a:srgbClr val="87030C"/>
            </a:solidFill>
            <a:prstDash val="sysDot"/>
          </a:ln>
        </p:spPr>
      </p:pic>
      <p:sp>
        <p:nvSpPr>
          <p:cNvPr id="11" name="Стрелка вверх 10"/>
          <p:cNvSpPr/>
          <p:nvPr/>
        </p:nvSpPr>
        <p:spPr>
          <a:xfrm>
            <a:off x="1547664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380312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572000" y="4797152"/>
            <a:ext cx="279648" cy="4956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05064"/>
            <a:ext cx="2536152" cy="263993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загруженное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268760"/>
            <a:ext cx="3269000" cy="223599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Кому нужна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83768" y="4437112"/>
            <a:ext cx="3888432" cy="2088232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всем и человеку ,и животным, и птицам, и рыбам, и растениям, без неё они погибнут</a:t>
            </a:r>
          </a:p>
        </p:txBody>
      </p:sp>
      <p:pic>
        <p:nvPicPr>
          <p:cNvPr id="7" name="Рисунок 6" descr="images (4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3149150" cy="230425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650" name="Picture 2" descr="C:\Users\Наталья\Downloads\ДААААА\фото ВОДА\IMG_20160219_112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65038"/>
            <a:ext cx="2156434" cy="2875246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4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060848"/>
            <a:ext cx="3070017" cy="2232248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я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— природный дар</a:t>
            </a:r>
          </a:p>
        </p:txBody>
      </p:sp>
      <p:pic>
        <p:nvPicPr>
          <p:cNvPr id="7" name="Рисунок 6" descr="http://animalworld.com.ua/images/2012/March/Foto/Slonenok/elephant_swim_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258244" cy="25127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://img.mota.ru/upload/wallpapers/2013/10/16/13/01/37738/vVsybmr4p8-1366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834308" cy="23180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://wallpoper.com/images/00/39/59/80/water-animals_00395980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1484784"/>
            <a:ext cx="3474268" cy="24628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4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293096"/>
            <a:ext cx="3456384" cy="2373205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s://im3-tub-ru.yandex.net/i?id=68e5d5d6c6d8ead536fae56625a55917&amp;n=33&amp;h=215&amp;w=453"/>
          <p:cNvPicPr/>
          <p:nvPr/>
        </p:nvPicPr>
        <p:blipFill>
          <a:blip r:embed="rId6" cstate="print"/>
          <a:srcRect r="53"/>
          <a:stretch>
            <a:fillRect/>
          </a:stretch>
        </p:blipFill>
        <p:spPr bwMode="auto">
          <a:xfrm>
            <a:off x="3131840" y="2492896"/>
            <a:ext cx="3096344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Катя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27576" y="980728"/>
            <a:ext cx="3816424" cy="55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Вечерком нашей водице,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Нужно будет потрудиться.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Ванну станем принимать,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Ножки, ручки отмывать.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 мылом спинку мы потрем,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везде-везде найдем.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Нелегко воде бывает,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 дело свое она знает!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Знаем точно, что водица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не признает на лицах.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Кто красивым хочет стать,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должен уважать!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396" t="1511" r="20805" b="3023"/>
          <a:stretch>
            <a:fillRect/>
          </a:stretch>
        </p:blipFill>
        <p:spPr bwMode="auto">
          <a:xfrm>
            <a:off x="467544" y="1268760"/>
            <a:ext cx="439248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Трудолюбивая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я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я\Desktop\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я\Desktop\img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2372" y="1124743"/>
            <a:ext cx="396561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020272" cy="59492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</a:rPr>
              <a:t> Обогащение знаний детей о неживой природе - Воде.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уточнить представления дошкольников о роли воды в жизни человека.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Образовательные: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Расширять и закреплять знания о воде.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Развивающие: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Развивать познавательную активность детей.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Развивать логическое мышление, внимание.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Воспитательные: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Воспитывать бережное отношение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 воде, как основному природному ресурсу.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Катя\Desktop\gruppakapelki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915206"/>
            <a:ext cx="2555776" cy="2942794"/>
          </a:xfrm>
          <a:prstGeom prst="rect">
            <a:avLst/>
          </a:prstGeom>
          <a:noFill/>
        </p:spPr>
      </p:pic>
      <p:pic>
        <p:nvPicPr>
          <p:cNvPr id="5" name="Picture 2" descr="C:\Users\Катя\Desktop\water-bl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82321">
            <a:off x="6998190" y="311189"/>
            <a:ext cx="1855237" cy="1776425"/>
          </a:xfrm>
          <a:prstGeom prst="rect">
            <a:avLst/>
          </a:prstGeom>
          <a:noFill/>
        </p:spPr>
      </p:pic>
      <p:pic>
        <p:nvPicPr>
          <p:cNvPr id="6" name="Picture 2" descr="C:\Users\Катя\Desktop\water-bl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82321">
            <a:off x="599511" y="5087608"/>
            <a:ext cx="1302339" cy="1247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загрязняется вода?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dreempics.com/img/picture/May/01/d910f79ec0ddab520bee78a53770b329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180369" cy="2740539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 descr="https://b-a.d-cd.net/f852dfcs-960.jpg"/>
          <p:cNvPicPr>
            <a:picLocks noChangeAspect="1" noChangeArrowheads="1"/>
          </p:cNvPicPr>
          <p:nvPr/>
        </p:nvPicPr>
        <p:blipFill>
          <a:blip r:embed="rId3" cstate="print"/>
          <a:srcRect r="22"/>
          <a:stretch>
            <a:fillRect/>
          </a:stretch>
        </p:blipFill>
        <p:spPr bwMode="auto">
          <a:xfrm>
            <a:off x="5148064" y="3768842"/>
            <a:ext cx="3816424" cy="2839047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200" name="Picture 8" descr="http://velikol.ru/dostb/%D0%A7%D0%B5%D0%BC+%D0%BE%D0%BF%D0%B0%D1%81%D0%B5%D0%BD+%D1%8D%D0%BA%D0%BE%D0%BB%D0%BE%D0%B3%D0%B8%D1%87%D0%B5%D1%81%D0%BA%D0%B8%D0%B9+%D0%BA%D1%80%D0%B8%D0%B7%D0%B8%D1%81%3Fb/img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052736"/>
            <a:ext cx="3131840" cy="2522871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04" name="Picture 12" descr="http://cache.gawkerassets.com/assets/images/4/2011/08/se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3413061" cy="2376264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3" descr="E:\Учеба\zagryaznenie_vodnoi_sredy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84784"/>
            <a:ext cx="2846120" cy="364501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атя\Desktop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атя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4222/v624222107/2e14b/-V1JKLY4n20.jpg"/>
          <p:cNvPicPr>
            <a:picLocks noChangeAspect="1" noChangeArrowheads="1"/>
          </p:cNvPicPr>
          <p:nvPr/>
        </p:nvPicPr>
        <p:blipFill>
          <a:blip r:embed="rId2" cstate="print"/>
          <a:srcRect b="44"/>
          <a:stretch>
            <a:fillRect/>
          </a:stretch>
        </p:blipFill>
        <p:spPr bwMode="auto">
          <a:xfrm>
            <a:off x="755576" y="1052736"/>
            <a:ext cx="7704856" cy="4248472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5616" y="5373216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нужно уважать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Это должен каждый знать!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Совершенно не секрет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нам жизни нет!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умыться, ни напиться,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не сможем насладиться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природой, ни пейзажем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угаснет каждый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Любите и берегите воду!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атя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Катя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9" b="31"/>
          <a:stretch>
            <a:fillRect/>
          </a:stretch>
        </p:blipFill>
        <p:spPr bwMode="auto">
          <a:xfrm>
            <a:off x="683568" y="1340768"/>
            <a:ext cx="3888432" cy="388843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4BBBD5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8" name="Picture 8" descr="скан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1944216" cy="42484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7544" y="5733256"/>
            <a:ext cx="3744416" cy="85169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Наша п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ланета </a:t>
            </a: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Земля</a:t>
            </a:r>
            <a:b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364088" y="5805264"/>
            <a:ext cx="3600400" cy="77968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Человек тоже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атя\Desktop\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5"/>
          <a:stretch>
            <a:fillRect/>
          </a:stretch>
        </p:blipFill>
        <p:spPr bwMode="auto">
          <a:xfrm>
            <a:off x="502052" y="1268413"/>
            <a:ext cx="8200222" cy="53292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водоёмы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я\Desktop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59632" y="620107"/>
            <a:ext cx="71287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изкультминутка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"Как приятно в речке плавать!«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приятно в речке плавать!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(Плавательные движения.)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Берег слева, берег справа.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(Повороты влево и вправо.)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Речка лентой впереди.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(Потягивания — руки вперёд.)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Сверху мостик — погляди.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(Потягивания — руки вверх.)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плыть ещё скорей,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нам грести быстрей.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работаем руками.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угонится за нами?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(Плавательные движения.)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пора нам, братцы,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песочке поваляться.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из речки вылезаем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(Ходьба на месте.)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 травке отдыхаем.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Катя\Desktop\water-bl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82321">
            <a:off x="542092" y="4770388"/>
            <a:ext cx="1855237" cy="1776425"/>
          </a:xfrm>
          <a:prstGeom prst="rect">
            <a:avLst/>
          </a:prstGeom>
          <a:noFill/>
        </p:spPr>
      </p:pic>
      <p:pic>
        <p:nvPicPr>
          <p:cNvPr id="4" name="Picture 2" descr="C:\Users\Катя\Desktop\water-bl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82321">
            <a:off x="6998191" y="4770388"/>
            <a:ext cx="1855237" cy="17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100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ДЕТЯМ О ВОДЕ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водоёмы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aleksei-byakinaleksei-byakin@outlook.com</cp:lastModifiedBy>
  <cp:revision>87</cp:revision>
  <dcterms:created xsi:type="dcterms:W3CDTF">2014-07-31T14:00:58Z</dcterms:created>
  <dcterms:modified xsi:type="dcterms:W3CDTF">2020-04-22T09:48:37Z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2225154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