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5" r:id="rId8"/>
    <p:sldId id="261" r:id="rId9"/>
    <p:sldId id="266" r:id="rId10"/>
    <p:sldId id="267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196752"/>
            <a:ext cx="7772400" cy="19442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Шашки для дошкольников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091447"/>
            <a:ext cx="4392488" cy="1855108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Батина</a:t>
            </a:r>
            <a:r>
              <a:rPr lang="ru-RU" dirty="0" smtClean="0"/>
              <a:t> Н.В., </a:t>
            </a:r>
          </a:p>
          <a:p>
            <a:r>
              <a:rPr lang="ru-RU" dirty="0" smtClean="0"/>
              <a:t>воспитатель МАДОУ «Детский сад № 36»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г.о</a:t>
            </a:r>
            <a:r>
              <a:rPr lang="ru-RU" dirty="0" smtClean="0"/>
              <a:t>. Саранск</a:t>
            </a:r>
            <a:endParaRPr lang="ru-RU" dirty="0"/>
          </a:p>
        </p:txBody>
      </p:sp>
      <p:sp>
        <p:nvSpPr>
          <p:cNvPr id="1026" name="AutoShape 2" descr="C:\Users\%D0%B2%D0%B0%D0%BF%D1%80%D0%BE\Desktop\orig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B2%D0%B0%D0%BF%D1%80%D0%BE\Desktop\orig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72616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8573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Стихотворный вариант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помогает детям быстро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освоить правила этой умной игры.</a:t>
            </a:r>
            <a:br>
              <a:rPr lang="ru-RU" sz="2400" dirty="0" smtClean="0">
                <a:solidFill>
                  <a:schemeClr val="accent2"/>
                </a:solidFill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000240"/>
            <a:ext cx="8183880" cy="435771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Начинать бой можешь смело –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Первый ход всегда за белой!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Шашки медленно, но метко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Шагают лишь по черным клеткам!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Наверно, шашкам не везет,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Что ходят шашки лишь ВПЕРЕД!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Знают все : и стар, и млад,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Шашкой бьем вперед – назад!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Шашка соперника сразу погибнет,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Если твоя ее перепрыгнет!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Поля вдруг конец настанет,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Сразу шашка «дамкой» станет!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Чтоб твою «дамку» не поймали,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Ход ее по всей диагонали!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Цель игры – побить «врагов»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 чтоб им не было ходов!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спитатель\Desktop\Шашки 24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2856"/>
            <a:ext cx="3105708" cy="414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43608" y="764704"/>
            <a:ext cx="5688632" cy="21642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Brush Script MT" pitchFamily="66" charset="0"/>
              <a:buNone/>
            </a:pPr>
            <a:r>
              <a:rPr lang="ru-RU" smtClean="0"/>
              <a:t> </a:t>
            </a:r>
          </a:p>
          <a:p>
            <a:pPr>
              <a:buFont typeface="Brush Script MT" pitchFamily="66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Режим занятий:</a:t>
            </a:r>
            <a:endParaRPr lang="ru-RU" smtClean="0">
              <a:solidFill>
                <a:schemeClr val="accent2"/>
              </a:solidFill>
            </a:endParaRPr>
          </a:p>
          <a:p>
            <a:pPr>
              <a:buFont typeface="Brush Script MT" pitchFamily="66" charset="0"/>
              <a:buNone/>
            </a:pPr>
            <a:r>
              <a:rPr lang="ru-RU" smtClean="0"/>
              <a:t> </a:t>
            </a:r>
          </a:p>
          <a:p>
            <a:pPr>
              <a:buFont typeface="Brush Script MT" pitchFamily="66" charset="0"/>
              <a:buNone/>
            </a:pPr>
            <a:r>
              <a:rPr lang="ru-RU" smtClean="0"/>
              <a:t>- Общее количество часов в год – 32</a:t>
            </a:r>
          </a:p>
          <a:p>
            <a:pPr>
              <a:buFont typeface="Brush Script MT" pitchFamily="66" charset="0"/>
              <a:buNone/>
            </a:pPr>
            <a:r>
              <a:rPr lang="ru-RU" smtClean="0"/>
              <a:t>- Количество часов в неделю – 1</a:t>
            </a:r>
          </a:p>
          <a:p>
            <a:pPr>
              <a:buFont typeface="Brush Script MT" pitchFamily="66" charset="0"/>
              <a:buNone/>
            </a:pPr>
            <a:r>
              <a:rPr lang="ru-RU" smtClean="0"/>
              <a:t>- Количество занятий в неделю – 1</a:t>
            </a:r>
          </a:p>
          <a:p>
            <a:pPr>
              <a:buFont typeface="Brush Script MT" pitchFamily="66" charset="0"/>
              <a:buNone/>
            </a:pPr>
            <a:r>
              <a:rPr lang="ru-RU" smtClean="0"/>
              <a:t>- Периодичность занятий – еженедельно.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спитатель\Desktop\Шашки 2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768352" cy="36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1" y="2060848"/>
            <a:ext cx="5904656" cy="1105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Шашки — лучшая игра!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Знают взрослые и дети,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знает каждый на планете,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Знает даже детвора — 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шашки — лучшая игра!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Шашки нас смекалке учат, 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нет игры на свете лучше!</a:t>
            </a:r>
            <a:br>
              <a:rPr lang="ru-RU" sz="2800" dirty="0" smtClean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adccd2c1c7f3e88cc4755225e1924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44824"/>
            <a:ext cx="5378898" cy="402902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28671"/>
            <a:ext cx="6624736" cy="178024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hocogirl" pitchFamily="82" charset="0"/>
              </a:rPr>
              <a:t>«Шашечная игра-мать </a:t>
            </a:r>
            <a:r>
              <a:rPr lang="ru-RU" b="1" dirty="0" err="1" smtClean="0">
                <a:latin typeface="Chocogirl" pitchFamily="82" charset="0"/>
              </a:rPr>
              <a:t>шахматной,и</a:t>
            </a:r>
            <a:r>
              <a:rPr lang="ru-RU" b="1" dirty="0" smtClean="0">
                <a:latin typeface="Chocogirl" pitchFamily="82" charset="0"/>
              </a:rPr>
              <a:t> </a:t>
            </a:r>
            <a:r>
              <a:rPr lang="ru-RU" b="1" dirty="0" smtClean="0">
                <a:latin typeface="Chocogirl" pitchFamily="82" charset="0"/>
              </a:rPr>
              <a:t>достойная мать».</a:t>
            </a:r>
            <a:endParaRPr lang="ru-RU" dirty="0" smtClean="0">
              <a:latin typeface="Chocogirl" pitchFamily="82" charset="0"/>
            </a:endParaRPr>
          </a:p>
          <a:p>
            <a:pPr>
              <a:buNone/>
            </a:pPr>
            <a:r>
              <a:rPr lang="ru-RU" dirty="0" smtClean="0">
                <a:latin typeface="Chocogirl" pitchFamily="82" charset="0"/>
              </a:rPr>
              <a:t>Эммануил </a:t>
            </a:r>
            <a:r>
              <a:rPr lang="ru-RU" dirty="0" err="1" smtClean="0">
                <a:latin typeface="Chocogirl" pitchFamily="82" charset="0"/>
              </a:rPr>
              <a:t>Ласкер</a:t>
            </a:r>
            <a:endParaRPr lang="ru-RU" dirty="0" smtClean="0">
              <a:latin typeface="Chocogirl" pitchFamily="82" charset="0"/>
            </a:endParaRPr>
          </a:p>
          <a:p>
            <a:pPr>
              <a:buNone/>
            </a:pPr>
            <a:r>
              <a:rPr lang="ru-RU" b="1" dirty="0" smtClean="0">
                <a:latin typeface="Chocogirl" pitchFamily="82" charset="0"/>
              </a:rPr>
              <a:t>«Если шахматы - король </a:t>
            </a:r>
            <a:r>
              <a:rPr lang="ru-RU" b="1" dirty="0" smtClean="0">
                <a:latin typeface="Chocogirl" pitchFamily="82" charset="0"/>
              </a:rPr>
              <a:t>игр,</a:t>
            </a:r>
            <a:r>
              <a:rPr lang="ru-RU" dirty="0">
                <a:latin typeface="Chocogirl" pitchFamily="82" charset="0"/>
              </a:rPr>
              <a:t> </a:t>
            </a:r>
            <a:r>
              <a:rPr lang="ru-RU" b="1" dirty="0" smtClean="0">
                <a:latin typeface="Chocogirl" pitchFamily="82" charset="0"/>
              </a:rPr>
              <a:t>то </a:t>
            </a:r>
            <a:r>
              <a:rPr lang="ru-RU" b="1" dirty="0" smtClean="0">
                <a:latin typeface="Chocogirl" pitchFamily="82" charset="0"/>
              </a:rPr>
              <a:t>шашки – его премьер министр».</a:t>
            </a:r>
            <a:endParaRPr lang="ru-RU" dirty="0" smtClean="0">
              <a:latin typeface="Chocogirl" pitchFamily="82" charset="0"/>
            </a:endParaRPr>
          </a:p>
          <a:p>
            <a:pPr>
              <a:buNone/>
            </a:pPr>
            <a:r>
              <a:rPr lang="ru-RU" dirty="0" smtClean="0">
                <a:latin typeface="Chocogirl" pitchFamily="82" charset="0"/>
              </a:rPr>
              <a:t>Феликс Жан</a:t>
            </a:r>
          </a:p>
          <a:p>
            <a:endParaRPr lang="ru-RU" dirty="0"/>
          </a:p>
        </p:txBody>
      </p:sp>
      <p:pic>
        <p:nvPicPr>
          <p:cNvPr id="2050" name="Picture 2" descr="C:\Users\Воспитатель\Desktop\Шашки 24\изображение_viber_2024-03-22_15-49-03-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46" y="2348881"/>
            <a:ext cx="37210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Цель программы: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42984"/>
            <a:ext cx="7200800" cy="478634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Обучение детей игре в шашки.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Задачи программы:</a:t>
            </a:r>
          </a:p>
          <a:p>
            <a:pPr marL="0" lvl="0" indent="0">
              <a:buNone/>
            </a:pPr>
            <a:r>
              <a:rPr lang="ru-RU" dirty="0" smtClean="0"/>
              <a:t>Научить  детей играть в шашки, соблюдая правила и ход игры.</a:t>
            </a:r>
          </a:p>
          <a:p>
            <a:pPr marL="0" lvl="0" indent="0">
              <a:buNone/>
            </a:pPr>
            <a:r>
              <a:rPr lang="ru-RU" dirty="0" smtClean="0"/>
              <a:t>Развивать логическое мышление, сообразительность, смекалку, пространственное воображение.</a:t>
            </a:r>
          </a:p>
          <a:p>
            <a:pPr marL="0" lvl="0" indent="0">
              <a:buNone/>
            </a:pPr>
            <a:r>
              <a:rPr lang="ru-RU" dirty="0" smtClean="0"/>
              <a:t>Воспитывать усидчивость.</a:t>
            </a:r>
          </a:p>
          <a:p>
            <a:pPr marL="0" lvl="0" indent="0">
              <a:buNone/>
            </a:pPr>
            <a:r>
              <a:rPr lang="ru-RU" dirty="0" smtClean="0"/>
              <a:t>Развивать память.</a:t>
            </a:r>
          </a:p>
          <a:p>
            <a:pPr marL="0" lvl="0" indent="0">
              <a:buNone/>
            </a:pPr>
            <a:r>
              <a:rPr lang="ru-RU" dirty="0" smtClean="0"/>
              <a:t>Формировать отношение к игре в шашки как к интеллектуальному досугу в семье и детском саду.</a:t>
            </a:r>
          </a:p>
          <a:p>
            <a:pPr marL="0" lvl="0" indent="0">
              <a:buNone/>
            </a:pPr>
            <a:r>
              <a:rPr lang="ru-RU" dirty="0" smtClean="0"/>
              <a:t>Изготовление необычных шашек, шашечных досок.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Основные направления реализации программы: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071678"/>
            <a:ext cx="7200800" cy="38576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Знакомство детей с историей шашечной игры, ее видами.</a:t>
            </a:r>
          </a:p>
          <a:p>
            <a:pPr marL="0" lvl="0" indent="0">
              <a:buNone/>
            </a:pPr>
            <a:r>
              <a:rPr lang="ru-RU" dirty="0" smtClean="0"/>
              <a:t>Изготовление цветных досок, шашек из бросового и подручного материала.</a:t>
            </a:r>
          </a:p>
          <a:p>
            <a:pPr marL="0" lvl="0" indent="0">
              <a:buNone/>
            </a:pPr>
            <a:r>
              <a:rPr lang="ru-RU" dirty="0" smtClean="0"/>
              <a:t>Обучение детей</a:t>
            </a:r>
            <a:br>
              <a:rPr lang="ru-RU" dirty="0" smtClean="0"/>
            </a:br>
            <a:r>
              <a:rPr lang="ru-RU" dirty="0" smtClean="0"/>
              <a:t> игре в шашки.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4818_html_m2f8bf1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801" y="3972579"/>
            <a:ext cx="3764712" cy="26311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14356"/>
            <a:ext cx="7272808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Мирная шашечная борьба – это состязание в выдержке, логичности мышления, а также умении предвидеть развитие событий. Правила игры в шашки просты и общедоступны. Поэтому у некоторых людей существует об этой игре ошибочное мнение как о весьма легкой и простой. В действительности же научиться хорошо играть в шашки – дело далеко не легкое и не простое, так как игра эта содержит в себе много трудностей, тонкостей и глубины.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Шашки – игра творческая. </a:t>
            </a:r>
          </a:p>
          <a:p>
            <a:pPr marL="0" indent="0">
              <a:buNone/>
            </a:pPr>
            <a:r>
              <a:rPr lang="ru-RU" dirty="0" smtClean="0"/>
              <a:t>Шашки обладают исключительно сложным и занимательным игровым механизмом, предоставляют широкие возможности для применения логических, творческих, умственных способностей детей.</a:t>
            </a:r>
          </a:p>
          <a:p>
            <a:endParaRPr lang="ru-RU" dirty="0" smtClean="0"/>
          </a:p>
        </p:txBody>
      </p:sp>
      <p:pic>
        <p:nvPicPr>
          <p:cNvPr id="4" name="Рисунок 3" descr="24520699-boys-playing-checkers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56992"/>
            <a:ext cx="3063522" cy="250030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200800" cy="41627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в шашки помогает воспитывать в детях дисциплинированность, усидчивость, умение концентрировать внимание и логически мыслить. </a:t>
            </a:r>
          </a:p>
          <a:p>
            <a:endParaRPr lang="ru-RU" dirty="0"/>
          </a:p>
        </p:txBody>
      </p:sp>
      <p:pic>
        <p:nvPicPr>
          <p:cNvPr id="4" name="Рисунок 3" descr="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252" y="2492896"/>
            <a:ext cx="7392942" cy="324740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128792" cy="1512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процессе занятий шашками дети получают целый комплекс полезных умений и навыков, необходимых в практической деятельности и жизни.</a:t>
            </a:r>
            <a:endParaRPr lang="ru-RU" dirty="0"/>
          </a:p>
        </p:txBody>
      </p:sp>
      <p:pic>
        <p:nvPicPr>
          <p:cNvPr id="3074" name="Picture 2" descr="C:\Users\Воспитатель\Desktop\Шашки 24\изображение_viber_2024-03-22_15-49-04-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34" y="1796819"/>
            <a:ext cx="3276365" cy="43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196752"/>
            <a:ext cx="7381448" cy="4518264"/>
          </a:xfrm>
        </p:spPr>
        <p:txBody>
          <a:bodyPr>
            <a:normAutofit/>
          </a:bodyPr>
          <a:lstStyle/>
          <a:p>
            <a:pPr marL="265113" indent="268288" algn="just">
              <a:buNone/>
              <a:tabLst>
                <a:tab pos="90488" algn="l"/>
              </a:tabLst>
            </a:pPr>
            <a:r>
              <a:rPr lang="ru-RU" dirty="0" smtClean="0"/>
              <a:t>Начинать обучение детей игре в шашки  рекомендовано в старшей группе детского сада с 5 лет. </a:t>
            </a:r>
          </a:p>
          <a:p>
            <a:pPr marL="265113" indent="268288" algn="just">
              <a:buNone/>
              <a:tabLst>
                <a:tab pos="90488" algn="l"/>
              </a:tabLst>
            </a:pPr>
            <a:r>
              <a:rPr lang="ru-RU" dirty="0" smtClean="0"/>
              <a:t>К пяти годам дети становятся более усидчивы  и  могут заниматься одним видом деятельности в течение 20 – 25 минут.  </a:t>
            </a:r>
          </a:p>
          <a:p>
            <a:pPr marL="265113" indent="268288" algn="just">
              <a:buNone/>
              <a:tabLst>
                <a:tab pos="90488" algn="l"/>
              </a:tabLst>
            </a:pPr>
            <a:r>
              <a:rPr lang="ru-RU" dirty="0" smtClean="0"/>
              <a:t>Дети способны играть по установленным правилам.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1439</TotalTime>
  <Words>340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Шашки для дошкольников </vt:lpstr>
      <vt:lpstr>Презентация PowerPoint</vt:lpstr>
      <vt:lpstr>Цель программы:</vt:lpstr>
      <vt:lpstr>Основные направления реализации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Стихотворный вариант помогает детям быстро  освоить правила этой умной игры. </vt:lpstr>
      <vt:lpstr>Презентация PowerPoint</vt:lpstr>
      <vt:lpstr>Шашки — лучшая игра! Знают взрослые и дети, знает каждый на планете, Знает даже детвора —  шашки — лучшая игра! Шашки нас смекалке учат,  нет игры на свете лучше!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 Волосова</dc:creator>
  <cp:lastModifiedBy>Воспитатель</cp:lastModifiedBy>
  <cp:revision>71</cp:revision>
  <dcterms:created xsi:type="dcterms:W3CDTF">2018-12-20T17:49:17Z</dcterms:created>
  <dcterms:modified xsi:type="dcterms:W3CDTF">2024-03-22T13:16:13Z</dcterms:modified>
</cp:coreProperties>
</file>