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FF"/>
    <a:srgbClr val="3318FA"/>
    <a:srgbClr val="725FFB"/>
    <a:srgbClr val="0601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3200" y="5105400"/>
            <a:ext cx="2133600" cy="13716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endParaRPr lang="ru-RU" sz="1600" b="1" dirty="0" smtClean="0">
              <a:solidFill>
                <a:srgbClr val="3318FA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оспитатели:</a:t>
            </a:r>
            <a:endParaRPr lang="ru-RU" sz="1600" b="1" dirty="0" smtClean="0">
              <a:solidFill>
                <a:srgbClr val="3318FA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Иванова М.А</a:t>
            </a:r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600" b="1" dirty="0" smtClean="0"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Карасева И.В.</a:t>
            </a:r>
            <a:endParaRPr lang="ru-RU" sz="1600" b="1" dirty="0" smtClean="0">
              <a:solidFill>
                <a:srgbClr val="3318F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57200"/>
            <a:ext cx="7546181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№11 комбинированного вида» МБДОУ «Детский сад «Радуга» комбинированного вида»</a:t>
            </a:r>
          </a:p>
          <a:p>
            <a:pPr algn="ctr"/>
            <a:r>
              <a:rPr lang="ru-RU" sz="1700" b="1" cap="none" spc="0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18FA"/>
                </a:solidFill>
                <a:effectLst/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sz="1700" b="1" cap="none" spc="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18FA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7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18FA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18F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5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25FFB"/>
              </a:solidFill>
              <a:effectLst/>
            </a:endParaRPr>
          </a:p>
          <a:p>
            <a:pPr algn="ctr"/>
            <a:r>
              <a:rPr lang="ru-RU" sz="4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18FA"/>
                </a:solidFill>
                <a:effectLst/>
              </a:rPr>
              <a:t>Опытно-экспериментальная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18FA"/>
                </a:solidFill>
              </a:rPr>
              <a:t>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18FA"/>
                </a:solidFill>
              </a:rPr>
              <a:t>еятельность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18FA"/>
                </a:solidFill>
                <a:effectLst/>
              </a:rPr>
              <a:t>«Радужные чудеса»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18FA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радуг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3810000" cy="47244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1\радуга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886200" cy="4953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радуга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4343400" cy="3352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Рисунок 2" descr="C:\Users\1\радуга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 anchor="t">
            <a:noAutofit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Опыт «Разноцветные вулканы»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этого опыта нам понадобились моющее средство, сода пищевая, уксус столовый и краски. В стаканы с водой добавили разноцветные красители и перемешали. Затем средство для мытья посуды и также перемешали. Потом добавили по 1 столовой ложке пищевой соды и опять перемешали. Далее берем уксус (объясняем детям опасность уксуса, что с ним работать может только взрослый) и добавляем во все стаканы по очереди. И наблюдаем один из самых красивых пенных экспериментов с водой!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1\вулкан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6019800" cy="33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вулкан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4330700" cy="32480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C:\Users\1\вулкан.jpg"/>
          <p:cNvPicPr/>
          <p:nvPr/>
        </p:nvPicPr>
        <p:blipFill>
          <a:blip r:embed="rId3" cstate="print"/>
          <a:srcRect l="8671" t="20809" r="6358"/>
          <a:stretch>
            <a:fillRect/>
          </a:stretch>
        </p:blipFill>
        <p:spPr bwMode="auto">
          <a:xfrm>
            <a:off x="4267200" y="3429000"/>
            <a:ext cx="4267200" cy="29908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вулкан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927600" cy="36957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1\вулкан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978400" cy="3733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вулкан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77200" cy="6248400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вулкан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601980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вулкан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239125" cy="6312694"/>
          </a:xfrm>
          <a:prstGeom prst="roundRect">
            <a:avLst>
              <a:gd name="adj" fmla="val 16667"/>
            </a:avLst>
          </a:prstGeom>
          <a:ln w="38100">
            <a:solidFill>
              <a:srgbClr val="CC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 anchor="t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проделанных опытов мы с ребятами сделали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Вода превращается в лед при низких температурах.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Вода окрашивается в разные цвета.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 воде растворяются некоторые вещества.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дает детям возможность почувствовать себя исследователем, ученым, первооткрывателем, найти ответы на все интересующие вопросы. А мы, взрослые, обязательно поможем им в этом!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1\цветной л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77566"/>
            <a:ext cx="6096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7086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>
                  <a:solidFill>
                    <a:srgbClr val="060129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b="1" cap="all" dirty="0">
              <a:ln>
                <a:solidFill>
                  <a:srgbClr val="060129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31550" cmpd="sng">
                  <a:solidFill>
                    <a:srgbClr val="060129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Радужные чудеса</a:t>
            </a:r>
            <a:endParaRPr lang="ru-RU" sz="3600" b="1" dirty="0">
              <a:ln w="31550" cmpd="sng">
                <a:solidFill>
                  <a:srgbClr val="060129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вовлечение детей в элементарную исследовательскую деятельность по изучению свойств воды.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свойствами воды (прозрачность, растворимость, замерзание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мышление, речь, кругозор и любознательность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познавательный интерес, самостоятельность,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наблюдательность;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навыки проведения первых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опытов;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радостное настроение.</a:t>
            </a:r>
          </a:p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685801"/>
            <a:ext cx="7467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609600"/>
            <a:ext cx="8686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познавательной деятельности детей является одним из основных направлений педагога. Расширение кругозора, усвоение знаний о предметах окружающего мира, их качествах и свойствах должно осуществляться через формирование опытно-экспериментальных навыков.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способствует активному развитию мыслительных способностей: наблюдая за объектами опыта, ребенок анализирует, обобщает полученные сведения, сравнивает их, делает элементарные выводы. Исследовательские качества проявляются в различных режимных моментах (на занятиях, во время прогулок, в самостоятельной деятельности), дети 3-4 лет стремительно познают мир.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Радужные чудеса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несколько опытов с водой.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anchor="t">
            <a:normAutofit fontScale="90000"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«Ледяные кораблики»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провели в несколько этапов.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Сначала взяли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формочки, палочки, пластилин и краски. Затем с помощью пластилина прикрепили палочки к формочкам, залили водой, которую окрасили в разные цвета, и поставили в холод.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замерзла, на палочки укрепили паруса и запустили наши кораблики в воду. Через некоторое время ребята заметили, что лед растаял и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корабликов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остались только паруса.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лед4.jpg"/>
          <p:cNvPicPr/>
          <p:nvPr/>
        </p:nvPicPr>
        <p:blipFill>
          <a:blip r:embed="rId2" cstate="print"/>
          <a:srcRect l="12417" t="9460" r="5986" b="14856"/>
          <a:stretch>
            <a:fillRect/>
          </a:stretch>
        </p:blipFill>
        <p:spPr bwMode="auto">
          <a:xfrm>
            <a:off x="609600" y="3429000"/>
            <a:ext cx="3810000" cy="2819400"/>
          </a:xfrm>
          <a:prstGeom prst="rect">
            <a:avLst/>
          </a:prstGeom>
          <a:ln w="38100">
            <a:solidFill>
              <a:srgbClr val="725FF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1\лед5.jpg"/>
          <p:cNvPicPr/>
          <p:nvPr/>
        </p:nvPicPr>
        <p:blipFill>
          <a:blip r:embed="rId3" cstate="print"/>
          <a:srcRect l="10372" t="1828" r="7045" b="9400"/>
          <a:stretch>
            <a:fillRect/>
          </a:stretch>
        </p:blipFill>
        <p:spPr bwMode="auto">
          <a:xfrm>
            <a:off x="4953000" y="3429000"/>
            <a:ext cx="3810000" cy="28194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ле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48600" cy="5714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3318FA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лед1.jpg"/>
          <p:cNvPicPr/>
          <p:nvPr/>
        </p:nvPicPr>
        <p:blipFill>
          <a:blip r:embed="rId2" cstate="print"/>
          <a:srcRect l="23087" t="9894"/>
          <a:stretch>
            <a:fillRect/>
          </a:stretch>
        </p:blipFill>
        <p:spPr bwMode="auto">
          <a:xfrm flipH="1">
            <a:off x="685800" y="457200"/>
            <a:ext cx="4038600" cy="3352800"/>
          </a:xfrm>
          <a:prstGeom prst="rect">
            <a:avLst/>
          </a:prstGeom>
          <a:ln w="38100">
            <a:solidFill>
              <a:srgbClr val="3318F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1\лед3.jpg"/>
          <p:cNvPicPr/>
          <p:nvPr/>
        </p:nvPicPr>
        <p:blipFill>
          <a:blip r:embed="rId3" cstate="print"/>
          <a:srcRect l="19687" t="7159" r="5145" b="6935"/>
          <a:stretch>
            <a:fillRect/>
          </a:stretch>
        </p:blipFill>
        <p:spPr bwMode="auto">
          <a:xfrm>
            <a:off x="4724400" y="2209800"/>
            <a:ext cx="3810000" cy="3886200"/>
          </a:xfrm>
          <a:prstGeom prst="rect">
            <a:avLst/>
          </a:prstGeom>
          <a:ln w="38100">
            <a:solidFill>
              <a:srgbClr val="3318F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лед4.jpg"/>
          <p:cNvPicPr/>
          <p:nvPr/>
        </p:nvPicPr>
        <p:blipFill>
          <a:blip r:embed="rId2" cstate="print"/>
          <a:srcRect l="13636" t="4615" r="4545" b="9231"/>
          <a:stretch>
            <a:fillRect/>
          </a:stretch>
        </p:blipFill>
        <p:spPr bwMode="auto">
          <a:xfrm>
            <a:off x="1371600" y="609600"/>
            <a:ext cx="6553200" cy="5181600"/>
          </a:xfrm>
          <a:prstGeom prst="roundRect">
            <a:avLst>
              <a:gd name="adj" fmla="val 16667"/>
            </a:avLst>
          </a:prstGeom>
          <a:ln w="38100">
            <a:solidFill>
              <a:srgbClr val="3318F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1\кора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772400" cy="556260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 anchor="t">
            <a:noAutofit/>
          </a:bodyPr>
          <a:lstStyle/>
          <a:p>
            <a:r>
              <a:rPr lang="ru-RU" sz="2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Опыт «Радуга из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Skittles</a:t>
            </a:r>
            <a:r>
              <a:rPr lang="ru-RU" sz="24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этого опыта конфеты превратились в разноцветную яркую радугу. Для этого воспитатель предлагает детям сделать из конфет разноцветный круг на тарелочке. Далее наливает воду в тарелочку с конфетами. И вот начинается настоящее чудо! Вода растворяет конфеты, и видно, как они окрашивают воду в разные цвета, и получается настоящая радуга!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1\конфетная радуг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600700" cy="3767404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295</Words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Радужные чудеса</vt:lpstr>
      <vt:lpstr>Слайд 3</vt:lpstr>
      <vt:lpstr>Опыт «Ледяные кораблики» </vt:lpstr>
      <vt:lpstr>Слайд 5</vt:lpstr>
      <vt:lpstr>Слайд 6</vt:lpstr>
      <vt:lpstr>Слайд 7</vt:lpstr>
      <vt:lpstr>Слайд 8</vt:lpstr>
      <vt:lpstr>Опыт «Радуга из Skittles» С помощью этого опыта конфеты превратились в разноцветную яркую радугу. Для этого воспитатель предлагает детям сделать из конфет разноцветный круг на тарелочке. Далее наливает воду в тарелочку с конфетами. И вот начинается настоящее чудо! Вода растворяет конфеты, и видно, как они окрашивают воду в разные цвета, и получается настоящая радуга!  </vt:lpstr>
      <vt:lpstr>Слайд 10</vt:lpstr>
      <vt:lpstr>Слайд 11</vt:lpstr>
      <vt:lpstr>Опыт «Разноцветные вулканы» Для этого опыта нам понадобились моющее средство, сода пищевая, уксус столовый и краски. В стаканы с водой добавили разноцветные красители и перемешали. Затем средство для мытья посуды и также перемешали. Потом добавили по 1 столовой ложке пищевой соды и опять перемешали. Далее берем уксус (объясняем детям опасность уксуса, что с ним работать может только взрослый) и добавляем во все стаканы по очереди. И наблюдаем один из самых красивых пенных экспериментов с водой! </vt:lpstr>
      <vt:lpstr>Слайд 13</vt:lpstr>
      <vt:lpstr>Слайд 14</vt:lpstr>
      <vt:lpstr>Слайд 15</vt:lpstr>
      <vt:lpstr>Слайд 16</vt:lpstr>
      <vt:lpstr>Слайд 17</vt:lpstr>
      <vt:lpstr>В результате проделанных опытов мы с ребятами сделали выводы:  1. Вода превращается в лед при низких температурах. 2. Вода окрашивается в разные цвета. 3. В воде растворяются некоторые вещества.   Экспериментирование дает детям возможность почувствовать себя исследователем, ученым, первооткрывателем, найти ответы на все интересующие вопросы. А мы, взрослые, обязательно поможем им в этом! 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«Радуга» комбинированного вида» структурное подразделение «Детский сад №11 комбинированного вида» Рузаевского  муниципального  района        </dc:title>
  <dc:creator>1</dc:creator>
  <cp:lastModifiedBy>1</cp:lastModifiedBy>
  <cp:revision>31</cp:revision>
  <dcterms:created xsi:type="dcterms:W3CDTF">2021-12-16T18:31:21Z</dcterms:created>
  <dcterms:modified xsi:type="dcterms:W3CDTF">2021-12-18T08:50:40Z</dcterms:modified>
</cp:coreProperties>
</file>