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0" r:id="rId3"/>
    <p:sldId id="261" r:id="rId4"/>
    <p:sldId id="262" r:id="rId5"/>
    <p:sldId id="280" r:id="rId6"/>
    <p:sldId id="287" r:id="rId7"/>
    <p:sldId id="263" r:id="rId8"/>
    <p:sldId id="265" r:id="rId9"/>
    <p:sldId id="267" r:id="rId10"/>
    <p:sldId id="266" r:id="rId11"/>
    <p:sldId id="269" r:id="rId12"/>
    <p:sldId id="270" r:id="rId13"/>
    <p:sldId id="271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7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1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7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6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2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0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580A-0A5E-4452-8FFD-FDCFE3C464C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3543-3F92-4982-BD3F-3DF31F3E1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9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247" y="1679993"/>
            <a:ext cx="11431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«ИНТЕРЕСНЫЕ ИГРЫ ПО БЕЗОПАСНОСТИ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ДОШКОЛЬНОГО ВОЗРАСТА»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4554" y="4489938"/>
            <a:ext cx="5167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76400" y="258763"/>
            <a:ext cx="10515600" cy="1325562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             «</a:t>
            </a:r>
            <a:r>
              <a:rPr lang="ru-RU" b="1" dirty="0"/>
              <a:t>ТАК И НЕ ТАК»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2756914" y="921544"/>
            <a:ext cx="5157788" cy="3686175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 smtClean="0"/>
              <a:t>Задачи</a:t>
            </a:r>
            <a:r>
              <a:rPr lang="ru-RU" sz="7200" b="1" i="1" dirty="0"/>
              <a:t>: </a:t>
            </a:r>
            <a:r>
              <a:rPr lang="ru-RU" sz="7200" dirty="0"/>
              <a:t>учить отличать опасные для жизни ситуации от неопас­ных; развивать внимание; воспитывать желание соблюдать правила безопасности.</a:t>
            </a:r>
          </a:p>
          <a:p>
            <a:r>
              <a:rPr lang="ru-RU" sz="7200" b="1" i="1" dirty="0"/>
              <a:t>Материал:</a:t>
            </a:r>
            <a:endParaRPr lang="ru-RU" sz="7200" dirty="0"/>
          </a:p>
          <a:p>
            <a:r>
              <a:rPr lang="ru-RU" sz="7200" dirty="0"/>
              <a:t>* 2 карточки — с красным и с зеленым кружком,</a:t>
            </a:r>
          </a:p>
          <a:p>
            <a:r>
              <a:rPr lang="ru-RU" sz="7200" dirty="0"/>
              <a:t>* картинки с изображением опасных и безопасных действий детей.</a:t>
            </a:r>
          </a:p>
          <a:p>
            <a:r>
              <a:rPr lang="ru-RU" sz="7200" b="1" i="1" dirty="0"/>
              <a:t>Правила: </a:t>
            </a:r>
            <a:r>
              <a:rPr lang="ru-RU" sz="7200" dirty="0"/>
              <a:t>под красную карточку (кружок) положить картинки с изображением опасных для жизни действий ребенка, под зеленую— неопасных (разрешенных).</a:t>
            </a:r>
          </a:p>
          <a:p>
            <a:r>
              <a:rPr lang="ru-RU" sz="7200" b="1" i="1" dirty="0"/>
              <a:t>Варианты:</a:t>
            </a:r>
            <a:endParaRPr lang="ru-RU" sz="7200" dirty="0"/>
          </a:p>
          <a:p>
            <a:r>
              <a:rPr lang="ru-RU" sz="7200" dirty="0"/>
              <a:t>* индивидуально с воспитателем,</a:t>
            </a:r>
          </a:p>
          <a:p>
            <a:r>
              <a:rPr lang="ru-RU" sz="7200" dirty="0"/>
              <a:t>* несколько детей по очереди, объясняя свой выбор. </a:t>
            </a:r>
          </a:p>
          <a:p>
            <a:r>
              <a:rPr lang="ru-RU" sz="7200" b="1" i="1" dirty="0"/>
              <a:t>Примерное содержание картинок:</a:t>
            </a:r>
            <a:endParaRPr lang="ru-RU" sz="7200" dirty="0"/>
          </a:p>
          <a:p>
            <a:r>
              <a:rPr lang="ru-RU" sz="7200" b="1" i="1" dirty="0"/>
              <a:t> </a:t>
            </a:r>
            <a:r>
              <a:rPr lang="ru-RU" sz="7200" dirty="0"/>
              <a:t>ребенок сидит, читает, смот­рит телевизор, играет со спичками, стоит на подоконнике, пылесосит, включает телевизор в розетку, достает игрушку с верхней полки шкафа, бегает по мокрому полу, играет на балконе и т.п. по всем видам опасных ситуаций.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68" y="122737"/>
            <a:ext cx="1950720" cy="1944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3" y="4160624"/>
            <a:ext cx="2134803" cy="2227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" y="258763"/>
            <a:ext cx="1950720" cy="2756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08" y="3883965"/>
            <a:ext cx="3088640" cy="2174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29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3381968" y="281940"/>
            <a:ext cx="3932238" cy="38115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 smtClean="0"/>
              <a:t>Источники </a:t>
            </a:r>
            <a:r>
              <a:rPr lang="ru-RU" sz="11200" b="1" dirty="0"/>
              <a:t>опасности</a:t>
            </a:r>
            <a:endParaRPr lang="ru-RU" sz="11200" dirty="0"/>
          </a:p>
          <a:p>
            <a:r>
              <a:rPr lang="ru-RU" sz="8000" b="1" i="1" dirty="0"/>
              <a:t>Цель: </a:t>
            </a:r>
            <a:r>
              <a:rPr lang="ru-RU" sz="8000" dirty="0"/>
              <a:t>закрепить знания о предметах, которые могут быть объектами возникновения опасности, формировать умения выбирать картинки предметов по описанной ситуации, воспитывать чувство товарищества</a:t>
            </a:r>
          </a:p>
          <a:p>
            <a:r>
              <a:rPr lang="ru-RU" sz="8000" b="1" i="1" dirty="0"/>
              <a:t>Правило:</a:t>
            </a:r>
            <a:r>
              <a:rPr lang="ru-RU" sz="8000" dirty="0"/>
              <a:t> не толкаться, не отбирать предметы друг у друга.</a:t>
            </a:r>
          </a:p>
          <a:p>
            <a:r>
              <a:rPr lang="ru-RU" sz="8000" b="1" i="1" dirty="0"/>
              <a:t>Материал:</a:t>
            </a:r>
            <a:r>
              <a:rPr lang="ru-RU" sz="8000" dirty="0"/>
              <a:t> макет или игровой уголок с предметами домашнего обихода, призы (фишки или картинки)</a:t>
            </a:r>
          </a:p>
          <a:p>
            <a:r>
              <a:rPr lang="ru-RU" sz="8000" b="1" i="1" dirty="0"/>
              <a:t>Ход игры:</a:t>
            </a:r>
            <a:r>
              <a:rPr lang="ru-RU" sz="8000" dirty="0"/>
              <a:t> воспитатель отворачивается, а дети за это время должны взять на макете или в игровом уголке те предметы, которые, по их мнению, могут быть опасны. Затем каждый объясняет свой выбор. Ответы поощряются призами.</a:t>
            </a:r>
          </a:p>
          <a:p>
            <a:endParaRPr lang="ru-RU" sz="5500" dirty="0"/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6" y="376819"/>
            <a:ext cx="2212975" cy="1951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39" y="3725384"/>
            <a:ext cx="2951439" cy="2636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3409395"/>
            <a:ext cx="3120786" cy="28069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19" y="281940"/>
            <a:ext cx="3190159" cy="27779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22379" y="313153"/>
            <a:ext cx="3932237" cy="1600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«</a:t>
            </a:r>
            <a:r>
              <a:rPr lang="ru-RU" sz="2800" b="1" dirty="0"/>
              <a:t>Что для </a:t>
            </a:r>
            <a:r>
              <a:rPr lang="ru-RU" sz="2800" b="1" dirty="0" smtClean="0"/>
              <a:t>нас опасно?»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39" y="142864"/>
            <a:ext cx="3325978" cy="29669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754760" y="1683913"/>
            <a:ext cx="3932237" cy="3811588"/>
          </a:xfrm>
        </p:spPr>
        <p:txBody>
          <a:bodyPr>
            <a:no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етям </a:t>
            </a:r>
            <a:r>
              <a:rPr lang="ru-RU" sz="2000" dirty="0"/>
              <a:t>предлагаются картинки с опасными и неопасными   предметами, а дети, играя, должны классифицировать эти предметы на опасные и неопасные. </a:t>
            </a:r>
          </a:p>
          <a:p>
            <a:r>
              <a:rPr lang="ru-RU" sz="2000" dirty="0" smtClean="0"/>
              <a:t>Задача </a:t>
            </a:r>
            <a:r>
              <a:rPr lang="ru-RU" sz="2000" dirty="0"/>
              <a:t>разобрать карточки на опасные и неопасные предметы, называя каждый предмет, с рассказать чем он опасен или почему не опасен. </a:t>
            </a:r>
          </a:p>
        </p:txBody>
      </p:sp>
      <p:pic>
        <p:nvPicPr>
          <p:cNvPr id="6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60" y="3287262"/>
            <a:ext cx="3529096" cy="3209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380897"/>
            <a:ext cx="3495934" cy="3021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91194"/>
            <a:ext cx="3542766" cy="2870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07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02363" y="43729"/>
            <a:ext cx="3932237" cy="1600200"/>
          </a:xfrm>
        </p:spPr>
        <p:txBody>
          <a:bodyPr/>
          <a:lstStyle/>
          <a:p>
            <a:r>
              <a:rPr lang="ru-RU" b="1" dirty="0"/>
              <a:t>Игра "Топаем, хлопаем".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29" y="2202603"/>
            <a:ext cx="3015474" cy="2163603"/>
          </a:xfrm>
          <a:ln>
            <a:solidFill>
              <a:schemeClr val="tx1"/>
            </a:solidFill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102362" y="1337905"/>
            <a:ext cx="3932237" cy="3811588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</a:t>
            </a:r>
            <a:r>
              <a:rPr lang="ru-RU" dirty="0"/>
              <a:t>: если дети поступают правильно -хлопать, если не правильно - топать. Дети стоят в кругу. </a:t>
            </a:r>
          </a:p>
          <a:p>
            <a:r>
              <a:rPr lang="ru-RU" dirty="0"/>
              <a:t>Знаю я теперь, друзья, </a:t>
            </a:r>
            <a:br>
              <a:rPr lang="ru-RU" dirty="0"/>
            </a:br>
            <a:r>
              <a:rPr lang="ru-RU" dirty="0"/>
              <a:t>Что с огнем играть нельзя. (хлопают)</a:t>
            </a:r>
            <a:br>
              <a:rPr lang="ru-RU" dirty="0"/>
            </a:br>
            <a:r>
              <a:rPr lang="ru-RU" dirty="0"/>
              <a:t>Спички весело горят,</a:t>
            </a:r>
            <a:br>
              <a:rPr lang="ru-RU" dirty="0"/>
            </a:br>
            <a:r>
              <a:rPr lang="ru-RU" dirty="0"/>
              <a:t>Буду с ними я играть. (топают)</a:t>
            </a:r>
            <a:br>
              <a:rPr lang="ru-RU" dirty="0"/>
            </a:br>
            <a:r>
              <a:rPr lang="ru-RU" dirty="0"/>
              <a:t>Рома убежал за дом,</a:t>
            </a:r>
            <a:br>
              <a:rPr lang="ru-RU" dirty="0"/>
            </a:br>
            <a:r>
              <a:rPr lang="ru-RU" dirty="0"/>
              <a:t>Там играет он с огнем. (топают)</a:t>
            </a:r>
            <a:br>
              <a:rPr lang="ru-RU" dirty="0"/>
            </a:br>
            <a:r>
              <a:rPr lang="ru-RU" dirty="0"/>
              <a:t>Он опасен, Маша знает,</a:t>
            </a:r>
            <a:br>
              <a:rPr lang="ru-RU" dirty="0"/>
            </a:br>
            <a:r>
              <a:rPr lang="ru-RU" dirty="0"/>
              <a:t>Утюг больше не включает. (хлопают)</a:t>
            </a:r>
            <a:br>
              <a:rPr lang="ru-RU" dirty="0"/>
            </a:br>
            <a:r>
              <a:rPr lang="ru-RU" dirty="0"/>
              <a:t>Вика с Лерою играют,</a:t>
            </a:r>
            <a:br>
              <a:rPr lang="ru-RU" dirty="0"/>
            </a:br>
            <a:r>
              <a:rPr lang="ru-RU" dirty="0"/>
              <a:t>На печи газ зажигают. (топают)</a:t>
            </a:r>
            <a:br>
              <a:rPr lang="ru-RU" dirty="0"/>
            </a:br>
            <a:r>
              <a:rPr lang="ru-RU" dirty="0"/>
              <a:t>Все теперь ребята знают,</a:t>
            </a:r>
            <a:br>
              <a:rPr lang="ru-RU" dirty="0"/>
            </a:br>
            <a:r>
              <a:rPr lang="ru-RU" dirty="0"/>
              <a:t>Что с огнем играть нельзя? (да)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" y="1820549"/>
            <a:ext cx="2440138" cy="2545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26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65" y="457200"/>
            <a:ext cx="4963135" cy="1600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Дидактическая </a:t>
            </a:r>
            <a:r>
              <a:rPr lang="ru-RU" sz="3600" b="1" dirty="0"/>
              <a:t>игра: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«Часы </a:t>
            </a:r>
            <a:r>
              <a:rPr lang="ru-RU" sz="3600" b="1" dirty="0"/>
              <a:t>осторожности»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877" y="1811216"/>
            <a:ext cx="5369169" cy="4062046"/>
          </a:xfrm>
        </p:spPr>
        <p:txBody>
          <a:bodyPr>
            <a:noAutofit/>
          </a:bodyPr>
          <a:lstStyle/>
          <a:p>
            <a:r>
              <a:rPr lang="ru-RU" sz="1800" dirty="0" smtClean="0"/>
              <a:t>Цель </a:t>
            </a:r>
            <a:r>
              <a:rPr lang="ru-RU" sz="1800" dirty="0"/>
              <a:t>игры: -  Знакомить детей с опасными ситуациями, которые их могут встретить дома, в быту.</a:t>
            </a:r>
          </a:p>
          <a:p>
            <a:r>
              <a:rPr lang="ru-RU" sz="1800" dirty="0"/>
              <a:t>- Учить детей  избегать опасные ситуации.</a:t>
            </a:r>
          </a:p>
          <a:p>
            <a:r>
              <a:rPr lang="ru-RU" sz="1800" dirty="0"/>
              <a:t>- Прививать бережное отношение к своему здоровью.</a:t>
            </a:r>
          </a:p>
          <a:p>
            <a:r>
              <a:rPr lang="ru-RU" sz="1800" dirty="0"/>
              <a:t>Игровой материал: дидактическое пособие в форме цветика- </a:t>
            </a:r>
            <a:r>
              <a:rPr lang="ru-RU" sz="1800" dirty="0" err="1"/>
              <a:t>семицветика</a:t>
            </a:r>
            <a:r>
              <a:rPr lang="ru-RU" sz="1800" dirty="0"/>
              <a:t>, на каждом лепестке  изображен какой-либо предмет, который детям нельзя трогать вообще или только под присмотром взрослого (ножницы, гвозди, таблетки, спички и т.д.). В центре этого цветка закреплена вращающаяся, красная стрелка.</a:t>
            </a:r>
          </a:p>
          <a:p>
            <a:endParaRPr lang="ru-RU" sz="1800" dirty="0"/>
          </a:p>
        </p:txBody>
      </p:sp>
      <p:pic>
        <p:nvPicPr>
          <p:cNvPr id="2050" name="Picture 2" descr="дидактические игры для детей,дидактические игры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07" y="1740877"/>
            <a:ext cx="3873067" cy="290684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1323" y="492369"/>
            <a:ext cx="5193323" cy="6037385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Подобранные  игры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дают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 возможность детям: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 Понять, что огонь бывает другом, а бывает и врагом.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Сформировать умение реально оценивать возможную опасность.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Запомнить правила пожарной безопасности.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Развить творческие способности дошкольников.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Воспитать чувство осторожности и самосохранения,  уверенность в своих силах, проводить профилактику страха перед огнем, воспитать чувство благодарности людям, которые помогают нам в трудных ситуациях.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Прививать практические навыки поведения детей при возникновении пожара.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* Учить элементарным действиям по тушению очага возгорания.</a:t>
            </a:r>
          </a:p>
          <a:p>
            <a:endParaRPr lang="ru-RU" dirty="0"/>
          </a:p>
        </p:txBody>
      </p:sp>
      <p:pic>
        <p:nvPicPr>
          <p:cNvPr id="6" name="Объект 9" descr="C:\Users\chepu\Desktop\DSC0931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03" y="1403795"/>
            <a:ext cx="4191670" cy="3478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315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514" y="418992"/>
            <a:ext cx="11031828" cy="1325563"/>
          </a:xfrm>
        </p:spPr>
        <p:txBody>
          <a:bodyPr/>
          <a:lstStyle/>
          <a:p>
            <a:r>
              <a:rPr lang="ru-RU" b="1" u="sng" dirty="0" smtClean="0"/>
              <a:t>«Хорошо – плохо»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3415" y="1195754"/>
            <a:ext cx="4489494" cy="419686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Закрепляет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представление об огне, умение определять его хорошие и плохие стороны.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Дает понять детям, что огонь бывает другом, а бывает и врагом.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(ТРИЗ – отбор картинок: польза и вред огня, объясняя свой выбор.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каждом предмете дети находят хорошие и плохие качества огня, получая за правильный ответ фишку)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95292" y="3540368"/>
            <a:ext cx="4806462" cy="43276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 </a:t>
            </a:r>
            <a:r>
              <a:rPr lang="ru-RU" sz="1800" dirty="0"/>
              <a:t>Огонь в лампочке (хороший)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/>
              <a:t> </a:t>
            </a:r>
            <a:r>
              <a:rPr lang="ru-RU" sz="1800" dirty="0"/>
              <a:t>Огонь зажег штору (плохой)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Огонь </a:t>
            </a:r>
            <a:r>
              <a:rPr lang="ru-RU" sz="1800" dirty="0"/>
              <a:t>помогает готовить обед </a:t>
            </a:r>
            <a:r>
              <a:rPr lang="ru-RU" sz="1800" dirty="0" smtClean="0"/>
              <a:t>    (</a:t>
            </a:r>
            <a:r>
              <a:rPr lang="ru-RU" sz="1800" dirty="0"/>
              <a:t>хороший)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Огонь зажег в лесу дерево (</a:t>
            </a:r>
            <a:r>
              <a:rPr lang="ru-RU" sz="1800" dirty="0" smtClean="0"/>
              <a:t>плохой)</a:t>
            </a: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/>
              <a:t>  Утюг </a:t>
            </a:r>
            <a:r>
              <a:rPr lang="ru-RU" sz="1800" dirty="0" smtClean="0"/>
              <a:t>гладит одежду (хороший)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/>
              <a:t>  Греет </a:t>
            </a:r>
            <a:r>
              <a:rPr lang="ru-RU" sz="1800" dirty="0" smtClean="0"/>
              <a:t>дом (хороший) и т.д.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27" y="611415"/>
            <a:ext cx="3881893" cy="26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768" y="365125"/>
            <a:ext cx="10709031" cy="1325563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Игра «Кто работает с огнем?»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6653" y="1649779"/>
            <a:ext cx="5181600" cy="4351338"/>
          </a:xfrm>
        </p:spPr>
        <p:txBody>
          <a:bodyPr/>
          <a:lstStyle/>
          <a:p>
            <a:r>
              <a:rPr lang="ru-RU" b="1" dirty="0" smtClean="0"/>
              <a:t>Дает </a:t>
            </a:r>
            <a:r>
              <a:rPr lang="ru-RU" b="1" dirty="0"/>
              <a:t>представление о профессиях людей, работающих с огнем.</a:t>
            </a:r>
            <a:endParaRPr lang="ru-RU" dirty="0"/>
          </a:p>
          <a:p>
            <a:r>
              <a:rPr lang="ru-RU" b="1" dirty="0"/>
              <a:t>Формирует знания о хорошей стороне огня – его пользе для людей.</a:t>
            </a:r>
            <a:endParaRPr lang="ru-RU" dirty="0"/>
          </a:p>
          <a:p>
            <a:r>
              <a:rPr lang="ru-RU" dirty="0"/>
              <a:t>(Дети отбирают картинки с профессиями, где необходим огонь и он приносит пользу).</a:t>
            </a:r>
          </a:p>
          <a:p>
            <a:endParaRPr lang="ru-RU" dirty="0"/>
          </a:p>
        </p:txBody>
      </p:sp>
      <p:pic>
        <p:nvPicPr>
          <p:cNvPr id="5" name="Picture 9" descr="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23" y="2287995"/>
            <a:ext cx="4105141" cy="257255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84749" y="325029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ВЫБЕРИ НУЖНОЕ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49" y="2458031"/>
            <a:ext cx="3576638" cy="20891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30" y="403420"/>
            <a:ext cx="2121417" cy="171871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86" y="600300"/>
            <a:ext cx="1559333" cy="12367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163" y="641913"/>
            <a:ext cx="1060709" cy="123675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2637" y="5126550"/>
            <a:ext cx="1492250" cy="14922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503327" y="2635272"/>
            <a:ext cx="1057275" cy="18002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7105" y="509695"/>
            <a:ext cx="885825" cy="15573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68603" y="5250375"/>
            <a:ext cx="1655763" cy="13684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2294" y="5250375"/>
            <a:ext cx="1085850" cy="14128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921" y="3219864"/>
            <a:ext cx="1314450" cy="11525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03327" y="4685180"/>
            <a:ext cx="1231900" cy="20351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744717" y="1032600"/>
            <a:ext cx="3932238" cy="381158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Цель: </a:t>
            </a:r>
            <a:r>
              <a:rPr lang="ru-RU" dirty="0"/>
              <a:t>стимулировать развитие скорости реакции и внимания.</a:t>
            </a:r>
          </a:p>
          <a:p>
            <a:r>
              <a:rPr lang="ru-RU" b="1" dirty="0"/>
              <a:t>Игровые действия: </a:t>
            </a:r>
            <a:r>
              <a:rPr lang="ru-RU" dirty="0"/>
              <a:t>называть предметы по порядку, хлопать в ладоши</a:t>
            </a:r>
            <a:r>
              <a:rPr lang="ru-RU" dirty="0" smtClean="0"/>
              <a:t>. предметы</a:t>
            </a:r>
            <a:r>
              <a:rPr lang="ru-RU" dirty="0"/>
              <a:t>.</a:t>
            </a:r>
          </a:p>
          <a:p>
            <a:r>
              <a:rPr lang="ru-RU" b="1" i="1" dirty="0"/>
              <a:t>Набор слов для игры: </a:t>
            </a:r>
            <a:r>
              <a:rPr lang="ru-RU" dirty="0"/>
              <a:t>утюг, жур­нал, телевизор, ручка, тостер, жвач­ка, хлопушка, памперс, пустышка, котлета, компот, пожарный, торт,  режет, огнетушитель, пакет, кисть, каска, рукав, ноты, краски, спички, бинт, сверлить, маска и др.</a:t>
            </a:r>
          </a:p>
          <a:p>
            <a:pPr lvl="2"/>
            <a:endParaRPr lang="ru-RU" dirty="0"/>
          </a:p>
          <a:p>
            <a:r>
              <a:rPr lang="ru-RU" b="1" dirty="0"/>
              <a:t>Игровые правила: </a:t>
            </a:r>
            <a:r>
              <a:rPr lang="ru-RU" dirty="0"/>
              <a:t>узнавать сло­ва, обозначающие </a:t>
            </a:r>
            <a:r>
              <a:rPr lang="ru-RU" dirty="0" smtClean="0"/>
              <a:t>пожароопасные предметы.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«Четвертый лишний»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77768" y="1304144"/>
            <a:ext cx="4951077" cy="5304328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Формирует </a:t>
            </a:r>
            <a:r>
              <a:rPr lang="ru-RU" b="1" dirty="0"/>
              <a:t>умение сравнивать предметы и выделять опасный для жизни и здоровья предмет.</a:t>
            </a:r>
            <a:endParaRPr lang="ru-RU" dirty="0"/>
          </a:p>
          <a:p>
            <a:r>
              <a:rPr lang="ru-RU" dirty="0"/>
              <a:t>(Дети отбирают один предмет из 4-х (предмет, вызывающий пожар; предмет, который брать нельзя; предмет, требующий осторожного обращения; предмет, ударяющий током…, объясняя свой выбор).</a:t>
            </a:r>
          </a:p>
          <a:p>
            <a:endParaRPr lang="ru-RU" dirty="0"/>
          </a:p>
        </p:txBody>
      </p:sp>
      <p:pic>
        <p:nvPicPr>
          <p:cNvPr id="9" name="Содержимое 3" descr="2b59b7aded6efe2ff6429feffb37f654_fu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01" y="4075652"/>
            <a:ext cx="2848712" cy="2136534"/>
          </a:xfrm>
          <a:ln w="57150">
            <a:solidFill>
              <a:srgbClr val="FF0000"/>
            </a:solidFill>
          </a:ln>
        </p:spPr>
      </p:pic>
      <p:pic>
        <p:nvPicPr>
          <p:cNvPr id="6" name="Picture 10" descr="0_9a62_cc9975f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772001"/>
            <a:ext cx="2724955" cy="204371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23/arkhipov-e.0/0_e648_1a21e01a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8" y="4365938"/>
            <a:ext cx="2685245" cy="201393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91" y="1568243"/>
            <a:ext cx="2898576" cy="234835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62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572" y="140372"/>
            <a:ext cx="10515600" cy="1325563"/>
          </a:xfrm>
        </p:spPr>
        <p:txBody>
          <a:bodyPr/>
          <a:lstStyle/>
          <a:p>
            <a:r>
              <a:rPr lang="ru-RU" b="1" u="sng" dirty="0"/>
              <a:t>«Опасные предметы»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88568" y="761580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Помогает </a:t>
            </a:r>
            <a:r>
              <a:rPr lang="ru-RU" b="1" dirty="0"/>
              <a:t>обобщить знания о предметах, опасных для жизни и здоровья.</a:t>
            </a:r>
            <a:endParaRPr lang="ru-RU" dirty="0"/>
          </a:p>
          <a:p>
            <a:r>
              <a:rPr lang="ru-RU" b="1" dirty="0"/>
              <a:t>Закрепляет знания правил безопасности при работе с опасными предметами.</a:t>
            </a:r>
            <a:endParaRPr lang="ru-RU" dirty="0"/>
          </a:p>
          <a:p>
            <a:r>
              <a:rPr lang="ru-RU" dirty="0"/>
              <a:t>(К четырем знакам дети подбирают картинки с предметами, которые:</a:t>
            </a:r>
          </a:p>
          <a:p>
            <a:r>
              <a:rPr lang="ru-RU" dirty="0"/>
              <a:t>1. Вызывают пожар (с открытым огнем).</a:t>
            </a:r>
          </a:p>
          <a:p>
            <a:r>
              <a:rPr lang="ru-RU" dirty="0"/>
              <a:t>2. Необходимые в обиходе, но требующие осторожного обращения.</a:t>
            </a:r>
          </a:p>
          <a:p>
            <a:r>
              <a:rPr lang="ru-RU" dirty="0"/>
              <a:t>3. Брать без взрослых нельзя.</a:t>
            </a:r>
          </a:p>
          <a:p>
            <a:r>
              <a:rPr lang="ru-RU" dirty="0"/>
              <a:t>4. Опасны – ударяют током.</a:t>
            </a:r>
          </a:p>
        </p:txBody>
      </p:sp>
      <p:pic>
        <p:nvPicPr>
          <p:cNvPr id="5" name="Picture 6" descr="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0372" y="4501673"/>
            <a:ext cx="2651760" cy="1773936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пожар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36" y="95283"/>
            <a:ext cx="2241277" cy="25013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29" y="4907280"/>
            <a:ext cx="1947672" cy="195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0" y="4328672"/>
            <a:ext cx="2667000" cy="191357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" y="420033"/>
            <a:ext cx="3333750" cy="233362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8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63415" y="508950"/>
            <a:ext cx="10515600" cy="1325563"/>
          </a:xfrm>
        </p:spPr>
        <p:txBody>
          <a:bodyPr/>
          <a:lstStyle/>
          <a:p>
            <a:r>
              <a:rPr lang="ru-RU" b="1" u="sng" dirty="0"/>
              <a:t>«Если случится беда?»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489889" y="1385470"/>
            <a:ext cx="5157788" cy="361889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Закрепляет </a:t>
            </a:r>
            <a:r>
              <a:rPr lang="ru-RU" b="1" dirty="0"/>
              <a:t>знания детей о названиях и номерах служб.</a:t>
            </a:r>
            <a:endParaRPr lang="ru-RU" dirty="0"/>
          </a:p>
          <a:p>
            <a:r>
              <a:rPr lang="ru-RU" b="1" dirty="0"/>
              <a:t>экстренной помощи.</a:t>
            </a:r>
            <a:endParaRPr lang="ru-RU" dirty="0"/>
          </a:p>
          <a:p>
            <a:r>
              <a:rPr lang="ru-RU" b="1" dirty="0"/>
              <a:t>(</a:t>
            </a:r>
            <a:r>
              <a:rPr lang="ru-RU" dirty="0"/>
              <a:t>К определенному номеру телефона дети подбирают картинки с изображением профессии, его транспорта и сообщают о случившемся происшествии).</a:t>
            </a:r>
          </a:p>
          <a:p>
            <a:endParaRPr lang="ru-RU" dirty="0"/>
          </a:p>
        </p:txBody>
      </p:sp>
      <p:pic>
        <p:nvPicPr>
          <p:cNvPr id="13" name="Содержимое 4" descr="2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9138" y="1834513"/>
            <a:ext cx="4226462" cy="31698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563286" y="5233910"/>
            <a:ext cx="3010995" cy="113877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пожаре звонить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10308" y="581889"/>
            <a:ext cx="10515600" cy="1325562"/>
          </a:xfrm>
        </p:spPr>
        <p:txBody>
          <a:bodyPr/>
          <a:lstStyle/>
          <a:p>
            <a:r>
              <a:rPr lang="ru-RU" sz="3200" b="1" dirty="0"/>
              <a:t>« Опасно – не опасно»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492370" y="641228"/>
            <a:ext cx="5157788" cy="5607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b="1" dirty="0"/>
              <a:t>Цели:</a:t>
            </a:r>
            <a:r>
              <a:rPr lang="ru-RU" sz="1600" dirty="0"/>
              <a:t> учить детей отличать опасные жизненные ситуации от неопасных; уметь предвидеть результат возможного развитии ситуации; закреплять знание правил безопасного поведения; воспитывать чувство взаимопомощи.</a:t>
            </a:r>
            <a:br>
              <a:rPr lang="ru-RU" sz="1600" dirty="0"/>
            </a:br>
            <a:r>
              <a:rPr lang="ru-RU" sz="1600" dirty="0"/>
              <a:t>Оборудование: набор дидактических картинок с изображением опасных и неопасных для жизни и здоровья ситуаций; карточки разных цветов (красного, белого и жёлтого) в зависимости от вариантов игры. Содержание картинок: ребёнок лазает по лестнице, читает книгу, прыгает с высоты, одет не по погоде, кашляет на других и т. д.</a:t>
            </a:r>
            <a:br>
              <a:rPr lang="ru-RU" sz="1600" dirty="0"/>
            </a:br>
            <a:r>
              <a:rPr lang="ru-RU" sz="1600" dirty="0"/>
              <a:t>Детей просят определить степень угрозы предлагаемой (наглядной или словесной) ситуации для жизни и здоровья, поднять определённую карточку, в зависимости от опасности, правильно разложить дидактические картинки.</a:t>
            </a:r>
            <a:br>
              <a:rPr lang="ru-RU" sz="1600" dirty="0"/>
            </a:br>
            <a:r>
              <a:rPr lang="ru-RU" sz="1600" dirty="0"/>
              <a:t>Внимательно прослушав рассказ воспитателя, дети поднимают красную карточку, если есть опасность, жёлтую – если опасность может возникнуть при определённом поведении, и белую – если опасности нет. Дети не должны мешать друг другу, при необходимости дополнять ответы товарищей, не подсказывать и не пользоваться подсказками</a:t>
            </a:r>
          </a:p>
        </p:txBody>
      </p:sp>
      <p:pic>
        <p:nvPicPr>
          <p:cNvPr id="10" name="Picture 5" descr="пожар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3173413"/>
            <a:ext cx="3590925" cy="356393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ожар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20394"/>
            <a:ext cx="3554456" cy="35741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708</Words>
  <Application>Microsoft Office PowerPoint</Application>
  <PresentationFormat>Произвольный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«Хорошо – плохо» </vt:lpstr>
      <vt:lpstr>Игра «Кто работает с огнем?» </vt:lpstr>
      <vt:lpstr>Презентация PowerPoint</vt:lpstr>
      <vt:lpstr>«Четвертый лишний» </vt:lpstr>
      <vt:lpstr>«Опасные предметы» </vt:lpstr>
      <vt:lpstr>«Если случится беда?» </vt:lpstr>
      <vt:lpstr>« Опасно – не опасно» </vt:lpstr>
      <vt:lpstr>               «ТАК И НЕ ТАК» </vt:lpstr>
      <vt:lpstr>Презентация PowerPoint</vt:lpstr>
      <vt:lpstr>     «Что для нас опасно?» </vt:lpstr>
      <vt:lpstr>Игра "Топаем, хлопаем". </vt:lpstr>
      <vt:lpstr>  Дидактическая игра:  «Часы осторожности»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Чепуркина</dc:creator>
  <cp:lastModifiedBy>root</cp:lastModifiedBy>
  <cp:revision>45</cp:revision>
  <dcterms:created xsi:type="dcterms:W3CDTF">2015-12-16T17:20:48Z</dcterms:created>
  <dcterms:modified xsi:type="dcterms:W3CDTF">2019-03-17T18:03:13Z</dcterms:modified>
</cp:coreProperties>
</file>