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47"/>
  </p:notesMasterIdLst>
  <p:sldIdLst>
    <p:sldId id="257" r:id="rId2"/>
    <p:sldId id="258" r:id="rId3"/>
    <p:sldId id="332" r:id="rId4"/>
    <p:sldId id="376" r:id="rId5"/>
    <p:sldId id="413" r:id="rId6"/>
    <p:sldId id="377" r:id="rId7"/>
    <p:sldId id="433" r:id="rId8"/>
    <p:sldId id="378" r:id="rId9"/>
    <p:sldId id="448" r:id="rId10"/>
    <p:sldId id="333" r:id="rId11"/>
    <p:sldId id="440" r:id="rId12"/>
    <p:sldId id="339" r:id="rId13"/>
    <p:sldId id="411" r:id="rId14"/>
    <p:sldId id="422" r:id="rId15"/>
    <p:sldId id="432" r:id="rId16"/>
    <p:sldId id="436" r:id="rId17"/>
    <p:sldId id="438" r:id="rId18"/>
    <p:sldId id="335" r:id="rId19"/>
    <p:sldId id="341" r:id="rId20"/>
    <p:sldId id="449" r:id="rId21"/>
    <p:sldId id="451" r:id="rId22"/>
    <p:sldId id="384" r:id="rId23"/>
    <p:sldId id="414" r:id="rId24"/>
    <p:sldId id="385" r:id="rId25"/>
    <p:sldId id="453" r:id="rId26"/>
    <p:sldId id="387" r:id="rId27"/>
    <p:sldId id="390" r:id="rId28"/>
    <p:sldId id="415" r:id="rId29"/>
    <p:sldId id="430" r:id="rId30"/>
    <p:sldId id="417" r:id="rId31"/>
    <p:sldId id="391" r:id="rId32"/>
    <p:sldId id="392" r:id="rId33"/>
    <p:sldId id="409" r:id="rId34"/>
    <p:sldId id="452" r:id="rId35"/>
    <p:sldId id="428" r:id="rId36"/>
    <p:sldId id="441" r:id="rId37"/>
    <p:sldId id="442" r:id="rId38"/>
    <p:sldId id="435" r:id="rId39"/>
    <p:sldId id="443" r:id="rId40"/>
    <p:sldId id="397" r:id="rId41"/>
    <p:sldId id="429" r:id="rId42"/>
    <p:sldId id="444" r:id="rId43"/>
    <p:sldId id="445" r:id="rId44"/>
    <p:sldId id="447" r:id="rId45"/>
    <p:sldId id="402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6127" autoAdjust="0"/>
  </p:normalViewPr>
  <p:slideViewPr>
    <p:cSldViewPr>
      <p:cViewPr>
        <p:scale>
          <a:sx n="80" d="100"/>
          <a:sy n="80" d="100"/>
        </p:scale>
        <p:origin x="-85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62862-27A1-4BDD-83F4-C5D0358C5DE0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7F7AD-B085-46C8-AB89-D814C274EC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79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7F7AD-B085-46C8-AB89-D814C274EC5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18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7F7AD-B085-46C8-AB89-D814C274EC54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73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5A035A-ADB0-44E8-AFC9-DD0C3A832653}" type="datetimeFigureOut">
              <a:rPr lang="ru-RU" smtClean="0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7A5010-D0F3-4CBA-8801-CFD17DF5A6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C1A6C5-5075-4833-9812-A0C2CBB3CF25}" type="datetimeFigureOut">
              <a:rPr lang="ru-RU" smtClean="0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1332C-194C-42BB-8A83-E6F44859AF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A59A7C-F092-40A2-8069-ECEE3CAC96E2}" type="datetimeFigureOut">
              <a:rPr lang="ru-RU" smtClean="0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0C5381-7BD9-4823-BA9E-A7530417D8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564C64-468E-43A3-B695-E9A4BF888E18}" type="datetimeFigureOut">
              <a:rPr lang="ru-RU" smtClean="0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575123-B1BC-48BB-B37E-E94A6423E5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7F3D36-FC1C-4F79-B973-84A5E77A6A3F}" type="datetimeFigureOut">
              <a:rPr lang="ru-RU" smtClean="0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F1B37-73AA-438D-AD0B-1C4AC04849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B01FA7-AC30-4410-83AF-8A7B3E327C68}" type="datetimeFigureOut">
              <a:rPr lang="ru-RU" smtClean="0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C1DC8-3AAB-40B6-8120-64116ED2A3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03FC46-1E93-42CB-BB87-B6EA7D799F82}" type="datetimeFigureOut">
              <a:rPr lang="ru-RU" smtClean="0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C2D25-FE18-4DDA-A625-1B0F199614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5081EA-7356-40A1-92C5-F3D66A4E8EAD}" type="datetimeFigureOut">
              <a:rPr lang="ru-RU" smtClean="0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3EB62-EF1F-42E8-80F7-AB7B8EFA02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43F8F-369B-42C9-85DE-E9647F63289E}" type="datetimeFigureOut">
              <a:rPr lang="ru-RU" smtClean="0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A5EFE3-0758-4FEA-97BF-804A3EFE5A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8019D0-2159-4473-AA7D-85919359901F}" type="datetimeFigureOut">
              <a:rPr lang="ru-RU" smtClean="0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539BB-33E9-453F-892E-9672393A94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63D673-3812-4EC4-B8D4-CFFBDD601F96}" type="datetimeFigureOut">
              <a:rPr lang="ru-RU" smtClean="0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A8092-75E7-41D6-A005-A79D82AAEB1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12034180-3C35-4B32-AA58-41290C67A508}" type="datetimeFigureOut">
              <a:rPr lang="ru-RU" smtClean="0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0F5C4E0-95DF-4358-AF12-9287B32FB3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101sar.schoolrm.ru/sveden/employees/11244/214751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07504" y="0"/>
            <a:ext cx="8815858" cy="638132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 образования  РМ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marL="0" indent="0" algn="ctr">
              <a:lnSpc>
                <a:spcPct val="110000"/>
              </a:lnSpc>
              <a:buFont typeface="Symbol" pitchFamily="18" charset="2"/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Васиной Клавдии Николаевны</a:t>
            </a:r>
          </a:p>
          <a:p>
            <a:pPr marL="0" indent="0" algn="ctr">
              <a:lnSpc>
                <a:spcPct val="110000"/>
              </a:lnSpc>
              <a:buFont typeface="Symbol" pitchFamily="18" charset="2"/>
              <a:buNone/>
            </a:pP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 « Детский сад № 101»                    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03.05.1964г.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высшее, МГПИ им. М.Е.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1984г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«Педагогика и методика начального обучения»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 КВ № 388706</a:t>
            </a:r>
          </a:p>
          <a:p>
            <a:pPr marL="0" indent="0"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Квалификация : учитель начальных классов</a:t>
            </a:r>
          </a:p>
          <a:p>
            <a:pPr marL="0" indent="0"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: 37 лет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 : 37 лет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квалификационная категория</a:t>
            </a:r>
          </a:p>
          <a:p>
            <a:pPr marL="0" indent="0">
              <a:buFont typeface="Symbol" pitchFamily="18" charset="2"/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21.10.2016 г.</a:t>
            </a:r>
          </a:p>
          <a:p>
            <a:pPr marL="0" indent="0">
              <a:lnSpc>
                <a:spcPct val="80000"/>
              </a:lnSpc>
              <a:buFont typeface="Symbol" pitchFamily="18" charset="2"/>
              <a:buNone/>
            </a:pPr>
            <a:endPara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Васина аттестация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84984"/>
            <a:ext cx="2376264" cy="33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48613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участия воспитанников в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конкурсах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выставках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,турнирах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,соревнованиях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акциях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фестивалях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C:\Users\user\Desktop\Васина аттестация\сертификаты К.Н. на аттестацию\0772-376033-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23672"/>
            <a:ext cx="3408206" cy="482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Васина аттестация\сертификаты К.Н. на аттестацию\0496-190753-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483" y="1891465"/>
            <a:ext cx="3312368" cy="46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0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ертификаты\ЛДПР\6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320480" cy="603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Сертификаты\ЛДПР\15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5860"/>
            <a:ext cx="4104456" cy="600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25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Сертификаты\ЛДПР\4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9458"/>
            <a:ext cx="4138646" cy="570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Сертификаты\ЛДПР\5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28" y="629458"/>
            <a:ext cx="4190530" cy="566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9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Васина аттестация\сертификаты К.Н. на аттестацию\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1134"/>
            <a:ext cx="434888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Васина аттестация\сертификаты К.Н. на аттестацию\3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8558"/>
            <a:ext cx="419917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user\Desktop\Аттестация 2020\Аттестация Белянина\Дипломы ее\Воспитанники\дудников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85" y="564843"/>
            <a:ext cx="3971925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Васина аттестация\Влюбленные наставни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1231"/>
            <a:ext cx="4087366" cy="569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08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Васина аттестация\сертификаты К.Н. на аттестацию\4431611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9193"/>
            <a:ext cx="4202788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Васина аттестация\сертификаты К.Н. на аттестацию\2019\6544-477664-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156" y="267961"/>
            <a:ext cx="4248472" cy="60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80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Васина аттестация\сертификаты К.Н. на аттестацию\44309037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8840"/>
            <a:ext cx="4752528" cy="336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48" y="3596771"/>
            <a:ext cx="4518248" cy="319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878" y="270529"/>
            <a:ext cx="3938618" cy="316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3" y="3708927"/>
            <a:ext cx="4146306" cy="297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5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Васина аттестация\сертификаты К.Н. на аттестацию\44330087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5852"/>
            <a:ext cx="4392488" cy="310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540" y="3495641"/>
            <a:ext cx="4608512" cy="3259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364" y="245310"/>
            <a:ext cx="4381856" cy="309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61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7"/>
            <a:ext cx="7272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Наличие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авторских программ,  </a:t>
            </a:r>
          </a:p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методических пособий.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user\Downloads\Untitled.FR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600399" cy="509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Pictures\2021-08-31\Сканировать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9" y="1484784"/>
            <a:ext cx="3637271" cy="514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42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03156"/>
            <a:ext cx="87552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   </a:t>
            </a:r>
            <a:r>
              <a:rPr lang="ru-RU" sz="2400" b="1" dirty="0" smtClean="0">
                <a:solidFill>
                  <a:srgbClr val="C00000"/>
                </a:solidFill>
              </a:rPr>
              <a:t>6. </a:t>
            </a:r>
            <a:r>
              <a:rPr lang="ru-RU" sz="2000" b="1" dirty="0" smtClean="0">
                <a:solidFill>
                  <a:srgbClr val="C00000"/>
                </a:solidFill>
              </a:rPr>
              <a:t>Выступления на заседаниях методических советов, научно практических    конференциях, педагогических чтениях, семинарах, секциях, форумах, радиопередачах(очно).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user\Pictures\2021-09-06\Сканировать1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53" y="1280374"/>
            <a:ext cx="4033971" cy="531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9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    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педагогического  опыта на сайте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МДОУ «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№101»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Васина аттестация\Плагиа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2420888"/>
            <a:ext cx="8604448" cy="424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65513" y="190231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https://ds101sar.schoolrm.ru/sveden/employees/11244/214751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4110261" cy="581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253198" cy="601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04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72" y="572914"/>
            <a:ext cx="8315325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3" y="243805"/>
            <a:ext cx="8192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          </a:t>
            </a:r>
            <a:r>
              <a:rPr lang="ru-RU" sz="2800" b="1" dirty="0" smtClean="0">
                <a:solidFill>
                  <a:srgbClr val="C00000"/>
                </a:solidFill>
              </a:rPr>
              <a:t>7. Проведение открытых занятий ,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               мастер - классов, мероприятий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user\Pictures\2021-09-06\Сканировать1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071" y="1268760"/>
            <a:ext cx="4152343" cy="587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18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7129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b="1" dirty="0" smtClean="0">
              <a:solidFill>
                <a:srgbClr val="C00000"/>
              </a:solidFill>
            </a:endParaRPr>
          </a:p>
          <a:p>
            <a:pPr lvl="0" algn="ctr"/>
            <a:endParaRPr lang="ru-RU" sz="2800" b="1" dirty="0">
              <a:solidFill>
                <a:srgbClr val="C00000"/>
              </a:solidFill>
            </a:endParaRPr>
          </a:p>
          <a:p>
            <a:pPr lvl="0" algn="ctr"/>
            <a:endParaRPr lang="ru-RU" sz="2800" b="1" dirty="0" smtClean="0">
              <a:solidFill>
                <a:srgbClr val="C00000"/>
              </a:solidFill>
            </a:endParaRPr>
          </a:p>
          <a:p>
            <a:pPr lvl="0" algn="ctr"/>
            <a:endParaRPr lang="ru-RU" sz="2800" b="1" dirty="0">
              <a:solidFill>
                <a:srgbClr val="C00000"/>
              </a:solidFill>
            </a:endParaRPr>
          </a:p>
          <a:p>
            <a:pPr lvl="0" algn="ctr"/>
            <a:endParaRPr lang="ru-RU" sz="2800" b="1" dirty="0" smtClean="0">
              <a:solidFill>
                <a:srgbClr val="C00000"/>
              </a:solidFill>
            </a:endParaRPr>
          </a:p>
          <a:p>
            <a:pPr lvl="0" algn="ctr"/>
            <a:r>
              <a:rPr lang="ru-RU" sz="2800" b="1" dirty="0" smtClean="0">
                <a:solidFill>
                  <a:srgbClr val="C00000"/>
                </a:solidFill>
              </a:rPr>
              <a:t>8. Экспертная  деятельность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6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81166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260649"/>
            <a:ext cx="79208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        </a:t>
            </a:r>
            <a:r>
              <a:rPr lang="ru-RU" sz="2800" b="1" dirty="0">
                <a:solidFill>
                  <a:srgbClr val="C00000"/>
                </a:solidFill>
              </a:rPr>
              <a:t>9</a:t>
            </a:r>
            <a:r>
              <a:rPr lang="ru-RU" sz="2800" b="1" dirty="0" smtClean="0">
                <a:solidFill>
                  <a:srgbClr val="C00000"/>
                </a:solidFill>
              </a:rPr>
              <a:t>. Общественно-педагогическая  активность педагога :</a:t>
            </a:r>
            <a:r>
              <a:rPr lang="en-US" sz="2800" b="1" dirty="0" smtClean="0">
                <a:solidFill>
                  <a:srgbClr val="C00000"/>
                </a:solidFill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</a:rPr>
              <a:t>участие в комиссиях, педагогических сообществах, в жюри 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конкурсов.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user\Pictures\2021-09-06\Сканировать1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122" y="2089271"/>
            <a:ext cx="3252143" cy="460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Pictures\2021-09-06\Сканировать1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46847"/>
            <a:ext cx="3211439" cy="454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34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333358"/>
            <a:ext cx="4484506" cy="633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91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48681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10.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Позитивные результаты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работы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воспитанниками</a:t>
            </a:r>
          </a:p>
        </p:txBody>
      </p:sp>
      <p:pic>
        <p:nvPicPr>
          <p:cNvPr id="8194" name="Picture 2" descr="C:\Users\user\Pictures\2021-09-06\Сканировать1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20" y="1502788"/>
            <a:ext cx="3785897" cy="53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Pictures\2021-09-06\Сканировать1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02788"/>
            <a:ext cx="3661004" cy="517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4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user\Pictures\2021-09-06\Сканировать1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441049" cy="628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5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11. Качество взаимодействия с родителями.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C:\Users\user\Pictures\2021-09-06\Сканировать1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26" y="1047509"/>
            <a:ext cx="4021550" cy="529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Pictures\2021-09-06\Сканировать1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47510"/>
            <a:ext cx="3811649" cy="539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8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2021-09-08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4584391" cy="648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75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04665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Участие 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инновационной 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экспериментальной ) деятельности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6" y="1772816"/>
            <a:ext cx="346059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54" y="1772817"/>
            <a:ext cx="386900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9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12. Работа с детьми из социально- неблагополучных семей.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C:\Users\user\Pictures\2021-09-06\Сканировать1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30779"/>
            <a:ext cx="3715959" cy="52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66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393" y="188640"/>
            <a:ext cx="9217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 педагога </a:t>
            </a:r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профессиональных 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конкурсах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3" descr="C:\Users\user\Desktop\Аттестация 2020\Аттестация Белянина\Дипломы ее\Сканировать1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248" y="1741720"/>
            <a:ext cx="3428394" cy="484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Васина аттестация\сертификаты К.Н. на аттестацию\1216051-065-068-se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87" y="1591345"/>
            <a:ext cx="3644365" cy="51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48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4024313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user\Pictures\2021-09-06\Сканировать1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2" y="373172"/>
            <a:ext cx="4039016" cy="571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90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63" y="864915"/>
            <a:ext cx="3938885" cy="5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user\Pictures\2021-09-06\Сканировать1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6" y="878671"/>
            <a:ext cx="3944169" cy="55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асина аттестация\приказ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54" y="548680"/>
            <a:ext cx="4254072" cy="584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Васина аттестация\приказ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17823"/>
            <a:ext cx="421185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Васина аттестация\сертификаты К.Н. на аттестацию\0266-684480-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408784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Васина аттестация\сертификаты К.Н. на аттестацию\4927-414778-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7744"/>
            <a:ext cx="4130942" cy="62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44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Диплом\Васина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76" y="253706"/>
            <a:ext cx="4312871" cy="615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Васина аттестация\сертификаты К.Н. на аттестацию\2021\олимпиад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0" y="288973"/>
            <a:ext cx="4356010" cy="611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3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Васина аттестация\сертификаты К.Н. на аттестацию\2019\1 мест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077269" cy="577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Васина аттестация\сертификаты К.Н. на аттестацию\2019\8913-251706-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6367"/>
            <a:ext cx="4162972" cy="588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0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Васина аттестация\Мой успех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104456" cy="573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Васина аттестация\сертификаты К.Н. на аттестацию\8108-410104-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500132"/>
            <a:ext cx="4076931" cy="576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09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Васина аттестация\сертификаты К.Н. на аттестацию\2020\эб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404665"/>
            <a:ext cx="8313332" cy="590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59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Pictures\2021-09-06\Сканировать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23" y="620688"/>
            <a:ext cx="407251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2021-09-06\Сканировать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35610"/>
            <a:ext cx="4060898" cy="574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87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064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Награды и поощрения педагога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9218" name="Picture 2" descr="C:\Users\user\Desktop\Диплом\Васина\144309037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71" y="980727"/>
            <a:ext cx="4076217" cy="576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Диплом\Васина\14431611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03130"/>
            <a:ext cx="3995936" cy="565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55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Диплом\Васина\144330087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04" y="388925"/>
            <a:ext cx="4320480" cy="611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Диплом\Васина\144337009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044" y="388925"/>
            <a:ext cx="4041012" cy="611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4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Диплом\Васина\14435118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79231" cy="57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64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Диплом\Васина\Васина ВШ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95287"/>
            <a:ext cx="8572500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63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Васина аттестация\заповедна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6024"/>
            <a:ext cx="4438430" cy="63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Pictures\Васина\Сканировать1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" r="6781" b="3787"/>
          <a:stretch/>
        </p:blipFill>
        <p:spPr bwMode="auto">
          <a:xfrm>
            <a:off x="4761958" y="188640"/>
            <a:ext cx="4519570" cy="624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58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2967335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036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692696"/>
            <a:ext cx="41764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Наставничество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9009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548680"/>
            <a:ext cx="82089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Наличие  публикаций.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C:\Users\user\Desktop\Аттестация 2020\Аттестация Белянина\Дипломы ее\Сканировать10001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88926"/>
            <a:ext cx="4056212" cy="573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Васина аттестация\Народное образова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28431"/>
            <a:ext cx="4051904" cy="573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1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Васина аттестация\Новая папка\изображение_viber_2020-07-27_13-52-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1610" r="5555"/>
          <a:stretch/>
        </p:blipFill>
        <p:spPr bwMode="auto">
          <a:xfrm>
            <a:off x="2339752" y="116632"/>
            <a:ext cx="4556600" cy="65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40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user\Pictures\2021-06-15\Сканировать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270377" cy="603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Pictures\2021-06-15\Сканировать1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7890"/>
            <a:ext cx="4147008" cy="59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5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Pictures\Васина\мри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5862"/>
            <a:ext cx="8260449" cy="580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25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8409</TotalTime>
  <Words>289</Words>
  <Application>Microsoft Office PowerPoint</Application>
  <PresentationFormat>Экран (4:3)</PresentationFormat>
  <Paragraphs>81</Paragraphs>
  <Slides>45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user</cp:lastModifiedBy>
  <cp:revision>727</cp:revision>
  <dcterms:created xsi:type="dcterms:W3CDTF">2013-10-20T12:30:01Z</dcterms:created>
  <dcterms:modified xsi:type="dcterms:W3CDTF">2021-09-08T07:54:19Z</dcterms:modified>
</cp:coreProperties>
</file>