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2" r:id="rId18"/>
    <p:sldId id="277" r:id="rId19"/>
    <p:sldId id="276" r:id="rId20"/>
    <p:sldId id="275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40AE7-84FC-4955-9A61-DE291D9393B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5A147-7C9F-4214-A749-6235F11AF9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5A147-7C9F-4214-A749-6235F11AF9A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7E7E-825A-494F-8AAC-98743DDA8FD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31B7-22BA-4223-AA97-3601013A61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448271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Ученик Растрелли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536504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E:\IMG_20171010_115917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24736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Писатель-эмигрант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участник Белого движения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Борисович Гуль.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https://bekishevo.tukalinsklib.ru/files/2021/01/132217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9766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В своем романе « Конь </a:t>
            </a:r>
            <a:r>
              <a:rPr lang="ru-RU" sz="1800" dirty="0" err="1" smtClean="0"/>
              <a:t>выжий</a:t>
            </a:r>
            <a:r>
              <a:rPr lang="ru-RU" sz="1800" dirty="0" smtClean="0"/>
              <a:t>» </a:t>
            </a:r>
            <a:r>
              <a:rPr lang="ru-RU" sz="1800" dirty="0" err="1" smtClean="0"/>
              <a:t>РоманГуль</a:t>
            </a:r>
            <a:r>
              <a:rPr lang="ru-RU" sz="1800" dirty="0" smtClean="0"/>
              <a:t> рассказывает, как убивали последнюю помещицу Марию Владимировну Лукину</a:t>
            </a:r>
          </a:p>
          <a:p>
            <a:r>
              <a:rPr lang="ru-RU" sz="1800" dirty="0" smtClean="0"/>
              <a:t>«Мать </a:t>
            </a:r>
            <a:r>
              <a:rPr lang="ru-RU" sz="1800" dirty="0"/>
              <a:t>рассказывала, как в Евлашеве убили Марью Владимировну Лукину. Ее убийство </a:t>
            </a:r>
            <a:r>
              <a:rPr lang="ru-RU" sz="1800" dirty="0" err="1"/>
              <a:t>евлашевские</a:t>
            </a:r>
            <a:r>
              <a:rPr lang="ru-RU" sz="1800" dirty="0"/>
              <a:t> крестьяне обсуждали на сходе, выступать мог свободно каждый. Против убийства выступил Никита Федорович </a:t>
            </a:r>
            <a:r>
              <a:rPr lang="ru-RU" sz="1800" dirty="0" err="1"/>
              <a:t>Сбитнев</a:t>
            </a:r>
            <a:r>
              <a:rPr lang="ru-RU" sz="1800" dirty="0"/>
              <a:t>, но большинство не захотело слушать кулака; на убийство мутил пришедший с фронта солдат </a:t>
            </a:r>
            <a:r>
              <a:rPr lang="ru-RU" sz="1800" dirty="0" err="1" smtClean="0"/>
              <a:t>Будкин</a:t>
            </a:r>
            <a:r>
              <a:rPr lang="ru-RU" sz="1800" dirty="0" smtClean="0"/>
              <a:t>. И </a:t>
            </a:r>
            <a:r>
              <a:rPr lang="ru-RU" sz="1800" dirty="0"/>
              <a:t>взяв колья, толпа двинулась во главе с Будкиным на усадьбу убивать старую барыню и ее дочь, которую все село с детства </a:t>
            </a:r>
            <a:r>
              <a:rPr lang="ru-RU" sz="1800" dirty="0" err="1"/>
              <a:t>полуласково-полунасмешливо</a:t>
            </a:r>
            <a:r>
              <a:rPr lang="ru-RU" sz="1800" dirty="0"/>
              <a:t> называло «цыпочкой».</a:t>
            </a:r>
            <a:br>
              <a:rPr lang="ru-RU" sz="1800" dirty="0"/>
            </a:br>
            <a:r>
              <a:rPr lang="ru-RU" sz="1800" dirty="0"/>
              <a:t>Марию Владимировну убили, вероятно, первым же ударом кола, А вот с «цыпочкой» же случилось чудо.</a:t>
            </a:r>
            <a:br>
              <a:rPr lang="ru-RU" sz="1800" dirty="0"/>
            </a:br>
            <a:r>
              <a:rPr lang="ru-RU" sz="1800" dirty="0"/>
              <a:t>       Окровавленная, она очнулась на рассвете у каретника, когда ей облизывал лицо их ирландский сеттер; из последних сил девушка подползла к матери, но увидав, что мать мертва, поползла дальше из сожженной усадьбы; пес шел за ней, он и спас ее, когда она, не доползши до хутора </a:t>
            </a:r>
            <a:r>
              <a:rPr lang="ru-RU" sz="1800" dirty="0" err="1"/>
              <a:t>Сбитневых</a:t>
            </a:r>
            <a:r>
              <a:rPr lang="ru-RU" sz="1800" dirty="0"/>
              <a:t>, потеряла сознание; сеттер бросился к избе, скребся, лаял и вышедшие </a:t>
            </a:r>
            <a:r>
              <a:rPr lang="ru-RU" sz="1800" dirty="0" err="1"/>
              <a:t>Сбитневы</a:t>
            </a:r>
            <a:r>
              <a:rPr lang="ru-RU" sz="1800" dirty="0"/>
              <a:t> подобрали «цыпочку» и отвезли в Саранскую больницу.</a:t>
            </a:r>
            <a:br>
              <a:rPr lang="ru-RU" sz="1800" dirty="0"/>
            </a:br>
            <a:r>
              <a:rPr lang="ru-RU" sz="1800" dirty="0"/>
              <a:t>       Она рассказала, как «</a:t>
            </a:r>
            <a:r>
              <a:rPr lang="ru-RU" sz="1800" dirty="0" err="1"/>
              <a:t>конопатские</a:t>
            </a:r>
            <a:r>
              <a:rPr lang="ru-RU" sz="1800" dirty="0"/>
              <a:t>, </a:t>
            </a:r>
            <a:r>
              <a:rPr lang="ru-RU" sz="1800" dirty="0" err="1"/>
              <a:t>евлашевские</a:t>
            </a:r>
            <a:r>
              <a:rPr lang="ru-RU" sz="1800" dirty="0"/>
              <a:t>, </a:t>
            </a:r>
            <a:r>
              <a:rPr lang="ru-RU" sz="1800" dirty="0" err="1"/>
              <a:t>смольковские</a:t>
            </a:r>
            <a:r>
              <a:rPr lang="ru-RU" sz="1800" dirty="0"/>
              <a:t>» громили </a:t>
            </a:r>
            <a:r>
              <a:rPr lang="ru-RU" sz="1800" dirty="0" smtClean="0"/>
              <a:t>имение</a:t>
            </a:r>
            <a:r>
              <a:rPr lang="ru-RU" sz="1800" dirty="0"/>
              <a:t>...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1891 году в Евлашеве была открыта церковно- приходская школа.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 1937 году школа получила статус  семилетней. Учились дети из Евлашева и деревни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Маматово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Маматовки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 Школа была деревянная, рядом находился пристрой, который служил  квартирой директора.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827584" y="5085184"/>
            <a:ext cx="7920880" cy="1440160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80- е годы жители Евлашева 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Маматова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переехали жить в Первомайск, потому что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Первомайск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 центральной усадьбой. Но, каждый церковный праздник жители навещают своих родственников на погосте. И оживает Евлашево только весной, когда начинаются огородные работы. Потянулись внуки в своим корням… </a:t>
            </a:r>
          </a:p>
        </p:txBody>
      </p:sp>
      <p:pic>
        <p:nvPicPr>
          <p:cNvPr id="24578" name="Picture 2" descr="IMG_20171010_11015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7" b="137"/>
          <a:stretch>
            <a:fillRect/>
          </a:stretch>
        </p:blipFill>
        <p:spPr bwMode="auto">
          <a:xfrm>
            <a:off x="1331640" y="188640"/>
            <a:ext cx="6552728" cy="489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 Растрелли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Золотыми буквами вписал в историю рода Евлашевых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Алексей Петрович Евлашев 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выбрав для себя  чрезвычайно ответственную профессию. Придворный архитектор  в правление Елизаветы и Екатерины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он оставил заметный вклад в столичном зодчестве. Алексей  Петрович  был учеником знаменитого мастера Франческо  Бартоломео  Растрелли.  Великий мастер считал Евлашева одним из лучших своих учеников. Во всяком случае, в списке архитекторов, которых он считал своими воспитанниками, имя Алексея Петровича Евлашева   он поставил во главе.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Лучшие работы мастера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p.userapi.com/c630725/v630725602/28597/zrzlJtgIYz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1926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609329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Дворцово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парковый комплекс в Лефортово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16530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Церковь Ильи Пророка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age.jimcdn.com/app/cms/image/transf/none/path/s8ce9a7daab9f19eb/image/if3249cc4132d2390/version/1446207521/ima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2484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Надвратная колокольня с церковью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Захария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Елисаветы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в Донском монастыре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ru2.anyfad.com/items/t1@10de865c-6f8b-4fe7-923a-201fae8e2768/UploadIma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0324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65303"/>
            <a:ext cx="8229600" cy="43204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Священномученика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Климента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Папы Римского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i.pinimg.com/736x/d1/ec/14/d1ec14b98d8dca4a045ca82be86ba3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43204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Церковь Покрова Богородицы в Евлашеве.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IMG_20171010_1159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6247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должен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знать историю своей малой родины, своих земляков.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Разве можно допустить, чтобы всё созданное большим трудом предыдущих поколений было развеяно по ветру, разве можно забыть свои корни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9492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Внутри церкви Покрова Богородицы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1\AppData\Local\Microsoft\Windows\INetCache\Content.Word\SJAkPBZyH0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28952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 значимость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Материал можно использовать на уроках истории,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МХК,внеурочной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деятельности.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Некоторые материалы уже были опубликованы на страницах газеты «Призыв»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 работы: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Пархоменко Анастасия Михайловна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ученица 8 класса МОУ «Первомайская средняя общеобразовательная школа»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Лямбирского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Республики Мордовия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Руководитель:</a:t>
            </a:r>
          </a:p>
          <a:p>
            <a:pPr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Александровна- учитель истории и обществознания МОУ «Первомайская средняя общеобразовательная школа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историю села Евлашево на основе архивных данных ЦГА РМ.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Обобщить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систематизировать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уже имеющиеся сведения из истории села с момента  его возникновения до наших дней.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Познакомиться с деятельностью и судьбой А.П.Евлашева.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Пополнить материалы школьного музея.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Продолжить воспитание патриотизма у молодого поколения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архивных материалов ЦГА РМ  и организация поисковой работы позволит расширить наши представления о прошлом  села Евлашева, его  основателях, а также поможет проследить этапы становления  и его «гибели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Новизна проекта заключается в том, что работа  с архивными документами в ЦГА РМ  помогает  открывать многие неизвестные страницы  из истории села  Евлашево и тех сел и деревень, которые  входили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Богородско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Голицынскую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волость  до 1940 года и Первомайский сельский совет до 70-х годов 20 века.. Но «белых пятен» еще очень много.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 и анализ  архивных источников;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художественной и научно- популярной литературы;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и анализ интернет - источников;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Беседы со старожилами.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истории села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актовых документах XVII века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сообшается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Атемарцы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Захар Степанович Евлашев и Клим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Кирдяпин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имели в Саранском уезде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атминских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вершинах до реки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100 четвертей за человеком. Земля им была отделена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1652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году августа 20 день.  А первые переселенцы появились в этих краях в сентябре, когда  Петр Евлашев перевез 20 семей из своих старых вотчин.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Первое упоминание Евлашева – за 1682 год, когда село уже называлось Покровским, то есть имело храм.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793507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некоторых источниках говорится о том, что в Евлашеве в стародавние времена жили казаки. Их в округе побаивались. Разгуляются молодцы, налетят на село, силой посадят на коней девушек и увозят их в леса развлекаться. Якобы, кто-то донес о деяниях казаков царице Екатерине II. Она повелела их переселить в степные края. Уже гораздо позже один житель Евлашева побывал в Оренбурге и встретил там потомка одного из тех казаков.  Вот какую историю поведал  потомок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евлашевских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казаков: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«якобы, переселяясь в Оренбуржье, закопали  они где-то в окрестностях Евлашева винные запасы. Где этот склад, и был ли он на самом деле?» – остается только гадать.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табс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ротмистр  Зосим Теплов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«Человек военный в молодые годы, после отставки жил в Евлашеве. По воспоминаниям современников, был строгим и часто несправедливым со своими крестьянами. Не решаясь, сами его убить, они старательно искали средство, чтобы его уничтожить. Однажды Теплов наказал мужика на страстной неделе. В субботу, вечером, человек восемь крестьян пришли к этому мужику и сказали: « Мы, брат, пришли тебя убить, чтобы твоя смерть послужила нам избавлением, и, чтоб тебе было легче смерть перенести, мы избрали время, когда баб с детьми  дома не было, и как ударит колокол, мы тебя задушим подушками».  Как ни молил мужик, как ни упрашивал, они остались непреклонны. И, как ударил церковный колокол, они задушили мужика подушками и на следующий донесли, что помещик Теплов засек мужика до смерти.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Следствие провели и Теплова посадили в острог и уже почти было решено отправить его в Сибирь, но исправник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Федорчуков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стал проводить самостоятельное  расследование этого преступления. Он приехал в Евлашево, вроде бы по другому делу, но нашел главного свидетеля этого преступления -  дочку убитого мужика. Она рассказала, что лежала на полатях и видела, как мужики задушили ее отца, но она не могла закричать, позвать на помощь, потому что была напугана. Теплова освободили из острога, он вернулся домой. А  на этих убийц  надели колодки и отправили  в Сибирь.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Вернувшись из острога домой, Теплов продолжал вести себя по – прежнему: издеваться и теснить крестьян.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995</Words>
  <Application>Microsoft Office PowerPoint</Application>
  <PresentationFormat>Экран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Ученик Растрелли  </vt:lpstr>
      <vt:lpstr>Актуальность:</vt:lpstr>
      <vt:lpstr>Цель и задачи:</vt:lpstr>
      <vt:lpstr>Гипотеза исследования</vt:lpstr>
      <vt:lpstr>Новизна работы:</vt:lpstr>
      <vt:lpstr>Методы исследования</vt:lpstr>
      <vt:lpstr>Из истории села</vt:lpstr>
      <vt:lpstr>Слайд 8</vt:lpstr>
      <vt:lpstr>Штабс- ротмистр  Зосим Теплов</vt:lpstr>
      <vt:lpstr>Писатель-эмигрант, участник Белого движения  Роман Борисович Гуль.  </vt:lpstr>
      <vt:lpstr>Слайд 11</vt:lpstr>
      <vt:lpstr>Слайд 12</vt:lpstr>
      <vt:lpstr>Слайд 13</vt:lpstr>
      <vt:lpstr>Ученик Растрелли</vt:lpstr>
      <vt:lpstr>Лучшие работы мастера</vt:lpstr>
      <vt:lpstr>Церковь Ильи Пророка </vt:lpstr>
      <vt:lpstr>Надвратная колокольня с церковью Захария и Елисаветы в Донском монастыре. </vt:lpstr>
      <vt:lpstr>Храм Священномученика Климента, Папы Римского   </vt:lpstr>
      <vt:lpstr>Церковь Покрова Богородицы в Евлашеве. </vt:lpstr>
      <vt:lpstr>Внутри церкви Покрова Богородицы   </vt:lpstr>
      <vt:lpstr>Практическая  значимость работы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Ученик Растрелли  </dc:title>
  <dc:creator>1</dc:creator>
  <cp:lastModifiedBy>1</cp:lastModifiedBy>
  <cp:revision>2</cp:revision>
  <dcterms:created xsi:type="dcterms:W3CDTF">2021-03-01T17:15:29Z</dcterms:created>
  <dcterms:modified xsi:type="dcterms:W3CDTF">2021-03-01T20:42:32Z</dcterms:modified>
</cp:coreProperties>
</file>