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035" r:id="rId1"/>
  </p:sldMasterIdLst>
  <p:notesMasterIdLst>
    <p:notesMasterId r:id="rId26"/>
  </p:notesMasterIdLst>
  <p:sldIdLst>
    <p:sldId id="256" r:id="rId2"/>
    <p:sldId id="534" r:id="rId3"/>
    <p:sldId id="578" r:id="rId4"/>
    <p:sldId id="615" r:id="rId5"/>
    <p:sldId id="597" r:id="rId6"/>
    <p:sldId id="609" r:id="rId7"/>
    <p:sldId id="582" r:id="rId8"/>
    <p:sldId id="581" r:id="rId9"/>
    <p:sldId id="573" r:id="rId10"/>
    <p:sldId id="584" r:id="rId11"/>
    <p:sldId id="554" r:id="rId12"/>
    <p:sldId id="557" r:id="rId13"/>
    <p:sldId id="612" r:id="rId14"/>
    <p:sldId id="595" r:id="rId15"/>
    <p:sldId id="596" r:id="rId16"/>
    <p:sldId id="586" r:id="rId17"/>
    <p:sldId id="587" r:id="rId18"/>
    <p:sldId id="616" r:id="rId19"/>
    <p:sldId id="602" r:id="rId20"/>
    <p:sldId id="617" r:id="rId21"/>
    <p:sldId id="321" r:id="rId22"/>
    <p:sldId id="591" r:id="rId23"/>
    <p:sldId id="614" r:id="rId24"/>
    <p:sldId id="61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D5D5FF"/>
    <a:srgbClr val="EBEBFF"/>
    <a:srgbClr val="003399"/>
    <a:srgbClr val="CCCC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1" autoAdjust="0"/>
    <p:restoredTop sz="99878" autoAdjust="0"/>
  </p:normalViewPr>
  <p:slideViewPr>
    <p:cSldViewPr>
      <p:cViewPr>
        <p:scale>
          <a:sx n="73" d="100"/>
          <a:sy n="73" d="100"/>
        </p:scale>
        <p:origin x="192" y="24"/>
      </p:cViewPr>
      <p:guideLst>
        <p:guide orient="horz" pos="300"/>
        <p:guide pos="295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5120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8449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1172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792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A041B39-F07A-4051-B88E-C65E1F5B20C1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39183-2CE9-4E65-BAA3-E2C7094A5A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3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1D85A5-70FE-4EE5-A48A-DC11B0000C4A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1BBD6-1FAC-41E6-B38E-50DF88304FD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09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0B82C8-4550-4E14-9510-EAB82D90EE90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EC092-1B63-4F55-A2F7-CFDC19F0A99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453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768E13-8603-4E2D-B622-53E69AD251E4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CC875B-4DFA-4C0A-9FF3-9BBA9BC6B76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1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C15D84-7179-476D-B5DB-AF7B9699D65A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EAEC-9850-4BBB-BD4B-FB93B24A317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91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1E20E-81BD-413E-92E1-D316A73043E2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32B4-90E4-46DE-9D77-658C9F4C28A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4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AB28F-3012-477A-A4D4-40BBB91F599D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08FC6-5791-4B83-B918-4FF4038477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94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AB28F-3012-477A-A4D4-40BBB91F599D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08FC6-5791-4B83-B918-4FF4038477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66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00A60D-94CA-4792-B4C4-F25F43C0C3A8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63DAC-8FC2-43B4-9DF2-C9D201025A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38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0217B-628B-435F-9D57-714162D03639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62769-6E68-443C-9324-066E253CAF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02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18A51-E845-4B3E-9CE5-673FFB2512F5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16330-5216-4B6F-9A2D-D539D323537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7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AB28F-3012-477A-A4D4-40BBB91F599D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08FC6-5791-4B83-B918-4FF4038477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5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22AB28F-3012-477A-A4D4-40BBB91F599D}" type="datetimeFigureOut">
              <a:rPr lang="ru-RU" smtClean="0"/>
              <a:pPr>
                <a:defRPr/>
              </a:pPr>
              <a:t>вт 05.12.23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7708FC6-5791-4B83-B918-4FF4038477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92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  <p:sldLayoutId id="2147485047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93sar.schoolrm.ru/sveden/employees/11234/183197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642350" cy="8334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 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alt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05350" y="908050"/>
            <a:ext cx="4438650" cy="1920875"/>
          </a:xfrm>
        </p:spPr>
        <p:txBody>
          <a:bodyPr>
            <a:noAutofit/>
          </a:bodyPr>
          <a:lstStyle/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ПОРТФОЛИО           </a:t>
            </a:r>
          </a:p>
          <a:p>
            <a:pPr marL="548640" lvl="0" indent="-411480" algn="ctr">
              <a:lnSpc>
                <a:spcPct val="80000"/>
              </a:lnSpc>
              <a:spcAft>
                <a:spcPts val="0"/>
              </a:spcAft>
              <a:buClr>
                <a:prstClr val="black">
                  <a:shade val="95000"/>
                </a:prstClr>
              </a:buClr>
              <a:buNone/>
              <a:defRPr/>
            </a:pP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Балахоновой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548640" lvl="0" indent="-411480" algn="ctr">
              <a:lnSpc>
                <a:spcPct val="80000"/>
              </a:lnSpc>
              <a:spcAft>
                <a:spcPts val="0"/>
              </a:spcAft>
              <a:buClr>
                <a:prstClr val="black">
                  <a:shade val="95000"/>
                </a:prstClr>
              </a:buClr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Натальи Анатольевны    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Муниципального дошкольного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образовательного учреждения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        «Детский сад № 93»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   городского округа Саранск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cs typeface="Times New Roman" pitchFamily="18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31838" y="3970338"/>
            <a:ext cx="7391400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1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377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27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23528" y="3429000"/>
            <a:ext cx="8424936" cy="3077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06.09.1983г.</a:t>
            </a: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>
              <a:defRPr/>
            </a:pPr>
            <a:r>
              <a:rPr lang="ru-RU" alt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учитель-логопед по специальности «Олигофренопедагогика» с доп</a:t>
            </a:r>
            <a:r>
              <a:rPr lang="ru-RU" alt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олнительной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специальностью</a:t>
            </a: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«Логопедия»,</a:t>
            </a: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№ диплома: ВСВ №1399032от 22.06.2005г.</a:t>
            </a:r>
          </a:p>
          <a:p>
            <a:pPr>
              <a:defRPr/>
            </a:pP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Переподготовка: МРИО по программе «Педагогика и методика дошкольного образования», воспитатель</a:t>
            </a: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(по специальности)-17 лет</a:t>
            </a: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высшая</a:t>
            </a: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22.02.2019г. Номер приказа 179</a:t>
            </a:r>
            <a:endParaRPr lang="ru-RU" altLang="ru-RU" sz="1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 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имею</a:t>
            </a:r>
          </a:p>
          <a:p>
            <a:pPr>
              <a:defRPr/>
            </a:pPr>
            <a:endParaRPr lang="ru-RU" altLang="ru-RU" sz="1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93" y="908720"/>
            <a:ext cx="1704771" cy="240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60648"/>
            <a:ext cx="806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 (очно)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F3B7E1-A975-4114-8500-AA12CA53C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99521"/>
            <a:ext cx="4464496" cy="5773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РТ.png"/>
          <p:cNvPicPr>
            <a:picLocks noChangeAspect="1" noChangeArrowheads="1"/>
          </p:cNvPicPr>
          <p:nvPr/>
        </p:nvPicPr>
        <p:blipFill rotWithShape="1">
          <a:blip r:embed="rId2" cstate="print"/>
          <a:srcRect l="1059" t="1876" r="1149"/>
          <a:stretch/>
        </p:blipFill>
        <p:spPr bwMode="auto">
          <a:xfrm rot="10800000" flipH="1" flipV="1">
            <a:off x="1573823" y="1257300"/>
            <a:ext cx="6427177" cy="4691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 \Для Викиной Мамы\Untitled.FR12 - 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500462" cy="481161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8C79E09-B9F5-45DD-9405-F210A757BB8D}"/>
              </a:ext>
            </a:extLst>
          </p:cNvPr>
          <p:cNvCxnSpPr>
            <a:cxnSpLocks/>
          </p:cNvCxnSpPr>
          <p:nvPr/>
        </p:nvCxnSpPr>
        <p:spPr>
          <a:xfrm>
            <a:off x="9684568" y="8901608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7F3E3E-441C-487D-9368-894025B84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49" y="771583"/>
            <a:ext cx="3500462" cy="48141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60CB52-D66D-4229-839B-6AC7D8F59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071546"/>
            <a:ext cx="3675622" cy="485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145FC3-FA58-477A-A2C6-2D4A08B5C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142984"/>
            <a:ext cx="3481785" cy="47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6632"/>
            <a:ext cx="7953544" cy="166929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Проведение открытых занятий, мастер-классов, мероприятий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6158D-54AC-4343-A4D9-5459BC48B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3816424" cy="5072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857232"/>
            <a:ext cx="751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User\Desktop\ \Для Викиной Мамы\Н.А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000240"/>
            <a:ext cx="3090633" cy="442915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EF3F4-0101-4508-A5BB-AF7EC62A8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2" y="1998025"/>
            <a:ext cx="3207679" cy="4461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617" y="785794"/>
            <a:ext cx="8559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Общественная педагогическая активность педагога : участие в комиссиях, педагогических сообществах , жюри конкурса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C209F-282B-4F13-864D-BE5F5F66B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3201198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5038" y="116632"/>
            <a:ext cx="8208962" cy="129614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1800" b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E51148-01C0-44C6-9053-5617A66AB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6" y="1423405"/>
            <a:ext cx="2930639" cy="414128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43C18A-7E0C-4FE6-A548-8D2880F28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88" y="1412776"/>
            <a:ext cx="2786623" cy="4141280"/>
          </a:xfrm>
          <a:prstGeom prst="rect">
            <a:avLst/>
          </a:prstGeom>
        </p:spPr>
      </p:pic>
      <p:pic>
        <p:nvPicPr>
          <p:cNvPr id="36865" name="Рисунок 36864">
            <a:extLst>
              <a:ext uri="{FF2B5EF4-FFF2-40B4-BE49-F238E27FC236}">
                <a16:creationId xmlns:a16="http://schemas.microsoft.com/office/drawing/2014/main" id="{A5450534-FF10-4D9C-A398-1F431CD9B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95" y="1412776"/>
            <a:ext cx="2786624" cy="4141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E50AE0-363F-4A28-85B4-5AEAD36CF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261282" cy="4608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5C2D61-7FF1-48C5-93E5-1E2DA78E0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19673"/>
            <a:ext cx="326128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63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BD96A1-884C-4AF9-914D-9135A662011E}"/>
              </a:ext>
            </a:extLst>
          </p:cNvPr>
          <p:cNvSpPr txBox="1"/>
          <p:nvPr/>
        </p:nvSpPr>
        <p:spPr>
          <a:xfrm>
            <a:off x="2123728" y="476672"/>
            <a:ext cx="444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DB568F-68CB-4B67-BDE6-3D8DB8D2A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935655"/>
            <a:ext cx="3816424" cy="50856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57FF9-B166-4B5B-99D3-188781DCD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76" y="967826"/>
            <a:ext cx="3474640" cy="50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1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142985"/>
            <a:ext cx="8158163" cy="4786346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ru-RU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ru-RU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16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2338" y="1071563"/>
            <a:ext cx="7007225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Представление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инновационного педагогического опыта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 93»</a:t>
            </a:r>
          </a:p>
          <a:p>
            <a:pPr algn="ctr">
              <a:defRPr/>
            </a:pP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1800" u="sng" dirty="0">
                <a:solidFill>
                  <a:srgbClr val="FF0000"/>
                </a:solidFill>
                <a:effectLst/>
                <a:cs typeface="Times New Roman" pitchFamily="18" charset="0"/>
                <a:hlinkClick r:id="rId2"/>
              </a:rPr>
              <a:t>http://ds93sar.schoolrm.ru/sveden/employees/11234/183197</a:t>
            </a:r>
            <a:r>
              <a:rPr lang="ru-RU" sz="1800" u="sng" dirty="0">
                <a:solidFill>
                  <a:srgbClr val="FFFF00"/>
                </a:solidFill>
                <a:effectLst/>
                <a:cs typeface="Times New Roman" pitchFamily="18" charset="0"/>
                <a:hlinkClick r:id="rId2"/>
              </a:rPr>
              <a:t>/</a:t>
            </a:r>
            <a:endParaRPr lang="ru-RU" sz="1800" u="sng" dirty="0">
              <a:solidFill>
                <a:srgbClr val="FFFF00"/>
              </a:solidFill>
              <a:effectLst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56F37-3796-4CA4-BC61-CDE0737F0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3434695" cy="48535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1075F9-3616-47CC-AE34-2F667B910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92696"/>
            <a:ext cx="3794735" cy="4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0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780C89-8FD7-402F-9382-BE06603FD01C}"/>
              </a:ext>
            </a:extLst>
          </p:cNvPr>
          <p:cNvSpPr txBox="1"/>
          <p:nvPr/>
        </p:nvSpPr>
        <p:spPr>
          <a:xfrm>
            <a:off x="2286000" y="1166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детьми из социально-неблагополучных семей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076CF-98D2-4EB0-B839-4A2E0DFB0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3650719" cy="51588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F5AB66-16B5-413E-8276-2A3FDE65DC92}"/>
              </a:ext>
            </a:extLst>
          </p:cNvPr>
          <p:cNvSpPr txBox="1"/>
          <p:nvPr/>
        </p:nvSpPr>
        <p:spPr>
          <a:xfrm>
            <a:off x="2286000" y="1166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педагога в профессиональных конкурсах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D6B932-59B8-4EDD-857B-27128BB92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76256"/>
            <a:ext cx="4248472" cy="29948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DFD5C-6FA3-499B-A8BC-9BDBF84AB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1110500"/>
            <a:ext cx="4375056" cy="31825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912D7-B6CA-4B9B-8B9F-C5576AFD6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6" y="699692"/>
            <a:ext cx="4071966" cy="54586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BEDDAE-9B96-4218-9B6D-5D18127D1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9691"/>
            <a:ext cx="4067175" cy="54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5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98F96-BBBB-449A-8C45-F989F11B04F2}"/>
              </a:ext>
            </a:extLst>
          </p:cNvPr>
          <p:cNvSpPr txBox="1"/>
          <p:nvPr/>
        </p:nvSpPr>
        <p:spPr>
          <a:xfrm>
            <a:off x="2483768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785794"/>
            <a:ext cx="3744416" cy="54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0FF232-EF38-4605-860B-D20BA3C98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6640" r="7629" b="17168"/>
          <a:stretch/>
        </p:blipFill>
        <p:spPr>
          <a:xfrm>
            <a:off x="4286248" y="2143116"/>
            <a:ext cx="4691338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6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642918"/>
            <a:ext cx="5572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dirty="0"/>
          </a:p>
        </p:txBody>
      </p:sp>
      <p:pic>
        <p:nvPicPr>
          <p:cNvPr id="1027" name="Picture 3" descr="C:\Users\User\Desktop\Инов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2960727" cy="4429156"/>
          </a:xfrm>
          <a:prstGeom prst="rect">
            <a:avLst/>
          </a:prstGeom>
          <a:noFill/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E6D36BD-BF33-499C-A3EE-8787482B9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48256"/>
              </p:ext>
            </p:extLst>
          </p:nvPr>
        </p:nvGraphicFramePr>
        <p:xfrm>
          <a:off x="5046685" y="1428736"/>
          <a:ext cx="3338571" cy="442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2153765" imgH="16716225" progId="Acrobat.Document.11">
                  <p:embed/>
                </p:oleObj>
              </mc:Choice>
              <mc:Fallback>
                <p:oleObj name="Acrobat Document" r:id="rId3" imgW="12153765" imgH="167162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6685" y="1428736"/>
                        <a:ext cx="3338571" cy="4429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C56D75-49AA-4F75-9321-E5E8B1822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1285860"/>
            <a:ext cx="2786082" cy="4399078"/>
          </a:xfrm>
          <a:prstGeom prst="rect">
            <a:avLst/>
          </a:prstGeom>
        </p:spPr>
      </p:pic>
      <p:pic>
        <p:nvPicPr>
          <p:cNvPr id="4" name="Picture 4" descr="C:\Users\User\Desktop\ \Для Викиной Мамы\СберБанк\Untitled.FR152 - 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2714644" cy="440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1670" y="285728"/>
            <a:ext cx="644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Наличие публикаций</a:t>
            </a:r>
            <a:endParaRPr lang="ru-RU" sz="2000" dirty="0"/>
          </a:p>
        </p:txBody>
      </p:sp>
      <p:pic>
        <p:nvPicPr>
          <p:cNvPr id="2050" name="Picture 2" descr="C:\Users\User\Desktop\Н.А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802846" cy="3146692"/>
          </a:xfrm>
          <a:prstGeom prst="rect">
            <a:avLst/>
          </a:prstGeom>
          <a:noFill/>
        </p:spPr>
      </p:pic>
      <p:pic>
        <p:nvPicPr>
          <p:cNvPr id="7" name="Picture 2" descr="D:\User\Downloads\222cover.jpg">
            <a:extLst>
              <a:ext uri="{FF2B5EF4-FFF2-40B4-BE49-F238E27FC236}">
                <a16:creationId xmlns:a16="http://schemas.microsoft.com/office/drawing/2014/main" id="{8F18A1E8-3AA3-47A7-95A8-3557D879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3708000" cy="52442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E313A-3AB6-42A2-AB8E-EE4E86ECBCD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672408" cy="487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BD8AA-111E-4D06-978A-07CDC5971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9" y="1052736"/>
            <a:ext cx="3968742" cy="48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0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6632"/>
            <a:ext cx="751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участия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7" name="Picture 7" descr="C:\Users\User\Desktop\крутиков.png"/>
          <p:cNvPicPr>
            <a:picLocks noChangeAspect="1" noChangeArrowheads="1"/>
          </p:cNvPicPr>
          <p:nvPr/>
        </p:nvPicPr>
        <p:blipFill rotWithShape="1">
          <a:blip r:embed="rId2" cstate="print"/>
          <a:srcRect l="7515" t="6728" r="6577" b="16813"/>
          <a:stretch/>
        </p:blipFill>
        <p:spPr bwMode="auto">
          <a:xfrm>
            <a:off x="1000100" y="1428736"/>
            <a:ext cx="6932733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 \Для Викиной Мамы\Дипломы Балахонова\JPEG\Untitled.FR12 - 0003.jpg"/>
          <p:cNvPicPr>
            <a:picLocks noChangeAspect="1" noChangeArrowheads="1"/>
          </p:cNvPicPr>
          <p:nvPr/>
        </p:nvPicPr>
        <p:blipFill rotWithShape="1">
          <a:blip r:embed="rId2" cstate="print"/>
          <a:srcRect l="3803" t="4480" r="3199" b="6951"/>
          <a:stretch/>
        </p:blipFill>
        <p:spPr bwMode="auto">
          <a:xfrm>
            <a:off x="4357686" y="3429000"/>
            <a:ext cx="4383401" cy="3071834"/>
          </a:xfrm>
          <a:prstGeom prst="rect">
            <a:avLst/>
          </a:prstGeom>
          <a:noFill/>
        </p:spPr>
      </p:pic>
      <p:pic>
        <p:nvPicPr>
          <p:cNvPr id="10" name="Picture 2" descr="C:\Users\User\Desktop\ \Для Викиной Мамы\Дипломы Балахонова\JPEG\Untitled.FR12 - 0002.jpg"/>
          <p:cNvPicPr>
            <a:picLocks noChangeAspect="1" noChangeArrowheads="1"/>
          </p:cNvPicPr>
          <p:nvPr/>
        </p:nvPicPr>
        <p:blipFill rotWithShape="1">
          <a:blip r:embed="rId3" cstate="print"/>
          <a:srcRect l="4163" t="4480" r="5340" b="9604"/>
          <a:stretch/>
        </p:blipFill>
        <p:spPr bwMode="auto">
          <a:xfrm>
            <a:off x="500034" y="500042"/>
            <a:ext cx="4344201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Users\User\Desktop\Ваня.jpg"/>
          <p:cNvPicPr>
            <a:picLocks noChangeAspect="1" noChangeArrowheads="1"/>
          </p:cNvPicPr>
          <p:nvPr/>
        </p:nvPicPr>
        <p:blipFill rotWithShape="1">
          <a:blip r:embed="rId2" cstate="print"/>
          <a:srcRect l="17451" t="8873" r="7296" b="13846"/>
          <a:stretch/>
        </p:blipFill>
        <p:spPr bwMode="auto">
          <a:xfrm>
            <a:off x="4788024" y="773543"/>
            <a:ext cx="4066852" cy="5214974"/>
          </a:xfrm>
          <a:prstGeom prst="rect">
            <a:avLst/>
          </a:prstGeom>
          <a:noFill/>
        </p:spPr>
      </p:pic>
      <p:pic>
        <p:nvPicPr>
          <p:cNvPr id="7" name="Picture 4" descr="C:\Users\User\Desktop\Пужай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403151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6282</TotalTime>
  <Words>228</Words>
  <Application>Microsoft Office PowerPoint</Application>
  <PresentationFormat>Экран (4:3)</PresentationFormat>
  <Paragraphs>35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Times New Roman</vt:lpstr>
      <vt:lpstr>Tw Cen MT</vt:lpstr>
      <vt:lpstr>Tw Cen MT Condensed</vt:lpstr>
      <vt:lpstr>Verdana</vt:lpstr>
      <vt:lpstr>Wingdings</vt:lpstr>
      <vt:lpstr>Wingdings 3</vt:lpstr>
      <vt:lpstr>Интеграл</vt:lpstr>
      <vt:lpstr>Adobe Acrobat Document</vt:lpstr>
      <vt:lpstr>  Министерство образования РМ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Проведение открытых занятий, мастер-классов, мероприятий </vt:lpstr>
      <vt:lpstr>Презентация PowerPoint</vt:lpstr>
      <vt:lpstr>Презентация PowerPoint</vt:lpstr>
      <vt:lpstr>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Пользователь</cp:lastModifiedBy>
  <cp:revision>522</cp:revision>
  <cp:lastPrinted>1601-01-01T00:00:00Z</cp:lastPrinted>
  <dcterms:created xsi:type="dcterms:W3CDTF">2010-08-04T11:06:49Z</dcterms:created>
  <dcterms:modified xsi:type="dcterms:W3CDTF">2023-12-05T18:24:08Z</dcterms:modified>
</cp:coreProperties>
</file>