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2" r:id="rId1"/>
  </p:sldMasterIdLst>
  <p:notesMasterIdLst>
    <p:notesMasterId r:id="rId49"/>
  </p:notesMasterIdLst>
  <p:sldIdLst>
    <p:sldId id="256" r:id="rId2"/>
    <p:sldId id="481" r:id="rId3"/>
    <p:sldId id="650" r:id="rId4"/>
    <p:sldId id="458" r:id="rId5"/>
    <p:sldId id="646" r:id="rId6"/>
    <p:sldId id="641" r:id="rId7"/>
    <p:sldId id="552" r:id="rId8"/>
    <p:sldId id="553" r:id="rId9"/>
    <p:sldId id="620" r:id="rId10"/>
    <p:sldId id="512" r:id="rId11"/>
    <p:sldId id="619" r:id="rId12"/>
    <p:sldId id="623" r:id="rId13"/>
    <p:sldId id="366" r:id="rId14"/>
    <p:sldId id="632" r:id="rId15"/>
    <p:sldId id="631" r:id="rId16"/>
    <p:sldId id="634" r:id="rId17"/>
    <p:sldId id="638" r:id="rId18"/>
    <p:sldId id="484" r:id="rId19"/>
    <p:sldId id="528" r:id="rId20"/>
    <p:sldId id="626" r:id="rId21"/>
    <p:sldId id="627" r:id="rId22"/>
    <p:sldId id="628" r:id="rId23"/>
    <p:sldId id="629" r:id="rId24"/>
    <p:sldId id="554" r:id="rId25"/>
    <p:sldId id="455" r:id="rId26"/>
    <p:sldId id="395" r:id="rId27"/>
    <p:sldId id="648" r:id="rId28"/>
    <p:sldId id="533" r:id="rId29"/>
    <p:sldId id="555" r:id="rId30"/>
    <p:sldId id="535" r:id="rId31"/>
    <p:sldId id="649" r:id="rId32"/>
    <p:sldId id="404" r:id="rId33"/>
    <p:sldId id="647" r:id="rId34"/>
    <p:sldId id="505" r:id="rId35"/>
    <p:sldId id="409" r:id="rId36"/>
    <p:sldId id="644" r:id="rId37"/>
    <p:sldId id="639" r:id="rId38"/>
    <p:sldId id="637" r:id="rId39"/>
    <p:sldId id="636" r:id="rId40"/>
    <p:sldId id="635" r:id="rId41"/>
    <p:sldId id="643" r:id="rId42"/>
    <p:sldId id="642" r:id="rId43"/>
    <p:sldId id="450" r:id="rId44"/>
    <p:sldId id="611" r:id="rId45"/>
    <p:sldId id="608" r:id="rId46"/>
    <p:sldId id="606" r:id="rId47"/>
    <p:sldId id="448" r:id="rId48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74" autoAdjust="0"/>
    <p:restoredTop sz="94743" autoAdjust="0"/>
  </p:normalViewPr>
  <p:slideViewPr>
    <p:cSldViewPr>
      <p:cViewPr>
        <p:scale>
          <a:sx n="112" d="100"/>
          <a:sy n="112" d="100"/>
        </p:scale>
        <p:origin x="-576" y="-5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8371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8372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8373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8374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8375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8376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71689" name="Rectangle 8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5700" y="933450"/>
            <a:ext cx="4341813" cy="3351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6153" name="Rectangle 9"/>
          <p:cNvSpPr>
            <a:spLocks noGrp="1" noChangeArrowheads="1"/>
          </p:cNvSpPr>
          <p:nvPr>
            <p:ph type="body"/>
          </p:nvPr>
        </p:nvSpPr>
        <p:spPr bwMode="auto">
          <a:xfrm>
            <a:off x="1031875" y="4624388"/>
            <a:ext cx="4595813" cy="3722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2966392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2707" name="Rectangle 2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597400" cy="3724275"/>
          </a:xfrm>
          <a:noFill/>
          <a:ln/>
        </p:spPr>
        <p:txBody>
          <a:bodyPr wrap="none" anchor="ctr"/>
          <a:lstStyle/>
          <a:p>
            <a:endParaRPr lang="ru-RU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917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947" name="Rectangle 2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597400" cy="3724275"/>
          </a:xfrm>
          <a:noFill/>
          <a:ln/>
        </p:spPr>
        <p:txBody>
          <a:bodyPr wrap="none" anchor="ctr"/>
          <a:lstStyle/>
          <a:p>
            <a:endParaRPr lang="ru-RU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1221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6019" name="Rectangle 2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597400" cy="3724275"/>
          </a:xfrm>
          <a:noFill/>
          <a:ln/>
        </p:spPr>
        <p:txBody>
          <a:bodyPr wrap="none" anchor="ctr"/>
          <a:lstStyle/>
          <a:p>
            <a:endParaRPr lang="ru-RU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625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E2307-1E40-4E12-8716-25BFDA8E7013}" type="datetime1">
              <a:rPr lang="en-US" smtClean="0"/>
              <a:pPr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FCF5A-EA79-452C-A52C-1A2668C2E7DF}" type="datetime1">
              <a:rPr lang="en-US" smtClean="0"/>
              <a:pPr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4C28-BD4B-4892-9A2D-6E19BD753A9A}" type="datetime1">
              <a:rPr lang="en-US" smtClean="0"/>
              <a:pPr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1868488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9D02-426E-46C9-9EE9-0DE1EF8B2838}" type="datetime1">
              <a:rPr lang="en-US" smtClean="0"/>
              <a:pPr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EBBE-F8B2-42CF-9895-E86A608384EB}" type="datetime1">
              <a:rPr lang="en-US" smtClean="0"/>
              <a:pPr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AA6B6-10E5-4810-BC9F-DA72D8452E73}" type="datetime1">
              <a:rPr lang="en-US" smtClean="0"/>
              <a:pPr/>
              <a:t>10/27/2023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D072-EF12-4AA2-BD71-ABC68B06D0E2}" type="datetime1">
              <a:rPr lang="en-US" smtClean="0"/>
              <a:pPr/>
              <a:t>10/27/2023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DBF60-6CC3-4B74-A60D-3486985E4346}" type="datetime1">
              <a:rPr lang="en-US" smtClean="0"/>
              <a:pPr/>
              <a:t>10/27/2023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4818-984F-4759-BF72-A33BDC1963BD}" type="datetime1">
              <a:rPr lang="en-US" smtClean="0"/>
              <a:pPr/>
              <a:t>10/27/2023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E191-5F94-4FC1-B823-BD7CABF7FA06}" type="datetime1">
              <a:rPr lang="en-US" smtClean="0"/>
              <a:pPr/>
              <a:t>10/27/2023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6D55-EFBE-4F9B-8A5F-09D42CA22A9B}" type="datetime1">
              <a:rPr lang="en-US" smtClean="0"/>
              <a:pPr/>
              <a:t>10/27/2023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9D1D110F-3F4E-48D9-B8AA-5D0E825AFDBA}" type="datetime1">
              <a:rPr lang="en-US" smtClean="0"/>
              <a:pPr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jpeg"/><Relationship Id="rId7" Type="http://schemas.openxmlformats.org/officeDocument/2006/relationships/image" Target="../media/image11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Relationship Id="rId9" Type="http://schemas.openxmlformats.org/officeDocument/2006/relationships/image" Target="../media/image11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jpeg"/><Relationship Id="rId9" Type="http://schemas.openxmlformats.org/officeDocument/2006/relationships/image" Target="../media/image12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3" Type="http://schemas.openxmlformats.org/officeDocument/2006/relationships/image" Target="../media/image124.jpeg"/><Relationship Id="rId7" Type="http://schemas.openxmlformats.org/officeDocument/2006/relationships/image" Target="../media/image128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Relationship Id="rId9" Type="http://schemas.openxmlformats.org/officeDocument/2006/relationships/image" Target="../media/image1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13" Type="http://schemas.openxmlformats.org/officeDocument/2006/relationships/image" Target="../media/image153.png"/><Relationship Id="rId3" Type="http://schemas.openxmlformats.org/officeDocument/2006/relationships/image" Target="../media/image143.jpeg"/><Relationship Id="rId7" Type="http://schemas.openxmlformats.org/officeDocument/2006/relationships/image" Target="../media/image147.png"/><Relationship Id="rId12" Type="http://schemas.openxmlformats.org/officeDocument/2006/relationships/image" Target="../media/image152.pn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11" Type="http://schemas.openxmlformats.org/officeDocument/2006/relationships/image" Target="../media/image151.png"/><Relationship Id="rId5" Type="http://schemas.openxmlformats.org/officeDocument/2006/relationships/image" Target="../media/image145.png"/><Relationship Id="rId10" Type="http://schemas.openxmlformats.org/officeDocument/2006/relationships/image" Target="../media/image150.png"/><Relationship Id="rId4" Type="http://schemas.openxmlformats.org/officeDocument/2006/relationships/image" Target="../media/image144.jpeg"/><Relationship Id="rId9" Type="http://schemas.openxmlformats.org/officeDocument/2006/relationships/image" Target="../media/image14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jpeg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7" Type="http://schemas.openxmlformats.org/officeDocument/2006/relationships/image" Target="../media/image167.pn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6.png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2.png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>
          <a:xfrm>
            <a:off x="571472" y="500042"/>
            <a:ext cx="8208963" cy="3779837"/>
          </a:xfrm>
          <a:ln>
            <a:solidFill>
              <a:schemeClr val="accent1"/>
            </a:solidFill>
          </a:ln>
        </p:spPr>
        <p:txBody>
          <a:bodyPr lIns="90000" tIns="46800" rIns="90000" bIns="46800">
            <a:normAutofit/>
          </a:bodyPr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Министерство </a:t>
            </a: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образования</a:t>
            </a:r>
            <a:r>
              <a:rPr lang="ru-RU" sz="3600" dirty="0">
                <a:solidFill>
                  <a:srgbClr val="C00000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РМ</a:t>
            </a:r>
            <a:r>
              <a:rPr lang="ru-RU" sz="4000" dirty="0">
                <a:solidFill>
                  <a:srgbClr val="C00000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/>
            </a:r>
            <a:br>
              <a:rPr lang="ru-RU" sz="4000" dirty="0">
                <a:solidFill>
                  <a:srgbClr val="C00000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</a:br>
            <a:r>
              <a:rPr lang="ru-RU" sz="4000" i="1" dirty="0">
                <a:solidFill>
                  <a:srgbClr val="CC0000"/>
                </a:solidFill>
                <a:ea typeface="Lucida Sans Unicode" pitchFamily="34" charset="0"/>
              </a:rPr>
              <a:t/>
            </a:r>
            <a:br>
              <a:rPr lang="ru-RU" sz="4000" i="1" dirty="0">
                <a:solidFill>
                  <a:srgbClr val="CC0000"/>
                </a:solidFill>
                <a:ea typeface="Lucida Sans Unicode" pitchFamily="34" charset="0"/>
              </a:rPr>
            </a:br>
            <a:r>
              <a:rPr lang="ru-RU" sz="3200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Портфолио</a:t>
            </a:r>
            <a:r>
              <a:rPr lang="ru-RU" sz="2800" i="1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</a:t>
            </a:r>
            <a:r>
              <a:rPr lang="ru-RU" sz="2400" i="1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/>
            </a:r>
            <a:br>
              <a:rPr lang="ru-RU" sz="2400" i="1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</a:br>
            <a:r>
              <a:rPr lang="ru-RU" sz="2400" i="1" dirty="0" smtClean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Попковой Юлии Александровны, </a:t>
            </a:r>
            <a:r>
              <a:rPr lang="ru-RU" sz="2400" i="1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/>
            </a:r>
            <a:br>
              <a:rPr lang="ru-RU" sz="2400" i="1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</a:br>
            <a:r>
              <a:rPr lang="ru-RU" sz="2400" i="1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воспитателя МАДОУ «Детский сад №82 комбинированного вида», г.о. Саранск</a:t>
            </a:r>
            <a:r>
              <a:rPr lang="ru-RU" sz="2800" i="1" dirty="0">
                <a:solidFill>
                  <a:srgbClr val="000099"/>
                </a:solidFill>
                <a:ea typeface="Lucida Sans Unicode" pitchFamily="34" charset="0"/>
              </a:rPr>
              <a:t/>
            </a:r>
            <a:br>
              <a:rPr lang="ru-RU" sz="2800" i="1" dirty="0">
                <a:solidFill>
                  <a:srgbClr val="000099"/>
                </a:solidFill>
                <a:ea typeface="Lucida Sans Unicode" pitchFamily="34" charset="0"/>
              </a:rPr>
            </a:br>
            <a:r>
              <a:rPr lang="ru-RU" sz="2800" i="1" dirty="0">
                <a:solidFill>
                  <a:srgbClr val="000099"/>
                </a:solidFill>
                <a:ea typeface="Lucida Sans Unicode" pitchFamily="34" charset="0"/>
              </a:rPr>
              <a:t/>
            </a:r>
            <a:br>
              <a:rPr lang="ru-RU" sz="2800" i="1" dirty="0">
                <a:solidFill>
                  <a:srgbClr val="000099"/>
                </a:solidFill>
                <a:ea typeface="Lucida Sans Unicode" pitchFamily="34" charset="0"/>
              </a:rPr>
            </a:br>
            <a:endParaRPr lang="ru-RU" sz="2800" i="1" dirty="0">
              <a:solidFill>
                <a:srgbClr val="000099"/>
              </a:solidFill>
              <a:ea typeface="Lucida Sans Unicode" pitchFamily="34" charset="0"/>
            </a:endParaRP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2771775" y="3500438"/>
            <a:ext cx="5904681" cy="3168650"/>
          </a:xfrm>
        </p:spPr>
        <p:txBody>
          <a:bodyPr lIns="90000" tIns="46800" rIns="90000" bIns="46800">
            <a:normAutofit fontScale="92500" lnSpcReduction="10000"/>
          </a:bodyPr>
          <a:lstStyle/>
          <a:p>
            <a:pPr marL="0" indent="0" eaLnBrk="1">
              <a:lnSpc>
                <a:spcPct val="10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Lucida Sans Unicode" pitchFamily="34" charset="0"/>
              </a:rPr>
              <a:t>Дата 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Lucida Sans Unicode" pitchFamily="34" charset="0"/>
              </a:rPr>
              <a:t>рождения: 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Lucida Sans Unicode" pitchFamily="34" charset="0"/>
              </a:rPr>
              <a:t>19.08.1984 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Lucida Sans Unicode" pitchFamily="34" charset="0"/>
              </a:rPr>
              <a:t>г.</a:t>
            </a:r>
          </a:p>
          <a:p>
            <a:pPr marL="0" indent="0" algn="just" eaLnBrk="1">
              <a:lnSpc>
                <a:spcPct val="100000"/>
              </a:lnSpc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Lucida Sans Unicode" pitchFamily="34" charset="0"/>
              </a:rPr>
              <a:t>Профессиональное 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Lucida Sans Unicode" pitchFamily="34" charset="0"/>
              </a:rPr>
              <a:t>образование: высшее,  </a:t>
            </a:r>
            <a:r>
              <a:rPr lang="ru-RU" sz="1600" b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Lucida Sans Unicode" pitchFamily="34" charset="0"/>
              </a:rPr>
              <a:t>2007 г.</a:t>
            </a:r>
            <a:endParaRPr lang="ru-RU" sz="16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Lucida Sans Unicode" pitchFamily="34" charset="0"/>
            </a:endParaRPr>
          </a:p>
          <a:p>
            <a:pPr algn="just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Lucida Sans Unicode" pitchFamily="34" charset="0"/>
              </a:rPr>
              <a:t>ГОУВПО «Мордовский государственный университет им. Н.П. Огарева» квалификация «Химик», по специальности «Химия».</a:t>
            </a:r>
          </a:p>
          <a:p>
            <a:pPr algn="just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Lucida Sans Unicode" pitchFamily="34" charset="0"/>
              </a:rPr>
              <a:t>ГБОУДПО (ПК) специалистов «Мордовский республиканский институт образования» по программе «Педагогика и методика дошкольного образования, квалификация «Воспитатель»</a:t>
            </a:r>
          </a:p>
          <a:p>
            <a:pPr marL="0" indent="0" algn="just" eaLnBrk="1">
              <a:lnSpc>
                <a:spcPct val="100000"/>
              </a:lnSpc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Lucida Sans Unicode" pitchFamily="34" charset="0"/>
              </a:rPr>
              <a:t>Стаж 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Lucida Sans Unicode" pitchFamily="34" charset="0"/>
              </a:rPr>
              <a:t>педагогической работы: 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Lucida Sans Unicode" pitchFamily="34" charset="0"/>
              </a:rPr>
              <a:t>10 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Lucida Sans Unicode" pitchFamily="34" charset="0"/>
              </a:rPr>
              <a:t>лет.</a:t>
            </a:r>
          </a:p>
          <a:p>
            <a:pPr marL="0" indent="0" algn="just" eaLnBrk="1">
              <a:lnSpc>
                <a:spcPct val="100000"/>
              </a:lnSpc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Lucida Sans Unicode" pitchFamily="34" charset="0"/>
              </a:rPr>
              <a:t>Общий трудовой стаж: 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Lucida Sans Unicode" pitchFamily="34" charset="0"/>
              </a:rPr>
              <a:t>20 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Lucida Sans Unicode" pitchFamily="34" charset="0"/>
              </a:rPr>
              <a:t>лет.</a:t>
            </a:r>
          </a:p>
          <a:p>
            <a:pPr marL="0" indent="0" algn="just" eaLnBrk="1">
              <a:lnSpc>
                <a:spcPct val="100000"/>
              </a:lnSpc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Lucida Sans Unicode" pitchFamily="34" charset="0"/>
              </a:rPr>
              <a:t>Квалификационная категория: 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Lucida Sans Unicode" pitchFamily="34" charset="0"/>
              </a:rPr>
              <a:t>-</a:t>
            </a:r>
            <a:endParaRPr lang="ru-RU" sz="16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Lucida Sans Unicode" pitchFamily="34" charset="0"/>
            </a:endParaRPr>
          </a:p>
          <a:p>
            <a:pPr marL="0" indent="0" algn="just" eaLnBrk="1">
              <a:lnSpc>
                <a:spcPct val="100000"/>
              </a:lnSpc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Lucida Sans Unicode" pitchFamily="34" charset="0"/>
              </a:rPr>
              <a:t>Дата последней аттестации: 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Lucida Sans Unicode" pitchFamily="34" charset="0"/>
              </a:rPr>
              <a:t>23.03.2017 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Lucida Sans Unicode" pitchFamily="34" charset="0"/>
              </a:rPr>
              <a:t>г.</a:t>
            </a:r>
          </a:p>
          <a:p>
            <a:pPr marL="0" indent="0" algn="just" eaLnBrk="1">
              <a:lnSpc>
                <a:spcPct val="100000"/>
              </a:lnSpc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Lucida Sans Unicode" pitchFamily="34" charset="0"/>
              </a:rPr>
              <a:t>Занимаемая должность: воспитатель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39050"/>
            <a:ext cx="2380272" cy="3070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14408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Наличие публикаций, включая интернет - публикации</a:t>
            </a:r>
          </a:p>
        </p:txBody>
      </p:sp>
      <p:pic>
        <p:nvPicPr>
          <p:cNvPr id="4100" name="Picture 4" descr="I:\ПОПКОВА 2023 аттестация нине\публикации документ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196752"/>
            <a:ext cx="3672408" cy="565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:\АТТЕСТАЦИЯ МОЯ\2023 год\публикация  книга\Журнал №2 (22)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38" y="198462"/>
            <a:ext cx="1965060" cy="29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G:\АТТЕСТАЦИЯ МОЯ\2023 год\публикация  книга\Журнал №2 (22)_page-0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588" y="133479"/>
            <a:ext cx="2085657" cy="295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G:\АТТЕСТАЦИЯ МОЯ\2023 год\апрель\публткация попкова мадеева крохин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263664"/>
            <a:ext cx="2299571" cy="3406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89798"/>
            <a:ext cx="2267744" cy="3008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82" y="3402777"/>
            <a:ext cx="2301371" cy="3234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203" y="3277956"/>
            <a:ext cx="2422171" cy="3281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167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G:\АТТЕСТАЦИЯ МОЯ\2023 год\август 2023\диплом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92" y="37128"/>
            <a:ext cx="2419383" cy="336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G:\АТТЕСТАЦИЯ МОЯ\2023 год\август 2023\Без имени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7232"/>
            <a:ext cx="2304256" cy="328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979" y="0"/>
            <a:ext cx="2340022" cy="328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7" y="3550341"/>
            <a:ext cx="2366583" cy="3325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515660"/>
            <a:ext cx="2338538" cy="3316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509036"/>
            <a:ext cx="2376264" cy="3293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191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 flipV="1">
            <a:off x="13644626" y="1500174"/>
            <a:ext cx="357190" cy="71438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</a:t>
            </a: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участия воспитанников в конкурсах, выставках, турнирах, соревнованиях, акциях, фестивалях</a:t>
            </a:r>
          </a:p>
        </p:txBody>
      </p:sp>
      <p:pic>
        <p:nvPicPr>
          <p:cNvPr id="5122" name="Picture 2" descr="I:\ПОПКОВА 2023 аттестация нине\ilovepdf_pages-to-jpg\справки Попкова_page-0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340767"/>
            <a:ext cx="3031068" cy="428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PC\Desktop\дети конкурс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331" y="1556792"/>
            <a:ext cx="3224699" cy="458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PC\Desktop\дети конкурс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030" y="1375842"/>
            <a:ext cx="2699537" cy="369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823" y="3068960"/>
            <a:ext cx="2901950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PC\Desktop\уроки юля\1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" y="3284986"/>
            <a:ext cx="2029002" cy="356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G:\АТТЕСТАЦИЯ МОЯ\2021 год\март\Силантьева Ви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411" y="3250629"/>
            <a:ext cx="2477197" cy="358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G:\АТТЕСТАЦИЯ МОЯ\2023 год\апрель\Попкова и Мадеева апрель 2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773" y="14043"/>
            <a:ext cx="2448472" cy="323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:\АТТЕСТАЦИЯ МОЯ\2023 год\июль2023\июль назаров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1423"/>
            <a:ext cx="2267743" cy="331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G:\АТТЕСТАЦИЯ МОЯ\2023 год\июль2023\никулкина июль 2023 городсой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608" y="-31422"/>
            <a:ext cx="2487505" cy="357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608" y="3093735"/>
            <a:ext cx="2520392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720" y="1"/>
            <a:ext cx="2233821" cy="328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720" y="3284985"/>
            <a:ext cx="2086006" cy="3494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493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048" y="-61449"/>
            <a:ext cx="2361802" cy="3400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D:\АТТЕСТАЦИЯ МОЯ\2019 год\стимуляция июль 2019\ерогкина 20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"/>
            <a:ext cx="2339752" cy="332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:\АТТЕСТАЦИЯ МОЯ\2023 год\июль2023\ребенок июль 202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601" y="34357"/>
            <a:ext cx="2278732" cy="333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007" y="3373379"/>
            <a:ext cx="2292350" cy="3484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43" y="3373379"/>
            <a:ext cx="2328863" cy="3484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290887"/>
            <a:ext cx="2279650" cy="356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164" y="3373379"/>
            <a:ext cx="2304331" cy="3484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2" y="1"/>
            <a:ext cx="2139950" cy="3339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480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D:\АТТЕСТАЦИЯ МОЯ\2019 год\огнетушитель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6" y="3167021"/>
            <a:ext cx="2373570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G:\АТТЕСТАЦИЯ МОЯ\2020 год\дары осени 2020 грамоты\Кшнякин Игорь 7 гуппа осень 20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1" y="14557"/>
            <a:ext cx="2201639" cy="306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G:\АТТЕСТАЦИЯ МОЯ\2020 год\ноябрь мама руки золотые 2020\золотые рук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-4439"/>
            <a:ext cx="2195736" cy="314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G:\АТТЕСТАЦИЯ МОЯ\2023 год\март\40159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007" y="14595"/>
            <a:ext cx="2393257" cy="3127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G:\АТТЕСТАЦИЯ МОЯ\2023 год\февраль 2023\ивакины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998" y="14557"/>
            <a:ext cx="2172258" cy="307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672" y="3238154"/>
            <a:ext cx="2088232" cy="321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597" y="3171499"/>
            <a:ext cx="2378075" cy="336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786" y="3116511"/>
            <a:ext cx="2163763" cy="348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489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G:\АТТЕСТАЦИЯ МОЯ\2022 год\март 2022\Арсентье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918" y="53989"/>
            <a:ext cx="2326180" cy="330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G:\АТТЕСТАЦИЯ МОЯ\2022 год\май 2022\захарова вал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354184"/>
            <a:ext cx="2483768" cy="3512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G:\АТТЕСТАЦИЯ МОЯ\2022 год\октябрь 2022\4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54184"/>
            <a:ext cx="2205114" cy="3501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G:\АТТЕСТАЦИЯ МОЯ\2022 год\сентябрь 2022\КОРКИН КИРИЛЛ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" y="3501008"/>
            <a:ext cx="2106124" cy="336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G:\АТТЕСТАЦИЯ МОЯ\2023 год\август 2023\всероссиский ивакины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3989"/>
            <a:ext cx="2281792" cy="344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3" y="-14043"/>
            <a:ext cx="2483768" cy="3368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337" y="3501008"/>
            <a:ext cx="2268283" cy="335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793" y="53989"/>
            <a:ext cx="2146191" cy="3447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764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0" y="338138"/>
            <a:ext cx="8229600" cy="1252537"/>
          </a:xfrm>
        </p:spPr>
        <p:txBody>
          <a:bodyPr/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Наличие </a:t>
            </a: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авторских программ, методических пособий</a:t>
            </a:r>
          </a:p>
        </p:txBody>
      </p:sp>
      <p:pic>
        <p:nvPicPr>
          <p:cNvPr id="11266" name="Picture 2" descr="I:\2023_09_27\IMG_0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700808"/>
            <a:ext cx="3538736" cy="500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1633116"/>
          </a:xfrm>
        </p:spPr>
        <p:txBody>
          <a:bodyPr/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Выступления </a:t>
            </a: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научно – практических конференциях, семинарах; проведение открытых занятий, мастер-классов, мероприятий</a:t>
            </a:r>
          </a:p>
        </p:txBody>
      </p:sp>
      <p:pic>
        <p:nvPicPr>
          <p:cNvPr id="3074" name="Picture 2" descr="C:\Users\PC\Desktop\учаситие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3564775" cy="510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PC\Desktop\учаситие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00808"/>
            <a:ext cx="3499319" cy="488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251520" y="1628800"/>
            <a:ext cx="8568952" cy="4506912"/>
          </a:xfrm>
        </p:spPr>
        <p:txBody>
          <a:bodyPr/>
          <a:lstStyle/>
          <a:p>
            <a:pPr algn="ctr">
              <a:buNone/>
            </a:pPr>
            <a:endParaRPr lang="ru-RU" sz="2000" b="1" dirty="0">
              <a:solidFill>
                <a:schemeClr val="accent3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000" b="1" dirty="0" smtClean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Попковой Юлии Александровны </a:t>
            </a:r>
            <a:endParaRPr lang="ru-RU" sz="2000" b="1" dirty="0">
              <a:solidFill>
                <a:schemeClr val="accent3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2000" b="1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smtClean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воспитателя </a:t>
            </a:r>
            <a:r>
              <a:rPr lang="ru-RU" sz="2000" b="1" dirty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МАДОУ «Детский сад №82 комбинированного вида»</a:t>
            </a:r>
          </a:p>
          <a:p>
            <a:pPr algn="ctr">
              <a:buNone/>
            </a:pPr>
            <a:endParaRPr lang="en-US" sz="22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«Формирование  творческих способностей у детей дошкольного возраста в процессе опытно-экспериментальной деятельности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2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22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</a:t>
            </a:r>
            <a:r>
              <a:rPr lang="ru-RU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://</a:t>
            </a:r>
            <a:r>
              <a:rPr lang="en-US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ds82sar.schoorm.ru/</a:t>
            </a:r>
          </a:p>
          <a:p>
            <a:pPr algn="ctr">
              <a:buNone/>
            </a:pPr>
            <a:endParaRPr lang="ru-RU" sz="22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Наличие собственного инновационного педагогического опыта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14324"/>
            <a:ext cx="3240360" cy="4446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14324"/>
            <a:ext cx="3266727" cy="474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77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АТТЕСТАЦИЯ МОЯ\2023 год\Untitled.FR12 - 0005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32" y="1268760"/>
            <a:ext cx="5497861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I:\2023_09_27\IMG_00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274490"/>
            <a:ext cx="3491880" cy="493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610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:\2023_09_27\IMG_00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68" y="1844824"/>
            <a:ext cx="3544580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I:\скан\Untitled.FR12 - 0005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311" y="116632"/>
            <a:ext cx="5701485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311" y="4114414"/>
            <a:ext cx="1925077" cy="2743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892" y="4149080"/>
            <a:ext cx="3522281" cy="2470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861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9" y="129963"/>
            <a:ext cx="3096344" cy="3119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319" y="2546354"/>
            <a:ext cx="3356041" cy="2257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822" y="4791667"/>
            <a:ext cx="3349550" cy="2108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517" y="21951"/>
            <a:ext cx="3380189" cy="248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429000"/>
            <a:ext cx="2847507" cy="3417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54" y="3487725"/>
            <a:ext cx="2970474" cy="3338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3" y="21951"/>
            <a:ext cx="2843808" cy="3335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323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 descr="C:\Users\PC\Desktop\пед совет докла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851595"/>
            <a:ext cx="4926463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I:\ПОПКОВА 2023 аттестация нине\ilovepdf_pages-to-jpg\справки Попкова_page-0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91" y="851595"/>
            <a:ext cx="3505521" cy="572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Проведение </a:t>
            </a: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открытых занятий, мастер – классов, мероприятий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591055"/>
            <a:ext cx="3672408" cy="51946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Общественная </a:t>
            </a: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активность педагога</a:t>
            </a:r>
          </a:p>
        </p:txBody>
      </p:sp>
      <p:pic>
        <p:nvPicPr>
          <p:cNvPr id="10242" name="Picture 2" descr="I:\ПОПКОВА 2023 аттестация нине\ilovepdf_pages-to-jpg\справки Попкова_page-0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268760"/>
            <a:ext cx="3091634" cy="437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:\ПОПКОВА 2023 аттестация нине\ilovepdf_pages-to-jpg\справки Попкова_page-0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68760"/>
            <a:ext cx="3156189" cy="446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350" y="1340768"/>
            <a:ext cx="2987299" cy="422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3920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74" y="404664"/>
            <a:ext cx="3059832" cy="4328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 descr="I:\2023_09_27\IMG_0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06" y="908720"/>
            <a:ext cx="3013403" cy="4261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204864"/>
            <a:ext cx="2911190" cy="412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:\ПОПКОВА 2023 аттестация нине\ilovepdf_pages-to-jpg\справки Попкова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4320479" cy="6114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332656"/>
            <a:ext cx="3455522" cy="48866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980728"/>
            <a:ext cx="6237083" cy="3888432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241114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Позитивные </a:t>
            </a: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с воспитанниками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476672"/>
            <a:ext cx="3672408" cy="57533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476672"/>
            <a:ext cx="3290418" cy="46531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404664"/>
            <a:ext cx="3432894" cy="48546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404664"/>
            <a:ext cx="3459961" cy="499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4024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Качество </a:t>
            </a: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взаимодействия с родителями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340768"/>
            <a:ext cx="2774203" cy="38164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919" y="1340768"/>
            <a:ext cx="2774563" cy="38164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04664"/>
            <a:ext cx="2821389" cy="38789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04664"/>
            <a:ext cx="2659208" cy="365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21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338328"/>
            <a:ext cx="8964488" cy="714408"/>
          </a:xfrm>
        </p:spPr>
        <p:txBody>
          <a:bodyPr/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Работа </a:t>
            </a: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детьми из социально -неблагополучных семей</a:t>
            </a:r>
          </a:p>
        </p:txBody>
      </p:sp>
      <p:pic>
        <p:nvPicPr>
          <p:cNvPr id="14338" name="Picture 2" descr="I:\ПОПКОВА 2023 аттестация нине\ilovepdf_pages-to-jpg\справки Попкова_page-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908720"/>
            <a:ext cx="4099680" cy="580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14408"/>
          </a:xfrm>
        </p:spPr>
        <p:txBody>
          <a:bodyPr/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Участие </a:t>
            </a: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педагога в профессиональных конкурсах</a:t>
            </a:r>
          </a:p>
        </p:txBody>
      </p:sp>
      <p:pic>
        <p:nvPicPr>
          <p:cNvPr id="16386" name="Picture 2" descr="I:\ПОПКОВА 2023 аттестация нине\ilovepdf_pages-to-jpg\справки Попкова_page-00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1" y="908720"/>
            <a:ext cx="2863395" cy="405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I:\ПОПКОВА 2023 аттестация нине\ilovepdf_pages-to-jpg\справки Попкова_page-00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412776"/>
            <a:ext cx="3286257" cy="465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I:\ПОПКОВА 2023 аттестация нине\ilovepdf_pages-to-jpg\справки Попкова_page-00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081" y="2348880"/>
            <a:ext cx="2724318" cy="422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4307"/>
            <a:ext cx="2846387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757" y="2492896"/>
            <a:ext cx="2804699" cy="3995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572" y="1052736"/>
            <a:ext cx="2871787" cy="423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770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6123"/>
            <a:ext cx="2356670" cy="3331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 descr="D:\АТТЕСТАЦИЯ МОЯ\2020 год\грамоты\попкова\попкова подари знан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309" y="3478652"/>
            <a:ext cx="2191691" cy="333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309" y="3463397"/>
            <a:ext cx="2179947" cy="3336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2356669" cy="330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97575"/>
            <a:ext cx="2232395" cy="3197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632" y="3478651"/>
            <a:ext cx="2094367" cy="3321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794" y="63304"/>
            <a:ext cx="2315516" cy="3291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834" y="74764"/>
            <a:ext cx="2328896" cy="3298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674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G:\АТТЕСТАЦИЯ МОЯ\2023 год\август 2023\1754d78ab671c39ac20911ad2457058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-2340"/>
            <a:ext cx="2339752" cy="336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G:\АТТЕСТАЦИЯ МОЯ\2023 год\август 2023\попкова мадеева 2023 август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6788"/>
            <a:ext cx="2141145" cy="320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G:\АТТЕСТАЦИЯ МОЯ\2023 год\апрель\апрель попкова и мадеева конкурс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2340"/>
            <a:ext cx="2292797" cy="321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429000"/>
            <a:ext cx="2232247" cy="3300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230" y="3429000"/>
            <a:ext cx="2389187" cy="338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473270"/>
            <a:ext cx="2250505" cy="3212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4" y="-2339"/>
            <a:ext cx="2428060" cy="3431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9" y="3473270"/>
            <a:ext cx="2102869" cy="3305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660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:\АТТЕСТАЦИЯ МОЯ\2022 год\июнь 2022\попкова, пиксайки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967"/>
            <a:ext cx="2232248" cy="288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PC\Desktop\уроки юля\2022 оли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343" y="-18882"/>
            <a:ext cx="2128689" cy="2925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:\АТТЕСТАЦИЯ МОЯ\2023 год\июль2023\городской июль 202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520" y="3489589"/>
            <a:ext cx="2335795" cy="3359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075" y="0"/>
            <a:ext cx="2066925" cy="292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8562"/>
            <a:ext cx="1936032" cy="2878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315" y="3489589"/>
            <a:ext cx="2253631" cy="3222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78" name="Picture 2" descr="I:\сканирование от иркям\IMG_003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773" y="3283184"/>
            <a:ext cx="2556541" cy="361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032" y="3411495"/>
            <a:ext cx="2303968" cy="335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156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683568" y="139701"/>
            <a:ext cx="7106295" cy="985044"/>
          </a:xfrm>
        </p:spPr>
        <p:txBody>
          <a:bodyPr/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Участие </a:t>
            </a: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инновационной деятельности</a:t>
            </a:r>
          </a:p>
        </p:txBody>
      </p:sp>
      <p:pic>
        <p:nvPicPr>
          <p:cNvPr id="5" name="Picture 3" descr="H:\аттестация Вишнякова высшая\СКАНЫ ПРИКАЗ\скан ПРИКАЗ от 27 мая.jpeg"/>
          <p:cNvPicPr>
            <a:picLocks noChangeAspect="1" noChangeArrowheads="1"/>
          </p:cNvPicPr>
          <p:nvPr/>
        </p:nvPicPr>
        <p:blipFill rotWithShape="1">
          <a:blip r:embed="rId2" cstate="print"/>
          <a:srcRect l="5795" t="4019" r="4852" b="5328"/>
          <a:stretch/>
        </p:blipFill>
        <p:spPr bwMode="auto">
          <a:xfrm>
            <a:off x="467544" y="1124745"/>
            <a:ext cx="4002182" cy="5435932"/>
          </a:xfrm>
          <a:prstGeom prst="rect">
            <a:avLst/>
          </a:prstGeom>
          <a:noFill/>
          <a:ln w="9525">
            <a:solidFill>
              <a:schemeClr val="tx1">
                <a:lumMod val="85000"/>
                <a:lumOff val="15000"/>
              </a:schemeClr>
            </a:solidFill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340768"/>
            <a:ext cx="4145582" cy="3238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АТТЕСТАЦИЯ МОЯ\2023 год\IMG_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24944"/>
            <a:ext cx="2416449" cy="341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807" y="1652041"/>
            <a:ext cx="2946336" cy="4161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269548"/>
            <a:ext cx="2467811" cy="3588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0577"/>
            <a:ext cx="2729301" cy="3100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84" y="620688"/>
            <a:ext cx="2533340" cy="2082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760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G:\АТТЕСТАЦИЯ МОЯ\2022 год\бланки для сертификатов без фмо\2022 попкова пед ин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7" y="22101"/>
            <a:ext cx="2462624" cy="333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7111"/>
            <a:ext cx="2572473" cy="3473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6" y="3677736"/>
            <a:ext cx="2464948" cy="31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939" y="27111"/>
            <a:ext cx="2588187" cy="365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799" y="3677736"/>
            <a:ext cx="2239766" cy="3201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857" y="3516207"/>
            <a:ext cx="2555230" cy="336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136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АТТЕСТАЦИЯ МОЯ\2020 год\апрель 2020\ммсо попкова апрель 2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457" y="1731335"/>
            <a:ext cx="2132543" cy="151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АТТЕСТАЦИЯ МОЯ\2020 год\грамоты\попкова\попкова ноябрь 2020 съезд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073" y="-22447"/>
            <a:ext cx="2342078" cy="165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G:\АТТЕСТАЦИЯ МОЯ\2022 год\январь 2022\попкова робоборик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2" y="1737040"/>
            <a:ext cx="2325562" cy="164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866" y="1633736"/>
            <a:ext cx="2355228" cy="1732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871" y="27645"/>
            <a:ext cx="2237407" cy="155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629" y="0"/>
            <a:ext cx="2336371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8" y="3684636"/>
            <a:ext cx="2160240" cy="1520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641" y="3645024"/>
            <a:ext cx="2132543" cy="147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371" y="1660526"/>
            <a:ext cx="2348086" cy="1663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073" y="3645024"/>
            <a:ext cx="2231285" cy="155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3" y="795"/>
            <a:ext cx="2246951" cy="1596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308" y="3684636"/>
            <a:ext cx="2109543" cy="1510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154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14408"/>
          </a:xfrm>
        </p:spPr>
        <p:txBody>
          <a:bodyPr/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Награды и поощрения педагога</a:t>
            </a:r>
          </a:p>
        </p:txBody>
      </p:sp>
      <p:pic>
        <p:nvPicPr>
          <p:cNvPr id="14339" name="Picture 3" descr="C:\Users\PC\Desktop\уроки юля\миронов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2" y="1196752"/>
            <a:ext cx="3168976" cy="431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G:\АТТЕСТАЦИЯ МОЯ\2017 год аттестация грамоты\волков 20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285" y="1556792"/>
            <a:ext cx="3149514" cy="445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646" y="2693414"/>
            <a:ext cx="2936354" cy="4163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678743"/>
            <a:ext cx="2854446" cy="4073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I:\2023_09_27\IMG_00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7" y="2725344"/>
            <a:ext cx="2888729" cy="408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I:\2023_09_27\IMG_00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348" y="2655544"/>
            <a:ext cx="2987434" cy="4155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I:\2023_09_27\IMG_00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71175" y="-779694"/>
            <a:ext cx="2761092" cy="4320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:\2023_09_27\IMG_002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302617" y="-743550"/>
            <a:ext cx="2689036" cy="417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90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PC\Desktop\уроки юля\продленка попков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" y="3084076"/>
            <a:ext cx="2654836" cy="377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:\АТТЕСТАЦИЯ МОЯ\2023 год\Юлька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1915"/>
            <a:ext cx="2182675" cy="297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084075"/>
            <a:ext cx="2503040" cy="3542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82" y="28562"/>
            <a:ext cx="2142646" cy="3037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070986"/>
            <a:ext cx="2592288" cy="3658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2774"/>
            <a:ext cx="2079104" cy="2946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614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АТТЕСТАЦИЯ МОЯ\2020 год\апрель 2020\попков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-2654"/>
            <a:ext cx="2757573" cy="339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G:\АТТЕСТАЦИЯ МОЯ\2021 год\март\Благодарность за Силантьеву В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5949"/>
            <a:ext cx="2699792" cy="341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G:\АТТЕСТАЦИЯ МОЯ\2022 год\март 2022\Попкова, Мадеева март 20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8" y="1"/>
            <a:ext cx="2831730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I:\2023_09_27\IMG_00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325" y="3140968"/>
            <a:ext cx="2670686" cy="362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24298"/>
            <a:ext cx="2797091" cy="3454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946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"/>
          <p:cNvSpPr>
            <a:spLocks noGrp="1" noChangeArrowheads="1"/>
          </p:cNvSpPr>
          <p:nvPr>
            <p:ph type="title"/>
          </p:nvPr>
        </p:nvSpPr>
        <p:spPr>
          <a:xfrm>
            <a:off x="395288" y="84138"/>
            <a:ext cx="8424862" cy="5792787"/>
          </a:xfrm>
          <a:noFill/>
        </p:spPr>
        <p:txBody>
          <a:bodyPr lIns="90000" tIns="46800" rIns="90000" bIns="46800"/>
          <a:lstStyle/>
          <a:p>
            <a:pPr eaLnBrk="1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Спасибо за внимание! </a:t>
            </a:r>
            <a:r>
              <a:rPr lang="ru-RU" sz="3200" dirty="0">
                <a:solidFill>
                  <a:srgbClr val="A50021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/>
            </a:r>
            <a:br>
              <a:rPr lang="ru-RU" sz="3200" dirty="0">
                <a:solidFill>
                  <a:srgbClr val="A50021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</a:br>
            <a:endParaRPr lang="ru-RU" sz="3200" dirty="0">
              <a:solidFill>
                <a:srgbClr val="A50021"/>
              </a:solidFill>
              <a:latin typeface="Times New Roman" pitchFamily="18" charset="0"/>
              <a:ea typeface="Lucida Sans Unicode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542899"/>
            <a:ext cx="4464496" cy="631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5160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I:\ПОПКОВА 2023 аттестация нине\ilovepdf_pages-to-jpg\справки Попкова_page-00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82824"/>
            <a:ext cx="4051308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82824"/>
            <a:ext cx="3962400" cy="560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79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I:\ПОПКОВА 2023 аттестация нине\ilovepdf_pages-to-jpg\справки Попкова_page-0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35385"/>
            <a:ext cx="4161978" cy="5889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:\ПОПКОВА 2023 аттестация нине\ilovepdf_pages-to-jpg\справки Попкова_page-0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725116"/>
            <a:ext cx="4102191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:\ПОПКОВА 2023 аттестация нине\ilovepdf_pages-to-jpg\справки Попкова_page-0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3946966" cy="558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I:\ПОПКОВА 2023 аттестация нине\ilovepdf_pages-to-jpg\справки Попкова_page-0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620688"/>
            <a:ext cx="4266743" cy="603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88640"/>
            <a:ext cx="9144000" cy="635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38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4241</TotalTime>
  <Words>217</Words>
  <Application>Microsoft Office PowerPoint</Application>
  <PresentationFormat>Экран (4:3)</PresentationFormat>
  <Paragraphs>32</Paragraphs>
  <Slides>47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4" baseType="lpstr">
      <vt:lpstr>MS Gothic</vt:lpstr>
      <vt:lpstr>Arial</vt:lpstr>
      <vt:lpstr>Candara</vt:lpstr>
      <vt:lpstr>Lucida Sans Unicode</vt:lpstr>
      <vt:lpstr>Symbol</vt:lpstr>
      <vt:lpstr>Times New Roman</vt:lpstr>
      <vt:lpstr>Волна</vt:lpstr>
      <vt:lpstr>Министерство образования РМ  Портфолио  Попковой Юлии Александровны,  воспитателя МАДОУ «Детский сад №82 комбинированного вида», г.о. Саранск  </vt:lpstr>
      <vt:lpstr>Наличие собственного инновационного педагогического опыта</vt:lpstr>
      <vt:lpstr>Презентация PowerPoint</vt:lpstr>
      <vt:lpstr>Участие в инновационной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Наличие публикаций, включая интернет - публикации</vt:lpstr>
      <vt:lpstr>Презентация PowerPoint</vt:lpstr>
      <vt:lpstr>Презентация PowerPoint</vt:lpstr>
      <vt:lpstr>Результаты участия воспитанников в конкурсах, выставках, турнирах, соревнованиях, акциях, фестивалях</vt:lpstr>
      <vt:lpstr>Презентация PowerPoint</vt:lpstr>
      <vt:lpstr>Презентация PowerPoint</vt:lpstr>
      <vt:lpstr>Презентация PowerPoint</vt:lpstr>
      <vt:lpstr>Презентация PowerPoint</vt:lpstr>
      <vt:lpstr>Наличие авторских программ, методических пособий</vt:lpstr>
      <vt:lpstr>Выступления на научно – практических конференциях, семинарах; проведение открытых занятий, мастер-классов, мероприятий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Проведение открытых занятий, мастер – классов, мероприятий</vt:lpstr>
      <vt:lpstr>Общественная активность педагога</vt:lpstr>
      <vt:lpstr>Презентация PowerPoint</vt:lpstr>
      <vt:lpstr>Презентация PowerPoint</vt:lpstr>
      <vt:lpstr>Презентация PowerPoint</vt:lpstr>
      <vt:lpstr>Позитивные результаты с воспитанниками</vt:lpstr>
      <vt:lpstr>Презентация PowerPoint</vt:lpstr>
      <vt:lpstr>Качество взаимодействия с родителями</vt:lpstr>
      <vt:lpstr>Презентация PowerPoint</vt:lpstr>
      <vt:lpstr>Работа с детьми из социально -неблагополучных семей</vt:lpstr>
      <vt:lpstr>Участие педагога в профессиональных конкурсах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Награды и поощрения педагога</vt:lpstr>
      <vt:lpstr>Презентация PowerPoint</vt:lpstr>
      <vt:lpstr>Презентация PowerPoint</vt:lpstr>
      <vt:lpstr>Презентация PowerPoint</vt:lpstr>
      <vt:lpstr>Спасибо за внимание!  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   Портфолио  Федаевой Натальи Константиновны,  воспитателя МБДОУ «Атемарский детский сад №1 «Теремок»,  Лямбирский муниципальный район РМ</dc:title>
  <dc:creator>Пользователь</dc:creator>
  <cp:lastModifiedBy>Старший воспитатель</cp:lastModifiedBy>
  <cp:revision>518</cp:revision>
  <cp:lastPrinted>2023-09-30T14:20:51Z</cp:lastPrinted>
  <dcterms:created xsi:type="dcterms:W3CDTF">2013-01-28T11:22:51Z</dcterms:created>
  <dcterms:modified xsi:type="dcterms:W3CDTF">2023-10-27T09:45:52Z</dcterms:modified>
</cp:coreProperties>
</file>