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sldIdLst>
    <p:sldId id="256" r:id="rId2"/>
    <p:sldId id="257" r:id="rId3"/>
    <p:sldId id="268" r:id="rId4"/>
    <p:sldId id="258" r:id="rId5"/>
    <p:sldId id="265" r:id="rId6"/>
    <p:sldId id="267" r:id="rId7"/>
    <p:sldId id="259" r:id="rId8"/>
    <p:sldId id="264" r:id="rId9"/>
    <p:sldId id="269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16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45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832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576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411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1899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373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082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91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09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887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7741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40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509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567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8555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85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7650BEB-DF1D-4D6A-A7B9-A075CA393EB2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1C9320B-C3E8-494A-8104-037A0B1B4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6757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0822" y="2694101"/>
            <a:ext cx="8794865" cy="2168843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конкурс </a:t>
            </a:r>
            <a:r>
              <a:rPr lang="ru-RU" sz="2800" dirty="0" smtClean="0"/>
              <a:t>«Зимняя площадка дошкольной образовательной организации» среди муниципальных дошкольных образовательных организаций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городского </a:t>
            </a:r>
            <a:r>
              <a:rPr lang="ru-RU" sz="2800" dirty="0" smtClean="0"/>
              <a:t>округа Саранск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5203767"/>
            <a:ext cx="6400800" cy="136328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МАДОУ «Детский сад №59»</a:t>
            </a:r>
            <a:endParaRPr lang="ru-RU" sz="32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2" y="104375"/>
            <a:ext cx="2586556" cy="2764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04" y="2801289"/>
            <a:ext cx="3487328" cy="39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41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Наличие, состояния спортивного и игрового оборудования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0" y="270164"/>
            <a:ext cx="2859701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765" y="238991"/>
            <a:ext cx="2711053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02" y="238991"/>
            <a:ext cx="2302625" cy="36770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043" y="270164"/>
            <a:ext cx="3549535" cy="35835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0327" y="4001451"/>
            <a:ext cx="1147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FF00"/>
                </a:solidFill>
              </a:rPr>
              <a:t>младшая группа              средняя группа          старшая группа              подготовительная группа</a:t>
            </a:r>
            <a:endParaRPr lang="ru-RU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38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507788" cy="150706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Безопасность и практичность используемого спортивного оборудования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9482254" cy="361526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Все </a:t>
            </a:r>
            <a:r>
              <a:rPr lang="ru-RU" dirty="0"/>
              <a:t>оборудование и инвентарь, используемый детьми </a:t>
            </a:r>
            <a:r>
              <a:rPr lang="ru-RU" dirty="0" smtClean="0"/>
              <a:t> устанавливается </a:t>
            </a:r>
            <a:r>
              <a:rPr lang="ru-RU" dirty="0"/>
              <a:t>и </a:t>
            </a:r>
            <a:r>
              <a:rPr lang="ru-RU" dirty="0" smtClean="0"/>
              <a:t>размещается </a:t>
            </a:r>
            <a:r>
              <a:rPr lang="ru-RU" dirty="0"/>
              <a:t>с учетом их полной безопасности</a:t>
            </a:r>
            <a:r>
              <a:rPr lang="ru-RU" dirty="0" smtClean="0"/>
              <a:t>. Оборудование, которое используют дошкольники на прогулке, является </a:t>
            </a:r>
            <a:r>
              <a:rPr lang="ru-RU" dirty="0"/>
              <a:t>исправным, безопасным </a:t>
            </a:r>
            <a:r>
              <a:rPr lang="ru-RU" dirty="0" smtClean="0"/>
              <a:t>. </a:t>
            </a:r>
            <a:r>
              <a:rPr lang="ru-RU" dirty="0"/>
              <a:t>Все дети </a:t>
            </a:r>
            <a:r>
              <a:rPr lang="ru-RU" dirty="0" smtClean="0"/>
              <a:t> находятся </a:t>
            </a:r>
            <a:r>
              <a:rPr lang="ru-RU" dirty="0"/>
              <a:t>в поле зрения воспитателя, который </a:t>
            </a:r>
            <a:r>
              <a:rPr lang="ru-RU" dirty="0" smtClean="0"/>
              <a:t>осуществляет </a:t>
            </a:r>
            <a:r>
              <a:rPr lang="ru-RU" dirty="0"/>
              <a:t>постоянный контроль над всеми выполняемыми детьми действиями. Для предотвращения травматизма детей на физкультурных занятиях </a:t>
            </a:r>
            <a:r>
              <a:rPr lang="ru-RU" dirty="0" smtClean="0"/>
              <a:t> соблюдаются </a:t>
            </a:r>
            <a:r>
              <a:rPr lang="ru-RU" dirty="0"/>
              <a:t>все правила организации занятия, требования к методике преподавания физической деятельности, соблюдение </a:t>
            </a:r>
            <a:r>
              <a:rPr lang="ru-RU" dirty="0" err="1"/>
              <a:t>санитарно</a:t>
            </a:r>
            <a:r>
              <a:rPr lang="ru-RU" dirty="0"/>
              <a:t> – гигиенических условий и форм одежды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Случаев </a:t>
            </a:r>
            <a:r>
              <a:rPr lang="ru-RU" dirty="0"/>
              <a:t>травматизма на </a:t>
            </a:r>
            <a:r>
              <a:rPr lang="ru-RU" dirty="0" smtClean="0"/>
              <a:t>территории МАДОУ «Детский сад №59» </a:t>
            </a:r>
            <a:r>
              <a:rPr lang="ru-RU" dirty="0"/>
              <a:t>во время проведения </a:t>
            </a:r>
            <a:r>
              <a:rPr lang="ru-RU" dirty="0" smtClean="0"/>
              <a:t>прогулки  на данный период не было.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166465" y="685801"/>
            <a:ext cx="576147" cy="3615266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3778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5162550"/>
            <a:ext cx="10882775" cy="8318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/>
              <a:t>Состояние территории дошкольной образовательной </a:t>
            </a:r>
            <a:r>
              <a:rPr lang="ru-RU" sz="2400" b="1" dirty="0" smtClean="0"/>
              <a:t>организации</a:t>
            </a:r>
            <a:br>
              <a:rPr lang="ru-RU" sz="2400" b="1" dirty="0" smtClean="0"/>
            </a:br>
            <a:r>
              <a:rPr lang="ru-RU" sz="2000" i="1" dirty="0" smtClean="0"/>
              <a:t>(</a:t>
            </a:r>
            <a:r>
              <a:rPr lang="ru-RU" sz="20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состояние </a:t>
            </a:r>
            <a:r>
              <a:rPr lang="ru-RU" sz="2000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отмостков</a:t>
            </a:r>
            <a:r>
              <a:rPr lang="ru-RU" sz="20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пешеходных дорожек, </a:t>
            </a:r>
            <a:r>
              <a:rPr lang="ru-RU" sz="2000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поребриков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0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46" y="135994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15" y="119917"/>
            <a:ext cx="3275561" cy="4367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92" y="258560"/>
            <a:ext cx="3572395" cy="476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1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9983788" cy="1507067"/>
          </a:xfrm>
        </p:spPr>
        <p:txBody>
          <a:bodyPr>
            <a:normAutofit/>
          </a:bodyPr>
          <a:lstStyle/>
          <a:p>
            <a:r>
              <a:rPr lang="ru-RU" sz="2400" b="1" dirty="0"/>
              <a:t>Состояние территории дошкольной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образовательной организации</a:t>
            </a:r>
            <a:br>
              <a:rPr lang="ru-RU" sz="2400" b="1" dirty="0" smtClean="0"/>
            </a:br>
            <a:r>
              <a:rPr lang="ru-RU" sz="2000" i="1" dirty="0" smtClean="0"/>
              <a:t>(обеспечение безопасности на территории детского сада)</a:t>
            </a:r>
            <a:endParaRPr lang="ru-RU" sz="20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3" y="60845"/>
            <a:ext cx="4232564" cy="273168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476" y="271982"/>
            <a:ext cx="3470256" cy="26026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701" y="2523823"/>
            <a:ext cx="3280756" cy="24605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893" y="109051"/>
            <a:ext cx="3350375" cy="44671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5" y="2575435"/>
            <a:ext cx="2439668" cy="18297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59" y="2114918"/>
            <a:ext cx="1717701" cy="229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Состояние зимних спортивных площадок</a:t>
            </a:r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99" y="685800"/>
            <a:ext cx="4819650" cy="3614738"/>
          </a:xfrm>
        </p:spPr>
      </p:pic>
    </p:spTree>
    <p:extLst>
      <p:ext uri="{BB962C8B-B14F-4D97-AF65-F5344CB8AC3E}">
        <p14:creationId xmlns:p14="http://schemas.microsoft.com/office/powerpoint/2010/main" val="4165683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Состояние участков для зимних прогулок детей 1-ой младшей группы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011" y="685800"/>
            <a:ext cx="2711053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974" y="285749"/>
            <a:ext cx="3114675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50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Состояние участков для зимних прогулок детей 2-ой младшей группы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4" y="514350"/>
            <a:ext cx="2711053" cy="3614738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37" y="1205345"/>
            <a:ext cx="3638389" cy="272879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588" y="826217"/>
            <a:ext cx="4881487" cy="3661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91498" y="4118000"/>
            <a:ext cx="149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лабиринт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251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5645548"/>
            <a:ext cx="10745788" cy="91717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Состояние участков для зимних прогулок детей среднего возраста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3940" y="174192"/>
            <a:ext cx="2447627" cy="435133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47799" y="3502324"/>
            <a:ext cx="4075113" cy="2292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50" y="110259"/>
            <a:ext cx="3686175" cy="35854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8" y="857250"/>
            <a:ext cx="3171827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89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Состояние участков для зимних прогулок детей старшего возраста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0" y="258206"/>
            <a:ext cx="2999271" cy="39990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31" y="71598"/>
            <a:ext cx="4152207" cy="311415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158" y="71598"/>
            <a:ext cx="3447357" cy="45964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483" y="2985928"/>
            <a:ext cx="2274916" cy="17061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432" y="3037740"/>
            <a:ext cx="2781300" cy="3708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66976" y="3771901"/>
            <a:ext cx="87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Цель для метания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334125" y="2676525"/>
            <a:ext cx="1286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крепость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058025" y="4285881"/>
            <a:ext cx="1419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горка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84458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107738" cy="150706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Состояние участков для зимних прогулок детей подготовительной группы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772" y="3019425"/>
            <a:ext cx="2711053" cy="361473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75" y="685800"/>
            <a:ext cx="4114799" cy="308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3102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</TotalTime>
  <Words>185</Words>
  <Application>Microsoft Office PowerPoint</Application>
  <PresentationFormat>Широкоэкранный</PresentationFormat>
  <Paragraphs>19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Century Gothic</vt:lpstr>
      <vt:lpstr>Times New Roman</vt:lpstr>
      <vt:lpstr>Wingdings 3</vt:lpstr>
      <vt:lpstr>Сектор</vt:lpstr>
      <vt:lpstr>    конкурс «Зимняя площадка дошкольной образовательной организации» среди муниципальных дошкольных образовательных организаций  городского округа Саранск</vt:lpstr>
      <vt:lpstr>Состояние территории дошкольной образовательной организации (состояние отмостков, пешеходных дорожек, поребриков)</vt:lpstr>
      <vt:lpstr>Состояние территории дошкольной  образовательной организации (обеспечение безопасности на территории детского сада)</vt:lpstr>
      <vt:lpstr>Состояние зимних спортивных площадок</vt:lpstr>
      <vt:lpstr>Состояние участков для зимних прогулок детей 1-ой младшей группы</vt:lpstr>
      <vt:lpstr>Состояние участков для зимних прогулок детей 2-ой младшей группы</vt:lpstr>
      <vt:lpstr>Состояние участков для зимних прогулок детей среднего возраста</vt:lpstr>
      <vt:lpstr>Состояние участков для зимних прогулок детей старшего возраста</vt:lpstr>
      <vt:lpstr>Состояние участков для зимних прогулок детей подготовительной группы</vt:lpstr>
      <vt:lpstr>Наличие, состояния спортивного и игрового оборудования</vt:lpstr>
      <vt:lpstr>Безопасность и практичность используемого спортивного оборудования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конкурсе «Зимняя площадка дошкольной образовательной организации» среди муниципальных дошкольных образовательных организаций городского округа Саранск</dc:title>
  <dc:creator>RePack by Diakov</dc:creator>
  <cp:lastModifiedBy>RePack by Diakov</cp:lastModifiedBy>
  <cp:revision>12</cp:revision>
  <dcterms:created xsi:type="dcterms:W3CDTF">2021-02-19T16:55:37Z</dcterms:created>
  <dcterms:modified xsi:type="dcterms:W3CDTF">2021-02-20T17:24:55Z</dcterms:modified>
</cp:coreProperties>
</file>