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D0D4A1-3B60-48D2-ADBB-4561412F8503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435BE1-6F2C-41EF-AC41-6A387BB897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и использование остаточного зрения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986282"/>
          </a:xfrm>
        </p:spPr>
        <p:txBody>
          <a:bodyPr>
            <a:normAutofit fontScale="77500" lnSpcReduction="20000"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Подготовила: Самойлова М.А. тифлопедагог </a:t>
            </a:r>
          </a:p>
          <a:p>
            <a:r>
              <a:rPr lang="ru-RU" sz="1600" dirty="0" smtClean="0"/>
              <a:t>МДОУ «Детский сад №22 комбинированного вида» </a:t>
            </a:r>
          </a:p>
          <a:p>
            <a:r>
              <a:rPr lang="ru-RU" sz="1600" dirty="0" smtClean="0"/>
              <a:t>город  Саранск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785794"/>
            <a:ext cx="685804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Средства  улучшения остаточного зрения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28596" y="2285992"/>
            <a:ext cx="1714512" cy="3643338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Очки  (дальнозоркость, близорукость, астигматизм, афакия)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500298" y="2214554"/>
            <a:ext cx="1714512" cy="3643338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Лупа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714876" y="2285992"/>
            <a:ext cx="1714512" cy="3643338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Телескопические очки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715140" y="2285992"/>
            <a:ext cx="1714512" cy="3643338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Специальные упражнения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 rot="5400000">
            <a:off x="3714744" y="1142984"/>
            <a:ext cx="71438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rot="16200000" flipH="1">
            <a:off x="4893471" y="1393017"/>
            <a:ext cx="78581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7" idx="0"/>
          </p:cNvCxnSpPr>
          <p:nvPr/>
        </p:nvCxnSpPr>
        <p:spPr>
          <a:xfrm rot="16200000" flipH="1">
            <a:off x="5786446" y="500042"/>
            <a:ext cx="785818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 rot="5400000">
            <a:off x="2643174" y="142852"/>
            <a:ext cx="785818" cy="3500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428596" y="2714620"/>
            <a:ext cx="2714644" cy="335758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Степени и характера нарушения зрения (тотальная слепота, слабовидение и т.д.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928926" y="2714620"/>
            <a:ext cx="2714644" cy="335758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Уровня предыдущего сенсорного опыта и готовности сохранного анализатора к восприятию учебного материала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5715008" y="2857496"/>
            <a:ext cx="2714644" cy="335758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Двигательной подготовленности, умения ориентироваться в пространстве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285720" y="642918"/>
            <a:ext cx="8858280" cy="1500198"/>
          </a:xfrm>
          <a:prstGeom prst="ribbon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Выбор методов развития и использования остаточного зрения зависит от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7686" y="1857364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72264" y="1928802"/>
            <a:ext cx="260033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428860" y="1857364"/>
            <a:ext cx="260033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714348" y="642918"/>
            <a:ext cx="7643866" cy="121444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Направленность упражнений при использовании и развитии остаточного зрения</a:t>
            </a:r>
            <a:endParaRPr lang="ru-RU" sz="28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57158" y="2786058"/>
            <a:ext cx="2000264" cy="171451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Охрана зрения</a:t>
            </a:r>
            <a:endParaRPr lang="ru-RU" sz="28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714612" y="2857496"/>
            <a:ext cx="2428892" cy="164307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Формирование зрительных представлений</a:t>
            </a:r>
            <a:endParaRPr lang="ru-RU" sz="24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57818" y="2928934"/>
            <a:ext cx="3214710" cy="157163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Тренировка зрительных функций глаза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rot="5400000">
            <a:off x="929456" y="2357430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 rot="5400000">
            <a:off x="3464712" y="2393149"/>
            <a:ext cx="92869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357950" y="2357430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928670"/>
            <a:ext cx="80010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Учить использованию остаточного зрения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500306"/>
            <a:ext cx="2500330" cy="32861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узнавании знакомых предметов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2500306"/>
            <a:ext cx="2500330" cy="32861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 распознавании зрительных признаков спортивного инвентаря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2500306"/>
            <a:ext cx="2500330" cy="32861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развитии зрительных представлений при поворотах на 90 и 180 градусов, анализируя изменения пространственных изменений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14480" y="1643050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643050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286644" y="1643050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1000100" y="571480"/>
            <a:ext cx="7358114" cy="11430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Восприятие в зависимости от зрительного дефекта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143116"/>
            <a:ext cx="200026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Слабовидящие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0,1-0,4 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3857628"/>
            <a:ext cx="185738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Тактильно-слуховой способ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385762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Сложность в прослеживании движущихся объектов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768" y="3857628"/>
            <a:ext cx="1857388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Затруднение в точности выполнения двигательных  действий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2214554"/>
            <a:ext cx="185738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Нарушение бинокулярного зрения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2143116"/>
            <a:ext cx="185738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Сужение поля зрения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2214554"/>
            <a:ext cx="200026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Незрячие частично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0-0,04 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929066"/>
            <a:ext cx="1857388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Предметы, явления,  действия, зрительно ориентируясь в пространстве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643306" y="1714488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285852" y="1714488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214414" y="3357562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929322" y="1714488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929322" y="3429000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571868" y="3429000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8072462" y="1714488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8072462" y="3357562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172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Развитие и использование остаточного зрения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использование остаточного зрения</dc:title>
  <dc:creator>US</dc:creator>
  <cp:lastModifiedBy>user</cp:lastModifiedBy>
  <cp:revision>18</cp:revision>
  <dcterms:created xsi:type="dcterms:W3CDTF">2011-12-17T12:42:35Z</dcterms:created>
  <dcterms:modified xsi:type="dcterms:W3CDTF">2006-12-31T21:26:08Z</dcterms:modified>
</cp:coreProperties>
</file>