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63" r:id="rId3"/>
    <p:sldId id="258" r:id="rId4"/>
    <p:sldId id="257" r:id="rId5"/>
    <p:sldId id="259" r:id="rId6"/>
    <p:sldId id="264" r:id="rId7"/>
    <p:sldId id="265" r:id="rId8"/>
    <p:sldId id="266" r:id="rId9"/>
    <p:sldId id="267" r:id="rId10"/>
    <p:sldId id="268" r:id="rId11"/>
    <p:sldId id="269" r:id="rId12"/>
    <p:sldId id="270" r:id="rId13"/>
    <p:sldId id="271" r:id="rId14"/>
    <p:sldId id="273" r:id="rId15"/>
    <p:sldId id="274" r:id="rId16"/>
    <p:sldId id="275" r:id="rId17"/>
    <p:sldId id="276" r:id="rId18"/>
    <p:sldId id="277" r:id="rId19"/>
  </p:sldIdLst>
  <p:sldSz cx="9072563" cy="5689600"/>
  <p:notesSz cx="6858000" cy="9144000"/>
  <p:defaultTextStyle>
    <a:defPPr>
      <a:defRPr lang="ru-RU"/>
    </a:defPPr>
    <a:lvl1pPr marL="0" algn="l" defTabSz="908365" rtl="0" eaLnBrk="1" latinLnBrk="0" hangingPunct="1">
      <a:defRPr sz="1800" kern="1200">
        <a:solidFill>
          <a:schemeClr val="tx1"/>
        </a:solidFill>
        <a:latin typeface="+mn-lt"/>
        <a:ea typeface="+mn-ea"/>
        <a:cs typeface="+mn-cs"/>
      </a:defRPr>
    </a:lvl1pPr>
    <a:lvl2pPr marL="454182" algn="l" defTabSz="908365" rtl="0" eaLnBrk="1" latinLnBrk="0" hangingPunct="1">
      <a:defRPr sz="1800" kern="1200">
        <a:solidFill>
          <a:schemeClr val="tx1"/>
        </a:solidFill>
        <a:latin typeface="+mn-lt"/>
        <a:ea typeface="+mn-ea"/>
        <a:cs typeface="+mn-cs"/>
      </a:defRPr>
    </a:lvl2pPr>
    <a:lvl3pPr marL="908365" algn="l" defTabSz="908365" rtl="0" eaLnBrk="1" latinLnBrk="0" hangingPunct="1">
      <a:defRPr sz="1800" kern="1200">
        <a:solidFill>
          <a:schemeClr val="tx1"/>
        </a:solidFill>
        <a:latin typeface="+mn-lt"/>
        <a:ea typeface="+mn-ea"/>
        <a:cs typeface="+mn-cs"/>
      </a:defRPr>
    </a:lvl3pPr>
    <a:lvl4pPr marL="1362547" algn="l" defTabSz="908365" rtl="0" eaLnBrk="1" latinLnBrk="0" hangingPunct="1">
      <a:defRPr sz="1800" kern="1200">
        <a:solidFill>
          <a:schemeClr val="tx1"/>
        </a:solidFill>
        <a:latin typeface="+mn-lt"/>
        <a:ea typeface="+mn-ea"/>
        <a:cs typeface="+mn-cs"/>
      </a:defRPr>
    </a:lvl4pPr>
    <a:lvl5pPr marL="1816730" algn="l" defTabSz="908365" rtl="0" eaLnBrk="1" latinLnBrk="0" hangingPunct="1">
      <a:defRPr sz="1800" kern="1200">
        <a:solidFill>
          <a:schemeClr val="tx1"/>
        </a:solidFill>
        <a:latin typeface="+mn-lt"/>
        <a:ea typeface="+mn-ea"/>
        <a:cs typeface="+mn-cs"/>
      </a:defRPr>
    </a:lvl5pPr>
    <a:lvl6pPr marL="2270912" algn="l" defTabSz="908365" rtl="0" eaLnBrk="1" latinLnBrk="0" hangingPunct="1">
      <a:defRPr sz="1800" kern="1200">
        <a:solidFill>
          <a:schemeClr val="tx1"/>
        </a:solidFill>
        <a:latin typeface="+mn-lt"/>
        <a:ea typeface="+mn-ea"/>
        <a:cs typeface="+mn-cs"/>
      </a:defRPr>
    </a:lvl6pPr>
    <a:lvl7pPr marL="2725095" algn="l" defTabSz="908365" rtl="0" eaLnBrk="1" latinLnBrk="0" hangingPunct="1">
      <a:defRPr sz="1800" kern="1200">
        <a:solidFill>
          <a:schemeClr val="tx1"/>
        </a:solidFill>
        <a:latin typeface="+mn-lt"/>
        <a:ea typeface="+mn-ea"/>
        <a:cs typeface="+mn-cs"/>
      </a:defRPr>
    </a:lvl7pPr>
    <a:lvl8pPr marL="3179277" algn="l" defTabSz="908365" rtl="0" eaLnBrk="1" latinLnBrk="0" hangingPunct="1">
      <a:defRPr sz="1800" kern="1200">
        <a:solidFill>
          <a:schemeClr val="tx1"/>
        </a:solidFill>
        <a:latin typeface="+mn-lt"/>
        <a:ea typeface="+mn-ea"/>
        <a:cs typeface="+mn-cs"/>
      </a:defRPr>
    </a:lvl8pPr>
    <a:lvl9pPr marL="3633460" algn="l" defTabSz="908365"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FF3300"/>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014" y="-84"/>
      </p:cViewPr>
      <p:guideLst>
        <p:guide orient="horz" pos="1792"/>
        <p:guide pos="285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49965-14D1-48CE-8CB9-AB61161AFC1D}" type="datetimeFigureOut">
              <a:rPr lang="ru-RU" smtClean="0"/>
              <a:t>10.12.2020</a:t>
            </a:fld>
            <a:endParaRPr lang="ru-RU"/>
          </a:p>
        </p:txBody>
      </p:sp>
      <p:sp>
        <p:nvSpPr>
          <p:cNvPr id="4" name="Образ слайда 3"/>
          <p:cNvSpPr>
            <a:spLocks noGrp="1" noRot="1" noChangeAspect="1"/>
          </p:cNvSpPr>
          <p:nvPr>
            <p:ph type="sldImg" idx="2"/>
          </p:nvPr>
        </p:nvSpPr>
        <p:spPr>
          <a:xfrm>
            <a:off x="695325" y="685800"/>
            <a:ext cx="546735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2AE6DF-86B5-4ADE-91DE-C41244B842A5}" type="slidenum">
              <a:rPr lang="ru-RU" smtClean="0"/>
              <a:t>‹#›</a:t>
            </a:fld>
            <a:endParaRPr lang="ru-RU"/>
          </a:p>
        </p:txBody>
      </p:sp>
    </p:spTree>
    <p:extLst>
      <p:ext uri="{BB962C8B-B14F-4D97-AF65-F5344CB8AC3E}">
        <p14:creationId xmlns:p14="http://schemas.microsoft.com/office/powerpoint/2010/main" val="1370938542"/>
      </p:ext>
    </p:extLst>
  </p:cSld>
  <p:clrMap bg1="lt1" tx1="dk1" bg2="lt2" tx2="dk2" accent1="accent1" accent2="accent2" accent3="accent3" accent4="accent4" accent5="accent5" accent6="accent6" hlink="hlink" folHlink="folHlink"/>
  <p:notesStyle>
    <a:lvl1pPr marL="0" algn="l" defTabSz="908365" rtl="0" eaLnBrk="1" latinLnBrk="0" hangingPunct="1">
      <a:defRPr sz="1200" kern="1200">
        <a:solidFill>
          <a:schemeClr val="tx1"/>
        </a:solidFill>
        <a:latin typeface="+mn-lt"/>
        <a:ea typeface="+mn-ea"/>
        <a:cs typeface="+mn-cs"/>
      </a:defRPr>
    </a:lvl1pPr>
    <a:lvl2pPr marL="454182" algn="l" defTabSz="908365" rtl="0" eaLnBrk="1" latinLnBrk="0" hangingPunct="1">
      <a:defRPr sz="1200" kern="1200">
        <a:solidFill>
          <a:schemeClr val="tx1"/>
        </a:solidFill>
        <a:latin typeface="+mn-lt"/>
        <a:ea typeface="+mn-ea"/>
        <a:cs typeface="+mn-cs"/>
      </a:defRPr>
    </a:lvl2pPr>
    <a:lvl3pPr marL="908365" algn="l" defTabSz="908365" rtl="0" eaLnBrk="1" latinLnBrk="0" hangingPunct="1">
      <a:defRPr sz="1200" kern="1200">
        <a:solidFill>
          <a:schemeClr val="tx1"/>
        </a:solidFill>
        <a:latin typeface="+mn-lt"/>
        <a:ea typeface="+mn-ea"/>
        <a:cs typeface="+mn-cs"/>
      </a:defRPr>
    </a:lvl3pPr>
    <a:lvl4pPr marL="1362547" algn="l" defTabSz="908365" rtl="0" eaLnBrk="1" latinLnBrk="0" hangingPunct="1">
      <a:defRPr sz="1200" kern="1200">
        <a:solidFill>
          <a:schemeClr val="tx1"/>
        </a:solidFill>
        <a:latin typeface="+mn-lt"/>
        <a:ea typeface="+mn-ea"/>
        <a:cs typeface="+mn-cs"/>
      </a:defRPr>
    </a:lvl4pPr>
    <a:lvl5pPr marL="1816730" algn="l" defTabSz="908365" rtl="0" eaLnBrk="1" latinLnBrk="0" hangingPunct="1">
      <a:defRPr sz="1200" kern="1200">
        <a:solidFill>
          <a:schemeClr val="tx1"/>
        </a:solidFill>
        <a:latin typeface="+mn-lt"/>
        <a:ea typeface="+mn-ea"/>
        <a:cs typeface="+mn-cs"/>
      </a:defRPr>
    </a:lvl5pPr>
    <a:lvl6pPr marL="2270912" algn="l" defTabSz="908365" rtl="0" eaLnBrk="1" latinLnBrk="0" hangingPunct="1">
      <a:defRPr sz="1200" kern="1200">
        <a:solidFill>
          <a:schemeClr val="tx1"/>
        </a:solidFill>
        <a:latin typeface="+mn-lt"/>
        <a:ea typeface="+mn-ea"/>
        <a:cs typeface="+mn-cs"/>
      </a:defRPr>
    </a:lvl6pPr>
    <a:lvl7pPr marL="2725095" algn="l" defTabSz="908365" rtl="0" eaLnBrk="1" latinLnBrk="0" hangingPunct="1">
      <a:defRPr sz="1200" kern="1200">
        <a:solidFill>
          <a:schemeClr val="tx1"/>
        </a:solidFill>
        <a:latin typeface="+mn-lt"/>
        <a:ea typeface="+mn-ea"/>
        <a:cs typeface="+mn-cs"/>
      </a:defRPr>
    </a:lvl7pPr>
    <a:lvl8pPr marL="3179277" algn="l" defTabSz="908365" rtl="0" eaLnBrk="1" latinLnBrk="0" hangingPunct="1">
      <a:defRPr sz="1200" kern="1200">
        <a:solidFill>
          <a:schemeClr val="tx1"/>
        </a:solidFill>
        <a:latin typeface="+mn-lt"/>
        <a:ea typeface="+mn-ea"/>
        <a:cs typeface="+mn-cs"/>
      </a:defRPr>
    </a:lvl8pPr>
    <a:lvl9pPr marL="3633460" algn="l" defTabSz="90836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95325" y="685800"/>
            <a:ext cx="546735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D2AE6DF-86B5-4ADE-91DE-C41244B842A5}" type="slidenum">
              <a:rPr lang="ru-RU" smtClean="0"/>
              <a:t>5</a:t>
            </a:fld>
            <a:endParaRPr lang="ru-RU"/>
          </a:p>
        </p:txBody>
      </p:sp>
    </p:spTree>
    <p:extLst>
      <p:ext uri="{BB962C8B-B14F-4D97-AF65-F5344CB8AC3E}">
        <p14:creationId xmlns:p14="http://schemas.microsoft.com/office/powerpoint/2010/main" val="18633151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pic>
        <p:nvPicPr>
          <p:cNvPr id="12290" name="Picture 2" descr="https://img-fotki.yandex.ru/get/51236/200418627.183/0_17f9eb_155c0b40_orig.png"/>
          <p:cNvPicPr>
            <a:picLocks noChangeAspect="1" noChangeArrowheads="1"/>
          </p:cNvPicPr>
          <p:nvPr userDrawn="1"/>
        </p:nvPicPr>
        <p:blipFill>
          <a:blip r:embed="rId2" cstate="print"/>
          <a:srcRect/>
          <a:stretch>
            <a:fillRect/>
          </a:stretch>
        </p:blipFill>
        <p:spPr bwMode="auto">
          <a:xfrm flipH="1">
            <a:off x="425248" y="1659459"/>
            <a:ext cx="4607193" cy="3501992"/>
          </a:xfrm>
          <a:prstGeom prst="rect">
            <a:avLst/>
          </a:prstGeom>
          <a:noFill/>
        </p:spPr>
      </p:pic>
      <p:pic>
        <p:nvPicPr>
          <p:cNvPr id="32" name="Picture 38" descr=" "/>
          <p:cNvPicPr>
            <a:picLocks noChangeAspect="1" noChangeArrowheads="1"/>
          </p:cNvPicPr>
          <p:nvPr userDrawn="1"/>
        </p:nvPicPr>
        <p:blipFill>
          <a:blip r:embed="rId3" cstate="print"/>
          <a:srcRect/>
          <a:stretch>
            <a:fillRect/>
          </a:stretch>
        </p:blipFill>
        <p:spPr bwMode="auto">
          <a:xfrm>
            <a:off x="3402205" y="2"/>
            <a:ext cx="2268159" cy="444099"/>
          </a:xfrm>
          <a:prstGeom prst="rect">
            <a:avLst/>
          </a:prstGeom>
          <a:noFill/>
        </p:spPr>
      </p:pic>
      <p:pic>
        <p:nvPicPr>
          <p:cNvPr id="33" name="Picture 38" descr=" "/>
          <p:cNvPicPr>
            <a:picLocks noChangeAspect="1" noChangeArrowheads="1"/>
          </p:cNvPicPr>
          <p:nvPr userDrawn="1"/>
        </p:nvPicPr>
        <p:blipFill>
          <a:blip r:embed="rId3" cstate="print"/>
          <a:srcRect/>
          <a:stretch>
            <a:fillRect/>
          </a:stretch>
        </p:blipFill>
        <p:spPr bwMode="auto">
          <a:xfrm rot="10800000">
            <a:off x="5528602" y="2"/>
            <a:ext cx="2268159" cy="444099"/>
          </a:xfrm>
          <a:prstGeom prst="rect">
            <a:avLst/>
          </a:prstGeom>
          <a:noFill/>
        </p:spPr>
      </p:pic>
      <p:pic>
        <p:nvPicPr>
          <p:cNvPr id="34" name="Picture 38" descr=" "/>
          <p:cNvPicPr>
            <a:picLocks noChangeAspect="1" noChangeArrowheads="1"/>
          </p:cNvPicPr>
          <p:nvPr userDrawn="1"/>
        </p:nvPicPr>
        <p:blipFill>
          <a:blip r:embed="rId3" cstate="print"/>
          <a:srcRect/>
          <a:stretch>
            <a:fillRect/>
          </a:stretch>
        </p:blipFill>
        <p:spPr bwMode="auto">
          <a:xfrm>
            <a:off x="1275808" y="2"/>
            <a:ext cx="2268159" cy="444099"/>
          </a:xfrm>
          <a:prstGeom prst="rect">
            <a:avLst/>
          </a:prstGeom>
          <a:noFill/>
        </p:spPr>
      </p:pic>
      <p:pic>
        <p:nvPicPr>
          <p:cNvPr id="30" name="Picture 38" descr=" "/>
          <p:cNvPicPr>
            <a:picLocks noChangeAspect="1" noChangeArrowheads="1"/>
          </p:cNvPicPr>
          <p:nvPr userDrawn="1"/>
        </p:nvPicPr>
        <p:blipFill>
          <a:blip r:embed="rId3" cstate="print"/>
          <a:srcRect/>
          <a:stretch>
            <a:fillRect/>
          </a:stretch>
        </p:blipFill>
        <p:spPr bwMode="auto">
          <a:xfrm rot="16200000">
            <a:off x="-923467" y="2803678"/>
            <a:ext cx="2528731" cy="398338"/>
          </a:xfrm>
          <a:prstGeom prst="rect">
            <a:avLst/>
          </a:prstGeom>
          <a:noFill/>
        </p:spPr>
      </p:pic>
      <p:pic>
        <p:nvPicPr>
          <p:cNvPr id="12326" name="Picture 38" descr=" "/>
          <p:cNvPicPr>
            <a:picLocks noChangeAspect="1" noChangeArrowheads="1"/>
          </p:cNvPicPr>
          <p:nvPr userDrawn="1"/>
        </p:nvPicPr>
        <p:blipFill>
          <a:blip r:embed="rId3" cstate="print"/>
          <a:srcRect/>
          <a:stretch>
            <a:fillRect/>
          </a:stretch>
        </p:blipFill>
        <p:spPr bwMode="auto">
          <a:xfrm rot="5400000">
            <a:off x="7440361" y="2882701"/>
            <a:ext cx="2528731" cy="398338"/>
          </a:xfrm>
          <a:prstGeom prst="rect">
            <a:avLst/>
          </a:prstGeom>
          <a:noFill/>
        </p:spPr>
      </p:pic>
      <p:pic>
        <p:nvPicPr>
          <p:cNvPr id="11" name="Picture 8" descr=" "/>
          <p:cNvPicPr>
            <a:picLocks noChangeAspect="1" noChangeArrowheads="1"/>
          </p:cNvPicPr>
          <p:nvPr userDrawn="1"/>
        </p:nvPicPr>
        <p:blipFill>
          <a:blip r:embed="rId4" cstate="print">
            <a:lum contrast="20000"/>
          </a:blip>
          <a:srcRect/>
          <a:stretch>
            <a:fillRect/>
          </a:stretch>
        </p:blipFill>
        <p:spPr bwMode="auto">
          <a:xfrm rot="5400000" flipV="1">
            <a:off x="6904880" y="324817"/>
            <a:ext cx="2492499" cy="1842876"/>
          </a:xfrm>
          <a:prstGeom prst="rect">
            <a:avLst/>
          </a:prstGeom>
          <a:noFill/>
        </p:spPr>
      </p:pic>
      <p:pic>
        <p:nvPicPr>
          <p:cNvPr id="28" name="Picture 8" descr=" "/>
          <p:cNvPicPr>
            <a:picLocks noChangeAspect="1" noChangeArrowheads="1"/>
          </p:cNvPicPr>
          <p:nvPr userDrawn="1"/>
        </p:nvPicPr>
        <p:blipFill>
          <a:blip r:embed="rId5" cstate="print">
            <a:lum contrast="20000"/>
          </a:blip>
          <a:srcRect/>
          <a:stretch>
            <a:fillRect/>
          </a:stretch>
        </p:blipFill>
        <p:spPr bwMode="auto">
          <a:xfrm rot="16200000">
            <a:off x="6942110" y="3559149"/>
            <a:ext cx="2449686" cy="1811222"/>
          </a:xfrm>
          <a:prstGeom prst="rect">
            <a:avLst/>
          </a:prstGeom>
          <a:noFill/>
        </p:spPr>
      </p:pic>
      <p:pic>
        <p:nvPicPr>
          <p:cNvPr id="29" name="Picture 8" descr=" "/>
          <p:cNvPicPr>
            <a:picLocks noChangeAspect="1" noChangeArrowheads="1"/>
          </p:cNvPicPr>
          <p:nvPr userDrawn="1"/>
        </p:nvPicPr>
        <p:blipFill>
          <a:blip r:embed="rId4" cstate="print">
            <a:lum contrast="20000"/>
          </a:blip>
          <a:srcRect/>
          <a:stretch>
            <a:fillRect/>
          </a:stretch>
        </p:blipFill>
        <p:spPr bwMode="auto">
          <a:xfrm rot="16200000" flipV="1">
            <a:off x="-324811" y="3521913"/>
            <a:ext cx="2492502" cy="1842878"/>
          </a:xfrm>
          <a:prstGeom prst="rect">
            <a:avLst/>
          </a:prstGeom>
          <a:noFill/>
        </p:spPr>
      </p:pic>
      <p:pic>
        <p:nvPicPr>
          <p:cNvPr id="12296" name="Picture 8" descr=" "/>
          <p:cNvPicPr>
            <a:picLocks noChangeAspect="1" noChangeArrowheads="1"/>
          </p:cNvPicPr>
          <p:nvPr userDrawn="1"/>
        </p:nvPicPr>
        <p:blipFill>
          <a:blip r:embed="rId4" cstate="print">
            <a:lum contrast="20000"/>
          </a:blip>
          <a:srcRect/>
          <a:stretch>
            <a:fillRect/>
          </a:stretch>
        </p:blipFill>
        <p:spPr bwMode="auto">
          <a:xfrm rot="5400000">
            <a:off x="-324809" y="324813"/>
            <a:ext cx="2492499" cy="1842876"/>
          </a:xfrm>
          <a:prstGeom prst="rect">
            <a:avLst/>
          </a:prstGeom>
          <a:noFill/>
        </p:spPr>
      </p:pic>
      <p:pic>
        <p:nvPicPr>
          <p:cNvPr id="37" name="Picture 38" descr=" "/>
          <p:cNvPicPr>
            <a:picLocks noChangeAspect="1" noChangeArrowheads="1"/>
          </p:cNvPicPr>
          <p:nvPr userDrawn="1"/>
        </p:nvPicPr>
        <p:blipFill>
          <a:blip r:embed="rId3" cstate="print"/>
          <a:srcRect/>
          <a:stretch>
            <a:fillRect/>
          </a:stretch>
        </p:blipFill>
        <p:spPr bwMode="auto">
          <a:xfrm rot="10800000">
            <a:off x="3473085" y="5245504"/>
            <a:ext cx="2268159" cy="444099"/>
          </a:xfrm>
          <a:prstGeom prst="rect">
            <a:avLst/>
          </a:prstGeom>
          <a:noFill/>
        </p:spPr>
      </p:pic>
      <p:pic>
        <p:nvPicPr>
          <p:cNvPr id="38" name="Picture 38" descr=" "/>
          <p:cNvPicPr>
            <a:picLocks noChangeAspect="1" noChangeArrowheads="1"/>
          </p:cNvPicPr>
          <p:nvPr userDrawn="1"/>
        </p:nvPicPr>
        <p:blipFill>
          <a:blip r:embed="rId3" cstate="print"/>
          <a:srcRect/>
          <a:stretch>
            <a:fillRect/>
          </a:stretch>
        </p:blipFill>
        <p:spPr bwMode="auto">
          <a:xfrm>
            <a:off x="1346689" y="5245504"/>
            <a:ext cx="2268159" cy="444099"/>
          </a:xfrm>
          <a:prstGeom prst="rect">
            <a:avLst/>
          </a:prstGeom>
          <a:noFill/>
        </p:spPr>
      </p:pic>
      <p:pic>
        <p:nvPicPr>
          <p:cNvPr id="39" name="Picture 38" descr=" "/>
          <p:cNvPicPr>
            <a:picLocks noChangeAspect="1" noChangeArrowheads="1"/>
          </p:cNvPicPr>
          <p:nvPr userDrawn="1"/>
        </p:nvPicPr>
        <p:blipFill>
          <a:blip r:embed="rId3" cstate="print"/>
          <a:srcRect/>
          <a:stretch>
            <a:fillRect/>
          </a:stretch>
        </p:blipFill>
        <p:spPr bwMode="auto">
          <a:xfrm rot="10800000">
            <a:off x="5599483" y="5245504"/>
            <a:ext cx="2268159" cy="444099"/>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3629" y="227850"/>
            <a:ext cx="8165307" cy="948267"/>
          </a:xfrm>
          <a:prstGeom prst="rect">
            <a:avLst/>
          </a:prstGeom>
        </p:spPr>
        <p:txBody>
          <a:bodyPr lIns="90836" tIns="45418" rIns="90836" bIns="45418"/>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3629" y="1327576"/>
            <a:ext cx="8165307" cy="3754873"/>
          </a:xfrm>
          <a:prstGeom prst="rect">
            <a:avLst/>
          </a:prstGeom>
        </p:spPr>
        <p:txBody>
          <a:bodyPr vert="eaVert" lIns="90836" tIns="45418" rIns="90836" bIns="45418"/>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3629" y="5273419"/>
            <a:ext cx="2116931" cy="302919"/>
          </a:xfrm>
          <a:prstGeom prst="rect">
            <a:avLst/>
          </a:prstGeom>
        </p:spPr>
        <p:txBody>
          <a:bodyPr lIns="90836" tIns="45418" rIns="90836" bIns="45418"/>
          <a:lstStyle/>
          <a:p>
            <a:fld id="{DA431969-22D0-4031-B0E4-8E99075EC320}" type="datetimeFigureOut">
              <a:rPr lang="ru-RU" smtClean="0"/>
              <a:t>10.12.2020</a:t>
            </a:fld>
            <a:endParaRPr lang="ru-RU"/>
          </a:p>
        </p:txBody>
      </p:sp>
      <p:sp>
        <p:nvSpPr>
          <p:cNvPr id="5" name="Нижний колонтитул 4"/>
          <p:cNvSpPr>
            <a:spLocks noGrp="1"/>
          </p:cNvSpPr>
          <p:nvPr>
            <p:ph type="ftr" sz="quarter" idx="11"/>
          </p:nvPr>
        </p:nvSpPr>
        <p:spPr>
          <a:xfrm>
            <a:off x="3099793" y="5273419"/>
            <a:ext cx="2872978" cy="302919"/>
          </a:xfrm>
          <a:prstGeom prst="rect">
            <a:avLst/>
          </a:prstGeom>
        </p:spPr>
        <p:txBody>
          <a:bodyPr lIns="90836" tIns="45418" rIns="90836" bIns="45418"/>
          <a:lstStyle/>
          <a:p>
            <a:endParaRPr lang="ru-RU"/>
          </a:p>
        </p:txBody>
      </p:sp>
      <p:sp>
        <p:nvSpPr>
          <p:cNvPr id="6" name="Номер слайда 5"/>
          <p:cNvSpPr>
            <a:spLocks noGrp="1"/>
          </p:cNvSpPr>
          <p:nvPr>
            <p:ph type="sldNum" sz="quarter" idx="12"/>
          </p:nvPr>
        </p:nvSpPr>
        <p:spPr>
          <a:xfrm>
            <a:off x="6502004" y="5273419"/>
            <a:ext cx="2116931" cy="302919"/>
          </a:xfrm>
          <a:prstGeom prst="rect">
            <a:avLst/>
          </a:prstGeom>
        </p:spPr>
        <p:txBody>
          <a:bodyPr lIns="90836" tIns="45418" rIns="90836" bIns="45418"/>
          <a:lstStyle/>
          <a:p>
            <a:fld id="{BCC5798D-C920-4799-8A50-46D96010D0DA}"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77609" y="171215"/>
            <a:ext cx="2041327" cy="3640291"/>
          </a:xfrm>
          <a:prstGeom prst="rect">
            <a:avLst/>
          </a:prstGeom>
        </p:spPr>
        <p:txBody>
          <a:bodyPr vert="eaVert" lIns="90836" tIns="45418" rIns="90836" bIns="45418"/>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3630" y="171215"/>
            <a:ext cx="5972771" cy="3640291"/>
          </a:xfrm>
          <a:prstGeom prst="rect">
            <a:avLst/>
          </a:prstGeom>
        </p:spPr>
        <p:txBody>
          <a:bodyPr vert="eaVert" lIns="90836" tIns="45418" rIns="90836" bIns="45418"/>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3629" y="5273419"/>
            <a:ext cx="2116931" cy="302919"/>
          </a:xfrm>
          <a:prstGeom prst="rect">
            <a:avLst/>
          </a:prstGeom>
        </p:spPr>
        <p:txBody>
          <a:bodyPr lIns="90836" tIns="45418" rIns="90836" bIns="45418"/>
          <a:lstStyle/>
          <a:p>
            <a:fld id="{DA431969-22D0-4031-B0E4-8E99075EC320}" type="datetimeFigureOut">
              <a:rPr lang="ru-RU" smtClean="0"/>
              <a:t>10.12.2020</a:t>
            </a:fld>
            <a:endParaRPr lang="ru-RU"/>
          </a:p>
        </p:txBody>
      </p:sp>
      <p:sp>
        <p:nvSpPr>
          <p:cNvPr id="5" name="Нижний колонтитул 4"/>
          <p:cNvSpPr>
            <a:spLocks noGrp="1"/>
          </p:cNvSpPr>
          <p:nvPr>
            <p:ph type="ftr" sz="quarter" idx="11"/>
          </p:nvPr>
        </p:nvSpPr>
        <p:spPr>
          <a:xfrm>
            <a:off x="3099793" y="5273419"/>
            <a:ext cx="2872978" cy="302919"/>
          </a:xfrm>
          <a:prstGeom prst="rect">
            <a:avLst/>
          </a:prstGeom>
        </p:spPr>
        <p:txBody>
          <a:bodyPr lIns="90836" tIns="45418" rIns="90836" bIns="45418"/>
          <a:lstStyle/>
          <a:p>
            <a:endParaRPr lang="ru-RU"/>
          </a:p>
        </p:txBody>
      </p:sp>
      <p:sp>
        <p:nvSpPr>
          <p:cNvPr id="6" name="Номер слайда 5"/>
          <p:cNvSpPr>
            <a:spLocks noGrp="1"/>
          </p:cNvSpPr>
          <p:nvPr>
            <p:ph type="sldNum" sz="quarter" idx="12"/>
          </p:nvPr>
        </p:nvSpPr>
        <p:spPr>
          <a:xfrm>
            <a:off x="6502004" y="5273419"/>
            <a:ext cx="2116931" cy="302919"/>
          </a:xfrm>
          <a:prstGeom prst="rect">
            <a:avLst/>
          </a:prstGeom>
        </p:spPr>
        <p:txBody>
          <a:bodyPr lIns="90836" tIns="45418" rIns="90836" bIns="45418"/>
          <a:lstStyle/>
          <a:p>
            <a:fld id="{BCC5798D-C920-4799-8A50-46D96010D0DA}"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pic>
        <p:nvPicPr>
          <p:cNvPr id="7" name="Picture 2" descr="https://img-fotki.yandex.ru/get/51236/200418627.183/0_17f9eb_155c0b40_orig.png"/>
          <p:cNvPicPr>
            <a:picLocks noChangeAspect="1" noChangeArrowheads="1"/>
          </p:cNvPicPr>
          <p:nvPr userDrawn="1"/>
        </p:nvPicPr>
        <p:blipFill>
          <a:blip r:embed="rId2" cstate="print"/>
          <a:srcRect/>
          <a:stretch>
            <a:fillRect/>
          </a:stretch>
        </p:blipFill>
        <p:spPr bwMode="auto">
          <a:xfrm>
            <a:off x="5103322" y="2765779"/>
            <a:ext cx="3567575" cy="2711763"/>
          </a:xfrm>
          <a:prstGeom prst="rect">
            <a:avLst/>
          </a:prstGeom>
          <a:noFill/>
        </p:spPr>
      </p:pic>
      <p:pic>
        <p:nvPicPr>
          <p:cNvPr id="9" name="Picture 38" descr=" "/>
          <p:cNvPicPr>
            <a:picLocks noChangeAspect="1" noChangeArrowheads="1"/>
          </p:cNvPicPr>
          <p:nvPr userDrawn="1"/>
        </p:nvPicPr>
        <p:blipFill>
          <a:blip r:embed="rId3" cstate="print"/>
          <a:srcRect/>
          <a:stretch>
            <a:fillRect/>
          </a:stretch>
        </p:blipFill>
        <p:spPr bwMode="auto">
          <a:xfrm>
            <a:off x="3402205" y="2"/>
            <a:ext cx="2268159" cy="444099"/>
          </a:xfrm>
          <a:prstGeom prst="rect">
            <a:avLst/>
          </a:prstGeom>
          <a:noFill/>
        </p:spPr>
      </p:pic>
      <p:pic>
        <p:nvPicPr>
          <p:cNvPr id="10" name="Picture 38" descr=" "/>
          <p:cNvPicPr>
            <a:picLocks noChangeAspect="1" noChangeArrowheads="1"/>
          </p:cNvPicPr>
          <p:nvPr userDrawn="1"/>
        </p:nvPicPr>
        <p:blipFill>
          <a:blip r:embed="rId3" cstate="print"/>
          <a:srcRect/>
          <a:stretch>
            <a:fillRect/>
          </a:stretch>
        </p:blipFill>
        <p:spPr bwMode="auto">
          <a:xfrm rot="10800000">
            <a:off x="5528602" y="2"/>
            <a:ext cx="2268159" cy="444099"/>
          </a:xfrm>
          <a:prstGeom prst="rect">
            <a:avLst/>
          </a:prstGeom>
          <a:noFill/>
        </p:spPr>
      </p:pic>
      <p:pic>
        <p:nvPicPr>
          <p:cNvPr id="11" name="Picture 38" descr=" "/>
          <p:cNvPicPr>
            <a:picLocks noChangeAspect="1" noChangeArrowheads="1"/>
          </p:cNvPicPr>
          <p:nvPr userDrawn="1"/>
        </p:nvPicPr>
        <p:blipFill>
          <a:blip r:embed="rId3" cstate="print"/>
          <a:srcRect/>
          <a:stretch>
            <a:fillRect/>
          </a:stretch>
        </p:blipFill>
        <p:spPr bwMode="auto">
          <a:xfrm>
            <a:off x="1275808" y="2"/>
            <a:ext cx="2268159" cy="444099"/>
          </a:xfrm>
          <a:prstGeom prst="rect">
            <a:avLst/>
          </a:prstGeom>
          <a:noFill/>
        </p:spPr>
      </p:pic>
      <p:pic>
        <p:nvPicPr>
          <p:cNvPr id="13" name="Picture 38" descr=" "/>
          <p:cNvPicPr>
            <a:picLocks noChangeAspect="1" noChangeArrowheads="1"/>
          </p:cNvPicPr>
          <p:nvPr userDrawn="1"/>
        </p:nvPicPr>
        <p:blipFill>
          <a:blip r:embed="rId3" cstate="print"/>
          <a:srcRect/>
          <a:stretch>
            <a:fillRect/>
          </a:stretch>
        </p:blipFill>
        <p:spPr bwMode="auto">
          <a:xfrm rot="16200000">
            <a:off x="-923467" y="2803678"/>
            <a:ext cx="2528731" cy="398338"/>
          </a:xfrm>
          <a:prstGeom prst="rect">
            <a:avLst/>
          </a:prstGeom>
          <a:noFill/>
        </p:spPr>
      </p:pic>
      <p:pic>
        <p:nvPicPr>
          <p:cNvPr id="14" name="Picture 38" descr=" "/>
          <p:cNvPicPr>
            <a:picLocks noChangeAspect="1" noChangeArrowheads="1"/>
          </p:cNvPicPr>
          <p:nvPr userDrawn="1"/>
        </p:nvPicPr>
        <p:blipFill>
          <a:blip r:embed="rId3" cstate="print"/>
          <a:srcRect/>
          <a:stretch>
            <a:fillRect/>
          </a:stretch>
        </p:blipFill>
        <p:spPr bwMode="auto">
          <a:xfrm rot="5400000">
            <a:off x="7440361" y="2882701"/>
            <a:ext cx="2528731" cy="398338"/>
          </a:xfrm>
          <a:prstGeom prst="rect">
            <a:avLst/>
          </a:prstGeom>
          <a:noFill/>
        </p:spPr>
      </p:pic>
      <p:pic>
        <p:nvPicPr>
          <p:cNvPr id="15" name="Picture 8" descr=" "/>
          <p:cNvPicPr>
            <a:picLocks noChangeAspect="1" noChangeArrowheads="1"/>
          </p:cNvPicPr>
          <p:nvPr userDrawn="1"/>
        </p:nvPicPr>
        <p:blipFill>
          <a:blip r:embed="rId4" cstate="print">
            <a:lum contrast="20000"/>
          </a:blip>
          <a:srcRect/>
          <a:stretch>
            <a:fillRect/>
          </a:stretch>
        </p:blipFill>
        <p:spPr bwMode="auto">
          <a:xfrm rot="5400000" flipV="1">
            <a:off x="6904880" y="324817"/>
            <a:ext cx="2492499" cy="1842876"/>
          </a:xfrm>
          <a:prstGeom prst="rect">
            <a:avLst/>
          </a:prstGeom>
          <a:noFill/>
        </p:spPr>
      </p:pic>
      <p:pic>
        <p:nvPicPr>
          <p:cNvPr id="16" name="Picture 8" descr=" "/>
          <p:cNvPicPr>
            <a:picLocks noChangeAspect="1" noChangeArrowheads="1"/>
          </p:cNvPicPr>
          <p:nvPr userDrawn="1"/>
        </p:nvPicPr>
        <p:blipFill>
          <a:blip r:embed="rId5" cstate="print">
            <a:lum contrast="20000"/>
          </a:blip>
          <a:srcRect/>
          <a:stretch>
            <a:fillRect/>
          </a:stretch>
        </p:blipFill>
        <p:spPr bwMode="auto">
          <a:xfrm rot="16200000">
            <a:off x="6942110" y="3559149"/>
            <a:ext cx="2449686" cy="1811222"/>
          </a:xfrm>
          <a:prstGeom prst="rect">
            <a:avLst/>
          </a:prstGeom>
          <a:noFill/>
        </p:spPr>
      </p:pic>
      <p:pic>
        <p:nvPicPr>
          <p:cNvPr id="17" name="Picture 8" descr=" "/>
          <p:cNvPicPr>
            <a:picLocks noChangeAspect="1" noChangeArrowheads="1"/>
          </p:cNvPicPr>
          <p:nvPr userDrawn="1"/>
        </p:nvPicPr>
        <p:blipFill>
          <a:blip r:embed="rId4" cstate="print">
            <a:lum contrast="20000"/>
          </a:blip>
          <a:srcRect/>
          <a:stretch>
            <a:fillRect/>
          </a:stretch>
        </p:blipFill>
        <p:spPr bwMode="auto">
          <a:xfrm rot="16200000" flipV="1">
            <a:off x="-324811" y="3521913"/>
            <a:ext cx="2492502" cy="1842878"/>
          </a:xfrm>
          <a:prstGeom prst="rect">
            <a:avLst/>
          </a:prstGeom>
          <a:noFill/>
        </p:spPr>
      </p:pic>
      <p:pic>
        <p:nvPicPr>
          <p:cNvPr id="18" name="Picture 8" descr=" "/>
          <p:cNvPicPr>
            <a:picLocks noChangeAspect="1" noChangeArrowheads="1"/>
          </p:cNvPicPr>
          <p:nvPr userDrawn="1"/>
        </p:nvPicPr>
        <p:blipFill>
          <a:blip r:embed="rId4" cstate="print">
            <a:lum contrast="20000"/>
          </a:blip>
          <a:srcRect/>
          <a:stretch>
            <a:fillRect/>
          </a:stretch>
        </p:blipFill>
        <p:spPr bwMode="auto">
          <a:xfrm rot="5400000">
            <a:off x="-324809" y="324813"/>
            <a:ext cx="2492499" cy="1842876"/>
          </a:xfrm>
          <a:prstGeom prst="rect">
            <a:avLst/>
          </a:prstGeom>
          <a:noFill/>
        </p:spPr>
      </p:pic>
      <p:pic>
        <p:nvPicPr>
          <p:cNvPr id="19" name="Picture 38" descr=" "/>
          <p:cNvPicPr>
            <a:picLocks noChangeAspect="1" noChangeArrowheads="1"/>
          </p:cNvPicPr>
          <p:nvPr userDrawn="1"/>
        </p:nvPicPr>
        <p:blipFill>
          <a:blip r:embed="rId3" cstate="print"/>
          <a:srcRect/>
          <a:stretch>
            <a:fillRect/>
          </a:stretch>
        </p:blipFill>
        <p:spPr bwMode="auto">
          <a:xfrm rot="10800000">
            <a:off x="3473085" y="5245504"/>
            <a:ext cx="2268159" cy="444099"/>
          </a:xfrm>
          <a:prstGeom prst="rect">
            <a:avLst/>
          </a:prstGeom>
          <a:noFill/>
        </p:spPr>
      </p:pic>
      <p:pic>
        <p:nvPicPr>
          <p:cNvPr id="20" name="Picture 38" descr=" "/>
          <p:cNvPicPr>
            <a:picLocks noChangeAspect="1" noChangeArrowheads="1"/>
          </p:cNvPicPr>
          <p:nvPr userDrawn="1"/>
        </p:nvPicPr>
        <p:blipFill>
          <a:blip r:embed="rId3" cstate="print"/>
          <a:srcRect/>
          <a:stretch>
            <a:fillRect/>
          </a:stretch>
        </p:blipFill>
        <p:spPr bwMode="auto">
          <a:xfrm>
            <a:off x="1346689" y="5245504"/>
            <a:ext cx="2268159" cy="444099"/>
          </a:xfrm>
          <a:prstGeom prst="rect">
            <a:avLst/>
          </a:prstGeom>
          <a:noFill/>
        </p:spPr>
      </p:pic>
      <p:pic>
        <p:nvPicPr>
          <p:cNvPr id="21" name="Picture 38" descr=" "/>
          <p:cNvPicPr>
            <a:picLocks noChangeAspect="1" noChangeArrowheads="1"/>
          </p:cNvPicPr>
          <p:nvPr userDrawn="1"/>
        </p:nvPicPr>
        <p:blipFill>
          <a:blip r:embed="rId3" cstate="print"/>
          <a:srcRect/>
          <a:stretch>
            <a:fillRect/>
          </a:stretch>
        </p:blipFill>
        <p:spPr bwMode="auto">
          <a:xfrm rot="10800000">
            <a:off x="5599483" y="5245504"/>
            <a:ext cx="2268159" cy="444099"/>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p:spTree>
      <p:nvGrpSpPr>
        <p:cNvPr id="1" name=""/>
        <p:cNvGrpSpPr/>
        <p:nvPr/>
      </p:nvGrpSpPr>
      <p:grpSpPr>
        <a:xfrm>
          <a:off x="0" y="0"/>
          <a:ext cx="0" cy="0"/>
          <a:chOff x="0" y="0"/>
          <a:chExt cx="0" cy="0"/>
        </a:xfrm>
      </p:grpSpPr>
      <p:pic>
        <p:nvPicPr>
          <p:cNvPr id="8" name="Picture 38" descr=" "/>
          <p:cNvPicPr>
            <a:picLocks noChangeAspect="1" noChangeArrowheads="1"/>
          </p:cNvPicPr>
          <p:nvPr userDrawn="1"/>
        </p:nvPicPr>
        <p:blipFill>
          <a:blip r:embed="rId2" cstate="print"/>
          <a:srcRect/>
          <a:stretch>
            <a:fillRect/>
          </a:stretch>
        </p:blipFill>
        <p:spPr bwMode="auto">
          <a:xfrm>
            <a:off x="3402205" y="2"/>
            <a:ext cx="2268159" cy="444099"/>
          </a:xfrm>
          <a:prstGeom prst="rect">
            <a:avLst/>
          </a:prstGeom>
          <a:noFill/>
        </p:spPr>
      </p:pic>
      <p:pic>
        <p:nvPicPr>
          <p:cNvPr id="9" name="Picture 38" descr=" "/>
          <p:cNvPicPr>
            <a:picLocks noChangeAspect="1" noChangeArrowheads="1"/>
          </p:cNvPicPr>
          <p:nvPr userDrawn="1"/>
        </p:nvPicPr>
        <p:blipFill>
          <a:blip r:embed="rId2" cstate="print"/>
          <a:srcRect/>
          <a:stretch>
            <a:fillRect/>
          </a:stretch>
        </p:blipFill>
        <p:spPr bwMode="auto">
          <a:xfrm rot="10800000">
            <a:off x="5528602" y="2"/>
            <a:ext cx="2268159" cy="444099"/>
          </a:xfrm>
          <a:prstGeom prst="rect">
            <a:avLst/>
          </a:prstGeom>
          <a:noFill/>
        </p:spPr>
      </p:pic>
      <p:pic>
        <p:nvPicPr>
          <p:cNvPr id="10" name="Picture 38" descr=" "/>
          <p:cNvPicPr>
            <a:picLocks noChangeAspect="1" noChangeArrowheads="1"/>
          </p:cNvPicPr>
          <p:nvPr userDrawn="1"/>
        </p:nvPicPr>
        <p:blipFill>
          <a:blip r:embed="rId2" cstate="print"/>
          <a:srcRect/>
          <a:stretch>
            <a:fillRect/>
          </a:stretch>
        </p:blipFill>
        <p:spPr bwMode="auto">
          <a:xfrm>
            <a:off x="1275808" y="2"/>
            <a:ext cx="2268159" cy="444099"/>
          </a:xfrm>
          <a:prstGeom prst="rect">
            <a:avLst/>
          </a:prstGeom>
          <a:noFill/>
        </p:spPr>
      </p:pic>
      <p:pic>
        <p:nvPicPr>
          <p:cNvPr id="12" name="Picture 38" descr=" "/>
          <p:cNvPicPr>
            <a:picLocks noChangeAspect="1" noChangeArrowheads="1"/>
          </p:cNvPicPr>
          <p:nvPr userDrawn="1"/>
        </p:nvPicPr>
        <p:blipFill>
          <a:blip r:embed="rId2" cstate="print"/>
          <a:srcRect/>
          <a:stretch>
            <a:fillRect/>
          </a:stretch>
        </p:blipFill>
        <p:spPr bwMode="auto">
          <a:xfrm rot="16200000">
            <a:off x="-923467" y="2803678"/>
            <a:ext cx="2528731" cy="398338"/>
          </a:xfrm>
          <a:prstGeom prst="rect">
            <a:avLst/>
          </a:prstGeom>
          <a:noFill/>
        </p:spPr>
      </p:pic>
      <p:pic>
        <p:nvPicPr>
          <p:cNvPr id="13" name="Picture 38" descr=" "/>
          <p:cNvPicPr>
            <a:picLocks noChangeAspect="1" noChangeArrowheads="1"/>
          </p:cNvPicPr>
          <p:nvPr userDrawn="1"/>
        </p:nvPicPr>
        <p:blipFill>
          <a:blip r:embed="rId2" cstate="print"/>
          <a:srcRect/>
          <a:stretch>
            <a:fillRect/>
          </a:stretch>
        </p:blipFill>
        <p:spPr bwMode="auto">
          <a:xfrm rot="5400000">
            <a:off x="7440361" y="2882701"/>
            <a:ext cx="2528731" cy="398338"/>
          </a:xfrm>
          <a:prstGeom prst="rect">
            <a:avLst/>
          </a:prstGeom>
          <a:noFill/>
        </p:spPr>
      </p:pic>
      <p:pic>
        <p:nvPicPr>
          <p:cNvPr id="14" name="Picture 8" descr=" "/>
          <p:cNvPicPr>
            <a:picLocks noChangeAspect="1" noChangeArrowheads="1"/>
          </p:cNvPicPr>
          <p:nvPr userDrawn="1"/>
        </p:nvPicPr>
        <p:blipFill>
          <a:blip r:embed="rId3" cstate="print">
            <a:lum contrast="20000"/>
          </a:blip>
          <a:srcRect/>
          <a:stretch>
            <a:fillRect/>
          </a:stretch>
        </p:blipFill>
        <p:spPr bwMode="auto">
          <a:xfrm rot="5400000" flipV="1">
            <a:off x="6904880" y="324817"/>
            <a:ext cx="2492499" cy="1842876"/>
          </a:xfrm>
          <a:prstGeom prst="rect">
            <a:avLst/>
          </a:prstGeom>
          <a:noFill/>
        </p:spPr>
      </p:pic>
      <p:pic>
        <p:nvPicPr>
          <p:cNvPr id="15" name="Picture 8" descr=" "/>
          <p:cNvPicPr>
            <a:picLocks noChangeAspect="1" noChangeArrowheads="1"/>
          </p:cNvPicPr>
          <p:nvPr userDrawn="1"/>
        </p:nvPicPr>
        <p:blipFill>
          <a:blip r:embed="rId4" cstate="print">
            <a:lum contrast="20000"/>
          </a:blip>
          <a:srcRect/>
          <a:stretch>
            <a:fillRect/>
          </a:stretch>
        </p:blipFill>
        <p:spPr bwMode="auto">
          <a:xfrm rot="16200000">
            <a:off x="6942110" y="3559149"/>
            <a:ext cx="2449686" cy="1811222"/>
          </a:xfrm>
          <a:prstGeom prst="rect">
            <a:avLst/>
          </a:prstGeom>
          <a:noFill/>
        </p:spPr>
      </p:pic>
      <p:pic>
        <p:nvPicPr>
          <p:cNvPr id="16" name="Picture 8" descr=" "/>
          <p:cNvPicPr>
            <a:picLocks noChangeAspect="1" noChangeArrowheads="1"/>
          </p:cNvPicPr>
          <p:nvPr userDrawn="1"/>
        </p:nvPicPr>
        <p:blipFill>
          <a:blip r:embed="rId3" cstate="print">
            <a:lum contrast="20000"/>
          </a:blip>
          <a:srcRect/>
          <a:stretch>
            <a:fillRect/>
          </a:stretch>
        </p:blipFill>
        <p:spPr bwMode="auto">
          <a:xfrm rot="16200000" flipV="1">
            <a:off x="-324811" y="3521913"/>
            <a:ext cx="2492502" cy="1842878"/>
          </a:xfrm>
          <a:prstGeom prst="rect">
            <a:avLst/>
          </a:prstGeom>
          <a:noFill/>
        </p:spPr>
      </p:pic>
      <p:pic>
        <p:nvPicPr>
          <p:cNvPr id="17" name="Picture 8" descr=" "/>
          <p:cNvPicPr>
            <a:picLocks noChangeAspect="1" noChangeArrowheads="1"/>
          </p:cNvPicPr>
          <p:nvPr userDrawn="1"/>
        </p:nvPicPr>
        <p:blipFill>
          <a:blip r:embed="rId3" cstate="print">
            <a:lum contrast="20000"/>
          </a:blip>
          <a:srcRect/>
          <a:stretch>
            <a:fillRect/>
          </a:stretch>
        </p:blipFill>
        <p:spPr bwMode="auto">
          <a:xfrm rot="5400000">
            <a:off x="-324809" y="324813"/>
            <a:ext cx="2492499" cy="1842876"/>
          </a:xfrm>
          <a:prstGeom prst="rect">
            <a:avLst/>
          </a:prstGeom>
          <a:noFill/>
        </p:spPr>
      </p:pic>
      <p:pic>
        <p:nvPicPr>
          <p:cNvPr id="18" name="Picture 38" descr=" "/>
          <p:cNvPicPr>
            <a:picLocks noChangeAspect="1" noChangeArrowheads="1"/>
          </p:cNvPicPr>
          <p:nvPr userDrawn="1"/>
        </p:nvPicPr>
        <p:blipFill>
          <a:blip r:embed="rId2" cstate="print"/>
          <a:srcRect/>
          <a:stretch>
            <a:fillRect/>
          </a:stretch>
        </p:blipFill>
        <p:spPr bwMode="auto">
          <a:xfrm rot="10800000">
            <a:off x="3473085" y="5245504"/>
            <a:ext cx="2268159" cy="444099"/>
          </a:xfrm>
          <a:prstGeom prst="rect">
            <a:avLst/>
          </a:prstGeom>
          <a:noFill/>
        </p:spPr>
      </p:pic>
      <p:pic>
        <p:nvPicPr>
          <p:cNvPr id="19" name="Picture 38" descr=" "/>
          <p:cNvPicPr>
            <a:picLocks noChangeAspect="1" noChangeArrowheads="1"/>
          </p:cNvPicPr>
          <p:nvPr userDrawn="1"/>
        </p:nvPicPr>
        <p:blipFill>
          <a:blip r:embed="rId2" cstate="print"/>
          <a:srcRect/>
          <a:stretch>
            <a:fillRect/>
          </a:stretch>
        </p:blipFill>
        <p:spPr bwMode="auto">
          <a:xfrm>
            <a:off x="1346689" y="5245504"/>
            <a:ext cx="2268159" cy="444099"/>
          </a:xfrm>
          <a:prstGeom prst="rect">
            <a:avLst/>
          </a:prstGeom>
          <a:noFill/>
        </p:spPr>
      </p:pic>
      <p:pic>
        <p:nvPicPr>
          <p:cNvPr id="20" name="Picture 38" descr=" "/>
          <p:cNvPicPr>
            <a:picLocks noChangeAspect="1" noChangeArrowheads="1"/>
          </p:cNvPicPr>
          <p:nvPr userDrawn="1"/>
        </p:nvPicPr>
        <p:blipFill>
          <a:blip r:embed="rId2" cstate="print"/>
          <a:srcRect/>
          <a:stretch>
            <a:fillRect/>
          </a:stretch>
        </p:blipFill>
        <p:spPr bwMode="auto">
          <a:xfrm rot="10800000">
            <a:off x="5599483" y="5245504"/>
            <a:ext cx="2268159" cy="444099"/>
          </a:xfrm>
          <a:prstGeom prst="rect">
            <a:avLst/>
          </a:prstGeom>
          <a:noFill/>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pic>
        <p:nvPicPr>
          <p:cNvPr id="15" name="Picture 38" descr=" "/>
          <p:cNvPicPr>
            <a:picLocks noChangeAspect="1" noChangeArrowheads="1"/>
          </p:cNvPicPr>
          <p:nvPr userDrawn="1"/>
        </p:nvPicPr>
        <p:blipFill>
          <a:blip r:embed="rId2" cstate="print"/>
          <a:srcRect/>
          <a:stretch>
            <a:fillRect/>
          </a:stretch>
        </p:blipFill>
        <p:spPr bwMode="auto">
          <a:xfrm>
            <a:off x="212609" y="2"/>
            <a:ext cx="2268159" cy="444099"/>
          </a:xfrm>
          <a:prstGeom prst="rect">
            <a:avLst/>
          </a:prstGeom>
          <a:noFill/>
        </p:spPr>
      </p:pic>
      <p:pic>
        <p:nvPicPr>
          <p:cNvPr id="18" name="Picture 38" descr=" "/>
          <p:cNvPicPr>
            <a:picLocks noChangeAspect="1" noChangeArrowheads="1"/>
          </p:cNvPicPr>
          <p:nvPr userDrawn="1"/>
        </p:nvPicPr>
        <p:blipFill>
          <a:blip r:embed="rId2" cstate="print"/>
          <a:srcRect/>
          <a:stretch>
            <a:fillRect/>
          </a:stretch>
        </p:blipFill>
        <p:spPr bwMode="auto">
          <a:xfrm>
            <a:off x="6379161" y="2"/>
            <a:ext cx="2268159" cy="444099"/>
          </a:xfrm>
          <a:prstGeom prst="rect">
            <a:avLst/>
          </a:prstGeom>
          <a:noFill/>
        </p:spPr>
      </p:pic>
      <p:pic>
        <p:nvPicPr>
          <p:cNvPr id="10" name="Picture 38" descr=" "/>
          <p:cNvPicPr>
            <a:picLocks noChangeAspect="1" noChangeArrowheads="1"/>
          </p:cNvPicPr>
          <p:nvPr userDrawn="1"/>
        </p:nvPicPr>
        <p:blipFill>
          <a:blip r:embed="rId2" cstate="print"/>
          <a:srcRect/>
          <a:stretch>
            <a:fillRect/>
          </a:stretch>
        </p:blipFill>
        <p:spPr bwMode="auto">
          <a:xfrm>
            <a:off x="1346689" y="5245504"/>
            <a:ext cx="2268159" cy="444099"/>
          </a:xfrm>
          <a:prstGeom prst="rect">
            <a:avLst/>
          </a:prstGeom>
          <a:noFill/>
        </p:spPr>
      </p:pic>
      <p:pic>
        <p:nvPicPr>
          <p:cNvPr id="11" name="Picture 38" descr=" "/>
          <p:cNvPicPr>
            <a:picLocks noChangeAspect="1" noChangeArrowheads="1"/>
          </p:cNvPicPr>
          <p:nvPr userDrawn="1"/>
        </p:nvPicPr>
        <p:blipFill>
          <a:blip r:embed="rId2" cstate="print"/>
          <a:srcRect/>
          <a:stretch>
            <a:fillRect/>
          </a:stretch>
        </p:blipFill>
        <p:spPr bwMode="auto">
          <a:xfrm rot="10800000">
            <a:off x="3473085" y="5245504"/>
            <a:ext cx="2268159" cy="444099"/>
          </a:xfrm>
          <a:prstGeom prst="rect">
            <a:avLst/>
          </a:prstGeom>
          <a:noFill/>
        </p:spPr>
      </p:pic>
      <p:pic>
        <p:nvPicPr>
          <p:cNvPr id="12" name="Picture 38" descr=" "/>
          <p:cNvPicPr>
            <a:picLocks noChangeAspect="1" noChangeArrowheads="1"/>
          </p:cNvPicPr>
          <p:nvPr userDrawn="1"/>
        </p:nvPicPr>
        <p:blipFill>
          <a:blip r:embed="rId2" cstate="print"/>
          <a:srcRect/>
          <a:stretch>
            <a:fillRect/>
          </a:stretch>
        </p:blipFill>
        <p:spPr bwMode="auto">
          <a:xfrm rot="10800000">
            <a:off x="5599483" y="5245504"/>
            <a:ext cx="2268159" cy="444099"/>
          </a:xfrm>
          <a:prstGeom prst="rect">
            <a:avLst/>
          </a:prstGeom>
          <a:noFill/>
        </p:spPr>
      </p:pic>
      <p:pic>
        <p:nvPicPr>
          <p:cNvPr id="13" name="Picture 8" descr=" "/>
          <p:cNvPicPr>
            <a:picLocks noChangeAspect="1" noChangeArrowheads="1"/>
          </p:cNvPicPr>
          <p:nvPr userDrawn="1"/>
        </p:nvPicPr>
        <p:blipFill>
          <a:blip r:embed="rId3" cstate="print">
            <a:lum contrast="20000"/>
          </a:blip>
          <a:srcRect b="24262"/>
          <a:stretch>
            <a:fillRect/>
          </a:stretch>
        </p:blipFill>
        <p:spPr bwMode="auto">
          <a:xfrm rot="16200000" flipV="1">
            <a:off x="-751886" y="751890"/>
            <a:ext cx="3417564" cy="1913789"/>
          </a:xfrm>
          <a:prstGeom prst="rect">
            <a:avLst/>
          </a:prstGeom>
          <a:noFill/>
        </p:spPr>
      </p:pic>
      <p:pic>
        <p:nvPicPr>
          <p:cNvPr id="9" name="Picture 8" descr=" "/>
          <p:cNvPicPr>
            <a:picLocks noChangeAspect="1" noChangeArrowheads="1"/>
          </p:cNvPicPr>
          <p:nvPr userDrawn="1"/>
        </p:nvPicPr>
        <p:blipFill>
          <a:blip r:embed="rId3" cstate="print">
            <a:lum contrast="20000"/>
          </a:blip>
          <a:srcRect b="24262"/>
          <a:stretch>
            <a:fillRect/>
          </a:stretch>
        </p:blipFill>
        <p:spPr bwMode="auto">
          <a:xfrm rot="16200000" flipV="1">
            <a:off x="-751886" y="3023926"/>
            <a:ext cx="3417564" cy="1913789"/>
          </a:xfrm>
          <a:prstGeom prst="rect">
            <a:avLst/>
          </a:prstGeom>
          <a:noFill/>
        </p:spPr>
      </p:pic>
      <p:pic>
        <p:nvPicPr>
          <p:cNvPr id="14" name="Picture 8" descr=" "/>
          <p:cNvPicPr>
            <a:picLocks noChangeAspect="1" noChangeArrowheads="1"/>
          </p:cNvPicPr>
          <p:nvPr userDrawn="1"/>
        </p:nvPicPr>
        <p:blipFill>
          <a:blip r:embed="rId3" cstate="print">
            <a:lum contrast="20000"/>
          </a:blip>
          <a:srcRect b="24262"/>
          <a:stretch>
            <a:fillRect/>
          </a:stretch>
        </p:blipFill>
        <p:spPr bwMode="auto">
          <a:xfrm rot="16200000">
            <a:off x="6483818" y="730189"/>
            <a:ext cx="3318936" cy="1858560"/>
          </a:xfrm>
          <a:prstGeom prst="rect">
            <a:avLst/>
          </a:prstGeom>
          <a:noFill/>
        </p:spPr>
      </p:pic>
      <p:pic>
        <p:nvPicPr>
          <p:cNvPr id="8" name="Picture 8" descr=" "/>
          <p:cNvPicPr>
            <a:picLocks noChangeAspect="1" noChangeArrowheads="1"/>
          </p:cNvPicPr>
          <p:nvPr userDrawn="1"/>
        </p:nvPicPr>
        <p:blipFill>
          <a:blip r:embed="rId3" cstate="print">
            <a:lum contrast="20000"/>
          </a:blip>
          <a:srcRect b="24262"/>
          <a:stretch>
            <a:fillRect/>
          </a:stretch>
        </p:blipFill>
        <p:spPr bwMode="auto">
          <a:xfrm rot="16200000">
            <a:off x="6483817" y="3100850"/>
            <a:ext cx="3318936" cy="1858560"/>
          </a:xfrm>
          <a:prstGeom prst="rect">
            <a:avLst/>
          </a:prstGeom>
          <a:noFill/>
        </p:spPr>
      </p:pic>
      <p:pic>
        <p:nvPicPr>
          <p:cNvPr id="16" name="Picture 38" descr=" "/>
          <p:cNvPicPr>
            <a:picLocks noChangeAspect="1" noChangeArrowheads="1"/>
          </p:cNvPicPr>
          <p:nvPr userDrawn="1"/>
        </p:nvPicPr>
        <p:blipFill>
          <a:blip r:embed="rId2" cstate="print"/>
          <a:srcRect/>
          <a:stretch>
            <a:fillRect/>
          </a:stretch>
        </p:blipFill>
        <p:spPr bwMode="auto">
          <a:xfrm>
            <a:off x="2268127" y="2"/>
            <a:ext cx="2268159" cy="444099"/>
          </a:xfrm>
          <a:prstGeom prst="rect">
            <a:avLst/>
          </a:prstGeom>
          <a:noFill/>
        </p:spPr>
      </p:pic>
      <p:pic>
        <p:nvPicPr>
          <p:cNvPr id="17" name="Picture 38" descr=" "/>
          <p:cNvPicPr>
            <a:picLocks noChangeAspect="1" noChangeArrowheads="1"/>
          </p:cNvPicPr>
          <p:nvPr userDrawn="1"/>
        </p:nvPicPr>
        <p:blipFill>
          <a:blip r:embed="rId2" cstate="print"/>
          <a:srcRect/>
          <a:stretch>
            <a:fillRect/>
          </a:stretch>
        </p:blipFill>
        <p:spPr bwMode="auto">
          <a:xfrm>
            <a:off x="4323644" y="2"/>
            <a:ext cx="2268159" cy="444099"/>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Сравнение">
    <p:spTree>
      <p:nvGrpSpPr>
        <p:cNvPr id="1" name=""/>
        <p:cNvGrpSpPr/>
        <p:nvPr/>
      </p:nvGrpSpPr>
      <p:grpSpPr>
        <a:xfrm>
          <a:off x="0" y="0"/>
          <a:ext cx="0" cy="0"/>
          <a:chOff x="0" y="0"/>
          <a:chExt cx="0" cy="0"/>
        </a:xfrm>
      </p:grpSpPr>
      <p:pic>
        <p:nvPicPr>
          <p:cNvPr id="13" name="Picture 2" descr=" "/>
          <p:cNvPicPr>
            <a:picLocks noChangeAspect="1" noChangeArrowheads="1"/>
          </p:cNvPicPr>
          <p:nvPr userDrawn="1"/>
        </p:nvPicPr>
        <p:blipFill>
          <a:blip r:embed="rId2"/>
          <a:srcRect t="7002" b="15972"/>
          <a:stretch>
            <a:fillRect/>
          </a:stretch>
        </p:blipFill>
        <p:spPr bwMode="auto">
          <a:xfrm>
            <a:off x="0" y="0"/>
            <a:ext cx="9072565" cy="5689600"/>
          </a:xfrm>
          <a:prstGeom prst="frame">
            <a:avLst>
              <a:gd name="adj1" fmla="val 10048"/>
            </a:avLst>
          </a:prstGeom>
          <a:noFill/>
          <a:scene3d>
            <a:camera prst="orthographicFront"/>
            <a:lightRig rig="threePt" dir="t"/>
          </a:scene3d>
          <a:sp3d>
            <a:bevelT w="165100" prst="coolSlant"/>
          </a:sp3d>
        </p:spPr>
      </p:pic>
      <p:pic>
        <p:nvPicPr>
          <p:cNvPr id="14" name="Picture 38" descr=" "/>
          <p:cNvPicPr>
            <a:picLocks noChangeAspect="1" noChangeArrowheads="1"/>
          </p:cNvPicPr>
          <p:nvPr userDrawn="1"/>
        </p:nvPicPr>
        <p:blipFill>
          <a:blip r:embed="rId3" cstate="print"/>
          <a:srcRect/>
          <a:stretch>
            <a:fillRect/>
          </a:stretch>
        </p:blipFill>
        <p:spPr bwMode="auto">
          <a:xfrm>
            <a:off x="283490" y="5245502"/>
            <a:ext cx="2268159" cy="444099"/>
          </a:xfrm>
          <a:prstGeom prst="rect">
            <a:avLst/>
          </a:prstGeom>
          <a:noFill/>
        </p:spPr>
      </p:pic>
      <p:pic>
        <p:nvPicPr>
          <p:cNvPr id="15" name="Picture 38" descr=" "/>
          <p:cNvPicPr>
            <a:picLocks noChangeAspect="1" noChangeArrowheads="1"/>
          </p:cNvPicPr>
          <p:nvPr userDrawn="1"/>
        </p:nvPicPr>
        <p:blipFill>
          <a:blip r:embed="rId3" cstate="print"/>
          <a:srcRect/>
          <a:stretch>
            <a:fillRect/>
          </a:stretch>
        </p:blipFill>
        <p:spPr bwMode="auto">
          <a:xfrm>
            <a:off x="2480765" y="5245502"/>
            <a:ext cx="2268159" cy="444099"/>
          </a:xfrm>
          <a:prstGeom prst="rect">
            <a:avLst/>
          </a:prstGeom>
          <a:noFill/>
        </p:spPr>
      </p:pic>
      <p:pic>
        <p:nvPicPr>
          <p:cNvPr id="16" name="Picture 38" descr=" "/>
          <p:cNvPicPr>
            <a:picLocks noChangeAspect="1" noChangeArrowheads="1"/>
          </p:cNvPicPr>
          <p:nvPr userDrawn="1"/>
        </p:nvPicPr>
        <p:blipFill>
          <a:blip r:embed="rId3" cstate="print"/>
          <a:srcRect/>
          <a:stretch>
            <a:fillRect/>
          </a:stretch>
        </p:blipFill>
        <p:spPr bwMode="auto">
          <a:xfrm>
            <a:off x="4536283" y="5245502"/>
            <a:ext cx="2268159" cy="444099"/>
          </a:xfrm>
          <a:prstGeom prst="rect">
            <a:avLst/>
          </a:prstGeom>
          <a:noFill/>
        </p:spPr>
      </p:pic>
      <p:pic>
        <p:nvPicPr>
          <p:cNvPr id="17" name="Picture 38" descr=" "/>
          <p:cNvPicPr>
            <a:picLocks noChangeAspect="1" noChangeArrowheads="1"/>
          </p:cNvPicPr>
          <p:nvPr userDrawn="1"/>
        </p:nvPicPr>
        <p:blipFill>
          <a:blip r:embed="rId3" cstate="print"/>
          <a:srcRect/>
          <a:stretch>
            <a:fillRect/>
          </a:stretch>
        </p:blipFill>
        <p:spPr bwMode="auto">
          <a:xfrm>
            <a:off x="6591800" y="5245502"/>
            <a:ext cx="2268159" cy="444099"/>
          </a:xfrm>
          <a:prstGeom prst="rect">
            <a:avLst/>
          </a:prstGeom>
          <a:noFill/>
        </p:spPr>
      </p:pic>
      <p:pic>
        <p:nvPicPr>
          <p:cNvPr id="18" name="Picture 38" descr=" "/>
          <p:cNvPicPr>
            <a:picLocks noChangeAspect="1" noChangeArrowheads="1"/>
          </p:cNvPicPr>
          <p:nvPr userDrawn="1"/>
        </p:nvPicPr>
        <p:blipFill>
          <a:blip r:embed="rId3" cstate="print"/>
          <a:srcRect/>
          <a:stretch>
            <a:fillRect/>
          </a:stretch>
        </p:blipFill>
        <p:spPr bwMode="auto">
          <a:xfrm>
            <a:off x="283490" y="2"/>
            <a:ext cx="2268159" cy="444099"/>
          </a:xfrm>
          <a:prstGeom prst="rect">
            <a:avLst/>
          </a:prstGeom>
          <a:noFill/>
        </p:spPr>
      </p:pic>
      <p:pic>
        <p:nvPicPr>
          <p:cNvPr id="19" name="Picture 38" descr=" "/>
          <p:cNvPicPr>
            <a:picLocks noChangeAspect="1" noChangeArrowheads="1"/>
          </p:cNvPicPr>
          <p:nvPr userDrawn="1"/>
        </p:nvPicPr>
        <p:blipFill>
          <a:blip r:embed="rId3" cstate="print"/>
          <a:srcRect/>
          <a:stretch>
            <a:fillRect/>
          </a:stretch>
        </p:blipFill>
        <p:spPr bwMode="auto">
          <a:xfrm>
            <a:off x="2339007" y="2"/>
            <a:ext cx="2268159" cy="444099"/>
          </a:xfrm>
          <a:prstGeom prst="rect">
            <a:avLst/>
          </a:prstGeom>
          <a:noFill/>
        </p:spPr>
      </p:pic>
      <p:pic>
        <p:nvPicPr>
          <p:cNvPr id="20" name="Picture 38" descr=" "/>
          <p:cNvPicPr>
            <a:picLocks noChangeAspect="1" noChangeArrowheads="1"/>
          </p:cNvPicPr>
          <p:nvPr userDrawn="1"/>
        </p:nvPicPr>
        <p:blipFill>
          <a:blip r:embed="rId3" cstate="print"/>
          <a:srcRect/>
          <a:stretch>
            <a:fillRect/>
          </a:stretch>
        </p:blipFill>
        <p:spPr bwMode="auto">
          <a:xfrm>
            <a:off x="4394524" y="2"/>
            <a:ext cx="2268159" cy="444099"/>
          </a:xfrm>
          <a:prstGeom prst="rect">
            <a:avLst/>
          </a:prstGeom>
          <a:noFill/>
        </p:spPr>
      </p:pic>
      <p:pic>
        <p:nvPicPr>
          <p:cNvPr id="21" name="Picture 38" descr=" "/>
          <p:cNvPicPr>
            <a:picLocks noChangeAspect="1" noChangeArrowheads="1"/>
          </p:cNvPicPr>
          <p:nvPr userDrawn="1"/>
        </p:nvPicPr>
        <p:blipFill>
          <a:blip r:embed="rId3" cstate="print"/>
          <a:srcRect/>
          <a:stretch>
            <a:fillRect/>
          </a:stretch>
        </p:blipFill>
        <p:spPr bwMode="auto">
          <a:xfrm>
            <a:off x="6450039" y="2"/>
            <a:ext cx="2268159" cy="444099"/>
          </a:xfrm>
          <a:prstGeom prst="rect">
            <a:avLst/>
          </a:prstGeom>
          <a:noFill/>
        </p:spPr>
      </p:pic>
      <p:pic>
        <p:nvPicPr>
          <p:cNvPr id="22" name="Picture 38" descr=" "/>
          <p:cNvPicPr>
            <a:picLocks noChangeAspect="1" noChangeArrowheads="1"/>
          </p:cNvPicPr>
          <p:nvPr userDrawn="1"/>
        </p:nvPicPr>
        <p:blipFill>
          <a:blip r:embed="rId3" cstate="print"/>
          <a:srcRect/>
          <a:stretch>
            <a:fillRect/>
          </a:stretch>
        </p:blipFill>
        <p:spPr bwMode="auto">
          <a:xfrm rot="16200000">
            <a:off x="-1065195" y="1302247"/>
            <a:ext cx="2528731" cy="398338"/>
          </a:xfrm>
          <a:prstGeom prst="rect">
            <a:avLst/>
          </a:prstGeom>
          <a:noFill/>
        </p:spPr>
      </p:pic>
      <p:pic>
        <p:nvPicPr>
          <p:cNvPr id="23" name="Picture 38" descr=" "/>
          <p:cNvPicPr>
            <a:picLocks noChangeAspect="1" noChangeArrowheads="1"/>
          </p:cNvPicPr>
          <p:nvPr userDrawn="1"/>
        </p:nvPicPr>
        <p:blipFill>
          <a:blip r:embed="rId3" cstate="print"/>
          <a:srcRect/>
          <a:stretch>
            <a:fillRect/>
          </a:stretch>
        </p:blipFill>
        <p:spPr bwMode="auto">
          <a:xfrm rot="5400000">
            <a:off x="-1065195" y="3909998"/>
            <a:ext cx="2528731" cy="398338"/>
          </a:xfrm>
          <a:prstGeom prst="rect">
            <a:avLst/>
          </a:prstGeom>
          <a:noFill/>
        </p:spPr>
      </p:pic>
      <p:pic>
        <p:nvPicPr>
          <p:cNvPr id="24" name="Picture 38" descr=" "/>
          <p:cNvPicPr>
            <a:picLocks noChangeAspect="1" noChangeArrowheads="1"/>
          </p:cNvPicPr>
          <p:nvPr userDrawn="1"/>
        </p:nvPicPr>
        <p:blipFill>
          <a:blip r:embed="rId3" cstate="print"/>
          <a:srcRect/>
          <a:stretch>
            <a:fillRect/>
          </a:stretch>
        </p:blipFill>
        <p:spPr bwMode="auto">
          <a:xfrm rot="5400000">
            <a:off x="7511239" y="1302247"/>
            <a:ext cx="2528731" cy="398338"/>
          </a:xfrm>
          <a:prstGeom prst="rect">
            <a:avLst/>
          </a:prstGeom>
          <a:noFill/>
        </p:spPr>
      </p:pic>
      <p:pic>
        <p:nvPicPr>
          <p:cNvPr id="25" name="Picture 38" descr=" "/>
          <p:cNvPicPr>
            <a:picLocks noChangeAspect="1" noChangeArrowheads="1"/>
          </p:cNvPicPr>
          <p:nvPr userDrawn="1"/>
        </p:nvPicPr>
        <p:blipFill>
          <a:blip r:embed="rId3" cstate="print"/>
          <a:srcRect/>
          <a:stretch>
            <a:fillRect/>
          </a:stretch>
        </p:blipFill>
        <p:spPr bwMode="auto">
          <a:xfrm rot="16200000">
            <a:off x="7511239" y="3751951"/>
            <a:ext cx="2528731" cy="398338"/>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pic>
        <p:nvPicPr>
          <p:cNvPr id="6" name="Picture 2" descr=" "/>
          <p:cNvPicPr>
            <a:picLocks noChangeAspect="1" noChangeArrowheads="1"/>
          </p:cNvPicPr>
          <p:nvPr userDrawn="1"/>
        </p:nvPicPr>
        <p:blipFill>
          <a:blip r:embed="rId2"/>
          <a:srcRect t="7002" b="15972"/>
          <a:stretch>
            <a:fillRect/>
          </a:stretch>
        </p:blipFill>
        <p:spPr bwMode="auto">
          <a:xfrm>
            <a:off x="0" y="0"/>
            <a:ext cx="9072565" cy="5689600"/>
          </a:xfrm>
          <a:prstGeom prst="frame">
            <a:avLst>
              <a:gd name="adj1" fmla="val 10048"/>
            </a:avLst>
          </a:prstGeom>
          <a:noFill/>
          <a:scene3d>
            <a:camera prst="orthographicFront"/>
            <a:lightRig rig="threePt" dir="t"/>
          </a:scene3d>
          <a:sp3d>
            <a:bevelT w="165100" prst="coolSlant"/>
          </a:sp3d>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53629" y="5273419"/>
            <a:ext cx="2116931" cy="302919"/>
          </a:xfrm>
          <a:prstGeom prst="rect">
            <a:avLst/>
          </a:prstGeom>
        </p:spPr>
        <p:txBody>
          <a:bodyPr lIns="90836" tIns="45418" rIns="90836" bIns="45418"/>
          <a:lstStyle/>
          <a:p>
            <a:fld id="{DA431969-22D0-4031-B0E4-8E99075EC320}" type="datetimeFigureOut">
              <a:rPr lang="ru-RU" smtClean="0"/>
              <a:t>10.12.2020</a:t>
            </a:fld>
            <a:endParaRPr lang="ru-RU"/>
          </a:p>
        </p:txBody>
      </p:sp>
      <p:sp>
        <p:nvSpPr>
          <p:cNvPr id="3" name="Нижний колонтитул 2"/>
          <p:cNvSpPr>
            <a:spLocks noGrp="1"/>
          </p:cNvSpPr>
          <p:nvPr>
            <p:ph type="ftr" sz="quarter" idx="11"/>
          </p:nvPr>
        </p:nvSpPr>
        <p:spPr>
          <a:xfrm>
            <a:off x="3099793" y="5273419"/>
            <a:ext cx="2872978" cy="302919"/>
          </a:xfrm>
          <a:prstGeom prst="rect">
            <a:avLst/>
          </a:prstGeom>
        </p:spPr>
        <p:txBody>
          <a:bodyPr lIns="90836" tIns="45418" rIns="90836" bIns="45418"/>
          <a:lstStyle/>
          <a:p>
            <a:endParaRPr lang="ru-RU"/>
          </a:p>
        </p:txBody>
      </p:sp>
      <p:sp>
        <p:nvSpPr>
          <p:cNvPr id="4" name="Номер слайда 3"/>
          <p:cNvSpPr>
            <a:spLocks noGrp="1"/>
          </p:cNvSpPr>
          <p:nvPr>
            <p:ph type="sldNum" sz="quarter" idx="12"/>
          </p:nvPr>
        </p:nvSpPr>
        <p:spPr>
          <a:xfrm>
            <a:off x="6502004" y="5273419"/>
            <a:ext cx="2116931" cy="302919"/>
          </a:xfrm>
          <a:prstGeom prst="rect">
            <a:avLst/>
          </a:prstGeom>
        </p:spPr>
        <p:txBody>
          <a:bodyPr lIns="90836" tIns="45418" rIns="90836" bIns="45418"/>
          <a:lstStyle/>
          <a:p>
            <a:fld id="{BCC5798D-C920-4799-8A50-46D96010D0DA}"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3629" y="226530"/>
            <a:ext cx="2984812" cy="964072"/>
          </a:xfrm>
          <a:prstGeom prst="rect">
            <a:avLst/>
          </a:prstGeom>
        </p:spPr>
        <p:txBody>
          <a:bodyPr lIns="90836" tIns="45418" rIns="90836" bIns="45418"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47120" y="226533"/>
            <a:ext cx="5071815" cy="4855916"/>
          </a:xfrm>
          <a:prstGeom prst="rect">
            <a:avLst/>
          </a:prstGeom>
        </p:spPr>
        <p:txBody>
          <a:bodyPr lIns="90836" tIns="45418" rIns="90836" bIns="45418"/>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3629" y="1190606"/>
            <a:ext cx="2984812" cy="3891844"/>
          </a:xfrm>
          <a:prstGeom prst="rect">
            <a:avLst/>
          </a:prstGeom>
        </p:spPr>
        <p:txBody>
          <a:bodyPr lIns="90836" tIns="45418" rIns="90836" bIns="45418"/>
          <a:lstStyle>
            <a:lvl1pPr marL="0" indent="0">
              <a:buNone/>
              <a:defRPr sz="1400"/>
            </a:lvl1pPr>
            <a:lvl2pPr marL="454182" indent="0">
              <a:buNone/>
              <a:defRPr sz="1200"/>
            </a:lvl2pPr>
            <a:lvl3pPr marL="908365" indent="0">
              <a:buNone/>
              <a:defRPr sz="1000"/>
            </a:lvl3pPr>
            <a:lvl4pPr marL="1362547" indent="0">
              <a:buNone/>
              <a:defRPr sz="900"/>
            </a:lvl4pPr>
            <a:lvl5pPr marL="1816730" indent="0">
              <a:buNone/>
              <a:defRPr sz="900"/>
            </a:lvl5pPr>
            <a:lvl6pPr marL="2270912" indent="0">
              <a:buNone/>
              <a:defRPr sz="900"/>
            </a:lvl6pPr>
            <a:lvl7pPr marL="2725095" indent="0">
              <a:buNone/>
              <a:defRPr sz="900"/>
            </a:lvl7pPr>
            <a:lvl8pPr marL="3179277" indent="0">
              <a:buNone/>
              <a:defRPr sz="900"/>
            </a:lvl8pPr>
            <a:lvl9pPr marL="3633460" indent="0">
              <a:buNone/>
              <a:defRPr sz="900"/>
            </a:lvl9pPr>
          </a:lstStyle>
          <a:p>
            <a:pPr lvl="0"/>
            <a:r>
              <a:rPr lang="ru-RU" smtClean="0"/>
              <a:t>Образец текста</a:t>
            </a:r>
          </a:p>
        </p:txBody>
      </p:sp>
      <p:sp>
        <p:nvSpPr>
          <p:cNvPr id="5" name="Дата 4"/>
          <p:cNvSpPr>
            <a:spLocks noGrp="1"/>
          </p:cNvSpPr>
          <p:nvPr>
            <p:ph type="dt" sz="half" idx="10"/>
          </p:nvPr>
        </p:nvSpPr>
        <p:spPr>
          <a:xfrm>
            <a:off x="453629" y="5273419"/>
            <a:ext cx="2116931" cy="302919"/>
          </a:xfrm>
          <a:prstGeom prst="rect">
            <a:avLst/>
          </a:prstGeom>
        </p:spPr>
        <p:txBody>
          <a:bodyPr lIns="90836" tIns="45418" rIns="90836" bIns="45418"/>
          <a:lstStyle/>
          <a:p>
            <a:fld id="{DA431969-22D0-4031-B0E4-8E99075EC320}" type="datetimeFigureOut">
              <a:rPr lang="ru-RU" smtClean="0"/>
              <a:t>10.12.2020</a:t>
            </a:fld>
            <a:endParaRPr lang="ru-RU"/>
          </a:p>
        </p:txBody>
      </p:sp>
      <p:sp>
        <p:nvSpPr>
          <p:cNvPr id="6" name="Нижний колонтитул 5"/>
          <p:cNvSpPr>
            <a:spLocks noGrp="1"/>
          </p:cNvSpPr>
          <p:nvPr>
            <p:ph type="ftr" sz="quarter" idx="11"/>
          </p:nvPr>
        </p:nvSpPr>
        <p:spPr>
          <a:xfrm>
            <a:off x="3099793" y="5273419"/>
            <a:ext cx="2872978" cy="302919"/>
          </a:xfrm>
          <a:prstGeom prst="rect">
            <a:avLst/>
          </a:prstGeom>
        </p:spPr>
        <p:txBody>
          <a:bodyPr lIns="90836" tIns="45418" rIns="90836" bIns="45418"/>
          <a:lstStyle/>
          <a:p>
            <a:endParaRPr lang="ru-RU"/>
          </a:p>
        </p:txBody>
      </p:sp>
      <p:sp>
        <p:nvSpPr>
          <p:cNvPr id="7" name="Номер слайда 6"/>
          <p:cNvSpPr>
            <a:spLocks noGrp="1"/>
          </p:cNvSpPr>
          <p:nvPr>
            <p:ph type="sldNum" sz="quarter" idx="12"/>
          </p:nvPr>
        </p:nvSpPr>
        <p:spPr>
          <a:xfrm>
            <a:off x="6502004" y="5273419"/>
            <a:ext cx="2116931" cy="302919"/>
          </a:xfrm>
          <a:prstGeom prst="rect">
            <a:avLst/>
          </a:prstGeom>
        </p:spPr>
        <p:txBody>
          <a:bodyPr lIns="90836" tIns="45418" rIns="90836" bIns="45418"/>
          <a:lstStyle/>
          <a:p>
            <a:fld id="{BCC5798D-C920-4799-8A50-46D96010D0DA}"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78286" y="3982720"/>
            <a:ext cx="5443538" cy="470183"/>
          </a:xfrm>
          <a:prstGeom prst="rect">
            <a:avLst/>
          </a:prstGeom>
        </p:spPr>
        <p:txBody>
          <a:bodyPr lIns="90836" tIns="45418" rIns="90836" bIns="45418"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78286" y="508376"/>
            <a:ext cx="5443538" cy="3413760"/>
          </a:xfrm>
          <a:prstGeom prst="rect">
            <a:avLst/>
          </a:prstGeom>
        </p:spPr>
        <p:txBody>
          <a:bodyPr lIns="90836" tIns="45418" rIns="90836" bIns="45418"/>
          <a:lstStyle>
            <a:lvl1pPr marL="0" indent="0">
              <a:buNone/>
              <a:defRPr sz="3200"/>
            </a:lvl1pPr>
            <a:lvl2pPr marL="454182" indent="0">
              <a:buNone/>
              <a:defRPr sz="2800"/>
            </a:lvl2pPr>
            <a:lvl3pPr marL="908365" indent="0">
              <a:buNone/>
              <a:defRPr sz="2400"/>
            </a:lvl3pPr>
            <a:lvl4pPr marL="1362547" indent="0">
              <a:buNone/>
              <a:defRPr sz="2000"/>
            </a:lvl4pPr>
            <a:lvl5pPr marL="1816730" indent="0">
              <a:buNone/>
              <a:defRPr sz="2000"/>
            </a:lvl5pPr>
            <a:lvl6pPr marL="2270912" indent="0">
              <a:buNone/>
              <a:defRPr sz="2000"/>
            </a:lvl6pPr>
            <a:lvl7pPr marL="2725095" indent="0">
              <a:buNone/>
              <a:defRPr sz="2000"/>
            </a:lvl7pPr>
            <a:lvl8pPr marL="3179277" indent="0">
              <a:buNone/>
              <a:defRPr sz="2000"/>
            </a:lvl8pPr>
            <a:lvl9pPr marL="3633460" indent="0">
              <a:buNone/>
              <a:defRPr sz="2000"/>
            </a:lvl9pPr>
          </a:lstStyle>
          <a:p>
            <a:endParaRPr lang="ru-RU"/>
          </a:p>
        </p:txBody>
      </p:sp>
      <p:sp>
        <p:nvSpPr>
          <p:cNvPr id="4" name="Текст 3"/>
          <p:cNvSpPr>
            <a:spLocks noGrp="1"/>
          </p:cNvSpPr>
          <p:nvPr>
            <p:ph type="body" sz="half" idx="2"/>
          </p:nvPr>
        </p:nvSpPr>
        <p:spPr>
          <a:xfrm>
            <a:off x="1778286" y="4452904"/>
            <a:ext cx="5443538" cy="667738"/>
          </a:xfrm>
          <a:prstGeom prst="rect">
            <a:avLst/>
          </a:prstGeom>
        </p:spPr>
        <p:txBody>
          <a:bodyPr lIns="90836" tIns="45418" rIns="90836" bIns="45418"/>
          <a:lstStyle>
            <a:lvl1pPr marL="0" indent="0">
              <a:buNone/>
              <a:defRPr sz="1400"/>
            </a:lvl1pPr>
            <a:lvl2pPr marL="454182" indent="0">
              <a:buNone/>
              <a:defRPr sz="1200"/>
            </a:lvl2pPr>
            <a:lvl3pPr marL="908365" indent="0">
              <a:buNone/>
              <a:defRPr sz="1000"/>
            </a:lvl3pPr>
            <a:lvl4pPr marL="1362547" indent="0">
              <a:buNone/>
              <a:defRPr sz="900"/>
            </a:lvl4pPr>
            <a:lvl5pPr marL="1816730" indent="0">
              <a:buNone/>
              <a:defRPr sz="900"/>
            </a:lvl5pPr>
            <a:lvl6pPr marL="2270912" indent="0">
              <a:buNone/>
              <a:defRPr sz="900"/>
            </a:lvl6pPr>
            <a:lvl7pPr marL="2725095" indent="0">
              <a:buNone/>
              <a:defRPr sz="900"/>
            </a:lvl7pPr>
            <a:lvl8pPr marL="3179277" indent="0">
              <a:buNone/>
              <a:defRPr sz="900"/>
            </a:lvl8pPr>
            <a:lvl9pPr marL="3633460" indent="0">
              <a:buNone/>
              <a:defRPr sz="900"/>
            </a:lvl9pPr>
          </a:lstStyle>
          <a:p>
            <a:pPr lvl="0"/>
            <a:r>
              <a:rPr lang="ru-RU" smtClean="0"/>
              <a:t>Образец текста</a:t>
            </a:r>
          </a:p>
        </p:txBody>
      </p:sp>
      <p:sp>
        <p:nvSpPr>
          <p:cNvPr id="5" name="Дата 4"/>
          <p:cNvSpPr>
            <a:spLocks noGrp="1"/>
          </p:cNvSpPr>
          <p:nvPr>
            <p:ph type="dt" sz="half" idx="10"/>
          </p:nvPr>
        </p:nvSpPr>
        <p:spPr>
          <a:xfrm>
            <a:off x="453629" y="5273419"/>
            <a:ext cx="2116931" cy="302919"/>
          </a:xfrm>
          <a:prstGeom prst="rect">
            <a:avLst/>
          </a:prstGeom>
        </p:spPr>
        <p:txBody>
          <a:bodyPr lIns="90836" tIns="45418" rIns="90836" bIns="45418"/>
          <a:lstStyle/>
          <a:p>
            <a:fld id="{DA431969-22D0-4031-B0E4-8E99075EC320}" type="datetimeFigureOut">
              <a:rPr lang="ru-RU" smtClean="0"/>
              <a:t>10.12.2020</a:t>
            </a:fld>
            <a:endParaRPr lang="ru-RU"/>
          </a:p>
        </p:txBody>
      </p:sp>
      <p:sp>
        <p:nvSpPr>
          <p:cNvPr id="6" name="Нижний колонтитул 5"/>
          <p:cNvSpPr>
            <a:spLocks noGrp="1"/>
          </p:cNvSpPr>
          <p:nvPr>
            <p:ph type="ftr" sz="quarter" idx="11"/>
          </p:nvPr>
        </p:nvSpPr>
        <p:spPr>
          <a:xfrm>
            <a:off x="3099793" y="5273419"/>
            <a:ext cx="2872978" cy="302919"/>
          </a:xfrm>
          <a:prstGeom prst="rect">
            <a:avLst/>
          </a:prstGeom>
        </p:spPr>
        <p:txBody>
          <a:bodyPr lIns="90836" tIns="45418" rIns="90836" bIns="45418"/>
          <a:lstStyle/>
          <a:p>
            <a:endParaRPr lang="ru-RU"/>
          </a:p>
        </p:txBody>
      </p:sp>
      <p:sp>
        <p:nvSpPr>
          <p:cNvPr id="7" name="Номер слайда 6"/>
          <p:cNvSpPr>
            <a:spLocks noGrp="1"/>
          </p:cNvSpPr>
          <p:nvPr>
            <p:ph type="sldNum" sz="quarter" idx="12"/>
          </p:nvPr>
        </p:nvSpPr>
        <p:spPr>
          <a:xfrm>
            <a:off x="6502004" y="5273419"/>
            <a:ext cx="2116931" cy="302919"/>
          </a:xfrm>
          <a:prstGeom prst="rect">
            <a:avLst/>
          </a:prstGeom>
        </p:spPr>
        <p:txBody>
          <a:bodyPr lIns="90836" tIns="45418" rIns="90836" bIns="45418"/>
          <a:lstStyle/>
          <a:p>
            <a:fld id="{BCC5798D-C920-4799-8A50-46D96010D0DA}"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314" name="Picture 2" descr=" "/>
          <p:cNvPicPr>
            <a:picLocks noChangeAspect="1" noChangeArrowheads="1"/>
          </p:cNvPicPr>
          <p:nvPr userDrawn="1"/>
        </p:nvPicPr>
        <p:blipFill>
          <a:blip r:embed="rId13"/>
          <a:srcRect t="7002" b="15972"/>
          <a:stretch>
            <a:fillRect/>
          </a:stretch>
        </p:blipFill>
        <p:spPr bwMode="auto">
          <a:xfrm>
            <a:off x="0" y="0"/>
            <a:ext cx="9072565" cy="5689600"/>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08365" rtl="0" eaLnBrk="1" latinLnBrk="0" hangingPunct="1">
        <a:spcBef>
          <a:spcPct val="0"/>
        </a:spcBef>
        <a:buNone/>
        <a:defRPr sz="4400" kern="1200">
          <a:solidFill>
            <a:schemeClr val="tx1"/>
          </a:solidFill>
          <a:latin typeface="+mj-lt"/>
          <a:ea typeface="+mj-ea"/>
          <a:cs typeface="+mj-cs"/>
        </a:defRPr>
      </a:lvl1pPr>
    </p:titleStyle>
    <p:bodyStyle>
      <a:lvl1pPr marL="340637" indent="-340637" algn="l" defTabSz="90836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38047" indent="-283864" algn="l" defTabSz="90836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35456" indent="-227091" algn="l" defTabSz="90836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89639" indent="-227091" algn="l" defTabSz="90836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43821" indent="-227091" algn="l" defTabSz="90836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498004" indent="-227091" algn="l" defTabSz="90836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2186" indent="-227091" algn="l" defTabSz="90836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06369" indent="-227091" algn="l" defTabSz="90836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0551" indent="-227091" algn="l" defTabSz="90836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08365" rtl="0" eaLnBrk="1" latinLnBrk="0" hangingPunct="1">
        <a:defRPr sz="1800" kern="1200">
          <a:solidFill>
            <a:schemeClr val="tx1"/>
          </a:solidFill>
          <a:latin typeface="+mn-lt"/>
          <a:ea typeface="+mn-ea"/>
          <a:cs typeface="+mn-cs"/>
        </a:defRPr>
      </a:lvl1pPr>
      <a:lvl2pPr marL="454182" algn="l" defTabSz="908365" rtl="0" eaLnBrk="1" latinLnBrk="0" hangingPunct="1">
        <a:defRPr sz="1800" kern="1200">
          <a:solidFill>
            <a:schemeClr val="tx1"/>
          </a:solidFill>
          <a:latin typeface="+mn-lt"/>
          <a:ea typeface="+mn-ea"/>
          <a:cs typeface="+mn-cs"/>
        </a:defRPr>
      </a:lvl2pPr>
      <a:lvl3pPr marL="908365" algn="l" defTabSz="908365" rtl="0" eaLnBrk="1" latinLnBrk="0" hangingPunct="1">
        <a:defRPr sz="1800" kern="1200">
          <a:solidFill>
            <a:schemeClr val="tx1"/>
          </a:solidFill>
          <a:latin typeface="+mn-lt"/>
          <a:ea typeface="+mn-ea"/>
          <a:cs typeface="+mn-cs"/>
        </a:defRPr>
      </a:lvl3pPr>
      <a:lvl4pPr marL="1362547" algn="l" defTabSz="908365" rtl="0" eaLnBrk="1" latinLnBrk="0" hangingPunct="1">
        <a:defRPr sz="1800" kern="1200">
          <a:solidFill>
            <a:schemeClr val="tx1"/>
          </a:solidFill>
          <a:latin typeface="+mn-lt"/>
          <a:ea typeface="+mn-ea"/>
          <a:cs typeface="+mn-cs"/>
        </a:defRPr>
      </a:lvl4pPr>
      <a:lvl5pPr marL="1816730" algn="l" defTabSz="908365" rtl="0" eaLnBrk="1" latinLnBrk="0" hangingPunct="1">
        <a:defRPr sz="1800" kern="1200">
          <a:solidFill>
            <a:schemeClr val="tx1"/>
          </a:solidFill>
          <a:latin typeface="+mn-lt"/>
          <a:ea typeface="+mn-ea"/>
          <a:cs typeface="+mn-cs"/>
        </a:defRPr>
      </a:lvl5pPr>
      <a:lvl6pPr marL="2270912" algn="l" defTabSz="908365" rtl="0" eaLnBrk="1" latinLnBrk="0" hangingPunct="1">
        <a:defRPr sz="1800" kern="1200">
          <a:solidFill>
            <a:schemeClr val="tx1"/>
          </a:solidFill>
          <a:latin typeface="+mn-lt"/>
          <a:ea typeface="+mn-ea"/>
          <a:cs typeface="+mn-cs"/>
        </a:defRPr>
      </a:lvl6pPr>
      <a:lvl7pPr marL="2725095" algn="l" defTabSz="908365" rtl="0" eaLnBrk="1" latinLnBrk="0" hangingPunct="1">
        <a:defRPr sz="1800" kern="1200">
          <a:solidFill>
            <a:schemeClr val="tx1"/>
          </a:solidFill>
          <a:latin typeface="+mn-lt"/>
          <a:ea typeface="+mn-ea"/>
          <a:cs typeface="+mn-cs"/>
        </a:defRPr>
      </a:lvl7pPr>
      <a:lvl8pPr marL="3179277" algn="l" defTabSz="908365" rtl="0" eaLnBrk="1" latinLnBrk="0" hangingPunct="1">
        <a:defRPr sz="1800" kern="1200">
          <a:solidFill>
            <a:schemeClr val="tx1"/>
          </a:solidFill>
          <a:latin typeface="+mn-lt"/>
          <a:ea typeface="+mn-ea"/>
          <a:cs typeface="+mn-cs"/>
        </a:defRPr>
      </a:lvl8pPr>
      <a:lvl9pPr marL="3633460" algn="l" defTabSz="9083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93390" y="375550"/>
            <a:ext cx="4143836" cy="3107933"/>
          </a:xfrm>
          <a:prstGeom prst="rect">
            <a:avLst/>
          </a:prstGeom>
          <a:noFill/>
        </p:spPr>
        <p:txBody>
          <a:bodyPr wrap="square" lIns="90836" tIns="45418" rIns="90836" bIns="45418" rtlCol="0">
            <a:spAutoFit/>
            <a:scene3d>
              <a:camera prst="orthographicFront"/>
              <a:lightRig rig="threePt" dir="t"/>
            </a:scene3d>
            <a:sp3d extrusionH="57150">
              <a:bevelT w="82550" h="38100" prst="coolSlant"/>
            </a:sp3d>
          </a:bodyPr>
          <a:lstStyle/>
          <a:p>
            <a:pPr lvl="0" algn="ctr"/>
            <a:r>
              <a:rPr lang="ru-RU" sz="2400" i="1" cap="all" dirty="0">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latin typeface="Trebuchet MS"/>
              </a:rPr>
              <a:t>Родительское собрание </a:t>
            </a:r>
          </a:p>
          <a:p>
            <a:pPr lvl="0" algn="ctr"/>
            <a:r>
              <a:rPr lang="ru-RU" sz="2400" i="1" cap="all" dirty="0">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latin typeface="Trebuchet MS"/>
              </a:rPr>
              <a:t>в средней группе №1 </a:t>
            </a:r>
          </a:p>
          <a:p>
            <a:pPr lvl="0" algn="ctr"/>
            <a:r>
              <a:rPr lang="ru-RU" sz="2400" i="1" cap="all" dirty="0">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latin typeface="Trebuchet MS"/>
              </a:rPr>
              <a:t>на тему:</a:t>
            </a:r>
          </a:p>
          <a:p>
            <a:pPr lvl="0" algn="ctr"/>
            <a:endParaRPr lang="ru-RU" sz="2400" i="1" cap="all" dirty="0">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latin typeface="Trebuchet MS"/>
            </a:endParaRPr>
          </a:p>
          <a:p>
            <a:pPr lvl="0" algn="ctr"/>
            <a:r>
              <a:rPr lang="ru-RU" sz="3200" i="1" cap="all" dirty="0">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latin typeface="Trebuchet MS"/>
              </a:rPr>
              <a:t>«ВОЛШЕБНЫЙ МИР КНИГИ»</a:t>
            </a:r>
          </a:p>
          <a:p>
            <a:pPr lvl="0" algn="r"/>
            <a:r>
              <a:rPr lang="ru-RU" i="1" cap="all" dirty="0">
                <a:ln w="9000" cmpd="sng">
                  <a:solidFill>
                    <a:srgbClr val="8064A2">
                      <a:shade val="50000"/>
                      <a:satMod val="120000"/>
                    </a:srgbClr>
                  </a:solidFill>
                  <a:prstDash val="solid"/>
                </a:ln>
                <a:solidFill>
                  <a:srgbClr val="C00000"/>
                </a:solidFill>
                <a:effectLst>
                  <a:reflection blurRad="12700" stA="28000" endPos="45000" dist="1000" dir="5400000" sy="-100000" algn="bl" rotWithShape="0"/>
                </a:effectLst>
                <a:latin typeface="Trebuchet MS"/>
              </a:rPr>
              <a:t>Подготовила воспитатель: </a:t>
            </a:r>
            <a:r>
              <a:rPr lang="ru-RU" i="1" cap="all" dirty="0" err="1">
                <a:ln w="9000" cmpd="sng">
                  <a:solidFill>
                    <a:srgbClr val="8064A2">
                      <a:shade val="50000"/>
                      <a:satMod val="120000"/>
                    </a:srgbClr>
                  </a:solidFill>
                  <a:prstDash val="solid"/>
                </a:ln>
                <a:solidFill>
                  <a:srgbClr val="C00000"/>
                </a:solidFill>
                <a:effectLst>
                  <a:reflection blurRad="12700" stA="28000" endPos="45000" dist="1000" dir="5400000" sy="-100000" algn="bl" rotWithShape="0"/>
                </a:effectLst>
                <a:latin typeface="Trebuchet MS"/>
              </a:rPr>
              <a:t>бурцева</a:t>
            </a:r>
            <a:r>
              <a:rPr lang="ru-RU" i="1" cap="all" dirty="0">
                <a:ln w="9000" cmpd="sng">
                  <a:solidFill>
                    <a:srgbClr val="8064A2">
                      <a:shade val="50000"/>
                      <a:satMod val="120000"/>
                    </a:srgbClr>
                  </a:solidFill>
                  <a:prstDash val="solid"/>
                </a:ln>
                <a:solidFill>
                  <a:srgbClr val="C00000"/>
                </a:solidFill>
                <a:effectLst>
                  <a:reflection blurRad="12700" stA="28000" endPos="45000" dist="1000" dir="5400000" sy="-100000" algn="bl" rotWithShape="0"/>
                </a:effectLst>
                <a:latin typeface="Trebuchet MS"/>
              </a:rPr>
              <a:t> </a:t>
            </a:r>
            <a:r>
              <a:rPr lang="ru-RU" b="1" i="1" cap="all" dirty="0">
                <a:ln w="9000" cmpd="sng">
                  <a:solidFill>
                    <a:srgbClr val="8064A2">
                      <a:shade val="50000"/>
                      <a:satMod val="120000"/>
                    </a:srgbClr>
                  </a:solidFill>
                  <a:prstDash val="solid"/>
                </a:ln>
                <a:solidFill>
                  <a:srgbClr val="C00000"/>
                </a:solidFill>
                <a:effectLst>
                  <a:reflection blurRad="12700" stA="28000" endPos="45000" dist="1000" dir="5400000" sy="-100000" algn="bl" rotWithShape="0"/>
                </a:effectLst>
                <a:latin typeface="Trebuchet MS"/>
              </a:rPr>
              <a:t>О.В..</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51905" y="468536"/>
            <a:ext cx="6264696" cy="3662541"/>
          </a:xfrm>
          <a:prstGeom prst="rect">
            <a:avLst/>
          </a:prstGeom>
        </p:spPr>
        <p:txBody>
          <a:bodyPr wrap="square">
            <a:spAutoFit/>
          </a:bodyPr>
          <a:lstStyle/>
          <a:p>
            <a:pPr lvl="0" defTabSz="914400" fontAlgn="base"/>
            <a:r>
              <a:rPr lang="ru-RU" sz="3200" i="1" dirty="0">
                <a:solidFill>
                  <a:srgbClr val="7030A0"/>
                </a:solidFill>
                <a:latin typeface="Trebuchet MS"/>
              </a:rPr>
              <a:t>Вспомните название сказки:</a:t>
            </a:r>
          </a:p>
          <a:p>
            <a:pPr lvl="0" defTabSz="914400" fontAlgn="base"/>
            <a:endParaRPr lang="ru-RU" sz="3200" i="1" dirty="0">
              <a:solidFill>
                <a:srgbClr val="7030A0"/>
              </a:solidFill>
              <a:latin typeface="Trebuchet MS"/>
            </a:endParaRPr>
          </a:p>
          <a:p>
            <a:pPr marL="457200" lvl="0" indent="-457200" defTabSz="914400" fontAlgn="base">
              <a:buFontTx/>
              <a:buChar char="-"/>
            </a:pPr>
            <a:r>
              <a:rPr lang="ru-RU" sz="2400" dirty="0">
                <a:solidFill>
                  <a:srgbClr val="002060"/>
                </a:solidFill>
                <a:latin typeface="Trebuchet MS"/>
              </a:rPr>
              <a:t>О многодетной маме. </a:t>
            </a:r>
          </a:p>
          <a:p>
            <a:pPr marL="457200" lvl="0" indent="-457200" defTabSz="914400" fontAlgn="base">
              <a:buFontTx/>
              <a:buChar char="-"/>
            </a:pPr>
            <a:r>
              <a:rPr lang="ru-RU" sz="2400" dirty="0">
                <a:solidFill>
                  <a:srgbClr val="002060"/>
                </a:solidFill>
                <a:latin typeface="Trebuchet MS"/>
              </a:rPr>
              <a:t>О ветеринаре. </a:t>
            </a:r>
          </a:p>
          <a:p>
            <a:pPr marL="457200" lvl="0" indent="-457200" defTabSz="914400" fontAlgn="base">
              <a:buFontTx/>
              <a:buChar char="-"/>
            </a:pPr>
            <a:r>
              <a:rPr lang="ru-RU" sz="2400" dirty="0">
                <a:solidFill>
                  <a:srgbClr val="002060"/>
                </a:solidFill>
                <a:latin typeface="Trebuchet MS"/>
              </a:rPr>
              <a:t>Об общежитии для зверей. </a:t>
            </a:r>
          </a:p>
          <a:p>
            <a:pPr lvl="0" defTabSz="914400" fontAlgn="base"/>
            <a:r>
              <a:rPr lang="ru-RU" sz="2400" dirty="0">
                <a:solidFill>
                  <a:srgbClr val="002060"/>
                </a:solidFill>
                <a:latin typeface="Trebuchet MS"/>
              </a:rPr>
              <a:t>-   О хлебобулочном изделии. </a:t>
            </a:r>
          </a:p>
          <a:p>
            <a:pPr marL="457200" lvl="0" indent="-457200" defTabSz="914400" fontAlgn="base">
              <a:buFontTx/>
              <a:buChar char="-"/>
            </a:pPr>
            <a:r>
              <a:rPr lang="ru-RU" sz="2400" dirty="0">
                <a:solidFill>
                  <a:srgbClr val="002060"/>
                </a:solidFill>
                <a:latin typeface="Trebuchet MS"/>
              </a:rPr>
              <a:t>О деревянном мальчике.</a:t>
            </a:r>
          </a:p>
          <a:p>
            <a:pPr marL="457200" lvl="0" indent="-457200" defTabSz="914400" fontAlgn="base">
              <a:buFontTx/>
              <a:buChar char="-"/>
            </a:pPr>
            <a:r>
              <a:rPr lang="ru-RU" sz="2400" dirty="0">
                <a:solidFill>
                  <a:srgbClr val="002060"/>
                </a:solidFill>
                <a:latin typeface="Trebuchet MS"/>
              </a:rPr>
              <a:t>О трудолюбивой девочке. </a:t>
            </a:r>
          </a:p>
          <a:p>
            <a:pPr marL="457200" lvl="0" indent="-457200" defTabSz="914400" fontAlgn="base">
              <a:buFontTx/>
              <a:buChar char="-"/>
            </a:pPr>
            <a:endParaRPr lang="ru-RU" sz="2400" dirty="0">
              <a:solidFill>
                <a:srgbClr val="002060"/>
              </a:solidFill>
              <a:latin typeface="Trebuchet MS"/>
            </a:endParaRPr>
          </a:p>
        </p:txBody>
      </p:sp>
    </p:spTree>
    <p:extLst>
      <p:ext uri="{BB962C8B-B14F-4D97-AF65-F5344CB8AC3E}">
        <p14:creationId xmlns:p14="http://schemas.microsoft.com/office/powerpoint/2010/main" val="2621002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95921" y="396528"/>
            <a:ext cx="6696744" cy="4832092"/>
          </a:xfrm>
          <a:prstGeom prst="rect">
            <a:avLst/>
          </a:prstGeom>
        </p:spPr>
        <p:txBody>
          <a:bodyPr wrap="square">
            <a:spAutoFit/>
          </a:bodyPr>
          <a:lstStyle/>
          <a:p>
            <a:pPr lvl="0" algn="ctr" defTabSz="914400"/>
            <a:r>
              <a:rPr lang="ru-RU" sz="2400" b="1" i="1" dirty="0">
                <a:solidFill>
                  <a:srgbClr val="FF0000"/>
                </a:solidFill>
                <a:latin typeface="Batang" panose="02030600000101010101" pitchFamily="18" charset="-127"/>
                <a:ea typeface="Batang" panose="02030600000101010101" pitchFamily="18" charset="-127"/>
              </a:rPr>
              <a:t>Памятка «Что делать, если ребенок</a:t>
            </a:r>
          </a:p>
          <a:p>
            <a:pPr lvl="0" algn="ctr" defTabSz="914400"/>
            <a:r>
              <a:rPr lang="ru-RU" sz="2400" b="1" i="1" dirty="0">
                <a:solidFill>
                  <a:srgbClr val="FF0000"/>
                </a:solidFill>
                <a:latin typeface="Batang" panose="02030600000101010101" pitchFamily="18" charset="-127"/>
                <a:ea typeface="Batang" panose="02030600000101010101" pitchFamily="18" charset="-127"/>
              </a:rPr>
              <a:t> не хочет слушать чтение книг?»'.</a:t>
            </a:r>
          </a:p>
          <a:p>
            <a:pPr lvl="0" defTabSz="914400"/>
            <a:r>
              <a:rPr lang="ru-RU" sz="2000" b="1" i="1" dirty="0">
                <a:solidFill>
                  <a:srgbClr val="002060"/>
                </a:solidFill>
                <a:latin typeface="Times New Roman" panose="02020603050405020304" pitchFamily="18" charset="0"/>
                <a:ea typeface="Batang" panose="02030600000101010101" pitchFamily="18" charset="-127"/>
                <a:cs typeface="Times New Roman" panose="02020603050405020304" pitchFamily="18" charset="0"/>
              </a:rPr>
              <a:t>**Пробуждайте интерес ребенка к картинкам. Большинство книг для маленьких содержат много иллюстраций, и если ребенок ими заинтересуется, он, естественно, начнет и слу­шать. Найдите такие, которые нравятся ребенку больше дру­гих, и побеседуйте о них.</a:t>
            </a:r>
          </a:p>
          <a:p>
            <a:pPr lvl="0" defTabSz="914400"/>
            <a:endParaRPr lang="ru-RU" sz="2000" b="1" i="1" dirty="0">
              <a:solidFill>
                <a:srgbClr val="002060"/>
              </a:solidFill>
              <a:latin typeface="Times New Roman" panose="02020603050405020304" pitchFamily="18" charset="0"/>
              <a:ea typeface="Batang" panose="02030600000101010101" pitchFamily="18" charset="-127"/>
              <a:cs typeface="Times New Roman" panose="02020603050405020304" pitchFamily="18" charset="0"/>
            </a:endParaRPr>
          </a:p>
          <a:p>
            <a:pPr lvl="0" defTabSz="914400"/>
            <a:r>
              <a:rPr lang="ru-RU" sz="2000" b="1" i="1" dirty="0">
                <a:solidFill>
                  <a:srgbClr val="002060"/>
                </a:solidFill>
                <a:latin typeface="Times New Roman" panose="02020603050405020304" pitchFamily="18" charset="0"/>
                <a:ea typeface="Batang" panose="02030600000101010101" pitchFamily="18" charset="-127"/>
                <a:cs typeface="Times New Roman" panose="02020603050405020304" pitchFamily="18" charset="0"/>
              </a:rPr>
              <a:t>**Искушайте ребенка чтением. Выберите книгу, которая, по вашему мнению, его заинтересует, сядьте в сторонке и громко читайте себе. Только сесть надо в таком месте, чтобы ребенок мог легко к вам присоединиться.</a:t>
            </a:r>
          </a:p>
          <a:p>
            <a:pPr lvl="0" defTabSz="914400"/>
            <a:endParaRPr lang="ru-RU" sz="2000" b="1" i="1" dirty="0">
              <a:solidFill>
                <a:srgbClr val="C00000"/>
              </a:solidFill>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1880795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51905" y="468537"/>
            <a:ext cx="6264696" cy="3801041"/>
          </a:xfrm>
          <a:prstGeom prst="rect">
            <a:avLst/>
          </a:prstGeom>
        </p:spPr>
        <p:txBody>
          <a:bodyPr wrap="square">
            <a:spAutoFit/>
          </a:bodyPr>
          <a:lstStyle/>
          <a:p>
            <a:pPr algn="ctr">
              <a:spcAft>
                <a:spcPts val="0"/>
              </a:spcAft>
            </a:pPr>
            <a:r>
              <a:rPr lang="ru-RU" sz="2400" b="1" u="sng" dirty="0">
                <a:solidFill>
                  <a:srgbClr val="FF0000"/>
                </a:solidFill>
                <a:latin typeface="Times New Roman"/>
                <a:ea typeface="Times New Roman"/>
              </a:rPr>
              <a:t>Памятка «Как обращаться с книгой?»</a:t>
            </a:r>
            <a:endParaRPr lang="ru-RU" sz="2400" dirty="0">
              <a:latin typeface="Times New Roman"/>
              <a:ea typeface="Times New Roman"/>
            </a:endParaRPr>
          </a:p>
          <a:p>
            <a:pPr algn="ctr">
              <a:lnSpc>
                <a:spcPts val="1470"/>
              </a:lnSpc>
              <a:spcAft>
                <a:spcPts val="0"/>
              </a:spcAft>
            </a:pPr>
            <a:r>
              <a:rPr lang="ru-RU" sz="1050" dirty="0">
                <a:solidFill>
                  <a:srgbClr val="000000"/>
                </a:solidFill>
                <a:latin typeface="Arial"/>
                <a:ea typeface="Times New Roman"/>
              </a:rPr>
              <a:t> </a:t>
            </a:r>
            <a:endParaRPr lang="ru-RU" sz="1200" dirty="0">
              <a:latin typeface="Times New Roman"/>
              <a:ea typeface="Times New Roman"/>
            </a:endParaRPr>
          </a:p>
          <a:p>
            <a:pPr>
              <a:spcAft>
                <a:spcPts val="0"/>
              </a:spcAft>
            </a:pPr>
            <a:r>
              <a:rPr lang="ru-RU" sz="2400" b="1" dirty="0">
                <a:solidFill>
                  <a:srgbClr val="002060"/>
                </a:solidFill>
                <a:latin typeface="Times New Roman"/>
                <a:ea typeface="Times New Roman"/>
              </a:rPr>
              <a:t>А сейчас мы хотели бы вам предложить рекомендации и обратить ваше внимание на то, что необходимо с детства прививать ребенку бережное, уважительное отношение к книгам, не пачкать, не играть с книгой, хранить их в определенном месте, а не среди игрушек, ремонтировать в случае необходимости, (раздача памяток).</a:t>
            </a:r>
            <a:endParaRPr lang="ru-RU" sz="2400" dirty="0">
              <a:solidFill>
                <a:srgbClr val="002060"/>
              </a:solidFill>
              <a:latin typeface="Times New Roman"/>
              <a:ea typeface="Times New Roman"/>
            </a:endParaRPr>
          </a:p>
          <a:p>
            <a:pPr>
              <a:lnSpc>
                <a:spcPts val="1470"/>
              </a:lnSpc>
              <a:spcAft>
                <a:spcPts val="0"/>
              </a:spcAft>
            </a:pPr>
            <a:r>
              <a:rPr lang="ru-RU" sz="1050" dirty="0">
                <a:solidFill>
                  <a:srgbClr val="002060"/>
                </a:solidFill>
                <a:latin typeface="Arial"/>
                <a:ea typeface="Times New Roman"/>
              </a:rPr>
              <a:t> </a:t>
            </a:r>
            <a:endParaRPr lang="ru-RU" sz="1200" dirty="0">
              <a:solidFill>
                <a:srgbClr val="002060"/>
              </a:solidFill>
              <a:effectLst/>
              <a:latin typeface="Times New Roman"/>
              <a:ea typeface="Times New Roman"/>
            </a:endParaRPr>
          </a:p>
        </p:txBody>
      </p:sp>
    </p:spTree>
    <p:extLst>
      <p:ext uri="{BB962C8B-B14F-4D97-AF65-F5344CB8AC3E}">
        <p14:creationId xmlns:p14="http://schemas.microsoft.com/office/powerpoint/2010/main" val="2319630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23913" y="324520"/>
            <a:ext cx="6552728" cy="4778231"/>
          </a:xfrm>
          <a:prstGeom prst="rect">
            <a:avLst/>
          </a:prstGeom>
        </p:spPr>
        <p:txBody>
          <a:bodyPr wrap="square">
            <a:spAutoFit/>
          </a:bodyPr>
          <a:lstStyle/>
          <a:p>
            <a:pPr algn="ctr">
              <a:spcAft>
                <a:spcPts val="0"/>
              </a:spcAft>
            </a:pPr>
            <a:r>
              <a:rPr lang="ru-RU" sz="2000" b="1" u="sng" dirty="0">
                <a:solidFill>
                  <a:srgbClr val="FF0000"/>
                </a:solidFill>
                <a:latin typeface="Times New Roman"/>
                <a:ea typeface="Times New Roman"/>
              </a:rPr>
              <a:t>Памятка для родителей по теме:</a:t>
            </a:r>
            <a:endParaRPr lang="ru-RU" sz="2000" dirty="0">
              <a:latin typeface="Times New Roman"/>
              <a:ea typeface="Times New Roman"/>
            </a:endParaRPr>
          </a:p>
          <a:p>
            <a:pPr algn="ctr">
              <a:spcAft>
                <a:spcPts val="0"/>
              </a:spcAft>
            </a:pPr>
            <a:r>
              <a:rPr lang="ru-RU" sz="2000" b="1" u="sng" dirty="0">
                <a:solidFill>
                  <a:srgbClr val="FF0000"/>
                </a:solidFill>
                <a:latin typeface="Times New Roman"/>
                <a:ea typeface="Times New Roman"/>
              </a:rPr>
              <a:t>«Волшебный мир книги».</a:t>
            </a:r>
            <a:endParaRPr lang="ru-RU" sz="2000" dirty="0">
              <a:latin typeface="Times New Roman"/>
              <a:ea typeface="Times New Roman"/>
            </a:endParaRPr>
          </a:p>
          <a:p>
            <a:pPr>
              <a:lnSpc>
                <a:spcPts val="1470"/>
              </a:lnSpc>
              <a:spcAft>
                <a:spcPts val="0"/>
              </a:spcAft>
            </a:pPr>
            <a:r>
              <a:rPr lang="ru-RU" sz="1050" dirty="0">
                <a:solidFill>
                  <a:srgbClr val="000000"/>
                </a:solidFill>
                <a:latin typeface="Arial"/>
                <a:ea typeface="Times New Roman"/>
              </a:rPr>
              <a:t> </a:t>
            </a:r>
            <a:endParaRPr lang="ru-RU" sz="1200" dirty="0">
              <a:latin typeface="Times New Roman"/>
              <a:ea typeface="Times New Roman"/>
            </a:endParaRPr>
          </a:p>
          <a:p>
            <a:pPr>
              <a:spcAft>
                <a:spcPts val="0"/>
              </a:spcAft>
            </a:pPr>
            <a:r>
              <a:rPr lang="ru-RU" b="1" dirty="0">
                <a:solidFill>
                  <a:srgbClr val="333399"/>
                </a:solidFill>
                <a:latin typeface="Times New Roman"/>
                <a:ea typeface="Times New Roman"/>
              </a:rPr>
              <a:t>1. Берите из книги как можно больше. Помните, что чтение – одно из самых важных, нужных, серьезных и прекрасных занятий.</a:t>
            </a:r>
            <a:endParaRPr lang="ru-RU" sz="1200" dirty="0">
              <a:latin typeface="Times New Roman"/>
              <a:ea typeface="Times New Roman"/>
            </a:endParaRPr>
          </a:p>
          <a:p>
            <a:pPr>
              <a:spcAft>
                <a:spcPts val="0"/>
              </a:spcAft>
            </a:pPr>
            <a:r>
              <a:rPr lang="ru-RU" b="1" dirty="0">
                <a:solidFill>
                  <a:srgbClr val="333399"/>
                </a:solidFill>
                <a:latin typeface="Times New Roman"/>
                <a:ea typeface="Times New Roman"/>
              </a:rPr>
              <a:t>2. Не читайте книгу, думая о другом. Вредная привычка – только просматривать книги.</a:t>
            </a:r>
            <a:endParaRPr lang="ru-RU" sz="1200" dirty="0">
              <a:latin typeface="Times New Roman"/>
              <a:ea typeface="Times New Roman"/>
            </a:endParaRPr>
          </a:p>
          <a:p>
            <a:pPr>
              <a:spcAft>
                <a:spcPts val="0"/>
              </a:spcAft>
            </a:pPr>
            <a:r>
              <a:rPr lang="ru-RU" b="1" dirty="0">
                <a:solidFill>
                  <a:srgbClr val="333399"/>
                </a:solidFill>
                <a:latin typeface="Times New Roman"/>
                <a:ea typeface="Times New Roman"/>
              </a:rPr>
              <a:t>3. Читайте по определенной системе. Очень полезно прочитать несколько книг одного автора, познакомиться с его биографией, с особенностями эпохи, в которой он жил.</a:t>
            </a:r>
            <a:endParaRPr lang="ru-RU" sz="1200" dirty="0">
              <a:latin typeface="Times New Roman"/>
              <a:ea typeface="Times New Roman"/>
            </a:endParaRPr>
          </a:p>
          <a:p>
            <a:pPr>
              <a:spcAft>
                <a:spcPts val="0"/>
              </a:spcAft>
            </a:pPr>
            <a:r>
              <a:rPr lang="ru-RU" b="1" dirty="0">
                <a:solidFill>
                  <a:srgbClr val="333399"/>
                </a:solidFill>
                <a:latin typeface="Times New Roman"/>
                <a:ea typeface="Times New Roman"/>
              </a:rPr>
              <a:t>4. Почаще читайте вслух. Это развивает технику выразительного чтения, помогает глубже ощутить образность, поэтичность языка произведения.</a:t>
            </a:r>
            <a:endParaRPr lang="ru-RU" sz="1200" dirty="0">
              <a:latin typeface="Times New Roman"/>
              <a:ea typeface="Times New Roman"/>
            </a:endParaRPr>
          </a:p>
          <a:p>
            <a:pPr>
              <a:spcAft>
                <a:spcPts val="0"/>
              </a:spcAft>
            </a:pPr>
            <a:r>
              <a:rPr lang="ru-RU" b="1" dirty="0">
                <a:solidFill>
                  <a:srgbClr val="333399"/>
                </a:solidFill>
                <a:latin typeface="Times New Roman"/>
                <a:ea typeface="Times New Roman"/>
              </a:rPr>
              <a:t>5. Показателем культуры чтения является стремление к </a:t>
            </a:r>
            <a:r>
              <a:rPr lang="ru-RU" b="1" dirty="0" err="1">
                <a:solidFill>
                  <a:srgbClr val="333399"/>
                </a:solidFill>
                <a:latin typeface="Times New Roman"/>
                <a:ea typeface="Times New Roman"/>
              </a:rPr>
              <a:t>перечитыванию</a:t>
            </a:r>
            <a:r>
              <a:rPr lang="ru-RU" b="1" dirty="0">
                <a:solidFill>
                  <a:srgbClr val="333399"/>
                </a:solidFill>
                <a:latin typeface="Times New Roman"/>
                <a:ea typeface="Times New Roman"/>
              </a:rPr>
              <a:t> книги, заучивания наизусть крылатых фраз, отдельных отрывков.</a:t>
            </a:r>
            <a:endParaRPr lang="ru-RU" sz="1200" dirty="0">
              <a:effectLst/>
              <a:latin typeface="Times New Roman"/>
              <a:ea typeface="Times New Roman"/>
            </a:endParaRPr>
          </a:p>
        </p:txBody>
      </p:sp>
    </p:spTree>
    <p:extLst>
      <p:ext uri="{BB962C8B-B14F-4D97-AF65-F5344CB8AC3E}">
        <p14:creationId xmlns:p14="http://schemas.microsoft.com/office/powerpoint/2010/main" val="788388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23913" y="396528"/>
            <a:ext cx="6696744" cy="4716676"/>
          </a:xfrm>
          <a:prstGeom prst="rect">
            <a:avLst/>
          </a:prstGeom>
        </p:spPr>
        <p:txBody>
          <a:bodyPr wrap="square">
            <a:spAutoFit/>
          </a:bodyPr>
          <a:lstStyle/>
          <a:p>
            <a:pPr algn="ctr">
              <a:spcAft>
                <a:spcPts val="0"/>
              </a:spcAft>
            </a:pPr>
            <a:r>
              <a:rPr lang="ru-RU" sz="2000" b="1" dirty="0">
                <a:solidFill>
                  <a:srgbClr val="FF0000"/>
                </a:solidFill>
                <a:latin typeface="Times New Roman"/>
                <a:ea typeface="Times New Roman"/>
              </a:rPr>
              <a:t>Десять «Почему?» детям необходимо читать:</a:t>
            </a:r>
            <a:endParaRPr lang="ru-RU" sz="2000" dirty="0">
              <a:latin typeface="Times New Roman"/>
              <a:ea typeface="Times New Roman"/>
            </a:endParaRPr>
          </a:p>
          <a:p>
            <a:pPr algn="ctr">
              <a:lnSpc>
                <a:spcPts val="1470"/>
              </a:lnSpc>
              <a:spcAft>
                <a:spcPts val="0"/>
              </a:spcAft>
            </a:pPr>
            <a:r>
              <a:rPr lang="ru-RU" sz="1050" dirty="0">
                <a:solidFill>
                  <a:srgbClr val="000000"/>
                </a:solidFill>
                <a:latin typeface="Arial"/>
                <a:ea typeface="Times New Roman"/>
              </a:rPr>
              <a:t> </a:t>
            </a:r>
            <a:endParaRPr lang="ru-RU" sz="1200" dirty="0">
              <a:latin typeface="Times New Roman"/>
              <a:ea typeface="Times New Roman"/>
            </a:endParaRPr>
          </a:p>
          <a:p>
            <a:pPr marL="342900" lvl="0" indent="-342900">
              <a:spcAft>
                <a:spcPts val="0"/>
              </a:spcAft>
              <a:tabLst>
                <a:tab pos="457200" algn="l"/>
              </a:tabLst>
            </a:pPr>
            <a:r>
              <a:rPr lang="ru-RU" b="1" dirty="0" smtClean="0">
                <a:solidFill>
                  <a:srgbClr val="333399"/>
                </a:solidFill>
                <a:latin typeface="Times New Roman"/>
                <a:ea typeface="Times New Roman"/>
              </a:rPr>
              <a:t>1.Благодаря </a:t>
            </a:r>
            <a:r>
              <a:rPr lang="ru-RU" b="1" dirty="0">
                <a:solidFill>
                  <a:srgbClr val="333399"/>
                </a:solidFill>
                <a:latin typeface="Times New Roman"/>
                <a:ea typeface="Times New Roman"/>
              </a:rPr>
              <a:t>чтению развивается речь ребенка и увеличивается его словарный запас. Книга учит маленького человека выражать свои мысли и понимать сказанное другими людьми.</a:t>
            </a:r>
            <a:endParaRPr lang="ru-RU" sz="1200" dirty="0">
              <a:latin typeface="Times New Roman"/>
              <a:ea typeface="Times New Roman"/>
            </a:endParaRPr>
          </a:p>
          <a:p>
            <a:pPr marL="342900" lvl="0" indent="-342900">
              <a:spcAft>
                <a:spcPts val="0"/>
              </a:spcAft>
              <a:tabLst>
                <a:tab pos="457200" algn="l"/>
              </a:tabLst>
            </a:pPr>
            <a:r>
              <a:rPr lang="ru-RU" b="1" dirty="0" smtClean="0">
                <a:solidFill>
                  <a:srgbClr val="333399"/>
                </a:solidFill>
                <a:latin typeface="Times New Roman"/>
                <a:ea typeface="Times New Roman"/>
              </a:rPr>
              <a:t>2.Чтение </a:t>
            </a:r>
            <a:r>
              <a:rPr lang="ru-RU" b="1" dirty="0">
                <a:solidFill>
                  <a:srgbClr val="333399"/>
                </a:solidFill>
                <a:latin typeface="Times New Roman"/>
                <a:ea typeface="Times New Roman"/>
              </a:rPr>
              <a:t>развивает мышление. Из книг ребенок учится абстрактным понятиям и расширяет горизонты своего мира. Книга объясняет ему жизнь и помогает увидеть связь одного явления с другим.</a:t>
            </a:r>
            <a:endParaRPr lang="ru-RU" sz="1200" dirty="0">
              <a:latin typeface="Times New Roman"/>
              <a:ea typeface="Times New Roman"/>
            </a:endParaRPr>
          </a:p>
          <a:p>
            <a:pPr marL="342900" lvl="0" indent="-342900">
              <a:spcAft>
                <a:spcPts val="0"/>
              </a:spcAft>
              <a:tabLst>
                <a:tab pos="457200" algn="l"/>
              </a:tabLst>
            </a:pPr>
            <a:r>
              <a:rPr lang="ru-RU" b="1" dirty="0" smtClean="0">
                <a:solidFill>
                  <a:srgbClr val="333399"/>
                </a:solidFill>
                <a:latin typeface="Times New Roman"/>
                <a:ea typeface="Times New Roman"/>
              </a:rPr>
              <a:t>3.Работа </a:t>
            </a:r>
            <a:r>
              <a:rPr lang="ru-RU" b="1" dirty="0">
                <a:solidFill>
                  <a:srgbClr val="333399"/>
                </a:solidFill>
                <a:latin typeface="Times New Roman"/>
                <a:ea typeface="Times New Roman"/>
              </a:rPr>
              <a:t>с книгой стимулирует творческое воображение, позволяет работать фантазии и учит детей мыслить образами.</a:t>
            </a:r>
            <a:endParaRPr lang="ru-RU" sz="1200" dirty="0">
              <a:latin typeface="Times New Roman"/>
              <a:ea typeface="Times New Roman"/>
            </a:endParaRPr>
          </a:p>
          <a:p>
            <a:pPr marL="342900" lvl="0" indent="-342900">
              <a:spcAft>
                <a:spcPts val="0"/>
              </a:spcAft>
              <a:tabLst>
                <a:tab pos="457200" algn="l"/>
              </a:tabLst>
            </a:pPr>
            <a:r>
              <a:rPr lang="ru-RU" b="1" dirty="0" smtClean="0">
                <a:solidFill>
                  <a:srgbClr val="333399"/>
                </a:solidFill>
                <a:latin typeface="Times New Roman"/>
                <a:ea typeface="Times New Roman"/>
              </a:rPr>
              <a:t>4.Чтение </a:t>
            </a:r>
            <a:r>
              <a:rPr lang="ru-RU" b="1" dirty="0">
                <a:solidFill>
                  <a:srgbClr val="333399"/>
                </a:solidFill>
                <a:latin typeface="Times New Roman"/>
                <a:ea typeface="Times New Roman"/>
              </a:rPr>
              <a:t>развивает познавательные интересы и расширяет кругозор. Из книг и периодики ребенок узнает о других странах и другом образе жизни, о природе, технике, истории и обо всем, что его интересует</a:t>
            </a:r>
            <a:r>
              <a:rPr lang="ru-RU" b="1" dirty="0" smtClean="0">
                <a:solidFill>
                  <a:srgbClr val="333399"/>
                </a:solidFill>
                <a:latin typeface="Times New Roman"/>
                <a:ea typeface="Times New Roman"/>
              </a:rPr>
              <a:t>.</a:t>
            </a:r>
            <a:endParaRPr lang="ru-RU" sz="1200" dirty="0">
              <a:latin typeface="Times New Roman"/>
              <a:ea typeface="Times New Roman"/>
            </a:endParaRPr>
          </a:p>
        </p:txBody>
      </p:sp>
    </p:spTree>
    <p:extLst>
      <p:ext uri="{BB962C8B-B14F-4D97-AF65-F5344CB8AC3E}">
        <p14:creationId xmlns:p14="http://schemas.microsoft.com/office/powerpoint/2010/main" val="490400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23913" y="396528"/>
            <a:ext cx="6552728" cy="4247317"/>
          </a:xfrm>
          <a:prstGeom prst="rect">
            <a:avLst/>
          </a:prstGeom>
        </p:spPr>
        <p:txBody>
          <a:bodyPr wrap="square">
            <a:spAutoFit/>
          </a:bodyPr>
          <a:lstStyle/>
          <a:p>
            <a:pPr marL="342900" lvl="0" indent="-342900">
              <a:spcAft>
                <a:spcPts val="0"/>
              </a:spcAft>
              <a:tabLst>
                <a:tab pos="457200" algn="l"/>
              </a:tabLst>
            </a:pPr>
            <a:endParaRPr lang="ru-RU" b="1" dirty="0" smtClean="0">
              <a:solidFill>
                <a:srgbClr val="333399"/>
              </a:solidFill>
              <a:latin typeface="Times New Roman"/>
              <a:ea typeface="Times New Roman"/>
            </a:endParaRPr>
          </a:p>
          <a:p>
            <a:pPr marL="342900" lvl="0" indent="-342900">
              <a:spcAft>
                <a:spcPts val="0"/>
              </a:spcAft>
              <a:tabLst>
                <a:tab pos="457200" algn="l"/>
              </a:tabLst>
            </a:pPr>
            <a:endParaRPr lang="ru-RU" b="1" dirty="0">
              <a:solidFill>
                <a:srgbClr val="333399"/>
              </a:solidFill>
              <a:latin typeface="Times New Roman"/>
              <a:ea typeface="Times New Roman"/>
            </a:endParaRPr>
          </a:p>
          <a:p>
            <a:pPr marL="342900" lvl="0" indent="-342900">
              <a:spcAft>
                <a:spcPts val="0"/>
              </a:spcAft>
              <a:tabLst>
                <a:tab pos="457200" algn="l"/>
              </a:tabLst>
            </a:pPr>
            <a:r>
              <a:rPr lang="ru-RU" b="1" dirty="0" smtClean="0">
                <a:solidFill>
                  <a:srgbClr val="333399"/>
                </a:solidFill>
                <a:latin typeface="Times New Roman"/>
                <a:ea typeface="Times New Roman"/>
              </a:rPr>
              <a:t>5.   Книги </a:t>
            </a:r>
            <a:r>
              <a:rPr lang="ru-RU" b="1" dirty="0">
                <a:solidFill>
                  <a:srgbClr val="333399"/>
                </a:solidFill>
                <a:latin typeface="Times New Roman"/>
                <a:ea typeface="Times New Roman"/>
              </a:rPr>
              <a:t>помогают ребенку познать самого себя. Для чувства собственного достоинства очень важно знать, что другие люди думают, чувствуют и реагируют так же, как он.</a:t>
            </a:r>
            <a:endParaRPr lang="ru-RU" sz="1200" dirty="0">
              <a:latin typeface="Times New Roman"/>
              <a:ea typeface="Times New Roman"/>
            </a:endParaRPr>
          </a:p>
          <a:p>
            <a:pPr marL="342900" lvl="0" indent="-342900">
              <a:spcAft>
                <a:spcPts val="0"/>
              </a:spcAft>
              <a:tabLst>
                <a:tab pos="457200" algn="l"/>
              </a:tabLst>
            </a:pPr>
            <a:r>
              <a:rPr lang="ru-RU" b="1" dirty="0" smtClean="0">
                <a:solidFill>
                  <a:srgbClr val="333399"/>
                </a:solidFill>
                <a:latin typeface="Times New Roman"/>
                <a:ea typeface="Times New Roman"/>
              </a:rPr>
              <a:t>6.   Книги </a:t>
            </a:r>
            <a:r>
              <a:rPr lang="ru-RU" b="1" dirty="0">
                <a:solidFill>
                  <a:srgbClr val="333399"/>
                </a:solidFill>
                <a:latin typeface="Times New Roman"/>
                <a:ea typeface="Times New Roman"/>
              </a:rPr>
              <a:t>помогают детям понять других. Читая книги, написанные писателями других культур и других эпох, и, видя, что их мысли и чувства похожи на наши, дети лучше понимают их и избавляются от предрассудков.</a:t>
            </a:r>
            <a:endParaRPr lang="ru-RU" sz="1200" dirty="0">
              <a:latin typeface="Times New Roman"/>
              <a:ea typeface="Times New Roman"/>
            </a:endParaRPr>
          </a:p>
          <a:p>
            <a:pPr marL="342900" lvl="0" indent="-342900">
              <a:spcAft>
                <a:spcPts val="0"/>
              </a:spcAft>
              <a:tabLst>
                <a:tab pos="457200" algn="l"/>
              </a:tabLst>
            </a:pPr>
            <a:r>
              <a:rPr lang="ru-RU" b="1" dirty="0" smtClean="0">
                <a:solidFill>
                  <a:srgbClr val="333399"/>
                </a:solidFill>
                <a:latin typeface="Times New Roman"/>
                <a:ea typeface="Times New Roman"/>
              </a:rPr>
              <a:t>7.   Хорошую </a:t>
            </a:r>
            <a:r>
              <a:rPr lang="ru-RU" b="1" dirty="0">
                <a:solidFill>
                  <a:srgbClr val="333399"/>
                </a:solidFill>
                <a:latin typeface="Times New Roman"/>
                <a:ea typeface="Times New Roman"/>
              </a:rPr>
              <a:t>детскую книжку можно читать ребенку вслух. Процесс совместного чтения способствует духовному общению родителей и детей, установлению взаимопонимания, близости, доверительности. Книга объединяет поколения.</a:t>
            </a:r>
            <a:endParaRPr lang="ru-RU" sz="1200" dirty="0">
              <a:effectLst/>
              <a:latin typeface="Times New Roman"/>
              <a:ea typeface="Times New Roman"/>
            </a:endParaRPr>
          </a:p>
        </p:txBody>
      </p:sp>
    </p:spTree>
    <p:extLst>
      <p:ext uri="{BB962C8B-B14F-4D97-AF65-F5344CB8AC3E}">
        <p14:creationId xmlns:p14="http://schemas.microsoft.com/office/powerpoint/2010/main" val="3054626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39937" y="324520"/>
            <a:ext cx="6264696" cy="4441985"/>
          </a:xfrm>
          <a:prstGeom prst="rect">
            <a:avLst/>
          </a:prstGeom>
        </p:spPr>
        <p:txBody>
          <a:bodyPr wrap="square">
            <a:spAutoFit/>
          </a:bodyPr>
          <a:lstStyle/>
          <a:p>
            <a:pPr marL="342900" lvl="0" indent="-342900">
              <a:spcAft>
                <a:spcPts val="0"/>
              </a:spcAft>
              <a:tabLst>
                <a:tab pos="457200" algn="l"/>
              </a:tabLst>
            </a:pPr>
            <a:r>
              <a:rPr lang="ru-RU" b="1" dirty="0" smtClean="0">
                <a:solidFill>
                  <a:srgbClr val="333399"/>
                </a:solidFill>
                <a:latin typeface="Times New Roman"/>
                <a:ea typeface="Times New Roman"/>
              </a:rPr>
              <a:t>8.   Книги </a:t>
            </a:r>
            <a:r>
              <a:rPr lang="ru-RU" b="1" dirty="0">
                <a:solidFill>
                  <a:srgbClr val="333399"/>
                </a:solidFill>
                <a:latin typeface="Times New Roman"/>
                <a:ea typeface="Times New Roman"/>
              </a:rPr>
              <a:t>– помощники родителей в решении воспитательных задач. Они учат детей этике, заставляют размышлять о добре и зле, развивают способность к сопереживанию, помогают научиться входить в положение других людей.</a:t>
            </a:r>
            <a:endParaRPr lang="ru-RU" sz="1200" dirty="0">
              <a:latin typeface="Times New Roman"/>
              <a:ea typeface="Times New Roman"/>
            </a:endParaRPr>
          </a:p>
          <a:p>
            <a:pPr marL="342900" lvl="0" indent="-342900">
              <a:spcAft>
                <a:spcPts val="0"/>
              </a:spcAft>
              <a:tabLst>
                <a:tab pos="457200" algn="l"/>
              </a:tabLst>
            </a:pPr>
            <a:r>
              <a:rPr lang="ru-RU" b="1" dirty="0" smtClean="0">
                <a:solidFill>
                  <a:srgbClr val="333399"/>
                </a:solidFill>
                <a:latin typeface="Times New Roman"/>
                <a:ea typeface="Times New Roman"/>
              </a:rPr>
              <a:t>9.   Книги </a:t>
            </a:r>
            <a:r>
              <a:rPr lang="ru-RU" b="1" dirty="0">
                <a:solidFill>
                  <a:srgbClr val="333399"/>
                </a:solidFill>
                <a:latin typeface="Times New Roman"/>
                <a:ea typeface="Times New Roman"/>
              </a:rPr>
              <a:t>придают силы и вдохновение. Они увлекают и развлекают. Они заставляют детей и взрослых смеяться и плакать. Они сокращают одиночество, приносят утешение и указывают выход из трудного положения.</a:t>
            </a:r>
            <a:endParaRPr lang="ru-RU" sz="1200" dirty="0">
              <a:latin typeface="Times New Roman"/>
              <a:ea typeface="Times New Roman"/>
            </a:endParaRPr>
          </a:p>
          <a:p>
            <a:pPr marL="342900" lvl="0" indent="-342900">
              <a:spcAft>
                <a:spcPts val="0"/>
              </a:spcAft>
              <a:tabLst>
                <a:tab pos="457200" algn="l"/>
              </a:tabLst>
            </a:pPr>
            <a:r>
              <a:rPr lang="ru-RU" b="1" dirty="0" smtClean="0">
                <a:solidFill>
                  <a:srgbClr val="333399"/>
                </a:solidFill>
                <a:latin typeface="Times New Roman"/>
                <a:ea typeface="Times New Roman"/>
              </a:rPr>
              <a:t>10. Чтение </a:t>
            </a:r>
            <a:r>
              <a:rPr lang="ru-RU" b="1" dirty="0">
                <a:solidFill>
                  <a:srgbClr val="333399"/>
                </a:solidFill>
                <a:latin typeface="Times New Roman"/>
                <a:ea typeface="Times New Roman"/>
              </a:rPr>
              <a:t>- самое доступное и полезное для интеллектуального и эмоционально-психического развития ребенка занятие. Книгу можно брать с собой, куда угодно. Ее можно бесплатно взять в библиотеке, и ей не нужна электросеть.</a:t>
            </a:r>
            <a:endParaRPr lang="ru-RU" sz="1200" dirty="0">
              <a:latin typeface="Times New Roman"/>
              <a:ea typeface="Times New Roman"/>
            </a:endParaRPr>
          </a:p>
          <a:p>
            <a:pPr>
              <a:lnSpc>
                <a:spcPct val="115000"/>
              </a:lnSpc>
              <a:spcAft>
                <a:spcPts val="1000"/>
              </a:spcAft>
            </a:pPr>
            <a:r>
              <a:rPr lang="ru-RU" sz="1100" dirty="0">
                <a:ea typeface="Calibri"/>
                <a:cs typeface="Times New Roman"/>
              </a:rPr>
              <a:t> </a:t>
            </a:r>
          </a:p>
        </p:txBody>
      </p:sp>
    </p:spTree>
    <p:extLst>
      <p:ext uri="{BB962C8B-B14F-4D97-AF65-F5344CB8AC3E}">
        <p14:creationId xmlns:p14="http://schemas.microsoft.com/office/powerpoint/2010/main" val="1954941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23913" y="859641"/>
            <a:ext cx="6480720" cy="3785652"/>
          </a:xfrm>
          <a:prstGeom prst="rect">
            <a:avLst/>
          </a:prstGeom>
        </p:spPr>
        <p:txBody>
          <a:bodyPr wrap="square">
            <a:spAutoFit/>
          </a:bodyPr>
          <a:lstStyle/>
          <a:p>
            <a:r>
              <a:rPr lang="ru-RU" sz="2000" dirty="0">
                <a:solidFill>
                  <a:srgbClr val="C00000"/>
                </a:solidFill>
                <a:latin typeface="Times New Roman" panose="02020603050405020304" pitchFamily="18" charset="0"/>
                <a:ea typeface="Calibri"/>
                <a:cs typeface="Times New Roman" panose="02020603050405020304" pitchFamily="18" charset="0"/>
              </a:rPr>
              <a:t>Подарите ребенку радость общения с книгой с ранних лет. Дайте порадоваться живописным картинам и шелковистым страницам, красивым словам и образам, которые создают слова. Читайте вместе с детьми, поощряйте их интерес к книге, вдохновляйте на прочтение интересных, увлекательных и правдивых историй. Помните, что новых исследователей и первооткрывателей может воспитать только книга, которая рассказывает о том, </a:t>
            </a:r>
            <a:endParaRPr lang="ru-RU" sz="2000" dirty="0" smtClean="0">
              <a:solidFill>
                <a:srgbClr val="C00000"/>
              </a:solidFill>
              <a:latin typeface="Times New Roman" panose="02020603050405020304" pitchFamily="18" charset="0"/>
              <a:ea typeface="Calibri"/>
              <a:cs typeface="Times New Roman" panose="02020603050405020304" pitchFamily="18" charset="0"/>
            </a:endParaRPr>
          </a:p>
          <a:p>
            <a:r>
              <a:rPr lang="ru-RU" sz="2000" dirty="0" smtClean="0">
                <a:solidFill>
                  <a:srgbClr val="C00000"/>
                </a:solidFill>
                <a:latin typeface="Times New Roman" panose="02020603050405020304" pitchFamily="18" charset="0"/>
                <a:ea typeface="Calibri"/>
                <a:cs typeface="Times New Roman" panose="02020603050405020304" pitchFamily="18" charset="0"/>
              </a:rPr>
              <a:t>как </a:t>
            </a:r>
            <a:r>
              <a:rPr lang="ru-RU" sz="2000" dirty="0">
                <a:solidFill>
                  <a:srgbClr val="C00000"/>
                </a:solidFill>
                <a:latin typeface="Times New Roman" panose="02020603050405020304" pitchFamily="18" charset="0"/>
                <a:ea typeface="Calibri"/>
                <a:cs typeface="Times New Roman" panose="02020603050405020304" pitchFamily="18" charset="0"/>
              </a:rPr>
              <a:t>удивителен и многообразен мир </a:t>
            </a:r>
            <a:endParaRPr lang="ru-RU" sz="2000" dirty="0" smtClean="0">
              <a:solidFill>
                <a:srgbClr val="C00000"/>
              </a:solidFill>
              <a:latin typeface="Times New Roman" panose="02020603050405020304" pitchFamily="18" charset="0"/>
              <a:ea typeface="Calibri"/>
              <a:cs typeface="Times New Roman" panose="02020603050405020304" pitchFamily="18" charset="0"/>
            </a:endParaRPr>
          </a:p>
          <a:p>
            <a:r>
              <a:rPr lang="ru-RU" sz="2000" dirty="0" smtClean="0">
                <a:solidFill>
                  <a:srgbClr val="C00000"/>
                </a:solidFill>
                <a:latin typeface="Times New Roman" panose="02020603050405020304" pitchFamily="18" charset="0"/>
                <a:ea typeface="Calibri"/>
                <a:cs typeface="Times New Roman" panose="02020603050405020304" pitchFamily="18" charset="0"/>
              </a:rPr>
              <a:t>и </a:t>
            </a:r>
            <a:r>
              <a:rPr lang="ru-RU" sz="2000" dirty="0">
                <a:solidFill>
                  <a:srgbClr val="C00000"/>
                </a:solidFill>
                <a:latin typeface="Times New Roman" panose="02020603050405020304" pitchFamily="18" charset="0"/>
                <a:ea typeface="Calibri"/>
                <a:cs typeface="Times New Roman" panose="02020603050405020304" pitchFamily="18" charset="0"/>
              </a:rPr>
              <a:t>человек. </a:t>
            </a:r>
            <a:endParaRPr lang="ru-RU" sz="2000" dirty="0" smtClean="0">
              <a:solidFill>
                <a:srgbClr val="C00000"/>
              </a:solidFill>
              <a:latin typeface="Times New Roman" panose="02020603050405020304" pitchFamily="18" charset="0"/>
              <a:ea typeface="Calibri"/>
              <a:cs typeface="Times New Roman" panose="02020603050405020304" pitchFamily="18" charset="0"/>
            </a:endParaRPr>
          </a:p>
          <a:p>
            <a:r>
              <a:rPr lang="ru-RU" sz="2000" dirty="0" smtClean="0">
                <a:solidFill>
                  <a:srgbClr val="C00000"/>
                </a:solidFill>
                <a:latin typeface="Times New Roman" panose="02020603050405020304" pitchFamily="18" charset="0"/>
                <a:ea typeface="Calibri"/>
                <a:cs typeface="Times New Roman" panose="02020603050405020304" pitchFamily="18" charset="0"/>
              </a:rPr>
              <a:t>Читайте </a:t>
            </a:r>
            <a:r>
              <a:rPr lang="ru-RU" sz="2000" dirty="0">
                <a:solidFill>
                  <a:srgbClr val="C00000"/>
                </a:solidFill>
                <a:latin typeface="Times New Roman" panose="02020603050405020304" pitchFamily="18" charset="0"/>
                <a:ea typeface="Calibri"/>
                <a:cs typeface="Times New Roman" panose="02020603050405020304" pitchFamily="18" charset="0"/>
              </a:rPr>
              <a:t>больше: </a:t>
            </a:r>
            <a:endParaRPr lang="ru-RU" sz="20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5541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83953" y="-107528"/>
            <a:ext cx="5616624" cy="2585323"/>
          </a:xfrm>
          <a:prstGeom prst="rect">
            <a:avLst/>
          </a:prstGeom>
        </p:spPr>
        <p:txBody>
          <a:bodyPr wrap="square">
            <a:spAutoFit/>
          </a:bodyPr>
          <a:lstStyle/>
          <a:p>
            <a:pPr lvl="0" algn="ctr" defTabSz="914400"/>
            <a:endParaRPr lang="ru-RU" sz="54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Trebuchet MS"/>
            </a:endParaRPr>
          </a:p>
          <a:p>
            <a:pPr lvl="0" algn="ctr" defTabSz="914400"/>
            <a:r>
              <a:rPr lang="ru-RU" sz="54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Trebuchet MS"/>
              </a:rPr>
              <a:t>Спасибо </a:t>
            </a:r>
            <a:endParaRPr lang="ru-RU" sz="5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Trebuchet MS"/>
            </a:endParaRPr>
          </a:p>
          <a:p>
            <a:pPr lvl="0" algn="ctr" defTabSz="914400"/>
            <a:r>
              <a:rPr lang="ru-RU" sz="5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Trebuchet MS"/>
              </a:rPr>
              <a:t>за внимание </a:t>
            </a:r>
          </a:p>
        </p:txBody>
      </p:sp>
      <p:pic>
        <p:nvPicPr>
          <p:cNvPr id="1026" name="Picture 2" descr="C:\Users\Admin\Desktop\kartinki-iz-skazki-kot-v-sapogah-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13741" y="2628776"/>
            <a:ext cx="4536504" cy="2964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3466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1120" y="853470"/>
            <a:ext cx="7358880" cy="2978667"/>
          </a:xfrm>
          <a:prstGeom prst="rect">
            <a:avLst/>
          </a:prstGeom>
        </p:spPr>
        <p:txBody>
          <a:bodyPr wrap="square" lIns="90836" tIns="45418" rIns="90836" bIns="45418">
            <a:spAutoFit/>
          </a:bodyPr>
          <a:lstStyle/>
          <a:p>
            <a:pPr marL="340637" indent="-340637" fontAlgn="base">
              <a:lnSpc>
                <a:spcPct val="90000"/>
              </a:lnSpc>
              <a:spcBef>
                <a:spcPct val="20000"/>
              </a:spcBef>
              <a:spcAft>
                <a:spcPct val="0"/>
              </a:spcAft>
              <a:buClr>
                <a:srgbClr val="FF0000"/>
              </a:buClr>
              <a:buSzPct val="90000"/>
              <a:buFont typeface="Wingdings" pitchFamily="2" charset="2"/>
              <a:buChar char="n"/>
            </a:pPr>
            <a:r>
              <a:rPr lang="ru-RU" sz="2800" kern="0" dirty="0">
                <a:solidFill>
                  <a:srgbClr val="C00000"/>
                </a:solidFill>
                <a:latin typeface="Arial"/>
              </a:rPr>
              <a:t>Привить ребёнку вкус к чтению- лучший подарок, который мы можем сделать для него. </a:t>
            </a:r>
          </a:p>
          <a:p>
            <a:pPr marL="340637" indent="-340637" fontAlgn="base">
              <a:lnSpc>
                <a:spcPct val="90000"/>
              </a:lnSpc>
              <a:spcBef>
                <a:spcPct val="20000"/>
              </a:spcBef>
              <a:spcAft>
                <a:spcPct val="0"/>
              </a:spcAft>
              <a:buClr>
                <a:srgbClr val="FF0000"/>
              </a:buClr>
              <a:buSzPct val="90000"/>
            </a:pPr>
            <a:r>
              <a:rPr lang="ru-RU" sz="2800" kern="0" dirty="0">
                <a:solidFill>
                  <a:srgbClr val="C00000"/>
                </a:solidFill>
                <a:latin typeface="Arial"/>
              </a:rPr>
              <a:t>                                                    </a:t>
            </a:r>
            <a:r>
              <a:rPr lang="ru-RU" sz="2800" kern="0" dirty="0" err="1">
                <a:solidFill>
                  <a:srgbClr val="FF3399"/>
                </a:solidFill>
                <a:latin typeface="Arial"/>
              </a:rPr>
              <a:t>С.Лупан</a:t>
            </a:r>
            <a:endParaRPr lang="ru-RU" sz="2800" kern="0" dirty="0">
              <a:solidFill>
                <a:srgbClr val="FF3399"/>
              </a:solidFill>
              <a:latin typeface="Arial"/>
            </a:endParaRPr>
          </a:p>
          <a:p>
            <a:pPr marL="340637" indent="-340637" fontAlgn="base">
              <a:lnSpc>
                <a:spcPct val="90000"/>
              </a:lnSpc>
              <a:spcBef>
                <a:spcPct val="20000"/>
              </a:spcBef>
              <a:spcAft>
                <a:spcPct val="0"/>
              </a:spcAft>
              <a:buClr>
                <a:srgbClr val="FF0000"/>
              </a:buClr>
              <a:buSzPct val="90000"/>
              <a:buFont typeface="Wingdings" pitchFamily="2" charset="2"/>
              <a:buChar char="n"/>
            </a:pPr>
            <a:r>
              <a:rPr lang="ru-RU" sz="2800" i="1" kern="0" dirty="0">
                <a:solidFill>
                  <a:srgbClr val="C00000"/>
                </a:solidFill>
                <a:latin typeface="Arial"/>
              </a:rPr>
              <a:t>Основная задача взрослых –</a:t>
            </a:r>
            <a:br>
              <a:rPr lang="ru-RU" sz="2800" i="1" kern="0" dirty="0">
                <a:solidFill>
                  <a:srgbClr val="C00000"/>
                </a:solidFill>
                <a:latin typeface="Arial"/>
              </a:rPr>
            </a:br>
            <a:r>
              <a:rPr lang="ru-RU" sz="2800" i="1" kern="0" dirty="0">
                <a:solidFill>
                  <a:srgbClr val="C00000"/>
                </a:solidFill>
                <a:latin typeface="Arial"/>
              </a:rPr>
              <a:t>открыть в ребенке талант читателя.</a:t>
            </a:r>
            <a:br>
              <a:rPr lang="ru-RU" sz="2800" i="1" kern="0" dirty="0">
                <a:solidFill>
                  <a:srgbClr val="C00000"/>
                </a:solidFill>
                <a:latin typeface="Arial"/>
              </a:rPr>
            </a:br>
            <a:r>
              <a:rPr lang="ru-RU" sz="2800" i="1" kern="0" dirty="0">
                <a:solidFill>
                  <a:srgbClr val="C00000"/>
                </a:solidFill>
                <a:latin typeface="Arial"/>
              </a:rPr>
              <a:t>                                             </a:t>
            </a:r>
            <a:r>
              <a:rPr lang="ru-RU" sz="2800" i="1" kern="0" dirty="0" err="1">
                <a:solidFill>
                  <a:srgbClr val="FF3399"/>
                </a:solidFill>
                <a:latin typeface="Arial"/>
              </a:rPr>
              <a:t>С.Я.Маршак</a:t>
            </a:r>
            <a:r>
              <a:rPr lang="ru-RU" sz="2800" kern="0" dirty="0">
                <a:solidFill>
                  <a:srgbClr val="FF3399"/>
                </a:solidFill>
                <a:latin typeface="Arial"/>
              </a:rPr>
              <a:t> </a:t>
            </a:r>
          </a:p>
        </p:txBody>
      </p:sp>
    </p:spTree>
    <p:extLst>
      <p:ext uri="{BB962C8B-B14F-4D97-AF65-F5344CB8AC3E}">
        <p14:creationId xmlns:p14="http://schemas.microsoft.com/office/powerpoint/2010/main" val="2066414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49791" y="1261689"/>
            <a:ext cx="6858762" cy="3046378"/>
          </a:xfrm>
          <a:prstGeom prst="rect">
            <a:avLst/>
          </a:prstGeom>
        </p:spPr>
        <p:txBody>
          <a:bodyPr wrap="square" lIns="90836" tIns="45418" rIns="90836" bIns="45418">
            <a:spAutoFit/>
          </a:bodyPr>
          <a:lstStyle/>
          <a:p>
            <a:pPr algn="ctr"/>
            <a:r>
              <a:rPr lang="ru-RU" sz="2400" dirty="0">
                <a:solidFill>
                  <a:srgbClr val="0070C0"/>
                </a:solidFill>
                <a:latin typeface="Arial"/>
                <a:ea typeface="Calibri"/>
              </a:rPr>
              <a:t>Книги перестали занимать главенствующее место среди источников сведений о мире и человеке, однако не утратили своей актуальности. Всемирная паутина, в которой с удовольствием запутывается сознание современного ребенка, не имеет того познавательного потенциала, эмоционального и духовного влияния, которое оказывает книга</a:t>
            </a:r>
            <a:endParaRPr lang="ru-RU" sz="2400" dirty="0">
              <a:solidFill>
                <a:srgbClr val="0070C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51905" y="455204"/>
            <a:ext cx="6984776" cy="3669626"/>
          </a:xfrm>
          <a:prstGeom prst="rect">
            <a:avLst/>
          </a:prstGeom>
        </p:spPr>
        <p:txBody>
          <a:bodyPr wrap="square" lIns="90836" tIns="45418" rIns="90836" bIns="45418">
            <a:spAutoFit/>
          </a:bodyPr>
          <a:lstStyle/>
          <a:p>
            <a:r>
              <a:rPr lang="ru-RU" sz="2400" b="1" dirty="0" smtClean="0">
                <a:solidFill>
                  <a:srgbClr val="0070C0"/>
                </a:solidFill>
                <a:latin typeface="Times New Roman"/>
                <a:ea typeface="Times New Roman"/>
              </a:rPr>
              <a:t>Цель</a:t>
            </a:r>
            <a:r>
              <a:rPr lang="ru-RU" sz="2400" b="1" dirty="0">
                <a:solidFill>
                  <a:srgbClr val="0070C0"/>
                </a:solidFill>
                <a:latin typeface="Times New Roman"/>
                <a:ea typeface="Times New Roman"/>
              </a:rPr>
              <a:t>:</a:t>
            </a:r>
            <a:r>
              <a:rPr lang="ru-RU" sz="2400" dirty="0">
                <a:solidFill>
                  <a:srgbClr val="0070C0"/>
                </a:solidFill>
                <a:latin typeface="Times New Roman"/>
                <a:ea typeface="Times New Roman"/>
              </a:rPr>
              <a:t> </a:t>
            </a:r>
            <a:r>
              <a:rPr lang="ru-RU" sz="2400" dirty="0">
                <a:solidFill>
                  <a:srgbClr val="002060"/>
                </a:solidFill>
                <a:latin typeface="Times New Roman"/>
                <a:ea typeface="Times New Roman"/>
              </a:rPr>
              <a:t>Подведение родителей к выводу о том, что чтение детских книг играет огромную роль для всестороннего развития их детей.</a:t>
            </a:r>
          </a:p>
          <a:p>
            <a:pPr>
              <a:lnSpc>
                <a:spcPts val="1460"/>
              </a:lnSpc>
            </a:pPr>
            <a:endParaRPr lang="ru-RU" sz="2400" b="1" dirty="0" smtClean="0">
              <a:solidFill>
                <a:srgbClr val="0070C0"/>
              </a:solidFill>
              <a:latin typeface="Times New Roman"/>
              <a:ea typeface="Times New Roman"/>
            </a:endParaRPr>
          </a:p>
          <a:p>
            <a:pPr>
              <a:lnSpc>
                <a:spcPts val="1460"/>
              </a:lnSpc>
            </a:pPr>
            <a:r>
              <a:rPr lang="ru-RU" sz="2400" b="1" dirty="0" smtClean="0">
                <a:solidFill>
                  <a:srgbClr val="0070C0"/>
                </a:solidFill>
                <a:latin typeface="Times New Roman"/>
                <a:ea typeface="Times New Roman"/>
              </a:rPr>
              <a:t>Задачи</a:t>
            </a:r>
            <a:r>
              <a:rPr lang="ru-RU" sz="2400" b="1" dirty="0">
                <a:solidFill>
                  <a:srgbClr val="0070C0"/>
                </a:solidFill>
                <a:latin typeface="Times New Roman"/>
                <a:ea typeface="Times New Roman"/>
              </a:rPr>
              <a:t>: </a:t>
            </a:r>
            <a:endParaRPr lang="ru-RU" sz="2400" dirty="0" smtClean="0">
              <a:solidFill>
                <a:srgbClr val="0070C0"/>
              </a:solidFill>
              <a:latin typeface="Times New Roman"/>
              <a:ea typeface="Times New Roman"/>
            </a:endParaRPr>
          </a:p>
          <a:p>
            <a:pPr>
              <a:lnSpc>
                <a:spcPts val="1460"/>
              </a:lnSpc>
            </a:pPr>
            <a:endParaRPr lang="ru-RU" sz="2400" dirty="0">
              <a:solidFill>
                <a:srgbClr val="0070C0"/>
              </a:solidFill>
              <a:latin typeface="Times New Roman"/>
              <a:ea typeface="Times New Roman"/>
            </a:endParaRPr>
          </a:p>
          <a:p>
            <a:r>
              <a:rPr lang="ru-RU" sz="2400" dirty="0" smtClean="0">
                <a:solidFill>
                  <a:srgbClr val="002060"/>
                </a:solidFill>
                <a:latin typeface="Times New Roman"/>
                <a:ea typeface="Times New Roman"/>
              </a:rPr>
              <a:t>Расширять </a:t>
            </a:r>
            <a:r>
              <a:rPr lang="ru-RU" sz="2400" dirty="0">
                <a:solidFill>
                  <a:srgbClr val="002060"/>
                </a:solidFill>
                <a:latin typeface="Times New Roman"/>
                <a:ea typeface="Times New Roman"/>
              </a:rPr>
              <a:t>представления родителей о роли книг в </a:t>
            </a:r>
            <a:r>
              <a:rPr lang="ru-RU" sz="2400" dirty="0" smtClean="0">
                <a:solidFill>
                  <a:srgbClr val="002060"/>
                </a:solidFill>
                <a:latin typeface="Times New Roman"/>
                <a:ea typeface="Times New Roman"/>
              </a:rPr>
              <a:t>воспитании </a:t>
            </a:r>
            <a:r>
              <a:rPr lang="ru-RU" sz="2400" dirty="0">
                <a:solidFill>
                  <a:srgbClr val="002060"/>
                </a:solidFill>
                <a:latin typeface="Times New Roman"/>
                <a:ea typeface="Times New Roman"/>
              </a:rPr>
              <a:t>ребенка;</a:t>
            </a:r>
          </a:p>
          <a:p>
            <a:pPr>
              <a:lnSpc>
                <a:spcPts val="1460"/>
              </a:lnSpc>
            </a:pPr>
            <a:endParaRPr lang="ru-RU" sz="2400" dirty="0">
              <a:solidFill>
                <a:srgbClr val="002060"/>
              </a:solidFill>
              <a:latin typeface="Times New Roman"/>
              <a:ea typeface="Times New Roman"/>
            </a:endParaRPr>
          </a:p>
          <a:p>
            <a:pPr>
              <a:lnSpc>
                <a:spcPts val="1460"/>
              </a:lnSpc>
            </a:pPr>
            <a:r>
              <a:rPr lang="ru-RU" sz="2400" dirty="0" smtClean="0">
                <a:solidFill>
                  <a:srgbClr val="002060"/>
                </a:solidFill>
                <a:latin typeface="Times New Roman"/>
                <a:ea typeface="Times New Roman"/>
              </a:rPr>
              <a:t>Стимулировать </a:t>
            </a:r>
            <a:r>
              <a:rPr lang="ru-RU" sz="2400" dirty="0">
                <a:solidFill>
                  <a:srgbClr val="002060"/>
                </a:solidFill>
                <a:latin typeface="Times New Roman"/>
                <a:ea typeface="Times New Roman"/>
              </a:rPr>
              <a:t>самообразование родителей;</a:t>
            </a:r>
          </a:p>
          <a:p>
            <a:pPr>
              <a:lnSpc>
                <a:spcPts val="1460"/>
              </a:lnSpc>
            </a:pPr>
            <a:endParaRPr lang="ru-RU" sz="2400" dirty="0" smtClean="0">
              <a:solidFill>
                <a:srgbClr val="002060"/>
              </a:solidFill>
              <a:latin typeface="Times New Roman"/>
              <a:ea typeface="Times New Roman"/>
            </a:endParaRPr>
          </a:p>
          <a:p>
            <a:pPr>
              <a:lnSpc>
                <a:spcPts val="1460"/>
              </a:lnSpc>
            </a:pPr>
            <a:r>
              <a:rPr lang="ru-RU" sz="2400" dirty="0" smtClean="0">
                <a:solidFill>
                  <a:srgbClr val="002060"/>
                </a:solidFill>
                <a:latin typeface="Times New Roman"/>
                <a:ea typeface="Times New Roman"/>
              </a:rPr>
              <a:t>Прививать </a:t>
            </a:r>
            <a:r>
              <a:rPr lang="ru-RU" sz="2400" dirty="0">
                <a:solidFill>
                  <a:srgbClr val="002060"/>
                </a:solidFill>
                <a:latin typeface="Times New Roman"/>
                <a:ea typeface="Times New Roman"/>
              </a:rPr>
              <a:t>навыки читательской культуры;</a:t>
            </a:r>
          </a:p>
          <a:p>
            <a:pPr>
              <a:lnSpc>
                <a:spcPts val="1460"/>
              </a:lnSpc>
            </a:pPr>
            <a:endParaRPr lang="ru-RU" sz="2400" dirty="0" smtClean="0">
              <a:solidFill>
                <a:srgbClr val="002060"/>
              </a:solidFill>
              <a:latin typeface="Times New Roman"/>
              <a:ea typeface="Times New Roman"/>
            </a:endParaRPr>
          </a:p>
          <a:p>
            <a:pPr>
              <a:lnSpc>
                <a:spcPts val="1460"/>
              </a:lnSpc>
            </a:pPr>
            <a:r>
              <a:rPr lang="ru-RU" sz="2400" dirty="0" smtClean="0">
                <a:solidFill>
                  <a:srgbClr val="002060"/>
                </a:solidFill>
                <a:latin typeface="Times New Roman"/>
                <a:ea typeface="Times New Roman"/>
              </a:rPr>
              <a:t>Воспитывать </a:t>
            </a:r>
            <a:r>
              <a:rPr lang="ru-RU" sz="2400" dirty="0">
                <a:solidFill>
                  <a:srgbClr val="002060"/>
                </a:solidFill>
                <a:latin typeface="Times New Roman"/>
                <a:ea typeface="Times New Roman"/>
              </a:rPr>
              <a:t>бережное отношение к книге.</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Прямоугольник 1"/>
          <p:cNvSpPr/>
          <p:nvPr/>
        </p:nvSpPr>
        <p:spPr>
          <a:xfrm>
            <a:off x="2088009" y="468536"/>
            <a:ext cx="4804841" cy="290721"/>
          </a:xfrm>
          <a:prstGeom prst="rect">
            <a:avLst/>
          </a:prstGeom>
        </p:spPr>
        <p:txBody>
          <a:bodyPr wrap="square">
            <a:spAutoFit/>
          </a:bodyPr>
          <a:lstStyle/>
          <a:p>
            <a:pPr algn="ctr">
              <a:lnSpc>
                <a:spcPts val="1470"/>
              </a:lnSpc>
              <a:spcAft>
                <a:spcPts val="0"/>
              </a:spcAft>
            </a:pPr>
            <a:r>
              <a:rPr lang="ru-RU" sz="2000" b="1" dirty="0">
                <a:solidFill>
                  <a:srgbClr val="002060"/>
                </a:solidFill>
                <a:latin typeface="Times New Roman"/>
                <a:ea typeface="Times New Roman"/>
              </a:rPr>
              <a:t>«Роль книги в семейном воспитании»</a:t>
            </a:r>
            <a:endParaRPr lang="ru-RU" sz="2000" dirty="0">
              <a:solidFill>
                <a:srgbClr val="002060"/>
              </a:solidFill>
              <a:effectLst/>
              <a:latin typeface="Times New Roman"/>
              <a:ea typeface="Times New Roman"/>
            </a:endParaRPr>
          </a:p>
        </p:txBody>
      </p:sp>
      <p:sp>
        <p:nvSpPr>
          <p:cNvPr id="3" name="Прямоугольник 2"/>
          <p:cNvSpPr/>
          <p:nvPr/>
        </p:nvSpPr>
        <p:spPr>
          <a:xfrm>
            <a:off x="1367929" y="972593"/>
            <a:ext cx="6408712" cy="2862322"/>
          </a:xfrm>
          <a:prstGeom prst="rect">
            <a:avLst/>
          </a:prstGeom>
        </p:spPr>
        <p:txBody>
          <a:bodyPr wrap="square">
            <a:spAutoFit/>
          </a:bodyPr>
          <a:lstStyle/>
          <a:p>
            <a:pPr algn="ctr">
              <a:lnSpc>
                <a:spcPct val="150000"/>
              </a:lnSpc>
              <a:spcAft>
                <a:spcPts val="0"/>
              </a:spcAft>
            </a:pPr>
            <a:r>
              <a:rPr lang="ru-RU" sz="2400" dirty="0">
                <a:solidFill>
                  <a:srgbClr val="0070C0"/>
                </a:solidFill>
                <a:latin typeface="Times New Roman"/>
                <a:ea typeface="Times New Roman"/>
              </a:rPr>
              <a:t>Существует два противоположных взгляда на воспитательную роль книги: </a:t>
            </a:r>
            <a:r>
              <a:rPr lang="ru-RU" sz="2400" b="1" dirty="0">
                <a:solidFill>
                  <a:srgbClr val="0070C0"/>
                </a:solidFill>
                <a:latin typeface="Times New Roman"/>
                <a:ea typeface="Times New Roman"/>
              </a:rPr>
              <a:t>одни считают, что книга – средство развлечения и забавы; другие – что это полезное занятие для всестороннего воспитания ребёнка.</a:t>
            </a:r>
            <a:endParaRPr lang="ru-RU" sz="2400" dirty="0">
              <a:solidFill>
                <a:srgbClr val="0070C0"/>
              </a:solidFill>
              <a:effectLst/>
              <a:latin typeface="Times New Roman"/>
              <a:ea typeface="Times New Roman"/>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51906" y="540544"/>
            <a:ext cx="5040560" cy="4154984"/>
          </a:xfrm>
          <a:prstGeom prst="rect">
            <a:avLst/>
          </a:prstGeom>
        </p:spPr>
        <p:txBody>
          <a:bodyPr wrap="square">
            <a:spAutoFit/>
          </a:bodyPr>
          <a:lstStyle/>
          <a:p>
            <a:pPr lvl="0"/>
            <a:r>
              <a:rPr lang="ru-RU" sz="2400" dirty="0" smtClean="0">
                <a:solidFill>
                  <a:srgbClr val="002060"/>
                </a:solidFill>
                <a:latin typeface="Times New Roman"/>
                <a:ea typeface="Times New Roman"/>
              </a:rPr>
              <a:t>Книга </a:t>
            </a:r>
            <a:r>
              <a:rPr lang="ru-RU" sz="2400" dirty="0">
                <a:solidFill>
                  <a:srgbClr val="002060"/>
                </a:solidFill>
                <a:latin typeface="Times New Roman"/>
                <a:ea typeface="Times New Roman"/>
              </a:rPr>
              <a:t>занимает огромную роль в семейном воспитании ребенка. И если ребёнку с первых лет жизни постоянно поют песенки, читают стихи и показывают картинки, то впоследствии его восприятию книги ничего не мешает – ни мультики, ни компьютерные игры. Но это происходит не само собой, а как результат огромного родительского труда и терпения.</a:t>
            </a:r>
          </a:p>
        </p:txBody>
      </p:sp>
    </p:spTree>
    <p:extLst>
      <p:ext uri="{BB962C8B-B14F-4D97-AF65-F5344CB8AC3E}">
        <p14:creationId xmlns:p14="http://schemas.microsoft.com/office/powerpoint/2010/main" val="1200370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39937" y="540543"/>
            <a:ext cx="6768752" cy="4708981"/>
          </a:xfrm>
          <a:prstGeom prst="rect">
            <a:avLst/>
          </a:prstGeom>
        </p:spPr>
        <p:txBody>
          <a:bodyPr wrap="square">
            <a:spAutoFit/>
          </a:bodyPr>
          <a:lstStyle/>
          <a:p>
            <a:pPr>
              <a:spcAft>
                <a:spcPts val="0"/>
              </a:spcAft>
            </a:pPr>
            <a:r>
              <a:rPr lang="ru-RU" sz="2000" dirty="0">
                <a:solidFill>
                  <a:srgbClr val="002060"/>
                </a:solidFill>
                <a:latin typeface="Times New Roman"/>
                <a:ea typeface="Times New Roman"/>
              </a:rPr>
              <a:t>Выбирая сказку для малыша, помните, что в отличие от сознания взрослого человека, детское сознание очень чуткое, и сильно реагирует на различные яркие картины, и, зачастую, не может четко разграничить хорошее от плохого, что может сказаться на психологическом состоянии ребенка. Отличным примером данного следствия являются случаи, когда абсолютно здоровый ребенок становится пугливым, замкнутым, вялым.</a:t>
            </a:r>
          </a:p>
          <a:p>
            <a:pPr>
              <a:spcAft>
                <a:spcPts val="0"/>
              </a:spcAft>
            </a:pPr>
            <a:r>
              <a:rPr lang="ru-RU" sz="2000" dirty="0">
                <a:solidFill>
                  <a:srgbClr val="002060"/>
                </a:solidFill>
                <a:latin typeface="Times New Roman"/>
                <a:ea typeface="Times New Roman"/>
              </a:rPr>
              <a:t>Не забывайте, что дети – наше будущее, и от того, как воспитан ребенок с самых первых месяцев жизни, зависит то, как он поможет Вам в старости. И сказки в данном случае выполняют одну из ключевых ролей. Они могут стать лавиной положительных эмоций и счастья, а могут обратиться неприятностями и проблемами, которые потом поздно будет исправлять</a:t>
            </a:r>
            <a:r>
              <a:rPr lang="ru-RU" sz="2000" dirty="0" smtClean="0">
                <a:solidFill>
                  <a:srgbClr val="002060"/>
                </a:solidFill>
                <a:latin typeface="Times New Roman"/>
                <a:ea typeface="Times New Roman"/>
              </a:rPr>
              <a:t>.</a:t>
            </a:r>
            <a:endParaRPr lang="ru-RU" sz="2000" dirty="0">
              <a:solidFill>
                <a:srgbClr val="002060"/>
              </a:solidFill>
              <a:latin typeface="Times New Roman"/>
              <a:ea typeface="Times New Roman"/>
            </a:endParaRPr>
          </a:p>
        </p:txBody>
      </p:sp>
    </p:spTree>
    <p:extLst>
      <p:ext uri="{BB962C8B-B14F-4D97-AF65-F5344CB8AC3E}">
        <p14:creationId xmlns:p14="http://schemas.microsoft.com/office/powerpoint/2010/main" val="2450427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83953" y="540544"/>
            <a:ext cx="5400600" cy="1938992"/>
          </a:xfrm>
          <a:prstGeom prst="rect">
            <a:avLst/>
          </a:prstGeom>
        </p:spPr>
        <p:txBody>
          <a:bodyPr wrap="square">
            <a:spAutoFit/>
          </a:bodyPr>
          <a:lstStyle/>
          <a:p>
            <a:pPr lvl="0"/>
            <a:r>
              <a:rPr lang="ru-RU" sz="2000" dirty="0">
                <a:solidFill>
                  <a:srgbClr val="002060"/>
                </a:solidFill>
                <a:latin typeface="Times New Roman"/>
                <a:ea typeface="Times New Roman"/>
              </a:rPr>
              <a:t>Таким образом, ищите, читайте, показывайте только добрые, душевные и простые сказки, из которых не только Ваш малыш почерпнет море нужной и правильной информации для дальнейшей жизни, но и Вы сможете научиться чему-нибудь хорошему.</a:t>
            </a:r>
          </a:p>
        </p:txBody>
      </p:sp>
    </p:spTree>
    <p:extLst>
      <p:ext uri="{BB962C8B-B14F-4D97-AF65-F5344CB8AC3E}">
        <p14:creationId xmlns:p14="http://schemas.microsoft.com/office/powerpoint/2010/main" val="1111959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9977" y="468537"/>
            <a:ext cx="5832648" cy="2977738"/>
          </a:xfrm>
          <a:prstGeom prst="rect">
            <a:avLst/>
          </a:prstGeom>
        </p:spPr>
        <p:txBody>
          <a:bodyPr wrap="square">
            <a:spAutoFit/>
          </a:bodyPr>
          <a:lstStyle/>
          <a:p>
            <a:pPr algn="ctr">
              <a:lnSpc>
                <a:spcPts val="1470"/>
              </a:lnSpc>
              <a:spcAft>
                <a:spcPts val="0"/>
              </a:spcAft>
            </a:pPr>
            <a:r>
              <a:rPr lang="ru-RU" sz="2400" b="1" dirty="0">
                <a:solidFill>
                  <a:srgbClr val="C00000"/>
                </a:solidFill>
                <a:latin typeface="Times New Roman"/>
                <a:ea typeface="Times New Roman"/>
              </a:rPr>
              <a:t>Литературная </a:t>
            </a:r>
            <a:r>
              <a:rPr lang="ru-RU" sz="2400" b="1" dirty="0" smtClean="0">
                <a:solidFill>
                  <a:srgbClr val="C00000"/>
                </a:solidFill>
                <a:latin typeface="Times New Roman"/>
                <a:ea typeface="Times New Roman"/>
              </a:rPr>
              <a:t>викторина для </a:t>
            </a:r>
          </a:p>
          <a:p>
            <a:pPr algn="ctr">
              <a:lnSpc>
                <a:spcPts val="1470"/>
              </a:lnSpc>
              <a:spcAft>
                <a:spcPts val="0"/>
              </a:spcAft>
            </a:pPr>
            <a:endParaRPr lang="ru-RU" sz="2400" b="1" dirty="0">
              <a:solidFill>
                <a:srgbClr val="C00000"/>
              </a:solidFill>
              <a:latin typeface="Times New Roman"/>
              <a:ea typeface="Times New Roman"/>
            </a:endParaRPr>
          </a:p>
          <a:p>
            <a:pPr algn="ctr">
              <a:lnSpc>
                <a:spcPts val="1470"/>
              </a:lnSpc>
              <a:spcAft>
                <a:spcPts val="0"/>
              </a:spcAft>
            </a:pPr>
            <a:r>
              <a:rPr lang="ru-RU" sz="2400" b="1" dirty="0" smtClean="0">
                <a:solidFill>
                  <a:srgbClr val="C00000"/>
                </a:solidFill>
                <a:latin typeface="Times New Roman"/>
                <a:ea typeface="Times New Roman"/>
              </a:rPr>
              <a:t>родителей:</a:t>
            </a:r>
            <a:endParaRPr lang="ru-RU" sz="2400" dirty="0">
              <a:solidFill>
                <a:srgbClr val="C00000"/>
              </a:solidFill>
              <a:latin typeface="Times New Roman"/>
              <a:ea typeface="Times New Roman"/>
            </a:endParaRPr>
          </a:p>
          <a:p>
            <a:pPr>
              <a:lnSpc>
                <a:spcPts val="1470"/>
              </a:lnSpc>
              <a:spcAft>
                <a:spcPts val="0"/>
              </a:spcAft>
            </a:pPr>
            <a:r>
              <a:rPr lang="ru-RU" sz="1200" dirty="0">
                <a:solidFill>
                  <a:srgbClr val="C00000"/>
                </a:solidFill>
                <a:latin typeface="Arial"/>
                <a:ea typeface="Times New Roman"/>
              </a:rPr>
              <a:t> </a:t>
            </a:r>
            <a:endParaRPr lang="ru-RU" sz="1600" dirty="0">
              <a:solidFill>
                <a:srgbClr val="C00000"/>
              </a:solidFill>
              <a:latin typeface="Times New Roman"/>
              <a:ea typeface="Times New Roman"/>
            </a:endParaRPr>
          </a:p>
          <a:p>
            <a:pPr>
              <a:lnSpc>
                <a:spcPts val="1470"/>
              </a:lnSpc>
              <a:spcAft>
                <a:spcPts val="0"/>
              </a:spcAft>
            </a:pPr>
            <a:r>
              <a:rPr lang="ru-RU" dirty="0">
                <a:solidFill>
                  <a:srgbClr val="002060"/>
                </a:solidFill>
                <a:latin typeface="Times New Roman"/>
                <a:ea typeface="Times New Roman"/>
              </a:rPr>
              <a:t>Возле леса, на опушке, Трое их живет в избушке. Три кровати, три подушки. Угадайте без подсказки Кто герои этой сказки? </a:t>
            </a:r>
            <a:r>
              <a:rPr lang="ru-RU" b="1" dirty="0">
                <a:solidFill>
                  <a:srgbClr val="002060"/>
                </a:solidFill>
                <a:latin typeface="Times New Roman"/>
                <a:ea typeface="Times New Roman"/>
              </a:rPr>
              <a:t>(Три медведя.)</a:t>
            </a:r>
            <a:endParaRPr lang="ru-RU" dirty="0">
              <a:solidFill>
                <a:srgbClr val="002060"/>
              </a:solidFill>
              <a:latin typeface="Times New Roman"/>
              <a:ea typeface="Times New Roman"/>
            </a:endParaRPr>
          </a:p>
          <a:p>
            <a:pPr>
              <a:lnSpc>
                <a:spcPts val="1470"/>
              </a:lnSpc>
              <a:spcAft>
                <a:spcPts val="0"/>
              </a:spcAft>
            </a:pPr>
            <a:r>
              <a:rPr lang="ru-RU" dirty="0">
                <a:solidFill>
                  <a:srgbClr val="002060"/>
                </a:solidFill>
                <a:latin typeface="Arial"/>
                <a:ea typeface="Times New Roman"/>
              </a:rPr>
              <a:t> </a:t>
            </a:r>
            <a:endParaRPr lang="ru-RU" dirty="0">
              <a:solidFill>
                <a:srgbClr val="002060"/>
              </a:solidFill>
              <a:latin typeface="Times New Roman"/>
              <a:ea typeface="Times New Roman"/>
            </a:endParaRPr>
          </a:p>
          <a:p>
            <a:pPr>
              <a:lnSpc>
                <a:spcPts val="1470"/>
              </a:lnSpc>
              <a:spcAft>
                <a:spcPts val="0"/>
              </a:spcAft>
            </a:pPr>
            <a:r>
              <a:rPr lang="ru-RU" dirty="0">
                <a:solidFill>
                  <a:srgbClr val="002060"/>
                </a:solidFill>
                <a:latin typeface="Times New Roman"/>
                <a:ea typeface="Times New Roman"/>
              </a:rPr>
              <a:t>Летела стрела и попала в болото, А в этом болоте поймал ее кто-то. Кто, простившись с зеленою кожей, Сделался мигом красивой, пригожей? </a:t>
            </a:r>
            <a:r>
              <a:rPr lang="ru-RU" b="1" dirty="0">
                <a:solidFill>
                  <a:srgbClr val="002060"/>
                </a:solidFill>
                <a:latin typeface="Times New Roman"/>
                <a:ea typeface="Times New Roman"/>
              </a:rPr>
              <a:t>(Царевна-лягушка.)</a:t>
            </a:r>
            <a:endParaRPr lang="ru-RU" dirty="0">
              <a:solidFill>
                <a:srgbClr val="002060"/>
              </a:solidFill>
              <a:latin typeface="Times New Roman"/>
              <a:ea typeface="Times New Roman"/>
            </a:endParaRPr>
          </a:p>
          <a:p>
            <a:pPr>
              <a:lnSpc>
                <a:spcPts val="1470"/>
              </a:lnSpc>
              <a:spcAft>
                <a:spcPts val="0"/>
              </a:spcAft>
            </a:pPr>
            <a:r>
              <a:rPr lang="ru-RU" dirty="0">
                <a:solidFill>
                  <a:srgbClr val="002060"/>
                </a:solidFill>
                <a:latin typeface="Arial"/>
                <a:ea typeface="Times New Roman"/>
              </a:rPr>
              <a:t> </a:t>
            </a:r>
            <a:endParaRPr lang="ru-RU" dirty="0">
              <a:solidFill>
                <a:srgbClr val="002060"/>
              </a:solidFill>
              <a:latin typeface="Times New Roman"/>
              <a:ea typeface="Times New Roman"/>
            </a:endParaRPr>
          </a:p>
          <a:p>
            <a:pPr>
              <a:lnSpc>
                <a:spcPts val="1470"/>
              </a:lnSpc>
              <a:spcAft>
                <a:spcPts val="0"/>
              </a:spcAft>
            </a:pPr>
            <a:r>
              <a:rPr lang="ru-RU" dirty="0">
                <a:solidFill>
                  <a:srgbClr val="002060"/>
                </a:solidFill>
                <a:latin typeface="Times New Roman"/>
                <a:ea typeface="Times New Roman"/>
              </a:rPr>
              <a:t>Всех на свете он добрей, Лечит он больных зверей. И однажды из болота вытащил он бегемота. Он известен, знаменит это... </a:t>
            </a:r>
            <a:r>
              <a:rPr lang="ru-RU" b="1" dirty="0">
                <a:solidFill>
                  <a:srgbClr val="002060"/>
                </a:solidFill>
                <a:latin typeface="Times New Roman"/>
                <a:ea typeface="Times New Roman"/>
              </a:rPr>
              <a:t>(доктор Айболит).</a:t>
            </a:r>
            <a:endParaRPr lang="ru-RU" dirty="0">
              <a:solidFill>
                <a:srgbClr val="002060"/>
              </a:solidFill>
              <a:effectLst/>
              <a:latin typeface="Times New Roman"/>
              <a:ea typeface="Times New Roman"/>
            </a:endParaRPr>
          </a:p>
        </p:txBody>
      </p:sp>
      <p:sp>
        <p:nvSpPr>
          <p:cNvPr id="3" name="Прямоугольник 2"/>
          <p:cNvSpPr/>
          <p:nvPr/>
        </p:nvSpPr>
        <p:spPr>
          <a:xfrm>
            <a:off x="1799977" y="3204840"/>
            <a:ext cx="5904656" cy="1631216"/>
          </a:xfrm>
          <a:prstGeom prst="rect">
            <a:avLst/>
          </a:prstGeom>
        </p:spPr>
        <p:txBody>
          <a:bodyPr wrap="square">
            <a:spAutoFit/>
          </a:bodyPr>
          <a:lstStyle/>
          <a:p>
            <a:pPr>
              <a:lnSpc>
                <a:spcPts val="1470"/>
              </a:lnSpc>
              <a:spcAft>
                <a:spcPts val="0"/>
              </a:spcAft>
            </a:pPr>
            <a:endParaRPr lang="ru-RU" dirty="0" smtClean="0">
              <a:solidFill>
                <a:srgbClr val="002060"/>
              </a:solidFill>
              <a:latin typeface="Times New Roman"/>
              <a:ea typeface="Times New Roman"/>
            </a:endParaRPr>
          </a:p>
          <a:p>
            <a:pPr>
              <a:lnSpc>
                <a:spcPts val="1470"/>
              </a:lnSpc>
              <a:spcAft>
                <a:spcPts val="0"/>
              </a:spcAft>
            </a:pPr>
            <a:endParaRPr lang="ru-RU" dirty="0">
              <a:solidFill>
                <a:srgbClr val="002060"/>
              </a:solidFill>
              <a:latin typeface="Times New Roman"/>
              <a:ea typeface="Times New Roman"/>
            </a:endParaRPr>
          </a:p>
          <a:p>
            <a:pPr>
              <a:lnSpc>
                <a:spcPts val="1470"/>
              </a:lnSpc>
              <a:spcAft>
                <a:spcPts val="0"/>
              </a:spcAft>
            </a:pPr>
            <a:r>
              <a:rPr lang="ru-RU" dirty="0" smtClean="0">
                <a:solidFill>
                  <a:srgbClr val="002060"/>
                </a:solidFill>
                <a:latin typeface="Times New Roman"/>
                <a:ea typeface="Times New Roman"/>
              </a:rPr>
              <a:t>С </a:t>
            </a:r>
            <a:r>
              <a:rPr lang="ru-RU" dirty="0">
                <a:solidFill>
                  <a:srgbClr val="002060"/>
                </a:solidFill>
                <a:latin typeface="Times New Roman"/>
                <a:ea typeface="Times New Roman"/>
              </a:rPr>
              <a:t>букварем шагает в школу Деревянный мальчуган. Попадает вместо школы в полотняный балаган. Как зовется сам мальчишка? </a:t>
            </a:r>
            <a:r>
              <a:rPr lang="ru-RU" b="1" dirty="0">
                <a:solidFill>
                  <a:srgbClr val="002060"/>
                </a:solidFill>
                <a:latin typeface="Times New Roman"/>
                <a:ea typeface="Times New Roman"/>
              </a:rPr>
              <a:t>(Буратино.)</a:t>
            </a:r>
            <a:endParaRPr lang="ru-RU" dirty="0">
              <a:solidFill>
                <a:srgbClr val="002060"/>
              </a:solidFill>
              <a:latin typeface="Times New Roman"/>
              <a:ea typeface="Times New Roman"/>
            </a:endParaRPr>
          </a:p>
          <a:p>
            <a:pPr>
              <a:lnSpc>
                <a:spcPts val="1470"/>
              </a:lnSpc>
              <a:spcAft>
                <a:spcPts val="0"/>
              </a:spcAft>
            </a:pPr>
            <a:r>
              <a:rPr lang="ru-RU" dirty="0">
                <a:solidFill>
                  <a:srgbClr val="002060"/>
                </a:solidFill>
                <a:latin typeface="Arial"/>
                <a:ea typeface="Times New Roman"/>
              </a:rPr>
              <a:t> </a:t>
            </a:r>
            <a:endParaRPr lang="ru-RU" dirty="0">
              <a:solidFill>
                <a:srgbClr val="002060"/>
              </a:solidFill>
              <a:latin typeface="Times New Roman"/>
              <a:ea typeface="Times New Roman"/>
            </a:endParaRPr>
          </a:p>
          <a:p>
            <a:pPr>
              <a:lnSpc>
                <a:spcPts val="1470"/>
              </a:lnSpc>
              <a:spcAft>
                <a:spcPts val="0"/>
              </a:spcAft>
            </a:pPr>
            <a:r>
              <a:rPr lang="ru-RU" dirty="0">
                <a:solidFill>
                  <a:srgbClr val="002060"/>
                </a:solidFill>
                <a:latin typeface="Times New Roman"/>
                <a:ea typeface="Times New Roman"/>
              </a:rPr>
              <a:t>На сметане мешен, на окошке стужен, круглый бок, румяный бок, покатился... </a:t>
            </a:r>
            <a:r>
              <a:rPr lang="ru-RU" b="1" dirty="0">
                <a:solidFill>
                  <a:srgbClr val="002060"/>
                </a:solidFill>
                <a:latin typeface="Times New Roman"/>
                <a:ea typeface="Times New Roman"/>
              </a:rPr>
              <a:t>(Колобок).</a:t>
            </a:r>
            <a:endParaRPr lang="ru-RU" dirty="0">
              <a:solidFill>
                <a:srgbClr val="002060"/>
              </a:solidFill>
              <a:effectLst/>
              <a:latin typeface="Times New Roman"/>
              <a:ea typeface="Times New Roman"/>
            </a:endParaRPr>
          </a:p>
        </p:txBody>
      </p:sp>
    </p:spTree>
    <p:extLst>
      <p:ext uri="{BB962C8B-B14F-4D97-AF65-F5344CB8AC3E}">
        <p14:creationId xmlns:p14="http://schemas.microsoft.com/office/powerpoint/2010/main" val="333706852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TotalTime>
  <Words>803</Words>
  <Application>Microsoft Office PowerPoint</Application>
  <PresentationFormat>Произвольный</PresentationFormat>
  <Paragraphs>89</Paragraphs>
  <Slides>18</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Master</dc:creator>
  <cp:lastModifiedBy>Admin</cp:lastModifiedBy>
  <cp:revision>27</cp:revision>
  <dcterms:created xsi:type="dcterms:W3CDTF">2017-01-05T10:08:07Z</dcterms:created>
  <dcterms:modified xsi:type="dcterms:W3CDTF">2020-12-10T18:42:37Z</dcterms:modified>
</cp:coreProperties>
</file>