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0" r:id="rId1"/>
  </p:sldMasterIdLst>
  <p:notesMasterIdLst>
    <p:notesMasterId r:id="rId35"/>
  </p:notesMasterIdLst>
  <p:sldIdLst>
    <p:sldId id="256" r:id="rId2"/>
    <p:sldId id="284" r:id="rId3"/>
    <p:sldId id="350" r:id="rId4"/>
    <p:sldId id="349" r:id="rId5"/>
    <p:sldId id="385" r:id="rId6"/>
    <p:sldId id="397" r:id="rId7"/>
    <p:sldId id="386" r:id="rId8"/>
    <p:sldId id="384" r:id="rId9"/>
    <p:sldId id="399" r:id="rId10"/>
    <p:sldId id="387" r:id="rId11"/>
    <p:sldId id="388" r:id="rId12"/>
    <p:sldId id="261" r:id="rId13"/>
    <p:sldId id="400" r:id="rId14"/>
    <p:sldId id="376" r:id="rId15"/>
    <p:sldId id="389" r:id="rId16"/>
    <p:sldId id="390" r:id="rId17"/>
    <p:sldId id="393" r:id="rId18"/>
    <p:sldId id="263" r:id="rId19"/>
    <p:sldId id="398" r:id="rId20"/>
    <p:sldId id="264" r:id="rId21"/>
    <p:sldId id="378" r:id="rId22"/>
    <p:sldId id="394" r:id="rId23"/>
    <p:sldId id="383" r:id="rId24"/>
    <p:sldId id="395" r:id="rId25"/>
    <p:sldId id="265" r:id="rId26"/>
    <p:sldId id="373" r:id="rId27"/>
    <p:sldId id="396" r:id="rId28"/>
    <p:sldId id="266" r:id="rId29"/>
    <p:sldId id="392" r:id="rId30"/>
    <p:sldId id="267" r:id="rId31"/>
    <p:sldId id="369" r:id="rId32"/>
    <p:sldId id="367" r:id="rId33"/>
    <p:sldId id="355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8000"/>
    <a:srgbClr val="0033CC"/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984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5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5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5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5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5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6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6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3976072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16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1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11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41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512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80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656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60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39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FABD76-0F04-4C38-A494-22F544076815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4BDC5-340C-4C3F-AF8A-40848F1BD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CBC678-F636-4D34-A1B6-A5A62C9A0B45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703C0-DA74-442B-A96D-B655BDC99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741C7C-AEC0-425D-8F5A-2A5D3EA3253F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765A9-48D6-494B-9482-F200131483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794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1D4F1-6899-4FD6-B78E-32C20F5442A8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2CC88-C18F-40C4-80AA-3753BC4A4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5FA2C1-6B9D-49EF-9C39-ACD5246E9524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9D04B0-D240-441D-82CC-F4F2B9C320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BC3E2F-5DF7-40B8-910B-E734643B75FA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FFCD-ADB2-43C6-9ABE-B2D85B24DC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059AD9-5719-4BCB-A745-96EA64F64E43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1BFEE-C667-4076-B6E9-301E9A3C40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E8C2FA-66DA-4245-9FF1-660764B113B9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C61A1-FE8F-417A-A5BE-A9A39CB64B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85D65-A0E7-4638-8539-02F871813389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301B7-0BEE-47A1-B281-2DCE7A4EC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92799C-2594-4E0A-80EF-8CA4CE5DCCC4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83515-2CFA-419A-AEA8-9DD40D391B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ED753-F9A8-468B-ADDC-83C58479636D}" type="datetimeFigureOut">
              <a:rPr lang="en-US" smtClean="0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64731-E601-4ECF-AF06-0090D3215B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6E67B1B-F395-4087-9812-CC15710209BC}" type="datetimeFigureOut">
              <a:rPr lang="en-US" smtClean="0"/>
              <a:pPr>
                <a:defRPr/>
              </a:pPr>
              <a:t>2/18/2020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9754F8-E386-4EEB-9697-1A624E594255}" type="slidenum">
              <a:rPr lang="en-US" smtClean="0"/>
              <a:pPr>
                <a:defRPr/>
              </a:pPr>
              <a:t>‹#›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4sar.schoolrm.ru/sveden/employees/11122/216585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424863" cy="1080120"/>
          </a:xfrm>
        </p:spPr>
        <p:txBody>
          <a:bodyPr lIns="90000" tIns="46800" rIns="90000" bIns="4680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i="1" dirty="0" smtClean="0">
                <a:solidFill>
                  <a:srgbClr val="CC0000"/>
                </a:solidFill>
              </a:rPr>
              <a:t/>
            </a:r>
            <a:br>
              <a:rPr lang="ru-RU" i="1" dirty="0" smtClean="0">
                <a:solidFill>
                  <a:srgbClr val="CC0000"/>
                </a:solidFill>
              </a:rPr>
            </a:br>
            <a:r>
              <a:rPr lang="ru-RU" i="1" dirty="0" smtClean="0">
                <a:solidFill>
                  <a:srgbClr val="CC0000"/>
                </a:solidFill>
              </a:rPr>
              <a:t/>
            </a:r>
            <a:br>
              <a:rPr lang="ru-RU" i="1" dirty="0" smtClean="0">
                <a:solidFill>
                  <a:srgbClr val="CC0000"/>
                </a:solidFill>
              </a:rPr>
            </a:br>
            <a:r>
              <a:rPr lang="ru-RU" i="1" dirty="0" smtClean="0">
                <a:solidFill>
                  <a:srgbClr val="CC0000"/>
                </a:solidFill>
              </a:rPr>
              <a:t/>
            </a:r>
            <a:br>
              <a:rPr lang="ru-RU" i="1" dirty="0" smtClean="0">
                <a:solidFill>
                  <a:srgbClr val="CC0000"/>
                </a:solidFill>
              </a:rPr>
            </a:br>
            <a:r>
              <a:rPr lang="ru-RU" i="1" dirty="0" smtClean="0">
                <a:solidFill>
                  <a:srgbClr val="CC0000"/>
                </a:solidFill>
              </a:rPr>
              <a:t/>
            </a:r>
            <a:br>
              <a:rPr lang="ru-RU" i="1" dirty="0" smtClean="0">
                <a:solidFill>
                  <a:srgbClr val="CC0000"/>
                </a:solidFill>
              </a:rPr>
            </a:br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31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1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Антошкиной Ирины </a:t>
            </a:r>
            <a:r>
              <a:rPr lang="ru-RU" sz="3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етровны,</a:t>
            </a:r>
            <a:b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ребенка - </a:t>
            </a:r>
            <a:b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детский сад №14» </a:t>
            </a:r>
            <a:b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3929066"/>
            <a:ext cx="8459787" cy="2584450"/>
          </a:xfrm>
        </p:spPr>
        <p:txBody>
          <a:bodyPr lIns="90000" tIns="46800" rIns="90000" bIns="46800">
            <a:normAutofit fontScale="85000" lnSpcReduction="20000"/>
          </a:bodyPr>
          <a:lstStyle/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 smtClean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Дата рождения: </a:t>
            </a: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30. 12. 1981</a:t>
            </a:r>
            <a:endParaRPr lang="ru-RU" b="1" dirty="0" smtClean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Профессиональное образование: высшее</a:t>
            </a:r>
            <a:r>
              <a:rPr lang="ru-RU" b="1" i="1" dirty="0" smtClean="0">
                <a:solidFill>
                  <a:srgbClr val="CC0066"/>
                </a:solidFill>
                <a:latin typeface="Times New Roman" pitchFamily="18" charset="0"/>
              </a:rPr>
              <a:t>, </a:t>
            </a: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окончила Мордовский государственный педагогический институт им. М.Е. </a:t>
            </a:r>
            <a:r>
              <a:rPr lang="ru-RU" b="1" dirty="0" err="1" smtClean="0">
                <a:solidFill>
                  <a:srgbClr val="CC0066"/>
                </a:solidFill>
                <a:latin typeface="Times New Roman" pitchFamily="18" charset="0"/>
              </a:rPr>
              <a:t>Евсевьева</a:t>
            </a:r>
            <a:endParaRPr lang="ru-RU" b="1" dirty="0" smtClean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 Специальность: «Педагогика и методика дошкольного образования» с дополнительной специальностью «Психология»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b="1" smtClean="0">
                <a:solidFill>
                  <a:srgbClr val="CC0066"/>
                </a:solidFill>
                <a:latin typeface="Times New Roman" pitchFamily="18" charset="0"/>
              </a:rPr>
              <a:t>): 9 </a:t>
            </a: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лет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Общий трудовой стаж: 14 лет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Квалификационная категория:</a:t>
            </a:r>
            <a:r>
              <a:rPr lang="en-US" b="1" dirty="0" smtClean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первая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Дата последней аттестации: 05. 05. 2015 г.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357298"/>
            <a:ext cx="2286016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канер\содержани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83" y="142852"/>
            <a:ext cx="9038217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ипломы доу 14\982550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415007" cy="6025138"/>
          </a:xfrm>
          <a:prstGeom prst="rect">
            <a:avLst/>
          </a:prstGeom>
          <a:noFill/>
        </p:spPr>
      </p:pic>
      <p:pic>
        <p:nvPicPr>
          <p:cNvPr id="3" name="Рисунок 2" descr="https://www.maam.ru/diploms/1174520-016-015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00042"/>
            <a:ext cx="400052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фестивалях.</a:t>
            </a:r>
          </a:p>
        </p:txBody>
      </p:sp>
      <p:pic>
        <p:nvPicPr>
          <p:cNvPr id="6145" name="Picture 1" descr="D:\Downloads\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00108"/>
            <a:ext cx="4171952" cy="573899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IMG_20200115_18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28"/>
            <a:ext cx="454648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IMG_20200115_082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643470" cy="6395478"/>
          </a:xfrm>
          <a:prstGeom prst="rect">
            <a:avLst/>
          </a:prstGeom>
          <a:noFill/>
        </p:spPr>
      </p:pic>
      <p:pic>
        <p:nvPicPr>
          <p:cNvPr id="3" name="Picture 2" descr="D:\Downloads\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022" y="214290"/>
            <a:ext cx="4569978" cy="6286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79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D:\Downloads\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8604"/>
            <a:ext cx="4250299" cy="5846766"/>
          </a:xfrm>
          <a:prstGeom prst="rect">
            <a:avLst/>
          </a:prstGeom>
          <a:noFill/>
        </p:spPr>
      </p:pic>
      <p:pic>
        <p:nvPicPr>
          <p:cNvPr id="7" name="Рисунок 6" descr="C:\Users\user\AppData\Local\Microsoft\Windows\INetCache\Content.Word\IMG_20200214_150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44291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86314" y="607849"/>
          <a:ext cx="4143404" cy="5863525"/>
        </p:xfrm>
        <a:graphic>
          <a:graphicData uri="http://schemas.openxmlformats.org/presentationml/2006/ole">
            <p:oleObj spid="_x0000_s1026" name="Acrobat Document" r:id="rId3" imgW="5667353" imgH="8019935" progId="AcroExch.Document.11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98110" y="571480"/>
          <a:ext cx="4126130" cy="5839079"/>
        </p:xfrm>
        <a:graphic>
          <a:graphicData uri="http://schemas.openxmlformats.org/presentationml/2006/ole">
            <p:oleObj spid="_x0000_s1027" name="Acrobat Document" r:id="rId4" imgW="5667353" imgH="8019935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20" y="357166"/>
          <a:ext cx="4246452" cy="6009354"/>
        </p:xfrm>
        <a:graphic>
          <a:graphicData uri="http://schemas.openxmlformats.org/presentationml/2006/ole">
            <p:oleObj spid="_x0000_s2050" name="Acrobat Document" r:id="rId3" imgW="5667353" imgH="8019935" progId="AcroExch.Document.11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701566" y="357167"/>
          <a:ext cx="4236718" cy="5995578"/>
        </p:xfrm>
        <a:graphic>
          <a:graphicData uri="http://schemas.openxmlformats.org/presentationml/2006/ole">
            <p:oleObj spid="_x0000_s2051" name="Acrobat Document" r:id="rId4" imgW="5667353" imgH="8019935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33218"/>
          </a:xfr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</a:p>
        </p:txBody>
      </p:sp>
      <p:pic>
        <p:nvPicPr>
          <p:cNvPr id="40963" name="Picture 3" descr="D:\Downloads\12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00108"/>
            <a:ext cx="4057357" cy="55816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D:\Downloads\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429156" cy="6092804"/>
          </a:xfrm>
          <a:prstGeom prst="rect">
            <a:avLst/>
          </a:prstGeom>
          <a:noFill/>
        </p:spPr>
      </p:pic>
      <p:pic>
        <p:nvPicPr>
          <p:cNvPr id="38914" name="Picture 2" descr="D:\Downloads\1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919" y="575650"/>
            <a:ext cx="4359237" cy="5996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43932" cy="2143140"/>
          </a:xfrm>
        </p:spPr>
        <p:txBody>
          <a:bodyPr>
            <a:noAutofit/>
          </a:bodyPr>
          <a:lstStyle/>
          <a:p>
            <a:pPr defTabSz="908050" latinLnBrk="1">
              <a:lnSpc>
                <a:spcPct val="150000"/>
              </a:lnSpc>
            </a:pPr>
            <a: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ИННОВАЦОННОГО                                               </a:t>
            </a:r>
            <a:b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ПЕДАГОГИЧЕСКОГО ОПЫТА НА САЙТЕ </a:t>
            </a:r>
            <a:b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МАДОУ «ЦЕНТР РАЗВИТИЯ РЕБЁНКА-</a:t>
            </a:r>
            <a:b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1" lang="ru-RU" altLang="en-US" sz="24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ДЕТСКИЙ САД № 14»</a:t>
            </a:r>
            <a:endParaRPr kumimoji="1" lang="ru-RU" altLang="en-US" sz="2400" b="1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3214686"/>
            <a:ext cx="7429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https://ds14sar.schoolrm.ru/sveden/employees/11122/216585/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260648"/>
            <a:ext cx="7750175" cy="135860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Выступления на научно – практических конференциях, педагогических чтениях, семинарах, секциях, методических объединениях.</a:t>
            </a:r>
          </a:p>
        </p:txBody>
      </p:sp>
      <p:pic>
        <p:nvPicPr>
          <p:cNvPr id="37889" name="Picture 1" descr="D:\Downloads\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375070"/>
            <a:ext cx="3786214" cy="5208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00298" y="395020"/>
          <a:ext cx="4429156" cy="6267905"/>
        </p:xfrm>
        <a:graphic>
          <a:graphicData uri="http://schemas.openxmlformats.org/presentationml/2006/ole">
            <p:oleObj spid="_x0000_s5122" name="Acrobat Document" r:id="rId3" imgW="5667353" imgH="8019935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9020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дипломы доу 14\АНТОШКИНА печать стать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84073"/>
            <a:ext cx="8215370" cy="5809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260648"/>
            <a:ext cx="7789862" cy="144016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49" name="Picture 1" descr="D:\Downloads\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354824"/>
            <a:ext cx="3929090" cy="5404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570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D:\Downloads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12561"/>
            <a:ext cx="4643470" cy="6387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-7938"/>
            <a:ext cx="7750175" cy="98866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338138"/>
            <a:ext cx="7786742" cy="947737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3" name="Picture 1" descr="D:\Downloads\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857652" cy="5306635"/>
          </a:xfrm>
          <a:prstGeom prst="rect">
            <a:avLst/>
          </a:prstGeom>
          <a:noFill/>
        </p:spPr>
      </p:pic>
      <p:pic>
        <p:nvPicPr>
          <p:cNvPr id="3" name="Picture 1" descr="D:\Downloads\1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857652" cy="5306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492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D:\Downloads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414199" cy="6072230"/>
          </a:xfrm>
          <a:prstGeom prst="rect">
            <a:avLst/>
          </a:prstGeom>
          <a:noFill/>
        </p:spPr>
      </p:pic>
      <p:pic>
        <p:nvPicPr>
          <p:cNvPr id="48131" name="Picture 3" descr="D:\Downloads\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406095" cy="6061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9700"/>
            <a:ext cx="7750175" cy="9850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7105" name="Picture 1" descr="D:\Downloads\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7"/>
            <a:ext cx="4071966" cy="5601448"/>
          </a:xfrm>
          <a:prstGeom prst="rect">
            <a:avLst/>
          </a:prstGeom>
          <a:noFill/>
        </p:spPr>
      </p:pic>
      <p:pic>
        <p:nvPicPr>
          <p:cNvPr id="47106" name="Picture 2" descr="D:\Downloads\1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116108"/>
            <a:ext cx="4071966" cy="56014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8048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7" name="Picture 1" descr="D:\Downloads\1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10" y="1071546"/>
            <a:ext cx="4208076" cy="5643602"/>
          </a:xfrm>
          <a:prstGeom prst="rect">
            <a:avLst/>
          </a:prstGeom>
          <a:noFill/>
        </p:spPr>
      </p:pic>
      <p:pic>
        <p:nvPicPr>
          <p:cNvPr id="45058" name="Picture 2" descr="D:\Downloads\2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60009"/>
            <a:ext cx="4214842" cy="5797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D:\Downloads\3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14290"/>
            <a:ext cx="4734414" cy="651272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8"/>
            <a:endParaRPr lang="ru-RU" sz="1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Участие педагога в профессиональных конкурсах</a:t>
            </a:r>
          </a:p>
        </p:txBody>
      </p:sp>
      <p:pic>
        <p:nvPicPr>
          <p:cNvPr id="11267" name="Picture 3" descr="C:\Users\user\Desktop\дипломы доу 14\октябрь 2016 время знан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35311"/>
            <a:ext cx="3614276" cy="5108399"/>
          </a:xfrm>
          <a:prstGeom prst="rect">
            <a:avLst/>
          </a:prstGeom>
          <a:noFill/>
        </p:spPr>
      </p:pic>
      <p:pic>
        <p:nvPicPr>
          <p:cNvPr id="11268" name="Picture 4" descr="C:\Users\user\Desktop\дипломы доу 14\сентябрь 2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64519"/>
            <a:ext cx="3643338" cy="502832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14283" y="245250"/>
          <a:ext cx="4269006" cy="6041270"/>
        </p:xfrm>
        <a:graphic>
          <a:graphicData uri="http://schemas.openxmlformats.org/presentationml/2006/ole">
            <p:oleObj spid="_x0000_s12290" name="Acrobat Document" r:id="rId3" imgW="5667353" imgH="8019935" progId="AcroExch.Document.11">
              <p:embed/>
            </p:oleObj>
          </a:graphicData>
        </a:graphic>
      </p:graphicFrame>
      <p:pic>
        <p:nvPicPr>
          <p:cNvPr id="12291" name="Picture 3" descr="C:\Users\user\Desktop\дипломы доу 14\диплом март 2018 воспитатель р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143404" cy="586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683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85720" y="428604"/>
          <a:ext cx="4286279" cy="6065714"/>
        </p:xfrm>
        <a:graphic>
          <a:graphicData uri="http://schemas.openxmlformats.org/presentationml/2006/ole">
            <p:oleObj spid="_x0000_s13314" name="Acrobat Document" r:id="rId3" imgW="5667353" imgH="8019935" progId="AcroExch.Document.11">
              <p:embed/>
            </p:oleObj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643438" y="428604"/>
          <a:ext cx="4198628" cy="5941675"/>
        </p:xfrm>
        <a:graphic>
          <a:graphicData uri="http://schemas.openxmlformats.org/presentationml/2006/ole">
            <p:oleObj spid="_x0000_s13315" name="Acrobat Document" r:id="rId4" imgW="5667353" imgH="8019935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681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4938"/>
            <a:ext cx="7797800" cy="12778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РМ, муниципальными отделами управлением образования, общественными организациями, педагогическими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сообществами</a:t>
            </a:r>
          </a:p>
        </p:txBody>
      </p:sp>
      <p:pic>
        <p:nvPicPr>
          <p:cNvPr id="4" name="Рисунок 3" descr="https://www.maam.ru/diploms/1173123-076-079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357298"/>
            <a:ext cx="414340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2433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5" y="332656"/>
            <a:ext cx="8382000" cy="64807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</a:t>
            </a:r>
            <a:b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(экспериментальной) деятельности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2" name="AutoShape 2" descr="https://apf.mail.ru/cgi-bin/readmsg?id=15809197752108492129;0;2&amp;exif=1&amp;full=1&amp;x-email=anir9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098688"/>
            <a:ext cx="4000528" cy="57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05159" cy="57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apf.mail.ru/cgi-bin/readmsg?id=15816146541206766042;0;3&amp;exif=1&amp;full=1&amp;x-email=anir9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0" name="AutoShape 4" descr="https://apf.mail.ru/cgi-bin/readmsg?id=15816146541206766042;0;3&amp;exif=1&amp;full=1&amp;x-email=anir9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https://apf.mail.ru/cgi-bin/readmsg?id=15816146541206766042;0;3&amp;exif=1&amp;full=1&amp;x-email=anir9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4" name="AutoShape 8" descr="https://apf.mail.ru/cgi-bin/readmsg?id=15816146541206766042;0;3&amp;exif=1&amp;full=1&amp;x-email=anir9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5" name="Picture 9" descr="D:\Downloads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290"/>
            <a:ext cx="4643470" cy="6387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571480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1265" name="Picture 1" descr="D:\Downloads\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26940"/>
            <a:ext cx="4143404" cy="5699721"/>
          </a:xfrm>
          <a:prstGeom prst="rect">
            <a:avLst/>
          </a:prstGeom>
          <a:noFill/>
        </p:spPr>
      </p:pic>
      <p:pic>
        <p:nvPicPr>
          <p:cNvPr id="3" name="Picture 1" descr="D:\Downloads\2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4094504" cy="5632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 публикаций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41" name="Picture 1" descr="D:\Downloads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214422"/>
            <a:ext cx="3834845" cy="5275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338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ер\печатное издание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0222"/>
            <a:ext cx="8429684" cy="6131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5717</TotalTime>
  <Words>206</Words>
  <Application>Microsoft Office PowerPoint</Application>
  <PresentationFormat>Экран (4:3)</PresentationFormat>
  <Paragraphs>26</Paragraphs>
  <Slides>33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Волна</vt:lpstr>
      <vt:lpstr>Acrobat Document</vt:lpstr>
      <vt:lpstr>    Министерство образования РМ  Портфолио  Антошкиной Ирины Петровны, воспитателя  МАДОУ «Центр развития ребенка -  детский сад №14»  г. о. Саранск</vt:lpstr>
      <vt:lpstr>ПРЕДСТАВЛЕНИЕ ИННОВАЦОННОГО                                                 ПЕДАГОГИЧЕСКОГО ОПЫТА НА САЙТЕ   МАДОУ «ЦЕНТР РАЗВИТИЯ РЕБЁНКА- ДЕТСКИЙ САД № 14»</vt:lpstr>
      <vt:lpstr>Слайд 3</vt:lpstr>
      <vt:lpstr>1. Участие в инновационной  (экспериментальной) деятельности</vt:lpstr>
      <vt:lpstr>Слайд 5</vt:lpstr>
      <vt:lpstr>Слайд 6</vt:lpstr>
      <vt:lpstr>Слайд 7</vt:lpstr>
      <vt:lpstr>3. Наличие  публикаций</vt:lpstr>
      <vt:lpstr>Слайд 9</vt:lpstr>
      <vt:lpstr>Слайд 10</vt:lpstr>
      <vt:lpstr>Слайд 11</vt:lpstr>
      <vt:lpstr>4. Результаты участия воспитанников в: конкурсах, выставках, турнирах, соревнованиях, акциях, фестивалях.</vt:lpstr>
      <vt:lpstr>Слайд 13</vt:lpstr>
      <vt:lpstr>Слайд 14</vt:lpstr>
      <vt:lpstr>Слайд 15</vt:lpstr>
      <vt:lpstr>Слайд 16</vt:lpstr>
      <vt:lpstr>Слайд 17</vt:lpstr>
      <vt:lpstr>5. Наличие авторских программ, методических пособий</vt:lpstr>
      <vt:lpstr>Слайд 19</vt:lpstr>
      <vt:lpstr>6. Выступления на научно – практических конференциях, педагогических чтениях, семинарах, секциях, методических объединениях.</vt:lpstr>
      <vt:lpstr>Слайд 21</vt:lpstr>
      <vt:lpstr>Слайд 22</vt:lpstr>
      <vt:lpstr>7. Проведение открытых занятий, мастер-классов, мероприятий</vt:lpstr>
      <vt:lpstr>Слайд 24</vt:lpstr>
      <vt:lpstr>8. Экспертная деятельность</vt:lpstr>
      <vt:lpstr>9.Общественно-педагогическая активность педагога: участие в комиссиях, педагогических сообществах, в жюри конкурсов</vt:lpstr>
      <vt:lpstr>Слайд 27</vt:lpstr>
      <vt:lpstr>10. Позитивные результаты работы с воспитанниками</vt:lpstr>
      <vt:lpstr>11. Качество взаимодействия с родителями</vt:lpstr>
      <vt:lpstr>12. Участие педагога в профессиональных конкурсах</vt:lpstr>
      <vt:lpstr>Слайд 31</vt:lpstr>
      <vt:lpstr>Слайд 32</vt:lpstr>
      <vt:lpstr>11. Награды и поощрения педагога в межаттестационный период органами государственной власти, МО РМ, муниципальными отделами управлением образования, общественными организациями, педагогическими сообществами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user</cp:lastModifiedBy>
  <cp:revision>422</cp:revision>
  <cp:lastPrinted>1601-01-01T00:00:00Z</cp:lastPrinted>
  <dcterms:created xsi:type="dcterms:W3CDTF">2010-08-04T11:06:49Z</dcterms:created>
  <dcterms:modified xsi:type="dcterms:W3CDTF">2020-02-18T13:38:30Z</dcterms:modified>
</cp:coreProperties>
</file>