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94671" autoAdjust="0"/>
  </p:normalViewPr>
  <p:slideViewPr>
    <p:cSldViewPr>
      <p:cViewPr varScale="1">
        <p:scale>
          <a:sx n="74" d="100"/>
          <a:sy n="74" d="100"/>
        </p:scale>
        <p:origin x="-12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Отчет по кружковой работе в средней группе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2018-2019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уч.год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Юный математик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10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игра «Домики медвежат»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E:\детский сад\телефон mi\кружок математика\фотоотчет\IMG_20190402_10185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детский сад\телефон mi\кружок математика\фотоотчет\IMG_20190402_10212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0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 рук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Picture 5" descr="E:\детский сад\телефон mi\кружок математика\IMG_20190326_10235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69869"/>
            <a:ext cx="3822700" cy="286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23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Упражнения на внимание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E:\детский сад\телефон mi\кружок математика\фотоотчет\IMG_20190312_15500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детский сад\телефон mi\кружок математика\фотоотчет\IMG_20181204_15510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0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детский сад\телефон mi\кружок математика\IMG_20190521_1512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4" y="2674938"/>
            <a:ext cx="6902450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30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Дать детям возможность почувствовать радость познания, радость от получения новых знаний, иначе говоря, дать детям знания с радостью, привить вкус к учению.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Выработать у детей привычку максимально полно включаться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процесс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обучения,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что достигается благодаря заинтересованности и положительным эмоциям ребёнка.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Привить любовь к конкретному предмету – математике.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Дать необходимые современному дошкольнику знания в области математики и развить соответствующие способности детей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и задачи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87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строят индивидуальный числовой ряд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детский сад\телефон mi\кружок математика\фотоотчет\IMG_20181016_16033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307834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детский сад\телефон mi\кружок математика\фотоотчет\IMG_20181016_16031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819" y="2132856"/>
            <a:ext cx="2994980" cy="399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Сказочные персонажи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детский сад\телефон mi\кружок математика\фотоотчет\IMG_20181009_15414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детский сад\телефон mi\IMG_20181010_09131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61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Главные герои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детский сад\телефон mi\кружок математика\фотоотчет\IMG_20181023_15592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детский сад\телефон mi\кружок математика\фотоотчет\IMG_20181106_16172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38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изкультминутка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детский сад\телефон mi\кружок математика\фотоотчет\слайд 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2886968" cy="384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детский сад\телефон mi\кружок математика\фотоотчет\IMG_20190312_15410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4" y="2564905"/>
            <a:ext cx="4362053" cy="327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01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Пальчиковая игра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E:\детский сад\телефон mi\кружок математика\фотоотчет\IMG_20180911_15581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детский сад\телефон mi\кружок математика\фотоотчет\IMG_20181106_15542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87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в тетрадях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E:\детский сад\телефон mi\кружок математика\фотоотчет\IMG_20180927_15453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детский сад\телефон mi\кружок математика\IMG_20190326_10235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48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Индивидуальные задания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E:\детский сад\телефон mi\кружок математика\фотоотчет\IMG_20190115_18145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20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детский сад\телефон mi\кружок математика\фотоотчет\IMG_20190517_17121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40968"/>
            <a:ext cx="38227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4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114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Отчет по кружковой работе в средней группе  за 2018-2019 уч.год</vt:lpstr>
      <vt:lpstr>Цели и задачи</vt:lpstr>
      <vt:lpstr>Дети строят индивидуальный числовой ряд</vt:lpstr>
      <vt:lpstr>Сказочные персонажи</vt:lpstr>
      <vt:lpstr>Главные герои</vt:lpstr>
      <vt:lpstr>Физкультминутка</vt:lpstr>
      <vt:lpstr>Пальчиковая игра</vt:lpstr>
      <vt:lpstr>Работа в тетрадях</vt:lpstr>
      <vt:lpstr>Индивидуальные задания</vt:lpstr>
      <vt:lpstr>Дидактическая игра «Домики медвежат»</vt:lpstr>
      <vt:lpstr>Развитие мелкой моторики рук</vt:lpstr>
      <vt:lpstr>Упражнения на внимание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кружковой работе в средней группе за 2018-2019 уч.год</dc:title>
  <dc:creator>N0t</dc:creator>
  <cp:lastModifiedBy>N0t</cp:lastModifiedBy>
  <cp:revision>16</cp:revision>
  <dcterms:created xsi:type="dcterms:W3CDTF">2019-05-17T17:43:00Z</dcterms:created>
  <dcterms:modified xsi:type="dcterms:W3CDTF">2019-05-23T05:57:50Z</dcterms:modified>
</cp:coreProperties>
</file>