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</p:sldMasterIdLst>
  <p:sldIdLst>
    <p:sldId id="256" r:id="rId9"/>
    <p:sldId id="258" r:id="rId10"/>
    <p:sldId id="257" r:id="rId11"/>
    <p:sldId id="259" r:id="rId12"/>
    <p:sldId id="260" r:id="rId13"/>
    <p:sldId id="264" r:id="rId14"/>
    <p:sldId id="265" r:id="rId15"/>
    <p:sldId id="261" r:id="rId16"/>
    <p:sldId id="262" r:id="rId17"/>
    <p:sldId id="263" r:id="rId18"/>
    <p:sldId id="266" r:id="rId19"/>
    <p:sldId id="267" r:id="rId20"/>
    <p:sldId id="268" r:id="rId21"/>
    <p:sldId id="269" r:id="rId22"/>
    <p:sldId id="270" r:id="rId23"/>
    <p:sldId id="271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penza-n.ru/wp-content/uploads/2016/03/947b92e7fcdd7dcf9a02f58aeab383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3401" y="0"/>
            <a:ext cx="91774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0"/>
            <a:ext cx="7772400" cy="857232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ПРЕЗЕНТАЦИЯ</a:t>
            </a:r>
            <a:endParaRPr lang="ru-RU" sz="4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1604" y="714356"/>
            <a:ext cx="6400800" cy="71438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Bookman Old Style" pitchFamily="18" charset="0"/>
              </a:rPr>
              <a:t>Весенняя страда</a:t>
            </a:r>
            <a:endParaRPr lang="ru-RU" sz="48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5984" y="5715016"/>
            <a:ext cx="4643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C000"/>
                </a:solidFill>
              </a:rPr>
              <a:t>Для детей старшей группы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Зернобобовые культуры – </a:t>
            </a:r>
            <a:br>
              <a:rPr lang="ru-RU" sz="3200" dirty="0" smtClean="0"/>
            </a:br>
            <a:r>
              <a:rPr lang="ru-RU" sz="3200" dirty="0" smtClean="0"/>
              <a:t>это бобы, горох, соя, фасоль.</a:t>
            </a:r>
            <a:endParaRPr lang="ru-RU" sz="3200" dirty="0"/>
          </a:p>
        </p:txBody>
      </p:sp>
      <p:pic>
        <p:nvPicPr>
          <p:cNvPr id="19458" name="Picture 2" descr="C:\Users\dom\Desktop\53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643050"/>
            <a:ext cx="4143404" cy="4857784"/>
          </a:xfrm>
          <a:prstGeom prst="rect">
            <a:avLst/>
          </a:prstGeom>
          <a:noFill/>
        </p:spPr>
      </p:pic>
      <p:pic>
        <p:nvPicPr>
          <p:cNvPr id="19459" name="Picture 3" descr="C:\Users\dom\Desktop\11652_stock-photo-the-ranks-of-different-beans-kidney-mung-chickpea-black-eye-preto-view-from-above-shutterstock_6028699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4714876" y="1643050"/>
            <a:ext cx="4071966" cy="4857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500198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Далее зерно попадает на завод, в мукомольные установки. Здесь зерно превращается в муку. </a:t>
            </a:r>
            <a:endParaRPr lang="ru-RU" sz="3200" dirty="0"/>
          </a:p>
        </p:txBody>
      </p:sp>
      <p:pic>
        <p:nvPicPr>
          <p:cNvPr id="4" name="Содержимое 3" descr="a373f993da66f737f714d89-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85720" y="1857364"/>
            <a:ext cx="8429684" cy="4714908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Затем муку фасуют в мешки и отправляют на хлебопекарни</a:t>
            </a:r>
            <a:endParaRPr lang="ru-RU" sz="3200" dirty="0"/>
          </a:p>
        </p:txBody>
      </p:sp>
      <p:pic>
        <p:nvPicPr>
          <p:cNvPr id="4" name="Содержимое 3" descr="hlebzavod_b(10)__sqkeafe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571472" y="1571612"/>
            <a:ext cx="7929618" cy="4902205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0562" y="500042"/>
            <a:ext cx="4229072" cy="207167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>На хлебопекарне из хлеба делают тесто, с добавлением различных ингредиентов</a:t>
            </a:r>
            <a:endParaRPr lang="ru-RU" sz="2800" dirty="0"/>
          </a:p>
        </p:txBody>
      </p:sp>
      <p:pic>
        <p:nvPicPr>
          <p:cNvPr id="4" name="Содержимое 3" descr="3382ec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14282" y="285728"/>
            <a:ext cx="4043362" cy="4000528"/>
          </a:xfrm>
        </p:spPr>
      </p:pic>
      <p:sp>
        <p:nvSpPr>
          <p:cNvPr id="5" name="TextBox 4"/>
          <p:cNvSpPr txBox="1"/>
          <p:nvPr/>
        </p:nvSpPr>
        <p:spPr>
          <a:xfrm>
            <a:off x="500034" y="4500570"/>
            <a:ext cx="39290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Тесто раскатывают, формуют и выпекают в специальных печах</a:t>
            </a:r>
            <a:endParaRPr lang="ru-RU" sz="2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 descr="shop_property_file_256796_41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786314" y="3214686"/>
            <a:ext cx="4093985" cy="346234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Хлеб фасуется и отправляется в магазин</a:t>
            </a:r>
            <a:endParaRPr lang="ru-RU" dirty="0"/>
          </a:p>
        </p:txBody>
      </p:sp>
      <p:pic>
        <p:nvPicPr>
          <p:cNvPr id="4" name="Содержимое 3" descr="padarias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503238" y="557788"/>
            <a:ext cx="8183562" cy="4132699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</a:rPr>
              <a:t>Хлеб всему голова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</a:rPr>
              <a:t>Хлеб везде хорош – и у нас, и за морем.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</a:rPr>
              <a:t>Хлеб да вода – богатырская еда.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</a:rPr>
              <a:t>Кто без устали работает, тот без хлеба не бывает.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</a:rPr>
              <a:t>Работай до поту, поешь хлеба в охоту.</a:t>
            </a:r>
            <a:endParaRPr lang="ru-RU" dirty="0">
              <a:solidFill>
                <a:schemeClr val="bg2">
                  <a:lumMod val="2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Пословицы о хлебе</a:t>
            </a:r>
            <a:endParaRPr lang="ru-RU" i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043246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Презентация была создана с помощью методического пособия </a:t>
            </a:r>
            <a:r>
              <a:rPr lang="ru-RU" dirty="0" err="1" smtClean="0"/>
              <a:t>О.А.Соломенниковой</a:t>
            </a:r>
            <a:r>
              <a:rPr lang="ru-RU" dirty="0" smtClean="0"/>
              <a:t> «Ознакомление с природой в детском саду. Старшая группа»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sz="quarter" idx="1"/>
          </p:nvPr>
        </p:nvSpPr>
        <p:spPr>
          <a:xfrm>
            <a:off x="5929290" y="285728"/>
            <a:ext cx="3214710" cy="614366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00B050"/>
                </a:solidFill>
              </a:rPr>
              <a:t>Весенняя страда </a:t>
            </a:r>
            <a:r>
              <a:rPr lang="ru-RU" dirty="0" smtClean="0"/>
              <a:t>– это напряженная работа в весенний период по подготовке посевных работ. Ранней весной основной работой является вспашка земли.</a:t>
            </a:r>
            <a:endParaRPr lang="ru-RU" dirty="0"/>
          </a:p>
        </p:txBody>
      </p:sp>
      <p:pic>
        <p:nvPicPr>
          <p:cNvPr id="1026" name="Picture 2" descr="http://www.admoblkaluga.ru/upload/minselhoz/!!!+JAN/564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5929354" cy="6143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sport.reporter34.ru/assets/components/stavgorod/connector2.php?action=web/getfile&amp;filename=29667&amp;ld=33488&amp;ima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142984"/>
            <a:ext cx="8358246" cy="5429288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500034" y="214290"/>
            <a:ext cx="8229600" cy="97154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Трактор с плугом. 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Плуг переворачивает земляной пласт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Трактор боронит землю железными зубьями бороны</a:t>
            </a:r>
            <a:endParaRPr lang="ru-RU" sz="3200" dirty="0"/>
          </a:p>
        </p:txBody>
      </p:sp>
      <p:pic>
        <p:nvPicPr>
          <p:cNvPr id="16386" name="Picture 2" descr="C:\Users\dom\Desktop\http---www.prom-dt75.ru-accel-content-images-975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736"/>
            <a:ext cx="8429684" cy="52149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Когда земля готова к посеву, к трактору цепляют сеялку. Из сеялки семена равномерно падают на землю в бороздки</a:t>
            </a:r>
            <a:endParaRPr lang="ru-RU" sz="3200" dirty="0"/>
          </a:p>
        </p:txBody>
      </p:sp>
      <p:pic>
        <p:nvPicPr>
          <p:cNvPr id="17410" name="Picture 2" descr="C:\Users\dom\Desktop\image013_1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24000"/>
            <a:ext cx="8572560" cy="5048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0"/>
            <a:ext cx="5929354" cy="6540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Так обрабатывают посевы </a:t>
            </a:r>
            <a:endParaRPr lang="ru-RU" dirty="0"/>
          </a:p>
        </p:txBody>
      </p:sp>
      <p:pic>
        <p:nvPicPr>
          <p:cNvPr id="1026" name="Picture 2" descr="C:\Users\dom\Desktop\bg-0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642918"/>
            <a:ext cx="5072066" cy="3276600"/>
          </a:xfrm>
          <a:prstGeom prst="rect">
            <a:avLst/>
          </a:prstGeom>
          <a:noFill/>
        </p:spPr>
      </p:pic>
      <p:pic>
        <p:nvPicPr>
          <p:cNvPr id="1027" name="Picture 3" descr="C:\Users\dom\Desktop\4487491f17d8391502fa197b8554c5f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00496" y="3576634"/>
            <a:ext cx="5143504" cy="328136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429256" y="1285860"/>
            <a:ext cx="3143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Подкормка для лучшего роста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642910" y="4357694"/>
            <a:ext cx="30003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А также защита от вредителей и болезней</a:t>
            </a:r>
            <a:endParaRPr lang="ru-RU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929718" cy="171448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КОМБАЙН – сложная уборочная машина, </a:t>
            </a:r>
            <a:br>
              <a:rPr lang="ru-RU" sz="3200" dirty="0" smtClean="0"/>
            </a:br>
            <a:r>
              <a:rPr lang="ru-RU" sz="3200" dirty="0" smtClean="0"/>
              <a:t>производящая одновременно срезание хлеба, его обмолот и очистку зерна. </a:t>
            </a:r>
            <a:endParaRPr lang="ru-RU" sz="3600" dirty="0"/>
          </a:p>
        </p:txBody>
      </p:sp>
      <p:pic>
        <p:nvPicPr>
          <p:cNvPr id="4" name="Содержимое 3" descr="kombayn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14282" y="1643050"/>
            <a:ext cx="8643998" cy="4929222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6314" y="214290"/>
            <a:ext cx="3943320" cy="3286124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Агроном – специалист сельского хозяйства – знает, когда и какие сельскохозяйственные работы нужно проводить. Успех всего года зависит от того, как пройдет весенне-полевая кампания.</a:t>
            </a:r>
            <a:endParaRPr lang="ru-RU" sz="2800" dirty="0"/>
          </a:p>
        </p:txBody>
      </p:sp>
      <p:pic>
        <p:nvPicPr>
          <p:cNvPr id="5" name="Содержимое 4" descr="depositphotos_4257193-The-agriculturist-on-a-wheaten-field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4214810" cy="3786190"/>
          </a:xfrm>
        </p:spPr>
      </p:pic>
      <p:pic>
        <p:nvPicPr>
          <p:cNvPr id="7" name="Рисунок 6" descr="Колосья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714876" y="3643315"/>
            <a:ext cx="4429124" cy="321468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318076"/>
          </a:xfrm>
        </p:spPr>
        <p:txBody>
          <a:bodyPr>
            <a:noAutofit/>
          </a:bodyPr>
          <a:lstStyle/>
          <a:p>
            <a:r>
              <a:rPr lang="ru-RU" sz="3200" dirty="0" smtClean="0"/>
              <a:t>Зерновые культуры – это растения, </a:t>
            </a:r>
            <a:br>
              <a:rPr lang="ru-RU" sz="3200" dirty="0" smtClean="0"/>
            </a:br>
            <a:r>
              <a:rPr lang="ru-RU" sz="3200" dirty="0" smtClean="0"/>
              <a:t>дающие зерно – пшеница, рожь, рис, </a:t>
            </a:r>
            <a:br>
              <a:rPr lang="ru-RU" sz="3200" dirty="0" smtClean="0"/>
            </a:br>
            <a:r>
              <a:rPr lang="ru-RU" sz="3200" dirty="0" smtClean="0"/>
              <a:t>просо, ячмень и т.д.</a:t>
            </a:r>
            <a:endParaRPr lang="ru-RU" sz="3200" dirty="0"/>
          </a:p>
        </p:txBody>
      </p:sp>
      <p:pic>
        <p:nvPicPr>
          <p:cNvPr id="18434" name="Picture 2" descr="C:\Users\dom\Desktop\img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85720" y="1646238"/>
            <a:ext cx="8643998" cy="49974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232</Words>
  <Application>Microsoft Office PowerPoint</Application>
  <PresentationFormat>Экран (4:3)</PresentationFormat>
  <Paragraphs>27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8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Тема Office</vt:lpstr>
      <vt:lpstr>Бумажная</vt:lpstr>
      <vt:lpstr>Аспект</vt:lpstr>
      <vt:lpstr>Литейная</vt:lpstr>
      <vt:lpstr>1_Литейная</vt:lpstr>
      <vt:lpstr>Апекс</vt:lpstr>
      <vt:lpstr>Справедливость</vt:lpstr>
      <vt:lpstr>1_Справедливость</vt:lpstr>
      <vt:lpstr>ПРЕЗЕНТАЦИЯ</vt:lpstr>
      <vt:lpstr>Презентация PowerPoint</vt:lpstr>
      <vt:lpstr>Презентация PowerPoint</vt:lpstr>
      <vt:lpstr>Трактор боронит землю железными зубьями бороны</vt:lpstr>
      <vt:lpstr>Когда земля готова к посеву, к трактору цепляют сеялку. Из сеялки семена равномерно падают на землю в бороздки</vt:lpstr>
      <vt:lpstr>Так обрабатывают посевы </vt:lpstr>
      <vt:lpstr>КОМБАЙН – сложная уборочная машина,  производящая одновременно срезание хлеба, его обмолот и очистку зерна. </vt:lpstr>
      <vt:lpstr>Агроном – специалист сельского хозяйства – знает, когда и какие сельскохозяйственные работы нужно проводить. Успех всего года зависит от того, как пройдет весенне-полевая кампания.</vt:lpstr>
      <vt:lpstr>Зерновые культуры – это растения,  дающие зерно – пшеница, рожь, рис,  просо, ячмень и т.д.</vt:lpstr>
      <vt:lpstr>Зернобобовые культуры –  это бобы, горох, соя, фасоль.</vt:lpstr>
      <vt:lpstr>Далее зерно попадает на завод, в мукомольные установки. Здесь зерно превращается в муку. </vt:lpstr>
      <vt:lpstr>Затем муку фасуют в мешки и отправляют на хлебопекарни</vt:lpstr>
      <vt:lpstr>На хлебопекарне из хлеба делают тесто, с добавлением различных ингредиентов</vt:lpstr>
      <vt:lpstr>Хлеб фасуется и отправляется в магазин</vt:lpstr>
      <vt:lpstr>Пословицы о хлебе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</dc:title>
  <dc:creator>dom</dc:creator>
  <cp:lastModifiedBy>user</cp:lastModifiedBy>
  <cp:revision>17</cp:revision>
  <dcterms:created xsi:type="dcterms:W3CDTF">2016-04-05T06:25:40Z</dcterms:created>
  <dcterms:modified xsi:type="dcterms:W3CDTF">2020-04-15T16:36:29Z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1626726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