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  <p:sldMasterId id="2147483852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74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874" autoAdjust="0"/>
    <p:restoredTop sz="94718" autoAdjust="0"/>
  </p:normalViewPr>
  <p:slideViewPr>
    <p:cSldViewPr>
      <p:cViewPr>
        <p:scale>
          <a:sx n="87" d="100"/>
          <a:sy n="87" d="100"/>
        </p:scale>
        <p:origin x="540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2DB975A-6893-4CDC-8117-40006FB29A18}" type="datetimeFigureOut">
              <a:rPr lang="ru-RU"/>
              <a:pPr>
                <a:defRPr/>
              </a:pPr>
              <a:t>02.08.2018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AFE0DF2-8F77-4833-B0D8-C4F1A86902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572B77E-6643-45C9-A8CB-786F6437FD62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66563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564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6565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6566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6567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6568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656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657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66571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E3715F93-B9C8-4AF2-BD68-FFA05CE1E991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66572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6573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2F9EB5E-FA3D-41B1-B12E-EE1F033EFE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62BE92-2AAC-4705-866C-2E9615E0960B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92F00-A4FD-4CA3-A916-4ED5A8EEB48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6BFA60-A016-411F-BD6B-0A893B0BF989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739A5-689B-4644-B175-F314FA296B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12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6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9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10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C252C-A643-4598-B4F0-0CF7DD1E0AF6}" type="datetimeFigureOut">
              <a:rPr lang="en-US"/>
              <a:pPr>
                <a:defRPr/>
              </a:pPr>
              <a:t>8/2/2018</a:t>
            </a:fld>
            <a:endParaRPr lang="en-US"/>
          </a:p>
        </p:txBody>
      </p:sp>
      <p:sp>
        <p:nvSpPr>
          <p:cNvPr id="12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46050" y="6210300"/>
            <a:ext cx="457200" cy="457200"/>
          </a:xfrm>
        </p:spPr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1718D0B-7F47-49A7-8B58-FCDAB05FE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6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7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8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0DA00-98D1-4CE6-BB03-6EB5B51D34DF}" type="datetimeFigureOut">
              <a:rPr lang="en-US"/>
              <a:pPr>
                <a:defRPr/>
              </a:pPr>
              <a:t>8/2/2018</a:t>
            </a:fld>
            <a:endParaRPr lang="en-US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A1BB9-A19B-4966-81C3-FBFE89A6A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Скругленный прямоугольник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рямоугольник 10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11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12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0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65863-F0DD-4073-97C7-383BD01D3E67}" type="datetimeFigureOut">
              <a:rPr lang="en-US"/>
              <a:pPr>
                <a:defRPr/>
              </a:pPr>
              <a:t>8/2/2018</a:t>
            </a:fld>
            <a:endParaRPr lang="en-US"/>
          </a:p>
        </p:txBody>
      </p:sp>
      <p:sp>
        <p:nvSpPr>
          <p:cNvPr id="11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02491-92B0-41E7-917C-9866AE751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0CD911-DB68-4D74-9807-79CB69FCF97B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44449-D786-436C-8983-9695C998A4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1508F7-2A97-41EE-BA9D-F38D510D07F5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09C01-B8BC-4190-A2FD-0FC67648B7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8B5FD3-D504-4C70-92B1-C6C7C376D55F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6C47F-9689-4A2A-8142-500FD1EA462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F0ABEA-DEE0-4785-8AB5-DD318A4858D8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EFC28-724E-42C9-8922-4E645AF630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7BEF0C-01A6-4085-9E45-B346BE5E3306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98689-D3E8-439A-994C-D16ABCFD151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D8A542-8784-422B-AFF6-A7014AFFCEA0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57543-0B8D-46D1-BFE1-0118AE64831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EA9DA-2F8A-45D6-8EE3-3052311EBDFA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9C2253-CDEF-4B12-AD32-6213221811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8FE433-1393-4BE3-8194-4F572B80603A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4D809-2B3A-4DBE-86CB-40C76B04FA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6553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554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6554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55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1DE5B97-E354-499F-A223-1B56E58F4651}" type="datetimeFigureOut">
              <a:rPr lang="en-US"/>
              <a:pPr/>
              <a:t>8/2/2018</a:t>
            </a:fld>
            <a:endParaRPr lang="ru-RU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4702B448-8D03-4A29-9AA8-C5174BE72C9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555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555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1" name="Заголовок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1752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" name="Дата 4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0058CD99-49BC-451D-8493-D63320B4478E}" type="datetimeFigureOut">
              <a:rPr lang="en-US"/>
              <a:pPr>
                <a:defRPr/>
              </a:pPr>
              <a:t>8/2/2018</a:t>
            </a:fld>
            <a:endParaRPr lang="en-US"/>
          </a:p>
        </p:txBody>
      </p:sp>
      <p:sp>
        <p:nvSpPr>
          <p:cNvPr id="16" name="Нижний колонтитул 5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886200" cy="457200"/>
          </a:xfrm>
          <a:prstGeom prst="rect">
            <a:avLst/>
          </a:prstGeom>
        </p:spPr>
        <p:txBody>
          <a:bodyPr anchor="ctr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146050" y="6208713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203D481A-E4FD-4D81-8BDA-3058E672E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fontAlgn="base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fontAlgn="base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fontAlgn="base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fontAlgn="base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762000"/>
            <a:ext cx="7772400" cy="1905000"/>
          </a:xfrm>
        </p:spPr>
        <p:txBody>
          <a:bodyPr bIns="91440" anchor="b"/>
          <a:lstStyle/>
          <a:p>
            <a:r>
              <a:rPr lang="ru-RU">
                <a:latin typeface="Calibri" pitchFamily="34" charset="0"/>
              </a:rPr>
              <a:t>    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/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                                                                          </a:t>
            </a:r>
            <a:br>
              <a:rPr lang="ru-RU">
                <a:latin typeface="Calibri" pitchFamily="34" charset="0"/>
              </a:rPr>
            </a:br>
            <a:r>
              <a:rPr lang="ru-RU">
                <a:latin typeface="Calibri" pitchFamily="34" charset="0"/>
              </a:rPr>
              <a:t>                                                                                </a:t>
            </a:r>
          </a:p>
        </p:txBody>
      </p:sp>
      <p:sp>
        <p:nvSpPr>
          <p:cNvPr id="14338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r>
              <a:rPr lang="ru-RU" sz="4800" b="1">
                <a:latin typeface="Cambria" pitchFamily="18" charset="0"/>
              </a:rPr>
              <a:t>Фото- отчет летнего развлечения для детей младшего дошкольного возраста « Волшебная ромашка»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>
            <a:normAutofit/>
          </a:bodyPr>
          <a:lstStyle/>
          <a:p>
            <a:pPr algn="ctr"/>
            <a:r>
              <a:rPr lang="ru-RU" sz="3600">
                <a:latin typeface="Calibri" pitchFamily="34" charset="0"/>
              </a:rPr>
              <a:t>Подвижная игра «Солнышко и дождик».</a:t>
            </a:r>
          </a:p>
        </p:txBody>
      </p:sp>
      <p:sp>
        <p:nvSpPr>
          <p:cNvPr id="23554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533400" y="1447800"/>
            <a:ext cx="8153400" cy="4572000"/>
          </a:xfrm>
        </p:spPr>
        <p:txBody>
          <a:bodyPr/>
          <a:lstStyle/>
          <a:p>
            <a:endParaRPr lang="ru-RU" sz="3000">
              <a:latin typeface="Cambria" pitchFamily="18" charset="0"/>
            </a:endParaRPr>
          </a:p>
        </p:txBody>
      </p:sp>
      <p:pic>
        <p:nvPicPr>
          <p:cNvPr id="23555" name="Picture 4" descr="F:\развлечение лето ! лето! лето!\DSC_0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1676400"/>
            <a:ext cx="5029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DSC_01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716338"/>
            <a:ext cx="4724400" cy="31416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>
            <a:normAutofit/>
          </a:bodyPr>
          <a:lstStyle/>
          <a:p>
            <a:pPr algn="ctr"/>
            <a:r>
              <a:rPr lang="ru-RU" sz="4000">
                <a:latin typeface="Calibri" pitchFamily="34" charset="0"/>
              </a:rPr>
              <a:t>Игра-соревнование «Кто больше соберет грибочков»</a:t>
            </a:r>
          </a:p>
        </p:txBody>
      </p:sp>
      <p:pic>
        <p:nvPicPr>
          <p:cNvPr id="24578" name="Picture 2" descr="F:\развлечение лето ! лето! лето!\DSC_017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90600" y="1524000"/>
            <a:ext cx="7086600" cy="4826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>
            <a:normAutofit/>
          </a:bodyPr>
          <a:lstStyle/>
          <a:p>
            <a:r>
              <a:rPr lang="ru-RU" sz="4000">
                <a:latin typeface="Calibri" pitchFamily="34" charset="0"/>
              </a:rPr>
              <a:t>Угощение от волшебной ромашки»</a:t>
            </a:r>
          </a:p>
        </p:txBody>
      </p:sp>
      <p:pic>
        <p:nvPicPr>
          <p:cNvPr id="26626" name="Picture 2" descr="F:\развлечение лето ! лето! лето!\DSC_019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905000"/>
            <a:ext cx="708660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>
            <a:normAutofit/>
          </a:bodyPr>
          <a:lstStyle/>
          <a:p>
            <a:r>
              <a:rPr lang="ru-RU" sz="4000">
                <a:latin typeface="Calibri" pitchFamily="34" charset="0"/>
              </a:rPr>
              <a:t>Развлечение подготовили и провели воспитатели младшей группы:</a:t>
            </a:r>
          </a:p>
        </p:txBody>
      </p:sp>
      <p:sp>
        <p:nvSpPr>
          <p:cNvPr id="27650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r>
              <a:rPr lang="ru-RU" sz="3000">
                <a:latin typeface="Cambria" pitchFamily="18" charset="0"/>
              </a:rPr>
              <a:t>Нагиева Ольга Вячеславовна</a:t>
            </a:r>
          </a:p>
          <a:p>
            <a:r>
              <a:rPr lang="ru-RU" sz="3000">
                <a:latin typeface="Cambria" pitchFamily="18" charset="0"/>
              </a:rPr>
              <a:t>Яськина Ольга Константиновна</a:t>
            </a:r>
          </a:p>
          <a:p>
            <a:endParaRPr lang="ru-RU" sz="3000">
              <a:latin typeface="Cambria" pitchFamily="18" charset="0"/>
            </a:endParaRPr>
          </a:p>
          <a:p>
            <a:endParaRPr lang="ru-RU" sz="3000">
              <a:latin typeface="Cambria" pitchFamily="18" charset="0"/>
            </a:endParaRPr>
          </a:p>
          <a:p>
            <a:endParaRPr lang="ru-RU" sz="3000">
              <a:latin typeface="Cambria" pitchFamily="18" charset="0"/>
            </a:endParaRPr>
          </a:p>
          <a:p>
            <a:endParaRPr lang="ru-RU" sz="3000">
              <a:latin typeface="Cambria" pitchFamily="18" charset="0"/>
            </a:endParaRPr>
          </a:p>
          <a:p>
            <a:r>
              <a:rPr lang="ru-RU" sz="3000">
                <a:latin typeface="Cambria" pitchFamily="18" charset="0"/>
              </a:rPr>
              <a:t>23.07.2018 г.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/>
          <a:lstStyle/>
          <a:p>
            <a:r>
              <a:rPr lang="ru-RU">
                <a:latin typeface="Calibri" pitchFamily="34" charset="0"/>
              </a:rPr>
              <a:t>              </a:t>
            </a:r>
          </a:p>
        </p:txBody>
      </p:sp>
      <p:sp>
        <p:nvSpPr>
          <p:cNvPr id="15362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r>
              <a:rPr lang="ru-RU" sz="4800" b="1">
                <a:latin typeface="Cambria" pitchFamily="18" charset="0"/>
              </a:rPr>
              <a:t>Цель :  создание благоприятного эмоционального состояния   у детей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/>
          <a:lstStyle/>
          <a:p>
            <a:r>
              <a:rPr lang="ru-RU">
                <a:latin typeface="Calibri" pitchFamily="34" charset="0"/>
              </a:rPr>
              <a:t>  Задачи: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r>
              <a:rPr lang="ru-RU" sz="3000">
                <a:latin typeface="Cambria" pitchFamily="18" charset="0"/>
              </a:rPr>
              <a:t>- формировать у детей представление о лете, как о времени года;</a:t>
            </a:r>
          </a:p>
          <a:p>
            <a:r>
              <a:rPr lang="ru-RU" sz="3000">
                <a:latin typeface="Cambria" pitchFamily="18" charset="0"/>
              </a:rPr>
              <a:t>- закреплять знания о фруктах-дарах лета;</a:t>
            </a:r>
          </a:p>
          <a:p>
            <a:r>
              <a:rPr lang="ru-RU" sz="3000">
                <a:latin typeface="Cambria" pitchFamily="18" charset="0"/>
              </a:rPr>
              <a:t>- развивать координацию движений , ловкость, вкусовые ощущения, мелкую моторику рук, творческие способности;</a:t>
            </a:r>
          </a:p>
          <a:p>
            <a:r>
              <a:rPr lang="ru-RU" sz="3000">
                <a:latin typeface="Cambria" pitchFamily="18" charset="0"/>
              </a:rPr>
              <a:t>-воспитывать сплоченность , безопасное поведение в природе.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/>
          <a:lstStyle/>
          <a:p>
            <a:pPr algn="ctr"/>
            <a:r>
              <a:rPr lang="ru-RU" sz="3600" b="0">
                <a:latin typeface="Calibri" pitchFamily="34" charset="0"/>
              </a:rPr>
              <a:t>Посмотрите , ребята,</a:t>
            </a:r>
            <a:r>
              <a:rPr lang="ru-RU" sz="3700" b="0"/>
              <a:t> </a:t>
            </a:r>
            <a:r>
              <a:rPr lang="ru-RU" sz="3600" b="0">
                <a:latin typeface="Calibri" pitchFamily="34" charset="0"/>
              </a:rPr>
              <a:t>какая необычная ромашка распустилась на нашей клумбе!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ru-RU" sz="3000">
              <a:latin typeface="Cambria" pitchFamily="18" charset="0"/>
            </a:endParaRPr>
          </a:p>
        </p:txBody>
      </p:sp>
      <p:pic>
        <p:nvPicPr>
          <p:cNvPr id="17411" name="Picture 2" descr="F:\развлечение лето ! лето! лето!\DSC_0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050" y="1752600"/>
            <a:ext cx="671195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44475"/>
            <a:ext cx="8385175" cy="1203325"/>
          </a:xfrm>
        </p:spPr>
        <p:txBody>
          <a:bodyPr/>
          <a:lstStyle/>
          <a:p>
            <a:pPr algn="ctr"/>
            <a:r>
              <a:rPr lang="ru-RU" sz="3600"/>
              <a:t>Отгадывание загадок о природе</a:t>
            </a:r>
          </a:p>
        </p:txBody>
      </p:sp>
      <p:pic>
        <p:nvPicPr>
          <p:cNvPr id="69636" name="Picture 7" descr="F:\развлечение лето ! лето! лето!\DSC_0145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77988" y="1922463"/>
            <a:ext cx="6326187" cy="4156075"/>
          </a:xfrm>
          <a:noFill/>
          <a:ln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38200" y="304800"/>
            <a:ext cx="7772400" cy="1143000"/>
          </a:xfrm>
        </p:spPr>
        <p:txBody>
          <a:bodyPr bIns="91440" anchor="b"/>
          <a:lstStyle/>
          <a:p>
            <a:pPr algn="ctr"/>
            <a:r>
              <a:rPr lang="ru-RU" sz="3200" b="0">
                <a:latin typeface="Calibri" pitchFamily="34" charset="0"/>
              </a:rPr>
              <a:t>Пальчиковая гимнастика «Паучок бродил по ветке»</a:t>
            </a:r>
          </a:p>
        </p:txBody>
      </p:sp>
      <p:pic>
        <p:nvPicPr>
          <p:cNvPr id="19458" name="Picture 5" descr="F:\развлечение лето ! лето! лето!\DSC_01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905000"/>
            <a:ext cx="708660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90600" y="228600"/>
            <a:ext cx="7772400" cy="1143000"/>
          </a:xfrm>
        </p:spPr>
        <p:txBody>
          <a:bodyPr bIns="91440" anchor="b"/>
          <a:lstStyle/>
          <a:p>
            <a:r>
              <a:rPr lang="ru-RU" sz="3200" b="0">
                <a:latin typeface="Calibri" pitchFamily="34" charset="0"/>
              </a:rPr>
              <a:t>Рисование солнечных лучей пальчиками</a:t>
            </a:r>
          </a:p>
        </p:txBody>
      </p:sp>
      <p:pic>
        <p:nvPicPr>
          <p:cNvPr id="20482" name="Picture 4" descr="F:\развлечение лето ! лето! лето!\DSC_01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371600"/>
            <a:ext cx="4841875" cy="3019425"/>
          </a:xfrm>
        </p:spPr>
      </p:pic>
      <p:pic>
        <p:nvPicPr>
          <p:cNvPr id="20483" name="Picture 6" descr="F:\развлечение лето ! лето! лето!\DSC_0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3429000"/>
            <a:ext cx="412273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>
            <a:normAutofit/>
          </a:bodyPr>
          <a:lstStyle/>
          <a:p>
            <a:pPr algn="ctr"/>
            <a:r>
              <a:rPr lang="ru-RU" sz="4000">
                <a:latin typeface="Calibri" pitchFamily="34" charset="0"/>
              </a:rPr>
              <a:t>Физминутка «Утром бабочка проснулась»</a:t>
            </a:r>
          </a:p>
        </p:txBody>
      </p:sp>
      <p:pic>
        <p:nvPicPr>
          <p:cNvPr id="21506" name="Picture 3" descr="F:\развлечение лето ! лето! лето!\DSC_013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298575" y="1905000"/>
            <a:ext cx="708660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bIns="91440" anchor="b">
            <a:normAutofit/>
          </a:bodyPr>
          <a:lstStyle/>
          <a:p>
            <a:pPr algn="ctr"/>
            <a:r>
              <a:rPr lang="ru-RU" sz="4000">
                <a:latin typeface="Calibri" pitchFamily="34" charset="0"/>
              </a:rPr>
              <a:t>Дидактическая игра «Угадай на вкус»</a:t>
            </a:r>
          </a:p>
        </p:txBody>
      </p:sp>
      <p:sp>
        <p:nvSpPr>
          <p:cNvPr id="22530" name="Содержимое 7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endParaRPr lang="ru-RU" sz="3000">
              <a:latin typeface="Cambria" pitchFamily="18" charset="0"/>
            </a:endParaRPr>
          </a:p>
        </p:txBody>
      </p:sp>
      <p:pic>
        <p:nvPicPr>
          <p:cNvPr id="22531" name="Picture 8" descr="F:\развлечение лето ! лето! лето!\DSC_01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447800"/>
            <a:ext cx="60198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113</Words>
  <PresentationFormat>Экран (4:3)</PresentationFormat>
  <Paragraphs>27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Perpetua</vt:lpstr>
      <vt:lpstr>Arial</vt:lpstr>
      <vt:lpstr>Franklin Gothic Book</vt:lpstr>
      <vt:lpstr>Wingdings 2</vt:lpstr>
      <vt:lpstr>Calibri</vt:lpstr>
      <vt:lpstr>Arial Black</vt:lpstr>
      <vt:lpstr>Times New Roman</vt:lpstr>
      <vt:lpstr>Wingdings</vt:lpstr>
      <vt:lpstr>Cambria</vt:lpstr>
      <vt:lpstr>Справедливость</vt:lpstr>
      <vt:lpstr>Справедливость</vt:lpstr>
      <vt:lpstr>Справедливость</vt:lpstr>
      <vt:lpstr>Трава</vt:lpstr>
      <vt:lpstr>                                                                                                                                                                        </vt:lpstr>
      <vt:lpstr>              </vt:lpstr>
      <vt:lpstr>  Задачи:</vt:lpstr>
      <vt:lpstr>Посмотрите , ребята, какая необычная ромашка распустилась на нашей клумбе!</vt:lpstr>
      <vt:lpstr>Отгадывание загадок о природе</vt:lpstr>
      <vt:lpstr>Пальчиковая гимнастика «Паучок бродил по ветке»</vt:lpstr>
      <vt:lpstr>Рисование солнечных лучей пальчиками</vt:lpstr>
      <vt:lpstr>Физминутка «Утром бабочка проснулась»</vt:lpstr>
      <vt:lpstr>Дидактическая игра «Угадай на вкус»</vt:lpstr>
      <vt:lpstr>Подвижная игра «Солнышко и дождик».</vt:lpstr>
      <vt:lpstr>Игра-соревнование «Кто больше соберет грибочков»</vt:lpstr>
      <vt:lpstr>Угощение от волшебной ромашки»</vt:lpstr>
      <vt:lpstr>Развлечение подготовили и провели воспитатели младшей группы: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User</cp:lastModifiedBy>
  <cp:revision>24</cp:revision>
  <dcterms:created xsi:type="dcterms:W3CDTF">2017-05-13T16:28:43Z</dcterms:created>
  <dcterms:modified xsi:type="dcterms:W3CDTF">2018-08-02T10:18:38Z</dcterms:modified>
</cp:coreProperties>
</file>