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87" r:id="rId7"/>
    <p:sldId id="288" r:id="rId8"/>
    <p:sldId id="263" r:id="rId9"/>
    <p:sldId id="264" r:id="rId10"/>
    <p:sldId id="289" r:id="rId11"/>
    <p:sldId id="290" r:id="rId12"/>
    <p:sldId id="266" r:id="rId13"/>
    <p:sldId id="267" r:id="rId14"/>
    <p:sldId id="291" r:id="rId15"/>
    <p:sldId id="268" r:id="rId16"/>
    <p:sldId id="269" r:id="rId17"/>
    <p:sldId id="270" r:id="rId18"/>
    <p:sldId id="292" r:id="rId19"/>
    <p:sldId id="276" r:id="rId20"/>
    <p:sldId id="271" r:id="rId21"/>
    <p:sldId id="272" r:id="rId22"/>
    <p:sldId id="273" r:id="rId23"/>
    <p:sldId id="274" r:id="rId24"/>
    <p:sldId id="293" r:id="rId25"/>
    <p:sldId id="300" r:id="rId26"/>
    <p:sldId id="277" r:id="rId27"/>
    <p:sldId id="278" r:id="rId28"/>
    <p:sldId id="294" r:id="rId29"/>
    <p:sldId id="295" r:id="rId30"/>
    <p:sldId id="296" r:id="rId31"/>
    <p:sldId id="297" r:id="rId32"/>
    <p:sldId id="279" r:id="rId33"/>
    <p:sldId id="280" r:id="rId34"/>
    <p:sldId id="298" r:id="rId35"/>
    <p:sldId id="281" r:id="rId36"/>
    <p:sldId id="282" r:id="rId37"/>
    <p:sldId id="301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7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9A606-E37A-4305-BABF-C547A5CC0636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E2536-3570-440F-911E-F707FE32A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725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9A606-E37A-4305-BABF-C547A5CC0636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E2536-3570-440F-911E-F707FE32A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584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9A606-E37A-4305-BABF-C547A5CC0636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E2536-3570-440F-911E-F707FE32A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860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9A606-E37A-4305-BABF-C547A5CC0636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E2536-3570-440F-911E-F707FE32A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691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9A606-E37A-4305-BABF-C547A5CC0636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E2536-3570-440F-911E-F707FE32A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466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9A606-E37A-4305-BABF-C547A5CC0636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E2536-3570-440F-911E-F707FE32A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430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9A606-E37A-4305-BABF-C547A5CC0636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E2536-3570-440F-911E-F707FE32A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646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9A606-E37A-4305-BABF-C547A5CC0636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E2536-3570-440F-911E-F707FE32A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899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9A606-E37A-4305-BABF-C547A5CC0636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E2536-3570-440F-911E-F707FE32A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252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9A606-E37A-4305-BABF-C547A5CC0636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E2536-3570-440F-911E-F707FE32A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690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9A606-E37A-4305-BABF-C547A5CC0636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E2536-3570-440F-911E-F707FE32A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348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9A606-E37A-4305-BABF-C547A5CC0636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E2536-3570-440F-911E-F707FE32A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5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ds7sar.schoolrm.ru/sveden/employees/25188/237928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am.ru/detskijsad/detskii-master-klas-novogodnii-%20snegovik-tima.html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am.ru/detskijsad/otchet-o-letnei-ozdorovitelnoi-rabote-v-%20srednei-grupe.html" TargetMode="External"/><Relationship Id="rId2" Type="http://schemas.openxmlformats.org/officeDocument/2006/relationships/hyperlink" Target="http://www.maam.ru/detskijsad/didakticheskaja-igra-takie-raznye-%20gribochki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aam.ru/detskijsad/detskii-master-klas-novogodnii-%20snegovik-tima.html" TargetMode="External"/><Relationship Id="rId4" Type="http://schemas.openxmlformats.org/officeDocument/2006/relationships/hyperlink" Target="http://www.maam.ru/detskijsad/razvitie-tvorcheskogo-potenciala-detei-%20sredstvami-izobrazitelnoi-dejatelnosti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9550" y="378372"/>
            <a:ext cx="11677650" cy="2017987"/>
          </a:xfrm>
        </p:spPr>
        <p:txBody>
          <a:bodyPr>
            <a:normAutofit fontScale="90000"/>
          </a:bodyPr>
          <a:lstStyle/>
          <a:p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Республики Мордовия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Пилюгиной Ольги Евгеньевны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МАДОУ «Центр развития ребенка-детский сад №7»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36098" y="2647949"/>
            <a:ext cx="7508227" cy="3571875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1600" b="1" i="1" dirty="0">
                <a:latin typeface="Times New Roman" panose="02020603050405020304" pitchFamily="18" charset="0"/>
                <a:cs typeface="Times New Roman" pitchFamily="18" charset="0"/>
              </a:rPr>
              <a:t>Дата рождения: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23.01.1986г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Государственное образовательное учреждение высшего профессионального образования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Мордовский государственный педагогический институт имени М.П. </a:t>
            </a: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l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</a:t>
            </a:r>
            <a:r>
              <a:rPr 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русского языка и литературы</a:t>
            </a: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l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Диплом: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ВСГ 1156908</a:t>
            </a:r>
            <a:endParaRPr lang="ru-RU" sz="1600" b="1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выдачи:</a:t>
            </a:r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июня </a:t>
            </a:r>
            <a:r>
              <a:rPr 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 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  <a:p>
            <a:pPr lvl="0" algn="l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</a:pPr>
            <a:r>
              <a:rPr lang="ru-RU" sz="16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</a:t>
            </a:r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переподготовка: 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бюджетное образовательное учреждение высшего образования «Мордовский государственный педагогический институт имени М.Е. </a:t>
            </a:r>
            <a:r>
              <a:rPr lang="ru-RU" sz="1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</a:pPr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endParaRPr lang="ru-RU" sz="16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</a:pPr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 </a:t>
            </a:r>
            <a:r>
              <a:rPr 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132401789545</a:t>
            </a:r>
            <a:endParaRPr lang="ru-RU" sz="16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мая 2015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  <a:p>
            <a:pPr algn="l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</a:p>
          <a:p>
            <a:pPr algn="l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8 лет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  <a:p>
            <a:pPr algn="l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первая 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  <a:p>
            <a:pPr algn="l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10.02.2016 приказ 137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06" y="2432469"/>
            <a:ext cx="2668555" cy="400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69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366" y="1947210"/>
            <a:ext cx="2779993" cy="3855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99" y="636714"/>
            <a:ext cx="2678102" cy="38557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447" y="1965838"/>
            <a:ext cx="2699773" cy="38556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505" y="636714"/>
            <a:ext cx="2728601" cy="38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44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206" y="715618"/>
            <a:ext cx="3845287" cy="5288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49" y="189625"/>
            <a:ext cx="3844718" cy="52876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532" y="1162878"/>
            <a:ext cx="3879807" cy="52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69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3324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воспитанников в: конкурсах, выставках, турнирах,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соревнованиях, акциях, фестивалях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782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845" y="973420"/>
            <a:ext cx="3735806" cy="5040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702" y="1706355"/>
            <a:ext cx="3734351" cy="5040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02" y="218046"/>
            <a:ext cx="3727092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96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8" b="1331"/>
          <a:stretch/>
        </p:blipFill>
        <p:spPr>
          <a:xfrm>
            <a:off x="639477" y="370884"/>
            <a:ext cx="4002097" cy="56294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9" b="1813"/>
          <a:stretch/>
        </p:blipFill>
        <p:spPr>
          <a:xfrm>
            <a:off x="5367502" y="370883"/>
            <a:ext cx="3965089" cy="56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146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132230"/>
          </a:xfrm>
        </p:spPr>
        <p:txBody>
          <a:bodyPr>
            <a:noAutofit/>
          </a:bodyPr>
          <a:lstStyle/>
          <a:p>
            <a:pPr algn="ctr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Наличие авторских программ, </a:t>
            </a:r>
            <a:b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методических пособий 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957417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436" y="502434"/>
            <a:ext cx="3758722" cy="5040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639" y="502434"/>
            <a:ext cx="3664671" cy="504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79" y="502434"/>
            <a:ext cx="3546776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67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918" y="682366"/>
            <a:ext cx="11625943" cy="4449471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Выступление на научно-практических конференциях, педагогических чтениях, семинарах, секциях, методических объединениях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127222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340" y="360750"/>
            <a:ext cx="3997182" cy="5867261"/>
          </a:xfrm>
        </p:spPr>
      </p:pic>
    </p:spTree>
    <p:extLst>
      <p:ext uri="{BB962C8B-B14F-4D97-AF65-F5344CB8AC3E}">
        <p14:creationId xmlns:p14="http://schemas.microsoft.com/office/powerpoint/2010/main" val="1666248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" t="1221" r="1127" b="786"/>
          <a:stretch/>
        </p:blipFill>
        <p:spPr>
          <a:xfrm>
            <a:off x="596347" y="417443"/>
            <a:ext cx="4214191" cy="607280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" t="1497" r="597" b="822"/>
          <a:stretch/>
        </p:blipFill>
        <p:spPr>
          <a:xfrm rot="5400000">
            <a:off x="5918755" y="4970"/>
            <a:ext cx="4939747" cy="669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22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5400" dirty="0" smtClean="0"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marL="0" indent="0" algn="ctr">
              <a:buNone/>
            </a:pP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http://ds7sar.schoolrm.ru/sveden/employees/25188/237928/</a:t>
            </a: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0225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18" y="335899"/>
            <a:ext cx="4476185" cy="63337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27" y="335899"/>
            <a:ext cx="4605346" cy="633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30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92899" y="1231641"/>
            <a:ext cx="96478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Проведение открытых занятий, </a:t>
            </a:r>
            <a:b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классов, мероприятий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0489366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84" y="612173"/>
            <a:ext cx="4073375" cy="5602090"/>
          </a:xfrm>
        </p:spPr>
      </p:pic>
      <p:sp>
        <p:nvSpPr>
          <p:cNvPr id="2" name="Прямоугольник 1"/>
          <p:cNvSpPr/>
          <p:nvPr/>
        </p:nvSpPr>
        <p:spPr>
          <a:xfrm>
            <a:off x="5263662" y="2202639"/>
            <a:ext cx="6096000" cy="90774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http://www.maam.ru/detskijsad/detskii-master-klas-novogodnii- snegovik-tima.html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0686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3772" y="1746056"/>
            <a:ext cx="10599575" cy="1325563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Экспертная деятельность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2449997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33062" y="2032409"/>
            <a:ext cx="96807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Общественно-педагогическая активность педагога: участие в комиссиях, педагогических сообществах, в жюри конкурсов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3115858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487" y="281354"/>
            <a:ext cx="4388324" cy="6207369"/>
          </a:xfrm>
        </p:spPr>
      </p:pic>
    </p:spTree>
    <p:extLst>
      <p:ext uri="{BB962C8B-B14F-4D97-AF65-F5344CB8AC3E}">
        <p14:creationId xmlns:p14="http://schemas.microsoft.com/office/powerpoint/2010/main" val="26131325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262859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Позитивные результаты работы с воспитанниками:</a:t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434494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13" y="363146"/>
            <a:ext cx="4495330" cy="618240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965" y="240053"/>
            <a:ext cx="4584835" cy="630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225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5826" y="1885812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Качество взаимодействия с родителями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3862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55" y="711475"/>
            <a:ext cx="3992302" cy="549059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922" y="711476"/>
            <a:ext cx="3992304" cy="549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193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76" y="365125"/>
            <a:ext cx="4384431" cy="629435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65125"/>
            <a:ext cx="4700954" cy="629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110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8626" y="2502038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 Работа с детьми из социально-неблагополучных семей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7107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180" y="407504"/>
            <a:ext cx="4243002" cy="583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519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132230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 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конкурсах.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6881057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95" y="347937"/>
            <a:ext cx="4228296" cy="604224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959" y="347936"/>
            <a:ext cx="4271593" cy="604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5509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16" y="365125"/>
            <a:ext cx="4337541" cy="61358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025" y="365125"/>
            <a:ext cx="4354783" cy="615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7958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</a:t>
            </a:r>
            <a:endParaRPr lang="ru-RU" sz="5000" dirty="0"/>
          </a:p>
        </p:txBody>
      </p:sp>
    </p:spTree>
    <p:extLst>
      <p:ext uri="{BB962C8B-B14F-4D97-AF65-F5344CB8AC3E}">
        <p14:creationId xmlns:p14="http://schemas.microsoft.com/office/powerpoint/2010/main" val="4691605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11" y="417880"/>
            <a:ext cx="3952459" cy="5332289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808" y="417880"/>
            <a:ext cx="3855876" cy="53322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522" y="418569"/>
            <a:ext cx="3951950" cy="533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1709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8119" y="2203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внимание.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297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37504"/>
          </a:xfrm>
        </p:spPr>
        <p:txBody>
          <a:bodyPr>
            <a:normAutofit/>
          </a:bodyPr>
          <a:lstStyle/>
          <a:p>
            <a:pPr algn="ctr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Участие в инновационной (экспериментальной) деятельности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448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41948"/>
            <a:ext cx="4138246" cy="5691307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900" y="541948"/>
            <a:ext cx="415547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11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9892" y="207083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967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02" y="717795"/>
            <a:ext cx="4137597" cy="569041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060" y="717795"/>
            <a:ext cx="4117117" cy="566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46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150891"/>
          </a:xfrm>
        </p:spPr>
        <p:txBody>
          <a:bodyPr>
            <a:normAutofit/>
          </a:bodyPr>
          <a:lstStyle/>
          <a:p>
            <a:pPr algn="ctr"/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3. Наличие 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публикаций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196618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8498" y="503852"/>
            <a:ext cx="11010122" cy="5840963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Международный уровень: 6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 </a:t>
            </a: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://www.maam.ru/detskijsad/didakticheskaja-igra-takie-raznye- </a:t>
            </a: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gribochki.html</a:t>
            </a:r>
            <a:endParaRPr lang="ru-RU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http://www.maam.ru/detskijsad/otchet-o-letnei-ozdorovitelnoi-rabote-v- srednei-grupe.html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://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maam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ru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/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detskijsad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/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razvitie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-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tvorcheskogo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-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potenciala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-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detei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-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sredstvami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-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izobrazitelnoi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-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dejatelnosti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html</a:t>
            </a:r>
            <a:endParaRPr lang="ru-RU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http://www.maam.ru/detskijsad/detskii-master-klas-novogodnii- snegovik-tima.html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уровень: 4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«Народное образование Республики Мордовия»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конспект комплексного занятия «Люблю березку русскую»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Журнал «Народное образование Республики Мордовия»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Формирование экологической культуры у детей дошкольного возраста в процессе ознакомления с природой родного края»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Журнал «Народное образование Республики Мордовия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«Экологические игры как средство социализации дошкольников в общество»</a:t>
            </a:r>
          </a:p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38060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</TotalTime>
  <Words>221</Words>
  <Application>Microsoft Office PowerPoint</Application>
  <PresentationFormat>Широкоэкранный</PresentationFormat>
  <Paragraphs>45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Times New Roman</vt:lpstr>
      <vt:lpstr>Тема Office</vt:lpstr>
      <vt:lpstr>  Министерство образования Республики Мордовия  Портфолио Пилюгиной Ольги Евгеньевны воспитателя МАДОУ «Центр развития ребенка-детский сад №7»</vt:lpstr>
      <vt:lpstr>Презентация PowerPoint</vt:lpstr>
      <vt:lpstr>Презентация PowerPoint</vt:lpstr>
      <vt:lpstr>1. Участие в инновационной (экспериментальной) деятельности</vt:lpstr>
      <vt:lpstr>Презентация PowerPoint</vt:lpstr>
      <vt:lpstr>2. Наставничество</vt:lpstr>
      <vt:lpstr>Презентация PowerPoint</vt:lpstr>
      <vt:lpstr>3. Наличие публикаций</vt:lpstr>
      <vt:lpstr>Презентация PowerPoint</vt:lpstr>
      <vt:lpstr>Презентация PowerPoint</vt:lpstr>
      <vt:lpstr>Презентация PowerPoint</vt:lpstr>
      <vt:lpstr>4. Результаты участия воспитанников в: конкурсах, выставках, турнирах,  соревнованиях, акциях, фестивалях </vt:lpstr>
      <vt:lpstr>Презентация PowerPoint</vt:lpstr>
      <vt:lpstr>Презентация PowerPoint</vt:lpstr>
      <vt:lpstr>5. Наличие авторских программ,  методических пособий </vt:lpstr>
      <vt:lpstr>Презентация PowerPoint</vt:lpstr>
      <vt:lpstr>6. Выступление на научно-практических конференциях, педагогических чтениях, семинарах, секциях, методических объединениях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8. Экспертная деятельность</vt:lpstr>
      <vt:lpstr>Презентация PowerPoint</vt:lpstr>
      <vt:lpstr>Презентация PowerPoint</vt:lpstr>
      <vt:lpstr>10. Позитивные результаты работы с воспитанниками: </vt:lpstr>
      <vt:lpstr>Презентация PowerPoint</vt:lpstr>
      <vt:lpstr>11. Качество взаимодействия с родителями</vt:lpstr>
      <vt:lpstr>Презентация PowerPoint</vt:lpstr>
      <vt:lpstr>12. Работа с детьми из социально-неблагополучных семей</vt:lpstr>
      <vt:lpstr>Презентация PowerPoint</vt:lpstr>
      <vt:lpstr>13. Участие педагога в профессиональных конкурсах.</vt:lpstr>
      <vt:lpstr>Презентация PowerPoint</vt:lpstr>
      <vt:lpstr>Презентация PowerPoint</vt:lpstr>
      <vt:lpstr>       14. Награды и поощрения</vt:lpstr>
      <vt:lpstr>Презентация PowerPoint</vt:lpstr>
      <vt:lpstr>Спасибо за внимание.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Министерство образования Республики Мордовия  Портфолио Пилюгиной Ольги Евгеньевны воспитателя МАДОУ «Центр развития ребенка-детский сад №7»</dc:title>
  <dc:creator>Пользователь Windows</dc:creator>
  <cp:lastModifiedBy>Пользователь</cp:lastModifiedBy>
  <cp:revision>31</cp:revision>
  <dcterms:created xsi:type="dcterms:W3CDTF">2019-07-02T08:16:12Z</dcterms:created>
  <dcterms:modified xsi:type="dcterms:W3CDTF">2019-11-05T06:00:36Z</dcterms:modified>
</cp:coreProperties>
</file>