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8" r:id="rId2"/>
    <p:sldId id="259" r:id="rId3"/>
    <p:sldId id="260" r:id="rId4"/>
    <p:sldId id="261" r:id="rId5"/>
    <p:sldId id="264" r:id="rId6"/>
    <p:sldId id="265" r:id="rId7"/>
    <p:sldId id="266" r:id="rId8"/>
    <p:sldId id="267" r:id="rId9"/>
    <p:sldId id="268" r:id="rId10"/>
    <p:sldId id="269" r:id="rId11"/>
    <p:sldId id="270" r:id="rId12"/>
    <p:sldId id="271" r:id="rId13"/>
    <p:sldId id="272" r:id="rId14"/>
    <p:sldId id="277" r:id="rId15"/>
    <p:sldId id="276" r:id="rId16"/>
    <p:sldId id="273" r:id="rId17"/>
    <p:sldId id="284" r:id="rId18"/>
    <p:sldId id="285" r:id="rId19"/>
    <p:sldId id="278" r:id="rId20"/>
    <p:sldId id="279" r:id="rId21"/>
    <p:sldId id="280" r:id="rId22"/>
    <p:sldId id="281" r:id="rId23"/>
    <p:sldId id="282" r:id="rId24"/>
    <p:sldId id="283" r:id="rId2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2443" autoAdjust="0"/>
  </p:normalViewPr>
  <p:slideViewPr>
    <p:cSldViewPr>
      <p:cViewPr varScale="1">
        <p:scale>
          <a:sx n="109" d="100"/>
          <a:sy n="109" d="100"/>
        </p:scale>
        <p:origin x="-1026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14.10.2020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14.10.2020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14.10.2020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14.10.2020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14.10.2020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14.10.2020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14.10.2020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14.10.2020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14.10.2020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9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4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7.jpe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nsportal.ru/olga-sergeevna-tumaykina" TargetMode="External"/><Relationship Id="rId2" Type="http://schemas.openxmlformats.org/officeDocument/2006/relationships/hyperlink" Target="https://sportber.schoolrm.ru/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XIIARxRT4mA (1).jpg"/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t="25515" b="25515"/>
          <a:stretch>
            <a:fillRect/>
          </a:stretch>
        </p:blipFill>
        <p:spPr>
          <a:xfrm>
            <a:off x="357158" y="785794"/>
            <a:ext cx="3143250" cy="4071966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714744" y="285728"/>
            <a:ext cx="5072098" cy="857256"/>
          </a:xfrm>
        </p:spPr>
        <p:txBody>
          <a:bodyPr>
            <a:normAutofit/>
          </a:bodyPr>
          <a:lstStyle/>
          <a:p>
            <a:r>
              <a:rPr lang="ru-RU" sz="2800" dirty="0" smtClean="0"/>
              <a:t>               </a:t>
            </a:r>
            <a:r>
              <a:rPr lang="ru-RU" sz="2800" dirty="0" err="1" smtClean="0"/>
              <a:t>Портфолио</a:t>
            </a:r>
            <a:endParaRPr lang="ru-RU" sz="280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643306" y="1357298"/>
            <a:ext cx="5214974" cy="5143536"/>
          </a:xfrm>
        </p:spPr>
        <p:txBody>
          <a:bodyPr>
            <a:normAutofit lnSpcReduction="10000"/>
          </a:bodyPr>
          <a:lstStyle/>
          <a:p>
            <a:pPr algn="ctr"/>
            <a:r>
              <a:rPr lang="ru-RU" sz="1800" b="1" i="1" dirty="0" smtClean="0"/>
              <a:t>Тренера- преподавателя</a:t>
            </a:r>
          </a:p>
          <a:p>
            <a:pPr algn="ctr"/>
            <a:r>
              <a:rPr lang="ru-RU" sz="1800" b="1" i="1" dirty="0" err="1" smtClean="0"/>
              <a:t>Тумайкиной</a:t>
            </a:r>
            <a:r>
              <a:rPr lang="ru-RU" sz="1800" b="1" i="1" dirty="0" smtClean="0"/>
              <a:t> Ольги Сергеевны</a:t>
            </a:r>
          </a:p>
          <a:p>
            <a:r>
              <a:rPr lang="ru-RU" sz="1800" b="1" i="1" dirty="0" smtClean="0"/>
              <a:t>Муниципального бюджетного учреждения дополнительного образования «Большеберезниковская </a:t>
            </a:r>
            <a:r>
              <a:rPr lang="ru-RU" sz="1800" b="1" i="1" dirty="0" err="1" smtClean="0"/>
              <a:t>детско</a:t>
            </a:r>
            <a:r>
              <a:rPr lang="ru-RU" sz="1800" b="1" i="1" dirty="0" smtClean="0"/>
              <a:t>- юношеская спортивная школа»</a:t>
            </a:r>
          </a:p>
          <a:p>
            <a:r>
              <a:rPr lang="ru-RU" sz="1800" b="1" u="sng" dirty="0" smtClean="0"/>
              <a:t>Дата рождения: </a:t>
            </a:r>
            <a:r>
              <a:rPr lang="ru-RU" sz="1800" b="1" dirty="0" smtClean="0"/>
              <a:t>14. 01 . 1993</a:t>
            </a:r>
          </a:p>
          <a:p>
            <a:r>
              <a:rPr lang="ru-RU" sz="1800" b="1" u="sng" dirty="0" smtClean="0"/>
              <a:t>Профессиональное образование:</a:t>
            </a:r>
            <a:r>
              <a:rPr lang="ru-RU" sz="1800" b="1" dirty="0" smtClean="0"/>
              <a:t> высшее по направления педагог по физической культуре. ФГБОУ ВО «Мордовский государственный педагогический институт имени М.Е. </a:t>
            </a:r>
            <a:r>
              <a:rPr lang="ru-RU" sz="1800" b="1" dirty="0" err="1" smtClean="0"/>
              <a:t>Евсевьева</a:t>
            </a:r>
            <a:r>
              <a:rPr lang="ru-RU" sz="1800" b="1" dirty="0" smtClean="0"/>
              <a:t>».</a:t>
            </a:r>
          </a:p>
          <a:p>
            <a:r>
              <a:rPr lang="ru-RU" sz="1800" b="1" dirty="0" smtClean="0"/>
              <a:t>Регистрационный № 2615 от 06.02.2016.</a:t>
            </a:r>
          </a:p>
          <a:p>
            <a:r>
              <a:rPr lang="ru-RU" sz="1800" b="1" dirty="0" smtClean="0"/>
              <a:t>Педагогический стаж работы (лет): 5</a:t>
            </a:r>
          </a:p>
          <a:p>
            <a:r>
              <a:rPr lang="ru-RU" sz="1800" b="1" dirty="0" smtClean="0"/>
              <a:t>Общий стаж работы (лет): 5</a:t>
            </a:r>
          </a:p>
          <a:p>
            <a:r>
              <a:rPr lang="ru-RU" sz="1800" b="1" u="sng" dirty="0" smtClean="0"/>
              <a:t>Наличие квалификационной категории:</a:t>
            </a:r>
            <a:r>
              <a:rPr lang="ru-RU" sz="1800" b="1" dirty="0" smtClean="0"/>
              <a:t> соответствие занимаемой должности</a:t>
            </a:r>
          </a:p>
          <a:p>
            <a:r>
              <a:rPr lang="ru-RU" sz="1800" b="1" u="sng" dirty="0" smtClean="0"/>
              <a:t>Дата последней аттестации:</a:t>
            </a:r>
            <a:r>
              <a:rPr lang="ru-RU" sz="1800" b="1" dirty="0" smtClean="0"/>
              <a:t> -</a:t>
            </a:r>
            <a:endParaRPr lang="ru-RU" sz="1800" b="1" u="sng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2800" dirty="0" smtClean="0"/>
              <a:t>6. Выполнение воспитанниками требований для присвоения спортивных званий и разрядов</a:t>
            </a:r>
            <a:endParaRPr lang="ru-RU" sz="28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2800" dirty="0" smtClean="0"/>
              <a:t>7.Проведение, мастер – классов, открытых занятий, мероприятий (</a:t>
            </a:r>
            <a:r>
              <a:rPr lang="ru-RU" sz="2800" dirty="0" err="1" smtClean="0"/>
              <a:t>очно</a:t>
            </a:r>
            <a:r>
              <a:rPr lang="ru-RU" sz="2800" dirty="0" smtClean="0"/>
              <a:t>)</a:t>
            </a:r>
            <a:endParaRPr lang="ru-RU" sz="2800" dirty="0"/>
          </a:p>
        </p:txBody>
      </p:sp>
      <p:pic>
        <p:nvPicPr>
          <p:cNvPr id="3" name="Рисунок 2" descr="критерий 7.jpe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71472" y="1428736"/>
            <a:ext cx="3714776" cy="5109273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2400" dirty="0" smtClean="0"/>
              <a:t>8. Выступления на заседаниях методических советов, научно – практических конференциях, педагогических чтениях, семинарах, секциях, форумах, радиопередачах (</a:t>
            </a:r>
            <a:r>
              <a:rPr lang="ru-RU" sz="2400" dirty="0" err="1" smtClean="0"/>
              <a:t>очно</a:t>
            </a:r>
            <a:r>
              <a:rPr lang="ru-RU" sz="2400" dirty="0" smtClean="0"/>
              <a:t>)</a:t>
            </a:r>
            <a:endParaRPr lang="ru-RU" sz="2400" dirty="0"/>
          </a:p>
        </p:txBody>
      </p:sp>
      <p:pic>
        <p:nvPicPr>
          <p:cNvPr id="3" name="Рисунок 2" descr="критерий 8.jpe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57158" y="1857364"/>
            <a:ext cx="3493240" cy="4804574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/>
              <a:t>9.Результаты участия воспитанников в официальных соревнованиях</a:t>
            </a:r>
            <a:endParaRPr lang="ru-RU" dirty="0"/>
          </a:p>
        </p:txBody>
      </p:sp>
      <p:pic>
        <p:nvPicPr>
          <p:cNvPr id="5122" name="Picture 2" descr="C:\Documents and Settings\Admin\Рабочий стол\YJ50VcGieN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75025" y="1782763"/>
            <a:ext cx="2911487" cy="400369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Documents and Settings\Admin\Рабочий стол\uBVKiS92Efk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2571744"/>
            <a:ext cx="2392680" cy="3291840"/>
          </a:xfrm>
          <a:prstGeom prst="rect">
            <a:avLst/>
          </a:prstGeom>
          <a:noFill/>
        </p:spPr>
      </p:pic>
      <p:pic>
        <p:nvPicPr>
          <p:cNvPr id="7171" name="Picture 3" descr="C:\Documents and Settings\Admin\Рабочий стол\XCwzgoT-ydg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75025" y="1782763"/>
            <a:ext cx="2392363" cy="3292475"/>
          </a:xfrm>
          <a:prstGeom prst="rect">
            <a:avLst/>
          </a:prstGeom>
          <a:noFill/>
        </p:spPr>
      </p:pic>
      <p:pic>
        <p:nvPicPr>
          <p:cNvPr id="7172" name="Picture 4" descr="C:\Documents and Settings\Admin\Рабочий стол\un9nb33BD-Q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72198" y="2428868"/>
            <a:ext cx="2392363" cy="32924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Documents and Settings\Admin\Рабочий стол\25Cj1G7TuI0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472" y="2285992"/>
            <a:ext cx="2392680" cy="3291840"/>
          </a:xfrm>
          <a:prstGeom prst="rect">
            <a:avLst/>
          </a:prstGeom>
          <a:noFill/>
        </p:spPr>
      </p:pic>
      <p:pic>
        <p:nvPicPr>
          <p:cNvPr id="6147" name="Picture 3" descr="C:\Documents and Settings\Admin\Рабочий стол\JlGGSaWSFM8 (2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75025" y="1782763"/>
            <a:ext cx="2392363" cy="3292475"/>
          </a:xfrm>
          <a:prstGeom prst="rect">
            <a:avLst/>
          </a:prstGeom>
          <a:noFill/>
        </p:spPr>
      </p:pic>
      <p:pic>
        <p:nvPicPr>
          <p:cNvPr id="6148" name="Picture 4" descr="C:\Documents and Settings\Admin\Рабочий стол\dXksoyrs4d0 (1)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286512" y="2071678"/>
            <a:ext cx="2392363" cy="32924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/>
              <a:t>10.Система взаимодействия с родителями воспитанников</a:t>
            </a:r>
            <a:endParaRPr lang="ru-RU" dirty="0"/>
          </a:p>
        </p:txBody>
      </p:sp>
      <p:pic>
        <p:nvPicPr>
          <p:cNvPr id="3074" name="Picture 2" descr="C:\Documents and Settings\Admin\Рабочий стол\справка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28926" y="1714488"/>
            <a:ext cx="3246432" cy="478634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2400" dirty="0" smtClean="0"/>
              <a:t>11</a:t>
            </a:r>
            <a:r>
              <a:rPr lang="ru-RU" sz="2400" dirty="0" smtClean="0"/>
              <a:t>.Наличие публикаций, авторских программ, методических пособий, методических рекомендаций</a:t>
            </a:r>
            <a:endParaRPr lang="ru-RU" sz="2400" dirty="0"/>
          </a:p>
        </p:txBody>
      </p:sp>
      <p:pic>
        <p:nvPicPr>
          <p:cNvPr id="1026" name="Picture 2" descr="C:\Documents and Settings\Admin\Рабочий стол\публикации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786" y="1571612"/>
            <a:ext cx="2889243" cy="4857760"/>
          </a:xfrm>
          <a:prstGeom prst="rect">
            <a:avLst/>
          </a:prstGeom>
          <a:noFill/>
        </p:spPr>
      </p:pic>
      <p:pic>
        <p:nvPicPr>
          <p:cNvPr id="1027" name="Picture 3" descr="C:\Documents and Settings\Admin\Рабочий стол\9Nd9ZCQDWhg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43372" y="1785926"/>
            <a:ext cx="4714800" cy="464347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/>
              <a:t>12.Участие педагога в профессиональных конкурсах</a:t>
            </a:r>
            <a:endParaRPr lang="ru-RU" dirty="0"/>
          </a:p>
        </p:txBody>
      </p:sp>
      <p:pic>
        <p:nvPicPr>
          <p:cNvPr id="4098" name="Picture 2" descr="C:\Documents and Settings\Admin\Рабочий стол\аттестация\YJ50VcGieN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00430" y="2143116"/>
            <a:ext cx="2643206" cy="357822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/>
              <a:t>12.Участие педагога в профессиональных конкурсах</a:t>
            </a:r>
            <a:endParaRPr lang="ru-RU" dirty="0"/>
          </a:p>
        </p:txBody>
      </p:sp>
      <p:pic>
        <p:nvPicPr>
          <p:cNvPr id="8194" name="Picture 2" descr="C:\Documents and Settings\Admin\Рабочий стол\FtyRamdA83c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2910" y="1714488"/>
            <a:ext cx="2392363" cy="3292475"/>
          </a:xfrm>
          <a:prstGeom prst="rect">
            <a:avLst/>
          </a:prstGeom>
          <a:noFill/>
        </p:spPr>
      </p:pic>
      <p:pic>
        <p:nvPicPr>
          <p:cNvPr id="8195" name="Picture 3" descr="C:\Documents and Settings\Admin\Рабочий стол\01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1868" y="1785926"/>
            <a:ext cx="2286016" cy="3286148"/>
          </a:xfrm>
          <a:prstGeom prst="rect">
            <a:avLst/>
          </a:prstGeom>
          <a:noFill/>
        </p:spPr>
      </p:pic>
      <p:pic>
        <p:nvPicPr>
          <p:cNvPr id="8196" name="Picture 4" descr="C:\Documents and Settings\Admin\Рабочий стол\01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00826" y="1714488"/>
            <a:ext cx="2246333" cy="335758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C:\Documents and Settings\Admin\Рабочий стол\диплом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28662" y="928670"/>
            <a:ext cx="7421609" cy="535782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Documents and Settings\Admin\Рабочий стол\01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2000240"/>
            <a:ext cx="2357454" cy="3714776"/>
          </a:xfrm>
          <a:prstGeom prst="rect">
            <a:avLst/>
          </a:prstGeom>
          <a:noFill/>
        </p:spPr>
      </p:pic>
      <p:pic>
        <p:nvPicPr>
          <p:cNvPr id="9219" name="Picture 3" descr="C:\Documents and Settings\Admin\Рабочий стол\00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14678" y="1928802"/>
            <a:ext cx="2674929" cy="4000529"/>
          </a:xfrm>
          <a:prstGeom prst="rect">
            <a:avLst/>
          </a:prstGeom>
          <a:noFill/>
        </p:spPr>
      </p:pic>
      <p:pic>
        <p:nvPicPr>
          <p:cNvPr id="9220" name="Picture 4" descr="C:\Documents and Settings\Admin\Рабочий стол\00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29388" y="1928802"/>
            <a:ext cx="2428860" cy="392909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13.Экспертная деятельность</a:t>
            </a:r>
            <a:endParaRPr lang="ru-RU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14.Наставничество</a:t>
            </a:r>
            <a:endParaRPr lang="ru-RU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15.Награды и поощрения</a:t>
            </a:r>
            <a:endParaRPr lang="ru-RU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2400" dirty="0" smtClean="0"/>
              <a:t>16.Общественно 0 педагогическая активность педагога: участие в комиссиях, педагогических сообществах, в жюри конкурсов</a:t>
            </a:r>
            <a:endParaRPr lang="ru-RU" sz="2400" dirty="0"/>
          </a:p>
        </p:txBody>
      </p:sp>
      <p:pic>
        <p:nvPicPr>
          <p:cNvPr id="10242" name="Picture 2" descr="C:\Documents and Settings\Admin\Рабочий стол\glXsxfN57IU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00363" y="1782763"/>
            <a:ext cx="2767025" cy="378937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Documents and Settings\Admin\Рабочий стол\характеристика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488" y="714356"/>
            <a:ext cx="3675061" cy="55721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2800" dirty="0" smtClean="0"/>
              <a:t>Представление собственного инновационного педагогического опыта</a:t>
            </a:r>
            <a:endParaRPr lang="ru-RU" sz="28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Интернет ресурсы:</a:t>
            </a:r>
          </a:p>
          <a:p>
            <a:r>
              <a:rPr lang="ru-RU" dirty="0" smtClean="0"/>
              <a:t>-Официальный сайт МБУ ДО «</a:t>
            </a:r>
            <a:r>
              <a:rPr lang="ru-RU" dirty="0" err="1" smtClean="0"/>
              <a:t>Большеберезниковская</a:t>
            </a:r>
            <a:r>
              <a:rPr lang="ru-RU" dirty="0" smtClean="0"/>
              <a:t> ДЮСШ» </a:t>
            </a:r>
            <a:r>
              <a:rPr lang="en-US" dirty="0" smtClean="0">
                <a:hlinkClick r:id="rId2"/>
              </a:rPr>
              <a:t>https</a:t>
            </a:r>
            <a:r>
              <a:rPr lang="ru-RU" dirty="0" smtClean="0">
                <a:hlinkClick r:id="rId2"/>
              </a:rPr>
              <a:t>:</a:t>
            </a:r>
            <a:r>
              <a:rPr lang="en-US" dirty="0" smtClean="0">
                <a:hlinkClick r:id="rId2"/>
              </a:rPr>
              <a:t>//sportber.schoolrm.ru/</a:t>
            </a:r>
            <a:r>
              <a:rPr lang="en-US" dirty="0" smtClean="0"/>
              <a:t> </a:t>
            </a:r>
          </a:p>
          <a:p>
            <a:r>
              <a:rPr lang="en-US" dirty="0" smtClean="0"/>
              <a:t>-</a:t>
            </a:r>
            <a:r>
              <a:rPr lang="ru-RU" dirty="0" smtClean="0"/>
              <a:t>личный сайт </a:t>
            </a:r>
          </a:p>
          <a:p>
            <a:r>
              <a:rPr lang="en-US" dirty="0" smtClean="0">
                <a:hlinkClick r:id="rId3"/>
              </a:rPr>
              <a:t>https://nsportal.ru/olga-sergeevna-tumaykina</a:t>
            </a:r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ransition advTm="0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1. Результаты участия в инновационной (экспериментальной) деятельности</a:t>
            </a:r>
            <a:endParaRPr lang="ru-RU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800" dirty="0" smtClean="0"/>
              <a:t>2. Степень обеспечения повышения уровня подготовленности воспитанников.</a:t>
            </a:r>
            <a:endParaRPr lang="ru-RU" sz="2800" dirty="0"/>
          </a:p>
        </p:txBody>
      </p:sp>
      <p:pic>
        <p:nvPicPr>
          <p:cNvPr id="2050" name="Picture 2" descr="C:\Documents and Settings\Admin\Рабочий стол\Копия CPbrYn_QLJ4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428860" y="1714488"/>
            <a:ext cx="3415680" cy="471490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2800" dirty="0" smtClean="0"/>
              <a:t>3. Сохранность контингента воспитанников на этапах спортивной подготовки</a:t>
            </a:r>
            <a:endParaRPr lang="ru-RU" sz="2800" dirty="0"/>
          </a:p>
        </p:txBody>
      </p:sp>
      <p:pic>
        <p:nvPicPr>
          <p:cNvPr id="3075" name="Picture 3" descr="C:\Documents and Settings\Admin\Рабочий стол\MkUj9oBTXj8 (1)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14612" y="1571612"/>
            <a:ext cx="3129928" cy="389145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800" dirty="0" smtClean="0"/>
              <a:t>4.Результаты анализа текущей документации</a:t>
            </a:r>
            <a:endParaRPr lang="ru-RU" sz="2800" dirty="0"/>
          </a:p>
        </p:txBody>
      </p:sp>
      <p:pic>
        <p:nvPicPr>
          <p:cNvPr id="4098" name="Picture 2" descr="C:\Documents and Settings\Admin\Рабочий стол\v-f3bMKCars (1)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00364" y="1643050"/>
            <a:ext cx="2844176" cy="382001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5. Наставничество</a:t>
            </a:r>
            <a:endParaRPr lang="ru-RU" dirty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153</TotalTime>
  <Words>250</Words>
  <PresentationFormat>Экран (4:3)</PresentationFormat>
  <Paragraphs>33</Paragraphs>
  <Slides>24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25" baseType="lpstr">
      <vt:lpstr>Трек</vt:lpstr>
      <vt:lpstr>               Портфолио</vt:lpstr>
      <vt:lpstr>Слайд 2</vt:lpstr>
      <vt:lpstr>Слайд 3</vt:lpstr>
      <vt:lpstr>Представление собственного инновационного педагогического опыта</vt:lpstr>
      <vt:lpstr>1. Результаты участия в инновационной (экспериментальной) деятельности</vt:lpstr>
      <vt:lpstr>2. Степень обеспечения повышения уровня подготовленности воспитанников.</vt:lpstr>
      <vt:lpstr>3. Сохранность контингента воспитанников на этапах спортивной подготовки</vt:lpstr>
      <vt:lpstr>4.Результаты анализа текущей документации</vt:lpstr>
      <vt:lpstr>5. Наставничество</vt:lpstr>
      <vt:lpstr>6. Выполнение воспитанниками требований для присвоения спортивных званий и разрядов</vt:lpstr>
      <vt:lpstr>7.Проведение, мастер – классов, открытых занятий, мероприятий (очно)</vt:lpstr>
      <vt:lpstr>8. Выступления на заседаниях методических советов, научно – практических конференциях, педагогических чтениях, семинарах, секциях, форумах, радиопередачах (очно)</vt:lpstr>
      <vt:lpstr>9.Результаты участия воспитанников в официальных соревнованиях</vt:lpstr>
      <vt:lpstr>Слайд 14</vt:lpstr>
      <vt:lpstr>Слайд 15</vt:lpstr>
      <vt:lpstr>10.Система взаимодействия с родителями воспитанников</vt:lpstr>
      <vt:lpstr>11.Наличие публикаций, авторских программ, методических пособий, методических рекомендаций</vt:lpstr>
      <vt:lpstr>12.Участие педагога в профессиональных конкурсах</vt:lpstr>
      <vt:lpstr>12.Участие педагога в профессиональных конкурсах</vt:lpstr>
      <vt:lpstr>Слайд 20</vt:lpstr>
      <vt:lpstr>13.Экспертная деятельность</vt:lpstr>
      <vt:lpstr>14.Наставничество</vt:lpstr>
      <vt:lpstr>15.Награды и поощрения</vt:lpstr>
      <vt:lpstr>16.Общественно 0 педагогическая активность педагога: участие в комиссиях, педагогических сообществах, в жюри конкурсов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Портфолио</dc:title>
  <dc:creator>Лена</dc:creator>
  <cp:lastModifiedBy>user</cp:lastModifiedBy>
  <cp:revision>18</cp:revision>
  <dcterms:modified xsi:type="dcterms:W3CDTF">2020-10-14T12:55:41Z</dcterms:modified>
</cp:coreProperties>
</file>