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6" r:id="rId2"/>
    <p:sldId id="257" r:id="rId3"/>
    <p:sldId id="258" r:id="rId4"/>
    <p:sldId id="268" r:id="rId5"/>
    <p:sldId id="259" r:id="rId6"/>
    <p:sldId id="267" r:id="rId7"/>
    <p:sldId id="266" r:id="rId8"/>
    <p:sldId id="260" r:id="rId9"/>
    <p:sldId id="261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62" r:id="rId18"/>
    <p:sldId id="263" r:id="rId19"/>
    <p:sldId id="26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5" r:id="rId38"/>
    <p:sldId id="294" r:id="rId39"/>
    <p:sldId id="293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253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59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373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5808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76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4166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79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4203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8047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76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0127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F9A43-A388-4B44-B926-CD0272A3AE67}" type="datetimeFigureOut">
              <a:rPr lang="ru-RU" smtClean="0"/>
              <a:t>14.11.2019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34F8D-142F-47CC-8906-6878CC906E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61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cpdf.or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8000" y="136478"/>
            <a:ext cx="9144000" cy="3507474"/>
          </a:xfrm>
        </p:spPr>
        <p:txBody>
          <a:bodyPr>
            <a:noAutofit/>
          </a:bodyPr>
          <a:lstStyle/>
          <a:p>
            <a:pPr algn="l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РМ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Портфолио 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Трясоруковой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Татьяны Вениаминовны,</a:t>
            </a:r>
            <a:br>
              <a:rPr lang="ru-RU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воспитателя МДОУ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 «Детский сад №127 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комбинированного вида»</a:t>
            </a:r>
            <a:b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. Саранск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752163"/>
            <a:ext cx="9271379" cy="2907945"/>
          </a:xfrm>
        </p:spPr>
        <p:txBody>
          <a:bodyPr>
            <a:normAutofit fontScale="25000" lnSpcReduction="20000"/>
          </a:bodyPr>
          <a:lstStyle/>
          <a:p>
            <a:endParaRPr lang="ru-RU" dirty="0" smtClean="0">
              <a:solidFill>
                <a:schemeClr val="bg1"/>
              </a:solidFill>
            </a:endParaRP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Дата рождения: 05.10.1969г</a:t>
            </a: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Профессиональное образование: средне-специальное, </a:t>
            </a:r>
          </a:p>
          <a:p>
            <a:pPr algn="l"/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Ичалковское</a:t>
            </a:r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 педагогическое училище им. С.М Кирова, 1988г, учитель начальных классов</a:t>
            </a: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Диплом № 466845,дата выдачи 30 июня 1988 г.</a:t>
            </a: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(по специальности):31год.</a:t>
            </a: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Общий трудовой стаж: 31год.</a:t>
            </a:r>
          </a:p>
          <a:p>
            <a:pPr algn="l"/>
            <a:r>
              <a:rPr lang="ru-RU" sz="7200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категории: высшая </a:t>
            </a:r>
            <a:r>
              <a:rPr lang="ru-RU" sz="7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кв.кат</a:t>
            </a: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l"/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30.12.2014 г</a:t>
            </a:r>
            <a:endParaRPr lang="ru-RU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4" y="136478"/>
            <a:ext cx="2944932" cy="300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828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568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3. Наличие публикаций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8743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099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" y="0"/>
            <a:ext cx="4847511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992" y="0"/>
            <a:ext cx="4849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48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3" y="0"/>
            <a:ext cx="4853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95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0875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4. Результаты участия воспитанников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457774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301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40" y="-23767"/>
            <a:ext cx="4796520" cy="6781220"/>
          </a:xfrm>
          <a:prstGeom prst="rect">
            <a:avLst/>
          </a:prstGeom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7" y="-23767"/>
            <a:ext cx="4867639" cy="6881767"/>
          </a:xfrm>
        </p:spPr>
      </p:pic>
    </p:spTree>
    <p:extLst>
      <p:ext uri="{BB962C8B-B14F-4D97-AF65-F5344CB8AC3E}">
        <p14:creationId xmlns:p14="http://schemas.microsoft.com/office/powerpoint/2010/main" val="274460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3" y="201881"/>
            <a:ext cx="4713393" cy="66636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421" y="201881"/>
            <a:ext cx="4664888" cy="659785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29377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308" y="0"/>
            <a:ext cx="4500748" cy="672170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41860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1352" y="0"/>
            <a:ext cx="11910648" cy="633046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 algn="ctr"/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опыт размещен на сайте: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//scoolrm/ds127sar.ru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5" y="633046"/>
            <a:ext cx="10047297" cy="622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5. Наличие авторских программ, методических пособий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3913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6. Выступление на заседаниях методических советов, научно-практических конференциях, педагогических чтениях, семинарах, секциях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930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814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320" y="0"/>
            <a:ext cx="362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1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42" y="0"/>
            <a:ext cx="9512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352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567" y="0"/>
            <a:ext cx="964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038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84" y="0"/>
            <a:ext cx="9415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93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184" y="0"/>
            <a:ext cx="9415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844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469132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85800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ru-RU" dirty="0" smtClean="0"/>
              <a:t>7. Проведение открытых занятий, мастер-классов, мероприятий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0381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lvl="3" algn="ctr"/>
            <a:endParaRPr lang="ru-RU" sz="6000" dirty="0" smtClean="0">
              <a:solidFill>
                <a:srgbClr val="7030A0"/>
              </a:solidFill>
            </a:endParaRPr>
          </a:p>
          <a:p>
            <a:pPr marL="1371600" lvl="3" indent="0" algn="ctr">
              <a:buNone/>
            </a:pPr>
            <a:endParaRPr lang="ru-RU" sz="6000" dirty="0">
              <a:solidFill>
                <a:srgbClr val="7030A0"/>
              </a:solidFill>
            </a:endParaRPr>
          </a:p>
          <a:p>
            <a:pPr marL="1371600" lvl="3" indent="0" algn="ctr">
              <a:buNone/>
            </a:pPr>
            <a:r>
              <a:rPr lang="ru-RU" sz="6000" dirty="0" smtClean="0">
                <a:solidFill>
                  <a:srgbClr val="7030A0"/>
                </a:solidFill>
              </a:rPr>
              <a:t>1. Участие в инновационной (экспериментальной) деятельности</a:t>
            </a:r>
            <a:endParaRPr lang="ru-RU" sz="6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1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4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0"/>
            <a:ext cx="499511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362" y="0"/>
            <a:ext cx="49951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3758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8. Экспертная деятельность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4876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r>
              <a:rPr lang="ru-RU" dirty="0" smtClean="0"/>
              <a:t>9. Общественно-педагогическая активность педагога: участие в комиссиях, в жюри конкурсов и т.д.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44197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54" y="0"/>
            <a:ext cx="48482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59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10. Позитивные результаты работы с воспитанниками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36174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-10-07\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08" y="683580"/>
            <a:ext cx="3497801" cy="5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2019-10-07\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24" y="683579"/>
            <a:ext cx="3465097" cy="526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487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-10-07\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899" y="859315"/>
            <a:ext cx="3635565" cy="499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6279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11. Качество взаимодействия с родителями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99652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839" y="275207"/>
            <a:ext cx="4764322" cy="6143347"/>
          </a:xfrm>
          <a:prstGeom prst="rect">
            <a:avLst/>
          </a:prstGeom>
        </p:spPr>
      </p:pic>
      <p:pic>
        <p:nvPicPr>
          <p:cNvPr id="1026" name="Picture 2" descr="C:\Users\stvospital\Pictures\сканер\2019-11-14 3\3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07" y="275207"/>
            <a:ext cx="4341179" cy="632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1570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784" y="-79899"/>
            <a:ext cx="4985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7675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12. Работа с детьми из социально-неблагополучных семей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176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-10-07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089" y="352540"/>
            <a:ext cx="4605051" cy="6081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483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9555"/>
          </a:xfrm>
        </p:spPr>
        <p:txBody>
          <a:bodyPr/>
          <a:lstStyle/>
          <a:p>
            <a:pPr algn="ctr"/>
            <a:r>
              <a:rPr lang="ru-RU" dirty="0" smtClean="0"/>
              <a:t>13. Участие педагога в профессиональных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8122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" y="0"/>
            <a:ext cx="48516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258" y="0"/>
            <a:ext cx="48516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91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92875"/>
          </a:xfrm>
        </p:spPr>
        <p:txBody>
          <a:bodyPr/>
          <a:lstStyle/>
          <a:p>
            <a:pPr algn="ctr"/>
            <a:r>
              <a:rPr lang="ru-RU" dirty="0" smtClean="0"/>
              <a:t>14.  Награды и поощрения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9593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2" y="0"/>
            <a:ext cx="4850256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072" y="0"/>
            <a:ext cx="4850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9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331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895" y="0"/>
            <a:ext cx="49166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17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808" y="0"/>
            <a:ext cx="50763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3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5в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920" y="341040"/>
            <a:ext cx="4015680" cy="5922600"/>
          </a:xfrm>
          <a:prstGeom prst="rect">
            <a:avLst/>
          </a:prstGeom>
        </p:spPr>
      </p:pic>
      <p:pic>
        <p:nvPicPr>
          <p:cNvPr id="13" name="Объект 12" descr="6в.jpe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084320" y="722811"/>
            <a:ext cx="4145280" cy="5540829"/>
          </a:xfrm>
          <a:prstGeom prst="rect">
            <a:avLst/>
          </a:prstGeom>
        </p:spPr>
      </p:pic>
      <p:pic>
        <p:nvPicPr>
          <p:cNvPr id="14" name="Рисунок 13" descr="7в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29600" y="753516"/>
            <a:ext cx="2938079" cy="551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5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9-10-07\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40" y="532660"/>
            <a:ext cx="4456564" cy="61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stvospital\Pictures\сканер\2019-11-07 1\1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900" y="585926"/>
            <a:ext cx="4110361" cy="602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077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5372948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1" y="982132"/>
            <a:ext cx="9601196" cy="4893736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2" y="491066"/>
            <a:ext cx="4995116" cy="58758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81" y="491066"/>
            <a:ext cx="4995116" cy="58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236"/>
          <p:cNvGrpSpPr/>
          <p:nvPr/>
        </p:nvGrpSpPr>
        <p:grpSpPr>
          <a:xfrm>
            <a:off x="838200" y="-300345"/>
            <a:ext cx="7767575" cy="7564573"/>
            <a:chOff x="36005" y="258111"/>
            <a:chExt cx="10552313" cy="10424840"/>
          </a:xfrm>
        </p:grpSpPr>
        <p:pic>
          <p:nvPicPr>
            <p:cNvPr id="72" name="Picture 7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279402" y="258111"/>
              <a:ext cx="8308916" cy="9822948"/>
            </a:xfrm>
            <a:prstGeom prst="rect">
              <a:avLst/>
            </a:prstGeom>
          </p:spPr>
        </p:pic>
        <p:sp>
          <p:nvSpPr>
            <p:cNvPr id="73" name="Rectangle 8"/>
            <p:cNvSpPr/>
            <p:nvPr/>
          </p:nvSpPr>
          <p:spPr>
            <a:xfrm>
              <a:off x="3755288" y="1840164"/>
              <a:ext cx="65740" cy="2222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4" name="Rectangle 9"/>
            <p:cNvSpPr/>
            <p:nvPr/>
          </p:nvSpPr>
          <p:spPr>
            <a:xfrm>
              <a:off x="3727044" y="2720764"/>
              <a:ext cx="140871" cy="47629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30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5" name="Rectangle 10"/>
            <p:cNvSpPr/>
            <p:nvPr/>
          </p:nvSpPr>
          <p:spPr>
            <a:xfrm>
              <a:off x="5140941" y="2982095"/>
              <a:ext cx="2831455" cy="2668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b="1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Calibri" panose="020F0502020204030204" pitchFamily="34" charset="0"/>
                </a:rPr>
                <a:t>               № </a:t>
              </a:r>
              <a:r>
                <a:rPr lang="ru-RU" sz="11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Calibri" panose="020F0502020204030204" pitchFamily="34" charset="0"/>
                </a:rPr>
                <a:t>ST 616 - 30735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6" name="Rectangle 11"/>
            <p:cNvSpPr/>
            <p:nvPr/>
          </p:nvSpPr>
          <p:spPr>
            <a:xfrm>
              <a:off x="3755288" y="3438665"/>
              <a:ext cx="65740" cy="22227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b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7" name="Rectangle 12"/>
            <p:cNvSpPr/>
            <p:nvPr/>
          </p:nvSpPr>
          <p:spPr>
            <a:xfrm>
              <a:off x="6006690" y="3252838"/>
              <a:ext cx="1500335" cy="63006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Награждается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13"/>
            <p:cNvSpPr/>
            <p:nvPr/>
          </p:nvSpPr>
          <p:spPr>
            <a:xfrm>
              <a:off x="4211066" y="3454653"/>
              <a:ext cx="4964211" cy="21136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Calibri" panose="020F0502020204030204" pitchFamily="34" charset="0"/>
                </a:rPr>
                <a:t>Сыркина Светлана Александровна  </a:t>
              </a:r>
              <a:r>
                <a:rPr lang="ru-RU" sz="11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Calibri" panose="020F0502020204030204" pitchFamily="34" charset="0"/>
                </a:rPr>
                <a:t>Трясорукова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9" name="Rectangle 14"/>
            <p:cNvSpPr/>
            <p:nvPr/>
          </p:nvSpPr>
          <p:spPr>
            <a:xfrm>
              <a:off x="4360378" y="3645729"/>
              <a:ext cx="4497305" cy="17965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Татьяна Вениаминовна  Кирюшкина Наталия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15"/>
            <p:cNvSpPr/>
            <p:nvPr/>
          </p:nvSpPr>
          <p:spPr>
            <a:xfrm>
              <a:off x="5704122" y="3838148"/>
              <a:ext cx="1330543" cy="22418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Николаевна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235"/>
            <p:cNvSpPr/>
            <p:nvPr/>
          </p:nvSpPr>
          <p:spPr>
            <a:xfrm>
              <a:off x="4487775" y="4044100"/>
              <a:ext cx="4356304" cy="24480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05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(руководитель </a:t>
              </a: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- </a:t>
              </a:r>
              <a:r>
                <a:rPr lang="ru-RU" sz="105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Тремасова</a:t>
              </a: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050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Ирина Викторовна)</a:t>
              </a:r>
              <a:endParaRPr lang="ru-RU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17"/>
            <p:cNvSpPr/>
            <p:nvPr/>
          </p:nvSpPr>
          <p:spPr>
            <a:xfrm>
              <a:off x="4434579" y="4288173"/>
              <a:ext cx="4517186" cy="32673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05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МДОУ"Детский</a:t>
              </a:r>
              <a:r>
                <a:rPr lang="ru-RU" sz="105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сад№127 комбинированного вида"</a:t>
              </a:r>
              <a:endParaRPr lang="ru-RU" sz="10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Rectangle 18"/>
            <p:cNvSpPr/>
            <p:nvPr/>
          </p:nvSpPr>
          <p:spPr>
            <a:xfrm>
              <a:off x="5453057" y="4531457"/>
              <a:ext cx="3154731" cy="33455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Победитель (1 место)</a:t>
              </a:r>
              <a:endPara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19"/>
            <p:cNvSpPr/>
            <p:nvPr/>
          </p:nvSpPr>
          <p:spPr>
            <a:xfrm>
              <a:off x="3909144" y="4820602"/>
              <a:ext cx="5591357" cy="27295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VII Всероссийского конкурса для детей и молодежи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20"/>
            <p:cNvSpPr/>
            <p:nvPr/>
          </p:nvSpPr>
          <p:spPr>
            <a:xfrm>
              <a:off x="5227287" y="5046722"/>
              <a:ext cx="3059133" cy="29445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"ТВОРЧЕСКИЙ ПОИСК"</a:t>
              </a:r>
              <a:endParaRPr lang="ru-RU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21"/>
            <p:cNvSpPr/>
            <p:nvPr/>
          </p:nvSpPr>
          <p:spPr>
            <a:xfrm>
              <a:off x="3769411" y="5675922"/>
              <a:ext cx="28174" cy="1132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9" name="Rectangle 22"/>
            <p:cNvSpPr/>
            <p:nvPr/>
          </p:nvSpPr>
          <p:spPr>
            <a:xfrm>
              <a:off x="4671669" y="5360088"/>
              <a:ext cx="4671984" cy="20766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Номинация: "Проект, проектная деятельность"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Rectangle 23"/>
            <p:cNvSpPr/>
            <p:nvPr/>
          </p:nvSpPr>
          <p:spPr>
            <a:xfrm>
              <a:off x="4095010" y="5648418"/>
              <a:ext cx="5405491" cy="8122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Конкурсная работа: Проект "Здоровые дети - здоровая нация, здоровая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Rectangle 24"/>
            <p:cNvSpPr/>
            <p:nvPr/>
          </p:nvSpPr>
          <p:spPr>
            <a:xfrm>
              <a:off x="4899944" y="5923829"/>
              <a:ext cx="2607081" cy="26609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нация </a:t>
              </a:r>
              <a:r>
                <a:rPr lang="ru-RU" sz="11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– сила государства</a:t>
              </a: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"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Rectangle 25"/>
            <p:cNvSpPr/>
            <p:nvPr/>
          </p:nvSpPr>
          <p:spPr>
            <a:xfrm>
              <a:off x="3769411" y="6342672"/>
              <a:ext cx="28174" cy="1132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3" name="Rectangle 26"/>
            <p:cNvSpPr/>
            <p:nvPr/>
          </p:nvSpPr>
          <p:spPr>
            <a:xfrm>
              <a:off x="3877293" y="6180319"/>
              <a:ext cx="5577266" cy="24756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Сроки проведения конкурса: 1 января – 30 июня 2018 г.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Rectangle 27"/>
            <p:cNvSpPr/>
            <p:nvPr/>
          </p:nvSpPr>
          <p:spPr>
            <a:xfrm>
              <a:off x="3897164" y="6529124"/>
              <a:ext cx="5278113" cy="217520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Результаты конкурса и список победителей </a:t>
              </a:r>
              <a:r>
                <a:rPr lang="ru-RU" sz="11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размещены на сайте 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Rectangle 28"/>
            <p:cNvSpPr/>
            <p:nvPr/>
          </p:nvSpPr>
          <p:spPr>
            <a:xfrm>
              <a:off x="3175502" y="6693124"/>
              <a:ext cx="5885059" cy="26680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 lvl="1"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Агентства "Сотворение" по </a:t>
              </a:r>
              <a:r>
                <a:rPr lang="ru-RU" sz="1100" dirty="0" err="1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адресу:https</a:t>
              </a: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://</a:t>
              </a:r>
              <a:r>
                <a:rPr lang="ru-RU" sz="1100" dirty="0" smtClean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asotvorenie.ru/result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Rectangle 29"/>
            <p:cNvSpPr/>
            <p:nvPr/>
          </p:nvSpPr>
          <p:spPr>
            <a:xfrm>
              <a:off x="3769411" y="7147172"/>
              <a:ext cx="28174" cy="11322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Rectangle 30"/>
            <p:cNvSpPr/>
            <p:nvPr/>
          </p:nvSpPr>
          <p:spPr>
            <a:xfrm>
              <a:off x="3867915" y="6910644"/>
              <a:ext cx="5110804" cy="28563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Агентство "Сотворение" является проектом Центра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Rectangle 31"/>
            <p:cNvSpPr/>
            <p:nvPr/>
          </p:nvSpPr>
          <p:spPr>
            <a:xfrm>
              <a:off x="3755288" y="7100125"/>
              <a:ext cx="5560375" cy="3205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гражданского образования "Восхождение" (http://civiledu.ru)</a:t>
              </a:r>
              <a:r>
                <a:rPr lang="ru-RU" sz="11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9" name="Rectangle 32"/>
            <p:cNvSpPr/>
            <p:nvPr/>
          </p:nvSpPr>
          <p:spPr>
            <a:xfrm>
              <a:off x="3581241" y="7291240"/>
              <a:ext cx="6169367" cy="30953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Свидетельство </a:t>
              </a:r>
              <a:r>
                <a:rPr lang="ru-RU" sz="1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Роскомнадзора</a:t>
              </a:r>
              <a:r>
                <a:rPr lang="ru-RU" sz="1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 о регистрации СМИ №ФС77-56431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37"/>
            <p:cNvSpPr/>
            <p:nvPr/>
          </p:nvSpPr>
          <p:spPr>
            <a:xfrm>
              <a:off x="36005" y="10667327"/>
              <a:ext cx="267503" cy="156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en-US" sz="10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3"/>
                </a:rPr>
                <a:t>Powered by TCPDF (www.tcpdf.org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Rectangle 38"/>
            <p:cNvSpPr/>
            <p:nvPr/>
          </p:nvSpPr>
          <p:spPr>
            <a:xfrm>
              <a:off x="237134" y="10667327"/>
              <a:ext cx="5625" cy="1562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00" u="none" strike="noStrike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Calibri" panose="020F0502020204030204" pitchFamily="34" charset="0"/>
                  <a:hlinkClick r:id="rId3"/>
                </a:rPr>
                <a:t>)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Rectangle 34"/>
            <p:cNvSpPr/>
            <p:nvPr/>
          </p:nvSpPr>
          <p:spPr>
            <a:xfrm>
              <a:off x="5975433" y="8096750"/>
              <a:ext cx="822321" cy="226445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1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г.Москва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35"/>
            <p:cNvSpPr/>
            <p:nvPr/>
          </p:nvSpPr>
          <p:spPr>
            <a:xfrm>
              <a:off x="5983497" y="8362074"/>
              <a:ext cx="814257" cy="28071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6000"/>
                </a:lnSpc>
                <a:spcAft>
                  <a:spcPts val="800"/>
                </a:spcAft>
              </a:pPr>
              <a:r>
                <a:rPr lang="ru-RU" sz="1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21.03.18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89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661795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38200" y="365124"/>
            <a:ext cx="10515600" cy="5811839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endParaRPr lang="ru-RU" sz="6600" dirty="0" smtClean="0"/>
          </a:p>
          <a:p>
            <a:pPr algn="ctr"/>
            <a:endParaRPr lang="ru-RU" sz="6600" dirty="0"/>
          </a:p>
          <a:p>
            <a:pPr marL="0" indent="0" algn="ctr">
              <a:buNone/>
            </a:pPr>
            <a:r>
              <a:rPr lang="ru-RU" sz="6600" dirty="0" smtClean="0"/>
              <a:t>2. Наставничество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4502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</TotalTime>
  <Words>318</Words>
  <Application>Microsoft Office PowerPoint</Application>
  <PresentationFormat>Произвольный</PresentationFormat>
  <Paragraphs>60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Министерство образования РМ Портфолио  Трясоруковой Татьяны Вениаминовны,  воспитателя МДОУ    «Детский сад №127  комбинированного вида» г.о. Саранск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3. Наличие публикаций </vt:lpstr>
      <vt:lpstr>Презентация PowerPoint</vt:lpstr>
      <vt:lpstr>Презентация PowerPoint</vt:lpstr>
      <vt:lpstr>Презентация PowerPoint</vt:lpstr>
      <vt:lpstr>4. Результаты участия воспитанников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5. Наличие авторских программ, методических пособий </vt:lpstr>
      <vt:lpstr>6. Выступление на заседаниях методических советов, научно-практических конференциях, педагогических чтениях, семинарах, секциях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7. Проведение открытых занятий, мастер-классов, мероприятий </vt:lpstr>
      <vt:lpstr>Презентация PowerPoint</vt:lpstr>
      <vt:lpstr>Презентация PowerPoint</vt:lpstr>
      <vt:lpstr>8. Экспертная деятельность</vt:lpstr>
      <vt:lpstr>9. Общественно-педагогическая активность педагога: участие в комиссиях, в жюри конкурсов и т.д. </vt:lpstr>
      <vt:lpstr>Презентация PowerPoint</vt:lpstr>
      <vt:lpstr>10. Позитивные результаты работы с воспитанниками</vt:lpstr>
      <vt:lpstr>Презентация PowerPoint</vt:lpstr>
      <vt:lpstr>Презентация PowerPoint</vt:lpstr>
      <vt:lpstr>11. Качество взаимодействия с родителями</vt:lpstr>
      <vt:lpstr>Презентация PowerPoint</vt:lpstr>
      <vt:lpstr>12. Работа с детьми из социально-неблагополучных семей</vt:lpstr>
      <vt:lpstr>Презентация PowerPoint</vt:lpstr>
      <vt:lpstr>13. Участие педагога в профессиональных конкурсах</vt:lpstr>
      <vt:lpstr>Презентация PowerPoint</vt:lpstr>
      <vt:lpstr>14.  Награды и поощрения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 Трясоруковой Татьяны Вениаминовны,  воспитателя МДОУ    «Детский сад №127  комбинированного вида» г.о. Саранск</dc:title>
  <dc:creator>Екатерина</dc:creator>
  <cp:lastModifiedBy>stvospital</cp:lastModifiedBy>
  <cp:revision>38</cp:revision>
  <dcterms:created xsi:type="dcterms:W3CDTF">2019-09-28T14:06:16Z</dcterms:created>
  <dcterms:modified xsi:type="dcterms:W3CDTF">2019-11-14T08:23:27Z</dcterms:modified>
</cp:coreProperties>
</file>