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308" r:id="rId13"/>
    <p:sldId id="268" r:id="rId14"/>
    <p:sldId id="269" r:id="rId15"/>
    <p:sldId id="298" r:id="rId16"/>
    <p:sldId id="271" r:id="rId17"/>
    <p:sldId id="326" r:id="rId18"/>
    <p:sldId id="315" r:id="rId19"/>
    <p:sldId id="309" r:id="rId20"/>
    <p:sldId id="272" r:id="rId21"/>
    <p:sldId id="301" r:id="rId22"/>
    <p:sldId id="322" r:id="rId23"/>
    <p:sldId id="325" r:id="rId24"/>
    <p:sldId id="295" r:id="rId25"/>
    <p:sldId id="316" r:id="rId26"/>
    <p:sldId id="273" r:id="rId27"/>
    <p:sldId id="274" r:id="rId28"/>
    <p:sldId id="297" r:id="rId29"/>
    <p:sldId id="294" r:id="rId30"/>
    <p:sldId id="324" r:id="rId31"/>
    <p:sldId id="277" r:id="rId32"/>
    <p:sldId id="279" r:id="rId33"/>
    <p:sldId id="318" r:id="rId34"/>
    <p:sldId id="281" r:id="rId35"/>
    <p:sldId id="319" r:id="rId36"/>
    <p:sldId id="305" r:id="rId37"/>
    <p:sldId id="283" r:id="rId38"/>
    <p:sldId id="284" r:id="rId39"/>
    <p:sldId id="286" r:id="rId40"/>
    <p:sldId id="321" r:id="rId41"/>
    <p:sldId id="288" r:id="rId42"/>
    <p:sldId id="289" r:id="rId43"/>
    <p:sldId id="290" r:id="rId44"/>
    <p:sldId id="317" r:id="rId45"/>
    <p:sldId id="291" r:id="rId46"/>
    <p:sldId id="323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994" autoAdjust="0"/>
  </p:normalViewPr>
  <p:slideViewPr>
    <p:cSldViewPr>
      <p:cViewPr varScale="1">
        <p:scale>
          <a:sx n="93" d="100"/>
          <a:sy n="93" d="100"/>
        </p:scale>
        <p:origin x="-42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3BC668-CB0B-474E-9C41-786EA15A863E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04C800-B061-4559-B825-B96FE06734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54203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4C800-B061-4559-B825-B96FE06734F2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75722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4C800-B061-4559-B825-B96FE06734F2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75722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uppa 4\Desktop\1670821549_3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" y="0"/>
            <a:ext cx="9131300" cy="68691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260648"/>
            <a:ext cx="6696744" cy="1143000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МИНИСТЕРСТВО ОБРАЗОВАНИЯ РМ</a:t>
            </a:r>
            <a:endParaRPr lang="en-US" sz="3200" b="1" dirty="0">
              <a:solidFill>
                <a:srgbClr val="0070C0"/>
              </a:solidFill>
              <a:latin typeface="Palatino Linotype" pitchFamily="18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67744" y="1628800"/>
            <a:ext cx="626469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00B05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ПОРТФОЛИО </a:t>
            </a:r>
          </a:p>
          <a:p>
            <a:pPr algn="ctr"/>
            <a:r>
              <a:rPr lang="ru-RU" sz="2800" b="1" i="1" dirty="0" smtClean="0">
                <a:solidFill>
                  <a:srgbClr val="00B05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ctr"/>
            <a:r>
              <a:rPr lang="ru-RU" sz="2800" b="1" i="1" dirty="0" smtClean="0">
                <a:solidFill>
                  <a:srgbClr val="00B05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Ганичевой Лилии </a:t>
            </a:r>
            <a:r>
              <a:rPr lang="ru-RU" sz="2800" b="1" i="1" dirty="0" err="1" smtClean="0">
                <a:solidFill>
                  <a:srgbClr val="00B05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Кяримовны</a:t>
            </a:r>
            <a:r>
              <a:rPr lang="ru-RU" b="1" i="1" dirty="0" smtClean="0">
                <a:solidFill>
                  <a:srgbClr val="00B05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,               воспитателя                                                                                    муниципального автономного                                          дошкольного образовательного учреждения </a:t>
            </a:r>
          </a:p>
          <a:p>
            <a:pPr algn="ctr"/>
            <a:r>
              <a:rPr lang="ru-RU" b="1" i="1" dirty="0" smtClean="0">
                <a:solidFill>
                  <a:srgbClr val="00B05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      «Центр развития ребенка – детский сад №58»</a:t>
            </a:r>
          </a:p>
        </p:txBody>
      </p:sp>
      <p:sp>
        <p:nvSpPr>
          <p:cNvPr id="51202" name="AutoShape 2" descr="data:image/png;base64,iVBORw0KGgoAAAANSUhEUgAAAqMAAASwCAYAAADPDUNnAAAAAXNSR0IArs4c6QAAIABJREFUeF60vWdzHkmSJPyQIEHZWo7usZkVP/nE7n24d9T9qNfW7nZ3prupBQgSAMlLj0zP8vSKrHo4M0czGoASKUJ4eEWqa3/407++f/fu3QH/8e/atWuH69evx+/x9/v+a/yC596/f384OTmJ/+fn54cbN27E77iO/ygD//EPf/NnvV7v6z8+o9dmz+h1/I530V78ZB/QFrb17du3cV/7xPrYTrab/Y/r0m69jnJYL65fFXl4X3Gdz1G2lBnboW3osha5+H3WSflr21l/JrO372v7VCeZDNkGykL1qP1V+0Bbrl2relcZqR2oDbievL21jMXgvN5aVtW520pWFvswWnD9K9O9Xufvar9xrVSt9dPu+Tz7y7r7+8XkVQeq88z+szbPrmnfaR98Vu2QbcW1q6ur6qvNnnvf24vapsyflzqrfQE+otzLd4cXL14cfv7znx++/PLLIqy3B/jgrZsnh7Ozl4eHDx8enjx5dPjo/t3DzdPb5Z2bh9Pbdw+nt+4cTk9Pw57Crq5XHy5e3fU19L/YQaajPVlmtu8Y5X8fo4tZvSPSjSUp7tBuvK53796u8KXKu2L2+7cL/rCMkF/D4rdX7w6vXr06nF9cVrk2jLl2OAl9OZ4oVhJb9/qv/k8cRjnEYb6f2dRV6R9tFM8Rw70djof972IfqlOvI8NZ7c/7dxVPiPfLPeJmtcdqhcD7GuM+uv/J4bMvPo+2n70+P5y/fBFyxrPo9/UCFMR67Z+2zzFCcZq2QcxUXFFbUTxU2SmOpljT+jHzB7fNrsNm0F2uDQ/9efZFbS6LCx67shhGP8/s8NpJjf29j+3XWTxgG/Qny/c4HrGuwBBtWnkS3zk5iC+GHS2tzGR4rcldy1IbfVsQj3+r7lX+bkOqX+UXeA7luf+5DKIvjSPxHjjdzZs3w47x+7uCH+B6V28uDpeXl4E7xA+Pa9pvPlOQKvw0fKPhzlXhJvh3vXHJayCjFLYqpRuJBV+tCM8g0LACdZLUAeLiQo5YH4W7BxwsPzM0NVS9j6CrTu7GryRcjZ50nICh97T8twkxcqcZQWIenjJQnTln5pjZNSej3n/oz3XlfVa9OHiRjPId3Nfn3TDDAtoHjfet/r0mH+p8xXSjuXu24v10IJzJT9/TvvQ2FDAZ7KR9COm1tK7rC3nSuse+rVuluthrs8rW26ggpYQVIDTYtshW7UJlodffvbtqH6L1g+fy4m0E5Z/97GeHzz8vwbqAGeo7vXH98LIE7AcPHnQyeuPmrUJA7xxuFFIKYnrr1q0CVDeqbq9VokR0X/n8hIyqbfjvW7ixp4ctm9t6d4+MZjrV8kBG3V7Qjx7Mmj1q++L95mNXl28Pb968KYTpTWA1/gU5KmTUgy8J4B6+btmh+iXJaCYf1gF80g/8WVKEda7KKh87x+DmrE8ko/CCsewap0j2gEoR71o8vHf3o8Onn38WgfrleSH7jYyiDFwrGur9YvxRX1ZcdD/LfE2fH+2jvq3X8D7zSRlOVvuwLJMplfW5vJvbLXW2crR9iqH/r8loAZih5SCDqmtNFmif2C/4hMYul/2160syTRNLxEyS0Y75TaxavrYHxbEc2rrqSMloZrMgdVtY5L5QvrWG592Oun5bEpL3ITeSUfx8f3lVkglnh8uCI+BUsB8ny4onWg5+JxklxnRdFP0hBqG+XTJKZQG+/AuvK8AybzNh1Y6vyegUaGaoJ9ed/HjdIbj2j6DgCsuud4cyskkj5E8loyyHbYCxqcI0O8v33dmztmXydJDh3wp40W1z1i2Rat3sC/SfZZyZ+SBYr+pt4O02gvo14KzBMiejC2C0jJlkYykfLYt90Yx91neXP/WSAYGCuNqM90H7x48BtRv/PbN/Jwpb72iwm/UHAZKjBPxAC5nqKAj8uFSkOtuSRwTnt5ctA1ZJLTKj+IJGZvTjjz8+3DipxOlm+Qky+uOPPx6ePn18+PijeweQ0Zs3CxEtWVElo5WEXo/2lh/Dv66XliHPiEgmg5nd7z2r+KLPZvrxOvD8dRsF0mc0MPj1xSaYk1ue6EDeMjH8uKCPVDutI1jIjCKT8apkNC4uLvqo1vVrN1KREOPZ70y+aouZ36vNrIJ7ixUdr9qIgfowyyReehsGPfSc5bo7Wd0rfb9fMmuhr14M5d5G3QClyOiEhxwOd27fO3z86SdBPF+8Ogsy+vr165CvktEM8x2vWGWGKXw2+4lrbUBzNTqVZUZDL5LJ1DIz23X7DHna1xUyZBp7MqNyH3Lf0bg58yuPTd0/rD3gKfqPdavPqA3odf0o4nVkRrVN5EPdxlums8eAhIyqv2yR0dBnaf46Ji49cjKqvpbpUzOjbneD3mREPPyg2DrsGMkEkNHD1duC3y8PF+evg4wGH4SsC7/IMLTLryVrYDdq35QpsqP4PWT/+z/+S3lvSQ2rYaDxCOYRHOwLnCQlHI9DPzI8z46vwWwhG1qXd2gP7LVOf1f7s/V1rm10h1iMa8mEZcFoKzNKpaoxuqPol2PmyGpgKksFsAwMunzKMEZ3XCHWM3lruTqMxz6okVWCs9jOrJ8Z0Pm1pW/jsJs6UNVRJaMfVuZMsuvrM9DrT0pmVIEO9xl4BrIt2JjpT1uQ6SRz9Kw3GWnQ9vG+kvP4WGrTa6g7ktH+t3xoZsEdmdFadp2+omT0o48+igwR+oBh+hcvnscw/bNnTw6ffHw/yGhBmMPtu/cPt+/cC9DDx00loeMwvdpl/G5k1AOMP59hxKpMFJtgoQflLTtf6XDD9LJy1768zmBpAAW5UDKquBW/FzmBjGKYHhlSYhIyo257WbDYw2GVRRZEaTOK10O9Qkbp62p7qiOVTa9rQkZnvrbypyPJ6PvmBySjd+/cDzKKepAZfVMIKcgo/kWWRzKj2l+VJ9ri7cz8mO9nOJ9NW6ryW5cd5TTyRFl7md6+lflacoNk1G15D+u8T5roUjvIZDfIyMioZ0aZDNL2qZ32YWSZphhi4jSYMtDtOtGMJsjlwAuEjKa4IcP0WZucPDrWgNQ51jmPUrviULjrUfUe+FEe0I8/JptAHxDnSUbfvDqvQ/SN9GOaRGafg0zkI8YxJmRQbApy7GQ0U7oahSowCmxK0AClFVHQa+cayegMwLyDLkx1mhlgqlKcOFDJnrlkH4ahTCHZKyFPCB7LYRuyQJ45nTuxy8fr33LcqHMyTugyy8BDA8kQAPkl04axPIisAEwuzMBvqX8+B6wWswwru+2pzbicfC4N9Z/ZnwPA8LcN0yugeB3Rpw/ITK8CZak4C1iZfLfAn21k+/QjA5lRJc9qLvQNz5Zp/e/LMGn9oKpzyDFMj8zoL37xi8iMlgnpgPYYpgcZffToUfn5LDKjJzdOS/+uH+7c+6iT0fjuTeaMss7ezw0yOvMJv66+OcMbtTHXz57Mw1pl2sosIIzyHIfh3rd5Vf5Mb4sFt65L4lKREzIZr8swG0hpH5Zsc0bdTzSwZe3yOHGMDLIy+R6H79QfNY6oXhSzenxpZDTDxcyPVz62Q0bfCoCifpLR+/c+DjIKeWPO6EUhpMw812kQde5o5r8zzNnCTbdPxdEsRlBWXT/JcDrb5pi8qXfHM8kMasxfx/1170KebR6z24jiqvdlKDsho26jGrtWONIw1qeOkYxymF7bgPL4vJNRkjQ+Q8zpOrJMKv2Vz3GYfhqfLRPpGOY6yMio+gDXDnQ7bbGdUy9PSxIh9FQ+ZjH9CmQUHzQnbRoVyGjmlx5fNQ7ieQ7Xd32QjG4FN61oGA5qXwBgzeoMCt65A40LajQzuHKgVkAWpB2knJjwb7ybTS9Q41cF8tlujEJEMwNxRbBdLCeyPDJUp8az1S8tl2110MhkrXXFfXFWB0Z/1vuHvuhUg+6Aw6KXdaYyKycjCNTNCB5jJsjtA5kAGnqmc3V+lXVGRrVNM9vzgOYL+rIy1B84rDILNDNZue+oro7xV32f5BM/Y4ilDZ3Ez6ZjyorkCfUBkDi0Pw8u72oms5BRYMHFm0J8SoboV7/61eGTTz4pw8SYJvPucOvGzcPzF08Pjx8/Ojx//jTI6CEI7GlkRrGACZnRPge5LQzQYfpBBslXlvqT6sD9LPO7Wf/Uxvw93nPbUT/lMH3WnowErPuwkNPMVpCloJ8yAIbPdgOomeY3ZZgNusf/CICFhGWL79zO9uxO25tharcrmQ6iPkX/cBlqWTMfC/woDkn83vIL96deZpHD4Cv9ryZXGbjHLcwZhd+AjH7y2adFrnVhx2UhpLGwg/GmZUZV74pNLitWO7vu+MlylUR5nBh0ZyRo5hNZewe5ChkN3cqwv8ZRtxuNPZkvzPQ9xob1vHuHAcdn9Rm3VY8V3sY6XWiZhsA24if5QZtSusw7lcyoZlAz8or6lB/gbyWPqIf3uzyb/LO+ZPavc1DT+23ObNdJW8ikZDRGwbmA6fxNFBOfW7FqdVkcTf0P8Y+LJsVuKMeIyfKRFJnRWaAM52ur0RWUh5S6pP0dLHMg//uTUXVkAh07rAt03LCjve1Lo4NmETLbrcY5k5GSnKx8GpMaz+ydmeNlwVMDmTqJgy7T6ArYW4E3a8Ps3Srr+uWkZVJ++tWntqB24kGIC5iy4FGfXeZ4zepV4HZwnenRy8rkEP1NvCUNODJHZsu/VEbZc39N+12/+rfWFyRVvvLxnJNRzVwoeC964zSNumPFm9eXEZS/++67A4bpr8rvJKMvXj4rmdGHZe7R8xLM75S6r8WcUZDRW2VFfQwHNf1imN7njNKGou4PIKMq11kQdgzJfC6zSX3P8S/spT2wF/zVn0fbG+fwrrDJVudqQKhl1jldV2XuKDJ3JKNcwESMm9n/2j9HK9URJMYFlOl27eVkslLsZi06cpX5BzJXik8uZ7V9xYX+u5HRXkchIdXOxknLyIyiTXdLNh8fWxdvr1rG6CxkGz6EIFtGDBznFQPZV/cp1YP2a2bD+kxWH/FqbRfrURd9hu1Y+YGTIcu4asxkGTryojoY/BmW2pI2me95fKE8NLOe4bPaZ+ZjJ61OTLfTdlIWXE2vthn9soxwt9fmb26T/aPBpkmQX+F9PONkdCU7Sy5R5+4b7Gs2Z3QWZ0LGzIy2hNPNkhkFbrwtc84xzeft6zbvnAtMd0b+usxlOo7auM7x3SWjzIw5meig2L7M1XhpkDocuATVZesnL9MDgoPHCNKLVkj41BlRNrO26mRehs/BQPpZ/xEM1UG2AC6TgwKOEnnN+rmBKHiz/VovAZ/16c/BEXwYoxFHPu8LvNzpUFZfxNYMdCRINU2vwILfNbPsMnf5WXhb+YrXp3axNye422mbn9WDRSmkBulxt4WZHnobbLWmg2vXtZDRDFxZz9a9rOwMSNRWXLbUBX9yDni/XnQ6rChtcoGdxtw3y+qrLqosFxjGvdfnBbjKB+yvf/3rw7179wo5fR1l3Lpxcnh59jwyo5gIf+/u7SDCyIze++iTGKavbWvZ+JO6wEa3dhp80DJWjhV7cp3JX+2FvpDJ3OtTgB3bWd/29vRgJ7sx5H5eMzP4n5ENZBboa+r3y7Ua5EFGEUzwoRD9KsP0xGnFDu8rn1Fc8KDOgKmjSqPPLsRH5aR1zfCVfc70EmU1MqqkQ+XtwVrrid8b2XT9cHhW70cbSnxAmXfKBxQ+thDsYc+YMwrZcstDkFH21bOX7kPEcrRb25vZjNut+jdjlRIYxDPahf5kOerfKkOPY71eH2mzBTuud7aP9jPTs/raSheCQY5vnln3BUyanezYLFPrAF8ok2TU7aPbQRMA5cLhefcFJ/+sc4+MRhsKboKMql8qR6j2N26X6Qt0KZ+u6ySTqv6hsaMCQ43lJy3Wn5SFp8ANZEbjY7ZkRlE27Ypba1EOPgLZ2zNJzgxk9H/+7r++Z9BxgHSwisbuZELdWOKVtrKz9jWftO1grsCqAqbRLp2u3rEyCsvWOciyvqt3l6vMXvRbMmAZgHo/MycjgKqjOZj4eyvjkIa7k7LfSnBVDjReBx4FJc1maNsIbNrPvM/rTOXKIYQIahka6Ja+5QuYKEPd1zQDOJW1AqHaiNqCf7DgHf0A8WDmdtEzQMmqQu+r1ut6cvvP2pvZocow870sQA0ByBZR1Dme9Z/Lgn/TruuHKqdy1IWMyIwCvH77298GGUVmFNdv37xxePjox8MPP3xf/75VFisVQnnz5mnsM6qZ0QYztQ1IMknw6G0zMroiGSJs18NWQHScoHxn+DILnP160vbMDvzaUt96Nb3aBu0RutCVviHDwN06ugW1cgFTkKayvyv/+Ue8YoJimPsbccTtUrEb7yhJdeKqmKP2xf7w3SwGsGwle+y34sCsnfEs93WUBbpRV8mMxv2yG1b0r8yNq6NssNmbQUYxJ/r15UUM04OMamYU0wcy/1dZM9GD9pF0qOxntqf4TdlndcU1yVzSbjJ/8nvTeNbIUL9vctO2dV+1jGf6UdXw5lhf7fYg5DhkIXEbbcmmyQ021/xTvWyw32YHLg8sUaP9UX9h27ZlFmNQ50AleZd9vNF3dc6o23ytcOkw6rXZL8uWb83vfGsnxzffJ9zJKNYE4N9lWUWPOaPXykdt+FZLyvjHgJffZd2a7TFK/74GMkqDpkM4uAwFmPH1YNyMyUGAYEZlKhnVQOqGy3L0GVXi8vy41c+xgWYx5hzs1YnhPNkXazWG5ctT+54Rg0xRi1zW82G8jDQoy1ejlt8BWFa7ZY5OXaucHQTZr6w92ep2DWD+Zadt9EBX741bO631OZLfTKYZMM+cxL/ktK+pfVpmtJOGZKFYCibWkBmZwWO0L2/7QlSWbNmWvTk50GeRnRzstlXmGOA2sAR4HnRRs6jIjILs/OY3vzncvXu3zRktW+Gc3jw8evzg8P33IKPYGqcsXiqB/UaZSwoyiswoh+mj7224y8kobSY2FkGmQMieysXtrINiyzJmeDMF0owMW4Cdlafknjrd82vVV7aAieWETmyOGoPekgDgKEUlowh6JKMZkcE1/bhVuc1kqPbDtmU4zH5l5XtbSEY58uE+zb/Vx9wWMkzztvY53TtkFCSgYlmdG83M6PnFm5SMAnYz//f2ug0fYxuqf+/PysaMjG5hid6b4ZJn5rL9Sh2f2CfN2A42vJH5nMXzLqdkn1G1U5+T6fbcD7cRfx5wZEJGY/W3jAh2PEwyxfTFsMc2kkHbRBnLKMa4SX2G6T6SCz6lI5dO9ElG3WYWvFoOrYl3mxyQGcXf2C0Fbb0oC5fw0eVklORY7TjjKZxV5X6ro2/X/r/f/7cgoyhAyR47hTSqguMWCOwFxKq8cbWoO5MGwR54WvucuFWB2kaE4lEzUjUEqnbCwip4yZwQ/zpXwM3IaEaGZiCj17fkNwuUMzCjznRqXdYGz4IomC2EYzzBaXTobflTv1kw8bbXcsePA3Xaqv+xvkxmMzlmTqLt8+G0tOwGNj2oyLDJyobKhVmdDvxq2xqw3N8yO5jZFsnsLLCgrLecYF5+D99rFbhdZrqq5bOPlRyevypDOqXMX//6N4c7d8q80LIPKZ5DZvTps8eHP//5z+Wda0FGr5UN7k/KcLyT0bA7tqQtUFGciP4Uw9ZgoGCbyXwGlsf43Cwgbsm1+0jLNG896/eGYDg5QcXtRzOknBday6kaRTOwsIwr6q+flNNVEHC4RUsLrJSp2qD6+9i2GSqt90p0LHGZzuIK49CWnjx+8Vmdj+exg+94cO/Dhly40obx+0k/JKPl4wnD9FhJX1cZn/X1FSHXydZKKlf655ZPe2ZPRxlXPiEF9cyVjHRk9RyrT7672udyQnYz3FIbmFvO/E4WK7l/Jd/yOf2+ZsT769ELw/XDM0ZGSUJd9nxHV9OzvySb8Y7M8WYZPVYjkysnMNFGFed0QSyuY59njWFdDs2ffQHTGmvaCWQcSRYcoB2j/W/OysEOhYyeMDw3vV8v06+OwYejyOjv/vDfOxlVY3EyujW8oubjILYGnXEFCO47AHp5GZAvBjOmpDxAaZBSA+p1cDlcu9ANwL5w3LnUMdzJ/N6W4/kw8F/jpP7OQGYkM5r1n5lLBUa95sbtQX2276ca6DEBf+nDOlNNnVYbHLeSyABqq+4ZUenBSTKFWbsd7FarOeUr3wMg7URlumef6h+ZnrP+ZNdmdqWb3uMZ3aSddc+yx/F8Q3PucvDq7HXMm/vlL7/rZBR6Q2YUZPTf//3fy/2yAOROOW2pECLNjNb5T+3jty0kROovI2vc8cgzAR/S92N9zfWo9pVhn15jZjTDMAfxnABWf/Ag6uUxCDLzuQThStqxHzAyo5j3FcPDjYzqHHnFIvU5J1CZPGZyn/lVRoK03CwBsKUvjzP4W0dlZu/ukdG+Hyun4RQyimNrb5ds/v379+vpS22YnsPuW2TUdb5ng5pFJqnRDGNmM+GXzX9mZCyrd4aNtL/AL//43iCjaJuOnBJPNA65/7pvZe/o+05GPVOr9bsfoWwuYGK9JKNdFrKaPuRqyQiVDfqryTvNiHaOYAufNJmFZ2ar36lnHxbHMLpyHuUiKJsLmFS36nsnBQf4NzOj0Q+OBrfjnF+/LAc7FDsPMh5bsLRpKHKyIOtWP+51JSOHlF3nVr//fSWjA4A2gkhD0A6y4xlAqpF4ebzHzKg70axcKmtadpugzfqUNGYKWPe1nV3fMgTa18xhnZTyea/f/54Fo4yM/j0CKtuJE4C0LSnBaplntkXJqPbXdVbtY715tsrtw4go3hzJKO1iAbaRjM7krvaZ6TF7Lwuy3v4tMqrPbgVsBdgZ2Or7Xq4H3mMDS6oXGZ4KWZeHSCDoc1tTGZaRjoohZy/PS6C+XY4D/UX8RGYU/04LASUZvVG+ppEZxT6jp6flSNA2Z7QOC7XV4y2YZnNGw+eamSg+7AXTLTuY3VP98JkMbKc275mW9uCWTkfsXJNR13+0sQVJJ6PX2oJMXcAUei5ZacjuRlku7Laa9Zn+NMOxYzBLMb7jk2x954FUdZvhP9vp5EwxedaujmVCrqJ9zJUwIya7d6AskHiQ0VtlKzKQ0Vdv6lw6ZEbjflv4ETuSNlzNcEHxR9vovqYy49SF8fkxC03/xcIrvEsymsXC0c7yTXUUC1DG6jhKS9pQT2w397HU6/6M+57rz2Pu8Hyy7+lWvygH1sEFTLRveBvvxbPNDlim5a7W0/SaPHTovZcNcGsLvmd91hOY+N7QHyN1WGCk8tIYHX7RklEz/TNxHmOOtF0ho3gdNkQyiswuyWj4p6ySV4yg/llvdnIUnkcs6Pr93e/qML0avXfOwWpL2avgbcHOycbsy8jr0PaNyhn3idP61ZFmwQZzItAGZggyxbojOTDP+jyrU6/vkVEPDE4IHaRXgWqymp5tyIgn6+TPLULJjBjLc/CfrfajDNdlz8loLXscWPkQ28z04TbigWOVLcIIsc5TtAn0Mzk4sKge9/wva3fW71nQ29If54zSjpAZdRvzckesqB9zyLzh+ssXr2L48ttvf9rJKK4XynN48vRRDNOfliwpNlMGGb19+06QUewzWnWxZEajTckskOh7G6afgawGsIyQbF3L+pvpNfNF1VXcb7YyI0WOJesglWdGvT3c7xH+DAJQFy1hgVklmxcXddN7ZEZjnpaQ0WPtS7GR78xsznFJ/1bbZTbR/WH2vMeFant1kYXGkgzXvJ9hb5bp4/A2clTxr3xsk+yi3fUDqpJRLNDLyGi8JxkrDcyZvTqZxvPMqilBCDI4LAaGryz7WOO9PrLRNvP3zKTi0JZNru2wsqwZGc1kG89be9Uvib2OTxkZ1fe0D76gZ5UsEKxWn1Eyqm0/loxSdtydpNt0iw/UldYZuhAySj2r7SOT6TFpkEeLN6zPFzDRb/gOTjeaYWRtW1vz0vyHPsTMKKabOBmNOko/Y+P7No2IfZhl7VcZ9SYYTNnq8Q+ZUXaAQnAjzYyFq8l0Hys3GBrN+P5CNsK5CzAOxtUaude5LvQsWrlnbP1dlkt2Ycjc1KwvDrwKqlsBe6t/W2Cu702dEYaRZLa7EzjYCtngMw4KTkYp6xxwcnLoz+7Z1PL8SEbXmfFan7Yxax/r43NbJqDOr4HDy417QkajjuZMe8A+u7+V+c9kNtP17LraaCoDsx0GM5eJvqvgiWBYN8dfyOinn356+Oabn5SAfassYKrk511ZdQwy+uDBgzJ8fzs+2JFlunWrnk0PMlpl0eY4cjisTwOwXTgaGfVhOLXpjhGSndR+uHx3ZdXsbuYPmY59dCp7JiN5S9u3z/7uQ9Ft+I8kFD/rfMMqwDdv6v6vGKqPwwVivu5JH87N9K2+o/70IfBas93LosQeJNvoG8pSwrWlH5W76opl0nfxHElQhuMD7vnq8IanyGxGfUVOOtRNMnqzfERhgd7Z2Vn8xwlM7Eu81za9Z5s1trqdZXFEbWL0t/HobpJRfkT2ekqKze0qIyV7uEVZdf1PhukdfzI96jP4XT8ksjjockoxzrYu8tX0jv8qE/yezRlF2/tzk8wo20b77jYoCWaXd/gjh7cFSyiryHw3Mso2uPx1zmits+Kvc7fOnxL7Hv2IH//Lgiz6UYyclMwrcAOZUcw5J++DnBm71D4VjzWWzqazMTMdz/7xj/9a+lQl6B1Sp3VnQqNwzcmoGwzBcgGKNbgqYCgoqkIcaNhebEKs92ZAqQIbnmlkVBWk9z2z589le5y63NygthzX2z9zyBmIDAbQyJKWmTl0JvO96RGshyTEwceBZ3DwZmu5HMaPFW9HP6FHgpnKe+bEWzJXmbl+FcziOSOjeqhAZq9s/4xwKJhp4NI+qa5VVw60me2wb7P+a2Y06m+FeIBUHxtxoh57iGFg9OXF87PDF198cfjqq28iM3p58TpWH+OEmidPngQhvX+/nL4EUC6M9KRs7YQsE7Z2qh+m/FJvE+t3tnbKyKjjwUz27kPua27TmZ2ABIRfAAAgAElEQVT5ULLripnRrbI0e+S+ytX0HtioT+IP7FLnFMaehbGHbh2ufV02q0ZWFAEFmT2QLOiFQYU6xU9mRzQjmGHIsUSG5ZB0zvqS2f9WHRnRYPtxr8vGPrgGH5dDTwbcFjLa5VCc40bZFxfyOynTS0BGscfo+csXIVfUTWJAMso2Ur5ur/1jomFiZifUNe1ktLH6kQYyOmSGS2I3s/tZfJ3J2X0iW8A0w5Yge/YxorFeyejMP7JYyjaFbAuGaD8zMprhYieTdvNDM6OKhdEeX+DauBV9kwughja3JFh8QCYLFlW+fSuyZi/8GHG8xt9hL5N9Rlkm5ozGcxaT6Uew46uy4f0Z9tItH7I3Gp4Av/0jkj7nbYm4aFs79bgkcfwaM6MOtFtBnYLEz7ody/JvRYZ6cCtibsbJbOhsKCIDvll7sAlxFji1P4PxNsWzvGHT1QZae8RFwUyHg7SNS0Ach9m0bMpjG9SXOZLuVPxb+6+/14xVnbOXyRRt8eMqV8G0vDhOJVi21NlrvwY4ykYDkwdy7Q/bQftSm1OyoR87biPeZwcA6iJznqwsklEt1+fk+nvsowZi/YDxNmU6pb1ldunBjn+zHaoDDWq47/LX+x0sJj6xyKyObvCj5MnT54WIfnX49uufBDZwGgxI6ePHjw8vy1Ggd++WVfbleMobZbi+pEfL2fT3yxzSe3VHj/Zx6X7lc805XYNzR73f6vMapNV3t/2uaUKiW+YbWLIww6bB/sofTiqiLRKsU3+W3Q60T8vvy75/6iMgoiCfsb190Q+G6bmaHvWclpOvkCF1H/E26sfU7FnHH/49sy8lJLPMtuppRK/xL60704PWNbw5CdKZDoJQtekjkVUu89zulROYQEpfPH1yeHX2Iog/4xp9y/ugZLJjmG8pVV5yuxzISBv25vszMqu2MMMPPqMfQ+oriu/ZMGu93w6nmIw+6LQ8xW3K2cmcXg85tt18VJYkdnh3drCN8hC1C8XbWv64OJCpED7HQxXYLj+LXnFnmJLQPg6ZzNLRAbYn5IdpqW20En9fluTYUI7xFc+MYohJcUHlRNm6/2ibe91NDpwDStjDCBbI6GXBkouy1yiTMZxrrnNGvY+eiMxi+HvB14GMOlHSRmuHtPPqgGpsrHgBpHyV9IwIUGFbxBDPIHjNQDJrs1/LyOgMCFMl6vxBcciMjO71xR2xymC9/2jWr4xYVWBZMtGpPGQ1nMs8I5Oz1exZoHYnUFDYk4Xaj+rDg4/X4Q44c0iX9aw9Dvb+5a1zllimBxMnQw74mZwyXWRy4DUFdQd4Zms43Eifxd8ES/d9B7Ws7hqMKphiJBY/nz1/efj6668P33z1bRuGq5vevy9zs5EZffTgh5hrF6tYi+0hM3rn3t1CRj9Kyegim3H/2X4sbPMP9c0ZOPMZykd1O7XNZDW/ygpkVPWdEYmoV5Q8PNPmB2a2E/UYvrCdSxltn1eZq4ZnSEbflEACHV9e1v1FaQMgoz2Ll0zdmdmy+o1jjr+jWTH32ylJNGdweept91l/diu2ZH6b4mO5qGT0pHxAQW4gozgq8ezZ87KA6eVARtGu7EPbM+ARI5LV2WqLa32vt81yLNN3dCN+xiSVG/eo7OQrySJHeTI8P8p5Pal71Mt6DYDKeTZyxDIyMqqE0m3Q7cyxwP8mGeX1DyWjynmo32iT7Ce6acO2ST5OYMpGSpb22UIzyQzv+UqGTV1+VArncDYyfVr+jlGW1/X0tqtyElPgWSPRnKaG14f+w2Za1nMWW+K6mE+aGc3AXJXupMwBKguMQRsby2cQ4OTfrfe3wKc6yZ4zbO/12IVqIKhtUuPP2joD7iqzNQnH8xmQZwCtC4QypWbkbAy6dSK+Oo12FZk9B3Vt31osVd7UJX/6c6wvc4DMcGeAqm3P2hk2IAHb5ert23SMSVkqj72tnVZg11Yo4rraPdu9lRnas/1tPVW51KxltQFmEZSUZkFotJ9lCo+2Z7G7eh92CtmCjP70pz89fPXFl3G9Ly4pgnv69Onhz//xf2IV8u2SVboqWYBbdwoRLWT09q37R5JRm2PeMlYuiz1iQn0oaUh9KfHfwQ5lMlQWDFb+YbaKaRL63spfzLGor6WtNQjQnnRVPTKj5yWbgT6CjJJ4oE0YbuZH0cz/Z77tvur+p/FhHFUZO4Py1f4zTMxkcwwOuC47Htlw4RrfxivsC2YXhj8VMgo/ultOYLpx4/rh1fMXZc7omBlFXdpv19nQNplDmLWFhD4L9K6HWUxR7Peh/s22tQpU3uth4vWePRrHeIJPFh/os46Zw7Ny4qM/P8M/l4PHb/27b3rP4fRWeX8mmTPqPqrTWuh/xBfHd28L++p2vtKLLVzq71mG38uZ+coKL8uFsJNCbuMnP27LXH+QUJzAhOtvL+uCb5DtSGRIu7Ls716Meocjzlg3hukdTLSAFKCT+Xq9QPmyGpReekdwY5kaCOgwThaytg3GWob5CMSZM+8Bqp9lmznNzIAcdLQdi0Msqx217Blw+DMM8jPQdP24vDBMqrpRoMB1HWbO2r8O1uO0gUy+Cn4KNBkourP0oNHAgcFA31UQ3iNzLmevTwPnTMZan2dGOWfUQYX9RuAiIfO+zeZMzexYr6sPUW9jEGirX2NF9TiUrDLZIgsOJDlZqGACO0VZGKb/xS9+EWQUbezDl2WiPTKjP/zlPzsZvXx7VVbS34lh+tu37g5k1PWyrBq2YfEJGXVM0PIUh7RPamtLMLJMRAPOrgubmT/Dy35dlBjgLpuSe5AL+ZsxKBbV520fVtn3EbJ/VU5OwXMYptcN1HEcKOrXka3BzmXoMGuXPjvi/DiHf+aflLvan+ti5lNZgPUg7H3ptrwxEpT5XcevlsK5ceu0k1FMHTl/8bJnRpXcZ2Q0tcm1eQ3NqFNdlqNeZ3jL/jn+q93jdyW1KEs/ZFzPirmUuZPRPl1GPrJG2xjjX+YfrmcVAM9Az+Ic+5ZxBI/ZGodUD3vD9NjaSevWYXrXRTzX/M+H2lknpxi4/2T+NPj6mvPHK8ikekz3vjpuOxZG28r/sNmWGSUvulHuYOsy2HkkU5gRbXNGuem9Y8CWTlW/WE1P2732hz/8SylnBDSSLDfWLNi5Qpw0LPMGxlWAahAzouHOm4HFX7PPpQe6rFxey4Zb1Pg5zDkrQ7fe0GcyQM36u7ep/Ba5qrppW5TMGuj7tNlzawKyZKIzctJBv/ySAacW7wEks4PseT5H+1QZZGA3k/Xs+pY97GVG/V3KgD7FgIDndBhzq06VqduIyjiTH/wvmwfGcpyoel0OdGuQYea/2sXDR0/K6Uu/Pnzx2ecB4iBAmFt38aYuYHr6+GHMGcWcIwS2m2U1vZPRkEtbnb9s/DjW023nSDK6J1/KwwnR7mYdvkzUKvLAwNuAYNSlZDT1fykvC6hc4EQ7IJZzQdPrMrwGHZyf15+0EZ5ND930dxoBVZ0rWdnCL82K0NZzPFuiama7QwCWD1InSls+kbWzz4VryZIP8f2ou+2njMxonE1fTmACtuKYRA7TKwGdkdGV/zTysoVRSiLVTl1+M/1QpkqE0D7iT0YkeA3PKK70Z1vc8GSF62kWn5f+jiOHq/dlwWj3nTbCimf9Y5rvO+mm3LyvGRlVeXPOKNvr+4z2eCPTZFiH8wyWO5sTqjZN0q/yyGyEZNRjoPq02txaP20rP07VaWQUHwHBbUpm9MWLskCvrKbHx+3NcmIe6uIUnyw+b8bP5n9LnK5Ph41xNf1KSc0IhyEgm1tEY/B3XTDVYJYvDBqwp3Vn4LTduXHTdQ8q2buLICafG/LSzNjVMbYDXT5M72CaAXeV77hAzOsiUGRGhmeZGZ2111e5pUA+fPUuw/RZm7P2bcsnv5s5XhY0Z/P+XL5KMrrxWxZfg/DMRpyM+vFs3hvOy8wCxzFZ3Vk7VN/6jPaBtuFzRQEq+Mdhe9ejyn4vaCM7VJ+pw5g//Pjw8Nvf/vbw+aef9dXdWFX/8sWzQkYfHV6VVZnY2inkWIBPM6MRLEsu8Bgy2tuczBmlDjKfyAIv7cGfj2AiW0tllupzRv0ZlqmBKX5vD2KY3m1T25/NNdUymRllGT3QtTlrl2VYrWZIX7fV9VW+GKZnUHH7UVt1mWS+Q13wWSUwui3Sll15zHAdjn3e3s4uxdYiSPWNGR5m+Bd+mpDRq7Jt2VusNG7D9J4ZdZ1r2d0Obc7gFla6DLJEibefuiQRdTyZyZXtczLa/c6SGF4O26HxK7eldWpYn3O8VWKspE7thW13u9brLMeH6XkCUyezhX2qHrGLUIq9rRtet8Yn3vMPvAynZpvEu23rVlDqhz6tQzFe6wublY9QfrSBdMaoXjvUAcP0sbUT9hYt/hDbwvGUJjG6LT9V3S3tWaaBRWZ05gAKSrNn6BCueAcoXQ3Lct0xHCCOqX8rc5i9nyk+DTKTidx7ILYmPevjDLfk7YC1R0bVUbxt1fiXzKgbA5731fRbOlDSwbKOIVQOkFs6yOzIZaIOmQHcFqDru5l9OPlatdW9RUB5RqAZpJZRgraX5s650RmB9b4NwC02S/2AiHBHAs4Z1AVMXFHdg2OpQG04G8YfScW4LRzI6D/+4z8ePvvk877xOrJvIKPPnj05nJWv7Nu3b8U+o9heCGT09t17MUwfe2RiNX0hth3EdbWl+qRkRDUQrf1v2W8xu+fgvrInj4YrBVRdbtmh31Mbzz6mhnbuLGDCMJf6IMpmIIqtYtrCpbOz8yEzyjmjtAUlarO+ZGSO8nP7mRHsfXzJZZkRgC0/7/VbvsF9NPNZt4nIKBdbxbPXbxabLfaMzOhF2SFii4x6OWqnPWhPTuTZ6ptnoT3W6ru6QKkTsMkUjJwsyjBqEhNnm5kvtrKc8JXH+yVZo3g3kw/JMe08818lRHvxPpszqj7EYXr2h5nRHndtTqvrwskZ79NHNX6HD4m9ok717fh7I39GH1Rf3IoXcU9GCjhfFJdJRt+c1S2dsIAJsYTHzJKMqn2pfbteZtjBkZ14nicwqZIzcM3AJZwzNqqeD8HzOLCYjiCLOdhY/7pTwrQF8Et71qdHqSDUAWZK2gKoWb9nYLsOeFzgsfMFKFlnbY+fcJQZlxMGOnU1dNssvBVAWXDOx5YhjSAyDtPPdNTLlyMixn4tX5yz6xxGymyC9WbZgUw3dPos+BwTkHoQNTXOyDyfB9mjD7AfTkaywLO2oxyFFMC9HzPfJMDRHx1A2U4d4ncSsbR5XOX+44NHh3/+538+fPrxZ/0kIMgA2988L9s6vXj2LMgoTmCKvS7Lfo1KRt8WtCUIR3+MDPY+NjKaBTCVJ/pIwFT8UR1ofz1gxmZTkw/TqFsGPrZ8QdvkAWiGJVGeDFUrLi/2vxz5qOUEEcXCtdI+LEBgZpTtIBmlTIghWxiZyUH9yke6cC/7mFFZZPbrctz72/1nwIsNMqp6yMrgtZBjyYyiLximx2EOJKPIGGlmlHVv9XuQ8U5mlM+q7HW4ndMsPEuoMtPf9cM4+xByv8j8ZIgVk2lebK/uC53h3GyBb6/X8FZ9mH6dxXvW5aRPMTj0b3Nduc9of48ncQVvK3xHMqBRlu1igXqdQFKH7BN+xod327ZN/VZPNCIOKvZmZFTt6UN8Jcpn/4seNQuOaVQ3S2YUx9xeFDJ6XobpK56UqVUFzzW+Z3VSzosdLB81+rxCa2RGCQga4PWaOoKD1V7mZDHcMUNHA/K6FUg8SGYBkQsnFNSy4Jo7QjUcsnzt2ywAeRs8eGnAqH0ZvckDjytyXe98t4CtQLyUM355rkhnSVHRKXQLIHUcvlONtU6LoLOqAes7rN8DVCY/DYS0iwyEXXbs/xB8DFwcTJ0UqB26bLJglc0Z9UDBIOy6VPui3DBnMLMB9smHeVR+0X853cZ9R23Rf2f9SjipK82cBgDbR+Sow9p+AufTZy8O3333XVnA9HWQIJSJzOx52f7mcZkvimH6W2URyO1b7RSg2Nrpfux7GSDdTo7pdjBbzS4nMG3hk/d7FYx2RkBARrN/3Rbl9gwzPBihPCd/MxugftW3Rgxef+ziPglLmRkYw2vIjGIhAnQbm7aXBUz4XbGv73zQPiA9A+f+51hHnenPrO8qT34wafDKcETLob1l9r7C152ZWBq/XAcDHhTcg3xul50fYM/Y2uny8s3hzdmrmDMKW8d1j4fEAu0z2xgZVyE302dknp2SgEwfLMPJaVY2cdx9ZIUxgqkuLyQzVG4j0ajH+2a4zbo9Pq50IHNqtRyP1RpvFPOdGLKvfAZbzCm5L2Ro+PjEsbBqezyBqNtGy2x7vNT4NfprfdP9QheGaUxi+zkcP8O6mQ48jvr7IKOxSK6d/ESsBxnFQQo4rOQN8KPsGgFb5RoZ3Ste/TDjN13WbWhf2zqQb6ymV4B2IBkDT4rLR17M9xkloVADyoL4zJlAjjRwr51hIYOZ8/6/IKNjW/NZEDPgYxuXts63zugB27Ino8HNPwICEOTEh0z3Lk+dFkGg9Wdm4ObXleg4SPBv7UsGamo3Wv6MGLg9M7CpzvSal5PNGXUHVzDRNnlb454AkwcBl8FaF+M+lB0gJXh4wGYZM4KZ2QB91PtV6xvJKLZ2+tWvfnX48vOvekYYwIXMKMjoeTk6EXNGb52WYU/JjFYyigU9dtzhjAzKZvMZALo++XeWAdyyFZJRlcEgowZrbqcanGa+ntmG22eWGdXghmGuLED1YFcWgoGEvnz5KjbBR1YDwcfJaGiyfRhp9izzP8dsb/NMnmO7Ky4qufE45Dr0oJ4FQX2nWWdcynzUn/Xn2E/8BOfAT6ymR2b0djkxDMP0WMB0fl6zRkrstWyNT2qr8aFpmTXFf8cmtSk+pzt1ZDa3h4Nqg4ofGdayH9pGn9vo2Dk7MW/BoVqrk7l+LVngpXagbeE76m8qH+0fn0VmVIk7yWjvf8uMsk5dwBTPNLzy9rutKvZ332wf8fg7W7CkfqUZUe0fyWoWgzPdus1zFT121YnMfztaFHNDgT045vb1+fnhonzMhv0X7KCO2Q+PMYqV+oHLsvU99JsfxT0zqg334LPqgJAfMuQtwK1lj6u6MyNSMFBn2HaoZash/cLRjN2s/QFWbbWxZ+cyoMrAyp9bO/Fxc0ZnoJ9NK8yedfkvz+Sb3vd2y9nqTlSYlVNnVfJPeahx6bUsCHg7dVVe5sBuJzM7nQUWteWZrhykFAT0nXBCbm3BGzvDVB5AVkHRvswzx85Ahc+9bYuRVE5ex2x4mlkp1bv2l7Jz8FdfQWaj+lDdgub5i7PIjGIBE7JFKAPPY84oyOhF+coOMloyoljAxGH6mzduBRlF7HHgjjb1FNJ6Nbb63AyHCKAuG60rs6E9MspDN3iSipcxC4Zu6+orQx8mc0ZpE9inT23Gy31XBIojK89evAq5koyW9bB9LrGST20HP9Q9u6R2MfOVzKfUF9hOPQVq5RsiTA/2Wq/Hh2hfM5PZyAzl53id2QDkc1VIPU9fAhnFEbZvyg4RdWHHqz7C5rGTdpfhlpJRttMzj1n7MkzJfDXDDdcLMoOVDK3/oUwdmWEdijWa2cplV3EBdeQjYAsvULvvmGSbm/kztP1Z/9V2HcsrrNT43AmWzKHE/au3OMVM/skc36jbVtFT5llf1LdwRj2eQcYzfup8HxMk+8jn1fa9f+4Let+xIZ5tvsIRLPI5JaMvyzz/92VrOI3VqlO3Uf1bY4xibXwQF+IL+wHRDvljNX0GHN4pdSo18mOGOWr5OSnaG+b3ILIONsvxlEqa/h5k1PucAW8GhKM8x33K1CC1fCdNS7nrYfrM6bO2Ue6uX5WhTlpWY9H2jEY8bvWx1RbccwAa6rYhkWPtcK/OuSzGN2fEhDrSIN/LlEQ3g56CmevXZcr7fEczo5m90Zm9z2w7hlIUAD1o6yk76rfe97SvLVBp+Xhu9FkGmhuRCX1RMnDY2unTjz+pE97bistnTx/HcaBXJZuErZ0wQb7cLFs71XPpb968Ff1AZjT9l5DR7Lk1Psx1rvKY2pSlwlWfeIfHl/qWLyzbh7q73mWevdqMtinsQRrmuo36GxnNfAfXsJr+rGSjnz99EbqIIXpkPxoZJU5mtsEPdfX/zG6msis3sjiiOtKt8WbEcKbTzF96GUZGtY1q6152JmPICBwEZJQLmJAZjS2dysIOkFISdyds2ka1nY4ZyZxDbasTCPVFPudyc4zd0g+jC1aRZzFIy8r0ADJBH1fSxFjMzCja4LG+tnt7Gsws8+h9n5HRLYwI3bTMKJ9Da9Rm372vO4903dnIzYeQUbU7klEe/5mRetrO0B4bKJ2R7QwP3JaAtIxheJ7TTPAchumRGX1dFjC9eP78cKN83amvsl5NRqb20ebFahzSdsShO2WqB+oeyOjMaD2gOiC587jjV2Xm+11ukTnc45dZVmdVbp2zoh3cGoLMwEcD7IcGs1n7l3JGMurPzwDl70VGsbUTy8pk6PvvOZCpk9e2rvedy+xm1s/Mwfz9LTD1e5m+FFRn7cjknvV9pd/GlTTozYI16qD9Zh9dcd8yX8cGEtb/ru0dibJoxwQ9/JxtraNgpSDJcgYAFsLrckMwYWYUmdCzsoXQb37zm8NHZR4o6magelq2dXr06FFZ3f1GjgO9XhYv3e9kFH0nF+Vcs44bfyMZ3bLHGe7F9YSMqj/5ccS6wGEmQ8crlbm+E74ijcuJwTLykmEbMqMYpn/65HkEEyxKiKBzrc5vzJIJ3bYTguKy2vOvXWwo2XFigtpk9rvbZiUTVoOMVFAe/lPxXg8CYPkqxx7sS5yB3G5iJ4gix/v3P44FeSCjGK5XMjqzJ+0nbcAP0dBYq/hBu/C+zD5W/bmZ3mbHYbr8nQOwPRzedVsiGeWaDq3fR1YcUxSP3pevAPWXY/Axw+Pcd2pmVJNYXMDUba1tes/3ddN7XONxpVrnluw555TPY5/QwD2uHZATlXA9+1gLu2jAkNm2Yoj/rnbUt5Vri5c4BI8yI1lQfr589vRwVkZWTtsCPrVhx45u0zIPn/apH+VqK0iG9fe4tdNgAPLVPhrO9mxwB8MRZNdfQDPDUrB351w7+vp0GQXTDBi8nd73GdnW68eD8PbZvDPgysiokiwHi3l7/Ezv+mY34rb/HmXgjryW5XgCkxqnlsvyZsNkLnOVgxu16+MY/Xhb9uWcHyvqcubJFL0NLZjuBSCXY/9bXlTQZcBUfTho4+8T2a0gAyG3C/87ADXZ5SIAzxZHqV4W/VUyio9CzEl8VTZXxz6jIKP69fykDNE/fPjw8K7szciz6a+VoE4yeuNG3XxdyWjtLydltl0hJiceZTjhAVSBO8OIzIf2FjBlZDTDQbcj17Xbf9e1+qp8uFDXwH0Gs8yHSEYfPXwSWdEbReYkowh03PbL7cyxZiavzJ6yviim434vz7aycfzZkmU1j5GN6vGEWo8SDl5HG3QYOmt3b0+xb2RGT7FHbnnv448/Lcfblky/kVHPNG9hdvTNjgNdMoq2q0Szg0weLjPaBn07842uD0vkKBlTm2UZq48XPUHHhrgrhtRFL5Q1rilB0QVMxBSNDcyMLuR2XAPi8UcxUGWlvq96VjIefiT+Fm2NBOGS7OI+ox0LZQGa6yarX99HnzhM33VoH1PZ1Aa0i++5fbl+iMFqA6wLZDSeb2Q0hs0b5p8WMooPtbNCRrG1EzKjWleW8HO8jXa2ZImPVKOe+N8y62Ejus+oE5LBKJoGM9BS5c5+91VzaugKDvp+5sgKMNXw8gU+s3ez9m0FJjf2LGBt9/+vI6Msc2sfVSUHLpfl/XFrJ3dKiE9T7XuZPB7/lvXZQW8L7DU4eT/ccWZEbs/utoCK79J5MxvIZKpzRvEO5/pkwZvXsgDS65NOeFCZvT/YYMteZb6qwDyzcZW1Ax/fzwBvwQpuUXISq7Zfv7k8/MM//MPh/t2P2gdPXU3/+NGDw4MHDw7v314GGb0BAlwA6FbZr/G0DNWfnLTtQloucPHr9jHF8URbnev2nPmnXssC95Yd6dZOqkf2X8motiUbtv+QQNnb3AjoLJhy03vt12hv12LO6IMfH5W5uuXkq5YZPSmZURJRx2Jt54Ijy9YsjtH6t9u6+vkau+vCDf/nOJKV3+XD408tU6S26/1TcqHkke+4jQRJKXaHuaLY2gl4+dFHnwQZxZxRbH6PZ3xKjNarWDSQlDYHUX3d8S/Th+tlZsOzYdyuFyOjnai0Ah2DVv5lc+bpFws+jFsvui7BhbIYy3reXS2r2fWDwtvhf6u/rGKeftTZbibc9J622k4bj2ZHO+W43fhb5rjP4g2ue0aVfWFmVPUZMk/sOdMx3mdZzDjiZ0beXfZcvBR7xTZCinbGCErpOPD8/MXzSlDLfsUaQ2Y8aCsOKbfwkcKQ3Z/+9D/K7iHjfE4WGHNlbBhQBY7nZsa+Ftx6vz51uplxKTDQQMZnl0ydg9iHtW9cOJE5e9ZGr9PBONt0PnOcWTlcMDQD7C0Z1ndGuXvdIFMko9wPk6tCc4CrafUssLh+3FYcFJwgubHjbw71aqBQQ94DSy1T6+d1J6Mz4Oe7mhmN9rXVzFlfmAGIYGZZxh6oGshpvZmjzwJ0lhn1YKtfsQ5cmonR7TrQHn4pqw8q4IV1lWkgFSNOyvZNZf5cOT7uH//xnw/37txtXVzI6I8//hhk9P79+4UIYVshDHuWYXoE+QkZpf/wJCRsiK//si9/2sQK4EUPbr9apspfM6MpviQLLBh8Mv9xH+h2IKNRQ9t2yKhuGp3hOE63f/r06eGH7x8UAvVRZPdi9Woho7p4aBWoWnvc1xaSMZ5Mk2PFQjSmmJcsAJzZuvtIlClkNJMtMchxwPeenZEZ9uvy6l2Z63w3gjYyzNjaCWQUq+k5FYr+k8lSbXGw30K21Ab8dyUWiq/q44O9CjY7NmY2HmcjNmzSMupZCdwAACAASURBVOfnBo4nWRH/3NfYJk2m0JaUlPgJgW5HJHszcrXUs05KKW7N/A6pW7U3kFHtC5YYqU4417O/I2Q00zHbwPdow32zeBtZo70eswAv4g8WAMkCMV2xHplX7A1a/jkmtotxHTrEsH+MlBSgPb1R5kaX66/KefRnL59H9vTtxWWcvkR7JLfKOJHbI//WGEhbIL8MXPn97//rew1WC4FYhr+z4DgDn3UAqF826kgjgV3IZAYIKkQCYUZAHGx6nTjqZaaMdn2vL3rfh2nV4BWoWacu3FLHcdK6csK2n2cGpnj2+vvar3dlTos7gZbNLSNQt+qZbdVhKn0vu69t7LpoqwD9q3UPJLq+Jod/dyeWRU6z9qltaRtdduoMBIVFT+sv9CAVbRjcbZjt8y88Ba7MrjQPlAJEeYl1kcxmbe06t0pc7tjHNBtSCdtpQyX+8aF+SNChLFUeeB9kOMCqmCGG6RF8vv76676aHu6H4P3wh+8Pf/n+PyMbh6COd04w7HmrnL5UTmBSOYaeZB9R1VEqUxu+zp7JAnYH/vZ+pms8g/aQhKu/V2CZf5jxXfoK9TjYcTtG1e1W7WjAthZ4FqxZgqmSCYrk6vJdLGDCvK++rRPIaNtn9L3hR2/bETKN7stxxVtxwn2XOl3iTe2x4yJ9kHbocpq979dV9qzD9e92FvJsHAdzbIO8lw8oZJhh0y/KDhHnJWAD43W+ndpRxw2fa55kJLP+0/bU7tLyZZ4eyuEnmyeLshirZTsJzeKUxuHLt3VNgtpo1N9OrNJ7g18ifsV8zIUsuY+G7svH1FaWT7nAzM+0f84TZsk0t9eOTw0zF71WianvOf5oG4m5aoMDLrQMJctzuXLlOd/RzL6Wqe1xHXS7Dz2V5BJtHJjc4jF2aXlfPpRARmPbMh7TLMQ33i3AzzaqnoiX2je1G17X/gUZdSXWB/46MsqOLmC5pNnd2LSeGZD59byMqn5XXChHJgS7keD+3tZUXp9nxtxoVMj1K6KuxssMlG12h6dc8FO/HLSPIKO4f/nusvedbdU2Kxl1+dBJ2LYt4PFnWNaJDCeoLLb0prIoO6YMYKb3HBBcF3w26zf1MJOx68mdRu/P2pEFvJmcevntAQfFzD4y/bhcuZp+ZmMkvy47bfuMrJIIZHrltb6av+AFyOj1azcP33777eHjj+7HanqQ0ZNiJI8fPAwyinPqY1UyhovL6Uu3TutxoKrDsPm2UC6zyayvs+cyXPFn+bcHeX4MkBC4Pqrj5av/c59eglbvw+RYU7WjwVZkr7fanpyMIiOKNly8wbn0ZWP2QkhjzmjbmB3kKrBvPp8gmjD72Ortk0x1Jmv9oFK9ORbN/KYH/WQRnfqovj/Tr2LCMXYVNt7wDbsPxE4EODGs2DBkhwVMzIzqtjeOHeFrtiWckgUnJhkGZrJN7bG93Ge1TD4qVK7aFmYGVT+z2IyqsmkWGr9oP6syGhnlnPAMn6Irto9n5vsq7wxX2T+X65bcMzyuehy3arzWkjGzsvQ6flfC5jqIe7S3tpOJxxhk5qdYL6Mo2ueZreucUdoSyCgSDCCiWJB6UXaKAI4js0tf1jZhoZOPyLDuSFYUP9H44bFGbbiT0TVQfNiWQhl4oiLMFc2MIXBcSO/yd76QJCMiGaDVOisQh5Ga7mbBaaYwFaaCykyo/NKKzE9RxNsyLOlO4ORJ62b7+TGgwSADsGxoaKgwIeNen/9N58b1DExUhsVse3XHALzLn2RU9T8LTP6u29WHBEN1KLWZrA8ZMNPGZkCtQDPoP0ES7cei//HBmWy3yGjIFMAimT8CIupxouDgiL+37Cvsg4tASiYEc4xund4NMnq3LPSIL+qAkXeHp48eH77/4c9DVhRkFJvd4wQmladmRmfB56+5nunEZU/bV3v8W8mo45TqktsLqj0O9xEAlYhJMMR1bO2kbe6419zy9flF2ZS9nL5UyCimQ5CMglwFhtUD1fq/7SWq9bHBFlsBbrcZXmc682y06ohlKKbSflFWRnQVI1dtlQZkmJc9z495kHeQ0Zu3y8dTIaP49+zZk8O7MnyJk5hi6gPIffvHEac+GvOBmVEnVSpfXRSy6HvM0Hv0dptiO7HJO/tN2dIWPU7RRwfcTeIL4zrxQ9u+jtk1s+Zl9/bKArVj4kvvV/OT6iPr0UNmKPdwZKUHKTfebf7n5bCtWrfKlzLUvsew+mTaF8qPviQL/jJfU5yfYRx3cjm5WbZVapwJZBSLHEFGYw1AOdAhtuhrc0nZXv7EnF6XOftM/Wtf9aNNMS/6h8woCxsB5a8jo64UTlB24VO4swUxGSg5WLihsEx1oiszFicPa+cYe+DZEn7hZqRBlb4M641bWmUO5bKhM7O/mTN7P1Q2Qx0bW50sOqh99jLdiJWY9mdtn0M1TJa5Cfw6Q7y84PJx/bjcZ2WrTWswC/yQ+Zuq7Uw3/tGhdql1zMBoZV82nObtV1B2nWSgMiOjLPd6+zLNAGs23KdtzvyDbUT7UH+QzrIa/kXZ8B7zQX/+s18UQKuT6G+UrCiG4p6UBUzff/99DHFG4MYQfQnsJKNuvz431OU7+9sBLtOpy8J1mv2tQWOw653MqMqK5Q5tksyoPss6PJghFun7OmdUy2dCzMkoSRPIqGdGo4/HCrq1AwOpGe5u+Yb7nPfb3830QT2T9NF+1Ef098yXsja6P8am3Jim0cjoaZkLDTIKm39ZhjCxmh4LmHSPxiANscNETYpEWzcyo2r7mfi9/xm5Yhm07WMzozosvyWvLNZGW5M5j7UPtQXETyUxo0+Oaxo8y8Y5wY6Lgw+K0EbfaAkpmyaIZ2Zk1PVPjOztkmkyUW3jFy4flyWb6HX7e77fqGOVb+k0i4fd7sQG1d7jPpqP7GUjoxj17dOuykcWVtG/KQc6xLoNDDLLzi1sl29NRjnhvo4sUV+bZPQPf/hvpV3jnE41psw5smtZ0KoNWDKjBBCd55CRUQ8gKnAVcgb07DSF4cP0MyPxPjkAdEXasLKuesvkiP5nwY/Pctifsln6WjNa+rXNtqt8ZsNoPTAdEV26YUlGmf0dJhjL3KBFHsuXbSZDTe1TNwTO+Bv7mZV/HkRYVpb9UHl6ndm9LuvkzG1tS9Y+tdVZEFAnV9BJfWeHjKocVC8uI7Xzme2G/chekqlNt8CpMlJ/Y2BVAj/IuAVbkNHHj58ePv3008Mvf/nLOo+0bLh+8wbmlB4OD374ywELmBC0EczrSvq7MUyPzCj+aQBfDWnsAJFjxodg1NG+L/5B7HHfzurtvijDaPrcrO2U/eAvzVcWO1vohNZDMopFZcyM6jA954xymJ4fNe4/W3KNwNrm9irZcJls+euxelOs5+/qjyojxckslsz0nfkxUsccboTtgowiwwxcxDGgr8qZ3dmcUfW1+N2OtWQbdR/gLZtl/yhnkqndaRQcFWmFuzx8K6OZrmLFtWXls/YuOhnXgqh9jO8tWw9m8S3bhzWLs1n8UP9RvAy7bXM/93xf41fVo82qTZIxJGSZbbOdfMbL91X0PjI6I6PqH7SVmX/0PpOoFt2Ch6AuZEXxDwuWMEx/Xg52QJtJRtknzi3VuMAEHK4hm4r/mJKl+uIzaTz74x//e3l2WRm5GOPxmdFtAFsm+NIgRgea15MGz52gxNskEXrMVmYc2vYZodYqVwuYEidlOfFFjXnaQuLc4XDSgbbLyWhGBrW8PYPjpvbah+x9GrPLXLNnWeDlMP1MjuokqfwLGfVgPVPxMYE/6yfKn4EsAYvPZM9ldrEVYDfbaWTUSYk7ruvXZbNHHkAyPAM6DI0aGXVSkX3dqjziWwfzl4sesan9l19+efj5z38e8kbGCPvVORlFdhQXQUZv37obZJQBgvaCzOgxRGUhZfO5m2zvMf6dyVftR+1Es3LHtEMJk5OnGRHRIa/AT4hbSC3NSa9VjKnPORllZpRklMP0MzLqowgrMiNk1LNgEdTaat6ZT6tsPaDybx/K5/VVFk1k43Jj7MnakeFvv9YOVeHxhRimBxlFoMXJS2fPnpcixwVMnNo12ITvh9pirsvT20L5MG4sI25lnXc7VGLmJypPzHV0GyWtcsxxO8XffnY6ccJ9g+3k4SisU3FlxOhxGsryfn1KkzUeOzWOsc36PrFd28DfSUa3sNrtMfoqcow6ywIuta21H65xiVinuu0f4rZvsH9s6DC9y1bl6nW4fKLfLTZENrbNCeXuLO9KIgH29aLMi0ZZWGXPWIB3SUbrVMQ6v1Snj2Q+G/pse1pnflhOYKpkdC3Q407ayRQ9OscyXME6hmDmk5asle5oWyRA+8DnfIK1B6Ys2G8SDbctmzODdyHw5cu1digjDeibL6Dq7ev1rDeZVxG50ml0fEbJqAZSd0J3YrY5K1+d1OeMqnxVdxlgRjkbq+kzZ/Myj8kMuOydlLj9Zzatcj3WBrN3oFatj7JUYFI/+RAymvUD5MX7O4B4+zp2e8iAPrPjZWTj+uHJkyeHL8tK+m+++Sb2EcXiPYAYhukfPfghyOopFzCV+ximv3O7rqbHv+G0qBKGMrKX+ZGDsANdpq9MVjMb9fIpm6x97n/dDz2ISZZpj0xoEPbjX5WM6nMko6/Oyl6BZc7o6/I/W8CEWTKOiSqvma2zzdhFgfJQMkpb8b5psN7yKbdZ1YH6zF521G1h6++xznYyTHuBOxGAjEKOWKyHk5ewmj7sHMcZNl/SoN37KMdI4poOZ261SW1shlOZzc3kl9marqtwHHDbP8ZWx3eWlfaKKYvN5WSNZfgJRzMfndlExh/0WvbRsoUnPv2BZNTtWk9iwz1swZT9I2nkPSX9mR+CjB6D1YoFs/6gRbELBMpszQMZRfnIjMLGMUwfIwN9/+fGFdvHLnXKn6xX7XuGL6vrf/rTv8Q+oxpoqmD/PmQUgUgb6o3ONnWnYWVA7mlrfTYNoMmcSZabOd5McB0IJmSU7dD+1S/XxRS0fW68qwDapgPwWMQsKLicsrZz6w0ClhoPybAOWeh9gqa/q7biq+n1XgaSKvsweplLpf2hUfs0hSwo7QUc1QmepQ15IFNAw++a4cjI+qzeDCw62BgpUdkymM+AJJMt60qJKD6MWubT/Zv9u2qZK62bctGgOusT/RcQ8rycYfxVIaJffPFFkFH4/o0CdPhqflpOYMLZ9PfKXpcoC2WDjCIzCjIagK17Gh9JRjOM0GDDPuzZyMxW3e/qaEfFxmMzoykB+CvIaOiwdYQ2kpHRGgjqRw/IaF2IcN5XgUf725xRTtme4d6ev8XmO23kx/GXNqf9HwnzskDS9aMfwRqfKHeWPSMT6q9busdzjsv13bYItgmYRB7D9PgdBB9k9M3ZqxgB0AVMahvd/oSMasB2/91qK8ul3XksdF1t4W/3G5vGpbrSmNbxq82ZPJ4YjyOfHl9mh+H0OBEj48uRoC4ftEOzbf6sy5f6pv1wb+2sP/os72+RUbVFklHqjCcmsV62y7P7nKNMjHTs8Myo26/iocZ1jbsai6Ie7PkcSYM6rQvXLstcaNj4u7IAOzDP4jTIa5DUkhmFDLlv6mwhn+NoihWYM+oNJRnNOqoK8uCYO9IyTO8NotO7gaphHJO5ZJs4OVZZuW7K6/UrEcjuZWCanYXsgXqU53iggMrI5Zu1AcE+npO5qgq0LMMzhJTpxdX21k8OPjMwnMrHjDQjBwqKrmtfYDYLShkI4VpGNpZAXQOKglUGtpmjaj/YZn9XwRr3lMThfTrroC/pyAxIsgA1C1raJq2Hw3lgJUo0+Hz3MdknMseBejUDj1Gv2Orm+eGbn/zk8Pnnnxcy2vpfMgIAK2RGcR+Z0ZpFwpzRspK+ZEYxXI/2DNuYJVse7enJgdv9m/pye9TnMv90m1Zf0DJnvuP+uvec2oXrK1hm+bdgZP2dsmMAulaCSwwlv74sq76fxUcJF9lENqRENdiILijwITT6jvqTEvEIUiWQ0T7cTpSUUU4afF2OLnv1b7dzykBHobQdbLPKXu+7DSz2XYNyjyEtON+8WXci4Nn0WNzxumSNQEaxdRn7px91rC/aIGesZ/ak7VWM1E3LM/k4LihWKYnPiGvot+hPsWsWy7TNWfzJ4kOV4XICk2LI8vx6Gt/gH7K1k+tyD5ccDzIbQhlZFo8yYXxh3SCjg4zaML3bm++Yxs3pMx3qtdiAXpKDjCFshx4DinZwqobLH+8RExasWL48or2tYixgwnRBlAGcwL2LcrJYfHCVqSj4d6tshB+41OJ9LFpti2OzPnmdGoO8rf0eyagadS1oXA2nzquVz0gKn9n78oHcZ43bU5w6SAiyAYeCp69OGwy9/KHA7/cUTHp/NjKjLqParzkZpyMsslqMZVHeSEYdRLfexT09rjJ7NjPUGSClupazlfeCS0oWbKuKmX6y67imGRQHZu3v2r7rXQXprH/eZq9D5edyU/DtpKI1qv8tZDHTBW1QbV37xSyJ948+cLMNH/r9/reshta6tnxS27kEiOtBNr/96U+DjJ4U1AJgnZZV9RjuefzwxziW8mactgTgOylzRctikHYCE8ohsEb/JmR01q4sUM18RXW6hV/EhpnsM7zIrmVt2wqUWgbax8AY7ZGb9V792KUdLGSvBiqSUbxHMhqjDWWeLw87oJ2qvaqNzYJZU9PQZS1Dy1UZqjzYP7dzr39PvzN8yOasZj692MGyv3Y817K+N8oCvbqAqe4xGtnmRkZvlC8v9kP7TKIcbU/IqNonf/d4lGGmvqcf40vMWFbxzzCQZYCMenbO20LdUAd7mKjvk0e4ny1TOsZ9O7Wu+L1l+NUH1Fa0LRoLKEfFWbURfU/77xl5Eq5OEAWvo58JGY32ybGh6LuSUZeF4gzJKK/56Msxc0apJ03kZf0NlocFri0zinbFHqOlj8iMYn/ityXrj384HpT6UJ/NZKp2suh5ma7hvtptVDe9H42tOtgsq0SDywBsrGxcbb12rvVChb0AoeXjWc1IObhl82EyB3ciQYN38sHMaC+jTANwGWj5ehyoAkMHgzaOr4Cv5S0GtV7oFc8ZOV7JbuO4PXVql6kbzAyAfJWogx/1ocFkKKu1b0Yy9CsxM3x9b6UrjmECHNrvCk74PdtHMwML1k2wYgaK71NnKJNDP8w88V0Gt9E+xkxXZiN7/qBBCO+zbfh5qwwpatvUzuLZlrnwzLp/2Lk9qDyjvkJqQUaxeOmzzz7DIHuQoVsF6EBGHxYyCnDD4o+wu7KwCdtA3Sz7kmJ1/ZLR4ykKy17BLpPMVjOZEhu2wH8GrEfb/wxZ2/VZMFT8VN9wHFr5j2W635ZgyEDNZ2sAq0c5YwFTlhntWzuVhnhGVLGPtqP6jvbKYRcz24jgNsmesM9Opnb7b5XxA8aJCPsQG3aL77uslQjU5xYyGmWUkQPiBOaNgoyClCJrhNX0r1+elRXDdZsslkV54mcfBm5kdGZXGnu3/H3AEsE19ld/0sbinRan/H0+4/iuf7tOsnsjd6i14NpiW+vh+qqznZFDIaOZn8yIJOWQjaxmffU+uX32v02BTkb1DHo86oSQZFJxR20QyTMOeae6anqkz/tWSY43sD/1Z20+Ik/4d0kYYOIOfo89RiUzCjIaz7QFTpzDm+Gm24Dqnziy6pPE/2u/+91/GU5gWgx4vX9c5kgeCNfPLHNGM+FyGJr3MjDyMmcO7Y4YAjtiayN9z43Shc4vtd4GcXJve31mveFu1h8qUsGfwbS2z3anboVwteGsTBjaMf+cpGSAmIGQk2EtRw3QAYBtgvMdA74ZoVhsdT6MnNmVvje7r9cz3RAE9UPIiS0zI4Pdt0xXVr7qSQPolv6UrNCO9RrnAM2e0615tE3UHYFR9epDfrhXju6OzCe2dQIZvVbmi+JdbO10Ub6ySUZBPIOAFLJ07969OA4UBJXg2vWcZEYzO3H/nNnZTIYZqKq+Mj0cY69ahgaIDN9mbfbgG0GrFbyUWYM5M4CLrVYyevbyvOz/+qIP06N+kColo7jmIwy8pnhEvwnbbw1R+WlQZT99gab26RjMcTm67HUFL9un5XpmVOvn81qm46ySUWZGSUZflW1vsLXT6WkZ5mwjEE7se/02Z9TtUQP5zL7UTlIsTj6+u/zawhe150wX2i7XjxMd4o22XW1A5buSa090LZnRzA80M5rdz8hm1ocM8wdcLn8c44erwwTax2DHTsmIap0s2zObSjzJV3wqy2CzJZ7T5ziE7z6i/ciSOV1HjEU4glS2dsI7b17hY6vOGY0PrbK5fRBfmSt6rOwdQwbbVzLKfUZppIux1syEEgoP3CEkAaUc8Md9uRyMy2DRYATuLMcOo7oT0FG2yA6V6m3aIihORpXsOYjUNuWr6LzOJYiMc2wWHSxkdAAimbOpYNzLTzKjs/5mwWQWxNkGbvGQBYK9oI372XFye0CbObnbb0Yocv0c97XismEbsRl21ndcg7N6xjE7EcwDJG13FuhVJ7Avzw4MPmMK1AAT5ctxjqzXwVyzltmmxSjzsqxEAxn97rvvYq/RQ1lhHP0v7cNCj0flOFCckY5z6QPcChkFMb1956Mgo+xD98lka6c9e0qDmWXEZ/ackQMNtluYsFWmB/zM9xTzPGh6n3wB0/Xi35BdRkZx/eWLV6EXfJRQdyBOGKaPIbo2tSnLjPOatjnb4mcW6PFe1NX+KWnhNSeTWpbLRe3TiVFGlGbtmj1b62tJmBKX4l/b1B2y08wosvzcZxRklKR7OqJgq+k1tlIu6gOZTbktuC8P70gGTW13RkZVVqkftTDm92gPLmvyhuX5ZQQU95ZRo/VxtgO+tczoli6ZXacP6OiV2t4xMnU5uK0oGY17fqiOnRil8sLvTkaJrbQHxAcleY55XE1Pm9GPSLZd7cKvDTyDo7Jtn9HYvgz7Q5eP2NdlLrSSUWZGQWc4X7SOwOzHzyw20z6GNT26tVP4Xmsg5nKqw8wMOjsxQBWA4hSQ3Uiv4Yxa+6cGkJFRV3AmEF7bmjOaveeK9LZtkVEFy8UJ6glMSixmshycsM1VWnSwkNGhrDZnk9cGYxOyp33d6re3LQMmdVim97X+vTKGMie7HbgeMiKp9WS/Z+Cz0qeRlWMJa7evol4FeA3ABBq1CyXfHhi8nDWgZ1uELSd88flB1xPf6s+0BXIuP5W/+q8HW5ajZPSTTz4pc6kui9/jjPlDkNGHPz4IcAMZBehhFwWQ0Lv3PonVyWq3UfdkSGMP/NxeM0KzZxdaxl59s7Ico+gzWl6GNSprLbvLZ42WwwKmRY41qDx7+iI+AjB3mGQUpCr2hpVpWLQd2irvOSbRfrN2ZlgRWdiGZShLP5zwN4fRfZh9C9MVf/j7rD2Ou+5zxNfF/hvOtrhEM4zFS6UvWMCE30lGL8tCD8wZZTvUP7SdPr2LsiKRoly8PWzXDIenuDcho6lNJdMY1DZDZpLx07aoPXiMUfwCn9BRJO7bim2xXIeD/wkZHeSZZIGZZaQt6e4cyikUj7fiG3VB28LP1clWR5JRlgUy6X6PdvaPyWT6i8oVc09dzo41Xr7a1mAvbRoNdBhn0uNkvELYsPsJMqOYF41h+vhwaMP4sAMloU6G3TczfCS2xMihbHmV7jNaC1wvpskClu5jmQGtk1EtI4yVTh+Lpuap8llQoGAU8AYHTjKDLqBZwOL1oW7bvBiZ0a3g5ZlRf/ZtCdjhHJPgq3NuaNDenq0AtzdNQcHaAciBPDMsTMxnhkVBxWXnTt//3th6S+tz/bscMwcN8LA5ubP3tnSY9ZvXmBl12/X+UpZbmVFvqwe2VP6ydVp2X/elVBDu7d3Y5zfzKfWtao81eF/G8Yg1Mwoy+i7mGtVhZSz0QGYU4AYyin6BjGLz+zt3Pz6ajB5LDF2Xs7818M/8YEv3e/c8SOT6W5/QluEgA6LnIXg2PbPwC9nDoQNXh6dPngdxOi1EikPJJKOa+ZwR024z5qce3Gf2z0VS/hHD97eG+mb449cpG5XvjHz4Mx64+2btJS7hHjM3QUQbGUWfOGcUx4EqGVUfQzv7MKlkFjOs8T5kfcrsZ+oToq8sPmQxEHX6B7ROA2ObBru+xszmuB825bC8M67tWBbPLSOHrH/AzsnZ9FmfHHMHHlD+mN3f8jd+LLAfIKODbR1BRtXGnIyiH9waKdohZJR2vkVGte3KY4htQfjaaVP+IYjFecAEEEIO0yNekIziZ8kqhBixX3T8a8kv5V0u50ye3s4+wqZ2qguYRgMdJ3Lz3soIJnMmWTmPA41+yFFaBKeTMsypynVwyMimtgECUzKkfTh2PmLm5HQmd3b/wp2RUb6HLz8nu9rHa22jTiejGUjymgI7JxRrH4Y226b87pBuwNrvY4L/uzKXZBly2T4yLisvW+2fgXX2bgcI3cy1dKATPyGjtMdB9pKxyZzancxtP8pqH1Nqg5oB8K1ZPDOqgVV1QXKwF5R0H18HgSCTAp4uwyjb9hNWP1cw1KEvnYdUQa+ewvG8kNFf//rXh48//jjIaLxTwAzDmY8fPoqFTHH6ErCgtOze3TJE3/ZtZD+7PNrCqrUfzLx1ue72M/ubgE2bn4HoVo0zu9R39nW4BGT3R+8/9bkE+WW3DgaeanM1qGDOKMgoMqMcMucwPerSBXi04bCbNp+syygho0q2vL8L/teyuP8gy2WAZJvdL1VnKj+X9ywo8n2/7/inWZ5adgu6jYxi6zm0Edn762ULHGTzlYxiaycsYCJpcRzu9e+QUbe9FXEwI6QcssxUyNhIjWMZbV7lA9l4vZyGtdjbuPod36JVpgsZ1Ti/yDs/HlShWzN4tDskO7b+4TliLG2Z9eNv/j7zQbVztUHHox57G572fk3IaGa/qMv3G0XfNDPqx5c7Nvmm9x636JOsX/XGsujfYUNt9BS8puJ1mXJVcAOr6WPUoiA1ZIjV9GEr5TnIFffU5jMcZFsc0xjb/DOOcwAAIABJREFU4n3dTQdklI100K6KyjOkK5BM5g7gGW/wouSaEeCXJxuswVmDBX9fA2W+sEeD6jsE3ZZ5VYVkiuyCaxvtqrHieX7R8V2QgREQFqfTNuvzmeIcLJZnloVkWo8aG98lSVWDdHnhWf3aY0ZFDcaN1oFS2+p2oM6jutQ+q15dB/o3A1X0gXO4DJlUry4frdNlTrk4WWT918qySG2/2pP2UecpeR/V/j0Isn5imcu/19HmrLn90o+YleliaZOSOng2tO/lFzgcfWPMtakfKi6wL4sdt/nkEYeulaMR3wRY/eIXvzp8VDa2v7x8U+eGlo8xLGD6y1/+M3zwzp26wT1IMIjp3fsflaGh+kGa1aHqzvwmk6u+4/fNfKbZki0fVf07Ru3Vl/lS1gfKA8HB6xt9v8qNpOJtC97I2IP8vypkFFk8+Aa3dgqcaPYNv9LgQLvs/lG2juo+IRi/4PhiP73N5QXKD+1yIuqYqv1hvRnGqKyZFFAy6bplfFH5qfxT2yn+E/Jsw4eQPggE5jcjM3r37v0gDxgFeFumomA1Pbd2yuxiZg+zPlOGJGbEtOWks7GX7q+z1elLfVVfi30v8/5Yp+rOZarD9YojGfbhfjYtSXXMmEW9aGY2yveRyGaD+hyzbLym5SsZzXBBcVfxnrbmHyvdxhs/wJxRPht9Ke3VRUncZYE+yi2eul0IvvPaDOemMaJ1TG1N/RPvoR8eq+JaMYcYKWn/NDOKD4F372syTTe9V9vtJ2S1BXLut8QWvANZcL4pp1AM8uc+o9qRURjLnE4X0gAOCRnNwGEBg+oE2QIWrUcNhE6kYDZbZb4E3zFb58DkDtXrbsHRlUpDX+S1OHO9Ng5XuNCRKdbM5h6Y6m4DWrc6i8qFv7N9WfkZqXXdzv7OgpDK0H+fgTHtQPXrup6RUbW7md3qMytAlQtua70NZfiJTjyzY72fAUgGfm5/2Hx8dU0ICL4FvY8Ktr6PrU97GZ8tNZV+LT5YyrZ9RrUt6me4rnbbnysfY2jf+eu6H90vf/ldbNmEeaJBfgqZQWbu++//HIAIMhp6LR3DkP3tO/dXR+LObCPTY0oo2oNbtqegOdPvsXbjZe3V6/c9iAy2ZB/SWle18WUrr2qPTMHV/V3PygImklEEHY5ikIzijHoGDNoK6w/9N/tzf2JwndmutlM/4Gc+seXHmTx97r7Hoo5/jVRq0FP7X/mtkFHmq98XwnDz1mkE7XvFXpEVgk3jgwvHgYKMElPdR2a2pQHdnyHGjrLaTwpV/Y0LZtf1jGs0uPXgDFNXtmlzOF3/7gszMsrn1OZoU0P/mz27njyDq/rV9z2mePs0Wcb3/H232ZAVP5750dI+CHWze5cdyuGxoF0vzb+0P95XPus2nPXNOYJnhqnnIJHADpDI9qEa+MFz5gueAz+AE4H9baG0cwcQVuKEt4d18TplPdNJnzPqHV4CwnjCxocC9GJ049yQXk77MnCAUEDUOl0hsy/G/o4MN6kDZCARirRApsMYrujqiMucryrDJZPpoFKVs8xjZFYyc2j287pkjVyJ+rfKRWVHY8yezXSZOb0CrAcND1JeZjZ8RV37u1n/OAyeOaLajMpQbZll7jp0I5+zejIbdJvN5Jn51fDeJOPLsrYyC7VvNdPJejDVnP9wbcmstGxIn+PVPtImq+kd3D1o4O/Qbcl8op5X52/ib5BRbNkEMgoSguNAsf/og3ICEz7MkFkCSb0qk0bx3K1yApNmNrTtx9is26PbxBZe7d2bgqZ9eOtz2p6ttihJcFnTluO6DJ1SB+o/+JzQjJCSUczRRWYUP0MXbRFTyLtEl/Bry4w6FmXDvRq0M0x1GeiIzTGkR/XiZSnXYllOHlQfWbJj8BfYcPv4i5/t4zCOZQy8LnZehuexMTiG6u8We8UoQP1fZNv2GaVuVv4mvql6ndmJ27PMbEvN1bEuJsBYBnuUZ41wHS9KuNLRIbyrGVJtT8g7IaMZNnYbaQHV44rajbdXiRnJjsdebZcOy6NczQJ6vSt7avxAfUrtaRz1XBJbpPTX2sgB6wRpWxE2GZXV1fBRp5BR9kNlk+Gb3tdRTpeJJqLUZyMugOlg6g3WvJQCYdvAhctCQPGx9e5NyfoX3EDyIp5v/XIuoPpRu/Kt3+iTyk2oq94fnE2vwl9b/Hpi8kxYGTAt4DZmZHo9EzLK92ZkZmmnf+mNpPd628R1plQXDofF/HkFGcqrOoh/ieaZruWdZfgXIMB5XBrsx4CQz911Pc2cXcvK9OzydafPhvEZBDQ4pkhZLs4CusrQ2zjYUVv1y2uul0yveo3DJN4+BfH4vZHRWT+2rrscMjnPQJHTD5wE9/4KmGu5i72M9u67U3j/+aXby2oLkFQe1AcD08yvwyfaAqqzV687GcXwO7JGeP9m8W9suv64nE0PW7p9+25kmC4u30YGlWRUgYy/u+1kNk5bVP14wPlQnW4F89E37WhAJTWtUm/LVtuyQAk8cnsaye9yAlMF92oPyLgjI/q6bHoP4gSc0ROYcKBKJbvLqnpi3NB/ycyrjWZtcht2nJhhgeuef2e6Xc3Zt2SD28ixW8d1PGpzRSNr1MjojZIVxdoABOw7t+5GkEbWCAvzuJqe9WqcyDBrL3O6lsVx+0QvNr7MscyxcTlMIkhG2+1G2+rYyL9DHxtkNMO4vQW0ijWq925fSWaU92gfmnChjc0yjY5zmjnkuyq3jOyF3CgwmTMa5M8WXHmZvjUT7Iofk05G1RayWOv+6LjN2K197KQZq+Ox2X350AJiAJNjLmiZL/r24vJwVf7Dxsukg+ipZkZVxlzQ5LZOvXN0Ez91SyjGJbWZayCj2ul1sF+TKw1Osy9PJWl74L4VLDLnHp8/joxqgNP32TadOecyUENQg6nXczJKw1BHpvOrMjUALARD52GNc/pc6b390Zb1/C2XX0ZoOhAnZWhmONPTvn7y048yHWRBiZmbDNg1uM2Iyiw49OclU+jOv/kh1BYuZfVqW7fuqx9N+yfqdxBW++uykI3scI2T+rtNN9K9/D3u85sFB15LwbGQUdSBzCjq+/nPfxlzQa/KAibUQTL69OnjAN3T0zr3DplRklEF/BmhyWQ1w42/hYxmAXVmq+7j+hzbkAWYrN0Z8YoyjODqc2grTmBSvWDOaH3vepBRZEaxIIFbE0HWzEQr3uC6+wru6z6SGb5sycbb6rpV/1WdDeSnYdrscI1M5oO92jSX2fO9fs65bmQUz2M7J2ZGb5/eqWd2NzL6rgRtnk2vvqN9d3zN5JDFi3pte02E44af+OfkC2tANAYgk0q9a4bd5bTIZ4x3WxgW+m34teWTGsNoy0pGs3c9juFvJaVZLHG/q/6zzKHXur1fWl9GRnsb5aQtlWu3aVlQHDbyN5JR9ZVMZ5SL4hGnDsZc7tMydaf8xFzRwINCpvHxinn+IY8yL3pLx7MF1KyPZBT9dDKKcnX7rRimV+dwx5ktYOI7e2T0Q4hoBk7+te7OdewwvYOmlhNG0R7wYDQDYAK5nrBUi6jDPrzvxqLD9O5QGhyW9/IzXV1PCoTqVJTp0t5x/1iWs5brej80d+bMubNrKkMn8y4rB57ZwiXX56xtWr4DVMgGs3gk4KsTZUS290VW0bsMVRd7IMz2ZeCpYJ61PciC7NYQMpA5qLjvw0ycM9p9frK5vAdMl/cih5rdR2YU4AYyigwSFnfgH8jo06dPIzOKvoKMxmhACbL1BKa61RNBk5kj/ZqnPDNQ3NJ7dk8xZs+eZ+8f856C/1Ybs5EJ9d+MjKp9gYyyT6iTC5iQGcW8xhfPsNCmnITVtiZCfdziifahuOP45/tIZniuNu7vq878XW13Zv/qG6tjmCdCdRybxadBxlIWRhbCn0Fi4U5YSVzIKOaMQm4go/Vc+tcxTA8y6guYtJ9ub/O4sOD8GBdyMuq4svxdM6Nsgy/QZDxfMKt+TOIfF95oGz1+IRO2wmhJYrgtKBmdvac6c5tgfRnRZOaPPoT2byVPsvpV1rQJzar6iCif4RZPGKYfysCin3bYCVedq21j/rH+48cePwQys/YY5ljMv4mhGo90RwHaRB++b9tSnuD0sGbryICGbZf9c6PvHl9aZZQldltgfSxfddjxTU5aGvxaEmhBRrUzDvhKRhUE+zv9y2dcpasO4Y6/CpAi3cxgtCw3XCWjGRCic7MycR1fBO5AGogz8B2Nwb8U12R0LG+cY+qKWde3Xp1PebgRuJG6YxNkVMeeuckCi75HR1XDU/34dS3P9bC2NQG6FhSyzK7X58Rpi0i5s2O4UsFkbV/0vny6SjaMo36S9XnPplQuPmfP5ctNo/s7dojEilC3BUwdmFoFmQ94IFVQ7O1oc9RARkFCsZo+5oS2rZ0wZxRkFMeBoi0go7Gg5QQrk8uQfQnuKkO1beKG+/WM8Khu9+SuASILANm1rXrVj7XsrB2rgC1zylZY3IbpZ7J4L3PW8AzIKNqJ0UMlo9ANh+n5E8/3/f7K75mcsxOX/LkMM1wXeIcfGopbGjgdD+Lvtq8h61Bf3bODeNbmLGo5qd5lziiQPaZSFSJ6++6dkBXIaCwMKwcJYF60k1H2Me1Lk3HWhrVM8xGxmd0uOqj6Z3me+WO8XOQ4Duu7HWt8iDrsuMs9HfAEq1m7s48xjVucFqAEUfXmscmH7P2j1nWuGKe2qHHAbTlk1HxWyWjwCZnGEH7IVfc9jMzJqMdz6sLbon93Qo4FSTKlh3qBrYbssVBJiR94TyGIdf54GRVp995dXgUZvXxTR7baeQ5RhsetKodt9FR7oq5DLrawMMr3E5jWlS5kjYpXA1hWW65PgtFmKolRMqqG50LnPdaXBUwnow7+LisXKE4ccIBTA505G+vxOTeaGe0p6gYO9Z0FLLReyp318R4WMKmM8JyCev/KgcE1Y8TzXMGqX1wuR5UvwULLYFsUYP3r2Z1fbYN9mgUQ1ffKcf9OZNTBztsEMjoDOsq6evO4Tx5tewYUlKcDgLuu26sDLcGcTj34XmTgxzmFXMC02I+R6EZGuxza7CfX+zo4Vk9SDAjwbceRvjyrpythAROeARmNDFxhRVzAhL9v3ark8+TGaZBXZEZ9f0DKQP1Qr23D33jXMeNY+WfBaA8LZjJzW6FtrLF2vQXd+xbMsvZUm6h+TxsGxIQvFTgGYcJqeixImJFRnbPuthjyb+VvyXF2z6//NWRUM6IZXro+fWjUyaji3MrXcEFW02POKMnovY/uh1xBRjHtAVs7YV40h+mJM05Gs9GVDA/Xsq/ZymwkSe1HY6nGF9rWeprIeEgL4hEziuuyEk9rmdEZ7nl85b6Z7gN8X7c+It5qvNMtvDL9ZzGEQ7+Mv3yGGJr5o/ZUdTEMI7fEVdzn1o/tY5A64UlFkLu+y/ur40ALKWO/tmLBrH24HrEeO4K2OlUm8P2o2z7KAiPKNYyYwM5xKAbkdVEyohimf1tIaezhDtpI4m0jbahPjwPPcI1kGWXEBvsta4z9ex0vr/2v//Wv5bk1CHbhtWNBSXp4vBsN+KRMgK3/lkZTcB44WWYG6qoQ3KdjeBY1c9qsnk7qoAjJPKwIWWusO5c+l4H00oealqfzOzlWckk58VkPtlnw9dX06khOdFyGe0SI7Zi9R+d1AuJgynpmwdodScGBRARkLys3c9CsXxnghMPJ+bnan+44Qs60ndrneNaGv9WWZ8FlD7AdHLVfJBeYq7bY1mLLLNuDHxcUuTxoWzoH1/1e7dJ9dWZLJ0h9ln8PHz05fPHFF4evv/42iE8/5u+qbLxeSNG//dv/f/j8888LcNY97ZAZxX6kd8rG9z685jrP5HiMrbnd6d/H/j7DKsW4WVmzIKN618Abcmn7wvZ3zX5dNjiBqWaiK7i/vaofDSgHhOl5OQ4UQQX7ZMZHQAlc2Lgd5bAu9V//3Ye52a6Zz6u8HHeP0cfKl4z8HCN32m7U3xbIantVLyRDPVlScChIDCbwFNkjmN8qWdFbd+pcZxzSwq2dsIDppFSBOaMkoz5MPCOja5+uH40ZlmRyW8cVZq7WcRhlLqR0WWNRbWBcfe7yVR2G3UrmT23Idc1+8OAZt4s9v2I7OAxMnS4fXcvHscvS28x39SfLd2zx6zMfRmY0iFUjkyybWztlbYhnbM4o39O9SZ2jaLtd7x6bmXzyEUzaADOknC8aOo1dNeqKepxJj7acl5+VbDY5t49crz+TH+2YbYDf6AcCfkdcg28MOzlwn9EZoHJrCTqZZtyiI2XeQf03npRAIWUG4HW5E9K4ZoA3BtE8Y9XrSIbhtX4mzd2Z9kCV9+nMS4DJVz+yj5STk52ZnHSfUXcUBQ41kq2+rEGwljLKdMmA6fMOIFmw8WfWX+aj9jtYNzKqfZrLZD2E5UFa5eFtGhxqh4z2/svw98w2vA1sv7dlpis8r9mj6lXL/ONMHu5nGABZbG3RYycRsvUTv1IHf5AhvsxPVzhR5Ic2g4x+9dVX5f83AWrIjEY7ChkFKfrf//vfOhmNNpeMP8moZu/VxrOAtar/Ay9kQfOofspDM1vL/NP9ym0iIyC41oPJRr217LqpPOeKgoySJLx48eLw8jmGky/6pu14FsEBz/BDMMNZ2lVGRt1e3Gf1vgcrtc2wb9m7iM8uWIpjktf4pO3NMEj9hCfkzfCN9fePv7bVFfp91eYgkozG1lhGRq8XsqxklHiR2W5GJJa2fhgZnZv9OOyeZUZHzKjnond8kKFcx5vQi5HRrTgfZQpUz3CzY2zrlOpU5yRmxHAWk1zfaluZfbo8/Xm3Te4z6nNGnYyuMtuNjBLzPBao7TueZPFFkxG4z3JVn5qlBQnsmIP9cwsWcJgev589rx+vmDMabWtzRqH3TH9ev7aRfeG81UFXpW68y8xt2ADI6MxIaqOrNdFZOceIFc22buD+m5kAZ2A2gIjNb/A2Lsa27OvpRh31bJDR6EPi1ceAHc/sfd9WYy9GtD4kYGx7O4u+9W/LQdE0ZkZnAK9f3loW9ZXJxMkR5a4O7KRIy9mylzlITu40kqdB60NIiGY+sxp2g8KRZNRJA/c/zYCUtkBS4W2Y6anquwYlPsPhjCyQsU1aHsio+9fQdpF3Bnx4dmZTmXyxAIxk9Cc/+UnJjn4VmTfMp4v+X14EGf2P//g/h88++6xk8U6jGGZGsbWT2qoCMOXghGYPU/ZsUPvtZR1jex9SfxYEtX63K9bf8TaZRqQ4GccWRIahjtBgeL7Wef0AMnpWNmWP7F7RCYfqmQ3UIfoUO8vFra153GfZF8cqxVPVL35nsFbsCb3b/ConF1t+rXXox5ySGfcn3sM0l7DbRkZRFsjoaVnEFHNty33IE9l+LGBSMkq90G7p/2yPj/LV6x+6ddMiXSUcy9UxM6qjdvX5ZXecqq+66Ed16YRisDebM0q7mdlxdmgHy3P8SXVqHyOZv7rtqJ5HX1mvH8n6qu84VvB53dppiJvWXvWJ6F9L3lHmceRm4wJunyqPmf37M/0jto0ocJP9bgesv80hBS7ALjlq8vLZ89gtAls74QjQvrVTypTGOeduj2hb7FmK0Z1SL9uqBFb9vy9gyoCkvlzF7mnfDl529rk6xbzM5SkOb2SBkU/RuR3kCLpDMLYvO8yH2Po3mybujuF/k4yWmSHDVyW34pi3aQQLB8Uu19Zo39pDFe7vZoapCxQyOcymQdBgdAK8BpVZQN6Tm7dhCZ4NmtswZQZM/m5m/JvK7jKVLbCK/lxu2k/vcwcF2dopAw3abCYntWeWp0FDbSCb6K19XMk72fR6aItloH2Y331tL7MNsIKNPXj4+PDTn/60ZD+/jCwcyGiQpIs3QYr+/Of/OHz66acxTI86MGcUWzthzugqeyBzlDQwbPnKhxBEx5Etec7s6UPqmwV3t5usXb7Acv1MO1a5bSnDbQ+RcMRc3VdlU3bUj6CDzIcvXlIy4X0N/J5sjaR9wnM+HJ2RBpbPe/gZQ+IyL7b7W4NtDVaZLrawH+X7cdO0J8cO/q1kFMP0aJ+upmdmFGQUw/Q3y2piQFZmm95fldFC/ra3bnI5KzY4Qal9G7cq8syz746DpNFW4kLvRYy2zCjq1MTF0q+Ksb61k8pJY/4M71mf2oz7q9sa/s7sJnsu87nMt13WTkZZH+aMuo3puximV4xFFnKGRx4nFAtpB44t3a7bR4Oe+BT3GPoKOVztPVwM+cXTZ4EZWMgUc/55bPCERmUYxnbzJ/qI6ZxsGzOl3vZORldG1AOCpHWF2NGQOAwyA+3F+PLV9gQjZri8c9mcG3XI7Mty6OSsYe16BvaZYzhIdqCxzBrI40xB9Z115mpLdlsncPCLRo3dQTHLHOozzJKwDVnf3TbU2bZk5c6jeuN7TkbVkF0uERzNBrMy/b0M0FcyX+kx31JrBRy2et3lOKtbCSL1p3LuoNK238j0g2fcP5gZpXxjfo7sIYm5r/RdztlxAqr2MQsSXQ5tmP7HB48OP/vZz0r284vYZ5THgV69eR2r6X/44S+Hjz/+uJPRGzdvxTA9VtPPCK/rW//u+CMfn1kQ4Tse+LJAPuLKNnB4Xd7WWYDJfCJrd38fBEAyJ3y/+09jn3CLIA5Fv9DrZTlUoA7TvwgSiqworvMUJpbvmfiV/U7IKNvhWXQnG5lMtb8rMrqREc3kNIsP/Vk7+1vtGb9zLlv3t7ZQEUEbZBT4iNX02Nopfi/Hp3LO6Pn52eG0ZI/0FL4Me9SvXZd+Yp/KK7Mx90cnmx5fZqvpFz1vk1F9P9qTZEa3yCgz0+4PLgfHoN532Uoqw1L1a8VRPusy9PiR+Zb6qOLHoMfIMoOcj4dOOBn1fnMBEzEZRC0bGaIdeEzI8GNor8yxpmxQ/mXDCc7VBCkmHqCPpycl6w8yWjKjGMkCGY15pfKhlSGiJhOHvjbSi/vwF47CoE1cyLSK7zyBaRZE8SXFClVAnTxasJwBun6xqeExIHpw0YA5CzJVCfP5g1GGZNpS524dzwx9DRxx8vwowzZJZHl/2Ty6A9wwD2/cBy4DL6tgGEJRPWXAn+nRAUzfU91Sd35/1sYtvWiwmwFDPJPMFd0lQNIgDy7u/A4sen+ox85sV7Lo7wx2MZnrOgNfb+9WViLklow8KPHR8vA8VrerD6pfxXtCRlmOB4Itu1oBSPtyRmYUw/Rffvl1ZOGw0jj22Stk9MmTJ3EcKMgnM6M3yxZPmhnNbCkDPwdjtxUFb8WrDF9mdX6I/WVt3AqA3v4s2Az6kwVMuO5ZZCxgqjjThiDbApyLi6vIjIKM4uOAe4uSjFL3e2TU54xuYYnaEbHP8WiGJX3kbZKBOdY+lDxEXUJG3S9c9pVctLmbmC7XPgSQGb1RNgfnnFEQNGybxcwoyWhmN5kcaIvVFupHb9a/8OcWv7TtakOOrdmm92PZy4l+tfxlNwbHAdrbUMffSEZV5qhPkyUqh15nyfjv/XO8WhP0pYQtO9J+um243/kCpllmlB87bONVI6/4m7FXd6jJ/GOGcR5jwq6MjLIfzJD24fKWGaX/Y0ge/5AVRdYfZDTIalmct8J8m0Lpsgm7aVs30f77QmW4pHAyzhkN2+MJTDOFIzOnwlABhq+31b5ZEHDg1Tp4chEN0oEiyhZHnAkkI6NDvTY3c9XOHUvvfZdjvgZg2CGja4Bazg7WvmdGWOupRqIAxvoz8PD+6fCv38u6zvYeE5Bn7dd3+UWkQ3FDvTuZxa027qiu3571e9PJ7aSiqVw+gIwqaFKHw2pC+WjpQcw2SXYwZyf7dRumXxFO2bUA95g5ndnSnh00DDs8evz08O2338Zqet1nFGT00aNHsek9yKeSUZBTDNPravotnWbBavZ8pq9jCc1Kpjb15xi707oy0qN1qIxXtpqMBIz94JBkDez4uAPwv359EWQUc0ZJRpkJ0WCgv2ekKNsayWWr7XF7mU0/Yf+7/TcyfQxZ8FiR+Tf9R4fp1f+IRxpjAmMtM4r7p1hJ3zKjuI8AWo8EfX1o24UPW56pfWSBerSN9Wb32k7Vj9sl48JIosZhem1Lfc53LVm2FlIMyOw3rk3mjM7il+9veazvdPxLjgPVMtx3+F5/P6lwyzdVpm6L+jcoPXTL1fS8pwuYMrtUMoq6UEb/EGs4Q5vxRNEsFqKeXobtPkGyDzIa7WnTBHAMKEdLUO6NMt2Eq+gxZ7QMC9TpVDal2f277wLQMq2UH9vKaUEqO8WEIdHJBUwO9ItDLF9uNFYUzEbASb0BewGl3l/Oqme5bAO/JnQIeUYcto5LC4NsjcmIQIDajnf0eidkVE9rCzArFwggHoSqnMYFTHvkQsFjFmBxXev0el12M1lQFKoPnWCd3V8PA603183so7fBNl6bySMDoCx4ujrxjAdE7UfV2Xhec9gFUaX8rsNQXj4yjTPCxnJZB3Wk7fE5uaobBQ8tC9c5zOPAytX0aisaeK+X1cAKXlqWyuVYn6acnj57cfjmm2/K/5+0VZIXMYpwWQI2yCiOA8WJSySjp2W/UWZGSUZD7pOPR73nQSKzDV6j7F1+imVbEJAFlB3IWOGhl3FsoIw2BmasT73hteslCFQbGsnoeTme9dmzZ+Vs+vOYwxtDzO18espSV9M7JnT5tYUOMwxZ+UOf3rXMnVPd+fNKRjObo+wynW/5f39PAF7lSP37XpAgm/iHzA4yo/AzrqYPGRR/BybGXoxlPjRHIvbsU+U3Zu4W/PDEAX2Tbc3kw3fYtywzOr6/CKRi45WteRjnPK6GYZMTmDJ/YHu4207mR/RNfX/pB4fBl7sZB1Ayo7ZyrI9pZpY1aeLE8YPPzE5g8tX0jjvMUCo+aR0kp7iPvql+Mz9i//mebrpP+7kop7TFdIBi00EOCxF1PMD0AjwDvAAZ5X6p74t90O7Ujtj+rpNGcjW24B78q271V8ktR8K5K9Owk8Mf//ivwdcoNCzI8U6PQDAUFlm/AAAgAElEQVSeCKSb1irA853FWLaHp7VzJBBZ1sYnYKsiHVAdwPw++5xd5z3tn4MZ2uxzLldKarJ1IFkcayHlmVPrPqPUizqlAnIGWiqfrA0KjA6oeJeTjbN+1edJ99erQml8Ibc2PLwH2pkMvF8KYgqW/hGgzpyVu2XnWmfIuw/3jZkHBq+t8mfkifJ1ENWyVL/aP8r2sp1N7n1RG1FfxHNKTvnc1KZkdajaH0GHbXrw6OHhN7/5zeHLz78KLMEwPeZj4+f3//nnw/nrs0pGy1xR1M9heswZpV1qMFbfnMkPzyDToH13X8YXf/Y+ffmY7MNMt8fYstetf2d4okE7+mKZUQ+y6t/AS2zthPewnRPmfuFses4ZZQDgT7Q/G33KbEeDjttn9vxMZy5LXaCy5SeOXZnsZ3rO3o12cAoMCLctzEGcARmNY1TLMD1XHaMOkNHLcnY3COnNdkSNYpLLw3VGGfC6+6A+z315tQ/aTz30IivP8V3rzspU/0F5fdcY+Win78d9mwanC94qRtWP35kOup8jadfK4sdplek47cjtx/3J68lkr+0hqQSKOHYQK2lrWhfei7YX/NXspuOw2sXQFoy8FcoX+9m+XbZjw2dQ6Ewywpn8us1IphrX8G7PVgLr25zv0FnbeeNaGc2Ohc0xDF8/UjG8DzKKVfRvCiGNRUd4ppUZWeC200t1nfoRxQXiikPUqWZ4GU+1L4Hfb+sWgFH2n/70P4ZZOiSjCoqqYM9EKpi5MjWQekbQAS0DfO3gcn8kPWTcmwDaXtZn3CnHPi7Z4CzjSINzAWd9yOpU4yaYZEZcr5XtFSQgsU4HNH9f28hnZ0Fj1kYHKxqN1r1FRsNo29Y0uhVSJvuZ7GhDbuzZMNtWP7Py9XkPZKr3+H1CRnkW/Kx8J8iz59xJM/9wn4xnJsP4+j5ll2XsXWajz5aPkULmRn0vmRPogB8rIKP/9E//dPj80y8CDN+WfUYRyN+8Ojt8//33hzcX5zFcDDKK9oCM8mx62lmWwc4IhrYZZFTt122cCwpcHlv2sKejrL6tdrq9z8iJ1xu6sBWMW8E1gmL5VsJ7IEpYwPTm/CJ0hOwE9MGAwp9OhBRH1BZ4fWvYPiMGe3JWMur6z2SaYaH6jrfB+zDYQUsSxvw2G/nCiBQCLWSHzCgPDYBtR9AuxyWC8HNOnZIOj4Mz29B31EYGslTIXIaXCxYsRC/DkAwznNy4TanMQEZdpsRetEvnAuLv9RzjZZpZ1g9eQz1KYhYSvZ/EyvrjdpfZJq4pGc3a52Se5ZCMwuEoP5djlN8INn7XjGthf0FGyx53/f1aV+uvJQGIkd4v4JvWy3p6RrXFLR7ri3H3GFXD4iTsOVyIaOw7XA7NAGZclREV/ISN0z7JOfgzsKM0JGTRyCqf5dx0JcWdbNqoV+hbdyNyMop9M8Oo2lwGNzZdvR7MWCbYqxGvidrcqPRZdZ4cSNbBcUZEMyKjytT2q0K1PQ4sBGUnhVnAUWDX90bDWiZoZ/3w3QJmwSNr52qIpVSsz3mft8DCDdKdIwPWwXHkOM2ZY7lutgKZ9iPLiNKGt8qY3XPdRl1/Ixn1Pquu9+7xWf3S7P1rwyOZPlSfCgjqY1mwYlm4dyNWC49Drnqf2edHTx4HGf3048/q3nJvL4MAvXrx/PDjjz/GFzCyS9fa1k4YpkeAxz6jLG+Wxcn0xDbpsFcmUwxb/V/i3kTZruNKFjvEPHESJbaeSImDhpDa/uFnP722I+yW1PYn2W6pJXECCRAg5ovBlasqq7Jyr9r7glTbNwKBe8/Zu4Y15MpaNWX4Qn9cEYWVL3gdmWxWdqVB0+v1cvrf5yCjnOqOMts0M9Y0Ys3osyc1wwFdQP6+kUD749ji+Bt/NwLnctA+r3Al83uSHQ/kKzzl595Wl21m464X9kXJ6NBDzfpAXtdu3oiBFL5DkCYZhZ37hkGXw0qvlIVjvhKbaqPj6KeMUHEDkso2s62sHpWxz0r0ftgaUfICjQdaH3fPD/nPR1epnuiDE96W+pTs+sbnzLe8zI2eF8tc8JyT0ZUduj2ShSAzqrLXtmc+od/XuDKyj7An9DfIopDMJTbAPrk8p1XmpBe75qNPzW+5i/4iLnAALrTj3rBhKc4XLWQUgyzu8kfdehxc13upL2yhZcy1rxmmrPAUpLzbik7Th1DlEHc8pKnZKvTaKwcDNwA2eqw53CejVCgbxnq3JGeedlsFddbvyv8hwUSBUANc1oYVIKhh1b6NxHQG8L5BawXCqhMn9Jmh0OkmIAj9zttZ9W8FINeX1p+1hUHSHSsDF5WDTg8oUNA+NDPuxOqIaGR1Z/2ooMERqC1j8cuGV4UKWKgOtU9Ze10/LlvdILDyBfqQ2izL2frXfOUoMqN7NsL37977Nqbp37z5VrWhAqoAO5DR27dvl/Xw5RDlAnxlx2OAG8moTtOfR1/ex/OS0QwMUdZRnW5TGc4tgdb8Kasrk/8UxM5JRnvZbYMaySgyo5A7D73n1JvrdIWLG3O2TLwPBDOysSef7IYltc0VOciw0jHpCMvoOySjik0QO452gtxARjFwwg/J6IsynRmxjZmsNmCbdJcEarZRYwl/18wZ7QLT3PqO4wX3+B7ZscpUy0Ofd2NksiFmhbPxebMP+lZGprOYQjt6WTJ0bE8tY31JTBaDsra5DWn9FxsGvJClBPq92zPr1HNG3UdYH//3mK/lIz+KH2YSkRlVMqpLFYdNjLPfuUZUB/J4jjLs54y2td9KRgOHcQMTZFDkDswAGY3BVhDjOhiL9kiGtxlkfI9byvgMByq0NV0C5byly6QtC413nIxyml4FPDt+JYMu4Ox5PDem8efpNHfGPWfSIOpkWMtRo5vfGetOMtA9T5BQI98jCA68JEvZ2qz6bH50xZDvvOA8A7G9z6irPRK4AnYHMHe6FbBqeRok/f09MuBlsBwdpLBv7qQOAq4TLfuIkOD7cCqOLO1QaRySvfejduN2Fu1Ijm7y51bgv3JwbY+/uxfEs37wGji1ebUpbgD59v69069+9avTzeu3JjL6+MF35YzRL8sI+nmQIuw/DWLUMqOXLtcg7wHD7XXV7hUZZb85jfU6eKPy3/MN+kcmb7c5DWqqN+/3xkfaB/q+l9Wn5JABaWuzkeVAZvTJo6eR1eMmJtTN4DHjc27Fm/4fkFHFBI0TjhW9Npkez/w263eGvypvfWdZL2yuBejI5rUMeiByrLurgTZOfCi76WGzEXyxXrRN0zPR4vrUtrj83LeRWWW/Mx/wNZfeNyYzUmxpfrVnn+57GjfDvuWUg5UuJhnLTE2tdxwltdKFYnrPvPZp6nopyUrGq9kU5ycu244PjYwiCnv/HPNUr8yoIjOqZWu9WbYZzyr5Bxmds82Nq7T+w9Y0Icg2gYROft+yvxtbatvhYesRx5p+kBmNo8raJimQ0RhoPcIpEc86xyNvYb29rbCNtmZ0hdXq/0ufLclPEvFyHeh/m64D1Q1MymyHQc9rNnUqWIOUG55mANVxvA4nB9tAPJMz76QCWkY0HByyZ7JgpO3IBLsKWpq587rq3/lRHEP5VfJafuZo4faywHjVXnccXWaR1aP6ccBTHStYpOAn11CugIXvHQG4ls9pYryj2VL2JQv2K1lquexbl+kiM8oNTCv9e0D2OnD0zN6PbiAjMHBadjtrsTikcWE/qZ7ah93GhSyo3akPoD33Sgb0t7/97elGmXYHqCFjhKnhh4WkfvbZZ8WA69+vyrQj/gcZjTWkl2qQz2yL/rKSLZrqu1Ndlv9IMqrtcFzSQJXZEe3p6L0NsLfCMoLlMosg18gozsHEZQMvzl6GnGOJRAvqXNeF97fLsObWu1/7UT3eXsf9PRuL7w7IqMvNMUIxVQNx5lMuL/Yl/hfXIRlFZhQXNcQNTFhX18goSCjWjHKTh+JmZse7foZVlkYk1Lf0aL9cttsNsPq++taej2V2ic8wXawZL7XztK9GRnXPwwqLNevWn+m79rcbFLXe85JRJW6qD8+Muozd73pcKL9U+eSXBuA7DtQVp0m8ej/LNP2chWyta34xncMpy6W4a1/9T8tmH7nBE0mPiJWNPmHNaGzOK4Q04kk5yilOiXjwKMgoyuUsCmVALhCcoVSAvzFgo71lvClLwqm9X7w01rxGZlQLwTT9iljUDs5klMFWDc0bV/8e3q6Gr2CSBZ0tgZszUTqNuwKuDJgIIFn9OqLJ3p3BYjvVp98r2cuAG5nR/SA3y9ufdWLlMlyBYwY++3qvkjgCW5fX3tFHCuIrHWlmGXWrbrKBzHn773W7PNxGj6bpXQ8bObRpIG+fL/j3dmVgqzrQmy327PzoO+9/twXZZbz1xQpwADGQ0d/97ndBRgFmyPgA7B6U6fu//vWvWBoVpAjT9CCjuA4UG5guXKzHfmQBO5vm8X6ch4x+H7v1elZ2lfnuXn2v4z/xrC2bUYzzskhG8Qx20n/99denK4Xs6+YlyFSDjAcL7+cRGc3saoonZveb/tuu4T357GFZRnSO9K5k1Dcw1Q3Nr8JGnYwyM4r/6X8r/+LnOfYDUMe0NGPpTCbn9douA90A63W5v2bESpNJij2UJ8moEgitx2Olryk+JtPzmm6W3bGe99u2LzI/PPIplpU9x+jKaXq1GdfZRLY4gLZlDOOdqtdMpllmlLrHGfNar8odumJGVG2EOgQO60766AuXTbS74bm7HpnRWDbVYirKjaOdvnsY+A2M8JOCtE7i0lmpU/GEfY62ln+rc7Sp52k3vZPR6K38bAP+2B2nzoNXsrQ0Rwd+Zdo+AasN8Kxr/awcQ9BS6zQydpyGtDdaonIp2Czg7ZFRvrdHeialwSAkoGz7XcmoA8dw+O1uendYbxPr00BDXem7+IyZkZVDn4egapmb39vGpZVjZyMntT8NMlk/ORhRENGRtutJwSFrt+uHo1qfpu/9aYltfc9/V0BxeXpm1Nub9U9luSLk+oz6i8s2y4xpG1cL6dVm0cb7ZTr+N7/5TZDROnKua59ARv/85z+fLl2+EFOeXDNKMorM6IqMqk9keBGYI+dITsDV/uAGJrUPxa1tcJ8LzHz3PMFPbct17jatbfNABNBnfS4DLacH7+ZvmKLHxjEsm4COecYop+hXfn3o77ImMJO3y0t16xgQ/W6Ha6sMsnI3cmm4qgTrdXXVfRoqb6Ri9L/gbvkYGWWQ0cjqF13oBib8HgF98bOy3+nxRkZ9kE2cwnIBykb1PeLD/p6DzG+0HCejjg9ORrNkwFSH+ePRmlGPS+y3k9HMT1GvZzz9Oc6cZbKLupp/6XBY27TKqPI92g3bPbC27rLXZJS3Ac8+LRuH+A6eBRnVGT4SOryrZJSDSo0PXOvJOlEurwHFea/MjEbcFzKKtmMGCST08f0HQSBh13g/NunJjGvH/XaEFG+4VIzSeLMa7NCmcU5197k//elfwppZmK8Z1cBenxkbGjJn08BLBVUDzzcwefDVQEFjm5+ZrzOb66g1rQxXy8mIs2MKy+mEpKXe8RwJcAaSAyjGPeArwFp9PpQ7NpFpv7qzlmlPGshKlqt+RT/a9LYCnhIN7cteH7IAHe2xG5Y0eLAelpsFXdUnnqc96uhS2+WycLDTOghUWb9UBmHn7bw2vazB/UFtl+12suh1qeN6MM2Ct+tY33f5QEaauXHfRFvw/V69ev1tpmP0DwvfkeH96KOPgvwA1K5croPW7769e/rLX/5Sds1fPt24caNw0SsBcFev3Ygp0DfKXd9u1yojlZ/qsuOVHD3ldhD2LWPrrP1uHyv8wOeZf619a872qp68nZndU1c8QmXVdvXbeKb4G/SOA+/v3LkTgwMe6cQARjxT/1PbVczf9FsOt85kt5JHZsvR3kICXa6qAyezfJb+r+9m9u34oe3grETcIth2cQ/8KJ+1ncTYwAQyimCPQA37ffa42Hw7ezGzjRVWasyM9rZD5x1nh02Mo3/wDOpkvRhYvCinVjiOrvAsk4+2R/vBZ/XGJcVcx8eO4ZLZq5/N55L3ctsLqj+Ns72ukhlln9k+T7KoD6zkSNm5zYJUxnftRfczlZnaDjOq2HCV/bAcZiqZjENfdPr+wqXLYU/9op++N2Hsc9FLQXgYveqcOtQd8Jiex3s9u1n8Nu6EL+WH/bQB6rUy2AJ+Y5oe/78oN7ehPGY08U62LKwfOSfredUnKbcsWaLyYvtCLyCjFFwUINP0VP6soAp2LgytIANOnaZ3MD6P4w6jHbvpPYjuGcWqjiwztFeuBo4VmVqBgYNWBsLdqZuTYE3p0vGhL3F2B2avb+E1U/kalM4TbLI6p3oX131SjkdkzcFFgUfbx3b4/57lXsk8C5Zat5LR+dkBtntAqDJRf9Ng4OSA/VN79Eyy2+p5Ms3uf16G9k/PGaXs/X2sT7xSskc/+9nPYjc9p+lRzv1y5NPf//73skb0Ut1E084ZvXb9ZkyBntqNUBlmHNlv4BXvI104uE30xFNal9t4jl3bTYSr9o7y87XA/l5GBib7aO3NgqT7Qu1cxWdkRkFGdZred8ZSz5r5UL/kYG3yce7KlYyti36FCVmM0LWamQo9a662mclk5Vup/7UBppPR2o5CN4r9goRev3Uz/oddx3rRdug96nJ/28N0tiHslrNlBd+nv0UI1TYrGc0ydFU/NbO2wi/FQ9bjMsrk3tsnRzutyKjj5BwX56MYMwwJaUv2Tfv6RrvLfU9GqzL1c+97l4uRUZdFJvvQC/W3OZ923oypM8OZ/T9vgyByKqxB5Y9iE3/P8IwYQtKOZ/v1nyyMg0heB9p2yWM3PewaZBT/v3x61jGS9q0kk/bOQTIPvXf/Us6ienBs0L+XZFQfonFU4jBYcwZiTgaGQMfaSHeGPfDalrddQ6PGP3XOWLs6zUpYbsCaZuY76vhH4KNK8r7sgcCoYzvymsCn3TWclcW+ZPXys5dtAbIbTNav834WZdn8qb9LG1jJz79fBaGV7rU/7kwr/TmgT2DQAhdHuAQA+IP3IWvrDNADsLhBaYygx8JxvMNRaccUnuUCGbdg6PWp7DJ/XNmK2iqfcTLqgIrycbj6rbfejOtA37r1dgW3tjEPZBSH3iMzigwdyCh8CmQ0zm4smdG9LPdeW/Hdy0VmtMtrsadrFZAzsnjUhj0/Xp2W4fVkgQrPYLerB9K9IAsyCpsBGb17926Z9rsUU834p+cFZrpWfFO7mfBZpmH3+uC+lPUvPju4e1xJyNSOBRl20uK+QHIRZZXAHCQA6+na7mT6dWT0iuwhN5BR2G6fom9kVNuz+n0PlwNf2gamzAecjHZCIsfsZEmelQ2rzesz1LvaWe/Pa5DR6GsjO6PM/TWvxDByCSe8fYOvrM10HZ/HP5Woqe2/zqH3KjO+l23A0/bxaCaPrz1DWmwvym0zBK5Pci9e3uG65RpQklRmUfE5bTn+b/ELa0hjPShuXULmP7Lr5ZKSclRZZP5LZpSZd3we2dSWjcfzfValCR2b/NgmXfLHZ1eDSeqZNh324tP0PPReFaZkNG6maA1ghXRwvuOBt7Z7mynQYJ8RgbBtCb61nPmoCBpiVmfmZGyjTgmwDFW0gpga13kJuLYr+10/W4F6NSa7frLtqGM/XnLh08IjtR/ZI4wtGTgNYB5vroiXl00yqnp10qT2ou8raKq+1KHVPv13fQ76CmeL+7urPe3tIGafXR50ZiWjtZ55kdQqCKt9atnjHN6RHaC9wc90EbnbeKZb/SzLbLmejvSpmSt/lnLGZpkbJWBrZhRBFjLHmlGQ0WvXy6YlgGAho3GQeCGjcatN28B0ZKfabrXL1yWjK19buM/0sZOhvXdGPfNuZ7ePFe5RtkpG1a61HxORKWQUQQVkFLvpLxWyr2R0mhZr09BaFjcjsC7F6PjMNlikmCIYlcl78u/FNP0GTyJLOHwtJU7hj/nJDMQI/b7PdoBAtY16w7YKTpRAHMeQlaOdSEb1aCed1fkhZNSJEvteZV+Xu2jMJX5V0jAk5bi5hw/67IqMRp/kLvpM5lpHPC9ktLZ7bl9mD3s2x2UIXC5EWWX2sbJFxVNmIGkPvmbU28fMJnVAWUHswYuS0yAmGxO71bIZk/qGr3a0mJNR2pUe5dTbjmRFyaSGnQhZD0JqyyW4JAVkNAalbYMSj3bCshNmRjm9j/5xGRdxoPOf5mfIjG5sQBSx+g6fb4jq6gYmlucEAs5BgkjFsmA2mAqbg9dg0BSm/r9nXHM5Mxnld1mgVPD28rP3MvKloKxG0OXTMi8rouBy3LSjnQOmbXW5aRkbwGnkfNX/TI9aF4OdP8f+qMGs6khJSsuMqv1kwaSn/ZNAw3biPV/HprrYIxgkZHvZUdVJRjjCLnoc9A1nIxo4sXD7XjkmR8n8Hm3mPw8A3r7X0ckKrFe+Ee1fnxYVr6H+hw8flrWgF0+ffPJJP9oJZg1ShEPvSUYDBMuaUbzDzCg3MNHOXteOyyKWrFv9s2xaa/eFxZeviy//CDKKpmBNtwc3xzW1bQwCEVRARrFu9NqV6303fZwrWIIQ8ZpkygfYjt+TzR1sGFvZvIp1IkIH9uV99XikPuXYyLY4KePfPUC3DUxsI0ngpZINjZMIyhIUyI1T9JymV7lpv49sWPuENaMrMlrbM5YBaVKIscp302cyyEzaMVP/1t+zSwkY51EuOUCPf3K0Ez5zMpq1JUsMUUZchtCJv93QpDqb2i3xZJTV7n1vuFWlW3+wmz6TnZapGAUSG4MBwR/FarZLd7eTdCuhHtP4dKz5dJ3e7zKN7nYc7W7T+k7SiQk9/rV76WN3fRuEYoCFzCjKffTdg3q+6LNqjyShmgyc4nDLlurd9CHPFrtQZjarR9+YBtDlvbCp7AYmNRglJTXlXAENn1OQrgQHs2oMeYbvvCA/nsuPOqJz0vC83PMAREqq+trN7a7FeL6n16sxeTtclhtntEOk/XuCDWW6MXi5Li5rv3/mgQ3njPGzDiitEdqXDES2bZUpGVkrqm040pOCC+Wp/2v7afznadt5n1na4w8go95m9Q89OJuyUQA8WiaimS6Xndsj//Z62Oes7wq2rgfKH5lRZER+/etfB/kBqF2+VDN0IKOff/55ZEYR2EFG8YMNTNjQxA1MHhxX+lIygmd+KBn18ryPR7ix1+763f7a0ax+YljI18gov9PAqUFSySgIKTYwcSd9Rkb7tFurx21BiUfYsZHR18XZjS/0w83XrFTxSe3Cy1K58TnFG20r+4LP9DpQfF4zjuXoG5yHi2PIrpTlJY2MIubxaCcG3sxWMzn6c9GGhIzONjFvAFIfruXNmfcVqczaqDaU2XHoPtkAeERG1Yf8KEi3dy3LdUb/mfTWSJln1TKMzeTN99jfPTK6J0tmVFfyYd284x1/6zQ2+60zY9pf9rn7ZyPhlC3tlKvhlNyFTTeyGHZbNoFFfdio15Yu4vO4Irj8QxtARnFRxums7lFxEurcABuYog7jR3okFM9PVb06j1Gf7WSUL/g0PYXC7A2MS53QyYVX3MttG3HcQNw4V+A8DLKaTxZA1blUaXsBJfsu+8ydtT+TkFEVcOZsKgOOzldt1JFvJitsYFKZa9nUjYOwto8jI7ZzBd4ZmO1+ZhuX1Ajre9yItn/ou06FZeCyXcaRt2olX+p1z0ZCXgkZrXJcb25RWU5O10btKhPNbhEMCCoKtBtQkGkg9wl/X0HGA/zKDwi2K/lA/pgOvlqmMj/99NMgo9iVCTKKOr795uu4gen6jXo8DqbpURan6XG7chYIV7blPnBERrnWauDQTHpcR4otR76btdH7wg2IWWDL/HJTZjIYdhKhGTMcy/j06dPIjGIt7/WrN4KMRhYEmWlZg+rZd7U7BrvNFOoBGVX5rXQ42fM5TjvIfEc/U91mOL3y8exuepTFpAvIKKbpL1yuCRhOrcZGpnLovcrGcdflsCJ7PGfUycR4fr7xkP0eOLA99N7ltbXJcVwUn122zzbouCw379maUSWjbu8aczId16zr3Nb+nJ3v6WRU5Z/Vy+d1zajqYM9f8d24m75qnsk25yCrvzPfqH5cj8Rjm5l55jQ9ZUb/RKYzyzJ2n+h7HcoMS8uKomwOUEFGQZgfP3hYZ7jKUWK6vMsxocu5ZZKxrlpjCX2C7VP70tiV2dsbnKbnl3oDkwNzJaTVOLj2bk2iRpasPpOTjoxsaIDYAsm8e3mPaO0RjCPyQWVq+7Lg5MHag1tWz2TotrbDgy2MXJWthCOMRsiQts/r9b/ZBmRepumHliFh/zPyswoyEyC3azJ1GkcBp9e/WRO8LV3lpVM6bhvnCu6leO2Tty8LcvFZc2oFi6rrcemBLiVQ0DiytVX/KAmCjYI37exIPwQWvutgoe+r7fY225o+t2+Uh8PV3373ndPPf/7zyMQB1EBGUfdXn392uv31l5EFJRkda0ZvlE2c84yDgncmN/WPALy2gWkl4/NM0zswah1Hust8YQ5kNdOQ2T5l70RkknGyBtIDnE71gYxiMAAiin9Xy3WrceMVppvb2YH0d2bVdUCX+dQk80ZGFYdW8tP4kfU/bNIyo1mQcqKSxQcNeopd2p8Mm3HOLzOjxHqS0dj0hU13JTPKI24QuElGdUOYtltls8STNshAXpZZLO979dmLG3ye8XpcJ5r1WwcfaquMKbOtDuLXdV4ykf7erl65W7sTqnkmk/KgzasMtV9DnzX+beJRI6M6Fex+oe+oHAI32r4X3MCEH07Tu1wgB29X+FtLAvAGPsZp1slydAOTblJ1jMHztS/tbnrZpBaDxiICbk5STEJmlOWq/aIdMYAq9h12324QRGYUz1Hu3E2PNaMPS3YU3125eKmfL4p2aVzrSRPExPId1lXrYFjlRTuhLDL7nPT6x3/7l/JsbtAenByAVsCRAbQbcFdaOUoqvmsLeB14dGSlwNJJSZ/9b9eqNXLHjZBChLgAACAASURBVCajjfP5pGVPWSgJd2bvBRwGDH1met5GjllZSiLQv2lazcgovqfyg/y3Y7SGc47zx1CXZwa9/szBVcaXyim73h62Nx0oSCaj2sc4sH8P+FObQPZUlinsgklbm0N9lIorSEmWUYHA61O5qN0uTwbi9aWSEZ1suNhtOGo7msgzAB7Us/agTXF1pulRnddtR/vIPilYaBvdP+nPqt+Vr/JzTNN7ENd3AHg4XP2dH70XmdE65sRukHo+4DdffXn68qvPT++++24lQxcv9930N27cOp2Vc/p0E1LHGDuE/Kid/n2GTXt+PnxiXrPFz7vdtQ2cKzxT36q/b0/DOLKNalctSLaNd9o/71uQGbl8AdNtd+58GxnS61frveokorQ16jQjaB4ote6VDId8Zk2ozQWeYGWT7MDVSxWyOLSaGXF/Joap/DWQeru7j5UoX8lJbTfvgodfR0b5aiXxnKZ/Vu4iBxnlgfdvyA1BGh8pBe2/+nVvTyNGY8A5pkkdD+s742hDDjTd5+nf9fMRL2o/x/Wjrnu3K9VHZrN7n43s3rzMgHbCtrDtHmdZ9hSbhJTy++y6Ura79m8cjcj+qq3oZ1U220XRlFnF2So/fBaMQk4boO2pnKtNbc9GZxuzG/j4Tvhqu26025OsmVU/ZXk4X1T1drFk9aOZrVuwBk7RxxnUpS+xeenJ05imp02BkKJ8kmn015dnciCw8n3HSG1Xf6fxv3j2D3/672GtGXirM3vBq3dmKNoeFK0gGGW0oK5kdC5jO7JSA4aUa9vbdEUfudfdl8OYx+Hw8XwhG/G/nauq/VIAczDrwGNLndRAVrJQJ4YxqoO6nLkmww2PZdPQV0GiG3GSnQljt2kQv3ta2xPttqNYMHL3Pmdt9eDRZSNrXjMb7O8JOYmRIvvjQpa/tbxMPgHakTqD7czLP3hYv07PT7qhEzXSqncwb2QGR7OMM5/RrJY+c562owyCvtp6Vj8/03J9IJOJ0teM+jOR/Sxk9L2fvH/6+OOPQ5SvMBoPU3l2uvv1N6evbn9xevvttyqYld3z+P/qtVuxA//5GbKb25qhFg2qO2pOv3JbOvKP4fc5GR0yHWRgVeZc97xx0/GFmXl2omOD9UrL9N8D4xqeoU049/Xu3XtBmkBG4w7q8o+2osHxvIFkhWWOL9lz1GPYaNv92z+TzKgGq4zoZIp27GEZWTsyXHr+kofGMz60TGSRJ2SG83NJRiMr2sgo1sPBji8UW3cZeNzQfmm7QvblA2a88Bx2j6uvMns96hjLWlaYNstum9lUGenMkPsM/lbipjZ65E+0K8YHxyf6wXhu7LlQGfkmGPWfsCHgTFu/6D5Unx2DwVUMojxWZJTf1/cH2Qs9tZjostMspvsY5Rp9S/aM6PM8Z5U2obvmVaZsIzY06YAD/hZ2WkhpxBe0uSU/gAPXyqH7mEkBGcX/jEGXS5ZG8ZdJE8ofZSp2qc3tYYraXm1P1U/U9Yc//bfyfzseAM7RgvwYDVRmvQzm7fkMKNw4vIza6PXC9fr+PC2/CdI9klWnG+RukDw1sm78bRqZwtD2OxC6Ec/Gsu65KpPvuNGyvVSIAjeNR2ugsVBnuijan+Pf3v7JcNq0QMgOI8Pib5qZVbCI9+Soj/pdPXrEdev9XElJ17yudBBlS70ko+GMMlrO6ljpkp+r/icn2smMal+dTAyZt8y7bidtX2ayYZnnDcJ8LmSRjLzV3jY+s1BG5uPrQWItBO/cvn379NOffXD68MMPCzjjCrmzcr5lubP+xZNy6P23QUZvFeJJMooR+bXrb3Yyyh2h6i/nmV7fwxz6U2abbmez7LfX8846yQfHLHOr230yuuoD+fkq48f3erCmvRZ/ABm9d++7yN6BjELu3Lw0MlaD7Kvdu62sbCfD8j199LjSyCj1kk3Ta8A6j45Vf1ks28OnF2VmrP5Qr3WwcaFk8Lm0Qcnok7OaFT0vGVU75O8qu6A3kq10Mkq8H32YB0OZvmZ73dqf2qqSUbdhlOOZSZVvZvMaLyhXHfS6f0yySGa5aN/aJ7aB8YjyczuoshvT/BO+m2ENHcwjYyfjXh7XnG7iuhDkzIdQrhNtb1/t30ymQUbVpnyZAo96YrufFSwOny+bl+L/drQhB6hvtJuXnjx6HGSU8QRkVG0jMsFtfSg/5//qr5ocUftw+fR3WlInsJ9klC9uFTqTjT1jyoBDp1kyADuexsrJaA/GjVTuZUZRL6ZfKCgo8PlZXauDO7OPQDQjkt1wkhsYPBCmRtYqzcgogSecuGXUGKhdP3tEJOuX6w+Z0alMWTag5IDP8Dy+Ufax/PbkSzKaBZQesGK6YgYJ/BVgcxCtnNy5DWKZhtbTizuapm8PrvyBJF1lqHbBz7fkpRacEUN+znfUJnyqXp9dBWgPLGqnvf7FoeQaJLFm9OcffRyH3oOMnpWAfblM85w9f1w2MN05fXPndlkzer2TUQDh9Rtvna6XaxaZGXUC4huPDtScfu2y94fcNurz87TmNpD8Y8loZj/RjtLYzDZUTvidQVSv3SUZBWECGYVtkJAqGd2zM7c1jw97ZFS/29h/X3tdS+Q0PX2D/Vv5hevQs/uuLyVT7n/4m3skuPabfgsyyosCuNkj7u5+9nS+vrEhUEaqtD7+vpEb2tAGrFWfz6eMlJKh+u4go1q++u4sg7EET4ki5cyZGddvtysR+Eo3Wp8PdjSZdF6bUR2rbPzzqFc2MrF/2nY/+mrVhuFX84YxrsccmCuZPCRjWiLP7ZXlkXSqHRI7SfDoay672j87hcjIqPYVz5OMRv1tSUwQzJIZJZ9QO7hYqgAJffzwUSzrAU4EUW2ZUU7ba/aeeIJy3D7d99WvFW96srPQy47DTkb5wiAHI32uQXAvOLjCt4Be365CmQ9N3YLzlgzrM7hhpP7MmVH8jfKZTgbYTIIrJDYE3UfGeY8Idhp8J+BJpunVafX9rIbsEGkFcO5WY9uzYKL18V0+lzmJtgPnQXZjALmTYJE5LknhsIV5c4aD2opU8Tmsj89Akn1iP7h2sYP6qKh3JwtglEcn05bJZ2Z0004joxw0Zf3RkTlHlirTaju5nDSgTHpfzDgMv6yGx9HpZtdzyxir3SoY8F2Vj8pIyegRgIOMfvzpL08//vGPJzL67OzR6c7tr0/3v/u2HHBfz2rEND2CPDKj/xlkVOWj8nTfU/3M37U17DYIHM/sk1HVp+KS2ubkb5bZ77KW2Sp/V3EYv4f9lRkivqtk9Ma1cstVw0FuWlDiQvtweagc90iEym7lY/oM8a77d6HdHlf43SrG7GGatzXLyun7nKYnaerLbcqMD4IybJVEHmT00dNyfzemV9vGHu5NcNzj355Z2zxnen7+vN6AQ71s8SbfEKQ6dXumPPGMxoUsO8fv8Z1mw1wnWqb+ru2o/jcvK1jpx9tPHY2M5Qi0Gu8yMqpt9Wl61b22xeMZsZL1D9I3Ti/AO6qNTEbEWbcD6pdrMqkbx48ed9qypR7/GilVso76+7mjkqbh1H3gQDtZIzaTFjx+VjKiIKEgozxmKr5rfkkM5Qws6z9rx0VhBsv9XmPOpKvysuPzxUvjHOU3/vWP/3PXsgLSMMotJDgY+BMOdl2AEmBHo+bdcixrBMntmkStr4z52585GaVjc+1KN5hCNqINkib2YM2/94JxdkONKkDT1g748XeyZmR6ro0+MkBRxWbkQrPS1IE7I8ioEl0lo3x/sou2oWXotIKN2wRtYBVY2HZu1szAKJy9TUH7dPEqM5oFqsweuw3JAuopaHL5R9NPlsFXwFJSqHIbwXDOaEx1NUIybH47AMyCPj4jgJAEu563wWFkmD1rlJGJbJpewQb1YZr+01/9+vTee++dXj5HECvXyJWR9dNnD0+3v/jy9PjJwxLU60aQV7yesqwZvVaypS9flEGiDICov++bGXWfOCI0aqf12f2jxvzcxKz82QbXR+/skjexCQ1QDu74LrI3svCWZBSfg4wyk0Eb0QEtdak+viVAo5f6HX7PbGjvfcW7IDttxmMmENv5jlXMcVt0HNF4onLk55ym52CxLzvCOaONjFJ+JKPh633G4GhuZs5w08e7RIOwjU2CJKMrf/cNvey/+/mQ17xhyXE5w23H/czmdAA+YsF23SdmJP1ZxajYRFN+MvxX3Xkc6eTONvS4PXMDk5fFOrf+O5N91puRUXzG3fiOu9SznjPqREx1lw2aqn+1mTsho9H25HpU1Nkzow3meRMTygq/l2Oj8HxZSRpry5+WTUyUaSQNWvnMjNLXGZNRT5Tp7bKlFnvxP2TUNxAWn/rXP/5P0wamN8parxlw7BxAWZtUrWgGbxqVC55KdzDr0+ubtX/VKJSMOJGqAiLbHrvpa121XVwA7kv3sFtSM6MKEgpwHjDcmVfXJSp5XAFkGHDfcDUyZ2wL2vdcdtNq/3WEm8k6q9MNI4zJ1+weHcIv2FvrGGRU28H6V5kBgoEeTZUFsa6L4hzqsCSjXMZAMNiCS/1kJQ/spqdcJ2DmOak8EkNIitswswh0eAXzNcgO0NP69Xm1w6xfDrxqm+pvlFtG1BWUM/mTLLhPsCyUjQ1Mn/zyV0FGn5cbPIBHWDMKMvrF3z8r0/VPg4xixA0yGkcNXb0ZZ5O+ellmJ5oPqBz+vyKj2yAw8IzAq4FMpx1XBGnW5/p6ykApOS1j0rdktrV+JQbEicjUNXtFeTha6/79B1E2yKhnRHXgsrKrzJb0WfX1NbYP36N/6kzQiox6m5yoqp1mZCqz6ZWuuKGqk422Bv5SuZyBB96jPsgwgnbJJNWy9gct6h/efm0fdjMTN/D52dnTKTNKHQ/b2B6Cr88oDrKdSgY38asR4a4fIcc1vs6ZQLU/t4dMF76x03G6x/edmSCX3xTHFrvLh01ub1bSWL+16ZmMbvs/pumjnJaI8Ti30rljNmXm2DswpNbny+OcjE7T822KPl7kDY9Nz+BD/AfZn7VrQLGBKX5KdohtVB/XzCg+x0a+KL6QWbUvjTWKbYphtMGIk4U+9/dBRlUgIKNqmHDKLEh3YbXdUOpgOvKeDAdC3WRHVwv8azu6EGSthHbmecnE1J+RGeXfc2Afu+mDPBQd43+uGZ1lsCWG7J8LW4O1g6QCkgfz7pSN/PFdEhsazFlZ98W6VZYKKtpPf8aDreoy6iwLvPlMOFRpj5MXlh9G027AoI59Gqb3q+l6FQS6vTTwz/qmdghnVAIOEI8yks07NHy1SSeFLLvupt/eaY2jv+LzTpTGeZFuw2j7yMDn8lMd1vpGhjIH8WGDHvgVTDly1fo9OKnctC4th3U4KHpmlO9QX7BTZEYxTQ8yeva0bF4qAAi/ePL0wenzv/294NtZTNMrGb185caGjKrtfN8NTBlJUnvg7+qb82dbMjoHkC0Z0PJHEOHa030y6rrq+tkMzoeNUvZ8N/y27abH77gRC2QU32PNKKfkVGfTwE4ICfuyR0bdRjL5qh4mzGwZlV6P7aZ339W+brBLHtb62HYlUxkm4DNu8OD3GByjnottA9OlMohCOSCjmM4EGa2+PG8kWdmA3u3tGBflRFkVM6A7kFHdtKN9qf3fHojOurPsGuLiyOrlxwyxDq4LRHnMBiuhIM5lMX32kdqiqpNB7nyQzr/V5lxPKzLcn7PrQbUdVa7b3fYep0dbo+eTOWv/qxzHGs6wk1KHr6dEAZQVfvfzRR13XZ58vz7XMuft1IAuq5a5pHycjPLIKHzOjCjjAAejIauzelQZNjCFXEp8p15guyhfj3fCM3HMWTu/VA/jp82wz5i1cy5IWbMNExn93//wX1/NZMbWELZzJLuz96OUWrZJgrk6DgU6abYb6PjUFxizseMw2XlXPB0LYDHWg46R6sg0jjV1tePtvK22c5HnjDJNrEFWnUODhZMQGr5nxtzYnQgRVFdOoZ9jtzhBlSA1GVMStJRYONHp8mU63RTExGf2XrzbnvegfxSgfOTYA9TiBiknTbpmNCCjBVCcw5rZmso8a5vrYPaBQi7LWuJ4pg+eahDYyna+M5jA0p3NpluHuGt5fN7rX8o/mQZh/71tKINyzgjpkVzi3cUGJiVduIHpo08+7ZnRF2XUDBIEMvq3v/xHzJ4gMxrgVkg+1uHhaCccm7PKjJ6XjLodOt5kvubPzH9vZ3r4vZOBFcZpsPHlHSq3TG+9LeLXGqxW72NwDVlgWpBkNDbglNQ/gwRlpUFJ++74tpKTytxt7ggH9s4V3sNFDdCKz8Qz1UXWvlmHo2cD96svAm+DgJQjbyC/mzdvhlyBvSCjZ08e92uwlfy5LvdsbJKRTdNjN72Swq085xkV/97tg0cRucwUp/TQdGJShkdeNp/1slVXerSTfq5xNXtf5ce2sv6J4BTyxPib+8lIIqywQcsFGWWsymTL3fTkIU7WM9zms2nMafrP+lvl1c5JlRlJ76/3O+y4rRkFGY0BUSkrjnhqp6+8EevzykC5kNFH5fYlnDGK/l4tdq8n9HCQRH1hFmuK5Y28UlbsK3XEZ1kml5X1o6HaNH2Un5FRNQ6dhg1htrWWHYRaYfM7Y1F6BnZzAMmnO7gWlAavBlLf92nO7Tmj3o8peLAfIgwHrMwxFfxcAU5W9Fk3tgwc0rKNbO6BvQbBIzDs5Uj50d+9F8t3TkYzx1WQwvc0aM2Q8LOyo2W3xu7AbaF0tzu0BXYgmfbXJR4uL7XLWH0jZJSH+1PHIwhvz+LTdjhgDx1vp+mn+gWkFOC8fgXDTJAre2E52+A1L0jXUwy8HagP4ALy84uPPzn96Ec/Or0odxvjaKerl6/END0zo7pmFJk6bGDCNL2fM9oDw5Ehts5m8j0w4YOvczI6+j70ltW9DUZzptUxZoUDyPyrfWYkVAmFktF6+9LDko0uxzqVmS4dvFLvDBZqH5mt7OGNt32Fd5PADy65cJ9UeWrQVfud48n6JIpM9iPzNsgo6rlQ7BfyAxnFj5JRnYV4HVvLyI3iaZCI5K76Wc52HnL7UmUzt2leM6oy6ASjDeh1wEpdetxlPZ5c0L5pW5gE2sOhjMBl5Xmsifa3NYtK+Obytuesqt9uf88TBJBH7VeNC+choyybz6te2D+iSSaDqoM2w9L6ybK0fspbZUYyio1GSkb7RldcI1ouHLlQCCk2L/GMURx2r4Ms1BNr/UufkUEFudW/MU2Pen1gRv9EuZwdQH8024pymPQJXeoGpgxMuAB5SwaraB2Q98BrBHAhq0VY8zsz2OM7Ch71oT2q5FH/IKO1PD+8ejhxKL6tseKaQQc9l0UG2tp3B1EqYwVWWWCnwbPu6HszfHxGQ6I8aARZ2zPDzz4bk8X12z0OEH1qhVAeDhCuf03xOxmNdsua00xWlDGni7sNNdtTMrqS9d7nbr/92XYZA9ekjg0OY0cq7UzBQG1ztonZrt13MuLBvioRoV3xfw2M/lzmn+yf2qcHeZUXyMzeT0zxFMABGX377bfLMo5X/WgnkNEvP/s8pum5ZhSZUT3a6emT58tD77+PPn/4O+cno1ld26DyemS0lykZdS+T+lK74256ZEZJRq9fL5uXiseuyGjF05zc7OGH22WGjUvci/HjnKxw/NLysr47NrMuPrsXg7Rd6i/cUwD8w+cXr5QTHwoZRXYUf49rQJ9Mp49oTPM+M3Zlz/S2tvrGu8fXg2r/3Rb43ahze7ti4LwMdtiW1eyJZuK0fDyvt/CwXNUHb7TKcMftKLO5jPTqeyBUJGiKY8Nucv9jWzklPeqe71p3WwQZVeLrmVGWq23cYsKYfcY0v7Zb5VT9s30i0/KqD483eqlElFtIZ+ybKcXU00zq4BTvvShZUZwzis1LwHH84EgnjQ0qn5Bzy4x2m0kIg/oVbYSzM9QV7WgMBnfOGR3CnOnKngHtgYQ7ZFdQIaOzE4wdeZ2ISPaL56xpMK7qakbX12C6lCyotjVWvA4yMxjvTwa6M+GYlzjsgbYCwjTtICARYNb+9nrYNiV4CgYZMGcgf7Fbe5WiSi0rgzcfKeConDwQsN0OKjRyHo7hDqkOEeW3zGh3Vnx2nkzuZDsDchSAvS/xN09ZgEyCGIygPRO5tsBcps81QAz9DD86CpaZrt0+N/KxAJ/pJ/Pdvc9Qhi6PyAAWU5cISB/+4qPTW2+9FW6IzCje4wYmZJmvlywop+mZGcVu+mdPcR3o0At/O+80/fbNH/rJlozOsp9xZI9YVX/cXgeqfuoYw+8gEgV17ZXaFz/XzOj9+/dLtvpROdv1RiejaKdOz1OXujHB29V9TZaneHtXuLTCh+S2xU0/V/7h8jjyo/NYwjhHcp4VQmYURBSEHvViBiAyQ+Wc0Ww2wtvCv/1ZtxfVc5UtryetpFTlSBzSWKpkRPs72jNvQMpkosTUy6N+NUb5NHFmw8N26uHpGksURzSjxro8TmV67qRGSFrmL5zmzghfHvO3SQPVAc+B1T5tdVQ/cV1nPkwyusIEhOdop5FR9of223VQ+E+3vYarMQvJ5SCFjHI/Cog8NjCdPX3WyeilNpOi7WGsjuUjpUzOauJvPM9YxP9V1vgMvsNLN3i6AD7nGbfdNrJD71X53K0+B+D1ovyMjCiouUJw3RWBsgqgjhRYH6d5h3MPReOz4bDny4wO725GtzjaZwV0+jmNLQvSTjBdBuo4OmXmTkMjwvtZdtodV41I5bjSy4qMrsjsJpOarHlxGWnb2b8+4pJz6BywVK7fh4zugYHrQ+sKGXJjnq0ZdfsFOGVTntkRQBmhzIKDgpu3a6/dK5vNdLmyR/08fNAGAQ6aIKMo/4Of/6LcsnSrkJ9yAkQho3jv8ZPvTp/99W+xSRCH3scouQwCI+NU1ozi3m8e7eTl/hAymgWZlWy28v9hRzt53UdkNPPf8POWGeVpIFquYgd/JxkFYQIZxTQ9yCjXjCoRVWxyMpDZo2J/D3rtwT0yqm3udpwMPLxvR3asbTyPj+/52IuSyQ98avLGsjRMRULudW3ztfp9WcsJ2T4vgTtiUttYwtNAMsxzm05lC6yZlkqNvQ4aC3Q5Aevas+lhI/Pub8cC7L3oxK60xe2RMTYjlDXrxetU5w2Zo5w80+iERetVmyRh8Xb12UGbplfsrL9nhL5+kxFUv/FR7as+P2dGPfZ7v9xWtd7wnW53iWOEPkZmm6RUM7NsH+vl0Yzc0BTEE2tGEzKKzchPynpR7KTXzGhPFJV34AP4Du/HtHppJp+N5AKyqzLQVfnjHRBRTuvjb7QHOuWMKc9FDVxZ3cA0hJjfgHRewDhy0ldlswOnkaqiZjK6BbTtOWBqdOPokGGEtQ3bzGjU10iHEsssQFAeDgRK+DJD3AN7fXdFFrGbXqfnQ2ktU4H3V+Ur6GTg1b8XbwkZZIipz9j3R0GebdUMwZSabxvLHCTVyaPP1jDuQuU0eub05w1UKp+uwzZNz936XIjPegYgjMz+bOtjLWxGJLL2uuhXwOY+lQV9gp4Ci9pwphcvB89gmr4DnQAn38fCd/wgMwrygxuYcM4oRvKPHt+PDUxXrl6K60DxDsgosk0goxfKFXWnVyVz0k8sGEomGaWPHJjl8mu3q+NyfhgZ9fJ5TmBWr8pbv48+BxZW//agqe/Rl148r88iUNy7d6+TUdyExSkyDRrU3wp33FaO5LYXD1hX2KTEXA/0R3Vk/nFeH1+V3S+jaA+8bPZOMnqpBGD8kIy+eHZWM6NtGZjfILfBrTaYdV13eQkRrU1YH6VUy9hfs8x+sr6LF6vAVz7MeJstt8I7xO1VZnR1nffob55pZHs82aR2qfVncTcytG2aXn1klvU6M+w6qWWMzGIWX7lmNPNJtldtLfML1htlFGKmfXb7cXvQQ/7xPsgeywsu0GaGeb4o+APIYJdfy4zGQKIQyadlvSgzoygH0/Q+AOaaT2Q1US7Kww+wBhueXGeUA7Gb/MVxC39PZPRf//j7HgEyYNojU0eCRoN9GmgDQG3NqB5Kr0C4deIa5BmsxoHZ8wYmKrFn4GyalYdEYwEthUnhbQ2iOrOCqhMCOryDnsove8bBdAJuKKtN1bisj/7WunbJizQ42nIQEXT85s66epV9ZDsIcKHbxd32WlbIfkFGs/aeVze1Dk4z1JI6yCRkFN8P26j3HnNtMjf6qf48MGTyoV1l+nLAY/1eh/qI2wWnVPiMgvpeIO8AIwvn1S9ZDjKj+B3XgSLjyUPvMU3/8NG9KTMaIFfOGQUZxTmjR2QU5XqQPDDPf8DX5yeje/JjQ74PGQ09twIyG5iCWQTQQhqKKToZDTm33bEc8KPNmsnf64NjngtXbVfLcfycMK11TO1U+6M2tsJL/1xtW+W1wsg5KFafZma0UIOQJ7JJsGf8i6BZbkaq0/RnNRbwKEEhL1mfvA0bA21xZWDFfAkM+zP+nzNoI77lps+77vGtZzerHbQj7JIMHfXrbZh1lPvL0Gkld24TLIMZMm297ub2m39YLpcKODnb2sZ8FJPW43ZTscbPWZ8zvkpGtS7KyJej0S+cx/S6bYC/1aKdFmNHWflyAWZGOy8qsieZDD00Mop6nhdbxjQ9/odtoyySUbabG4663G0wyZvIUF42w4vPQJi5kx+/M45FxlU2NJYNTL+Po50yoOFL+p0aVUZGXOhOxobTNRqxIKNOXMbftQTs4gp23+nT/qH3HPFQYCCjochSwh5oOVg7EeDfNMbV35t+lw/4bHesplDKLOTb0toaGPT3bESr+lLnyPS8WQPaXqYeXX8aJDP7yCCRpEJtp4++ZJDgQKHBDqCj77PduozBdTO9XwpX2xyy4FrQQWtDl8yYt8yUglR9F+9xkxxsb2T0NZu1CvYOzhpEswGgt13tLNOr2yFlm9l6Vna3137t4QgoCsIAFLQXG5gwpYNzRnkDE8goDr3H8WlYM3qxrMPDtODVa+WM0avlrvpClEpCL34cN3jo/fchkATdHAAAIABJREFUoysCkAUEPjve2e6+nW163vDjZbr9H5FRJRMjgMcIYCpKbVnJAWWHzCh8CtkLZEZxzqiSUWYn0E9iYIbNWX9W8sx8feX/3R6L67hfZvo/Kpsy4GCLWKR+tNXttlRmRrk2H2QUP8iIgohifTMI0/Ny/mcEz5aJ62s9hWipnJTouO9NMpYkBz7nmkTFVtU3ccbLn2abpjW++TQ1Byd+GYzGXWYttzY91rP2NY3toS2ubcmotl3rYJJCM2kr/+p6Tm4iUnvyc0GzvsxcY2zgyfCCR2XNOhmJDI+37qse4y71+LK1zdqufTLqZ9IyM9pvSGq3LvG5IIWYkSo/yIg+L1P0SkaxBhQElDLB7zxqLOJ481+8DxvC885fGPPwue6eR90sDziF5ywzWq8DZQFqKFlwzxyL4FLBrTZu/iwDgbbuVEgG26H1asdq2+rIhQtnXyKDJdN8CkYUmLfZW6P15QY4v5GNALQOdUgFqEzGOg3CMlQHPUCZs9PhVmTf+7gKMhmAqjPvATp17ADkf2t5SrQVcN1Je71b0+mfhDzbndxZnVnb3b55BIZWo3rC8zpFpYQBvytw0u4J9OzfZvTayuT6Gdqs2yHrnuU8bwbQjVUuQ7UnkhAP1p5ZcTm6vlSX+P1pIZ+YtvkvP/1ZTNMjYGMDPqb373935/Tl519EBvntd97C8LGAEW5fKhm7K9fKc5iiz3frd921c05XZqDThBHMbVxNXfJ9vdmpynXODO2Y2ya7o8FC5bIXQN3OMrKtNsbvddAY37cgjExHrMEqZBRAj6tAcQPTt9/ej2OJkBnlDUy0R7VPDA5q2+eMXEFx24Bhu+7b0Xil5mXWy2Uf8tq54Y22pvEjw2q1YZVVhifehpX8Md2OekFGL+Be+nZ97ZUrl0O+Z8/KRo8SQJEJUn9cxQvarw5M2b4pPpQP6fd+eDrtS/GBgX/YzXxDovuv+zvfR7uYENAY4DGI7XedKLYqEVayRszhuzXLOZ/jqWQtw2u9NIByCj9vh7HD/ye52XXVJGGbfjW5g+q5DyqOu/2xvYwbmAGK9+W8a9pEHSiNafQMF3jawPhuHjx0/G3nqWoZkMfYgNcGr20DE57rB963ASiz/xhgodxncW5uvZceGf/YkFQwBEmFvXjKssO3yuCMelnFW/qgHv7vcSR8w4928mDthnpMarbnJ1KhWlYvR4KNdiYTRjWSNnKNiAfInHczayfVeDOH03Zl9bGsCTzaqDNzetanhq+G3rOykpp343JA7WDbnCcD570A6k7ouiCwnqcMts1tIJOPG9tMqGptJFsq503ZRw2zc28dfHm4rgIEnSM+E+d1fWeyUnl5nzRo7AF86geJfl03td2DNFR7q2Rqr8ysna7LTD9qz6oX/f3hw8eRgfvgZx9GJgkB+0JZpwaQ/vbe10FGsW7t1ptlWh5tLQT0xvVy4P3Vsr40Rtp1TaTaqfblaCOT34ST7cxXE9Lyaj1z/Xvm5j5f/z7f0U3uD1k93ddNHqErf4EZofJFBOZGRkFEcbQTdtO/+eabsbwFAYbZDpIQTn/2I41s1//FzQ1DtvaP14+2DaD0KW2mftZ1av6mg6EVBq9kRVKiPu++cDRYH/jaMjxlzi0yPoWEYpB1+XK9hYaZUWzYwA/Pz1T9H0GV4wn1yn6TYLEPtC/HHBLK+vmWjDqGKi5pFotTp6t2O/5kscqPdiIZ1bg3x4eaecSPZhGzNigOKDdAO0a2bpw+EO2VCQU+l2FjP9/TlgLRpqqOZy6j/ulklBuRvF9ZZlbbM/yPM385GdXd9GxH4KecVBB12w1n4Eh4rpPa8gzXfD4tR/KBhMa99MWuuWQCZJW+m/l12BP9WMioYhxjh8t+kiHWXkdMq0rrZHRDAqZUfzUVBwsaK0lWNa56jtXK2Lxxm7WAzVDV+Fh3daTRFtTzoqz5VOfVzmpdauzZ5/5Z5ngzSIwSFQypBL6vDqdTZXxbR5WuQDW6/vxijYnrT/WlRuJ9cEBwuWflOnC47DLnz8gOPvPM3KbsDKXkM17bmdkmHtsLRuEIBRf1XZV5ZhPsh9qZZk5d1nRwdTr2Gd/RJrJu4h1dY1PrGWuX8T13A3v/2Q4P9pPzNyBwO8uCgLeP79y7912cL/rhBz+PKc2Ytm9k9Js7X56++uLLkjGVKykL+bx5483T9fIv/FmuH85ksCWP81O+W13JKMGafhW2b4NfvZY1s+sMB1Req93ybgdHfqT2xHYoGejTwgMIKsaW4BNyLGNy2BKIKHbTP3nyLPQCfOVRLgxKOigeZMY2fJJkdnntk9GV/Truur9p0NN+K065faqsiL0ZBh9AxxQIeQ0o1jQHYS8kFAQeZBRlg4zGMWYleFc51hv9jsio4p7HpsAmWTOqRHG0vepF44qSUR9MqX8TXzWric+UQKKPqx/HQrdR4pP6l09jo+x5dmW+Ttfl4/6mMZG4pP3fbChqg7TuJnY8ls/DQLpaJ+2IvjJnfbc78DO/1kzpnn1U+fma2/l8dCfXmb2r3/CcUc5+cCNTn8ErD3Pq/HGZRUFmE7vp8T9PLgBZ1ZimvtVtgEdItbvsVd6KMygHMWxzBFWz6WmZAXfTZ0YQriYbaGajq9Vvna2qW5XKhmbv61pAfU4FrMFR17jE50nqJCMUWVBRJ3Ti4fVnAZrOjv+V1Hk/p6DSyLbKiGCjoMPvXSa6kmyP9Ol7Wd8zAuagt0Qp+eKIuLizeptXcu/t32lEyL8Ej0yPCpwafN02OJIkiKuu1L69GTqVo4DpgK26VfkSUDP5+WczWI6jWlAep1ndXvb0r7rX4OW62PMJlo/pYNy8hMwoyGhsaGrT9F9/80WQ0bfffrPv6H7x8kJk7G7eertOL0vOLwP270tGtY+Ue9iLOFDt+3a9vOos8x21oT0y6jrJ+uefeWBc+kEjiSSjWK6CgIP1orie9azchFUvISjXDLS1WsyKzjM0/VTteS1nI6NDXvlpJFgmtfezsSE5B3H1nsp37xn1NQ2YR5jkmBq+2OwgI6N4HtP0uNwBGaQqv5qRXO0mzzBJ7aFjhjyoWa5hB4OM8lGNN77mU58hlrlNKTndI6OKf+5PGc7Vz7b2wNhYlwWMTYk+UF5hJ4kVsWqPjPJGJrUH9iP8vwmo1yUDcsVCx4CsPNcn/0b7kCnN7GPr7+O0g9q0WX68AY/16//aL+qdZLST6ZZsYRY8FjrG8oFyrFM5CQUkFGtGsfyEdsFlPXxO+8n2c9CPwT3rUhl1MhwJxNonEuJYg10IKj6nDYSs/vhvvy//j3ND94BAg27vvHhDHQGNNaN4JsvMTI7qu6SFrKljDeMYZDe+NzKq7T8kOlbXHrlbEQSuu1EgUTmFYbYs88qgqUz20XWgBtxBoQnHHUhl6+Wpg3lftZ34Dn9zDUlWJj87krE73/b57SHiU9k20tW2KNiqzJ1YUu4q564LC44KulnbtewAtzYLwPodIFQ/c4ag9kRtQtuH76iDuW++hjW/endPPytbnvxSbNb1r0EDmdEf//jHsWaUZBTpOKwZvXP3qyCj75T1ogSjl+UoJ5xHSjLKDUxed29/sozHbUD/7iBpgz4+A7jwwOr9Uz9JfW9aZjMvE9oGm+1GpL32u030dnt/hIxGdqFMmwOLkBW9c+dOzCBhzSiCGTOjDEie9cj63+vd+xI2evC92n/IPfG3PX24PFldFpT39OjfaZ1KRss9oD0zigzRpbLZA3WRjCJ469pHzuSu4mbWt8n/pGFZnzgTov2mjeB/zoysfFRxne+RHPiMTlYG26r/o506GFeb5SHz2katz8loFj9cDhxEafsHbo7rTgOP2+BW47G2jySxy3MxO6Qxw+O29o0xyD/r7zd+ojMy+qyuWa82NPYE4Dkercf+KPbie/08fK1tMGJGlLFDM6NcuoY1o7FWtAywsJY+S7Bokk1tkOeYol+63MNjrWZGGd9UnmfPn0axIUeQUVWWCiqEEYuO1z9a+WqBsr7tQVvT0JlhbsCsbWCiUjhNn9WRMXs8547Fd52g6ecewCmn85DRLDPHsjk60OlkD4CqvE5oqMCEvLssMu15XxVMCTZoG9eXZDJyoF0B7wqoqwxHZiqTMUe6WR9WZHEV3Ny+4v1+Y1dtB+1THXMVEL28rF7KEmXTDnS2QX0P7xM0NHvBvhOstJ4xXbj2UX3e/U/LdvnTfzK/oExARt9///3TP73/07CV2HFcABXnW2Ka/uuvbkdmtMv2wpWyxvRmIaNvBgA9k9363oNoayNdGTbo82wPQTj7Dp9tNzDNR7coPsxy35LY2qYtHVN7yWwn+151pMGY/s4NTP3dNkh7US4NCXsqZBTPYpoeZBRJAazh1XNGfZmQ2sJSXjvJAbyj05xHOorvd8gofYGYv/I7Phf1y8YR150ShbV31DI0Mwo5YQNTXTtXv3/29HE97LvYKzOjlejtH4an8Ytt0M98Y5pifW3/unx8v0dGNTa7feFvjY8r+WgySeXrxGXoYuz+VgxDfVVX8zQ946fHHyc1jsuDlI3rQANj2wam0KmsSeztLc9M/rdDRjMippjg9qW6o43yVJbV2nclo7WN841t6A9jiJdPmU+xAnfOx/KnileUr2ZG+RnI6IN792MzJO6k54/qnPzE8QFkFN/p3fRq15QNp+GZKaXNMTOKozW732MD0x4xUZKUGawaUS1ne8htRhoc6B1I6IPbd+fDxF/ZNBH74s6m5awCMtswDH1en6dgkgGL16HPZKCkssuAdAUQk77koSwYZARpD5gdDHUw4mTFdeh1HQWnaoTzNCnlxHd1msJlrmCQ1UX5eiaI7wVAtqPB1G7oHAFucui46zDLdOoz/nsWZJV40Gb1Oc9sIDhpf7JgpH3R993eKIcs6K+yJsM3qt4wLfzTn/709P5P/inaBZDhNP1Xtz873f/2XqwZJQBevlKPdbp+42ZgxRkWO+78EMRX+vXPVxuY2G4lo7sVy5crudVHXp+Mqn05Zij2TPbt7ZHMaNhQ6zgyo3fv3o3lGyBTvIGJ2VHqdTUwWvm0zl9om1/IZqsjf4/vjYyirCzGKBnJcJWf6Zoz1ecKqzKdOxlFe66Wo8hA5l+US1l8N32NH4xDR7nhfSuDFylubgnNfPSg2kQlXHn5Xk6GzYF/qwJasSudbuM+Z3nGMiIfUNe2jw1M2hfVsfoA44+3f+BmJaNYjoKfTJZRj8z+qv+p9FRmFKvKZ4q7LTustuuyjPJ4k5+paQyyxwY0JaN6853GCJUN+8H1mBGrJDPKjHLEgHZ6AgY/zIxi2QnJqN5Jr2R0pSOSUZxqpHJ3Ge0l6/De2auyRKD8RD3/27/+1yCj/OfAy2C2IqXuHDA2zQQeEZQMaKJzi+l7z6RxN70blfbJ3dWDtYOYKtxJCgWvhMEddtUnVywzj3vPr6CM/cOh+PzdnRF/+8hW62LZ2n4fzZ4H4FmmkzMnb3lf8qN9+KzeAJSBTZa5V1DR/qucuoMjPsYasHm6251K/UMzm5pdyHyIm5QyUptldTJbmn1oXuDOwZ/altu390/LW9kHnvHvqJMqu0pGsT7xww8/PP34vZ+EDEFGuYHp8y/+GseGXLuG80Ur6MY1oJevnq5dx276i+Wc0YM1h4vMqOMU23a0m14zreezz1qyylf9JlszmgVWt30PKis/7/1sbeht4fmsbSwXl14VLOCa0ThCq5DRa1fqMS06lUY/ou1mGMd6hh9uM8j4bo+Mou2bzFrb3av9zewT7xKLVrKZ7XEEDO3Pdrf30Ge3GSxJKmaI95DrgayuletrcUrE2Vk56L6dM8qjnSqu1o1Orv+VXS712/Cb8t6SjXrDm/ZVY88RGXUcU9t1Ha/a6JhE+5n9gPqq5FkxWM+41N3/bn9KulhH5qMqoy5/Wc7l/hccRgZN2k/nLx2T24yAk1HKQm1TP/Oyy9TOJFb2EYPs2s552SH7QzKa4YT7hsZswHL8XQZ99PnYmIQTInCqBs4ZbUmDuD2vrC0PzO7t2XIG9RPqpV832jK3qi+Pg7QzPdqJen15YSyz6Lvps0CtRpcZJL73zA1391HoPCesOvAI+jSCOdBuQb87d1/rNZOXOBnOppK8THcyJ9ZsCz9XsrEqi/JywOTne++pXJ0cOphlQVDfgZHpgCEANdL9Y2GxA52DCf/2tqw+X9mCgltmkNn3Om2j3/fMTVmj5e11AOGzCoJ7bZxAtI0kV0DMsvl9ph8tLytHgVnlkunWnZpHmDCoIy7xRotaVjmrs0Ukt7mMKHtbJ1sSP9KAXu2pDljVR/A5yOjHH398evedH4XNxTrjy6VNRW+3v/48Dla+dKkenwRwBBlFZvRykKRjMnp0tJPLW8lo1jcvT3Xgz7s8s78zn1E7zvxbbfPoUHza9Go3PTKNkY0uJIr6QGb0WrlYII4mkutAoTu1Z+rE7dNtPbNpojDIqJMPJ0+TzbXMqNqX2pT7tmPGkX/p+44B6ife5+fljvrwlyJH/Nx8E3Z6NTKjsYu+3MAEMopMUD0hY7ubXmPayna0P1FRI0lsj/6Pr+HvToDmWD2mcTOM2sOeWv583awPDBTvVJ78fGvfLVOZkL/67MikuX60rdoXjambZ8oozGWmbeN3unFJY6Nm1rUv2m/8/rwNGvp0Nz6D31kSg/rt7ZSjz/BdzWaXpR5YIRaxu/W036w0Dz6mWNWyu4zvqIMkkofHMzPKm41waQ5jCuoDGUXGH0QUZxJfKHYfbSrrRj2OoG/MouqgLjhGG5vqtc20J8rE76XX2BebV8u/VxfHfqVpzWjm6B689p6p3203pLhB699a3urzEGYf+M7l6zS9Ghl+d+FSKQoU6hAERRrSHqBQsJ6aZx38Xw1c6/KyMyDJDN3fg1hYR1+k3IAgA49j/c1P7LXBy3JwUVnQSd2emGHzerrh7qwpfH3bTHpfgqMDqparQTPT5epdB5GsrXvvzoRlZEMRnHhcVJVvTkbV8V0PmQ1oP/O2z9fkEVSRifvkk09O77z9bj/7DyToeckoffHFZ7Hx4+rVerC6k9HY7NhAbSWL/2wy6rJYYZXKUJ/hQDDDMbf5vK6xxm7lr1GfB3dmgor9RubDyCjW5Z6HjDoZyQhCZi+vQ0anMg/IqMtxRaYyWa7iB7HFcZ26w+eAGZJR/I/MaFxvW8gOyCjsGMGVN86spundjw4xoxGMjAjVeDYyvp4kqe/MZFKJGGXE95xoun0yfjpWZdiQ+WuV70wOtwOTmYyu+r0XW9QmXpXBQtYPvk8ekC0zUbvYy8LjuWwGQGP/sh/tWmltT8i57ULvM739Jqk5ueY4zr53PbcbwZSMoq6+dr4lGKAH4C/IKAZZIKP496IcARfYZhuFWa/ig/ZXyajyJpTFdzRRSRti3GBZL94Yy7T6bnpXqAohIxl5wIqmTNPGIRiZS1DDxu8ZmVND3NTdDlvuz7SRB5WjDrcioxm4Uoh5wKifHslkRTz5blYvb0XwA2YyUMuIEabpte80hD1Q1HasAFzbnAHPingqWVbQyPpen51JzuY5uaFrzw73ZLzSd9i8Cd7rWNWp/dwr/4d+B33y/DfIEwfIaxDlDR5r+c7fuL79b9o434Lr8rNMFl9//fXpl7/8ZZBRLkoH2D17+uT02Wd/Oz198qhMd16tO5QLEOJOemTtrlzFnd/zdXCsU+3tddd4+jS9++QRud3zB5ex4tcukUyUM+oZmYHML3v7d8ho2EMho7ATZEXx7+bNN4OM6ppRYqMGD7fj85LRzN6OZBfBv22s8DigxEB/Dx+VvvM71q9/r4iflqeEC7/Tv3QDU5D4soEJdlxqjyOdSEaxtq76H9f6bY9eei2fl2yXYtgI3vUGH/7TGFTbX89BdTLUyYp8p8RQ9a46d8Krct7F0d7GbaZytuuxURSfM1552WpL2e+dN7TMqNtJb3dLSq1wj++tyChthM+5jSFj6rg1PVMAJ9razuMkZvRn2g2CQ4dzeZ4g037iHWQ0438O6vk/D6UvL6BO4u/lODv3cmRFQUaflUtL8D3XjJ5Hx/FMW26D0yU44xLtkGUnbKvaLGf6enzRDUw4Z3SpyLaW9HWcS2+EURBwI9cG7oGws27sGp0A00Yer0tGCU4ehN3A9Hs1NgUQlaP3bwXyzGwqJ3Kg3pM/71RmO7yeLEiuAif1pfW7HLQtXtdKFvv2syajoZuWGMja5OVqexRsdx1MBH/Un6w+t4UjX9mznexdghdBG5nRFRldBZjMv7K+qv5GWfOd9B3kGzZ8+eWXp1/96lcxTQ8yiv7F4feFjCIz+ujhd7GBiX6JafobN8q60TJND4xeTauzHj2K6Ui2+H6PjAaGbu8ymoo9IlRu/5n+nRiozJQk1M9HZtT7p8/6YBU7YOvblYjgvF1MI4OIYukEyCj0gDXXDBb8X7HJ/WRlF3s44N/t2padXoF3PXtGHNJynUSqTPF7pgcvxxMfJBpxsQRnGMrRTrHxq9zAhDWjyIwqGUVmtLZlS0ZXuLprtwlZ0ljz4sXZZhpay8sGoyQFLpcVrqsNkBSxDefBXdZT311P09fnZjKa2ZXqzXXI50keizZSMs42ISM6iN6QnPshn3E7yuxOP1MyqnLocmtkVNeqK/F9w5JrXDOqOORt0/6ADCoZ5ekwvCGpGGrHXq4ZRVIAp26AjJ49ehLfg4wSo9W+mAjx2MLyee4ufTib6qc9qsx7/1p2IGRKMpo5DJ11z5lUaLXBW3KhwlQjXxmaCnsDbKK8eF92q6kTqyPuAay+k4HJtn9r4GOd6sAZSKo8OQnD53jUhys/Cxq1/3l7FKzd8bTP2TTjCrTcDo7kugvC/cv16QthoHIu5F6Qc0BlH73vmzYlwXHV7r3+7vXV7UrBjKRCn9k4fsvgxHsN3HpGoe/qPZ+0PYgf9VWDXQbg33zzzenXv/51z4ziGYAeyOjt21+eHj96EJlR/KBf166XA++RtStkFCcBHG04OspkevuPyOj20Htew1dLUn/ds7csiGafZeXNcszJqL4XereO8sgzHO0Usi00G2QUxzphR/2tW29NmVHNiir56xssCq5Odmk4vrnWkBszfKZqxwwDrywzSrtwfJswsmXdsmf23tvYhu32YXyrJ0BcqmvYCqlHRhSZ0Rs3bpTjnOrNS7iBSafpfc3oKvYc4T+WX2iw1viI9nNNcYZjNX5uhim75JXy3osPagcZLmUqHjE+J6NDDvPua72xydvGvzM+wM/01B2Xdfxtmcv0mdYh5SnEAnKU2TcGTuDajsxWx6B3XkZRdTqy6dujC+dzRtkO1b+2k9PrHfdaPOOaUZLRIJzI+BdsRp8wYMUg69WzuswBgyxiBPu80jM+57IA1K/vKYbSvzK5kpBP+Mi76dWZtOMTcCWt47Pj/XzNaDeellE5CuyZE8dnkhmtZGxscDkKHh4YKCwnC24AdIpMFtlIQB3dR+PeRj9FTo/6oOHqiMXlzWl+rZO/04HUmc8D/k5GM12sQMrbtwLj8dzB3eoioI3sIkMxnwRBYHedrdrh54xmDpjJdu+57LtVIOWRJArEmT1yITnJaC8vGfydJ0Cvgqe2vT4zjh7Rcrn2B6D2m9/85vT2W+9Mt2o8ffL49PXXX8X0JnbTs38ko5cuX/n/nYyufMY/d3meR74ZeXC7qP65nqafgnB7mYHCyShwEedgIjOKrIeSUbyjWdFpurbvQPBTLeYTJrydPQmwQ0Y9qIXcknN91fY1mPHzbCmXkoOlb5vMHKv5XgTGdlkLDr0HGb1yrZz4UNaMPil2DLnqBiY8P24+25+mP2obyeika9lI6BvctDzoEbwmI0pZeR7/IB7PaFHmbr9ZbFX9jucrGeXPdvp7tjPM9GhdXo+SQbWTzidkF7jGnq5b7BRvpxFkU/GuH40f+J24m00/RxuK/2gZ/H1s7Jn3JLD8Hrda+0cZg4y6fCd7bYMYkN4oM5mmD/7Q+gAZION/tfzDD3ACgyzspg87aEkf5xorrMMpKKiX72kcpg+rPpg8gRw5Ve8+HLvp94jhEWncfr8+qqcrqhlH/N0cbzu+q+a8ceYGfr1emaZfkbaMHLhTa13uAHQCD+ChbFsjkREmr1/JnpLJieBZ3zNlR5utcCcyK2NieQrQDlZ777La17cP1+s8UnZ989DfTK40ZtWLgrCC7caO2AE599Bll9kN61qWZy+pw2XlMTPq8nTZ18BTdmEW7k6bC921o9S07JXeaONuS5mf6WHMma7Zf6wZ/e1vfxtkNA68b+D35PGj01dffREZJWRGUSf6gGl6bK4BGfVp+kw+q8xoFnjCH1vmzcvyILFnv64zl+eRfFd1p/pfTNNr4An8aS8Tm5yM4pxRBBdsKHvw4EGQ0diwINNvmh3tGLQgo1v92xE1zAi1jCox0u1Q9RR1Lsgo33f/xTsZGc1luf2UulSSoXXxDeymr+2r0/Q4ZxSZJJBR7qZHEOWa0TFjsD2a7AgTJ+xoxC0jNNUvZ3KnvlrrqZk3lb/KUG15tR6UZR5ildgg5ca6R/vnzJ5+z/bOWlovU1E/c7ztf7flKhkex2ctPlMmag/xuxyRps90vGinDWh/ib9oHzOjesPSrMstGZ18IpqoMhv2RMxXGWob0SbuplcyGrZes1odd9FWDLKUjAZet8woD6/POE7ma3oDk2LpEf9h+9nnacmC3sCUFZopWRunazrrs2MDkwMJDYENDqXyDDUZTa0ALT63zCimmdghPXZB250RCHVYVYD+Tuf1dqucXD5OaBg8vE/d0eSLyRDayIdAwe9U3pWMzGv61IGDvMgZdd4GBTb/Xduy10c31KP+O8Bwuss/74TJ2Xar0MFFpwpU5iuQ7+0+BxlVkM5sSe3B5bEEUQJ70j+VIfuiZJRlkoxqm/b0lvnEKnCO3cJjzZW+T3l/8cUXp3/+538OMhr30hd7xDT940cPY80oySi0yOuGAAAgAElEQVQySfj8SjnWCUc7/RAy6v3Qv1dklPbt5Jb9V/tTHaruNUC5v2R/ezkZqPv1fxr08HsnEPYyyajeTU8yis0JWAoRNwmVo53Qt9U0PTLt0fc2yB+Bsh5OzjVjfri/ZkZXcqHtTjJe+JvaoWcw/7PJKOp+VjJEcRrJpWKnxVav38Q5uKcYYOGmmrMyqMImFJ6Xq3fTK1mAmjp2xTT67OCbeCrfeznV9vI1kUPmdQMT66UdKkZk6/lUJ16vlrWa2XO8HnYru6Ob/ahvKK7UeoZ83K/VFzRed1eQq4L9+y6TNnuWfR/xsQ3z+mHxEzGsNSmm6lF7wLOzl3VN7+q6Tz/tYJZFMbB+pBPlMB/LqBzEYx7aFeudy0/XIVxZyCjvmcczGFxdK4QU3yMziqtAcS89iKivF/WY4lhGMqrnk078ReSGNrKd5GicWVP7euNP/8f/Uto2G3wtdD4/Thun4LNakOzAq3fssr46whg3MnggVSfLggXBjgHDQUADSR4I5syikwB3Bv6t9WCaZe8HmU9v+zRN1pSGMqgYJZxYC6bgMBmelK1tyIDG28A+8NKAIat5eo6Elu/76NrX7GjdKdHxQ4DbkK63z1LkWn84WQMLTjs6uDu54CjWAdt12f+2ZQEeGF2OIAPuhG53WbAagDp3mOCc6TDsQBZ8hx8l5/ap3PcAPtVPt8dmB20XKNur+gjyc/+7yIy++eabfQMTQO/Bd/dP2Nz06uXzmKaHn+Pzq2Xq88qVa0FGK2iOQ58zuWVtdJ27f7gvrGwEz2Xnjh69r7YD882COZ/xc/i2WDFnhjZBV/BFfbDbczvSCX8jI3rnzrehB6x3RCYE/skAEHZaGsTAg3ew8cl/VjaTPbciJRNGlhezXfTU2+ybI9PnWJfh7Fg+MK95HbKqZ0GCTFfsoL9xBq/KH5lRfH+lXMZwCUG72Cnk9KRs8nhZjinDetxXtuZU7c5xwfFGYyb7pWSIfVP9a1zO8Cv0Z8kGtUX/PcOp7AYx9gvPOxklaRt9n/3XfQf6mbJfjaBnfML9VPGAgy/KRN+nPEMerQF81/1JZar6CyyStZxaZoY3XYfS4aizXee50hdSlnN549B3lx3+ZvyiLihL9j+ym4JB3Y64drR8EGtFy7+ImfCFgumxm75cSEJ8YjxF+bF2urxPIpvJsNtIkplW/tJJbpEND71neSHvMgjuffrjv/3LtJt+gH91UhSm1035+gvdPa/K3QLXPGIaCpk3sKzALXN8BSt1oMk4F5nBXr+sz9lv/2Ap6tSr5QXsP29IUnlkZFQVrjLIgoXL1v9eEZnsPb3Bqr6XT5sviYuQNwKABiJ38M2NFO1oi9625kRb+6kVOTBwLQqfzwG3fpuBHXXRZdbWzjhYukNqe1d14nO2Lwsy4V9tsDH6O27UwvtuF8xksS88kmalH+3zKkuushvtaHaQkHP2F2T04aPHsWb01q1bNWAX0AGIfXf/XpDRCyWKBCkqfalktBzrhN3KCRk9smt+73pc9Z3+nAUTvnNEFqmDrG0RIM5JRjP7q58NXFTy0OszMroJpsV+GEhJRuFzIKMRTLC1qWT8+rWKQkZDPhv7O98mrpV/ui31wCTLJ5ZYItPOSiZWsiPJrN9z0Vyz26ZYrLlUMjo22Fbyiu8jxpVwh3VwuB0MB4XfvHkzZPbkwXdB7l+Uf1mGVvvithLkSJekQd4Sb4JoJLkM13GGPXt2qbrRzJrrptrbes1rhj9b4rMmo4Fv7fQPbZMTtRW20gbCTm1t5cU2I/isZQZpI37Tksp7IkGtQc43tE7H7KwPnFTvfUqWVShuYfe84pHvntf60/psQHRWzlndYELDpcDptnEJWHARx+sVjwefe1Jw+/GDh/FZkMFSmd7Shswn4xdly3om/23ngHf5y0wtnufZ5/BO4hT+Z4b5xfMxWClrRn8f7qAERoWnC4xVcXzHM6PnCYq1fKpxJj/qZA7OSnJWASZrowPnpOS9L5tc9oIfd79TGV6cZkYVDLqcksyp9uFiWcOUBamjAJwZsuq5Oxqn6foL86HE2TSN6kh3A6oNUVcbALcbKXindrcnYfcsQ0FBZYOyGWQn4BLAH9OMQyIqOw8WurvdgYxtVDsEGPBv9Rs+y5Gtyl5187I44/y+7LRs/VD7UzIany9208+AN2/0ctuYfX8EFzzXp7HETql/HA3yvIARjnYC+QEZRX9JRjGFf6XcxgTyiXfwOcgoyOnFMh0a4CSZ0QNXnL5egbaX4XigPhg6kam+rP7J1k0f+I67Slf+ppnXDLMyMqpYQhDv/mGzWFy2BLlj49Ldu/eiKczsYc2oklEMBjUzCjK6hyUrebqt63Opf5lfr2QdFyHYDmiVh9fDmQQlo1F/P3+aZJ/r8jjzwwxVHfwpGb1Y7BT2DDk9KoMqklElUU6oVrarvu36Dxu2wTz76oHf/86wKWsDb87J9IUySNb3bGDCEsu+6G7+PCZvN+j57FruF2PpQXxvGTiSUT/nk0c5sb+Kv/gMf28SJOVzJ3Qur0x3gV8idPyNO7wce7UsPcqpPjeen3BeYpjGP7UP/P6c56zy0Pw+Jmsbe3HrEs4WbbvoQUZhzyCjT0pm9EpJEJCMaqKRy53wLm2DGUx9bhzePy8VcZ9Vs1EyqsmkTkYJdvp/FeI8clKB1YKOcoO1FHeefgerBNPMwdwINuRBjEFJAoVxBLQQ4coINBCxGi9PyWgGmisy2pttQd4BBZnRzFGUqG11tpW3l8s+X7g060/1ueq/BvhsZK8AvCGzLTr3MuwsHpqTEiQFYpbtjnFERlVvTh4n4DFyMmWxZQ1Yt5lFJtftxEkR+7TKjFKn1EHvnyxziDYcHO3ktp2Rq9l+tmS0t1VmGfAZpnrK0Pv06aefBvnhOaMAsPv3vi1rRr8oa5TGFFG9gelGJUplLWMEhkZG3T71bw/8quu997RfjiPdvs5BRh1LtD2vQ0YzfFjdbd7rtA46FoBM8jOQ0Xv3vos3mI3OyKjav2ZGj7DyiACpzzperi6XcL8l/qzIwVbfjE9tORMzvd1PGOy5Fo+nQ9QMFTN3mKaHLrGE5EoZLIGMwj4fl+Umnhld+XZmi6t41TFth4zSft12M7tWwuJkSLFHbXdFRrP6Oka2mYBRZo0fq3dGnB9xxv157318FzHEcbl8jjaQjBLXlIyyHpeHklH/bu/vDJP0Zqawp2RDouqGZHS0bTsz4val77MNjH842i3KamSUy8Z4DigGVnonPcgj1ok+RWa0JBNARmscGVc9h8yxl4+bZtsmLg5slIyu1uBTp93OFzjGmBE27dP0NPRBdtqhqm1Xmo6qIZARrOf0M+v2aVAFmQoG6933NMQJPG3EoH1ckYwMJLpzJV9qOWqcGVgfkdH9FaVjl2xfW9Haw3r3yKg3fRVMMiLUg0XB8LmPFdTPU3aUuxPMUzJrZBSZnQkAGmZlgc/1QvtxcPN3hy3LPbhtOsH1q2tg1RcyIPL63RZXf6sP+KHVulbb64x+WCYbGZ1M765z9oUg0fvWDXRkxKfAwrVHMmhiGSCjl8tmj48++qicG4qjmiqwKhm9XtaLxhRRIaKwcZBRHCb+RrvJZkVGVaeuI/x9RJz2fP6IVO3p0eWXBWH97GhNqpNRLT/aIdP0/G4Kbm3NKOI19IHd9MBlz4z6oIprj89DRjNZe783RHQxSDvGlv1pX39/yK+db80NrkZG8VxtI899rEADf4t7snFJTiOjWNeMafqYzizT9Mj46zQ98cTxLSOpfKYHZcGdOk1vpxRY5vvI1j0ZpLaR+Y36VW3bOBqRss3e698la/q3OtGoN+K7LlkaeLQ9V9P9L3ClxRklnfhdyWCU2fxlkL39DWDeZyd+Wk6GoV6/Z0bVZ6OulnwZ9eyfxuD1a+yI4toeCv7PtdlKRnkNaGBAMfSzp8+CjGKZFa4HjaRA42LMhPajm7DOtHG085BRymhjh00vGpe0L+FTvoFJHQ2/+6G7K6Kmd9KrU+rIUAV73mBCZ1SwywLAKvjsZVJDmbYmi8JkP4/WCTkZ3QQTyaY5QYg6WsPxeyYrBgt3krQsIepqFE7GFJCwZlT/BjnKyJw7bbeThjsrnWxIUQkSky4XmVEHJP1bAVoDwspGtP/U5zRVKXLzDVncPcv63T/ooA7gfD6bpp/lOy9o942DCuBRt7GbsWR/9oDz+tfIbPth1K08IaM6pYL+xsj60pXTz3/+89j0wSURkNm9b++ePv/889ONcqxTjMzbdM/1cvsSsk44xn2VGVV73PiT+MvK5/c+d7kcYUkmx9U72efZ0VTzc9ujbSZbKp3xcicsaBsAQEYfPnwYZBTfg4zqmlFNCkSfuFwm2SCZ9dkxIZPx9N5iELP3Xu3nIC9Huqllzcu9eCrAWJs+MqO1fRz8kvS+aNOUZd1oscpLxZ6RGcUaaGZGQUaftyUoqNETByusygKvYxFuEFIbd/JB/FjZ7dEG4tU0/WjH9tB2xg7H3GinLbfI4uOMhfk5xSOub8mi9hVYEtkz2UiJd6E9PLclg7O/4FkSNY2J2VIQxezM5zJ5OJVkZtSf7eW1DUzDh+cSNIahjEx/SuI2v7eMJsko1oxOZLScGgESCjIKu2ZmFFZImwivkqQQ26Sxs9ts04vHP8Wo0HUrn5/3zC42S5GoIjOqDuDCYPZTd8VpQM4Ag07vRu3P7gH9HiCqAo4yq3tBGd/5ofFsM/tIBdB5aGRdThm6zug0kT0FHpShZFbT370e22CwchI1pCMiomX4BiY/3UCfdRlUUBjotFdvL8fWjPbg0Tp8dFd8BvzdmBupRDvUphk8FJTwmdpOL0PINT4jGfUgwb4qQctA3AOSm8vKrvicZxP8/TfKHcGZD2Zt2bwLOZVY5D4/PSdH8ajt4neQ0WtlWvPDD35xuni53mADnECbv717J8goM6PczQkyiqwTEh1luWy0XW03wwj6u9uX6ln7u5JHJpO9Z1cyXL2Tff5DyahnRqkDyq0sGWsbA06xZhRkFD+4cjXWipZlEDUrXbXaZW1kdINrzZfUPlX+3R8Wq7SOMEj9YvaRcVRdJk//bOxpaB3kIfySGa19q4NgkLdaxthNHxhflruAjOIIMpBR2CiC9dOHD3pm1K9GHIRu3tzqdkP7VRl3m5bMqGOM2r3KSP0Tt5hlmOjyz0gj5eL1TnZS/phigGzYc/9jO/T51aUZw+/HbJVjIcpbkVFkQFE/yOhUn80kqL9o+6Y+SdYOn2ucyPqkZZJK9ngwrSIdmuk2ILvpaxv2M6O6A13bEgP5NjM92Rfxut0dj814wGOuGcW5onG97RPcKlYGWe1SADxHfYZdX6rvZaR94hqyltf1h797Mqfpi+0e5Y7TBMp1oP+9W3MGNvyMGVL8zQp0mn42wDoCpdLY+JXxqjOxHH/HjQd1Q1HYHOFAquWpMDPCtkdGA8Js95oH7qMVswoVDl74G2RU+0yZ4f8gIov7EjOA0/5NCNUAxfUbxmOz8jrSjvZxt52l2SkbkNGNTJKlFF1/CzLawZYLsJP6VM/sq496CaSZHdFmKNtMH7x+lO9T/5nteGDUZzSQONirbSPgZZkWyp7leH+6fgv4eDsoAwdS7W+Xd0uMrJaJ4JBy1S9H6vgMoHb9ys3TBx98cLpQwKviQSU8d+98E2QUa0bjfNG2ielGOf/yxq1CRl/Mm396eyyY7GGGf7cqQ31BfUB9zf1lD1MyeXtZXWaLZSyjjO3RTlNbFsGVz2A3KuoCTIGI4kYs6BLnjOJ/HnpPvdD2kTlEG7LTOlxGtKfs87oPd5u9XZWxwqWBZ+M66ZWcZ32y/r5zI74eG/3GBibKqfp0rSdmLkscwakUgFrspgcZRWYZg62X5TrQOCdRMqPat1UyJLMz70/Iv92t7r6q+OO4MstwXuOtvq/+QJz0GEAy5PFE8UC/82SBzvx4H2pbKi50u2sPkbj4OaouN7QD8n9Z7mBXzCcZLTf2TPbnu+m9X4qnxA/FVvyuslqT+GrzmpkNe3oNMlr9Zs5Mu3+QvHkbY2lJ+QdsnezKyCjWgmpm9OXTs8Dt5yCj7SSCkEPoSm4zlJkN5yeKB3oaScZjOqFtg4aQWVvOVf2xngYQdpStGVWB4EUPVNUB12s9qkFt16CpU7nhZoahwdM7qiODFVgOg58pYwWhCkbPm2C0PauAVYX3so8mkO1ByRnZYJtQPgwGPzRsPfiVLVOnmepva6Ayg8BnupucfVA5c+RD+TqwMTM6ZD3IDbNyCmpOihQkXA8OQuHkJf8wTZF75lfIKPWn9qjtZ7sUPNhPbYvL1u1QnZlkVGWZgayDhtuMvr8XVNXu/XedWqW94xnq3EfG3oajvysY7g+nQDK1/fw91oWWO9Dffeu90/vvvx93ecfauhdnsXnm69tfxQamWzev9zPu0O5r5falazfKmtFTyaRKIJ50YIOZTLaZP7hOMh3qM2pfriO1+T1bUHvzNoWdLW6IGfWNzEgmZ55tufJ/DFYrJtWzA3EjFtbkYiOOktGLF+dBBZd7gIR5X2l3ii8ZthAP93TnMweuI9cBM5eOU2vdcpq39YNr0NtyoHGo+pjOr+2t8Ym7yeOItJJNwjIlrBmFDcOe9WgnxyOVE79TbCPuqP364Pbl87O0a5ktuO1W/dQNKBqDsvilbVF9c80svl8tP5h8w9YCe91b/c7Lz/A9baIS2e2uCrZvsi/uFm+DM25UAhmd+mOZUpJlLWsPjxmnFW/dP9QOYFWqU10zin7qNHvUa+eMZkkAlakmW9jumaCOZW/Rdp57XXA7koZN3siM4m+QUeAEyCjKI78DaWW9Ydcts5ph5IQP7TpSxtsaU6pO9TnM8OjAhYmh58+f9ec6GXVD598gM3r+FCvlNWWzYSvgjSCWgXTW+MwrV++y0yqsFSHgs2rkncgkmYdBzLYH/6M+CjVIZnvfDTwr30kQ/sbCeG/XBMRJZlRlvhqZU5Y6taSy7OBUMqMz8Fej5GfqaGkgiY14+S1QfH4Cyp0NTBHYkwXyXr4avJKB7Dn9Xm2ObXOgITbu2VIaPRYfajlsi+pBP/PfCVSe/Z31tb9FLuuH2hun+Vgm6+QzODpk+PwIenVd6P3TT957//STn/zkdOnK5YmMfvXlF3HO6Dtvv9kPT+Zu+qvXrpfVGWMXuNvJP0r259GT639pF0KQV/aX1bc6OmrgxXbN6FSO4BN9VoMVl7k8bRmPr776Ki4gAEmJjEg72kkzo6FPpjTk0hG3y7Q/TQ6uI8fpvYCvPqnPVdzJN1CuytND76O9Mk1fbZqZU2agtmtG8RrJKORWL2a4Um9fKjeJ6W5692f3WfqR6kjf0UwbPgcZ3bN3l88Wg/Pd7G7Xq/Zky+/UvrW+KAPLjc0X/HmNydl1pfPz22lqx+nAv7I2UWXBRRZZZlRtkfLWGJTFJe+nktE9HEH9GRmlHTD72HHFbjrL8Ebb6j7Pv0dMGOdShx03MgoyGUkLyYyG3Ns0/YuyiYlEOdpfngOfwe+w+7p+eqz1d8xju3UZktoc+9/t3QYJ5FG42azHI0zTHxkXHU4zXSRBnL7XTOhRAKaxaeOzAB3Cbbv41cn1fWXbq8C7All8jkPpWZ6SMPY5IxBT+y1YuCPFqhCZpuCosDtWI37+Xld2uyEl68Ps9GuXyQJuB6e2O3s8M8ioj+wcaFEGp+m9Ds/qddmW+rQvfs4o7652wFDdqoPq5z61dERqUI5uUIo2Nm63evfIV1wL3dFkOon916yRB1vKOgKWrA9y39obLKxsSttkq1Da1CUPBC9AV0BNy+m2XEgDrpT72U8/OL333nsBXJEZffU8MqFffvH56fbt26f3fvRO+Q6zEHWkHofeX73WyajreQ/4v+93rjOVdeYb2l+11az+FUnqQUYyo3k7tjNM03OCD4FXmFJWpZXghmwesh2YfgMZfeedd+IzklHYGTKjHvjib8t0uX0R/7J347vVmtFkY2Pmw1s/H2vXVN4rOZ+HjNZ3SfpJ3sZu+giMLTOKDUwgo7DnuJP+aVlf13bTr3yUeKQ+q59pPybdlS9elXOK9Wdlqx6HaKM0hcym8Y6es5wNan2GM6tH4yOXZbCvR/6bTdMrZh1NU3f8K9P06os4ZxQ/0GqPZTBnc1Inc9oXlqfv43v+rdxihT2sn9/rND3brrqJY+clC3mU7NG28FnqEf/7IHPaTd/2RfBop3ivkFGQTWRGeUkJM6jsb/xdcAG24xt43VZ5zujmc18+0eRK+fL/Z8+exKsRe7lmdOUESp6mEUCb5uacv99J35XTzqjKiNPKwRyE1PDd8TOQzEBMA/BkhGZlTh4yI9T0s2JxFrhAdqd0NRymySSUX/5WEOPv3YA50peG6DMaLFTGfMbBz42BiYhRZiWjmpXLZND1kGRGVSdOvpGRmUBd+sfgpn3yAOb6dhB2O16BCOXgusHOGtXHqu9u3ypXd0wvg3py3e059IoUsaxNP+jglsVw+8a0KD+j3tU+nax04Ciw/80335x+8eFHQUYBWgFuZXoUv//9b38t6xfvFDL6oyBCQUZLgL927WYcA8XMKPt8ROr29Lj33coeVJ5rorNdz53pclV/yLNt0sIzOQbVjF1GdNoXvXg8w0AUz8cSnhrcsL6xHnp/9/T222/HrnB87mtGXf+6AW7CtTbbcaiXRmbVlqOvkrBflaGfD32MzGgWM7ZlrXfT176ShFLOROxKWxDMIdO4SKYMvLBmlGQU5B5rRpWMqj2p3yguaVzzqXzXtZNRtZMVpqhcQEZXtoN27JHR6u/5GaFZmYH5tpt+05+WnBl2NtaMatxiH/bIKMuITTwtM9qxmTOSQuxCn83PGJ/YPvqOypd91O/0efXrzBbxfXa0E8twn6h+MZ8W4Zlyj3dsGxMSLJs4MF2z3pdN15uXKCskB3CEE8p68aRk+x8/OT0rAy3YNZaj1DXT47akqKP4NWxX8cbtPWy76EWXplSfGleKZ5lR1Q2m6bvvHJFRD3aqrGFQFXnQ2Cw7pcA/FDSPVFXx7tj8OwM1ClzfUQdhG1WQUzm2Ps2NlX3K2hfObCMAf47nd6EcKnZklUvgFqPJHMXP4eQzlOMq2PLzo8wZyIPWy2kV9tsDhv4ddcgGDW8LngUx0bZwzSjqjJFdO9S/y00WTs/tGpLNgrraiAeMTZszZbbPNDOq4Ok2yDJ1TWVmn0rGM135uaarPtOBVS8cybrPaffU9/Ky5w0jau9hO7ZBCkv06V/IfP7yk1+d3n33vQhqMSXVMu1/++t/lLvSy5rSyNLVjQwgo9ev3woyivNFkRXndLHbmQPfys53VNkzEHvPvO53mY17GdoXXeCvdksZ0o+pX7dVv5Pb7ZDT2iCjd+7cKRnSJ3EsETd2Xi6XC8A+ho3M03ogo3uzT3t9i++EjCruuv6y84jVpke/tuv799uQk9FxBNp86L0f7aRkFDuIeeg9cAsyLTuXImhjA1N0t+G1+5jHGdUvf3cbj88tM3pkj0pwKlEZbyhhcvkrAVAbUjLqWOHxPdrbpunHs/Oacm//WCZRkxCKqd4m9w/KLeJmu3ayP9OmfTFNrnJlxtTLrrLKb1+aBnjSgQzPiaH8DuKf4o1d77vBtc11oPNJDI4vbLO2kWXW/xuPaqcchH1gExPttPwODCAZPSv4gJuXYM+QKZZXBc636XzyFF4HqvaWYTLwzeOkklHKHcsZtd0ju1s3MIVcjzYwUfgrI/LGOktWwFFBjztZZQeXTHmz3q1xD7DKnC9zZrY9BYVmTCooFbqvoZsNAVg8t2dTvzgLiYmexwgjYbu0fV1BbYOPAsUsx20mTwMbiS+BVOsKw7NzRv28WK9LyW181xaWq4y1H3WKsPYxRrhtAxP+zsiojry9zwpWGVBkwc2dOyMTM5gYuFhmUUEOv4OMqkxV/+4zqQ5kOlPBmuXUqRge1F11radZsI4VaKiP5D7lE1uzBfvRUVsy+ptCRt8NwomgffFybetf/vzvZZrz8entt261AD5nRgsMVgDyTLk5UKZn12Hm8/+Zn7lPaF3eXly/55+prjQL7QEU5eJoJg2irGv4RiUDIE7IVD8r03A4xxUZD/ysyGgvp8GXYyRt5UjWy2l6H6QvThXYrmmv9uMBbqVPPcy+OmIbXC1uYHIyyml+cJ0L5XgyZkahF5LRWEPXdh6T2DvJYPtW8nJs6rpua7JXGKKfZ3FsHFW1b/Fug6M94zQExx/+rW3PyOge/ulufR084x3N2rr8KEcebeSDGeyar4Pl+Wi7vpZUyA/9zUknP8/8Lvssk7CS0YgHcgNTqvN2FNvKXjTGUUYoJyOjtYw62OqnWrSMJsglykJ8ihgMHCnxF+eLPntYTonAxnSc9RzHmdW1pdS3TtPvWVWUn5BR5wLRdhk1sT8V18Yylc2h9w5CSsy0YVmgjcbFTvv6Myt03vU1nGNx2PZCCkfguO+SybdGNth/7YMbiAb4bMkU+xbG2W44QHkTKWPWMG3SIOjEKjVsl70SEpW7gkkWbPAsrgNVPfkGgoy8TXYg03FuKy63aFsho9NzvgzBMqPqtKu2aHmqG9eltmdFcrLrTVc2FWUkN81oOxXwUtuVIK3BQAlL5ncBQ209tdpq6LQvoZl9LusHMUJ9N+y2DSLOWuYGJHQQoGr1NTP6m1ijiKAemx0LGUW7/vzv/0/srH/zVr3jGyQAB+P3zGgjo+MO8f2NWK6vTJbePu/v98GO89RLn8vkq5nR7HsPiN4HBAz6JwOS1sdzHEGcMEUPMoozMuOkj2manhnw2SYw2HB7dXta2X+0Y/8whvHqgozq4Lb2fR4cqfxz/XFmp2XoGhkdg5z9afoezEtHQEa5ZpSZ0VdnZVoTa+xaZlRnelZyynBK9ao6L6xgyhjtyVrxbMSY+Uzlo/dVnvX3sYFO8SfDl0zfeo6o41Rtb82IjcsZ8LoAACAASURBVGll2/2exF/tZydhLTNK2+duet/+BJKaYTvf09g885PaeupGfW1Ppk5G32iZUfZZbSHqlhuYVnig/ddNRirH3tY26Or9EjKKZ0BGYwN6wZEzbMgrU/SYqgc5RKzj+dDcdY93YgBQysHsChIMGl+dR1zauc6Z0/zh45JoZD+qTmQt8L/9n/9r+W57S4ESHnbcyQYVzP8Z0NTZOPLnocOuAD9axpW3UaYUwHr2goxmlVTJLCa7O14JdR+ZQbHJlHq2ZnRyhjZCYX0qQyiJ6XOVpSpc757WMo7kon31AEcnDH0VMjoDxTZT6/pXx+ah904IwxGEFPW/LRMmiYFq9HKupQKHy0eBwwdAbrt77We7+T/740CVBex4RjJLrmNt8wp4OP2kz+rsgtqv91PrU/DT9zOfnW1jXhfJ8+tQBggNd2deaOcFasBCJu6Tjz5tZBTHpD2LqfgXZbT77//3/xVBAWS06qPs7C7r8a7fuBkg57vpVwGEfTwihSvS4rbvejgiqEf1EoMyXUe/D452Uv2qX3YbliA8prbG0hoOJrCB6cGDB2UT07PYTc8MHux5NU0fbYfLtQTCecjIRn47ly5MOrGxxpYUce3iWAaS6XQbH3g1bBssxYYurAsZ0/O1zfybZHcc7RQ+DBJbAjdsFFllbPp4Ugj+i7JmFGQUgRx1Kxld2azblGKJyjpspgz2Mlmo3TsBUL/XQ+8dLz1eZORrzFCOaXQlEcSS3h6ZDka7fJmAYgt+x3pxbrrb4xRqVy6PSuJaJrQ9SC1izabyDZLRLAbQvikHJ5yqN85G8B1vX8dVie/xrJFRx4Xt3fT5IJzt5278ZZvbdd7xfYudgSmtwRhsXrl0Of6CDeOwe2xiAhmlXngwvuIPD/HBZ26z+jfIqGMs/564V9NTeKIYDXbTd9z54x/roffd4JPMlAc0Kp+ZGQcNlqVA7SDWO1CmodmYaDxmfltjq7GPsU+U67ud+3RMfuSEv+/OwkPv2eY+ldDS1jq14HIIRdk0uxufTsmvHKTKph3CLDcaofxLbdpTgSTawekoAJotb/Bsg5IT9h8kI9ovh9arjthWPWfWQRXl+lSLAwmneVc2snlesuvqHCpXdQYCp7bddabOwXK6jA42YLndHv3t5NQdVfuRAZ2fSuG6ZSbjqB2ZvJqVbUa6ai+cxiQIUb4ElpclKOB3gCSun/zgww9Pb731VgRp7D6+Uc64fFSOw/nb3/4jmogsXdRbdneD3OJYJxwoDvs6K1fTccemAhe+o46xsGNu37B39ccOaC04uNwdi2hbDrSUq5MexY0p+Pl0tPkjpukdE2bdbY+2mXy9PcxTJ/idDuIhQ2y2waH3+B/T9CD86BvJk5IK9o3/Z8HG5ZXJI2TcdkDy+eB1DY9mUjb6Wb+f13ryHf2/6nS+TtKJ2SrGDNsYh4pvfQkzNeOop1gzWk56gOwuljgIWT4ttgy7xnIszmyFPku0jnMby+kRez9qK/S/uY9jA5vqnfa2laUvY5gzq16G+xVtUbHHZZ9h6axLeaIcHUb/pB3p36uyl+XR3hnTbDDn9tGxXTK86qtd5205mfsi4xPaTHJG7FvZFr4f1jtv4GE5Hu9UptqHutJgbPjpONY2Puo5pcq72McX5QYvEvLu7+0ElFpWnYbHOaOPvnsQlwfEKRHP6mUrYR/J7B7bS52q3WhfNP5GP2TZXkz3N/7WN6q170n2J3v8wx9+3492is7aAmVWrE6RAbg7uhqbA4gCvh/tg/q1Li9Xr58MhWT37Ym09tpV3x/Ojb/pSNhYNIB/bNDaOFEjreoA2j8EbfZf5bAFsLZcoZEjKqn4evrDO+szh3Ey6m3G3ySjWEviPx54VoGZhpgBS9ehZE4cWHsAawGdJJJycmD19xU03E75d3Y0xURu2u55158SnUy3q/p02t77lwFSZgdKFrYBlNcazgvf/TkHw16m25dkxWpbttOkKmeQUZSF6Rvs3v7k009jwww+g61fv3Y1gvjf//7XAD18BzuJO79LkAcZBSmlr5FsqG4n0BX7yexY++mgDj0rVnkde/o4r/6PdHo0TZ8NLtTu+8xL2/gwMGmQXPSTZBRZvHro/SCjlIv2SW0sw2d8poHI7bQH1DaI7t/bwHi898PIqLZX8XXlh3xe16RlQBqr/LB2rV2bCvtEZhR30kCmzx4/iswoyCiJXWBzI6NYdrT34wSCg3/qUduXxaqt/8+ZKN8gxLjB/1k/SQ79jpimxCiVTzqwGE++ksyY8wKPTY7fe7ja9dp20Xs71Ueib226d+njQkZVRsRrvKcEiT6hySy1NSWj6j+aUVUZr2IZTzNxPXF5juOLkt3gSsI/gly2NaK0f8A7YuDFgvuYPTkr54vGGmiS0bI0RX9WuKe6zPTIMjj45t9Ym1rLbBJrGW6WQQ4RsR9kdDKK5IYFVR5ByhudgTIdYAV2UYbsLosOyzRA5hy++1jJmgfgXZRoX6LzbKcaDMioGxP7oX3XJHsWLN2YszJqU9pRDLahRfs3AXJy5NPkZNb5buxtsMFnfZpdHY6/e78U2I4A5TxryiZ5tnR+Fny0baozBlvPoOFvvy5Nn4ngItOgR31xOaTy3jm3MbPHLNho37c2vc2kZTo7LxmlPxOMYYdK6vA9MwYVaOtIG8QT4Pbb3/0PkenE+lB8dqmQRwTxb765HZlTZE3riL1kRXHN4vW6hhQgjHKyTQyKG5gu0r44qIN0MQD4YIb6yfSm3211UCWK97RMx0HXZ1bO65JRD7pORtkGblyh3kD8kRmFDqAPEH5mSjIyyv4RF2gHlCXfXWHo9yWjQ0Z12pxr1FfB2gdH6qNOdrSt1Pl5yGjYdyFVwApm7l+W6XPI9Hk5ZxTBm6eeQD7R1kZGueZ5JSfIUaep98jokX3V7+dlNeOcVd+jsY1rSnhW7XVMc6x3nyIZXcX4lW+tYsvGpxo+O/nk332AQNLaBgceE3o7bO0y4xPL03hN/9e2shygMH7HhiXFF7djvNttxpYUVGyZjzJTv+S7Wr6TXT10X8ko+49lEvF56Tfw+mlZM4pEwsuzepkRjjNb6WLFp1ynGr9BRqmTkGWP5+2mNBtc4FKVzomyzGgGshog1PAI1goSDqgu4KnzfiPBTso4ymnpayqd09jnNe6NE0rAUUcjGV0FddbPzCrLdWOkYvbkV+VTj0DyNYsceW8CSlvUsQfIqhP2zW/Q8KOM+nMHI2LtrwOROg+mEfaIpduNgp8aeWZfTtoUoFYERO0kZCc3e2g/juzJAajLwzZ0HLVjC9bzhhK3V78+bw/sM1nqdadqk0Pv43g2ypPP1b8ruCJQA9x+98//Y5CfWKYXg8uXcU3onTtfx/84g7TaLo7NuXK6cfNWnd4sOEVSi7oDMNtsRJ+dAFntq5+qJLy/zH6STKn9roikyvSI0LA+fy7Ta6aLjIzOZc2DC8dOZOTiMxm0Vz0MUqLT9OgbSD/IKKeVKVtvs7bD7VnlucFM0UMs9GkzG01B2ePls7FRpj4wbzxy3BxymG93c5tdVNY/Jhld+SHaH3efFzIK+8Q0PTLLz8vGpTqdWdeMQg8TmZO1qW5P3ia0mTatZLSSlDmzmsUb/cx3zzsZVVwmZrpNqayz7PdcH9fkDt+b2liODVIfUR89ik1Hcqtmwute56OBFJuin5zObxtkieWUe2/zOcioyieLXaHP1niuEdW+KO56/Sx7DPpqZlJlqLbqM6u0JT5PUsz6seyAA8nYuNRxuWT6y5FOz8qa0Vh2gr23MkW/h2dZrNM+sv14DmSUeg9sbn4Dfw9ZSGY0ZNGWZUY/uWa0G24STCnALFh7NsIJROZck5HaIbBOltzQEUx1pAEy2hWhoHiEUjSABvba7hCqLerfAAyN0daMOah6uS7DIZ+xZnQyxrIphO9M77bg5FMjq27v3ZSi5apu0DYn0xnAZYbMz0BG+U4GPkeApd+zr54BdRJAR9FpNbaBfVVw2tiY6NTBehXU6JAu573nFYSGbObg7k7/OmtGM7nr9I/7av17e7QOPh92UP0PARoZ0Pf/6b8E8blcblkCKb1YwBAk9O7db4KsYpoeGSesGf1/WXuzpsuSo0z3q8o5s3KseZRKBZpKEmJowOAAhmFccMc/4Jf1QQ1mjaTm3GB9brniAI3AGIXmoUol1ZyVWTlPVccfj3hjvct3rP2lrHunpX17ryEGDw/3NzzcPVD2586dz+fvxVnqat9Q1BbwpsBBOeXXeaO2O4CtVm9tAY2xsQVW7fvWvKn8Wcez8l4tp4LRXcE+B6NqcwWji3xZtmsR5NqmRwElqOrb9JRTwWjlqa0+av6rT7O+HgZGl3fWvv/uM1qBhc+LeiiDy/qZ7Kj0XVI/zUdYYJSAugTxxyPILsDo3W4RrZbRQQty5DJfdvI0b9Qz8YFs/d4Goxq7Nd0X97E6v6fj0+ud0bi9vxtAs8XTur6Sl/1Y34fVCzPq7JWRe8AoZVVj2Dh+16LMvT+j7b3bSokknnNssSt719KX++Q13ScD3NLqY+CYyum5y7/rNGe1fZpV1b1xOcqzvx8dvPHhtYP7sT0PGD0ei4jsc8kTvG+uV30lmSy/VmSPApqGLKaOzufZT/MZ5beMCWmwAIyuCDBJ1TEjVh2Aqiyc6bbeT2HXj7scCsO2kWvnk+GLZfRIRIOr/TNFMWP0FXN2YlVQp/yhft0ZSEllF+WwBFBtMeeMRhKoitOq0a93793eC0Z3ldtuIFe2sWzPa3w8gMmFu9O09tHrdGHgYz6UfeenGb+4AJtNfO67z6faV4WL3lWdFdxM25UTpAVw7fs8DBhdtWd/cXvravRYOwmvBH++vb1NP+tnvab5M6N9A3ZL0KCCXxYezUQmrRXd4f+TL7+S3+9HVCTvHw2fJbaL33337XHCR4JVIulDyZ89ey7B6P0H7WhLp6+Pn4SuW0arIE5lkKv/Fqgzs/Kon86zzkcPPX+K+8hhQnvML3O7UVvW71ZfyjWLjICgPT6jAqNXrlxJEAp9Mwin08Tlzj65rXnkAH8vUEB2dh9j0bQGMC31/XxgdJH9S3T9Di8XIDAby8Pmi8BopIFoi6mIPCYA7FY/k15gVD6jtCHpo3BjC6Ctk3sGlj0qXEra3/Px0bi53lnypLa39gGhet+Bke45GFVZtQ2V111Ws00/p/viJlDpsiWnhs4QcE9BM7eMqv2a83qXxV/KiZ4/u+oK1Z1GrR7EW+nvdKjvD/DX2+h5TX1+z3SU5Jd4iDbLQjqTU1Un6lnXxw5GlzFt58zzn/HNRXnIWrJtkGMUuXvyWHNvYpt+CyPV+rd4U3yVvqnkLu2uLDk2Xc8qhZPWPnpmJYu/9rU/XS2NZtHArhDrBKsdmQHCGfOJoIBRZ8IKmlb3UAhlIacApqpsDlMWo0/dAqpt8NyH7J8EKwyk/IQgbNyjLj3vE7xOpgruHOCNSdEFqoNRCSH+PvhoyfPlzM62Xf24ZWjUbSfozCZ7jaavYy0Gd8Dnys3B6FSIlRN89vGCC1/11dtTBa/Gp9LBJ5EDlArs8v0CRmcTbp8w3VEGh7iZHC6YD8uz+HBgdCYYk759MTcTfm2sFzQN7TybQhufNh/wO+L/K7/w6ZwLD/qxbsfjRA/A6Ftv/nQFEkmZg7I/2QOYHglLqYSxxt2FrXj1fnfzgM5+X989abrmZa7Q0xq7+H1r+8j5asY/whj75EfOrS4HajJnlV/jKqtg17za3b5ec8jDgFHGAWsHYBQa03eBUW3Vu9D3GmYA3uXEFCBYAQKjQ54lD+1a2xwUtjKXEBDpgvl7a0vgSgZaO2YKtdF4sTxW3ZX1hgRIHgoQmlkewtInMMp1wGge5tCt9uKZhwGj07leorpxI6g03gIB7bl1kvc5zZaaVZbTeD2+u2Bvn4yq8rsdaD3PZHNY22a6oM67w04gq3V7P5t8n2er8Lp1pKfe9XvSqX7Px4dUUstcXtN9Rnu1d0vm4QNayxPfVuDqzykF35A/Pb9ouIymPLgTu1iZ/u2Dq803Ovg9x6f7jM54cEtmOY5xUJny16Z+tnsjml688XE3SCSe+vrXvzIFo+qUlIATUQPjoKQy8JZwcAJmZ8HS5o/jROW+LGODGcrZ4Uqt4QRagbno7OwjYijP6MgfNwGjKxp0BacyXcBtCW5vT52Ay4RdoulFo+x/WH59gg66djDqdJ6BUd829i13MZoHMPnKTYrd2zIYvQtmgQnnlR1BOrEUeptdYOm6AK6DoZngkonfJ6uUhW/Re7mUo4VEvmfHzI0J0q1g3q8pE80uWp5U543DBPNCk/9zYLS2P/mwWw6cJwVI2tb42mdU9NL8e7SncslE4LE9TABTWjrDMspW8bGIziTK/p2338y0TtSTgDYCmJofo1I8tVOCFNxBWdruEV8xvkcC3I6FYjTG+dLHn3ZKWNd5kHwdKU1WK3izGvowHgZGB39LZg1hu85u8DBgtM2t3bPpV8quNw7ws1a0i9LybXqszygbBTA57Vz2uuwWb4oPfP4531YeznEqfiluGRX/eT8XuSl67WYtWU+r/WDUZclMroi+M2Wb7SpgNNBo8u3NG5EGB4t/gNE8zKG4beVRtrZNvyUfJANEO/lsL2O5Tj1VAZHLkEbPdR7ofXqW57VYc95xfSufU7+/jNH2FrTKuG/ZSDTeTuvD5J7ziNNw8GQ/9MF1k54bNJ0AuFGWnfAza4t8LqXjXQd422b1p2zMObzkaFW9/ry3s9JGOm4YdbrfvMrxndmar1XzOeVecLJkY875bvEEjLIwvR4ymQXrB++817Jt9G36mWV0xiuV5pJRVQfjJuELXCyy7dN8RtG3bsA7agaDR/7yL/8swGuPEASIdWU6mK2nJqqMIgL7NqoaWMHXbGDSpEsgQ8GK1efOJ2cS2bbpZwK1CiSBExfELnR1lrbe0/Z8LWf0oTP+eN4spz6Jk1ELY+kd/7soziZk3HKVv4tWG32eWEbrpEhl0Zl01n+ukdpJ/nlb9NREkZVFiXi1DTh7XxPZfXKch5xWVajsCPANX+AZkFW96otHa1fFlb8tmfKu4J8LY6eTLOdjshr4lnCoAs7pINouZSoZdw34aG9pW60qV/Xb/44xsG2TmjLE628LsiVvoIMUvrecoM3iiF8oz3/ms59PIXjv7u0Uencj4IOTgG7EufS8o2MpsYxmaqcIEOHarUjOzocE7ZweBLhFWHJPfJVJ97uDu7dz0LooAUXnJ68H+HQZxj3Kpu2AZtqGxYvfXh+/Exj3/KZ1TtTxklzgPSmWBC+hRLP9G2B1+L7HNm8FFCtgoIWRbdO35xeQRj+wekDHtHp0Grqbhc9/553ZnJ9ZS53mzr/VMuo7S5obrT5Fz8utaomml/yodbT5uLa8zQBFlatr/oBnW/YHyWPGhLGhrA+ufNjSj8W2ZVqTw2LEvTu3b7Uz6QOMJo16oUNWdSMKO1d1zjl9JFPEJzVP9tKfRQdLj6rc9szuThj3RWOX/S7HnF6uS2d6sj7r/djqk45D3np2q0zxXW2H9znpYPp+xXd97td28Vu0znEGjZWx8zZhFXX9w/cxVn0bXXNnpm8ERr0dWhRrHL38OteR8np+Pd67+MHnsOobx4DKiNZPYBoyrVs+b0ZmE7bpOZseGYF8kj5XWWqbL+p51ukhmcK1loVibSBwH/kEqn0XmUVhBgqGXHa6QD8wyLCMOpMq71ZVdjOmqUTeEqou8NRRriUxLHl7Erv4GDoDOBjVwG21U++JeGIyTWC9d/f+nbVPZjzgZYpwo299W91p5grJJ1kFo3XQ1xN41zKafdwDRreEjo/DYWBU4MQFoI/rApZ3j3odY2iT3RVL9r9YRvfx1WyyVZ6qgmXrvvjDaV6fzd+2bTZrm2hRBZGPs9OoOpJXAVqFduUvT/I9U7wode+HA4ctRe111MUc7ZHAQVgo5ZJAmQQWZbQt++abCRhFaWMZzbkVqZ0asHs0z0h//bUf5XYnih6lfvLUmZzvly49nmAQn1EAKM9SDs9xrCjPZCqdnvaJlbvTVzzvAq2ODb+1LS/ASd+UgzMDVIiQ7qvyTG4eQFi+ljlG3bKgI/HkrpALaCxmCNb469ZdyZb01Qq+yu3dBPiTrTf5tu0Bo9kOA6NuUfCoauohjRb90BY9fWs+Y8u89Xm9TxbN2lvn05iH9ZhY21nSWLXydAKS5OtyIpJk87zeOQibAYOZ/mHxlkqxLzJoN9vxjPc777xz8NjZ82kpYpuesT4aoLRtazYw+lFE1WscVvNLxoA9PqMuq6QvPJuF87LoM5/zyVlDdMxkXpVTDiy8Hpfzs/ZV+crzbp0TH4z+WGqgmfyeyTuV4f1Y88pibXT95H1U/a5jnXZD//fjSGf94ppHo6sNLm9Whrqcjkt2gSwzeGvGd2rf1riM6x1PaJHrNJzRx3FHPhtTazWvOxjV4vhoNy4KjOIzmjIh5I/0t55V3bWPXr7zQtImyheN0j2q5y2XFXdxb2lg1LPXUN+x/nzqU3xGvbKfNxq4WgoqQFLHaieGMLRteifuluB0n9HZYM2Yvw6ggESrrwnFGrCkcqSMH3TrkiZSAuO+cnIloTZJCdS69f7o/7D6LWB0JZAmJ0xlHcUy6vTKMShM6u1Q/7Pf5QSmIWT6NqQHmdSx5J6sP9piFWNr5bTv7Os6VmLqFL2dvv7MTFBXQTAT1FX4rXjLUn1UZehled3OP1V4zMBobXcty/u4FcC08M129PW6nIl/RDzglhkHsgvY6r5E8axHSS4WmCb8AD9sZ774wicaD8RJNAA8tum59+Mf/SCVvI5WxDLK81hGUfK3b8XRdPH37PlzecY9z126dGmAPO24KM+o09x5zReCaQkJsCxruPuTQhvqo+2083T4rgI6uJYgJL5z/cPr15KMAGnqVBnt3PJmFfa5xHfqHfe6O8CQG32bavBcVwIDLJSk6c4bOd80qGYZbTy3WO1pN64Rjf4NVLnFt/KreKnyYZW5VSlV2ZXtqBa7AkYXnlzAaLu26zM6n+vrfM9VZlS5N8g12rFYZBknLXLwa2bsL1x8vFlJg2+U2gna3Y5k96k87zeecd/grKOPx9ahKw4GVzKij79o6TKv9WXLJ3wORle6u1v5NG7ST06TmQwVP2/JKdcXOzxSxMysjJW+3ViszGRt9qMEAPrcS7qq/skJS45FRFf38cyyyq6b5rPPkTrfV3zak7q77qhzWO/P9Maw4kahs3nqcy7bZifS1bmQbbAjQbP/kS8XfsZnlMUq59LnArlvp2s3RxhGOkFGQ+Saf3bwXYmRqCfOyW0Hy2j2teSNjeXyKD59RlcMZIXPhJHerIq7NtiJWC0bmpxN2PbtaVkPOohSm9xnNMvszOmgbws0+CTcmhACo7JACASp/rFi6eBM1/W3mrFd8Liyr3Tb/T0Ho5snTHUw6iB/JZg6HWe08WuHgVHnAV940H5ZQbUlUK3e1ENSW+eFGVisk51nHIxWAVQnYS1/izdn13eOly2Fb9FvC7hWy/6svythZsK5XV+iG9fCVG/NwajXU9u8akMH31o0aHz52wSTtuNbEJAsgKIx2/Q8i2UUC9Pzz73YfENjqd1Www8SjOIzqjFsFqe2/X46zqbn/VMn2zGh90JY8gGQnj9/PsuSG0haNQMEunJ1ZSGArLZxj5W5BLz7y9FWrucpJFEuFnFt3WsbNyNQw0cVoS2QStv5EEglfhftpOxFu6RzCFvNB1lGXd55wFxThodH0+f73ZlV/RcYTeAU7cU1gv41V4jmjuDtrHyo3y6bfR657JzJrsH/JaBGysflc3t/DUaXwKJ1QE5VdvsWZ6LrrN3LHGs+apIpfId3GRty4Oo4U/KM6lAG3gWM5uKlg1F3P8iyD7GMVvoOGhb95WBUdFra7t+2LcQ+tipP+k59n8nQKndXOKA0YiaL8pqB0aobnW9cXno9rpd9PAeAK7FwtY3KY10tqLt9afPMfTyzPgOjqnPU3a2WPn+9jfl9nDDUelvpLLq5bvYyNP9oxz5drXIERmv/xrslZuGRkFsCo7jxOBiV/HLM41ZOLdxqu7xu3Jl86x6Qq4V4Lv764p1AveTFkg1Ji4PcMRAYHRWUvFMzBq2CZjYAYrLKoLVjntqpMcc6GtMtEamUzLKwpegrgPJJUZnJwV4FQC7EglOm223e99oeKcstoLAWoj2/Y1kJbh0HKmFY65z5aLpgrJNfx4FuCaJafu2vti01qRyYZiLbEq03GzMXAlIaLkyrkHK6zWjr5blfjAtEVw6VJrrnfKQ2zHjf21OF8xaPuqz3OSLlW+fP8vwajG7R02nmwNPdEvSMFlStH0tAIeOnozupp4Gx5uME4GRr/exj51uQYVj40hcpnsM36b333xlWUcplTZLPB+BMn8ZHj7Vt/9gexarHtimAMQFlt0BS7r2ss02KKti5pvkxFo0dDIpeCua5/N77432sntQN2OAv9cqaKD5mHqUloVv/FRDkoJQ6ZKWlT3kaVJxsgoWStmpuePt9vuX1APFbSjz73DsyA6Pcog7G4r333ss66UseZ9kXdJJplU+mc6FYiaqsdJ4d8yeyIrjyfhgw2p5XsMAcZC11P7xldNY+WcSkZOEzxh0egE4EYOW9YCRodyoWS4ypUjuR9D5pWUCLjCiHHQda21SzwSi90CJ/14uTCsZreS6j9vHRbCxzHMqJOC7LVJfrhh150/GCPzMDSs5vmmOqq/Liqj4Doy7X9a67oWUfD+1P3wnl2VwMhuwy18AB5jtokswR/Xba0I8hnY0Lz1b84uVo/jpNPbJ/zDHjPfGL0zDL7L6blaYIXsqXZfTju3FKHvIV0WN+7lq4S3/Tdjcu+Ri5PHskovZ9AcTOFB+9qzzJgFHhN5Ut3m0gNbCdtukHI/dOzZShM/7DKFk1yre3PNglrXqHJL33CaHOVNA4F0JrBOpy7gAAIABJREFUs3cFUWr/vfAZ9S0tMYtbQfJdq8QBkzOFWykrmKogZhfkdUf9PglUXQWj471ON7dWtsnV3tRzQ0n3yad2aZL5iU/7hIPzg/hAJn73y5VyHm2YpDryvs8EjOryca0Czu85bR2w8I4s67XMUV6JBq11elu3eH41UU0o7GtzFTTLs4vyFS/6eNZtPBcM/nylzxCqJRsF1+ERBXiQnF71yc9StGNsH3RhD1DjqM9nnn4unyeQg3JOh0IHHP3oxz8Y0fSZMid2QJ566qkDhC2gjW16/p6KE5l0zj1WUfmMCiA/UnwuXQZlO7tPda7C8ecMMKi+ii+xGh7tvq7Zlugz4JK/CpyiLbLKUtaxE8dTeGJJlaW2bee27XHepY3QAYtD9j0AztkAM1qEan7If0ryy+fgg3BvcBlXZZmE+VY0PW0A/L/99tvZJwCWwCj1aDFW573P9cqn+/i23iNLguZw1lE6MPjOtp/b801Jeiqx2vdW1zZYFb/v00UoQcYWEMpYi0/aEbYty0PWExZ/6MYJYckT3WdUYFTR9KPOvqP3vwNGs15LfSe6rOfxWh7M5MZsvKq+q7JkyF07ga7OLedL3avycHaYyqw9VS7P5Hcdf34T8LKWf8tTKbt6rtDR33LCUqWXb9fLVqo+CEDlO/WkpuTZ3f+kjvL+rnRB2fXSc07nStfM5OzgswdAqh8yNgkAjjILbhMWOR5gkQ8+o8gyLKPyaXfaSA/Mdn9cd1Z9w4aN3J8yW0pIAO2mpQ8phoo+3/PdcjZ9kroHQ2XS+xXzmJnXmaAymIOTKgz8WSqqYNQFocCoE7XW6wM8O85wxsSV0JQv4Ohm6ftxwpGDUTHczuqtryI0qX014AxVhUAFSruTQ1cWy6jTb3Y2fb5RwKgLhcrMK/rZFni2u6w8KbqCatFiVo7oyl+ttMRgvPfzRFv6ODrd/HrlQ9HeLUA+6TVerox1TULH+1XrquM3e3YlgAoY3RLwh/HBjKdbPfNt3S16VeHoOwu0TYKjBS8RdNMczdNKFD6f0NW36o9FgAdCBmsmyvuVT/1iKnuUcnNQf5BWuh/96Ed5HT9QbVdT5vmLFxM0PbjftvXvdWVIOwEMlE2EvbafAaMKxNGc8/nrYEBg1LM9sCX7/e9//+BXf/lXsj75iQIi06e1+4sC6Lh/Jqy34mnu34poalnTBEBpx62wmMmam6mt7rRsAJTPe25tFT9m+y21SYJW8xl13tZ3QFC+Z9v07V4DKZQB+AeM6uQl/gqIai7z2+e1ZKxbbjQvqsLZkq855/eA0fVcWfOtg1EHKq5XvJ/7ZPy+e9ST25Qc7dnHfyULeqokRdNjGeVZwGjyfQQw5fNRyUrPmc/obNyqThw6TcdWdqCyvc29+NTO5KJ8Vp3/Rcc6jtP3USEdHEhnVdmq96r8V1+yjxPL6Ja8rrrRZXNt49DDBYxWOY4b2Kz9nkJrNhbMvBa81PrgeqzqB6en15X8v+Hj6zrIedrlPteRjbqvezknOyAVOBxj09uq9o62mRFKejjLCTcoyr8VQDSziIRlNHd5zHdZclXypOqMbV0Vd2Ln02ML2KaX/EUW4mvd2t6zw4T80/PU4+M3jgMdA1Z8RiWsfICceIc1vE7UHaFYA3GKZU8gZzCubWPrXhWedVLOhDDl5SQLn62ZpVV9VP/JR7o1WVeTU5O8Cq/J7yGgcrT3g9GdCdXpNpi+0G30z+oVMFr1N5hjrTQWi7LTV5OwPiv6aFx9suY4zONopqtJH7c1bVxUte8+FqrblZoLA5/kO+23AK46vt7nKgRr/aPfyLYepV2f2e3F7MriQ6fxWguDw5PeV0Ho4I2VqbaoF2to81NFSB092oAMHwHU9KXsKT60cQwAwhL4iZdeboA1FnU880FEx//0pz9N65Ii6QFnCnQDXGJRxT2H58NFNYEbbWLlTlkAQ/pwMYDr3QAESuAuC6Nb4pm/uejpvkkIQwXyUCeJ4AEX5x4728F2S8VDWdRzNe4jpKkDy+3psM7KaZ/rKCrAsaLqoUmC4749la4ogJUOMijzrbfeyjbQfmiQFre+LYySFF1zjnYwWuWkxnwfGKXeBMZhmQWMQsd22lXLzSoQr7k0k4PVlcDnVp2PU/5lm7PLxpyHZat/KaPJmQWQ6HfjteX6Mn8aCNpvGT1sTh2J1D6MiRQ09Qisp0IPAZXtjkUWdAOMMu4cB5pKtfs0p3+Ky9Ke91XGgipvZjI13y9uWLNsJ23ey0qw2/+sS/K/80/Vw1vtcT2S9RQfPh//fX0a9CzyvcpQ7czNyhL/Ol01nuKHmorOx5tn8BlV2Ssd2QOaxPOVT0Rf5I/40kHZaIcF3OR87eBqad9afzofqz3SHclv/X3XJ7X+pjeXAEW9l23q+ExW3IFP+t6tdKFkJJmtGCJk691bwdNxHKhbRis/+FzO6ia6zMdIeZnVHiyjalO6OI0AqKa3sHQLjPLc3fDJ5m+2979/9b/mcaCVMZyQdbCd8R2sroXN/FSGKnhEvDEJYpL5aj2tBwNdL2WqDTCjK1sp8EFkS8Lq1k7V50nlRWQfICk6fEbrQK2EcB80n8xZXjCg+2FUWo6TPPLRxUw56N+3Ieu9weCdG8aYTITD7N06OVeC1iymqwle2ihar+hWVspVSIrBZ4quCix++zZjFVQqq07wurhwAaF+uoCoinDG006fmaVgRk+9489XJUXdbcI3EOrWe58HlY6aN972Rr8mHH0HQdsomuMCoS3Y5dTw73EQRjt0mo/TV8oFAMTRngQwpe9lbNNjEb0VIBXXF8CXnpWPaOZzJIL9LhbKdhwdyji3cwCm3T+Ud4l2RoCePNm2WLkPiKUPCQA7GJSwVGqmTMcT5Z6L7VZACO/zrqL/78d9wDHlY51lG+nokeMJ6ACRzz7/XD7Pb9Gf9r397jtjmxdw+vjjF3PI70Wyf+iORZnnAKC04W5YIPg8CLcBrMi3b9OXk8214Zln0pJMHXJLSOtylKNcqwKs4lMBcfkqDuEfddIX/ivhPfVCXwVfOa9oLKlXAQqVd11ebClzyTnJZ5cBel/3qgxxGVlTmVWZsq9tuqd+uP4RyL7T04RpbjEGqj/BTKCRBFYRKJf8jpU7+Asfu6R5d/tgQzjns8DbZJE9A0VVzu3If5P5MxlSZeKWnPE++TMzevr4sjjV+IinZv3wMVvJ0LCM7cqgpQV+z+vxMry9Vc5t9X+mV2q/1XfnxzXvLQshvav21j4NDNItsT6PZrR/2HGr/KHfGgvPRqM6dY+/ypdLIF7KisALWijwG/ek2zcjj3PIH+3KpJwN+ZML1vhX++5z2fs2w1m6P/BYpv9rC+GkYXcBky7nr2RbyocAo6O+v/ja/50IyJWzK0Rn3AGQ+upXinRrgs2EkDNDZZImJZZoYgePap/e1720sndkXSdMMmN31N2arLMAIW/36H8H7LNyatucHrC7D2IVJlIudSItIzQPWBltLCcxbVkiZ8Jkpy02rltR5s4PVdDlRJqA4QrAnF61DbWdDgxnz07Hyh50QOeTzNvkvO9jV+t2Zac5c1ibXNjM6hFgU+BQFd6u7FfCINiCd48cbYu15s9JNHsDQRo/CSa9qzbo7+3wITp+nICXvlPQO5SCrKc7Ui5NKX2ECdvfzz333MGzz7yQQA8Ayrn0CL/3L78boOpWlsSZ9LSP6HmA2PETp1MYCbzdiKhl6gJIqQ/tvWMJ/m7cuHbwxBNPpIWTegB7PIvvJu8pjyjvAOQkk4hqT1B67rG8zru0/0IEUAE6n3zyyXz25LEe1Z8A8u7B93/4g2ElFThP94EAK7LQJpCNvKrkRT0a9G/tP5NtAWA2K3BEZAegIWCJ92/dupER7/ynHS+8+FyCUoEjjaG27bTVpfmg8SDwS768EvDQBsCrYK0WCNb8RbWYE12qf7d8qmcKeyzEZ0xu1/YttmY6YK1TmmW1znvNrxVwiov1tz8n4CzLS7aryzS+i495TgEb8GFa/sNHOBdNPYMEYLSlduqHJzwEGJ3JF9dhte0ViDiZRbcBguzmTOY9LPhRMaMtHYxK7nh9Vd/P9AXGoH2fKs80ztIdlT+qrjisX1v3Va9oXHW0+MZlurd14Itu9R/3zC3AdYDuV/04G9NZmysdxnhYtIrrWx+vfDfAaMr4AKMu44+EHED+3A+3Ey1o27xoPvZHPl5O9PL+79NrK3xjFlyfw4O3c8HX/H41P+X2tQNGv/r1P42yFzTNdwlCtzD5RKsN9cbVBs06VQfMlTRgVI1OZduTTM8mMu/hcyDLo9clwvpxlz4RRByPpp/1w5k5BXvUqUF1hvZJ7uWwbTUTyGpLzSZQ+wDTzGg/ytxwc6jv1Ennk3PKeN1IO5skexk15oWPlRTaltA5jD8cEHq5ar+USu3PPoHtz84UggvEfcp0a1x3xrBfWPF5v1b801e8wvPqn+jA3OS/Jri2YgU8MLJ6u7DMrba1o161oymeBjqhbQZ09FWtzxXd05yhPMBobj0fj6CdsBQePfZo/A4rayjvn7zxWloCAY1Huk/hyQChPH/yVFhH04cvTreJfjx27mxa9QBu3PdVPeDwbpzsBJAE+AGyAHt8aENuRwdI5F36xPMnY7sVQEeZgD22ablPubQZ4Pbyyy/njkXS8OPW9/QPjbIpR9Hpn/zkJ/MaYFig7v79u2mxpZyUkzE/FSCT/qhh9c1AgSgbcAMAB0CLnuzEoBy++c1v5l9cA1566aWW4zTaRxl5HGWUQZvywIAeAMYzGiONIWCf9l6+fHlYQqlLtBxyrm/pS6FJZsrNoMqvffOpzlkBGNcXQ/7ajpHXsZTRtqGrfJdsnb/TrlZ5rYWb9Bf3AZfQUCeB0S9+Q+c2j9q2PWA0+Sn4KhdL/bjbn8cyqjZr/mn+bvVhJntqvx0U1Xs+R2c0dPCiNrhsS/pZoI5bRquM3JJ1W2B0px5jmjputW3OXw7m1f8Z8PN3HFQ5jb1NPlZeXi17B5SG24bTtfZTfavAzmW/31NZwjw7c6vnFdUcq+UMY0YEnmYZHS/oOcBoZgUJtxPtPOU7AVpzRyr+qeyKy7wttZ9Dh8g90AJjKWeMm4F5jUXeGxZ5wzcCozwohTdb6VYi7VPEW8w2m5Q7E6ZbRr3hapsUgk+aGiCj8gbx7OzxWmYDl7s+H95O0URt0Ha9TxKnhfc9B2wiNFeTYnLG/EqwbIDRMTHtMO1kcgugmTGTT3yfqD4OfPd8iC4EKh/sCM9V3oFmbRPjupCu5cyUkZettu7Q16y5Lpz1nIDWFv9Kgen5ra2IWb9r310QbQnYXeG49hGtc6RZEe8NR3cFqUh4OU+3+pvbiv5L2WzzaPH5676XmmPic5S5eETR75zGBLC7dPGJ9Bl9NKyVN6/fOHjzrZ+m5TBPtokVe24lBZ8meA0LaeOHIw38xTYf2/eUTa5R5QNVsny2weXfyTOUMbaAWDiHZWakXQLcnmpb/AC7Z599NkAdW/XNl/InP/lJfn/xxRfTof/WzTsJ+nCRQBaQ55T+QnMEOL6vAG35tB471hKjA4zTcnsvLJ9s4Ye/pkAilkvAp1JiASAFchkT6EQd0Ia6sdLy/vPPP5//ZY2VqwA0wd3g5o3wX41PBkuxjRxAlnJu3WrWYJ12RVtps8ZKKavE1+IL7rvFQvzhSk8WxMrnVa64Nc3nz8PMcUXT+/x3XpX8rTrFn3fjhVtdGJt7QSsBb8rlvvRIG7NIR4a/Wlj1k1YdjN7t9H0QPnZNjh++TV/lFb+3LKOz+bglY7Zko8u7lc7oBVXdWsFYvlOSkFe9lrqgy5Mqg7N/Rd5vjZNfn/VnphtWoKb3ydtQdVaVnTvYwuiiZ52/Un+W/xWMkrez6qCZ3pnpAm9f5ffaf91XXlGfY7Xs5M8JGM25GIstt4wOHuuxMoBR0dnbVMexglHx+r1uDMRnnne00yK6YYxT21e81Y1dyPehK9mmF1jQQMwmVRVAWxPnYa9vCZ96POgKTRtDaoL42ayzAdZkq8Tkt8BoZWIHDNyTsFtNKCay+ft4+Q6+/OQOXXf6epTsjHasYGb1jPpKlK3AqOryhYX64oLQJ5L3Qcnw9wnCwUQdEFbhNAOQWyvAOgZOi5nFRTT0VR31ueDM9pjpsfZb7dsGavOz6b1tVeBVetU6K82wzDjdtVWtuShLpRRqnaOKSp7RKNvWHfQX3lsnGdf4y7IKveR3SZnLAnBRSoAjtpuxGL766qtJ83YUZeS8vHY9wSjlKNVQ9i8WXVgJjx1v2/HyGb3d8zgqch/wBbDKVXvmG23b75TBVrQCiGg39WOBpX7axPMASkAn9QNyZfmSBZB2Pv300wkQE7iEJZe6qCNTTeECEHSTnyqR+Dz3C7/wC8Nt4YMr72cgAHXy7vPhZ/pIbMfrzHuOOL0ZZ0CncI42JVA8ezotnrLK3bx5IzMN4HfLcwBfBTvRtjffbIcG8C50w7LsAVzQj/v37n908Prrrw/XgzPdV/fEiRbEpGAdnwuLFX3xxxcfuy6Ahr7omcknwJwrcJeXlFWVeeV/n5+1fJeXM2DhbeZd51u9CxiVP67PKe04YLlPWRK8q236tMh3MOqWUQ8+2jrcooKKhwGj+2RflaGVRpX2VTZJTrqM8TFQ6iSVUw1RXJ+BUcm5mWV0pl8kZ7ZkbeULB1wzHaT2zsqbgTXVP+Nhv6d3HUCtZO4etwR/zvu7b4wq1vBxog01QKvWMfpfkt2PMetg9F64Q4nnq251/tssvxBOz1Fm5lfurmIcOuI8K2PcANNmiacM3JzG2ANGfWXpliwekjKaCYrKYA8DXPaVkxOn52/Tc2qPr+gdgMxSB6kdKZAmqYskxLLfk7OFK4M7ffQuxWqiasI7PQSMlNpgBoRy0MyyOZ0oG2cfj/Isqj4ZpFtGXams6FHcBrbGrCZnrn3cnNTFZ3TFmL3uLYC21ZZh5es0d4EpNw5ZeWo7Z8p0q/6ZoHfl4nTUWG+5Cagd4l/vmwsc5fXkPs+KtwUuMw1S+oK2FbmABOU3sND4cOY6kn23EzEajZpzuSwCEiJVGfnWPta2+/2YS87zFq0/85nPJCDUGFPmtbBKvvX2z3aAED6jLUCk5flkjcDzdyJ1DsAPoCYLJIFQADssm6ycnQbULQd4wMcTT1zK99k2xyIImPz2t7+d/qyUB9jAUgqgo99sj7P9zvcM8OnCESulQK9W97Jo0p6f/exnSedXv/C5BIhYgGkjx59m9HWAU7bLAcP8h860lQAaQPSH19q2Pu0DdJ4L94Q2fkdWAJgyALO/8iu/kvWMKP57LUUebaNcAqRoz82wjPKOtqY/6kn6cScQAKdOypK11oOj1NehEPocrQp0Ng8aj7fAiZXCNhnj87LqC/Hwlizh+mGLV+pWHQLPolEueno+Wcqi35njliwJ8WkW9uZGJTDK8+n72/PLZnJwMm7UPKldzlWZ4AC69q8+O5M3uqZnNU9FO39nBn5qmVWfVznkllG3vrn+qPLXy/AT9pxHXMY5L1W95O9s9bHSZB/OmNFkBsT31eXtdayR+n5j509t8rYJH9S5tDXXpDNcFgvsO1+pTSvaWRYkYY+c2+ETLcuoeKHyiOtD5wG1x2lVwbKMBrzH/FIyffE+8kjvJ226BXWpp+84MAdlGfUBr+ClToDKdHWwZ4O/BQAkyEYdyt/WrW2zsmifBkdJb/W7KbrFD8EtfBpkf3YfGJ0Jj8psj2AKN8tgpV0NunRGSqBffD53aN2j6f36ipZ7Dg3Yovk+4T8myobP6JYAHXQpSe7r+Op3FdozAaNnfSHiwobrbnlZjWtvqE/AWqcmm4+JQKCA4dY7PsH8mR1h33lVz9fJrNQ1LrBkkZRSVf9lNaWspZ0ttZBbRl14yPIHaHBACwj6uG85ta3wZYtKQI1y74XPKR/5G7UI9RaRjIWRLWt9MgF891/Eh9TzXZ4OX9Hceg8w2vqloJUGtPmvZO1Ypt67/H726bnnXkjw4BGY1McztPtuBEpRnqyaAInvfve7B7/05S93kN584GUl5B4g13Ooch/AKWEp62j6XQYNmj/nlQR09D/zpsbEBuRqvEUzDCfQ7UgcK4oS4BlZYfl7KywUL7zwQpxEdS7bffHipew7YFi+qNT3O7/zOwmuBaBYpCtXZhv/tqC4ERZYwKjyvlJmuiX0DAJYjilf10+fxI/XghZ6AKjzpcvXLbmz8Pla/mlOcX/fHNoHKKqMmckxv+a5GtW3PPI1PoBLPtARMK6At+E3GmyoBV76jvbFH2A0reNYegCkfXVeTwjc19aqiw6Tu/tk4Ba9XNf5vNc4zKxhq3Z0cFABo953WcP3ClbqCUiODbw94gfJyqqL1abDwKS/p3cq7+7o6OLK5XXV706HCiJzXhTLaK1rq+5ZnVv8sGqDxWCon5LFK10a7k55X8eExxRHPjwI3/zcMYjFcuOFdYqyGe3UhyoHHNuojRwOkjq2Z5mQvgW25DNdtguEDj7ofKeAq+Q3wKgq1SrZfYl8wKuiFcNWwOi/twDRDMBlXR2M1sk0s4zmYPTBciCidqaCnuQRWynu4jPqDCK6OH0kYAYtzAowm9DkCXR6VJ8mWYIrncak69FxLhx8kldLco1md+FQJ3otczVuG2BUE2BTeBzis+rCZMvqUXnDBZiErwCYxmYmVHwsnT/8erUcVAEha4vTXO32ySq6VGFd26e+ySIJGBVve7kzYa2y3VIxS4K/Eog9jywWQua3/CEBmTz3IBzyicBn21fplWijfDax+AGiFKmOP6TK4WxvnhUQA0Tdj/9YT0kdIl/NVPbhS8nzRNPznPKZpvG2uwbQNgAYn2s32qlCL730yWZBDWCgD9/bHA5LcYAFjh5V2iTK+s53vnPwxS99KYEjIFzt4z3aRsAQ7f7P//zP3B4HpLANn2c3B114XrlRCXRqIKa9i2UVK+ylC+czIh//U35jzeSdjwJk/9u//dvBt777ndyG/8IXvpCWWBQC2+kfhY8VVtorH17N8p544sm04tIf6lWQFdZT2km78qjRAPFafMnCDV0vf9CCvxQwJVB/HD/d9H9rlhEdUXo8jl9V1D1/t44Pdh6qcmINMrplsex6uAVb/DpTfPssn6786rz0sho/NasxH9WdvsrxW2Dc5ybP8h7HgObJMT3zgMAr0fTww9EuUAVG3S1sRpctgDG77rJ0i94ODGZlHAZG1WfXiRo/rs3OdHedIV05k2/Sv1X2On8IUwwQYvrSZeuWPnFjAs+44cDbWd+vgMr7XPGJ623/7v0Y33s0vfTJVr313arTZrq40jF1R08q77rGaSBfdZ7LuaQYlJ7i6W4sVhO8hlxr7/XsEGbA0Nh4m6qeFu5xHuSZo7HoTtnSsxaJ7uQb5Tv4J40oXd8MHdZx2UdxAt0Yx//x//xZvLMkY50p2H2TbgYUqll/3wS1XfR8rJ7FOwMvLlSof/H/aVtGmqACo3XgfYLpfe+32uuWN65VsOCT0QWnM7tPdn9/1IFxtPueOi1VH2d661MZejouxTJ5mFKpZYy2dGbx+95OFy4+vlop177UieZ9mfVj6/3aHhfoMz6rQmOfkNjHp1WYeftmgs/7J36UYHbfNixcClrhHVlw9I6PX1XO8L2209k+qhZV6rl+/WaCMsBSRpuHZYwtcQAOdZ082Y6PbJHFLT0UShig1HLYLdH3sjZhQTp/7mKCKFa2vHPqVDux6cMrVxNEXnr8wgBPtPuxM+cycvzRyOnZ8nDezXbQ5hRqPepZbhfUgbWS1Du4AlwPH0vNHyyIXAMg3rpxM/xQA5RFNHkexxlglqAgrI9cI1sF7frg6pWsA5DHhxOisCZ+4hOfSJlBH6gPX1CeoR30/3gELfHczfCF/bu/+7vw/TyT1xX9T18bHU/me9QrS+2Pf/zjENbH0+JJXwGhfHifOukPJ1oxNgBalQnAxXeW63znuVdeeSUtumzPa2uMXZlbcfITz2IBF4jWffEDf6E3/VDbsFSkJTqUGB/nN/GU+NHloMZAQIJtbn0Xf2vBrT5WvnV55mBqJt9c7vrcF+BUnZpDspKKjxRwKvle5dC9oAPvMn6ptzqg1Tb9I+GTm/X2/L0Pkzqv1rVPrriumD23jz5Zz4YbWu1nld0DdE0sb75A92BBB6RT3WMdmOmdUaftFs30j8tT5z3V75hgRr9ZPV6m85/LdX/GMQP0GJgi5GwFsypPzzmWcDC9pSdmMt7HR7pGBgyVD20UkDfykVo2otTR4QaVx+CGXGttaXrCcZKPq7fd21X19eizku2bnsh7/aQlwGj2pf8WHeVbqt/Zx6//5X+LZ5ctuq1Kq6DQb1/ZrgrufkSHMu3ODFxv+3iZdYLVsmeMWX0fKziRMhRTbrXX31sxzyT5sZch8/Vs0mWZFqBUwW5OxACjTvsZ+FqNzUZ76gTcJyCzrV3I0VcxrwuBKmxGeQUMq09i/rqQkDXDhcJhbZ3xaJ04+u31V/7Z4nWnjdN7plS3FO2WYhEQBZAoH6S2oAEHEjj81alFPgdUnwAHSjl94PqKne/8Vzkktc/US13hnjiB/2dLxE5b7kTKD8Aqz7ilAgDH9u+dADvUhXWNa/K5u3H91sFnP/vZg7PnzvTF4EHe+8lrrx/88Ic/PDh3vgE6pdQ5+9j5sIw+kamcsPK1umXhbGBQ2/QCptDwww/baUznwhIp2okGFy+eP7j+4bXwy2xnwzvf8Bv6noiAKSySbCdh1WU8AYk/+MEPDr74xS+O7f833ngjt9TPRrJ8fD61Rf6jH34//UUJZOHag7AiMy5YVCkL6yc8Bq3oA5ZN3pef5g+jLqWmwjJMu7hH39tJTfcO8L3VVjtjA2hVOinKpr2UTV3/5b/8RrpGUDftuRr0uXotUkKFhU88AfCVvBIghHaAZaWk4vkEq+Hzyl+3isvaAp25rnlSadzm1pLn1unRrGNaAAAgAElEQVSven2++/xT+zblSH94Nr9cKavtqf+wAHV5Neoq5fi8THnW6QDvJT16mjPO8s5Ieu0QPQQYdR1ymN6r8mGLDvuuJ3AwOV3rr79nZcnNzcfGAUnVPRXEzOp0PnAA5s/Wca262++73tmqb6ueKvNrvf5e/T77XX1GXW85jtL4z2gu+vozTnMvswZoaz45Hsl52I8JVQD4oGcklW+pnWIXIBcB67gD+ZVzz+f3TH9Vvchv5Efqr74DN/ijZ2nAzSlp0M+kH6DedqxFh0dI7TSrxBmgKm0npoPRSvhK9FkHOWZzPXHbSt0FYAVgswnCO5WYuRIo0cQ7gLVHoTloFEB15TyjUTJN2ZZ2Zs+6um/EILiB9NZRc+A135ZBy43UT2qP01/t8bbWMdkH5FZA3XyJBEZdEKwAsI9hOYFJNKxAW3XJJWQ2pjPBN+OhKoicX7xPMz56GEC6b2I6jx82gcWjekfKXPymOZfbp4pO7PkQARo8J8sPZeUpQWGz4fmWk/PuastR4FFb87xz5XJLHq8jKk+dadHj1De2LuP3lbBwcp0ySDkkC4XyYQLG2EbmXrOm3sx2fP+730uL3idffqkF+BxtABtQSzsuPfF4C/IJy6pAriLXaR9R+rLwAd6wBBJZjoWQ9lCXLKuAUQDW5Q/eyzqVzxMLJ0CtWTZPjsAk+vDaa68d/O3f/u3Bb/7mb6al8fKVDxKsnomUUNQLXSj/zQCggEDlKz0dYFa+q/y9FwFCORY9UElJ+wWOrlz9YPippjU2BAV/z19qOUdpb/qf3m7BW4BPLT6o8/3L7yX4pA7ApxYq7737flpJef7UYwE6w7LOeCohP/VTHj65LZCqgTQ+7oYlJeSWTgVL6Tl+u3+a5soaSC4nh/lc11zTHHY55Ip3pqyr/KrApLaJdtKfYSXqMpa+PbBFykwuPhJuCwKhcl+g/Bt9bADt2V+dra3ApV5YXftXsPMwMsHlan1+iz7jup11P9O/+2iZYxOWLckdtaOOj8Z73wJin57x8r2OCsBmfRcfbdG16vx9NDiMlmqnL6Aq36Z1KD5OC8nPqof83S094/1zOo8yu+Vabar6RrsY4JCkhaXGpLz7YWzILB+xmF4blZaFm7eh9td1k8bH2ynDAe9l+f246dHOjg3GuPfDSJyG47ufwKSLPjn2KWtX9LOBdgaqjDwGTpO6A7HZWcSVIZ2oFRTtMk8zqzugosoxuN2B3/Nq+gB4Hweq72buZN49lsh816D+lJYBRuvk16TI5w8Boz6Bk06HtGefcFy1bwOMzt5fKYsOzn1iOg2r4K1ArNLIGX9LaFch4G2sYL22/7D7MwVWJ2UVtj7RUiH2aHiu81vALhdL4dM4o4kLbU14BV+ovtxGj8mtpO88J5AhYEM5AEg+bOfeC4d2wEwmUg9+uRf5QAVWtb2aJwcdacCM72zZA5Bot7aweRfLqAJsLgXIov7L772f2+P4jOaJN3HkZouGb9HgWPGwSt6P6HB8KT/1qU+Ns9+pi3daoE9LvXThwqUR/Qy4ct/RljoqfCAjWIrAJAAoQVWAV7bGaevtW5wwFVHz8WEbn231v/qrvzr4kz/5kxwX3rsVAvsXX/mFbCdW3X/4h3/IpPiAYYBgbqGHD6vqhv63I3Aq5y3LgaCFgLy+nzwVwVrdqsi92xH1nmCnu0XkAQAxBmfCbYLvvEc90JnPiX4MKnSAnvAKIDOPcD1+Mq26vHM9zpt+t4NvXAQEhkmGz33K5sN78IF2IuQDLF7V6US00RcHmp9SegK2kqHiX81bl/O+mN83Rw+bYz6/JLc1j9R+zbGhnPtW8BYYHXO4g1G25xn/tBAH3+GWkem+4n7W8ZBg1PsivVVlztbvLbA0o8+gZzk7fV8ZVSbnGBoYnelZ1037sECtt+pll3H7eGFGs5U+ZCwGVtg1QFUA6Lwza2PFC/CX9PxMrmsHSnynZ/wdjVdty+A5a7/TRWXqmuOLWfk8N4w8crfoYHTomdimz0M4umVUbcKYWncl6xjxrOZ/5Vmf5+KRGRhVassxrt1COqPN6mz6OpH2TaYtxqwMLQJ741cDUAYmE2mYhbAOugZgxpCzCeDHIjqTiIkE3ng3B7A73s7avQzkkkur5lmrbVA0/xYjyjK6KUTseNTDhJrAaG3DYULEweKYgH3F7Qy7T8CMce9guI7hrP/UJd8u9b8yuca7Wla3yqs08vbPhPo+2ohPvS91QVJ5qrarAc7lFK4dGiqqsD/D/VZH2yGg382fsy1aFIzDNZ3Yk5adHoBxPJSpQKmOwaQc+ZfKPYD3+eCz6NHk1C+/Vb5jbVS9lIdg07jhM8o2Tds+byvtqx9cSesmoFDKvfkpBjAlmjN8FLH4Xb1yLUEfOTs/97nPHXzipZcTiMoCKEstSd0BbVgS+WCBBFRx/CaJ9U8/1twQ3n7zrXwGayftpg3pWB9uMEr8znM//P4P0qpIWz+48mEGO336059Nmv3rv/5rWkkBsZcuXEyL463bbfv91vV23CZlyZ82fT8jPyX9PxX9y5Od4vPP//zPSTf54DY6N6CD1VZHhjbXhFNJ75df/kQDz/20KMAo2/WAYWihd3GvUBmf//znD85HND7lYWUFrOukqieffHpYClOhRBu4hw9u8wX+uAd4Ncu6FjHN/3c5mlXptsSLkou8n4ujfsKWrvsc29IfK1lnlpOZfJMyFEgQ77lBQr7MkhGabzmPTL9MZWwsunLusFAgkKnvPtyJ87zh92NxP/u2AUZZtPw88rbSRzLG5ciMDlvP1aT1D/Oul+X6q+ruLbk10wOz8eea5N9W/+qYHPbb65mBxYcFoy7Tvd+875bRnXZ3y2gFoaLpph6HhzovbtFvRiNt09c2ur7MumWxj1SRA8sEL8PHyMFHo90ygijGpo3vYi1TmTO6etu9j9qNwAdU4716fzI/cl52vec7oztgdAa4ZgzuoKHerwPiTF0nlQuL1uElCaoT3DtYJ4mvll0AZnkdVG0BKR/s3ApF7PStnco8lQGS+CXvmDM5z1Netb6tAFDfpq/9G5NuT+qnKtiy7xtuA1tCqoIltUM8Kgf2KmyccXUv3zUwSnu0pcY9fmu72SfvqNMs2LqWNOzWxNmEd9p6m0RjgdGZkFCbtmij+nxMKxh1YTsTGAKB0LFueSR9+vaJLKhca/zcaAf4Q0kqBRAJ3QGhABX+0z9ZK/l+Pe4RJY6FjeAcIr7liwnI4APIUhqhy5c/yN8AG4EewJrAKtY6rmc6I06qifYJ3AE4SVHUclg2V4F33nr74Bvf+MY4zpJy2Mo/E76YtJez6NNf9Pa93HrnTPsEpZevHvzBH/xBtpVxUeJ7pqK2YGm7jt4kOwBglDzDx4+HNSvoyHOiMVvsgMbnnn8mLbAAsW9961sHJwM0MhaAVaLeP/XKZxJ80Wb8RgGRWEQ/eP9y9gcXAAKvbkT0u2inU47oByeQQJOL586P1EHUTV8BiZ6uavj3RkHaEuZY1JaW6kTLwxpta8emnsj66BNjCTD69V//9aDjqezHCy80Nwi27WkDY61TmNpC5XqCfmjP+N0e/rlHErxDJ4E4zTHay3euy3LLNcZdlnbu8YzA9f2eEmwmX6X8VvKuT7YxHx8SjArYU5bPJbltyF9W85Pfqeh2jB0tYFRt+iiUqE5eok/4uEFr3CeS57uSfVgwWmWyyx2vdx9N6jteZpVjgNEqi/fp4x3g1S2jrlNd/1Xdrd8qR8Cm6ge1wfVLBTmuq2fyeQcrlI7V8lw/OD7Zos+MZ8eOadleHrqgp8Pbem6rH6JPHfeqgyoOII9rHRuNj9Ncel95y3knDRlhEc2sEWEhpWyNB3OozZE2n/VxvVux1IxejH+WFTjHdwDHsxt0FBjVIjj7om36LWbaul4Hezb46kxl6NWAmbBoHVifVewEcYJ5uxws1PYOB/SJaVzgySeY6njYpO8OvmZCQykP6sCOifaQSe2rgPGJt+rzRgBRbVulWS3ffW01YVyQbfFFdROQ5VOTdybcVpMKQGv/NakEOms5zndVeNV7MxrOlMLsuZlg5N0tMK92ygolnld9A2BHqo0EBbHoUFktDU87plPbq2+88dPcxsUayXasfDGPRsJL3mP7me1v3iEd0LPPPpPCAaDJ9jzX2e5lPARGmjD6KMvl3RawdCcBLOANkMtvrG7c4zfXG9hpPqXnL17IcrHYAWJPhKU1Ux8FEFKeUfpzI6LeAU+//Tv/V4tg74dbEK1O2T/56RvtFKEnns6AHoAk9fziL34mgQ9tgGbvv//BODL03Lk45z7AKFtO3M9o9Nj25vtf//Vfh8Xz0wfXrl9NMImFq6V6amc1UxdA7djx0wlECVL65V/+5XSrAcwrMToBWpk6KEAJ758+3XKsAhBzERDgto1XA3EsFAByBL/I0qsANeqWJSGNA92nnXFI/18sGT0YiywHlEPGAFmJEfrQn78sBLAyY+lk7AHXjOsLz7+Y9D155nRaeb/zne8FDX/x4LNhfW7AuFlyFShF2dStACel9NJiBKDu/piKOm/WesBe96nckK9bemHMpwkYrXNy5ubC+7RdLgVyidgBP1uTGeXH/DUwmvwa19NFpCtxfEZTPh2yTb9PB80AykzuzEDTDCgMHYXx4SHAaJVdXk9NjVjB0Ew3+i6VA6MtHTXTiy4P9wE4f7caiepvgS3pE9e5M+C6T6e6DlJ52c6+A+T3vew6hr7NXXVfrb/WmTxuxi71z/XxKL/HvlQwejvkbu5gFIuuaHMk9IfqrfpdfFN51elKPlF/r+o5dg58XNTnQTMzFmYAkzND3Q5VQ2YNkjJWBf4u19zaswl+fg4wqjKcCWk7goiPhJYUfWOeJUDK+6A+M9ir57uQUkCTCC1QJCGoPnsqIyf0YLSo37eUxNgaaOXZmtE5ma6cSFXrqAw+8xmd9dsnrICTX5MPbV0lO+NWsJf1WAATz/o2W51EPC8/yNk2vIM9tyqqHNHVeWtnMnSC+XWnxyZf9vd84s2ER6VtFVJSkk4rD8CAzoARWcB4rkX2Hk3rIluygDEi0dmG5d0EAuGLeftOnK8ewgYABEgAdAFIKONKBObgO4li9bPSUd7f+973xly5evXDrA+QAz2pEyCGdZCy+M418cjx8Fe8du3qSBrPcZ73I2LzZmwHXY+t7EcyUKelbKJuwAy+jhx7CXgDdPKXMmnv47HNDCi8+PilBFSvv/ZGgr4vRZ5QrMDvhuXv937v9/IdAbYrsb3O52RsZT///LNpjadf3/hf/5AnF5ELFED5h3/4hwc/e/ON5mYQoIIysH7K0geI/Nd/+4+wzP7jwW/8xm/kNjvb+NQLIGeLHlomgIxxwtr5zjtvjW12aE5qIMpHqPvCi+h7WR8E7GRZpkwsotqJYQ7ks0fbfKBcshw0X9I4ZSloxafR8WyCX40JfEJQGPKK06xuRCovyoWmn/n855JnLkfQGguEJ4PeLBgoh8Aw+cDKgik/XclR2qI0YLKErtNShSUxLNSap251kTz2+TEDDzMXd39H/C6rfZX10EHZItzKItlTfUZ35EAsUhKEBr8mWI+GU+bd8MXNgMBDtul5vurGKick63XdZb3r3gpkHORMdUsqo3UA0qxuf9fLTNlWUjvV+9J7h8nMGZCi3robNPRu7v40/VDp4zrS5XMFvtID3j9/xoHgjJYzea62eH9cx36ceZmXzB2Si65Dh27v7jVVJ7lOqXrN383+xYJTbZnp6TEuCsTueIFycTnheGYWxg8i4NL1pupFvrhO3+GPvlh0Pl1hDlsM7eCB6Azv0e5qRBr07T7P+e5ffPUrw0ZbgY0LlBlI1fMrhW4BOSKsnqvApt6fTTgA/bAiGfeogw5InIEqUBGDz5hyBkg0CauwUB/UJm1TcF11el1jgEzq1oHdAlAV6OwTNHUCz8rc6mfKtB69jVLzrfTaBndrqMznbdiczJ25nXcqjcXAElZV2M/e9YmmyV6Fe+XvKsxm/Kd35L7hk4rxvv+gBcgQkCN+RimS1F3gBAXOp4GS5kOqcgiWyHdDmABCKKvlmIwcmVE+PpAoSQAa1kfu8x9rImWw7Xz2bN8C79vvgFPuU4+UN9cAe/JXBCRmVHiApjxpKEANz8gSKt9Q6oJO9CXHBWNYLIdlGaOeY2HdxPexJeB/NLecATHUrQh/gGADQqfT6kl/SDOV6aAC/LGVjkWUcrFSvvrqFxsgDECLFRJwpejud995P/vOlv8nP/lSAl7e+3//5/88+OM//uODP//zP0+QSqAWQBxATzuwhgLEAWi0h4wAb7zxs+w/VlTuAVap58lLRPK3DACAb4AZZWHxpZxzYRFutLo53E94VnJA28bIh9z+jbFUcnZZJpNfAsjzaUFeD5rlObbO0s8r3oGGAmKySkJHFhqngn58eI5AqPuxhSgfrGx7DBZBZk889XT2kfE/HhZX6PX4pScTxN2701JVAUooh3GEbxgf0Z6+8D7v8Z/fSqQPltC2uctEtdmVa87jbvEfPNXlZtU1PEtfMoioB6BpXnsfoUFen6BalZH3h/BcZ2v5OCyjOT6xmKBvSjlGFLLGIPvVjSYuq1Sk5NNh8jplYt/5W2SxJZJuxBrgYCbvZSQZemySV9rBhU5g45oWwSvjiFIClcrUPul9l+0aU8lnl7Mu9/XOzCChMipYrTT1uh7mno+PFlkz/aJ5MyvfAZT3vz3bfONHnzsYW10ru3sVF1R9VkGm09DPpq/84Pps4JU+D1h8YzXPo4KVlB7bXJ/nCz7Y9Rmt9VQg6fe1AFWS+5UPdTcEwnepK1nUh+wQduOvL9ATjDpxZoQSU81AgSv0Jmx28/1VcODAdqtuEUtgdGsANdAVLNfJ4wSsAmUf2NF7M2AjRlb/nDl2JoIJDa+/9l9lqf2HtbWWtSUQax/rxBaDuFtBBW+849sGs7oWIVuPM1iz+Ow51TcTaP62xtrLmCkEjY+/W9u8RZc67jv5auOBFABhzUqQEcncmWx8bz6VnHutSPJF4XDakYB/WoVjJZugox8fCRBFuZ8/fyEBHcoY0OgJ4pUcHXByO6w4gAy2yqW0eR9LGIBF2/RMekAMIEzAtoHf5qMJeKYc5f5EQStfaUth1LZjBTgEqIia5329h/UQpc6Km/YInMnv8fTp5rdK+fiMPhJgQAE4v/RLv5Rl4XOJ9ZOyFGlOlLtcFF599dW0DPM5GgnvAZuABcDl7//+7x985StfCTD7uQSPAFKspABcaMiWNkAbujQgfSIBP0nwpYSgHQFJ/L5793b2WwnjqTuzC4QVGFB77dpiPW2LkDbu/Kc++q8MAZKV8rPK8e8AUu4Td2NbvoI6gXCAKrQCRDJ2lH03fBtlhaWd+I/K8stvMgXw3GPh0wrgPhWLAd6FNtRzNg4jOHUyLKUBijNgKwLGANyKqpe1UVZTyqI9PNP8e9shCeINWXmVJsplYwKiUA/aLWCunOiLHckxzW3qlU+rKyyBKpUry+UWGB1WLABpLoRLTIJOYDraLKM8n24Lt5vrwtjZ6PO9KuotgLT1nMDoIl/mYHQmu1InRBcc+Hie0Kpns46+MyfeFg8O2anAF3OXqHrMdemWPnL96PJ7S6bX/tVyVaf3ybGG0131ue7U+24smhnDZjrM6evtatfnZ61XnTWjwUxHqU1ep/OOLNcChPU5zY2UhciePp6Pdl/7u2lwCD6OG8kDHYwuY7oYUbb0ZQXLq/ZhvcWq2aPktVPgh/1IB2iHKNmyB/ZqfBLHffVr/y2l+pZS9s5XK6Q3XkyH1WSZaPPvKyDShYQ64feS+boSrJN7TMIggk8eMY+uyaKzNaGGsOo0GP3oK+HK4N5nr6tO8tmqLPtQ8nA6g84Amk86p4GenbW/0qr+no31GOdCz1r/7LhRF0SzNm5dE83qmInGYtja3sN+V0G19XuLJ6bPF3cP+DVppjyxwacJ2oJvGnhYgiSkqOnPnUgJJDCS24LhKwroA6wBknTcJlHqjXfb9qxAKXXyW8+//+57KYSUHxPLXlruAshhWQQ0UC7vA3R1BjvlNF/AZqn1QDXAKm3MeiPQiI8CWLS6zRRDnNwUlmHepz6eH5alDswBk/SPfgOEuU9ZfAeMQCd+00YAH+0g3RPb5tpGlrUWQMpzf/RHf5TP8lHyfqWhwsJKNDu+nb/1W7+V9CSVE8AcMAsNAJM83zILnM4ofGhN2yi/gcRltwBaP/3cswnWcF+gn5Sh9EhKnSWF74slbasDcKCZb92nZTtcDbSAkRVagVjiG92HlnfDLUIR7lg8lK1jAaDN91gg6kzQGT64HlZkPQOoPRPWdMbgRORh5VkWKrmI+eDDpCl01HY9/dKxf7JswEcC0NCDj+hB/ZoLbWHSXB1S/MW2vha+uXgyK5PmI/cFRkUT0dT9R7XjsCXvqFd5rBe5vWwLp9wJMEodRwKMyoLNON8NemmeNj3UPq5rXH54G2bAKl7MRwhMXH8W443q2QeGapJ7ynKQpbKHTC5g0wFdBa+uw7yf/r0CugrWRGcHiPVabeM+2tU26tkKIqv+dZ3kltnkwe4aIKNAxRxVH3lZ1TIqNwkHbJUmWzxTx7kCzeRfS73l7ZjhhtwFk9Er5Drz8UH3Dw/bf+qrMB2M/jc8t47RmPGut2sLOwiMYhTI/nbop3mvcaw7yT6nEozWga2TbAYWnCm8AwKj/s7qfp+Uen8kvS8TfbyzkdpIKwZFOy7CppUs4OxgrTL9DPy5Sb1IjdVPn2zJNB3pq0yB0R0wO9lWEbPq72GDX9vltK5jNxtbf7/SwC2ALrjGO8XCuyUUaju2hMgWsBQNfJuk9rMKoMoDWxNnq22z8R7jV7MydEvC/Y9aNPS9u23FrIAlLKN8tDUrqylyUM/k9kWAWPkAAjYQKGn1Gsd7Hk0wpy1j+Ex5P3O7PnyCAJ9yrQD8aBtf55wDvBBMvhpdopDb9rD43rdFc1svltLaptWWvxZ40Ob0mXaiE+8pUIf3eEbbns3PsKUSYsxoD4CH5y5efHwANOW6pD/4k2KxpAyALqAa0ANwJAoeK5/SGNF26uce3wGPuA787u/+btb5N3/zN9keQAbvUrbaiCWwLRLu5HjJ/QAwKsGZ4LCnsKItaZHsW/h6V1vVshxSFgBUWQEYCylFns0t8lAUDVwt5zPrdCbxiMCYFgzteT8GNjIMRC5MTnIS2JQlgjLu92jXo5G0n48WHWz/EWz22c9+PgPiGBfR+tqHN/K3rKfQEH4UEBVIFt3VZ23hCzCK5pQFHXKxEkqSfguQ4tem+chzui5ZSB0aK/5qTHhWNPL3q2yTOWSRqWsw+kj4hFLOscjIQJ0KlgOM0pbB61Zwldcud6oyl4yiHU2WyELbCvTUOnmhyxW11wFIPt87VAGPy8LVve4T6rLcn3XLnOi4BZ68n66rRBpva22fv6vvrkN93LycmY7Ws5LNAoKuu1W25oKeVbsFRCXT/PnalnW/1tv0MzDq74umlS8rz/h4O+0I0FT/aht9HlIevOpgFPkTLzcDQN8RcDDaaNEYyuuo7Xc8Uu+pH4BRPgKjnrrJx1lzWTsu0klJpy0w6kR0RnYFP2WUsBTtA7dO6ARxffLJJ2enswFGZ/WPKPYyOeuzDga9vfqu+z5B/Zoz/tbEyH6Y75NoNwRR2QLJAbQFcp38dXLPGKCOz6ydW+/tu16FnRToqK+A6a2J65N+BgpntNyig49hra8uHpzx63s+qVyhuGCowkP8OtumTwHQczQ6CGmKsp3kw+QTcBFgyRVr+AUCOi+/98GwQvJbgJRnAZ3vRRL5zGsZYIJrUuRMZqxTP/7R6wmuAA7amhfwBcAJ9MhSRVskeABI+KzKlwzQKytZHn3JaUcBsmV5dQEuC5/SAUmoyMeRwDwHuLJiUSagU1vY13qkPnULSOezWOM6MIfOx8KCxW+sfLyLlZRUR0fDogXN6Av0CK/97B9BO1j3+P/3f//3CX4Bq/wdYzqs2BEU1pNCK4peAvpObF/zPGU6HU6dfiyvcxypxheeUgYB0Zt3qFNuFs0a3bbzn37myQTO2hIXjShX1nBtFcvSmQonoKG2wdn3hs5E1YPruM9/gVj+yq2DPpwINwm9S923rt/I7At5tGuMObR84omnRj5ZovKbBbsB4HvRdviMNpLLtC18bsXz13NqKhrfFSd94BnevxSW5TyRqn9Iiu3ARrwon1vK0WLJ7zlQrPJsBbzsZhv39Tb9owHk2YU4Hv+5D51ZtLBNz28Hy5ITaq/Lxgq+HASv5V/TZ/p0LL60sluK9cwOWCz6TnN5S8aOk3mihipzBfRdF1b557Tdp9fHeJql2/VfpY9o6de9DN13Gruc9r7sA6O+S+F8VgGe5njVBbVfsowOXjC3Cdc9/l4dm5le0jg7XSgPMKq2iVYuv+TSw3tJKzwlAZmx45QnLyHDSVHWDfAf90AnjbNbRkWT2XyqdKi8oKh6nUXvJ0/KpUtjgZzTbpKXM7bpawPq7xlBxSgrhupg1MGIl+WAIK2HbIEE8cYZpvGwA0MsM/57EEVE75Oztk/17IApa4wzhQuwGSM5I9cJKzDqE0T1zoBUXiu7Nf6cl+O0rUKjTl5v10w46fnKSN73WUorf2+Wx3QmpNSW1cqnu2TM2rHFf1tCdgiDYmmv1+sYV16ajY/TcTxf+EyLp7vkzCQ5NtYVkmYnWMAqdqf7HLZAFIAmIAQB0RK3387AHVyQAAK823xNH01L57e//e0EBEShpy9bWKagJcAG4MUzlEeKpwZGWjvoT4vGb/kTdWa6FA/PAELwMeXZU9Eu+ghA4PlnnnlmgI8ERaeXM+vFi6pPPn0CV1zX95OnmiWO9gJe8K/UHOI6z9FOti8pV+CJMvl+LECBQFOmM+opeKCdwAz9YDuebX3Kw2f08tXw94xniPrnfubYi/IBzaKf6MQ7LSwZqiIAACAASURBVLI8otPDwqw5q616gTf38dQY34lodL4TQKN6BATF83IdoL8KUBJY5Rn6imVZoN2BvRY3sj5Shq5hnYWf8PGVBVduB41+zW2DfkBznk1gBUg9dXIsPgD4+GzqBK+XIiUUfry8CyhNP9Hge3iCa4B5poH60nxXI71WBj61RPruUuBzkZRSWFjfizKgu/KYorw0x10hO6+4Eua6rLuSu/t0l3uut3KW+rASHQGMQpcAo/rkTkRYRvmMbcciZ1Jnob9iHGcfB6OSJ6rf5d9O0vEJGF3pgAkYrfVLZuWc73kxvQ0+j8WrW7qlll11kwCGP1dBUy3DQU8Fo7N3t2S0+MvBmZ71cv2+3hE99HwFYnpnFyQultF85pBsBjNcUWnlmMjpS931hCy9K5mhRbKuKxARn9H0+e/uUviMZt8DjK4x0f5t+krHikf0mwCmbBN1dLqIxsgE5JJkUO7YRLu830mnr339z5K9ayWjcxOrXh3IFbMVMOoVepljkOokL5yLz6ieFYhz5tIJFD7BvZ4ZyJtNvAqo/JlKmxlActDF8w5GZ/QdAjgEYp1AM3B3mLCoE+4wMOoKYDWZTXpL2K8UQwHRPjb7BFJtfxUgLlhm98Rz/tcneu2/80MVeN7OClZn9eS1oIv3QWQA7KEc21Z0U5RMPBRvgpNH2zY4il1bQgBJ+AUQpXRNOnaTQBsmL1unKOx3wyeU4Jo8rzwUOSASMHUhjt/MAKY47pKyAWgCoIAxyidYR5ZRJj/ghXIUwMI9LFO8h2VVfnrU/1gEtgh00H4+2tpPIZmH2wAkm8VMzyhpPTQHeNEuBUPJp1Bb4jxDOiIdTUoZStWjwyJI85gW5tiGphxFtGP1hWbf+Mb/yhOciMQnXyif9AGMACTeAwzTL57nO+PChwwG9POZp55Imig9Fu/QB1JK5fGkPcIaGqVvZAhzgXBZgZW/VICa8mkr5QDE+cuYtAChZnETzQnAkdVRVmul1wJ08pyEt+jE+9yj3bK05kImaPXx/QfZf42D+kM5jNP9SPGSfBwW5ONR96mIrhdfCrziAkH+WBYBp+OkK/4CYtWeHNuIum+nYjXep1wpHfnHkguVshvfNFcQnpVvbi6mwp3CFTC0a1vjixFCFnm3AilwY6ZfUpbwvxs61iqlb9P3HZ5HgmiUdSICCClffbhzswWmjYCMHRNmz1M6raMosd6WdnVxS2hytQncIaM6GBUIqsBNcmjIuw6GCEzxj2haTwhUXXIbcF9Y7lW9UeVqlaWuG1b9sD7VcajW3ApKvB8rXd+xiJcnOqkdlR8qb1V9JZ/GrTbUtiPv3Kr684DRGT/WenfaGwM0s+I63TV/G3v1g2U6GL3X3acERmsAEy5CPm4+vjO96e11UIuxINseY5RYqOtLvrv7lkC0ytb4JW0qGK3M6EDJ782+ZwUltZMa7EygDmXZnfPG/T4h9Myjj7Ttk6RzN0M7AyrljjMt5WrFNps8mnQ8Jx+k+nxlbl9BzoDeDIxyzVeOtY3Zf3MwrxOrirRZvT4+Lkxmz86ElTNX9tksgFP6dB8klaV+i8mGsOtC1cGeaKprs/6uxpbxtsWQj5vaLZ+uKmTUji06PIyQVR+z7GqB7+1CgaP4pRwVLCSgwmKK+wAERY0DTBIIRhmAFZQ6x1ICTEm8zrMAUCynb7/9TgJQlKQCLAAlRElnwE9E8dNHgR8CbFD2pCmSr6hoAahQMnrKo9wLUScfAUUB67uR8ifBbs8zyjOqn3fZdqWes2db8EoCwJ4vlTHkWW3la4tcUeDawk4QG5YbeEeWS23zkpokLcKx3Y8w44Qj6oBegD9AaQN41/I5Er1DR+XkfDT8IaELIFNBTvSftnP9wvkWMf5RgChAHWUD1hmTFgz2IK//JKyttA/3gAT5IbG09Y3sgD6yaEMHjTttFnjkO+3it6zWPJv+oZHPko9OzKIPgFZZMxWYpoUBbac8aAwN6J/8hbl2KiyUss4DHnWuvc6ox60hAWH4nZIxILenA8DiU+o+ni+/8qkcX9whfvu3f/vg6Wefa9t9MWZ5XOrjPTVU0InTsCjX5wv9IWiMMef5M2da/lvJWykpQKzaq7nf+rNkJdAiSK4K/PZdiApuqIcdtyoT2pxfg9FHA5Azvid7/5U1QGBUOyDSKS7PUgb1TkvOVDDhNFH9koNNN6wDmFDmPFfB6JBXbuql8J5aCCuvy/9Rr3YQ+w6EyqlgVM9XeelyUjKXvy7vx8Dbl1FPGQfvm9PKy/Z+zOr3tmoRXPW1xl5t5R3RVDpZv+sYuc5xfcRzAqOD54ql2mlRdetM5+zwUzH+IR9X4Nf4Lfm8uw+JZuQlzfkTbJU7PB2MymcUMOr8h7tY61dZFPV6tsZfZaheLKNZThoqQqZ3S6n0ihahLgPU/jGeSu3kRHFgNp/QxUrUGT0HLsCov+/oWZ12hifZsAYtO2iEyefsOMxso60ABRI0WBLKFcA4g9TJ5mDZmdyfmwEiDYLoo77V3z5oXs6YiAZG/Vn65Iw2Y2TqVHL6KhBqP2cTX2O+okE346s/OyC9CMNYA2XV3vbpOKcVoD3rk2ticNhZnW8J+Nrn2fg5zSsNNTGkDOvEE31SEUU/V8Kl86necb8YpwXb6EqRpL8o5wyK6VuU6Wge5TNhOeqRgBuuKbF5i3RuW/jUl2eH4/8XoInrTHieRVkDqABsBP/w4VmtnGmX8o/q6MnrkUOT7xpDxiYFfMw7uR8AemiPwBcA6OzZ822LO3wqAXjU0xRN80HVQox+6l0tHHhPUdbUK19aWWbTX5A8eZQXYJR2Y8WTBRbwpzo4oYjfBELRTtJCQZe7kZxa4DnHMaQwfZfPqCx2x3qyeglNZUHAIqqTiaDPe5ff776LLcCMtnCfZPcCMPRLuWIpX1ZR+khb2jiTrP9k0qz5Djef3Jbz9V6CatrIeIpemQKpL3jkNwltANdYVtUnrsndg+052lO3gRN49fbfvh0R4zF+p8PVgHfTShTKLJP59xRTjz/5VLbjzbCyc//FF18aFtJTYTU9EvwH0KXdLHT4T3uph7bCK5QtkE72As03nvnww+Z/mkC686p2G3SdcniPcdS80bwTuM052oVJ4xsdRtDcZjR3FVgo8AYYhX+ORr9TNkXeXcZCFuQa+74jz8vOXpVJu7poAe1tzhWBamDU5c2Qqd1Hcci6HjjC9que0b2kQwGpQ5YuD425P5Onrs9m9yU39vW79sOfnZWv56surcDQDUDe50GbzhOaM04f6AAfapej3vM2e3syuWHn1xzbnn1G10QP6Y6qc7ZoqOdq332bXm10Omhuif8FRiPJcNMf3Uf9kZ41hfktujZeaP3Z5dPW0hlg9z5WPhyW9s7WzCXNd+audoHUF7UldaECmByMbin/CnDWneoNtwAm7rtlcDYQAqOjU/FlNYDlbPYa+ENSXwe8LpSckN72+r0yzAyI+mBVgbTFeN7/GU3zvRLI5IPE90PpV1fKnZCqz8d1NmFdmCRT2sppOnH6tpDeI2m0vm9Zo2cCa6FnswxU3qp1z/ox2jCxng5+6gslL6+Or4NxXzWv+FfRgh0Q3uun4GD5QXlq3DRmAlhs0yMUdJylIskVuYwwxIr0rW99++Bf/uVf0pIFiKBuBb20vjdGUXT+6XgGyxcn6Wj7F8XPs3ncZgf/8o9UEEoDGi2amTrQwb7wkYWXHQk+Sm7ecnIe6wnyGfPmp9rOhj8+ABHbrtQF8OJd/uvMdMqGXoqkpI0STr7VlOMT9E7fwh6tT4AR78tiqC3lBnLI79qCgjT/Uc48IwuaLMj0VUAwg4OiKwK2jd7NzeJR0qTEB0tlnvAT27hNmDaZtuTWbL5Z1EvbRG9FxcuKKeupAKj40V0cuAagZlwAmDzLffHDsPpG/c0vNtwgTp8Z2RSGNT7acjraQjvxHxVPUi59VX/TehuW1DPx7HDJ6G5DWEyyzeFTicX+6VjcsMB57LF2rr18j9986508ohXXEz5szXMKFjyoJPm0Gx6A95W9gLJJayUFxbhovNoxqPeSrgq+YtGl+aj5Kv9i0XglRzoQ0aJokTdNGXNAAJ9jYR1OK34Ho7iDCIymgtyQTRXUbcmvXUX/cGB0EwzVrB79BBtt01dQ4XmhXQZKbYzo535T9Up+zHS+y7qHldszwCP84ONWQZnrzQrC9L7kl7eZe1zXgm7V964veF6yyPukZ2tb2jPNZ1Ty8zAw6vXq+2E62XGLAtAEvCu9JT8l9wCjqcMCfKYRoKd2Ehh9JOT1uh0lO0BpsNOgjrtjjJHRU5bwvmjSYtFp5phGbhI5dmzTV6DkxKqEq4p8h5EKGPUGzwaGAIb6SSaTEOhgdCupMT6jFQRVM/zWhKn9FDN7e+rKYCXwUsovebUqOK8DOaNdBX8uDJxp1FYHzlLa3t5ZX1WmLHH+zM7Kpw+HPyO6ZDld+IkOW5ZRb3ud6Os2zgMAKk9uTeqZkPFr1fLtY9xo2XxdZnRXOVlG9Fu0ykjAUAooW46M1Fa9LIyagCjLkydOZ2ANZTTLTyj/AD2AO6yYRID/0z/9UypzlP7YRuwLOW0JE7VPGWyJthOTHk3gmkcXRnu0JSwf1ARaHZyJL6XM+au2XgvLVLJxtypJsEuJs13P8zVfpPyA4H8JfcrRFjzvKB2TgAXXFMDFs5RB/wYvdausAoNkvUyw1xWIxrOBmNhiCuGbZ8H3qFHVTxnUhzICOAFGqUuR7wlIsATGR4LS54IsjJQLMAT48/7Va21bXO/Lsslf+cLOLAF6jve0eFHwlMaJ+hkXHX2qQB1ZTbnPMaK0g3Gmnscfv5jb4aS4Y4zgKehBPY2OzUXkQfwWEB6L9wDxx2PxIMBOG48H6G7uEz0vaPBFLl5ingBGAcvwHG389Kc/c/Dscy8kbVB8WIJxLQHAK+fs/XiX+SXL7ksvfjLLoC749/Enn4jfuGC0wCrKFnjVWIo/KYcsFVpQyMLsbgqygkk5s4OgBVabzy3oKAF5yLrjYRVuLiU43AZPxKIndzCCtxzcVD2obe6ZXJrKqs5n2ukboDG0+EoempXK563mZT3eeoAilV8q3wKj4nsHBg4YRb+ZgcH12kynuex3OT4DNjNjy6x8zVGV7W2VXuOaxp9r/Jcs9vf4Lrq5ddV1q+hT63Mwms+EXqi6WfLMx8+xwez5WX2NXduC3flazzZ53vQCZSafC2t2MEou4qRBt4w+Eoe0VIzgtKy8W8dMfdNz0hNs02e5HajLl1aLbS0YVZfKlYzLcgVGx+TotdSBcQarA+tgxfOM1jJ2gUBzNJ+VLTDK9loSfxeztte6pc7LllLRIDmBaz+duJqAhz3v7eXIvXyvb+O6AHNm9Hq8DQ5GqzBwAViF4ehvXynPaFgZvArXJF+3kKl99aziynwShroOGJ3xihh+C1QuE2IORp3HvKwtvqx99TH0e7sTcb2953VJUAJglM9WPofsrqXSCqWdycND6fNbwi+DX7gWAUYkWte2Ofkg//3f//3gu9/9bm5hopBRqvxv1tOjLXCkJ4tX8ApKlWvnzzcwAIht28RHEpjIn49rSiWERU/vIwyY+PrLe3y/G8no+c5zAmriC/p/4jiR/80qCZgRyOUZ3iEAiTHx7Rj6rcAlAArPqUxFwmdQUghJVxjyMaUu6C0FlNu05HLtFl3N07uAye4WpMh7+g8teUftTn+lSFEldwKeldVW/ZbAb4C/+asKNGm7nrlyPQJbtLWn+e28xrs8JzoroE3KRCBeAIlnBZx1D3BHH5Wj1LetsSwC9OQjzGECCVLD95S6FIgloH8xeCPHOf4PgNbpDp0eRX4FIBKf0P97MaYoQfmB0tZr4SPMGAss0x/G9lz43hKIB734D++SakxWS6LltVjhndd+/JM8OACeTatUKM8c39iGl78z/YPmtEkJ9XkWvmZ+yP9Vik6y0S1nfE8w20HJIvuWvI0Co43velLwDkY5y3u2eB9yqQqY+F1liz8y3M9kXNFuTjcpqQ/upuYy0C1xLgNnYMHlXdWbVf+5XvF7M9050zFev78vWoyFT395pn+rjqngqAIYvy8eEKhUu7XgEM/z1xebvuh2/FL7WPvnAUxNqK19LatMUL21fZJtWzyjPoIvqo72scEzsoLRfDd8uXMRq/zSY5t+zaca/4o9xEMVg1RaSd8JjA7+tR1UnpFsq/11/njk6//jz3ei6WeKvRaiRonI474dB6oOuoL3cnJAsIJ26+jqOTHvzwFG3bojJlwBPwkAkxKzfqkcZ+AtplFyctFMJ6K4IBIzqYwVoJocE+p1OTPMhMFOYE0RkrVOH9tKr6zLApSmdRe3AJJGz4RQFTAuWL2JGORmAmq2kPEy9gl+L7+WvVvuettCk0OCa2wj2LaDLKNpobrQtp0BhyhYba1ipXrttdcSiJLHkW1vLKT/+I//lGmbaD+TVJYeBMdLL7108MzTz7V8mT1qe3muRfuSPxPAQd2AFnzbBCRkzZPVM/PMdeugovk15vKR/LgnXKc88al8qXgXMCrBTXvFPwNIkjw9A36axQ6gILcB6mj+nBeH9ZKyFKzEPZL28z6gg9/yG9U4yaIIHZQ2iHtqS4K84FnqVUom2ogvpQtaReVDE+h0Nra3SWTPYoEgAZ6HNvJHxcJIn2SFpm4WC8P6Ge+2NjXfVFmk6Tv94ZosmloECMwliA/atIj3BpIFgqkT3km/17iOv7CS+fMe1uaWVeFKz8Pa6Hv75q3hDwyNPYuCZDXt0FY+NMrAuuAz2oUbAlv66WoQacdEd3xiE3z3wAgse1p4vf7669HP5g7AljvtJhsEY8jRrl/+8pezPiy3tFfWZdr3/PPPH/zar/3awYl+rGnm9ox6tHABdGuLXkePNkB6I9sGv0gRilfcQibdwyLO5aYCo5KPo+9s0x+Jvh/tYOWBgdG0uMpXvOwY1Wj9HT1iQmglg3re7CHLdIKbdgjNMur6Z5RhqYSqLHPZPkBUMeJUeVjBiHhlqquigi3dNAMzWzqgqKidn1Vn7wOjkm/qR1q8CaDpixC3fLoeVpkOUF3f1f4vz7edokHrYgyqutDrcdpWbFSJMPrc9bHAdR0/dsrE9+nqFIubfLeDUY4DTRqNPKNLoFu255DUVE4TX5ypfQRC8l3b9CNffOFTnnFALj3rlusEo/sU9ozhxWSaLCsw2SeXD5gGYcacDkZXYEsDHmBUIGk6YGEml5WBOnlWClcEqO/tA3uzyVif90kPGHXGrScYyVKitu2AwY3jQZ0WlcFX7dnwGd2a8FVo1L5pW0ft3RGyFj2YTBjbzvt4ZNaOdX92O1D7W/lmq76tujSm3veFhxdLiQABk0Y+lihYPlie5K/JbwJssPK99/47OclkxVGUOonqATZYRJlw/9/f/F36hJ482Y5H5F2Cbci/iLIFdFA/xzHmpweSadIqoIkob4GVZlVc8pwCJNqRkUsAiQQzdcqyiJJXucfCaRK6tK3KtrDQSlaWUcrgHcqVUJT1EB8lPtQNWFA7+Q1IksVX6X4oX76wORd6NLC2Wrnm4NeVi8bMrZj3IlCJd2UllizAsqrv9PvO3WYBltsD27GkKyLbAee1cxoRIF9+mRKSvKtjSqmf9xM0hxBu1sfWbwUuiUYCzwLq+suzAvs5zLh3dXcBRdqLFgKslI0VslktG0CGDwCP6QoS98l3Cs+JvgLVLdhssZCrD/xNIM+CKMbwRM8/Cj+l8gq+aO4DbX4S8JO/g17qQ3OxwDeXAwvO5H1AOT7QtJd+fPGLXzx4+eWXM9CO93xHgOfPxoIKUEpqLtoD4Oe5p59+NvtFnwC4zBfALIFz4qkxFvG85JX4F/qnVbrTVqBDAUzJS7E1DxhlUSIwev92A8Fs0zsYlZwfsh7eNUNKm7TLRxiwPqOdvuR9dJwdn51vF4OJg6W8r1ROBrJr3Ss5t+eQEr1XdcKqH8WNrmKFqh926DBxw6vPzH47fqhy239LvzrQSTJ1VwzXzXrP26xFbfJDd9dSe2bvbh0HutUn1TnTWa5ja9uEXQgQlf5yML3otL493/ndwWj67cf/nAvdRP5Rx2fDutrlbx1Xp4G3vdKEuZO0ly+zXuy/JdscTDs+4/EBctmmr4Tap+wPA3Jsm42J5pOzWD+XNi9BTvN2rB2+66ATwFTb5NYtmHX2qZPoYfo8ewdl7AM0BtGiHiVQ9Nxq4kyEhU+K2QRROcmQO8GYy4UtwTHrq+qp2Qrqdk09ockDmGZ0mDH1ejx2t+lnAm5f2fuEm9OqCrX2HqbZZQuH5wXGVG5a+HpCe8pIy1BYol5//bWDCxfPZdAGdNJ55ShBQAlAgRRL3//+9w8+vHo9QedHMUmbZbCVjiWUz4fXr+XzUvTLGDXlz2/K5K8CQ5qVrlkBuKd0URJauq4tfPVHfUjQmmcTs7ptiz4JDcCprFR5Vnf4jnLf/e8o5/jJ9pwspToz/sUXWxAVdQigUb/8IfmePqE976VSuPlWvORIs7o2C5wsk9yjfI5jFRhd0hc1UJ1beBEdnW3uFoMTsXjSsZWs6tm+vx2uEwRB0fd7AVJFZ7kvpEANuUZ7AUSAFUAeVsKIZxrR8LRHAVa0U1kEaLdoqTGQ5bHlaYXn2qIW3uIv7/OegLnALPeoXydkAbofBA0AgVhzGSe2ymWhl8KTHLwf23Upfwh0wDOfxXz4kVFXiyBvByAgWBKQ93saiyBZgnFlTwA7yUopy2uz+H6cwB6rKHz/iRdeTGso96DR7dt3D1574ycHVwK4YkHFXQXassVPeVh8ZP2nvTpKFoupfFbTIh2HQuSiLKzbcp9QX1dWsWFxbDRNXg6LqIPRnPcGRhN8a/E9sYyKJi5/qjeZ6D+emWzTu5x2EFvLz+fKtvDMJ3QF1rq7y5aMhG4CNtP+GJjcB1g0H13G8LyAR9Vj+2R2bYeDMN1TW7RodJ2v8R06zQB+BVZyn9kZpy5fVIba4NHnGo99+Gl5b3vxUtvpclhJ7Om3ZIG3Fbktn/Pk+764+Sh2bJgn+IymrDUw6uM9s4xuYaPZGI+UYrIQ93lWjXLCQJWHxCPZJreMVoXvCNYJMANLo4M9z+hscMWA3lkso16Pylkm1DYYTYGCMGaF35WPBlKdFpOuBMbGas37r/rVnhlAyonRo899AuU7HYyqPdz3CcPvxjxN/FTa+6Se1T1WExPLqA+46lwz8DqVw8qSbJZen9R6ZuYzKhodZpGejr+dy12ZfTZm6puP70yIbo2/06ZNBKw9jcdaUExzFqcvLeVLS+iuqHKAQG7FhiXtqada7skrVy8fvPXmO/kOgoHcjEojhPWTejhJqflz3sjnUPjPPvP8SMt07UazCMmnkncaiFyScfM+fnXwDffbBG9WWT4CMM67uQXbE/FLaPGshPjRAEICjc6DzeraAkqoh7yc1CPLFW2gPKLpb926EW3/KMAECe5bwIwAgaxdlK2UVqIz7SCAJnkzLG4ubPnOc9ryVhJ0ntW2N3UARqGLgKiEm9oPv2a/Q0jn+IS80FhG45trAoEssngGMFWgD22nfkDSiQDdjAcgFJpi9eXdyx9cTes2AFaBQLS7gbv7WZbPIy0sWnBWRO0n4MSft+VFFSClT+IBnpH/qKza2s5PQBkylxRiaoN8ZdUOV9iwTI5zyJ2UmUEP0hllGclH/O2HGIQQg8PUL80zuWPwm8WV5ov8RkkVpawA9B+3AugmkMq4PReBT+wa/PStN8PV5UIEQ306D2ngWcDq8889l1bT49Gvk3GEqXxHSSdFu3F5AXxzHCs+q8889+yIwJfvMTSSnMz5knOm8X7yQuQWXVlG4/q9AKNJ+xiTXMRkjOMS9DHkRx8rt1zm+LnQSvqs3QRYwKwUcl8kDdnYv1Q5NeZ0kfcORqtszLmg/I8dkFUwoDy/opO313Vnfa/qJ70vHqn6s5Bl/HTdVutQGV6Wl++61cuv76ncGb7ZAqPSly5rW7mLq1KWW7LL7GvfFg0d8EoHyijAzo/z8G4ZbaFLGal/CYijWWGkywUcC0ozwGMZdT0NdnV6uQ7exWLrlJ6uRwYmLGBU/eCv81jFFnkPy6hb7mY+g6OjUbtA1pg8e8zwvOcrrxmo2hqgwVw9j5eItMVYldlVl1shK7gWww2gZYV4u3xQ3OrkE7DW74JhxUy2wj6s7xrgSjcHu3UcZmWq/T5RRM8ZWJZCz8CPHg0761/WFdvV4h+3mvE8/XaFoPoH48YFrEJVgK0USLdi+LvOC9ryFI9K0aju9KOJj8Y6lVKfGLnd2gNb/L7AHdewrAEAUFD4f3KPtDVnz5/Lrci3fvZm3zo9k/e1DUnUM20BJCAUdOoSSpotScpTuieBn0wTFccQqo20Wz5+XAP4+rY34I5ruQ1tlrTk55g3/BUwcXcRCVilJxJwrEIp26Ht2W4VTX9Z5EC3oipC/XSc1c5W7d3b5B1tABgwBK21fZtnmsdw85d7nm9UQksKkN8JRMOXU7zEb2jKePDJYKqwbgHUGJe0VnZwxP1mgWv+j7JYskhQCiEBVoCmAKp8Nem7LK7ib9FaoJmxvIbA76cFKX8ndSv1krId8I5cP9T2lI/RNm3Lqx5ZGLOvYYHnt/xv5Uohiwj0R0GyVc6xndABa6Ro5fI3A4b6OFJXvhvKTvRNegS4l9WWIz4l7+TGofe1gAEc5hwPUaAUXrheMLbQh3YkzW9dz4MD+I5PNGPF8aOEBAg042dK//C1/tlP3kg3ipeef+ngqWefadkion3nzl04uPj4pVjEtFyvV69cPviP//iPXOjgDnDm1OmcV/LZZbGJC8LYdYhUa3xws8BnFJ9VxorjZxmrB3djm75vbe4ALF7sMQxVv2ShfV74Xy0EKhDS8yFhVjt7uu5R8y4PZvLddY3rR/HXrO7xXHezGfXaF8nEeq+2wekkflGd9YSp5bpg+3KkqvSwA2J3a/CyHfhb0AAAIABJREFUJato2xZN8nqALwHOCur2gUONobLHVBp7G9UGf2aMb8xNp38dn1ru0EOdPNK/3t8GOttikp2KXFh1f3B2uniHHR7SOt293bbpCTBS2bkA7r6oTgP/rrPmnX9XY2eLm/Vit9HbT2BK+tgqzefO0R4bkdlaqmV0Fk3tA16PRdwa0MHAh/hELoO2XvKNjvfLDsjqJHEizQZXjOXMOBMcswnpz7lQUFm+evT3nelcUPmJSy4sHDDWcmZgVI71vsLwtuq77s/aRhsrEFcfBe4cOFahlvf6NpArKV/cuE+O+Mj7ilXImbO2U2DS+aROboErAYgKbNRP+iqLnqx+dyKAhesZzNEDaKgL+iq6XGlrXnnllVR6bMe/+fZbzYoT28d82I5/44030kqW4xqHejcfykgrFIICKxBbqZTJc9xDIZ861Y5j5H8GthDJHB8FidBebd3yTKY5ivKVXBxrEv2lXRqr9DUMyy0fgQjxQypcLEAEpcSHd2QxFTgTOKBcrFICHgKi0DOtxtEeDD+0T31APvAcUd60A6si9wAhbMW+/8HlFIpf+tKXhiWasqCxxof6ATY5zgEu2fqXT6jALeAE8M52s2hCuQhhnuWagpXk95uW1J5VQIDr6LFHBzhVwBHtgW4C8uJn2qTviva+38EkHJP1d2ucfGhlDXQrM2BJ4NjdEqCTsgGIFpK3oo94FbpTH+UIaLENTpvx2VT/AF2Z2irK1jyhDP7Tx4/CJ82VPFv2Pr+gcfNDvp10cuDR+tDmCdZVyrl142ZzMwgQTfm4sKS/5/nHspwXP/mJBKo6p56/twIAAlRz0RJ5TLH+A2SZZ/SNrfvwJcj2X4+ofhYgr37+i9l/LPt84K1vfvObuW1PwCB1cx+LfYLw4JMEJaGFk29jkYVC5rmTHYzCox9FW+iPZJTm1AhYqoewdKXsMn4ma6tsHnrqEDDqizMBEtdxM6Aj/eiyW7LX25bXbGdv5x47FhNj00zni14VkNVDF1aAJuXPYsyofcn2K2akGxFc90tX1fasMIDR13Wy6/Lab28jFkbXPXUMRNfa74Xe225o0v+z8nXy0gz35DXhqq5vjvVjbWN1mTKQKPrc0evGDXaEJOez7xTRjUWz/utEJccPK17ofC+jQ+VJ6Ma80zzEwutGKxmumL7M8dRx//0v/nTkGRVzauLkZO9BDaqsRovPGNOvsY3nAy+QUyeHBll1q+NbJwzVyV8HbcYcLmD0fQbWXHBU5neGdlA1m8hcy1VI36rRisaFv4PJrYnv19Pkzsqof7QqUV21jLqCqxOe/kg5ed80Pm07sblB6F0BzOybncCkdun+jD4uKFsdbeU4E5xqW6Wt887WqlxlylKqsqCHrFUJqGISO48/EspGYES5QCkLRUogxa0IZBJwZaIBQsmtiGWK565fa3k/aVf7e3Sc+07dXJevZ0Yu9+PaZHVDCPm8Y9IqOEanLAEQAGgAUffthC4CheLh0xEwBQ3Ub64LnGjcuS8Lpyx12iLHgV78Kt9TwISi5lEm6ZsZW87cx5IsXz/aRjsFjqj32eefS59GtlhVruqk3woggh5Jw9g2lSVSYAr6A+R5D6uX+I53sVTTdsC6zlKnPVLq2tISTbieYLX7uqtfcm+AXpQngE4bBTT5fiwWIwK+/KaNWtQAkPhQpmjSLJkt16gCfRQYpwMBEiQGr+SJThFgA2DDp1S5RbnHNY2xeAjLoI4+FaBi/HiWegVceV/+sAGhV+BT7QekSx7oMAUFnklWJ8jD5hJ8f6KfMc+2f/Ig2//dKp4yPzySaNM777+XR96++OKLEVTWMhQARjlhKy3cEZRFfdxnB+HNn72Vv89euJj9PRUWeMb5drzzq7/6qwcX4phY+RHzl2ehK3xPGYDRpAVBWmQoiMCvsSCJvh+J+UkA25FQ7ozJx7EYVNCFy1K2+JPeXRghJ1IOWfaYmZyq12bgcSb33R1qBa4K+PXyKyDg3srKqD50gJnj2MFobYPGeMvYonorWJEcr7pkiw7+vNNmyHgD/1WX8YwbO6ZAMcCogI/PeZU/K3OFJXqAj553nLJvXBYM1OS5PlUnzsYn+9WPAR10EN/1sRMgzYM349oMjMLH9+LY6NQnfV6KZkOfd8u42ljj6TbxUW+PG/i0E5ZtCyOCGzwUW+PjLfkgl6MEoyowlUNHzFsTq4LDLSYWEQGjTtAtALcFRj11UQWYMxDjg57Cg9VVYQZdnwEgv7c10fXM7Fmvi/uazBp8t4x6OVuT1UFglmfgj9/OzJW2laa1PoGeyiA+8bS9W99NBZPbBUs0unjBwbe+e9ucRgKjTksfl9o/0Ul0QdHk8ZgdcEmRw+AKrJHVEWWDNZMyUfy5GusBKKrnsdNn08oCwES5AQAELprfWttaZasZSwzb7/zGAkpbtH0oEPzYYy3ghd8CeK0ufCxJzXQ/y9CqFXAl4CyLI5YlbfHyPH3QBCYKX9v8jAd9lP8jY0cWAM1v3dN2rWjGcxpnXRMAzO3MmD9Ks4PVimcEoACjzXrdAiEAT4wHdUBH+XOqTayQaYfok1tK8b8FrRzpp9808Ecb2KZ363hGOvct79xeDb8/+tdyUIYvbqRswqrGO7RRPq8CUpqP2vqWNfLU6RMrqyntBtAqEAm+U7+gB22gTzdj3OUHSv/5ruA1+gXAkmWW65RL+2Th5B3oIV9kCWiAY/JeBFy18W1AXTlHNV+gI/95HzAqkC+rB/IGPlKWBQWYtUh4hq2Nr2SVFj5s14uvxB88Iz7me4LOOExAYDR5MvxFc9EVRVKHaEB52cfYNmRecg9r6DOxY3A1gvcIpILPieLXTgRg8guvfjGffffyB8kfp089lq4s6WISihQw+oUvfGFkSaAvgFHkZAv0Ot+CzgK8ZiDciXZsLZ9jJyOBfm9naInm/gFYfdACBV0ODcsoEoDFs0BS195V7kuGVv3484LRtazc3T0UcFZ9/rfKbMlO/+vZYPz5WX9m71fQuQJyG5ZVlVPBp8v20Y8S8FXbVQGh67xk78gDLTAqmaZ+zoBlbYP7hG4B0Urz9VgsltU6Hq7ba7uFEySP67PJg+TGxXJMVojQwynnCcrM7fnbzdARfJ+7geWkRMkwHQ86xsRSValNGif/64F2MgbAizKOoVcFRptwWXZcHG/IcppHF3McqArLym2lpAY7g9W8ljMwuhqMjZXXbKJUxs5nbJveGW82sH5tC/TWCVUnjwZ9H9CtZfjqwAdQRBd9BfZ9Eq5oD/37BK7tP8xC7Mwq+m+V5cJA1qnkF5i5Wyn1V8DFecGtkQKjvoKqNFB9ta9tvNbBVF5/CpMaABDXXCBJ6criJZAksCG/V6XtUfojFDQgge2EK2Gla1vOH6UyR5mdDVCqE3IArnci+pfr1yLpOT5vBCY137QW/Uy0vKyU2maWz6FohwJNANUtXyhZWTfpRwLSfpxbtq0DHoQKdVFPs0I2S6aErMC4zkLXtn5aGftJURpH0YcyxYeppKM8gAp15slSPaE+4FHjAIiSZU9bK2ojbUqQEeAJOkFH6nwuAlEc7F758GqOH9Hx2l5mTJQHFR9iAcvsV1haFUCTuUhPNP/JtI6RMzTKoQ18B7yxTSsgKmsm/dTY8J5bSkQXAfm0tgZvnD3HwqNZ83K7q9dJXVh2KSO3p0Ngck9+rBrbBMYBrgSc6StAkrbI3YJ3eIZ28x7jJ5cDQH7ybs97KT7nXbkwyOeXe7QR8AxvQl8BZ7a0aZ+u0W7lY21b9609Aulu3VC5kqu0nWuu3KWsOZRAz+XpS2GRUa5TLQxzsdL9eG/fuZntunDpQgsQ664eLD7kIsGcPX/xQkbbP/nEU3mEJ/lKL0Y/WcBBzyeeejr55ctf+qUE+VKA7FRo7KiXRRSfO/3YWMrKORT8mnM/5MDde0GnuJ8AP8Cz5JXrsyHLFBhUI5b6Ay6jtnRkve56ZUcXbuQX3QLBVVdWnaXfFYy6Dt3qwz497Lol9Z/OKbUGrEDohmVZdeAT6WVW0FZp5vosxy0so/WZSrP6jp7P5yxAaQZGZ7zh19zYouu1fqfH0Hd9G15gtI6LwCj0yawQbD3EBzDKHL4VcyOPcO76RNvumsM8S12KhpePaOWTHWNXf8B5t9Ivxz0Wl+nT3/WqB9q5jr/Xk/EjAx/5i69+ZWebfmuSJLjBJ7gLJf56Y2cML2afA5GNmeyM2+vbmqgroGzbD1uTrzLPTOA8LJCtE8+ZTWXI0sG9ZKyYHm6JdsupCyAHuMlkJYrSgeasrxWwCRjX62JKr9u/S/Fwjfbz18H10bCEuSW0lsezlaFVPvcwrgqs+YSr4+2LAy+P9s3oLguOQEtaVcJKJQskZaDoSdkkIOX5JG/faEEyAh33QklhkST6l2j5tIKGMnsrzuYGUGARbf1pvngCw749Kn9N+VHiE6fnlJaJbVWl8QH08A7gjucoS/wuEIjg0fa9+id6ouzPnnmsW26bIzvvyQoqUCSAqy0vjTXAiMUp/aHNCAyl4AHsKFJcljneg6YKzIIuAv88k4nNO7jF13D4E3WfIcq8caP5h/LJFFgBErCgKZqafKECrjnuYQNr+SfbmekfXrmagI6ydKa70hDJP1M8Az1kpaUs2i0rLBYVwB20p51ptev5TKkfuicdox+Zz68HkOloUnhJ1l/aJeuprKZalKRrQ9CGZ6AV3xl39kCoG6FOYBz3/WAA8YMAlyyd9CctIT1w71aAQvmt0kfn/7aAtHO2oWef55pjAvKa97wvwEqdLBZysdaDfuRegS+Y+Iq/mhf8pX9YH5srQci2UJgEHtF3jRE0B0DyPKdevfD8iwef+9zn0kKMJRW/0Ndj9+I73/leANpYJAWoJLAQ63CzgC3ZJeg3NDwV8//ChUvNnzYs6iTEPxGW3MyVGAGHyc/KpdtThkkO7QCIrpfqCUez51127QOp/z9lb/ps6XHc6d3G3uh9wb4TgAASICjZoihpFGFLwbEtTfhv9DIzkilp7Ah9UARtSx6KDEkQRUGkSIoECC4gQKyNrVd0NwDnk1XPe/Lkfc9t6ETcOPe8S1VWVlblrzKzsvqcV3/XjcO1DMdsf1fgVPXbmp7Ylye7uoGnPPjeFogs9/p1nncuJHZ+17w+bmxiKtVplYeC0arndwFSr9dvsmgIlurcKU0+W+XdefIgMJpzTwuZqPR7r4ehdeDGb3lV2yV4U+dWHi74hM0/sQEXWSbMJT8xvzI+r0wvyuG4l3M+ATVTVyozudicZ2AKVnu7eptAbJu2De9BLc/3c0c/OnbuTViOTZ86yLYeijAZ6GIhmbvpt4BI2/VUGZ4T0jyDtIKtNSFfBHRl93gXuj6AtwDmChjdGqQ7Bk9lmB25NmjWBkpF7pU3vaPqJLNrwDowBQiGQSjwgsTOw0Xgitl816A/qO61vqn8dxB6TRBsWx0s0tl5Q55F310b7MacVj7LUwdhnyzqoBSs7+PjtCCzAYOPcYG6LbUmovBMvq5LmOcZAGktC+UKcEBZAT5YYWL1PH36bA60ixcuJUj53ve+N12k4ZqNgX7u/feGqzVOKKJOgIJWNpTz2MTzUSazx8LjxhQ2dBizSr2AF4/+TDAZq1ytaVh/eJcybL/t03IquOQ+YIZ64Z8hAfyfqWpm7JPARKsX/QNfeM6JA954jUnRoz119drPWp15F6seu7gvXbiY4BFQAB8y92XSNJLuAzy0YifQCN4K+D31iL5kZz68YiNWLijCkqY1uI5nwKCWtLRoB/imfsq0bBdUurh1JcE7gSZtMtbXhYyxltlf10bslTTwv2AUeignY7QmL3VZCUSx1Om2duc+zxw9CkA6GRbNd/N9FxyUn+EGIY+mk3KTWlo0ZliK4FDgl3P0jCnPNsX4UB6GJXQs3lyQsIFQyzXXibG0DXW+0cIB7cgecpRhLMeOJvinzrSaA/SiHsYS6ZcOTQskzyf4nf2ffRhLc86Ez2NuY+NSHiIRll3kwHmITVkoWxZBjz76aMhE7KzPrBJ37j34yMN7R8MN//LLL+995zvfyTp5hqwChMfwUaZvDdrgI+07Gpkwss9yE17MAeGuvz7zl16boBqQBF+6/lvm2mkc2LUBqOuNtXnYObbqO6/V713vcr0v9H2vgp5dem8XjfX5XfppjaYsL9zqa/rTMet7A8eFV2zHBqOlbW3DmNdrv3RabHs+M1NNdqPZAoYmOBoLs+3Ne/lOyevaMUWtdxdOMBVU5WnVb7XetWcIk6ofnll09ASjWEbJn5y8iZjnXPDG2OQ7t9vHp25gkj/OTbXdXW44zre3U/q7nhaYdnzXAfgyhqItbABlMZhglN30lbi11E71ZcFoJaQLw5YwTjBahad3ugOodugyQEtqp7UBsGZZrIJfgdIaeFxiHCao5V07W8DYy6u/tfxVMFcnBCe0pf0tZ92NJq1+5r1ldwGtE1oVhrVBWyeYqrwcGLapujlrn1Z5AIx2/ghgFxP9dLXL1wo+O9isvLPcShfXXInlwJyph3T5wu90U4RS0Z3Nc1qStBqpsF+Lne18AD4ovA/fez/BD/lAUbI/+P4PFysodeAmpNzj4T6k3OvXxm5d4+ByQiihBSpqBhtKnFhUraXGSaIkeQfwxgoSZaw72bRFgkW+edZYMUGpYIR7gixoAfBmH89FZLVQ0R5BKf8L2lTgtPPOo0cSaHtNQGM8IXVxjToAw8TwUQ7AEGCxsayPFTTzi/LBb+M6aY+pqwDfp06NJO7XMyF9gMbbRlYB3tEFnbRPw4pA8K4zZ5MWwLEf5Zj3+V+rIWVBp5ZYyuVPl7sWan4DRqHDmErKyFCPuaFGcGf4AnXznuEVR46MBQoyoyV1xJdeScsullDerTGu6caPGFiBn2mSDJWo46J6LXSPZb8H2DNmuYYvZCqVoAU+Q5eZBFg0uEisylF5c0zjfk2Zz5yk47AGyjgV1nPk2PRSdwbQ4+N7yLfjl4UGG58+CYVJWYBJz6dn4UAfcp2xSZtJkn815IENUKdPnc1MD489/mS68hlDnHBG2MvTTz+dYSDEktKG9BzMONV3PwCQjoMBaOctQUMusmKjXIL+mRYKi1oHo3Xu3ZUMX5lz3q3zW503u/7s8/ducDMm3IPAmGU7zjpN/Xete02PdBDmM6sgd4LR2taqHzZ1ZyvGAsUjLEuImvMoG+Q6Lzqw7HU5B/Ke4Rb1mnN/nYcss95L2qaxZRcQPagfRj9twOQa6FMXd8AmvWs5bpc5Nc2UMbPHGNcyej08Ian7Yi6hjI8DnKbhJRa1tW/zXsx/fBzvylXFTAEO85k1+fQ5eVflQh2lflnlH+78mA+YGxbLqJ05KNve8FPBXt5uG2hqA2ojFuDB6mfFnG2ddbCudlZxT7sqqIOpM2ltoNZB04GwZark/d0BWwe1dlAH2WvCuXVtgtHacX1i2uqPlme1TyTVClLfu9EgkU99IlpWXbMwhZZvLSiC9MGT7Q1q8kkBF+zbxi74KlQnHweH/Ld9vX+kX+CFAmYQosRQNoAG4+vcvJKgIhQvFhhc7rjbT508vvfggw/u/fSln6Qie+yxxxNEvRjuv5/97GepHKkbcJqgZZ7RffPMV3g13MjDRbpZWeuSpQ3Ul7uigx6srwnwQvlpxeRs9rQMhRKHPpLf0ybeQRGnwpwpnSzXAS7vtMop29TJsz7P+9RXZQVLKb/dWS+Yd9MX70ITllGBpu8b/2hfUj48TbAXYAEQAa/k+wBfA+xiqbOvKVfglAA/QBmbVkZowns5AbIrmudIOaRlsbqab45k8bwL3QmwYr4AxDqO09U/Y0oFzblrOspMsDZjICnbtrs7nXKh2V3sFaTxLB8sF7r65fcAmSOPqiDfuEkBsRZuEsyn5XrmKqU+U1mlXEQMLHWZrqoulOsCxLRT0E5fq9zoP0FwBazKyrDOjtjWuhHOMY5hxblE5a0cpJU9LKuU6zzOEaUpeyGD0FH1w3Dhj+wEWX/0FWCUTW/Xp1zQJtqCcuKT/Rdt4F2uv/76G/k+Lvl7ItH9J6FkL0R//s5Xfjc9CJx2BhDOHLCxEHvi157KpPgXZ6wwVhjkY8wPcZJUgP1h0f0kwaiWUSx2AuicIw0BCz6l3MzFne7UOo9WHbSmn/qza/P2LvCzpRt2/Kj6pOuxqj+qTqtjss/BtZo1AGodSXOAI2XU8quu2bQdnDFPa8RZPDFCLT/fn2C056lcnl8JX1NXJEhqYQAd9MmrWn+9Zp7Rqm/U/X53MFbLwvOw6+MYq2NkAaG+VE5o7LKE7JHHGp3ESUrphYwNSxnDzn6B+JBHGBe882EH286BC16b8m313TJqW6vsVJqlsYL/2r4qC3QdYQJsQiV9W7rp6+CpbgcnrC3hbm7zLtC14mzo3E1fB0EHQBU4dWG80e79OtgO6vS1AVFpr23sg2mNvj4o1yYdB/gWXeXEpcrfNdqzTM98LeEIdaLS7bY2od1o4qqTRR1gvid9DuAKVDc8mSlOyoJDXtg3dbJyUKwJ6C56K4iqA1g3MYoeAAkIwiqDYLuDmTIBN9Cr0gQUouQAPndGns9XXnll7yc/fjEsKc9lbsO/+qu/ygR8gBDeGS7/kT8Rl2HyKoY4H2NmsQ4ZtzdS8QyAJGjJU5vmJg2+scLSrtORsgbajCfF2mO/UIYAKl3cE9waksA9gZVWHAGHE7L8lo6lTwNEC+SNwYQerXaUh8InXo/6AMrV+uciAxrcYJS79cNd5IYk2gkgGFbLYQXN/I7TJQaNAlnjS2kn/AakZR7LAAm5IIoYPuMRB3gbx7JeD9M8fW6aLMC9Fl/6AYABDdznz/hRLeSUI4hU/jIGONpM+YJV2i+whYdaAs0LSzsEsUP+R8ooJ2/KdhGhG3z086ifjXB8O57NGsCGHv7XGirP7G9BoJZlaFAmAPc3B/gyptiFpWOI+zXNWaXPhQpyriVZxQUtyG8uVuZZ9soXlt5cRKEIp6XLBdVYzI5wDcpkbse9SKLuYXGfuU+jv22DeU7RI8Prscmbirv97vsfyPPnY1tVnuJELmD6iYUl7XzjrbfTbf/MM8+kS5B6SCXFZ6R6+iTbwTxLTkZijmkfqa0cczlXTeEwZi49VvGjz6F9Hl7TC/Van/Pq3P5Z5vRe1hq4cq61vF5HBRBr+rzT2HXuli4sllHlpevP8f7gKqB/C18UD2W+t6TQ2q8d1vSjZS2LsYj9ru3uYKrzq+qlvDddL5XGWt4a/rC9gy/784z2fq00SPfSjil5lLXxMo2FNPKHUQQ3vYDz6sw0gZueNGtsaHLu6bLY+b4mlzf1/pjjmjK73HQ+dzmrv1Mf4+GLBQmp1djouhUzmh1RYjzXBpYbmCy4Wq7q8wuhyzAed3cNxCqwtZy1XeQHDWbfrQOkP7/2u3ZMBaMKp0p8/5DYb8Jee2bpqJldQF7smhjqCQZr7fU9FUWfaP4tE8jahCl9Few68OpgKx7prf6Vn73sykfLEZwsQKm49bUKSg/P6GIEZJx7e4BQLCEklhdsAERyw8zcHIOCpJ6Mo4kPgBUFTu5QLKTEmv3TP72w983/+o10A1YQlYp55ttEOatcoeVaTFbDAjRi7SiTelKhTYAiMJUnAgeUIMoPS43P45lwAxT1aHUTQFAGz1oPdQi+KvAxdEDrFO+7eYYylmen5d1+ApwAAIi75FPBjCdJZWxt8FOaoFNX8NnTY9cy1ilogFZBUFqm5wYtTmzio8VrQ/vgp8AIV6705oanUF6016Tx7I5eFA8gJsAoz9cYTmQDq5obgSjb8ADzpJ45EzFLwSOPLOUZ6DcrQJ14bXeOh5jw3dWu/PKt9Y+6XQzRXmjXaoBcXIsd3IBCxwJhA9BwNnaPY71//bVfpWxDu/lKE8hNiy5lMUZ5FtCVp1xhSY5rWArZMGZOVkMsaLsb0GynwAswS/1pZZkLsWzXzCeaLr/oB+lkIxJ9bEYHYoZHGMXIQgAt0puWxikTKcczJQ2ufhc7vEt7j8bRsgBe6gE0QtPg0diRn1bZGCvnY5H46OOfS3nl+cNhZf2t3/qtMILclu/m3/nYlX/i1N5DDz+8pBBzk/cdkSoqN+VF7OvHYdXPDXgXPxwnPtG/UWPVTct85klMYxvyQVP+KKd5B3e9sDy34/lejouRWl6dB+r1+m4FQMrt2px9oC6bi42DdPpNh0YIj59aF9cYz9Va2e8TE96v1bKq5bLqwAXUld30tc0+W+uudC7XSxaDzgue731bccTgy343d6XT96sl0TLqot29JrW/81rwFzBKTCjvXQnPWm6wjDGeObRbNqMuP51ewOdBeGPhPeuEuRgjB6+LtMrjWra8yj4vQPTjWCwcO3ligFFSO1n5mFzHw7UgClAgOjjU2sQkVUHcwty2Iap2qPXKoM6YrLPFJFZBXBsollXL7sxd+13rFmBTfrds3Kis3tn7JoZidpevvR3UIZ8rLZ1fvv9vnuhKfyrwa7x0oHR+VB7rpt+SoSk/a4O3trkP5t5n/Fa+BIB8AxSxZrJB4vNPPZ2CjEtU97CyivKrMYKmMwIEUgZKiPYfjp28X//613Pj0heiPE5Igrbh3hyWoSUFRgx+J4QEgWHZyUngyrC+uiGJ/wEhbtzgN/UzTnIX8oxXxJLoxhTKxXLIPTcaASQEfrq+4SF15y7mKNOUTMatCua0dMrz4T4eIEG+MmFVayq0ADZpc7otA8xAuyDKEAjaoYUPfvN8nqwTZ4W7AcV3KN84WcDo2Jl+a/LHI0EF11gKTbuVG1rCsqUcpqU5Ykf5zTNYwy/OjUH0PX3JBiaegy88I5AzrZKyy2KE8onlhLbXXvtlyoOTpYCVumocaI2VTcA7wbyyxvvIAB94DSAEEMkL69+A1RGzKfADVBIagqU0AWLMfx6hCWgl1lEaeE9QTnm0lw99Qx9S5muv/2rhH+3FYqgV2rhkLfAuHqqcci3TtDsEAAAgAElEQVR3mZNCpuzSV66vXR9po4jrhHbyjPJhPAAsDRlJKyT0zhRQWVbI3pEZU8pmpsxpiyU8xsCJsHqyQQmA+PNfvpIWVI4HDS2T/QXvSbNGahgWirT393//9/cuREwocdl/+B/+55RJ2siC89iJk3lAxdOxI/9hQOnxY/OErmH9vhSLmJwfonbDMxI8F11Y537yjOb8VCxvXTdUBaxc1Tmxztsd1EzT4dq0vHXtIDC0qy5p6bpy13y9RkR/t87/W88Hn3o7pTmvr2wwqnwUjK7pSK5VPFJxhHoXj0oHRbUvnPt6+RWM7uo7ylUX1Lrr8/UEqjU+7gKj1q83iiT42d6ZsUUeEaZE6EmuiRh3MSZY2F2PGOhcsJZDLXYJk/yhzOqWr/p5Xx8WMDpd61u4sVp4rXe7X8MjFG1i/JyM431ZSKdltAqSMWKrwLCAQyuwM6w8gdRkGN+mctnFiG5Z3SfkLSakNmzfAL7h0N22Yq4N5A6qapGCnH5tTVh7ByxAqy2iDSLm+Sx/hkHsAp69iRUo7po06uBXwOynLmTSsXade3UlOQbHSCmxi941oLxWdpW33iaUsi5PQCjgCzCBAkR5oTABarynqxxFIkACqHiyj+lzUFh8Pgjl9fzz316saaZRqiB9DNLYsciO4BmDV+XdPhQYjFyRwyIkbzD2Gi86wMcQ7DtiVWtMX05u0x3JNa25mS8ulC/l63LWpSsgAQDxfgLIaQ2GRsGEdNTxmoAyLEGAWniUxzVG6ALv8yFkgdRAure1kutCHZa2wZfLl0cOTVL9uItdhWBbAJ6eMEU/CVDhi/y2//hNn+GmNuTCsAcTt+fmsOAX9UEz5QNw+LiBjWdZfADAAHm687UWstGFs82ZDOFVLgiibiyWfKc1dlpaBVaVRsI0jLutMZyUo+ta0E55Ltjh1chje2UeIzsmBneqw+PMrhDtgTZ228Nn+smwAq38vOcufze8UTfgmmTv0E/bWSQoP8oWdECX1nuVM/yTFnmpwYHn4Sft4nnaQdmZXB5FODf0DQA6shB4uATv5GJsWrfJg5hlRGwwSjVMp0O50g/x3nUWfFh5g37Opr8246H1HuCiH/SPxd8f/MEfLCAYuk6cOpPg80cv/jjLvOueu8dCJbJgPPPcF/Owilx4xOEQly6FHEX5WONZNKW8T6vnJl3mAFeA4nFr3fJV9VidGyto6WC1z99b8+Ta5L5yrc6ju17xmV1zvO+tzd3cq9fXjCVdH+yqp/NijR9E5+7DBLNPlKtKb21bvjfBbueLv52jat1bZbhDclZSaV7rr9rWnM/nZvRdvKy62XFYaZUuT2TSM+G4vSnm3zRWzH4BjOZiNeb1xGHzRD+xS5XFquOqO94+HvRvh+HVFJOGdOaCrcSaVt7ulCFGThB9JcJ8zsSCHV1+6M/+/D8tMaNZyA6PwwLSVgKG+6qoMrOfwNQ7cA38VcFYW/l0Ya9lVvS9tQKLh/q9+nuNabsAWx9cuxheB+4uMNpBj2DUNvYBWmne1e56vQ8yB58Lhj65KLT2YXXT93byO2PEm2m/07z22/apoHNan7GENTamxv8BFPmg9IwfBPwI+kyL42YRygFQ6XrGSubJSZ5U89prb2S9lM1zPIOSR6nDIwGKMaKe5JJxcXMDEO3T4gl9453RC7qLWcMPK+zIz0lqGuglTo3flJGWztj9aJvd1U05gChAF8AqLVVRlmDJ40EBWBXsjP4Z4QOCI9tEGXzujaThgA3oh6+0GwsXnwSMYbmCH/AYS6RtylU3G5LCTT4A28cj/jBW5PYtcgEvzPcJwCImlrKcTBNAzoUD71Fu5jfFlRMghZhantV66A51AeGlONGH57AYUs4HkQ2BdmAp09pK+wSVurFNtYUF0tyc1C0wBlzDO62c9it01RCFQwGW7YtctEw3tm3XAs37Llq8NjbSvZ2yB72UnTKRMbMjDAJgRP8R1gB/XXRl/O0EkY4/yhCM0s4cBxHjrBXWYz3hk31Km7leraqOfd351d3u3EKd9qNW51yMRF/oERj3XXSNTAh8aN9ts89viROXcmNaKE/SPt1xe7R7LirZJYzFRxDM+2YzqNdoAxbuTLkWsssxoebFZX46HDJGCM/bcRRphoVEhohfxbiHjq/+j//TWMxG7lIOv0Df5NwSdSffouwcR4teHAP7ppl1gI1Xa9Yv58q1+dN7fe6Xt3x30NPBwtqz/b1dusL+rXq69qv/S183NFQ9YOzymh7v+td5odNZ6ei6BMtora+DI+Ii/ay1i3zBzoOVp/XZyktpc0wTS9x14pq+X+PlaO8m+0HHDb0POxh1POXCbG4kddw5nwBGM7Z9LiovhRynPlEvzrzOzq0djNonylfni/27yEfBf4JRYj+x5Nf21TlRnm71T1xkTEXQ0t7ZCLHJDUyA0crIg05kSMIxz7LiSEaPyVcrkUDHzkthvAG47QJfBYv/sQzs7uj9sThrA7DSWwVAxb0mXD6nJakPpF1ldsHeN8hbtgIm2ORX2Ri2BpLX2lUngF0DvQphHZQC7UrvWr213N6/o7ztQxD6RLNWvrxT+a+BWftcFyfPuFFGq1oCrAADuhn51kJGvbjbeR+ACVjBUoTLjuvmtLwQye3535XdmdN3LS56lJKxc1hKBDcCDkMAtIgNi9XYuARtbhwZLnfHyrB+CYBJDm7cp0nhdYEKEHRxUr6uVC2j1WIKWDWLgIBHOkzd42TG9WxbTFrwh5g7+FpjVDMONFbWuJr5H0UvuBZMArLpKybAtDgFeBoT5TgK0zJ5P7MKBBhVoUirSkvg7LMAb8Z/nnw1k8i70MiNKFjDpyUZHmW/hDyYVcF+EqTLV3hDHUyA7PLX0ijPuGd8JRZS6XN8+Bzl3xzt5beuXRVIzl3TTWx7XWTlvThGk00yr74aLuigHeunx4LynpY/shPwnuMAfo641mGRgy8J7uI6Mu5BCS5k6D8tui6GkEvBPHRnrGXIJNZTQzlckGl9VV64zzvQbOyyluHaj4KwBVgHHWmBnHlwXcw4J52OrBYZChOWKDYJwndy7iJP0E15aVmfcazshD+Waa9u3Xsn4mmxrMC3j64MuaMtLKTIU3oikuJfvHA5U0BRP3QfiRhRwnI4rIIY06sz3AVQLP/zNLSp3z4poCcZP2MZYwbcBxzXdEzXa85vWK726QiKnzp2ubdDsVSAJf/7ozzT53Z1dqerA686/zu3V92nftzS+YV25sN9bQEXLOBlzB/S2PVcNUyu6sAKjkpIxcK3mfS+u+MXsLnCa+lJHk0COv/WgGVth7yqYLTqRum7efLi42k46GBw+d328lg/J9Ahz4DJXAgGGM2FaswbuRicG5h26dguX2t9xTOr4RCTJiyjgNEqH2vtqPd5J8d7hN+cuets6pitmNE5xlbFfumMtru7C2tF3p+lvAWMTeuaA0qmsPLpYLQzdq2TK1118FTFUsupA7Y+34WuTrjZSZrAdkwWffUrOO+TSHfPW9yNyt8FiivPqhW0Dso6gfR+k391kuhglGdQigLbCu7ryqhPNBWMVjpV5HWjjdcoj0FXT1FKYBSDjjJsFwAHZQvg5Bslr3uT53DPEzuW6S8CdLzxxjiZ5e4AY+n2jZhQynUz0mhjgMwJGq1HwKm1B2U5YjWHJceYT+5nQHnwaSj4o2mt1apE6g1DCLDmuAJW+QM8AAuCUMCGQMM4RF2vxi0KzGyDKa3gofGY9g+WRxQ3fP7FL36R4AZgCn8ynjN2OuqOBSzxyV3s6R4dFltAalo9439iYCmLXdO0G6APr2gbKbTefHucWAWt5guFRwJ9ygdA0NcsHM5HGAX1C7jc6LXEYEa/QI+bapAHATd1wEf5AZ9dIAj2cO/CC62j9qvW2jfe+NWw3M3QBe/rgv8owLyLkQr0Hb/yWUBlOwFBbP758MP3MzSCAw6q9Vp5Z/6DNi2ZWo3vvff+BezCZ2g0DZlu9QTJAXa0BgtUXfwYZwrQrQYFrdlkUyDGtIJv6oeH9CXPZQaFGQNNGQI5xhrtgW8Zezk3ADpXGyawGDNCNdX24wMHrGeqoPCWX/uIPLS3R1njGFwXC0cjjvTdkD9kivZRHzSx0KC8BOnhqv/yl7+8d+69cRTtW+/EmA/w/YVnnwkQej1jzx+NtlImqcR4D7k9FnGrgNFrxLLOiXsBa2LIeZwx5To/One6YKsAT7lYgEsBC2sqZB8AA3ANJuZ3bpEBbHJp/vYbHuYiu12vblXB5JqO3AeuZr3WR/lpkcMzhEs4/myzPBhyhUUcCyZM23xXHbgGRnNeb563ru/WTibceibc9N3iCG1rYLTqQPuTxbqf2heOF9usXNe+H3TM9FUFrFUZEIxen27uzhP1D73oYlY5G9640DnxTT9zHU8bm5fS0xB9c1ssqKSpylfFNcn7FKmNkdG2il/WNpKbM7rLdB0HzBGdf8gLzxAzelOEOQFGl6T3lZFLwRP1aqatTKqFC87WOqwDuUq0dbqCrqCkMk2mLN9zJWTZlT4FupvyO+isTF/cHyUOxXIqHf3/Wv9WZxRLcB1gCncFgLv4k8+Udq5NZlXo1/qv9kcHfFtC2VZcffLrg926fI6YURW1bjTdgl34mewFjiruj2O2cQIDCH0YZ5e7c9Z4vwFuxsYfQA79q2vwo8sjttIyzs0z0U2g/VHEguFehsYf//jHe6/+4pV8/vUAGem+PzFcm9CVijOUfyrRACm6hrnnOfW4+IZ1ZihZUhCpdF1YVauDYMhBqWXJCbK6QAU48s17fNejIDPfaXyGIhmucHjjBAu90CYIrWEAWpUpLzeyxGQAmCQWFzADaMSSyCTK/2QLMK1RrsDn4kva+P3RR4Me6Nc6bb5X+oG+c5e6m3oEsQDttDDOP+hiYmI3PnTjdudZk5QDgOknaMoY3VA2tJ/fWs61dMIPLbla+LjHewJufEWmN0p311So7g5//fXXBkgpVl5BDjLnLnDl03jdRRZimhfMSadAfLw7docDiLTEZ1klRRZ8gMZB05jIBdMehUq9tNHwC/qK8fPGWwNMAnh5j76Gx6aOMvxDS7vzCuV7qhj0mNaKOrDAs2mQj8AXXsC/urmK+k7N046qu9qFmLHEzgnQwjv2AcnQM3tFgFHAe26Wiv4ym8Ztt0f+3IgvzXl0nvSEW9+xYazz1Wg/lpf/7r//gzxKlAT4HOMLCP/DP/wPyZOXIrXbk08+meEStJtYaTIYnIqT2O4MK2p6DBC++KRHYabh0ipunRXcuZCu8/fanF9BUFXk9sWWPgxjEO5N8kryTUoflDqoDdDMN9dzdzUJxeMbCxR84Tff/P50pnYzxnqpa26wVV9tzeHkyI56E0SU8ix3H3COl4fsJ3f2gdJq3OAJZcQFvvqz0lJ1uTx3vq0ASrq95wl0XlcnmlqKd+0754/svwib4rOGf0b98xjO+Uw9i553NsakTezlUjcgPsZ/lSHxFNeqLFQeOFcCBgkzcrzkHBBhS4BRdhwmP4pld9CyoWOUvw2W5Y+76hcwOuf9iiXsH0MlNCrU9i1n0k9jo2M9v4OUWwJMn4wMLGkQ4QSmKnBLZxWQUgfQLgC1NWCm6dlra0JqBysAVUjWnl/AD/ndugujAEkFtILk/rx1JzPjRwr4ZPYuWh2snRfdctktn2sTUQfLnU85MObhAr1varsqz9b6UJrXnlvAfaycOljd4kE5jnSNFuRZ64ZtVfnKq3rdslF2A1QNCxrvjF3WN6USYPLP4yBDweVGlplkHLcH5QpAb4mNRfATxYY141TuRB6bgviQGgfLEMd5opw5iQIr1NGw+B2K/2+LnfQobp/nJAueuxgbGwRfKB8/xHTyLKliBh0DSHnspVY4LURa4ozTcwOHAFGFVV3zAhye5b7nnWsRzV3rAQgGOL91AURuOuE5yzfMYJzyMxQp//NHGW+98eayM5/79MPYMDRAaCwVlg0p3KetWpBJRE9/mNpIJSIoJpaVZ7FO5+lS8YEuLa3G6Lr5hmcBCGZFAEw8+fgTIxZ0pukhXykfaEyLYQAUrZW6gKu8Swv3tKByDTCaJ1/F2dkunrjOM9RrWANAmzZrZfaMei3rLqoA0NW97+IG/lme9WT4w5T3I0cOJ/8EZrrHVZ48S508z6Lq9tsPJy30H3VTJvyVt9CqZ4H7L//sp3vPPfdc8hTgbyy0Fkvaq+UdOnmX8UR7tGpznef5o8+4T/3yW+XtmJSudBfOVF4q0Op1oN8NRUlLyQR4Wmyrd8GxqHUIWpC/M2HZZ5PULTFvDLckB1Scjw1Kt4zDCsKSyng5H7vlv/DFZ/eeevoLCdouRXjOu3GkLx6Lr371q2mB5wQncpUCXHHp08c//dkv9p546teS1yTO1/oLGNW6Wxef9EOd91TY9Xq9RrnVSletiwLzNX1XwVFV/sq+5VTDgICm0sd8aC7fvN9SMbroBOB2XdeBYc4PTW91QFnbzvOCnQrcfEY9UsfzMhGXfyqo7fp74c08DrnyLee72G2vTq3l2CfJx7kJqC72NzT1VEibw0+qXjWcqcrBKGOAQQGpoJi6jPWvC//av6TdwzIqHzPEJsAo6dM8Jtv8o5u+2gbFhFPtwjx5vWCtNd4aU2sbav/q5cu2zVAbn0tvQyyUDkes98kIoxknMP35OhjlJQeKDJCYXWBwTVDWwNMChBpo7e/Xd5d3mmXUzrNDpLvW0S1VPluFb1mNT2C7qy31eh9YKWjNMsq1NUut5TgYpXuhv6zwFeA6+BX0XYK0GSybeKE10ElcVF1ZWkcftD35/kYmRszwEsM3YxHXJmHKVgFh+RqKb1jNmNjHWewfpBUMRcLg4g/goaLkhBctrAzWyyS0j1V+BA8uoBgldiU20uCSB8TwjVU0LUpRn6AEgHSNZNdzM08qV8qKz0cBegTAggkGFROAu+Z5j77V6qn1z93vuhOVM1eOxtrVla/KWvDoPa2unl+vFdqNLpx5bgwqz1IHZQC0KBMaPfEJJYtipmxc8oB+jptkIuBZeIUr1HLS0jXdVCoLrbCUO0Da+LaeCigoh40jrHrhCRYoZQWa3LwEGOMeNNMW2oaFiu+333wradU9jyVCSyHtuTlcudSZshDlmB/S2FKBn652aMKqBxBPsB1glHbq6tYKuBmzI8m6rmvoA+wItLnnCU0qfq3DSXNYno3Z5Nv0TPCTcI3jkU8ToFgzJWT4QoQbUA/0wCstyFjC6TdAE/UJiGhDtezKD+ImKWcA2Ti+NBcam82c0M+45DvHx/QyCGitX4BpXDLljPCTzQlM8MzwhhxD7OqNxZuWzBw/0R7HgTJvvdUyZiiIzyiT8F3g/8GHcZISR4rGnEAOBZ6Fb6nwAmTQlhPHT2XsaeYnjQXos1/80t6Zu+/aO3b0RMrAN775rZTP/+Gr/z7p/Na3vrX31FNP7d1z370pc+9zXGxkJLj//hGW4OIRJZ/tibIX6xuu8/lX9ZLzd9cd9gNt0yjjgk59JOB3Pva6Za7Ns7Ue6bXcOr8n2J17FdS1Alasn/xfPS5ZZ/zV9t4ai+Havo4N1kAzdeGe5vNJLGbt20X3TSuaoTgH6b06hzpmq75XP2ox731lu7slciyOhqtbF3bVn7Uf1sBs1dl1sbD0F6nBgijqqH1fwfuyEJgufBdilL0ZF7EAiznxeszDPH858oxm3WmRDrlqiwtB8Ubn748nrvOD+Ut3Af5bYsxlP84wAdvK7wVgF/kGhA7MEyMosMeRY3F8cHhPGNeH/o8/Gycw+VlFvwzlAtK6wFXi66prbfB1gVsrq5ZXy8jrcwOV7+nykSF9cGq1q4NZQREIVmFfa38Ftp2e/rtv2MoBP11/a7zZxa+eX1Ua64Lgs/RD7ddal+WZv6zyoPLSgVLp2aZhszL0ui5FBZhvhE3rJYoRIDJcnyP+0I0YDzwwcoamVWW6xVRMY6IcMSgJhuBrgMmxggyFNBPbD5f8ixk3SsybMXPpHo36UDooqjw3PNyhgCDKzti2AF+8/2kMFp5ROTsxsDuZj25hrZeADN53F7M057nX0RbBTpVbZXVRcDGw68SE7PK7DnQ3YPAOfMZSOGJVx9GeTuDKHPegBeAm6Hr55ZcTeBKbSV5OU1+hlNndTF8ArFMRxuqV+qsL1jYMq9bIRKAbm4VEWqCDdwBRPoQACI65DphAHuApgIxv2kO/wEetoAAwrDYeKzqA9MjfSbv4ez8AiXJSLY7US/9CY1rRZhwv9biZLSfOeXS07nx33mthxI1GubwDnS5cXHjYR8iwFnT6RcshllH7REBrfljexTIKEIdngvMEeCGHtpP2wZOxCBr9jttdWaCvKZP6kXcsmoJCNozV3fK+I8+1UlOnYBKewTuerRZN5Z5v5cMNb7ZdK7f8u2WeRW/Zgh1lmuu0S/45X7uocXGm9Vte8s6Zs6f2OOvpo6vhYZl9w/Gp9DHxpmkpiphQfp/A8hLfp87ctXc2wCjg8skAna/F8aLf/OY3Iz/j5bSQPvbYY3t/93d/t3f/gw9kSqjb5kKFDUy02bmRvKepbJuyr3NsNULUuboCv65vOvCSr3WuqO+4EFanyV/rUz4rKOXe0h+x+K5gKYEiAIPNW3OhXY0VgIXaxk9niroOuNZ0bNVFh6bFLaBJXq4gPPU8LvLiqu56TxoqyJbf8ESa5Z8W2wqW5KnP1/c39My86wVsVTxQ+7gCNtvvfF5BMO+zNyHbGIsmrJMVt6hrKMMFkP2a7y7gLvoqLP+50A7vAHPThTDmZDz17EdSp9X+SzA6Ao0znhyrb25aj47le+3ES3kGPTU8w7EgYCcW1BhiPAekXav9xljZ6DQMPpGH+e57M7tFLlj/5E//twSjBwGuOhAqYQpXfb8POp/p1x10a4CqlmtnL9fmiQj+drWwRpdAcK3uOjBqff3/DhbrROCkUt/5t4DRXbxK3qzEjB5EZ5/Utmgqq/XaVzlgiD+aK1EH0IF0tZAI3OS6j7WWoDhQmKZh0VLHWe8oE86K5jPSHI04N5Q3SvDj2NBDeQ463k0XaVg8kIWr1zaxgdBJUl/eu3hxHBFJn//gBz/Y+8UvX0tr0luRNH1s+jiU1rbjAb4AHDybg35mN9A6hZJJ4Bipl6hbpbgMqskv6EcRAyBoLxMC76ULey4+kE3roY1apXg3J4x5X4Ui+HB3cgWjWvq4J0igDNy2I8ZzE3Pls/DCncXQxR88AWgAZuifX736WtKI25pvkpXTJi2fWJXG5p5hAYIPlC+Nx44NS6tg1X4F6FIXfLUvjVM19ILdzAIw3rNf+D8nVhYLMQ4AgtQxdoEHCAnQDDjLBcs8wcXFgdZsx75WON3vWrmNbcQyCo90u9c0VAPQjWM9tXY6RmgTdQhKoVUASv9TH/RhGYVueEg5lM89Fkrw/MSJY3ssDrCuwn/d2MQ6G4Nr20cc57Fsu89TP/RTP+8jS3gYkB0WA2SBgK+65Q0XUTbMCau1Xlc8tNFmrbrKIu/zDn1iuQJ0eEPbBMIppzFeqiLmGfso+TNDYOAn7VCW+F3DLhwrgqX8Djf9p5Fa7PCdUae73aNPtK7bppSBaRS4OWLs7r73njjq9rG9hx99dO++WPx+GHGk//Wv/7/k6+/97r/be+KJJ/b+8R//Me/d/8BDyQdDeZSFGnvn/Fn1QdVvVTf1ubYqa+dmAUyfh6sushytyXXuFhTJa/nPb+cmFwMZf1oAjm0QCFYgk3RNxeI7H8+wmdp26awAq7ZbWvm+PoGYiyHLWdOtvlcX52yi8pNYYeoA56rKy0qPfaL1jt/ypgJcdUrG4k7jSKX/03L2vOVXq6n8I5x3rf/Ig1oNCBofBMh6LmqdgtGc8wOM5lwT4USMx/Pn8W4dzqNAkw713AT/yQ94huUX1zmAmLZHWVxfLNYTfFfZTvlsoNWwOfhj7DLf19HrM0RnLCTD0BPSQ7uqXJMH+MjRofu3LKMHAZqlxyH6gDiC+pyDqzKyXtslcLWMTlNNLWVZdUA7SBSiKoCW2xlc6ev19fe977dCb9mCO38j2ApnB7YOiFrm8n8Do32VvfbOGu+to9e9tJmg9AIw63MOjIP6A2XOc8ZpMjm6uQRrDwoF5YXlhtg2FI5HLA6gN8AmSnpYU4a7wUWGFhz6PXkZi/YEodM1fEek9oF+zig3bRPWtld/9UZa3W6PE2HYWcsu9gQcFy/lu1rAyGWo0s1r040f9uzFpUh9DPAEa0GfMZ0AAieSGj8GvxawM2NlVLrc09qTA3AqXUGTABjlpzUIGeN/NrlIS05EaTkdgJn70OX/tIUdz1oa6SMscJTBRg3KZ3FA6hzcksZpMp9zz4UFitrJhLppF3QLGrBUUzb1jWMsI94u+JI74aP/eYfYX2MRfVblzm/AmkpBgKMlmTAC+cWzgGI+AAfo+igWJ1ryqAsalFtlX+ueLkc3gCX4ixRLuciZKX8MAbC/sRcsMojFDet59AdAG3nmN5Z+2q0VwzhPyiTMgd+Ghtiv8HuUNfjHZyzORs5Zw2JsC2UBwrGEUx/9Svv5pl5k3bELP+kDFl/n3nt3s7Bg402MIRcrhnzwnBkdPMmKNro7vVqtGMc8y3ilD5Bfx4BzIe2inXxINWPoBL8dJ7YT3rggMUaO9mjRFyTUOdS5nfo+Dvfk0bAunzh6bMRRzwwKyJyxtvT/u/OwgI9jgqY9Dz78yN6X4thf4tWwlJIS7C//8i/TEv+Vr3wlFwp/+7d/G4D1sQCkDyzjTis7466Cll26UwCjHun6wzbbzz4v4NinX6buVc/18vpcXa3b3OvgEgtoBXcdNK7pQ3fTJ7Apu93XeLAGrKuOuTVCLOzPCgbr/2t4YwHYc1HoWAeMVlAoqBNcyzf5JH/lAde7vs4+WUl+n3RN18oa3vBa6tpA/bUdSz8FGK1Yoi7cbIe08zut/XM/BHTePo0mWkYJm8q48Lm3Jpi/V6kAACAASURBVMEmFnyszEU46hjicsVE3ks9HO8DUm+ZIBZwa06EIU8DXDJuhqV1GLg+CYs7J6oxrlgQs3hjXoDmSs899z6Y45T54tAf//lw0+8DfSWF0yoTV96pA8H/dw3StTL30VBWPYsAr8SMysg+4BcBbYR1MLom7B0od5C5ALgipPlO252usNfyqvBVPtWJoO5i38XDNX53HqxNBvW9HuNa31dwej3bdA5FioAJYFBYKExPyuE6AieIgScAAl3ZgjJj8xL8xGBCeLU08k4OvrmhCRo4GvJ6BGxfvHg+6rqYdX73e9/PndiXroyThY6EJXQotKE8mBQSdM7Ytcvh4hM8pLIMS2+CggDIAhJjEjNGlPO05+Yr8x5CJ3UIKJ3MTHfEfei1DQJOY2G1dlIGEw3P6lY2VOBHP/pR1jusxx8vViR2U7obHB5TB+Vj+dQqSbnmVn322WezDkApCveRhx5OYEXydWN3qZ8yADi4UMbkNCzBAmSegY/gKF3EfKfin6mo+J9yuK6VKq2d0wrG/7bdBYFAn76graaKUqkARqFnsc6GDGhZpz7LEdgpM9AK6II2ZS/7NywW8oy63aBDWcNKOeKCBd8ZwjGtL7nrOsrlHdy7/E/5HrdJ+y6GhTPbwWQb7QZkGU7hZD4s3APg88d7yr91GzN77tx7S0gE1zykANqNi6UswGjGdLJZJ+hLhTiBDDxyzHFtHIt6JPsb2XDcCiidB6DTQwBoi+U6P8EbLdSWjy3NPqa8uggxNpxy3MSlBdbFlUB9a85h7M8QmlvD9JqhMmy1Q27DIpQW9hk7fUcoZuRP2bwcWTCoj8MKjod19zd/68vxfWLv5PETCey/+8I/R3qcyxEzet/eo2E5/d73/yXHCc/wuSNObsrxHD6ZtLLH4tSPc2f97fzf9Z3tqSB0zFPDorULIC56cOpGF0pdh1u+8sr9sZgbi/devvV2S+ua3nJ3vnTWupWFqrPUw5ZVdYwbo5wbfdZ+r9bItXq0mPte5Y/zWG1r12XMX9JlXVt0ThBp+ZYlaNTIwO8xR21SGW331fpueha76gf1R6WjWhKhSyBn21icjv4csdvAj1HeAOWC0nxvxgGPtgyg0mW2zhM5P+V+jOmpnd+6+aEd45BgnXhQszyEwyoyseTkmuBVeZRvyuLxE2eWTZWrYDQJnGB0DcxYcBe4NQFUqKoQdJC4JsD1mp2adM2YUcvjub5q9t21ycH3+uqnllffdwBU0FbbmZ01mZ3/zNQYazTUQVgHz2r7J+iudVnPZ2mffOmDuU6KKcT7Apz3n1SlgNbBtaxcrw0FysTMxMDmCiyfKDeUP0pJ8GB8GuW5qYF7vCfg8x550uSRbj3q1H2ck1C4eN55+81MHM6xfj/84Q/3Xgn3PHXijhtWmOHGx72byjJSQfFB4ST45WzcmbsTfhy5Y4CvW2YaI8EhSpZYR8+ONw4UJUdbsBLJH8CELlnbh4IXdNg3uu211OmWhBcofa2/gARDHrRmCWiZjFQwtFN3NMBcV6oAD8saLn1AJfeog13E0Hv33SOxfW6eifqxmmLtM88oqaxq/Kzu23vvvXsBW/AVPjDx6WLWKkm5xnTCd4AyMmIKqDoenWgBLkymhjiM9wdg55NWH3JRTnmiHdCc7vvmZvJMd2TTON60/EVMoWAo5WbuRt+4hUfoBzTZJvnAM7jEsTTTP2yS4xu5p78pl5hRYg8Na8A6XQEWyhB+I1s8b7wt7Vb2BLBZXszs0A9A4gOv4Ytji7LhNd/Jr5lsXqst72jZ5BmuIxfIoItBx6ty40JCxWtfqgdcjOnih48LUJl5NCnTucjxTH2AZse185og2PZxHV5znXLkC+9FFMVYuIWFjeu5WMvcwyb7/zhBZi6KAlDecXuENOT53bFY5ZjYOKP+oUce3nvw/gf27rnr7r2z0Xd/8zd/k4vRp59+OsfJD3/0rymrjz3+udzwBg2UkwAuFqd9Lrd/u56rPKg6w3Yv1j6VUfle0xFr5df5vfLPvqqy5/2V6raMU9K1pu+7fupldZ2hLvG59HbNs9UFuaamwt3L4iIB60xJBS6pqapMZZUxocS5zuf4TQgWz/PN7zxFa7qTRzlDdydoQ5am0UDANzY9bfKn8qtaUGtbN3272U1vHw/ej0WAz6VhJOplQ66eBRcCjEmt7oJ03vW69I7+G0BB8Gm+0QSKTC4zrNGcoBugu0lJaDtq25y3K/aqeGqR+QirYyNWl0WGvXU5F6i7XJjTnhMnx16GnGO/9n/956B/Ew+xCG0BfVXgZKgN6MCtC2N/vg5CO9c6fdZGC4RrmX0DU13JbT03V44yog9S61oDy3mvWThrp2xNDC31UQV3nW9rg77ysdKIMqrtr4P6s4LRHErTBdiFZaFlgmcVbl2VC3hcNRs/ybu60nBzMnCwRgKAsLJgJar9wvuADxRxAr6Y2N3owG8AHcqQPxUbFrGcqKalgPJyw04oMOpAUf7oRz/cO/fOW3s/+8nLe+9+8P6YKKLjUCDEfJ47924AiGGVohwGAyex6GrLgZ7HT5McekwUR2f83b2x45o2QpOpbQAB70eAuPFNXDdeT0UMbwR6tBkFyZ8bfJR1N+UADlHO7tCHTsEW1kutWDwDffJkTETD/QLPuJ87EqMtAC6tcYIUYyUBf7qX+Z/FlG5waKRt7F53MYFlDT5Rz4iJHbujoQXgd+edA+RTv/yCBjcjQYcnCyX/o06e09Jp2dzjmsBhWCXjsLiZD5EyoQFQLDjJyTkWE/AMEAcIpF7K1P3JO7ruc0NU0A1NS9jFpbHpy/FRrRJj7AyLh65n+S9Ao/++9KUv7f3Lv/xL0gWw4xkWZcjs2ThulbJpD5uLqMuTjkadYwMaNNGGDYj7dLFE23e8y6KqehkMcUAeeM4k9AC9BH0xvpVXrSyAdtzYaVGcVmo3mPkM7eWav+Ur9Cmr9qPgkfZAD22R/xzqoMVa0GlsqF4PyxQc0xYXA/Vd6k3X4bTu5bgNQJFW7BjIY16MGXguHmgDbc2xEiCScYlcs6mLd67EBooLEWtOOMvTTz2ZfH3wvvtTNv7hH/5h70gAVUD/Q7GYeOGF7+a4OX785BJjKahWVl2sOO92ncP1nfNwUQ5d1zhn1PfXyu73ecYFhMXveq/r8fpc/7+2oZdX7wmgur6in+3DBF2ANXoOyz1jAr3FtXhu4EeWdPEYugADynyO9+hrkr6zmfU6rmj+AJcpG6Mcj6ushwNQTybrx6gBvJ1eA3mdGCTJ2U69VftCfTOuDVAodrF9zossIuVDxVtTPS+9Xy2vznPcdJ70vnyGlz6X16bbHM45VvKdeZyou+mrXqV8x7Jl8W7FBNJAHb7L/3iOqgws2KjgR8pmHpI3hjrBozsPx8ESkwmH/uS//Md4ZnOu6AIMJ6KuzIcgQVwZO1v/duGsYMgHK0iTwCoElrELjNrpDvo1Wipg7BNAB4lrzOxgdFd7u6W2u/Pl2S4ad00OCFPnk2X1wb2Ltsqn/v8yMNhBN91CCpqCV4VOhex7WpFe++Wv0uXLRP6FL3whB/ew4IwFDoqK34BVBibuYwQdRQfw4H+eMcaSunMghzC7YlKJAe5OzF3Y3/nOd3Ljx6uvRNqfMI+QYiXdiLHBg1NaPrxwMcu8776xkcaV6Pvvfbi4uBMwR8wO7WbXLb8pH7o5zxrF7oqZsomDvD1OfOGaVk3BoG5Sx4fWTicE+QUfde9r0XLTjKCVbzfoQFONtVHBONFDa1qGAgCgrKtLViCN8qc8fj8arkeAAr95h5UzZWhFZcGg+5e6yB5QYwNRxvRjTiS58efyopydMOEPbcLaZ7iGdEIf5fG+Cxqe55o77AUrKUNzt6/zyNXYsKK1APoAo84h1Kd1zzGh4uMd412tB3DooePw0/hFFysDVI0YZt5fXM9BLzzy4AUso3//93+fsg0tpmRCvslGwG+AzPe///3cVERdWvEAo/Ce8eEJSdR/NVKTAa6pW7A8xuMtGQNNmZSjVQX6qNtFoJuDdM2pACgPXlMW9SHHPGsblWe/qcfFRg83oS49FdRPv0mTNLObfiitzUlpvKcSVS60ljgPqMx9lv6kfn7b1lwkRp7ZfCbmi9HXc7fx9JghY8mrsI2lXEfYSS4EwxqXfRqLVmT0gfvv3XvmmWdygyN9BAj9yU9+kmD2nvvvy1OcCHV58MGHF0s6gJ6xoKUZ+ZHGaole03vye82YsqaPLUN90b93gUnHTX+/6oyqZ9QTvfz6ft4DH6wYbLqurfVXvd7ptU/7+8oH9WstdKHiOFWWcj4A3M5PHR8VZ9S2hMFysVZKH++pf6s7u+vq1JexK37o/G0Mpa7eAM9hYa20UU9166t31VUVZFaQWuc2n3Eh9/FMR8UGJhfO0KmRjPbIC95RP1GmC8+KMxyHvV/8TSYAxoAGHw0BZAOxHuogjZPlKmPo6dsj7EWcsWxg6qDzIAC3C/z0QSSw2AW4KrBdA16CpHpvVzL4XTR1oe8DzzybXUhsS+VLLyvf6Unhp6XxoMFeO8WO6c/31E69fZ8VkPb21namAIbly8FdV0K2X4Gq9avAfvrTn4a7++re5z//+VRqWuF0JwgiPfWFydsBx7fxee7G5b3DseGICZ2yUBp8UPrvhKsalx6AABD69a9/fezqDeuFCioHRFhU89z5cMegVLCk8UHZ8+EkF+Meqced+8rq6ZnC561QUKYPQlkDnnme3eUCKa6j0JVjAYsxdxUI0TYsiQxMdz7zvxtB/N8d+VqE5Ct1OOCddLWM6tKHRnjEda3YWrh4BwsQZcAfJzxOYNHyBtiGN55FnzSEq0yFOeIFx2Y1ro0FxYjJdSe8FmBBlPXwPOEGWqqMl0UGuI7yp291gbtSJ1yD64YwuBGNuuHJnUdnDF/8z7vLBqCgVIuV8qQFEtlyo5S76alP6yTyBmDlN9kFnNSddO0baIKn//qv/7olB8akAiY/iGTrtNX4XSd3lSxKTCBG+fQBcsOxlMZea4Udi4SxEU/rY1W+tKFa0FMuQ1FyTf7xTR9At1brWh680SOCLPEsfUQfu0jhtxY3x7CAwDHF8wnMZrJ0lVQqxrmAGoBsLD6Nia0WGehPRTaBpdZplSYuTlBogtG0Tg13fo7TUMbO3dAGnbxH33L/yaefGiA7LM3pcYnUOPecvWvvt7/y5bRcw6e7AvQzVt6JTWAPBAiFxjfffDvnFZLlM849Acs5j7ZRvumqdunRql+cW9eA5hqYq3My9d1I1/Tyt55v4WBrNKzRB/hPt3f57AKwq3oz3uP5EUo1DBeVV/4vYHJ+5rr9v1jUZt+vASb1TaYvSsv5xjo95Grzu74vGNV7UN9bngtdX9m/Bup7/yztChCberdYZRdaJy/4PQDrdh8nCJ5hBQI5ZZuk94Zr9faOrtocclPxl3U4rtfk1nEonUMOty2lFUjbd2k8iHAWftt/0JEGFMNdsPCS2slBuyY0FUjuAjZrwn5QmT5fmSHjrW+trixzZQPT9pA4+Ne+csvxZ97rdEnbGn/2nY3bBmht60GTRm835R7E7xv1xY144vu5A64M0lquAqn1soIgldSjDz+2uNarqV8LDHQAuNwtXyce/s8dx6FcmegTJM6NSwo8Ez6A8cy0sr3wwguZdgVaMul5KB2sIeZP09V/JPINonjei/OodR2mMgswKpjguul4mHQyvnWurG+aVhieoX5oBVyweDFbADTmpqY5yJQbB6FgVOuO1hKtVtTH+26gog7opxytmroyDWswVlNXM89KnwCFcuwzz5Mn/o22sIAwZyZ03RtuZAAQYB3rHX1QN16xWBnu4RGvdyySFAsSuAZYo154qyVbV7yrbmSFOnTB85wxitwjCT00Zz8HEIBPxt2S0kvlS9sJE3BSpPyjx0cWBsGOCwLr5rcgVXcyPF8scDPfH4BR4G5YxnhvhHV4RC1lUHae9hUyiTX0+eefT3BnX+iKpw42yvBRqVXZGDJ8Ol38WKy1XmfWiQCjLg6c4MeRqJvNcDXHpyBX2VJ5Mr7lifl2eYak+dBHOwRw1GM8JtfoJ/oiN0JNoGuIDPe1dvKOoTbujHdDEnkOVZ60nXeqNZVxKzhVjuxLLbKCZceA4yitt7GB7fbbwyuCYp+u1lTUOS8M67vjjOtuOKPfiCF9NTw7WJrDBJ/PY8DBQgqv6QcAKWPj3YitfjTCjwj7oV8eeuiRLAsa9Hoo/9CfC+uZEkygXgHNLqBR523lfg3kOU9/FjBadXjXC2tnu0tnfzb7senfCkgPrIeF0eyfihc0OKlruv6RT9sAaJQlfw6iVzBX93xUwIRlck3nVSNT1Y/7QfNY8KWRjONWiVXFUjpTIOXpViWPp7vMD5H0nnSueOfiI2+qfuS6tAo6fVYwqiWesZK6KuKhmbdc1C98gl/ZBwPcWp/zpDG28pk2U3bls+C/8qCGJ3TZ5V3nZvSmbR1zzDjs5nDs0Vgsoz3PaAVFu0DZZwE6gtE+WA4CZGvl7gNdxRLpJFc7sz9fBdbyt4Sv5I3sQl2f2wX+uqUWQVwblLvAdadvmVCbm/5GvNm1aDiI/1lmru4GIBVU1bKWyWJmDeC3KZsAEQi37hIHPr91QaOk6sCwPK2okJAgcE5UpIJw8s7YxbkTH4XwjW98Y7GuoUwyqXmkJoL+S7FrGWHPvI+hgAEtAhyBB+W6WYk8aOkej0HBgASApLtyxj+ygaECCF3HuK0FkLxneifpd3JgYuAdFSyWvAQnc5ADbHPXdNAErwQWWlRU/tw3Nk0XNOVm+o6pXI3Pg9cADnmMsoQnAFFckfxJrzvn34u4WiyTI/4zYmLnxiJlgRWtMjQWI8NCpqIlRk/3NfzQQioAZIMP7QOs2VZDAXhPkIdMUb/jgTbxh6Wc97WGYCSAx/Lk9sOjP5z06MMaN8r/8hkwbIJ/Xc4xRS7xoFrNtBQPUDHkyITnvMdz0It7XnBDWwRzvE9boQVLPbTDMxcJ3HexQSYIrkMb/YPVDbkk/6uLNBcWyAwWOT/0m4sAr2kRdy7TIsRz0GwoB3Hd8kLeVSVl/KN8Qp5N1k9bjGuuixdDP8yBmmEuMwzIBZkb/czPygY8+9YFlqDVecWQBgG38j74OtJIqThvDhRQjQrIjwsbLb5vvfN2Ku7f/ne/m33GPHMqdtND95GIgb4QwPNLX3pu79Y4veqWmF9++7d/e+9HL/0k+fXF5349++WnP/350v/mGt6EXgygBH0q2gomOqARcO0CcweB0RsBwBvO/0Wx1Ho6SF1AkIlG53s16f+/Se9NPdnPjO/4QMu4IEleVV29C8hyfRMruQkxrM+LcarM5P15fGjfHe+78lX6SH1kyqP6XfN4ks+TPVPoJzdWjQ3Pm/Phk+ZiJfb/BbBNS6kLSGLIuXc9sjogl5czJzRWyBG2sgGjM9k9tWGJnnlPscxm2RNMC4DVU70/LK/3Q+17ZT/lP+ad0YYJbqO5buZkvHFC2iG9GJ7A1IHnZwGTlaAK9Hy3NuzfAqZkYi8/FVVbmdVnfb6uZNbqrc85Wdd3KkDsq6Z9ALWA4+ThDtdFLb8LvvyqHd1jRg/i32eZBHZNWqxYdEPKyzqBCfixUEm3ypXJ3TyXukIpi/taYwQNlkkZ3BfopUut7GJkRaorHivZ4VDyxGr99V//dQrxzyNR+iOPPLK4LzgBhPKOBAilbNJLQMOHH46NC7onaYfJ3NPSFWfSJ3iOYWjuRK7fMZPX52iOD4oOCxgKLdvGmbpRFrQAbKGVzSq60LVOUjaKn4+WOJWmlllBHMeV+hF8atHROmVsYAWCxrTSLnkKbbkxacbwYXFz4ww00Q4mAaxBAMUP3htHUeoil2fQnK702OxB2XxG6qMryX+uwVvAADQLxJQlniVWl7ooJ0Mngr9+6HPuoeD50IYKerVqQZ/WSOq5I2L8EuTF/7j2OYFJ0EI5WtnggwsDrguE3cQkADt98kzKgRt/nEiVFSyjQ87HooBvFhbQ9Pjjj6dVE6DtRiKtry7ISHqv69wFhiAFGrAsw3/4wzeLAmj58P1xkoogECA6LIWb05FoK+849gSvzl98X5sbiBxvgkIWc5yMVeWOvpOHliGortZFdUW1/gn0oMnFAoAbMKri5JuFCLQY3kKqLmXXd6FBd718d+5RLqBvbA4ZifNdTJPqaVlAY5kJRWefqGAp4513z+WCAFB+W8SBnw9+H49cpXeEPI8xd23voUcfCdm9c++esJB+4YvPxYbJH+29G54WwpKQQ2JKWZDTHsaTgJ/6XWBXcCGNtmUNKHal3vVy1wM75/Xi7eKdg0CrZdZn+l4Iy9Ay6jtaRtfK99oatliMNs24tEXDdL+7WNGy5nyUbu5pIe18kbfGSkpDBaK13cr7QuuMpR/PbEIIfN9vwGbHCPJqte/CIlrLyDO8BOazLfV+LaPiBscU8wHXcc8z/i/F/D7mq3lk6DxBL2230zqdceSz426J8aI1FrnNeZHggRkeU7GQ/BKv8K3ltgLo2ick1ufDIjoXjNFWPYvo1ZOR2mmRk6/96f++uOmr0HZQVTu7C0xl/lrHcL9e93cXkHq9llnr7iu2DvJk1NoArIPD52osydo7ne46CPNc3x5zs8NN3wdLp7vzdxcYrW3oZW7xaU5GN5yIpmXUlZcKKYcggkQKjLmDFWEyxhIANyaFAURS8cWkLDDRzVfbWUGoVg6VCr/TxRgxjEzyWMmo4weh7HHLA1r4AwgBUt9/971RZ2xwARDrWr1w+dJwVwQY4hr1M0hNgK1LnJOWsn3zrHNBM5bRVCbTbau1A4tOKtmwjAJGeMY0SLrSUbDVTQoP3cikNdOjM/mttbLutNcKphKjDAGe8TzwUWXtNcGXrkMUMKcgmWJIay48BYhgVRuWq012A3hFHwLY+B+wR9J7ytJlyjGK1C2w5IQi6IEH1FGt4ihk81e6gKE9NU6Mfh+g4vpiJaV+QSX0KXP0J+BFZc97b73z5gI20m0bfeQ84kYxQwLsS2Ubvp+MlTlgXWBl/LITNC5gFw8CLp6Bj8gU7wogDWWgfOOCD888t7UfHcO0w6T6PI9VlLoAiWSToD7qIjVU5saMPqH9yJ/9gUVVKzI087/W0rQYx0Yd3oV3Wmahl/9ZRNFH9okLnuoRUPG7yEJ+kR9ocMHJt+ExtKkuMFGSzh/QSl/CM8cDSkrwWK1gzkPwykWbczbXtACzedEP910wpOknPs4v0Ed/qcTpPyykLpjuu+feYa0OMDrCiu7ce/X1X+WC47HHPxfHiZ7OzUv//N1/yfY9/viT2X48NsTCUw8LhrHA4MS3sRiqwLgCnjovSv9BgK62sSr7Xfqp65OuB5b6J4+8X9XXjcDpqGMDrubAW6peAzL76IoNpNZdQVjliSBUmRCEuqjrOrECTvrItvJ+7swvQJ0TBHe9j9VwSY3UgOLSH5moeLN5qbdvjPH9i4F0lyPHsQHTT/VMOP93wxy0CxrVocbGZzz43Nug/MurmwIEgz83emXuwp+ei9oHWruR38q/vniirIoXKAM8VdvBxkHoxUiUtEwwiu5kHjp6ZOxxyHr++E/+l095uA70JHjmn6zKbk3AqymY+7WjqaCWXd+v9VVGyOxs2ETVdSDWWMq6alDwra8LgALXJ4S1PJv1XYWp0p60ESIygWh11a+B+DWA3ieRPiB2bWBaGzgHTUi7FgdLe+ZuV4VW4MP9VEQx0LgnWKyWu2Gl2KQFk1e6SuskoFDbPyg8lKVKKa0V4ab8yYsvJYji3W9961t7z8c50dxDeJnsEWAUoqc43Xbr2I1HWZlyJtojEBAc63albVgyePZquPVTUcVxmj5Hndex9kU5unrdGZ1lhCvEmE1+Owmg2Aw70L0JzcZ/EnsG8MPCy/+sCLFKoshoj4DZQexpPtWSKG+5poIG/AiMoYEyeQ6lj+LlWXfCQwvl8hzZD3iO9wlz0LWO0ue6wBGaT589k/x38w4bwng+U+Sk5XfExwEw+OMa5QqetJQjT/CUOrhHmdBpbKFAjr4RbCSAmqmdqH+4YjeTMe07f3FkR7AvtK65KYgysMa5MWw57SP6mv8/iOwKgAcBspt9tLYRj2yZfGt9pB28Z0YIeOB8BN/S+h7l3xpu4rQQTquDz0FXWjIuXci6taJrKebkKcAiVldo4f6I+RwLBnhEG6nf42DhL32LxdmQhGMnjud4qPVSlpZ+ARP9JBDnWZ7hmvlxAcrIr+BYACr41Fotr3gXOX8zAJ15T3mWcl3YDRA9Yi4FbfCQMjJkZobPDBC+WbTwLPcvXw75jAWgukLdkc/H/EzbkA1lcbH2z0UqYwE3KRsiTXqPmx96wSuU89a5dzIx/mOPBiCN05rYQPb3z387ATlHitIGcvLCb+YWQ03oH+qTH+rRBETTAi29ayC0grGq/zpwUY9W3bump3fVkWmS4rPcn7+7vluzlA6+jyeX93dYCnt5AkZP1KsAu9Pqb3VHtcJZd8cv8sOFkPoMMGo5WW4o8io3grWso4HRWm/KGK5tsrFMl751Vp1bMcw2OA9wCJiLs+lHLOcmD69tqnJimdDuH7KL8YZ5YMwlkac4dGMu2qf8qtcPTUsoQHPwc2C+OFE3f2tQyjl2GqjquHJuqzKb+A4WsgieHsOkvVh6KTd1YqRW47RDPpdigZqn9Z25O/XR9ZjjcyH6x1/7X/eB0X2COJlVhUKGyUSJ7Eie+ypSO7N2fl0Nd6DVBa3+rsKmIH4W0Od7VeDrSov7fUXrO5Uvvu/qoYItn6urCq/VNtrBlZZ9bSknYa23bxO4X+lcBvuMG+n3/A2N1d2RgGxa3rQi8CwpHFC+Y6LeKGhdlnfMmDkMEsZJppCHS0AlpyWI70uhsBlEd0yA8krEbWXMXGyoQQF+4xvfzEleRSwYcqd68jZjY4alTKsrSkqLjQogwUBsVNEtjMwZheSH4wAAIABJREFUA+pAhlaeN2F50jw3t6nQsIqqTHSNAuaqoqlAjDIBFfAN5Y8CYxDilgdowEuTyisrWpQBNKYq0o1LPwACaSNtgRdadnifyYjraTkO4OKKUyuSMaWARv7HkmvfQyP/mxAenpmGiHv8plzaJHi1X2mbMcLGyUJPXovYXD7Kku0T8H4UuR4Fn1ognUOkjb4fC58R/uEEB4+4LpDlf+ORBL7wmfKhkXKMUXWcc1iCvM+xMOOXOFDBclNuJwDiGWOgGQfGGlOvQFbw5D3L13JruQAZY0d5141o8oH7WKc9HEBQKe0ZYxmpUejrw5GyiLE4DjC4e1mIYFWFT/BZS4rW05ybpxudcaoMeJ92cA2ZYtHpxrZFGQYhypbfAmVYxvsnYiMhVngXSc5vlGVMM3QINp0niVW2v1NfzLyJzs0uHkBDWufTWhwx51pSKUvg4WLFkA+yYnAP+hhPyEnGsB0jXGRYu0xrdjVCHX7v935v77HPPR5j4K49fuO9ufuue/MoUep78cUXczx/7nNPLNZmU39VnbjomnlyExvcuFafgW5kJuUmIE/VHTWsbMzDw7JWQal6Mr+bQWdNh1U9VEFhLVMdVe9n+eXM9W64UU9UoGifWA56xfcqlqj1Vb1X25b/T1Nufb4+Y9sqD9f0re8s+nmCrAEICebanwJKvnee1Lp6/bUewanfLsj0UPD7mkntI5xOPji/3EyIW6BO3mee1U3PGLhtbpzMxP9lgSCtlQdVJirt/f8chy1mmLymA7jHTDL1pXrHtpJ+L8NxcqzelnPUXXffO8LcIkRmGeeA0Ups73gZXgmWwRX198Gw9l4X9F3P7KKhC5GNPQiMrgHczuQKluvAtp1r9NS6K11Ofmud2nnYB5b3t3i5A4xu6t9MVvsGalvl1kFfB1K1itYyuM6H7/PnxwlDWr50+wKYKPeDCX6OHjmewu8ig5g14x4p6/DhkQSdJMW61t8Jy9X1UCS88+7b7+z94Ac/CCD6i6zbBPICHhQG9FxI6xqxYmNXL9aWGltkHlAnuOPHTqZlB7CEFcMd9lovtZhRzgC6Y+cvz+fkMN0Ztk3lyQYJXZkCeeqEP/DmXLSH+4ICADfKj/czLnGCBJQ+vykDkAn9AEaexQrsEZNY+Ty1BgVquijaA6+MfxWoUS4AW4uooAzadCfSf/BeayL04nrkmicqYdGFL4IO6KROrWW8K8iCdt8DRNDPglwtgtSZ7vcZs1z5KmhzLHlP657WVeWR57kGMPdELMAHIA06dFELRAXCfGPppX8FteTH43PnHeOgBOSD9lyJflBpQI/t4Vnq5jnAIM/Ab/of8M7Cw81m1OHGHTdL6fpXJob1d8gP37wLuMwjbmdCeZ5FhvncFodO8BwAifbznjGsPDdCGwLYTTdZKri5OSxd2iHXCT4DnPG8dNFmyqKtI73YiAVP78O0pAiYdPWrhBLkzpOlONUImU0ryrTGay00Iwdyq0Jacu5GzCa8gPbUMzEPyiNockHAtpEt+dBbNeuiTp4VjKrwTdHGYlKr9HvvnwtwP45t5Tp1vxeHabCIJEE+ffcb/81/G56bh/YuB5gkM0Vo4L37Hrg/x+E///M/xxg+tvfrv/7rW+ByAZYFFMD37Ocpb12HLcCjgNGcm/eFgQ3T5E7A1nTALtBWddOu/1eBTNlOLw1V566BHp8bxqmRuotPtyJ2fd9pX+PH6jPBg0pbxwTb9EwBmjGjC9iPMnaVXfm1hlHW7stL6q5GOvWV4+VjO7yAygSFIZu5MAsVzbi7Fovq1MmRXzt10zwEQmtklQ/rcD7b6m9PkCx7c7bwTUlmn+9F/wlGsy3RlRWMmq3AE6A+PTQOMzl71z2px1jwLe1nN33tnGUQTAGpE7BEy0BX/MmcYoGrzyW9syM7GFobRH0gdAFfu79Gs89VGnt9dor0S6vPOXHtAqP9+drug+g+qLzOOybh3r5tHmxWTH2y4L3at2v8X4R+uo/khd8ADBQFSh0AozuPSSQ35IQSQ7iI4URxnj191xI/CJ1XQ6kM19XYtffx3LzE7tVz77+XbsV054W1jsn99dhFjAJnUq9JtN0glKMvPqaQeeedd3OlpWUOJZ3gYSagViFz8pLvaD0TmKFIuEYbjSn18AJBk6BBvug2FlTCI3NoQh/0pls1XDif+9zn8n8sRLpkKSd3JMfgh388z+Ck7ShnngN8uCtf97DuY62glGMcKla0mhcSYAEvuA4I5h78ga/cowzjHQFxKgPaBE0jBcehBDdcAxABSnjHNFEG98vbBEbxnjGYuJFQ4oA12ki9xogmD0I+jEk1bEPrmgsB6hY4A3ygE+BHuTzDh3dpH7IkIIdeU4rBB+u2f6AJy6gyznUso/T57beOLAuOD85ZdhzqVnYcGruGtYxFR74/Xc/wnQ+08r5ZCKhbEKclRCt9BaRYp3nWgwK0wssHdtMarwut8EHrPrzhefiNPI/2jg1ZLj5ISg/9XOMeJ4xp3XZxN0JPZj7PuXARPBqXLYB2zmFjG/QQ+5qLx3kSEvLHdQExcsSH+nMxM8GWNLogcS72kAatvLjV6zzM4kflphVeq7zzH23H8pp8CXll3H0UG8m4f33GPV++OLIHoCxpI3LF7vqPYz4mjvRLX/qNvVdeezUXiiwen33muZS1//v//X/yRK7HHnt82VgGfS7O1UfKnFZwr9f5P9tcLI95b4IS53rG35o+Web9WeBBILQCIx7fpbvWwCjZKOR/1Tfihlov931mA3C2Y0Zr3RWc1j6uIGrXhmH5aBm1XOuultwK0PK+x2iG3uK3llHL9bt7djuW2qJ1LgwqT/T4VJd8bTc22Xx+9vsyHmbo3K2R2ixD3uIkMebdq5dGakBSm/Esh8H0T21rlbcqX3WjeKUXy2gFp2wBzsXW7AjAqIsvygOMpt5n01S04/ong64zZ+9OXYQxYuEZu+k3gr1u7q/CXv93AMkgmdhBT1VyVRg7WKod5z1BbmVAZa4CvjaItpg2wXV/rrehDqxKX32vDoyDgGV/v9O99nufMAeY2cX/Qcf+3Xy9jC5wnZf8dlAJduoEheJBaTDZGsd4ayhrJnMGSR4bGLvtmbBvDne4u7wpAzf06KOZ7iQGDhP4L376sxRacvr9/Jev7H3ve9/L2C3ODh4A6p4lUbV9lBaz2J1sPNkATFi3Plriw+wnBrk76dM6csvIhalS512UDTSTN3DsDB+rNN5lF7n10o4c8FEPZcEHaEQJ8Q7/12d01UMvZ14DRAEljpPkW/bdJja7WvsAe2488uhHaIdG6qYs3fVaKmmH8ZfUQ528y4A31yjvC/BoizGb1AdYMPQA2ngO+lHU/I91a7gdBzDk93h+xOpWYMVzWrABB7ohkaEKuNL6V4LqoVvrF+8IIgSnAjFo1UIPLdCHTNGePPVouuV5jj70xCL70xhiFgfkTRUMp7yGpTuBTighAdeYRIdcypsEWtH39JPzlhZsnqE/tNa70c2Tn3gOXkCXFlDKEIDRHhdXTzzxRO7i3rjLry+ueyzjGA2RJ8uBJn7TP9AAP3Pnekz6WLGlP9OiBWC+PTY4OR9kyqqLcZBEPO/4p53D7T0sMdTjXGH/CP6c5we4HUqHxZhWVmTSEAJ1xIj9vLx4XQQXAkXHzFBsm/g8rZ2fxG76qm+MbTScBl4uwHW6wxPkzSTotCmtsaE0M2QieJfx4hHHxrxw6szp5Jlx2CfJgxvj4mwoUyyghBJd+iiyTFy8svcbv/EbGbd9LpLkA0aNfef9XHg65meoB+0ZQH/EzNkP1YBCeNGW7mmHqrDI7586v+exmMU6ar9WHVHBRi2r6mNp77pDMOr9+m1ZFRCiC5QX9cJa2Z3O3gZ5UnfLW199VllVh9a613DKgoWWTUkDRB3aYWGuwLHzRv1f9fdS/iS2g9HOC1IP5jsxTzqPpkHE+fHWsV8CMJoxyjMvM5bRlPsZp9n7tfLBe0nvjDXtWYuku7rpky8NjBqTuuHL9FwEGOUDGKUeLKPGbC9Y40//y3+K//cfdH/Qaqt3Yn/W+xKkUPfra52lkNV7dbBYVwWrlZl9MPQVZy9f2mobKgA+GAhurJb7ZoRyoQvj1uQSPw68X9z0tY7N4Npc7bzpfFmbtFi5jFXZ2AVb2w5vEGjjD1N5cWrCdNUl2AvhRYmRpDstkrGpAJ7zjNYMrXxcv/jh+VTEp06c3Hvw4Yf2/umf/mnvL/7iL5Z0PQIbYtTccZ7WlxlbRRsBY24egW4tnMaX8gw0VysS7jQ3WaB02JWPwn7l1V+m0qZdxiJqrcjBM3MFpjUllBhlujMfOqDRzU7wy3g7nkeBvf3mW0tcIPd0mwoeAAkACGiiLpS1Vta0PJc+gX+8Z65Q6tAyCw8yZi6Um9Yv6OQ65dgmQTpt4bnTpwfwkG7AvTRSFvSwu/v8+YvLZhmUNIAFt/CdYS3Cjcn/usQ9OSstfHOlLNhSBpEZrglWdcHbJp4zvi/la1r5bA9hBCyCAE+0hWfdVIV1WWDHc9BGSird5fJXazB8MCZ52SA5Y6GMf744LZlayO+Y+U2vXR0WU9qui5l+h8+AP93ylG+2BU5swoJK/W4QEqyYEgjZIjSCviAe0VAHj6Ck7LEAGPHSLgbSChFywTXqlG8o7R//+Mf5G0u5Fkncxc6R0AB/saxisXYxN8oYYQv0hePEsA7BFH22AVUjlQsWJt3gWtvNckB5/GnZVenSFsqWJ447eKplVEvSLaGMc+EyLaKAyFTWxAnER8BH2VpEXVTwm7ozLjfyizIPvBdAEnl47plncw7hCFf44ftnYjzw+/SpyMsbcbrPPPP5PIGLvMYcMcqRyND/xutvZXnHT4ZFNfrBBZVzijpAoCyt+4AhydFnewQL6rjx7PbpPF3/AUbrtQqGOnjqQKnrqTXQurV5twE2661g1Hau6aaOQwSuVW91UOripWMQn6t11/IHEN6f+oZn8p2pd9GPHYx2PnQ+dj17EBi1jRUrbfVRgNEEjgWM5gINqydyHzuQcvxMMHrTDC9woVj5/Flw3sLPEhsq1oKODkZvigmT66QhzzEyw082x49uFll5/9PRHmJG09ASMaOmYzwEGK3C3RkrI21IHeid6QqvxKeyme77Wk5drawJRAeAfZCsCdJaObZLemrHrIFM2y7NVTH2wVOFvYLAPoB3Dehdz1X+Z7ktj2nnuWfNVt5XXtd6LLu23cFGeiQEeHvVOgYryl0rm7tsBXbEolHeHWGxTNdbHKunC5t3df+5o/WTiJFKsBhu/a997WsZM6kLE76nwonPiROnUvFRZirocDvwv1Y+LZW3x254aVIBqWiN6+N93PS6Jo3lyzQ1jzy87PBWgaOsKEOABN9qTKQbVbguH9zkRJkoK6wi8A3lSL1aXqFRS67KVwUOyORD3dyjHkGG1jtln2coC+ADgDC+T5cr17HA+b6giufgHXWOXI9jQUUZw3J6dIkdRZlirYa/5FWkbTzH89RDOc89+0yGWvAufY382IcJRqZ7iXa5QYbyTL9FsL0b43hGfprns5ZlnDL9B/2ABdyo1AOwA6hhqRKM0SfuogdMaW2lDdxz05FgTkvesMANYM8nN8vEN32iZRkwmuEhcRyuQAWanTsog7bwLvVqHSUUBfAD71kMWb5jU4sgdANYAdwvvfRSvsPCgHKw6G7miU2eYNrN/eoSp48SoIZlglAYd3wDgnOhFcpD4A7NXMswjkiRxv/+hn/0O32ljKUHYaaM8llDTnTPEabhPGo8qjzJeSPet4+oHyVGudVLwfvKFWEUhjHk+JnHKXriEpZYytWKZKiJOoSwIkMXaijM2TOnMsb3kZgPCLd4Pw6DeOqpp5IOvDaMnwwJCdroh2NHT4R153TmN0buXnzxJ0njo48+undLyOSdh48OwB/tdxOa4Ssu0h330lp17AKKAowqt4JR5+gESSvZ6asOWQOj6kW+neO6jlRvjDr2A9pFHxbQ0vVLBz8dS3Rdxm/bxv/yae25peyJJ3eB0Y4dKo/7OxV06aY3ZrS66Xu71jBTv1bb4L1dtNXruukBiS7eEoNNKz9gVMtoZgWZeUUFo5WOg3DUgmdmFiUXGeob5ZFk/X64VsFojl930s9vs5HI62sfD8v43ffcl4s5FnDIYGJCk96vdXi/pmBKYCLlEiu6BoJqh9dOrIBy13vWVztvGQQl/mQNWFba18BoLecgwdkFcn1fq0JtT+fTWvl94O7ifx4v1lac2zzdrO520bpr0FEuuxlTuFltTRfKaMvYzYpyAdQQu2ack+7LdDEEGE1lHZYUrt9GmpoI/tdCQ1yVcYu4sH72k5cz9hCLYSrNACuUk2UAAmLU6YJLF3SUBT2CFyym0H016OI69el+pk7K5LtumkLQsWBBB4oEQIB1j9gvwIxufy09gqIE17FLEbAMeNCCCS1uekHJG9vq7llAXO5gZkf+XKkKFOQd37kxJDae8L8uXNoksDSODn4w0WghErABOHkXUAZ9Cc7iWUAtfcZHQAZvKQM6KBegM6yxV7MtTnT0xXDvXk8enT59dmwsm5ZPykxaI1XHkTgX/qMALbqnsz+mNZfnEvyH5RTgQ/laJk2An+ENMy2KCyG+6V+/DQ8RKNGvtBFgTJlHj48TvtKaF+APmgVE0PPBB+dTTtwcBg+Mt9RaNdzQY5IkJUqO6aBBGRqgep6ENfMiZnwWmRvCqUB/yTdoMcTCeFbKpq8An/yPPMFPFzgCJmkwVAY6aCd0ctoTH+g3DCYtEnO3rfyCdy6qAHrQA58AsPTHAw89mHXT9wmeQ/nQzup+hw5lGXA4LOub0BLDVXhOq6fAQQsP4RvQYsyogFSQ6cJEmQH82m/pboy2ecSoOsaFSS4SplIEjPKsZ9E79wJaBbAaP+Af8sh15xh3c1N3njV/7GjGfL73zrnkPYtK5Z9+uXJlhKU8GKDVkJC77job88o9ey/HvMLYIcb6XCTRJ/zl3XOR6SDk/Exs5KIdhtWMvhtWI3VHn6dz3p+W0QUANPC15qavui0q2Kdaqj4RjO7SP1VPreqxEkZm33d9XsFL/T/BzMQPVdfXOi2z68sKntb0XqXVMg7COPbB0InRL3Nekr9ms60YpoM727AGPNewVH2/Ypx6/VCMu9SLE4yqqwWjh8JUyfyBZTTj0GNxr9yr06l7OYlqjpvMkR7jlx3wlVfVMipfxU85jsoeluy/YhnNRSMgtGQ4WDYwTTm8cnV4TLCMAkYJI1jGQd1NX0FbFagKtGiY99bAKATa+dUqWhlcmbQGyqpgdOHtYLSDzkof/1cBWRNoFUBvF9ed/A4aqBXIZacnoBoTTAV41q31Tj7VgbQ2GTGp2o6tSWYhaty37/qEUfuuTywDSG8mQ+kewHC437nGtwm5AQcCcIU8gWdYOA+TYzIGg5sTcndxCDuTMtYdTqu5EhsDAIyvv/arpJk8lvJk0DrSnPi5Nic76oUO6EplPa2on8QA0IqmS125pIx0zcWzJ0+cTgWEtRJQnJutgi7AMINZ1x00CGh5H4svCoYyeU4woIsXMGlfQxflCiASgEYMYnXd21dawIxdcxJEEZuc23L7RIVCdzc17lpogS6vYwHjHd3CyhpKVLc/sj3acn6JzfS0JMp55ZVXp1V7bOyCt4ZGZF7VAPefRMqOCxF24SlM1ZIBv9IaOHdxC0YoJ0H6lFkWW75nKIEW1jruaAOgiWeMv4UONqLQP/DKgxF4ry9ueJ+6vSe/qzcg3akR/5fyMAEqzyFf74csZ7L38+PEKMfB1Y9GahNooL2Uh3zxHr9dGFE2fQW4gf4MVZkxnSoPwa8gL8MQAiDhrgdsA2YB8srDSHi/OTWJ/qYs5Bd+8x59ZlgL9COv0GF+2yPhJqM8gTkKzfkm5TYsicNyN2IX+V+rvBZM5TuVU4w1fqOEcpE5laMhM1wzHRztRBbSah/10D/OOYYr0A770jGYID42RnH9+scjMwVgVAsL9xm31fJIXbkQifY6J9LWs2fHIga6Kef9cNMzhkkxB23cg2+bfL3DMnwyYknpv6OhUHnvvvvuz4UuvCZ/JDGl75//cO/xzz2Zx40eiRRSWFDlj+0yFELedn1AzCjPah3O888nrWPBvznVrI6XpZwVMNr1SQdV3vf6GtizLsMiepn1d8USjnvnpDr++nOpX6Y+XcMJWUfxtFf8UvVg1cm1LfUZZcJFAu0a7R+eP05ask2WJ31rdNvONb5U/la9Lb9rf9SYUWlMXDFlgDCVTOsUebMzJj8s8Y5D5STnvpkHVEO67nbTMS28cNf+BKvq+gWvBBitGMaY0euchBiGmarPRjtHKJkLwguXYm6NfSSA0Tw5cG5sSn5Vy2gXutq5VdDr/xU4yMS6Eqn37QSZelD5VfgqoFoTrF2AqwO0XfV2AFcFqU8Otn1toPpsFU4BXn1vF71dgHkXN1cV3t4PWCzW6Lcs6qqTskpYujCj12cdYCg5lAoCgyWFiVSQyTMImDu8U1BjUkyezCTlxqq9H8qbuNCXXno546lI3ZQxcKEsxiaZT1M5IaCUufBmbsxicwB9TsyiFh/bo7vPzT+8OzbVjAmab3emc/wZsY9u7AB4pZUwlKDWGpWjbkjajtLTjWxyceg0LZVJ8bX8UaZKMYmYGw6gMS1pWHHmZiS+KUt65avgDHqGwhnKSMsKIITFAXylHfIMgKEFDNqpq8aYAlIAcPCdNgPMwf38zp3D06XMdcIfhht57HZ0YjP0ATB65aNIJxVZEa5GaIaTTXU5Zn9GTKzWF/svUzrNvlKZKU988/fzOPYVECBQgFe01byhAL0EJWHp4jq0AkbtS62N9XQuZV7rtPzWqkif/urVXyaouBITu276jBMNXnJ05OtvvJYWCPqMNly+NPKLeqoRdQAYoW+kRLq2uM61iDKesEzzLPJDObQB+bJvtHjTh4BKxh884V1kWsu8MazIF/VRN203tpQyTV/Ge8gAfAKU0accgWkZlOnGKec3wL6pnXheGVTm9BYsz8+FJBuYclEXiw2P/vQd+gpeuyEy56+pBA0xqAsU+kmgzrN6LHCro4xzcUPQ2pyXks7mUaK+9ICE8nNH/7Cuj8wcyjj5kjMUKMYbPDQDxYMPPpTjBV7xBw/ps1OnTo4Y0vgj/dPjjz+x98sA+7jmk47w7OQhF2+ONGxHj46UXIwX6TVTBM8bMiF4xzK6BVJamGPX2eoCv+tJfh2s5XgIVIKMVZ3d9W3XOeqj1Bs7UgCt0VXbUe9X41SnpRo+KkhbaCqWvV6nc6dAquu5ziveF4wa7qHnsILRrf4oYL/zVxorHpCGysNeXsU+pHbSMmq/5Fw8dQeWyQxziV30ueBnKE0vp+M1eTrd73rqqmW09m/fwOQ9eeh7C/0z2wC76TP2c4LLje4auti++PDClczNezzC8DLh/dzYlHwBjNZOrMCmCuUaEyWoC0FtHETYkMrkDty6wPdn7ehdq5xeXgeEXRC3OmBl9bhW3kGgr5bXhc+6a5u85qRk520NdCyF+70sW+BTi8XahME1rS4oN+pX8VDvcE8Ot4SDfjOghuLhg8IUXNoGn9fKdUccm5jpe2bSaSZ68u699tov9558+qlQqPfvPf/88+mmz1QqsZIbFpSR9sYk1LmjlTi0AKn8/2Yc2TfiJQe9xj4K6qAPxaCVRn4ywaNM+ND2d95+N2PmdLer9Bk8glsBH21EYWVs51xpUoY5J6GHj/GXukJzpTdTPCnztEuAqvWVFaxAlOd0PVMudFOPq0kBFM9TH2X82q/92t63v/3tZYMPz+Y57fPIVGgXSGmJggbAFHXzvzw7dWqAWcqHfqw40HPhwohb5Zvf9BFywDO5QSryWz7yaFiMwpLEdcEofNHNnJN7TILQAiiqlj8tYsg3falVm2exLlEfCh4rI9fkbbpSZ/vSyhtgSQuWY8jxN6zFw1XNM4Ji5xCBBbQDQAFJnBhEXcejfi3BuRiJa8Rb/uznL+e4gI7MGhDHiXLd7AL0D4seZA/wo1zyDkDSkAX6AuBIGcYj0m76ETlgUWH4hnlikV/CEKAbOaYs463pK8M5GFeMMcqFLr4N80Du6WNAPHw8E8dcUh+0GdMJP8xSYBgOMaP2meEgLl4cc8Yi09Y7Ik9rbqyIcU6bXLhSJ6AurZcxzmljhvcEPbzHO/KNfqIO6U8L6FzIAbJ478TJcfoZG5gyNpwjbqk/Frvc55oLh5znQh6dy0Z4zsiSQT0j/GSkuTod/HOcIruPPPJo8ov4aK228P9YuPVZGNLf9Mmb0YeZSSLKwF1/PkACZZ+JlHe/iKwhDz30yPL+mP9GVgYXSM65IyQg5PdWTjnbfDYbQzaKYRcgTR0zLVxr+i7nck4QSgvgKG9Nb67pluX5Aka77qq//b/Xox4RJ3TA2YFkB7QsdvtnAeIhB2uWVXVc1ef7AObcTW/M6GcBo9JRQe4atuo8rs+7KFj0bCaVin6ZSe/FZFpGb4usNiyYSEWWuh4DxvQ2ucjOtrmIme0y9hO3+haN5TnbU/nFOKu/0wgVD4b9OGWogtEB7jcn0wFWL12+lrHZJ06eznFomtrUc7vA6EEAswpZt3wq0DJTM3w1bftOr2MNxK0NEMquq6k14NoFowrsrrZV4axgdE14av21rgrgd4FX2zQ6a+PWV3gUyOTd3B1a39meWPbHjPZ2CGh4T4UsYCBmcHw2+Upre5h4mYBNrq6FgTLTdRu75zNmL3bH8305jjdEGX/3u98Nwbu89+UvfyX76vl//PY4CztSLKEUGDwJyMLyCB9su9/vRb5Dj0YcaYyGkuC+m0GgkwndVEJc53+UDO5QFTrKhg1MKAnBuYpNsKQFzv7DvSi/aKtxqebuhC+mpNGigdJCgbnzeVjUNi42njMeDmsJ7WIicUONqY9QigAV28t9ATIghk1FboaAXpQhdFEnPccUAAAgAElEQVS/WQy0ZGbaregnAKy5Rc00AIi6MvMrClqJyUUJ8kHZ5o7gUMLvv/9h0m5SeXjNZiGPnaNewYqbg1JWZiyxbRPUo7gTpEcqEmVK6yj101e0kQ/KWqAy4heHDCTgDsuIAIF3CAXB6gjvVPLDmjriNilHq6mxo6PMcSwkWR4S2M3YWfoYvj31haeyvwGM0E17MivDw48tixJpA9jlAmtmQtAFbj/TPkMrqEt55jp9SUw171JvAsaYvOlngDllZLLoaDtAkz4U0KUyIDQkeJObkDKsZVjiPQ8eGikDHtJ+LejIhLLL+7qRKYN3joYF3NO+PD1M653zDXTYVlK/ZWxpKCl4IdjwdDDKNWykxu4SO+rCxkWE9eR4CHe8i8cEobGBg7HuZkdS2iTgnynFaONYzA7gd3NsmHC+4TrHsTqX8ZtQI56DXurH/a/nhTRb9BFhDshvyuTM1Xsm4kbpCw4fgH8fnr+Qcyb9QK5HNgBS3r/+8Md7lHM2wgDsB2TcGFr1ivMQMclVF5kKrYO2qhOqzqwbYPsz+buB0Tr3qzd6XRuDxcYyWt/j/wVMZSjY/l3rts+FzCpt86LhNcgsH3VmytTcKLNG9xqw9lrFI7ZHq2zSNhfJdQNTr0NaOu2VX2tgtJZTeSnfKjCO6XhgnQCjW5hjes0wAqX3I/Qpn1um8c+Nfuif+jH1GWA054uZ4myhqYHRimeGuIzVh7zScvxJjBPKW2JTZ4HmF2dccP+jiBllcX3y1Jkcl5+W7fmHvvbn/zGe2ayKuuBUsFkR/C7h6cyvKNp3Khg9CLDZOWsdasf09zvz1sqv5XVh6O3q7RcoagKv5Tt4DxJAy9+aYJplttZhzGgd4LUfbmQZpR7dzpTBpKeiHhPBcNGYr1T+VT6yu5RUSAJYrVeUezosayjWt15/Iy0elyIGkcGBguD6xUipw4lKbGRKwBJuTT6AkNvCekF8FeWisFD0Wshwz1c5AYyiFBwIWnZRoNTDROUOeCwSKFfawHdaMMOt7IYOLWLwEcsl7eddXb/8ZnDnYIlnjO/TjQkNKCPzeppkfFhKji2Tb4Ke6aYWdLjDOtM+BUiijbRL66kKWiAGLdAPaMBtzearbv11h7vglXehne9MyP3ss1mXVifaget3hA6MGDgnl4szRUj2bUwaKFMWF1imaTMWIEAQfQ1QZQcP9WolU95oV7rV42xv6qN/M9B+WqHgYY7hZdIfSgs6BLb+r1WYdxIgRH3y7M2331ost5RPCMgXv/jFpR7aj5X+8OGRG1bFVi1Q1EPsLHzkxCD6CgsD4ALZxWp6/0P3J1jVWoeMAzZujuNotW5q4TWMw81S1OUOeHiWi7i5mYzfNQYTuQDku6BxnuMd6qFsZMy4ZkMBDI+A19WaCM/cbDXCYsbiyPeUV3hEv2p1dkFCm+i7w0eOZhu4z7PyXyuh/HSRhJs+ZWoupk2HZruUfeUgx2JuFBsx2/ymTOlVvgib0TqaNAaYMkwiraIhT/zmJC3jXxkLei88fpb2D6C+Sbqdi4SSmzfdngFqabN1jgXclVww5EloKOiQFTaGUcdtEf4w8ovelO76r3zlK7mwvO3wAKN33H5nyuhd99ybiyb4ZcgFvDAtW8ogYS5QMMFcjo/pbu26uOqh+vyNwChu+gQR0yjS9VMFRtzbByxb6sH+/I307xrQrTpZr51y4vyvfCAvXQdXOtfwRy3D9nYebPLVzg2+88HK9077mo6+ERZQ10tHL0MwaqywbcMymkaQWERnVg+T3U8wqnW0xtQm7WUDE7+xVm5hpsnPBbQCzMtiwqT39gtgk3KwjCbtZfPS4M8IL/sojBLZF3vDqwMYTWPb3BCa7ap5RhcFUSx2lUlr/9vZdQBU4l3ldiHeJ9Q7KuoArwNn7++i7bPQXwWgD0ZX9FXwOpCsg2cNDK8J5NaEQSfOCaEOuqEUN26I2vZNu/a7Kbpg2wZBTK1bEMQ1LTtaHrTkMfGymkeRaP3DosakyzGeL7/40t6leQzZ+Qsf7D399NP5XFri4oQbrKQfhruXyfjTGF0MwNuxVrAJxlQS02pI3BUTv6EBTjpaNBkM0pd8n7Fm1AdgezRSqxhXh5WMD3TfHmd4C7jcAUw5WpB0vfO8SgyFVS2mKA14wnUABO3hf5RzWkEDMKg0ja8lNk8AY+wpdKOMtTJCB0Cc34I2gTTfpgKCn4BrLWGARegxBg+rE23nHS3MgB14qUWWumirOTmhU2sl7wlc4Dt8oJ2ALvqaMjmmFeWaPM1d2JdzcuGjJQuauJYbdUIueN86qNvx4twgaKNuj9IUtFNugoIZBM9vraq0izyj5s3kHXN8wgfo82hVaeN9+xo6aL+8SSvW3IWNm54+Jc8kyc1vi1ROLAQEelo92cBEe/U4+H9drCIjWG/zxJGok9/mqDXmEhrMMct448OY43mepS3GosIL2mXSfNtj7KFWf97hXcqmP/NYywBSA3xvLJP2O2AT+aONXNNyN47KvWPkE44NO3wE3lpeBY5aY28Pi82wHF5erIwCV+WUd+E/cs/4FYw6J9EO46mVaS0+WXa0hQ1l9Btlp0wGWM3F9zwOUWuvWTvgA/cT6DF/RKwpZR07jvcFt/3YEKlecbyQIURrdcabRzYJYqaRE8rDA8AiKMH7iREmgwxej/J/53d+JzYzjSwfbKSEVnKTYgU/ffaufN95Dhq0BOc8HTGjflIHdbdqKvztPOHqoHy/pOJZ1ZETjK4BK8dpLb/rt2q5VY8eBNI6DcQ8dt1a6+1grbeVMJ36fC1fWtcAcq2z6l6vG96g57Bq2f5u17drfF7l/TQUybf+TIK86HAto1VvC0Y5jpN5mnAYnscyynOCUfcsqPuUB5Y5ORYiTG0Lz0xLcwWj0pXlzhOYNouXoc+veUjA1MfE2CefAqY6jnn/llsP5/xNzOj4bPLkHvqz//M/xzubHfBdADWNd/C0NUCKZc/n6v0qwF1Qq+WRd/r7NLRfWxM4n1mEqSH6dSC33f1r9UBfXTVWAa+d1GnqAlbpq+100rMPssNCCfKd4HElz+g2P/e7QHbRIi/tY36r9K1TOnOCnW5SXHxYRplgAVHIxIkTYfWMFdm5t95OJXv+gw/z3rNf/EIqMZQAf//4nRdS0ZCiIq0mcRZ4bjKJyZz6iRXjo4JgBYWi5WNOR2iTPwwGFX/2aVgedbei5NxprUUU2hL0hIVBt61uZF2VKmjq1KXHNYFHjb0D3NEe5SKtqDEZwDeUITShQLXiAkZNBm/8Ggqb8gFeXMP9igLMGJo5iKtrHoDNKTz2W1pY5pnjABStmLQTWjwOU2DrdcEy4I17ntJkGQIz2gbNKF3oEnRjscOCnv02QeWRI2PHuMpdEAYAGknxDy9xe7rxl4kx+C2oT5d7fJioAG60T8u0MgpvoR2wZp/DX97lGt/e51t3Ktc9AMDTq3ST6yKG7rRsBZiBXycCIFEmMZp/9Ed/FJb9V5IuLGMCnIyRDDkWZPG7uuYBnbSZvqZeNy3RfqzNbOhznPAssspzyBf8/PznP59jhnbQHgAM9cMH+oxFnzk6XWhCi14CrhlXikXbZwWZWtKRQ/qKevAqOPZT+UzlBhjNcRfjjb7xmFNBIH1HfcamujESD0gqyRjDyrdpruhfNwI5B3DymR4I5wQt/ZThLmdl8vKVcawt78Cjmvze5PppjY8Ubi4uXdhSLrGlOR/HxGL2A553HqatCdwDjCIztCUXPcfi0If33knLPpuYLl0Zcd7PPffc2LUf7YDGy5EKCroOx0axnF8iBhSesjB44YUX9u6NE9pY6PGOc47hDvDWE5jUXzXJe9d5FbgtOuIGYBSw0PXYUtfU6x0sVv3CxlA//b1+vetEnifks2MC5znfFyM4b9R6Ohjter7jGWmodTrn+mzqixlra7aCnmd0rW29fSlXLHgmH9fwhYYVn6nlJo2RXSbn1hIbm307xyUnhxmbnXI9DREsxtIINbtHD4PHiwtGS/dl1YY9CEY1aiwyMlMVKmtRRY77qzMVlnR+PBdIeC4WLIP8334kPWpH5kY+8+QmDsJN3xlQmVpB6Bog7SCrCoqTWRXeWjbP3giM9k7qZfl+F+Da8bWMNbCs0NTvNZpr+xXmTn8VQIFmF8o6+Osz/q8CyN9tt2If8Ob/6/TWOqprEsGxfCZwFIJgj0lWxcH7vMdknG6AsISO2MH3czJOt3bc44z5dyMn37l3304L0ks/+nG6Gd+JjS3s/r0WllCALIMqlUacVMJ54LiDUZCmgLkQsWJuGIAGT66BVi0WKItPA6xmqAFxgyQuDzeg1koUrxtlKKNaNpnUaY8bcWgfygXQxTXDF+hjLY/GGFIWPKguVhQd72jxg0++66aSnNRiEhGMwm/T7qCosIwAACgDEKDFFT7kjudQRr/5m7+ZIESFDN30F/VT7khPczYB4v/P2bs4XVocd5of0Nev7/eG5k4DAgRC0uBRWLbGkiYmHOE/cTdiY3a9ngivd2JnPR7PKjy2ZQsJYS4SCCwJBAga+k7fG+huYPPJquc9earf083u6eg433kvVVlZWZW/ysrM4h0AD8AigVX0rWCI+9CDzymgADChhY728ZxWIerSckZb+I+FMJVj9EcuJtiCjf9u83Jdf0aeN70UvrfeA2hSrpYg5ZIJj//QxTWAFgCJcuhPlQVt5jrBW7oQAF6w6PGRn3xTBv1BuygX2RCwUA50uO3tPNQWSS1QjtROuZ0aQAK5fuWXrySNjmXB843rzQJA2coHdbpY4Hn6RXBv3lf66OGHH87rvE950AXdtAeAwuIKWRBAE3iE768R8oBR+krLvBYIrZXwiDIZj7qt6H9bF9XQTR2UoywJbikLOed4XoMV8zCEd99JflC+8wffi52wNnFdCzBmH7i4oK0uAgwCxG0E1w+DnQAZymCO6QCD7jo4zpDfzVuazxw8Q752rLeDB/if81ssLvJTUiJpkc1twt7f/E35yppuLlxjHjCwEvl0IXbowL619955N35vzGNDkTFkj//MZxkUF/Mg7Xjs0ce7fDQfXhZ1h+K5l155NccsfBcEQ65zs2Bv0rMrounVRzcBuxIAOweGcoMVC2r5VB1TdWfVVT4ufXOAkmdGfTW9J0ArlrFVun6koYLuOTA6284BWFd6x/Zm+eaxnTmbfqRnbFPVvZUHI1bit+NgbPuEL/phHdUdIeW7W/YJIGKOwDLKB193ynVOtVzalPNtzxMqGDW1k3RWMMq1HCPwo3/wGXWLvr2z2KbPunr2mApGLZv3tmzdkXP31jhchbojEVVaT/ncQZ5RwQkXrHhaWUlEEdgK/EYBtfEjcKsdNALHpZEwU994f1XZ2aBhYE1MLquTKhQjYFw1MMeybWfl3dygcctlro312hzdOaFGDjH7Ym4xUM+mX7UwoBwBgEBCK47by9CiMqkBHihVFCQTLYAUxcTEmZa/4On58Akk1yfWO8r80d/+95x8j5862bYkQ+h453L4jn4eq6f18JlqFrpmkWBlhcxdutpACrQCQvjof0ZdWkluhC9p+n/Rz/Efx2ktvtJNfdCN8GtBw4LlAOca/1FivGPAhsAcxSPYoe1sg9M+LL88n/kt+zYhSj59B2PQ1q1aI5NJys51o9jhiUpZ0Eh5WCENitG3ErAOzVowBS3wB7qM7rfdJgmHH7SJ+04c1Ok2rQCc93yG9hj8RDv14+UbkJAJ0ums+LhtruUJunJrNJ6lDMpEXuAxK3TBETzh49Yr7+nPh8Kn/fQJvIcf3IdW/SEBZ3lgQtAHqEtA2LeFqJt+h7/whz6DJlNRpbUzytQtQ59NaKE+vmkPFv60nEcb4DuAjzLf++C9BIe0AboEXWyjpsWu+7rSdtpNu4yc15LOc1qtoX10P9C6bBkANIAk9FCGvr60TdngWeUfOnlHyyP8hF/6Sks3fSCYpk9NmUX57iTAO8p1YfLII49OAYXU8as338h2Ax61ujS3jZabE4tH+uiGZVSLvNvf8B6wDW3QBJ36IkMboPLi5bZ44N0cn+EDWuda6ua99W3Ngk6dCUgjn6cLgZSb2BNJ96CYLpQP+8vFB98u0l1I+iz9DV8Bls4VBjGygLwjlPExfKojQMP5I09o2t186Wkzbbkai2/mEPKPNrmPKHncAyJgjsUVpz3xHjLjeErQUc6mT73Zt1Gr/lGPOL/VnYcxtVPVOTxP5sBVgJFnKxCZ02FfBYxWvTjqKLaZx8+IKVwYuRh0wQB/iN62zDnsMkf/aGGt70+8CF3VxniPp+mWvjnQKMZYpc8rJqogmHpty9jmNB7kjkJkbhHgZYxHA4guzPD5xwjAoo/rm/C77h8XidLnTiv1ssOYvOkW16ndZZu+yhV/1/ekl/qz/JqCspeREDYso/YBbnnrsUOwN+bRzblo7AFR3W/0jv/0l/8xuZ0VYdYNBixMsMsR1qNQpTCUaKwkcMaheQlomVoAUzOAojvMzgnsCMJkqoxo5S7ysDl4cpAFbU46FVhXwWigeHF2qsq2PjMn4FWgun6efIxuB3QF4pZBknf5n99DKqdRSMfJxPdXDQgmI1dFBh2gwNzmItou+5HI5rSEbp229hBuANPFiGxnu/Lo0YcTgOL0zzsokx2xTcvWISszUjctwML2Vm+kaMqcpT15PQFXydOeFxAfUbcqdBVoPnxNCd3oYLxOvj6XvnGRVB6g6VadA7ACQ3mu0jKQBeWCZRmlx6TjalIfSKOnM0Aqonb1PxQcCAIBM7QhfUpDeSh/bQtyT5b7SWQd4L4WS8HQ7r3t7GqVMnykXKOOtdaoYLEE0Eb6RXrpe0G3kelMUChCeMnzKHtoNOE/79IeJjHeSStTgAm2j/mYGojfAkb46BY1z2by+2iTVmXKYbuSZzwWleewpHkyEuBUF4a0uoXfHW1/+KGj/USoGwmoKCN97kImBTPQDBCFNhcn07Z4gAEtcJSrrySW4Gp9cMFDgFoqg5jBMtUYW6ssesLSST0XAuwDTExkjg9UBtmdbUE8n3TguzF4W91qKDOBXoBU+GJwUgU7yFWmAQr3F7fKBdzwXhmBHvxUfdYcsbRHYKxSgjZBqbxzEeD859zunMIY5hQtyoCWXMRs6T6hfReBsmjH9mhzvh/zCTzBbQSad+/eOVngc5EV49oE8chD9nFfHBo0RJlYhbH0Vt65iEBePr3WLKrIcfNZbVkAOERCUMq7GbEf7TjYc+zq0uGuCFH9jFfnWxb3LhzgY+62dMs0vBdoGuzFPX1xGUOZE7m7XyCnW8M3FtlWd24NtxHezQVqWEzXQ+lmPtUegHb4yL2tzyPwjT7cGO3h/gs/ezEt8NItEHesQIfGAv52Lqu6reoq2+s4qbqt9v9cNH0tUyA4gZVu1Bn10KS/Jx/XHtACJugGovbMQsFVPTsBn24lG/V0xSa1neqOSnOlbY7OClCR16nujn0qFhnBrFHo4/X6juUJNtXvyYcOzvSp5F5dZHHym0CUMtFPbn2zNY/+dY5RNpF5jVZpqInnnAvir0n2l/pwhftGnSvUY8pSxT1T+zv/xFFJu0F2wLuOKfF9zfiDyCKxHvK+ldOXEn81I1HywGj6ccKSSQruuKJxK8SkpRNYGMCUFU4dNObN7Ki/duYIHleByVbm4oSiUYCXQF5peBUWT1iogLnSPA6YJWCdBS2EeW4QjINE5lsOuExhzGe7g3B97uY6a003Bzgt322+p5rb3QrSf4toci1VzRLSot6q/+CGAEAojscffzST2yP8WrA2RjTf9QCUr778Sk7a77//QVbPio5zu68EuEqBnAKxGr1sE/C5EuBFgCAo5hufs6Sr+6Lks2GlYJLnPgoP5bw5zP5a9+CZIJTn3S4V7NE+rTfwhIn/03AbaINhEdiSWQCiLn1lWyBWSxjv1jIDi785wYV6Pgtf2Cwv2kwdWh3Z3myWvOZP6qocXgEysJymA3rfJgeMsm1Hf1G/VmHp5XAA6DHqVkDKfZVVKu2gpfXDhgSD3Df1EzTwDPcAo05u+r6aFJyFBbyGf4I+62mn/7S0Wjxj7kYCimgL/cMztAV3jQkkhPK1v7NPr7YThi5dbJZxjr0EgPE3bbduAS5toT7K4yPg+SQs5vCTd7Am0j5AE/ICjYIWZZvt2QS5m1smhy/xt8K6HWA0FyfRV9RF+ZlDNMBQWnZDmVD/5fgbnhwMy6C85LryRXvgSXNxaadjYUXUP1efVvqJepEtaKSd0KNLA3VTDn2Rjv/BU/24KBP60qLbg9QA8JYpiIJPzidaYpwjCNyhDNxFeIYz19MCFfygPlwVKG9Xl6E7wu2CemkHsrBjx8JinuM6xjlyBA+14MAD3nEBg1xjJeTbZ1xICN63Rf5OZEjLJO3WN86/BaPJgy7vtIEyaGezcjYrtrsRWFiRKed4vt0t4l3Krn7YyiH0VVqRK9rIYhxZ1M/9Ssg/9AC24duGkEee5e9LwQfmCfxJyTvKIpbjjjMAKwIscYVB/mmX8y+02X8CSoGASty+HAGR86G6mucqkEu9UwKYLKfqm1qXdPBd8UAFKwZckU2glrcAMg1MLQGjXl5eLz6s0jsCpBF0j3RXnV3rWaLTl6Z8osugdO7ZxEL9+QqixraM/Fmir4PRaRu74x+NUBWM5ngK+Ui+x//sr84r3J+ol3kvFy7dNzsNNN06yv27hgCxqR8Go2GVoSpHgslF/y3mknyuHJta3xOQatXFTQ9ad+yMSPqYV7aEHkt+dutwto0AJieoEXAqNIIllamDYBQS3x8Rb21IfWeS1v7HCAgV/rHc+hswtwB2zWRfB62mfcsaafG4qjpAankjjVXQ5t6pz0vL7CDoQjWtYOiM/x9glG36W33wmRKAqpC1giWI69sc8Kn5ZjZLBnQ1i1iLbMfXZPuO9czLlyucniybJOBMog9FUuiXX3557fOeQunTSMWUKW8ipUlazzrI3RIO/ALj3L4OAaXdbic7ceI4nqv6nsCX+5wlzzfAmLawtXX8ZNuO5cO3ARQqZAGWFoYEYGkRbYOWtnBPQOZAZssPhalfKGAU2qwLAAB/cF3IAIlwO8h7/Sxp/SdJSZWTguA66NQfLHNRxmKAZ7mWyj1S6GgN1MqJ8vQ/2QdQloJEZYv28D60JKgIcEMfolwFY4I1rKO8n88EKMttnuBJ+kr27X1AkD6VKE0tMW7l17PgAW3Ql7lRoz2CAaLBARxYiLVGA1agD1p43iMxPZUIAKL8aQmkPGikPViTap5M/YmpF/qxiFIu75qtIKPAQ+HTx6bjwkKbFrv1lhB+Vwd5gNG0nEXfOo/w7tV4hkXF7j07s01YKXB7YPRx3SNJkYu06EY58MRgJPqXgCVSRQFOaAO0wFcss9W9AZ9D6hYUOUdQBvXQ18p5ArToczMKwAP5n+C6j406B1XlSXuQG/o7fSF7KiHAHb/ffPPNBPXr3XUGy6iWZvhKICO0Kqv4drrYyW3DbtGETnhD2wHWlKnVlPfb7kSby+jTu4/cMwFseAgvsx8iOwPPC27tf8fv7p56yu19ku873lPP9eh5LYZ1d0FfVi24zoHqDvhKvbrDMFfs3L6ebaFNbR6LI3KjbykL+af89QDWDz4YhxzEOKDPmcdOxolMu/fuX9u5u/Vny6XcQC39z8le9p86E3qqLq73pbHqggrKRp02lYMdq1un5vTIHNAa66i4wPlvoSdNDbRwk6p6U9medH9J9TPSM0fnXBvH5+Zkfyp7CMipfFqyoHaLMGC0LuhGzFTpqQBPfkRitYnfyYeyLd70f/fJFHz2fNef2/f9uu5PZHFI3RGLLHnpbkn+7m4Q0jXRXvKFKl8jduG6z49yIE8XluKmgy0LMMoz4gvAKLuwBC4x322IgEI+gt1ZMFoBIQ+PA0DBs2InbBtS3xf5jsIx1/hVgMoyKgBdCDoo/eZovkrTSE9dVbVBMeTZ6gy17VXYRkGrZa/6G1q0hsl82ypvl4RgtByXm2PftAmotb8O8Fqe0adaEWpwTdYfVk/AAgqUCfFgmNEFA9zHKsq7JLPPbd3wEcFXCp8TgMP/9V/+cwbFfPjBsVCeF9a2xTZ/+tX1M+YvxXZoWjp7apQ7A6zpYwY/sYwKRrUscZ2UGvz+vINYFD/1oxwp/zvf+U4q2guXPkmFr7LSCgIPVLAoyrq17yCjfeO2hspcSx8WI5TE/gN7k04UkkBW+WmWuhbshQ8V4CB9xYIujv/jN3ksnSSgW/85BqtANI/2LHk3rUdAQbvxTaMeA6a0/kKjW/PKGYqf6/qI8iwgm7oNFDl7OiKCuyXc88opB95xvR1huD1pRJEKdFHYmSS+n8lO38Djy+H7y3tsabLFDz95h7bTDidNLYEoXqLUBVnwzLyplGEwFHzXV1d/Tenme1dENEOfRzZ60hayDB8pX4CdLg0BwrmOl0z6YkZd8AcQmXLYFwDco+47+uKFQD3a+lBYvqjjRIAQ6qV8/k+BW3G4g5ZOgZMBgLSJrV3opi/yxJ4on7bzDosgM1JwXfANr8wSQRtYVGB5pi8Yv2ZSgD8C4To3jHMf9XOcplZ+6AAEJeiPtvD90ksvpbUOyyh8OX/xUl7XuojLDp+2MAtwH9HplEufQpfAreV63Zq+oowprnuKlIsz/TQpf+/+fdkv8Fq/2JT5GB/INH/zoUyD/XK8BI3m8G1W/AZc24IQn7rmEgONXBcI+7dzvC5NyAwLIJ4z2Iq5wfyw7AzRJniXeZaL7zvy/tRTT+Wi4sEAoLQX0IpV/U//9E/Xnn/+Z2tPPf2NdH2gHdTDQhs69+9rYN1taH2M1Rl+2xbnfOlvuqG1c5UOy+sd/FXA5rvLenZeMfneBNxKKqr2vhbSxSlPc7ROOqvmnSy0V5rq3yMYHdvhsyuB7E3R4Y3eqrNrGaNltPJ2pHEOCwlGJx6sAKNxLGZzM+w7iIBRyiNWAlkEjDcyEDsAACAASURBVKZrXQC83AGZLJRtrlVe3Kavbci+6oFMI41zWK2+O/Yd+rlhwgUYTf7p28w31l+OtY2vPbEAS9cYgpdCzjUW5lw8l/ReYDOh30EoJsGZEfg5QR4b4wBZBaDG8h0UcyAWn8lxAPK8Frbx3s1tWpyANII965sTcJ8d21CBcK3bNs0JaG1v9Rmt/TBXX7s2n2d0GqRl2x+lg0ULQdXadL1vV7tVaIS2QIhUESjPV159Kd974N4jOQhQpkR5Y1Him4l3fWtsd8a95Ff0S1oVY7Ck4ooVXoIRtxPCtxJfGHxG9b3Uuift6WcX9KOwsSyi4PiQPsXo3zs3NEurADNXY/Geq0Te5eNWfbNibsx3BG9OPPoYuzXs1iVg+/KVi1ku79DH+nZheeHD9lv6hoVlWMWHIr3//gd72qEWyIPiRFnyPjSThDvHR0wmaZmKa/IB/tVVrqAURQxfq+VGn1nK1VKFQgUcYaEB6PDfOgC2GakeoIx36GNdBcz5iILlngE4vAsNKFW23k37BL2Ul5kCAlyTZB+lC/3QYCQy9OIWAH8oy3yTgI6WWaEl+IdvtJH7bQHUFia5lRsBK46xtA6GHPEe9VA/SfAB0NWNgN98sGAKltz2Jhpbf8sMCAufybYI25Dl0E4tZQmMIpUQoJB3eL7meOU5xkLuPMS2qyAKucEVQUsovIJ22k0d9DG/ATmASiz+ABut+/Ccd+1/AX6C4pBNPlhcoctFJ2VSj+OAZwQ2KoGUtfCF1i+QPuGkMvoHMEp9lMvic3f3i2Zx6e4C75NPtCrk7eEjSd1s77sgoJ3p1xbfZANgEUMb4AnjgfrNpGAbOSlJOUG2lQN8Rl2E0AfyTh2x3v1U8zz4AOu4UbnzkTqhH2eobzm+qbTbcTF9B2jlbw9NuDsW6XzoB/oIAEp5uJnwHP2ADJ84cXwaL2YDYOHHe48/+cTkX4t87ozgpZ//y6uZMYP8rfCAwxlee+215I35TA1oc36CDi1WKvOqQ6reGYHoCN58r4IQnxmBbn12qs8TnMYcQcxpHQyPenBOL+YciPXRYJYZIDoHnOq1EbfU+iew3Amf2lhA3MjDOYA+B0bn8IdlSZ+xNTVGJdvcQZtyif7MMQDgZLu9H0ddwWhbdLVdD8YOcpa6El+z+Ki7oYu1Ym1HtXSmzoz534/W8oqznBuqTFQ5WPBjYfFNcNpthOgDgqSI68CKe/8DD+V4hB9Jb/AfehMjcByoA7l2hsIxB9BGAb4VuBwFqHaSAGKsdxXQm6tnDozCcCfc24FRfIoUVDtTIdaEPA2UgdBxoPN7BKOuYL2uMNjx1cqT7evgsfJ/nECkrw2+mx3FfZfncGymDiY/Jk0UAit1J/otMQFqZahWl8mSGHUwIb/w85+mhWRfRIliXXvxxRcT5LweEyeJvymD56YzfDsYJb9f+jJGu6gbcJnKJN7h6L8Eid1vxn6w7gRbAWL5xj0AIM2Ej+KGBvw97wzf1GoloA7eT3+t+KYut98AK9DZAqSakoIPtS+QG54BlPMe5aAMP7sW57H38nheoME2JeUeOnR3vmN0NbwATHEMIBZCJiHo5kOqK5RzWllD6fI3FpvchiRCOL61lkpj5uyM6/AAmi9curikrNOK3H3j9PnkHTMf1K1y6NTvd//eZoEy9yr1A2ooS0sozxrdTt2AU8ED/GEyZGKED0889WTygf9VARgQ4uRndD68oT62OgEPbk17pKfHokJP8iKmMX0kE7x+2rauWahA186QT9uvTyXPeRgAYAbaoBWQtSl8RqGNhQf9vmf3vsm/lXq8Dl9oO+BVH0Mtd9Dv9rMBVshBWlqDL1pGtQ5rRXZc6vcKAAXkQJdg1awJKhnK0L+ScvSxpY90RXA3Rp9R57HqCuMC7vqNNha0dJ4+dTat5ofiP3z6zW9+k2Pu3rDAAryv9VRqzlssxnhX0GuAmmCUe3z0gaRf6Wd+A+DS5aEvwHQFSX2EAos+d25ivKfbUMwHKmDdMNJynXMhqfC+TPnQ0nn5cltE6kPNfAifnAcYf84Hyk22JeYpd5FyVyDcA+ADsg7fKZ8ykR8t2s8991zIVUsvx7vVhQD5YP5ghwdFzKL8yP33hS/6tbUXXnxp7dlvfTPv7YmTaagf1ycs5NvWd0z+qIJq9YH9PKe3K8AY9fUqfTaCrxEXzILIDkYXvqKLoJRab6VxFRjNZzoYrXNy1X9jW6qOHsHo2M4RUGV7S0zCHGge3xnB6BwvazlihAVWXwQUZVsGn1HAaC4a+5jIdAfx4aTCxBcdYzAOdOdyZ8Mx7XjiWzAq7hjBKCDYfh/7SN04B0QnjNHB7JTiqRujPPMeMEogH0Ya9P3DkZWD8anl1BPTctdjVZ5RBbECtMr4CWQWc28KQ0fEcx2S4LOvBGy40feVERWMjtdvBoCts0YhrWXcChDDxImWtDS2zwjClyop9+/o2xJzgNFyBNG5YsBE3t/n+o0vmq/URG/JK+pzdfKxDwS+gNEqTJPwRz3UxeTrli5Cq/8UEzKfO2OCJGcZJykx4aPY9a9M6yk5/vCpDD5hDSVggROVyDGKQv/gfRKUr6992i0mbntd7wrOQQQtzerRIvHZJmDLmQ/+I+lX2i2B+m1yb2f4UDK5owgYbNCEwlfRXw+Ui1Lgv1vu8kurQW5n9KhsrY651dEDBZzQoMEAFLfRsRxplaINXk8AmcEFXyR9Dz98tJ1bHitA+kDFQSAX9F66dCGfx1oErSpAwTN08TcAFhDgdcefAUDUn762wYe0gnXLqhMRYJUPIIZrgBtPI0KRAiiqEsOHU15wn+flr23NxUS3XulDSx20h3ZwH5p5l8nVdERaRaFD8A/oti3QwjPt+NaLCSgBpfAAX1w+1EtbtVbv3NUCW+jjtDSGDzLP0N4EGREcQn2CQN4zD2kGBcVJONRLHwC6THbOM7ldHlHOWs/pR7f5tXIhD8pptfZRH8CadwFc5z6+kHTRjwYj2XcGmNEG6NMyq9+s1jjlmHKUZWiyHHhKXQAX2i5IVmb0H/Y3NC4vZFv9tIM+5P233norfRpN+k9bAX37o1/YQoa/jhfo1DqpAkS58zzAmucEyC7EDAJExkjqb/L8XHhG/SpLfIAdt7yDJTvlMHzj4IWLL30tHcvO07hZ8AEsy0d9yqlnZ6SYyTmpH2fLs/SVANST75DPXBgGeOR5Fh4AbfiW/qMRAAY9Bpo9/njLA6u1h0VsRujHIoh3kbvMoBFg4qPjJ9e+8e3n1t5+95208JOVZP/BA9m/5GGmLx579GtTW3O+7m5fBtLVE5rq3G8/y4/6Peqh8d4c+FPvzJVXdZL3K4Cp5Y266iY6h2169eX43BxwrHXP4Q/vV0BWt7fHts2B1wpGR57MgexqMG794/Hb3YcWT4luhGrfPcg1nmx4qsWSqEcpAVl3UeaiFdkWEygnOa/31Im0eandHdyOJ3SN2Ku+M8oJv8VvytSNL9scM/Ga0KtuGUXf33PkvharEA3Jvo35wliFCYxaWJ2sKkiqHW2jc0KIySGJElCV6PhRqHMgdbwnczb0gIbasbXeuvKp9SwGVAc3cbPWZ/musEZwaR36JmbHz/jYrALG8kMwOjdIebf6+oyKIAdmGXz8bvFy7VOBtwJW62m8WTgZV75pBWFb1OARnpcenk2LDduwoVTOE3zStyaZSFH4nElPypScgH/dfDXBkSiaqHjtd2+/G5Nu88G63qOyGRStn1v513pgDnS3rbEWAOGZ1fisYimgv9wSADyrmDbGylCLJMrVCHOsGNTL2b3c17pkPkbfoV7K1c9MUASdyog8AZwACJTFBJSxdBOAGaShQmi+emdS4R6JQZb+pWHxhXYB2N7wkcEShGWXQWjAjmVqlYJGgCS/AUaCFOoSEMA3ytWvNVN0BZAXPCUYjA+gCIVGvwlA9Z+lXEAENKf8xGSg9VfwqH+mW5bwygAb+Sdf6QN3IeiTd95r56ojX/an/nf5bJ9cXRyYKP7ChUsJIAGj7USgM6ngaTPXeDdpiG1yJ94EJaHEjcrOXK3hg2z93Oc9AA+AkL9PnzyVPMZSlcFYsZbVIp1WvFhcUr7BfjyDTNGWlJNYPCpbLl6wdEMD/czzlH3+3MVpW502GlRFf6Qy0Yc2ysUiRllmJtBnm2v2jXLCb63E9D8AhsWh/r72E/0j+KyLMucVeEE5LjS4DhADaLHj8XnUDf/5tKwPO9siI7aTtTgzVpRZ5YD5i2ssXOE7Y6qCHxc4jBXcEXQvqfN0WiZDgUG/tNvnHC+qFdadgGqZBejTnwRg8c7WrZtzkQGtLmDTBzx2BGgHOwxaOSsw9zhR54IvwwLEfWRZ386cP0L5ZhLvqI82b4soYfpT3mN5zkV0WFahi+13ysksD2Ep2h2+ofdG8Oe/vPhyLrgFq+QjhWYs1SzWXKzqXkC9fFg8jXpWADGnuwSD9ZmqG0ewOOq1OcAlj6rOqtcsc9Rn6twlXdcDfKy3PjPSMvVNAT/WJZ2j/h/bLxitRiLrqZjIugSjtX1zdHnNqHJ1M8avCvBYDPHx+E6P8yTaPuWrB/AK7wSjnhSHvDuWeb62l783BRplnKS1FbzR/0vfeNz42P/ycXxvkoPi5pD6uIDRxImh368FCGWeRlfhM5qxFR0ngv8YU7lordv0c8LrdkztoCqQphiYBGMI7nZV7v3aOdkJM5bAUajnQLHPsE2v0hutuCpEwXMdDKsG1SrwOYLZSTg7/bVs6eVbpQZtCspSB7tCgBfdp6nSVvk3J/RMUlqaHDyCpbSE9mS4gjetLNCGUHzak0UzybXcki0Fyy9+8YsENI8+cjS35DdHvj4mxzNx/Cdg5tz5szkRMow+IxdoWDopw4hTVkMJltJ6mJli8reTCymMKB+lI0DiW+sm76TS7ccDIqyAArab+VugkWc4dECEwneVxbsG99RtVdoIv7SSCAoMkHJwCxjwFaV8tzHln+Dk3LmzPYhkW1r2Ll+6mgrHaOf1SPqfZ7QHGAUcQjt0plWmRzrTX9DFNQAJ/wFg8ErrE23h43Y39UMrH6OxUWQsIuAR7YG/+DxSv5Yc6qL8ZtVt5Sk/BkFpzZJv0GGgCDKj5RG+CJYAMtDK5FrHijIvkGby1/qsbxNt4V3aDPABjLvtbw5XfUK3xBnxfAB+BIf85tdvtQCk4Dl8xXJH32k5k08eeYncwWddJTZuav7GPE/brl7pJ5mELGKNIwIe/pkyicWJ8w38sd+0JsM7Fh0XL1xOefX4ToGm8wZ8YzwQjc0zAD34ry+y8q985kQf8gIQgn7azOfg4Xsy5yd8E1w6nqBPUCToRI6oQ+su7aYseIC8sAClzef6oQHUS5s2xpyQuW1jW5tn3T3hb5VrAseYBwCgyOHrr7+ehwY43pyPAWKMFcYDvALIOz86rrGiuJiHZv7OQK5ivHABC4hDfpwreX5v8KMtFpoFk3YYfAg9tB+ZsT+sXz889Jr+12n5//hccxPoUf2OI/Lk8rfzq9boI5ENgGcBz8gIgW/Qu3fv7ryeAVwBiGMTc+0IyfNDj50If2cWQ5k0P/xJkVnGL/1KG6GbdkAPfGhgeNmI4vyqDhJkjbpDcCHIH8fsCD5u1j0Gzi6MQPJyVV1z+usmvToYZ3yn6sxaTtW7IwjnudGYVcvLNsZ8VA0h3FemXfRUEOfZ7JWGqq9HXFFPOGq0NDA60Rr6L9/p0e1GgLB/mtdjtZx92unKKJEoh6wV3Nf4UnGCbU4Z6AHa9g3vKCMpG1Gvc/QoKz5b3x3bWsE5z12PxXrtK8D0tZi3kNkduyJWIvRhLqijRbnb1Y0TuSMhGLUTRuGw4NrpVeg8w3XqZM3OfcvbDvX+uFIw3+ScsHFNJo/1L4RmkafTMuyMCqQdnLWddso4iFYCz660aue4spgDt06+FZzeNLiK20IKRfEZ9b1a9kgb/M2Alu7MrGAZOY0FwC1jJmd9uOANAnAqFC2TfKapSUvuhrSOMLkTKPT+e7/v20wbM3UTkytlX7wUgQe5JU1EXPivBCBlgtdX82Lk20tXgC4HRJsbqJQWjx5lycrJSFuUodsO0IKyIsCJvwEalM0zgAPakn5hseKizYABJni3G2lfppYKJSo4EdDmoIn3UZrQwnsZ/NITf/NcboGTJimGjf5nbs27dcdvouRJVn36dByJSnqc2DZG+UBvU4J35PW77z40WQsN0IEOU0uZZB5ggTLiN6CMunKFG2W5NU+/AThpH3/rckF5AAYAC4oMPmmtE9TQbso2/UyVUS2s8M6tYOrWPUKLYwb6EBEZ45P+yijsuJb0xfYq1wVG1apKXdPxjEErbaNs2kI9AERooC8zMrvn0EQ2AUnc27c/jqKMABiDdX7/3gdTtD/lE4WtxYz+4b9jBF6Q7B6LXPovs1MQYLSlKIrE91E+eWIF7vx+MPz2OCEng5JwvI/JVrqVLWiF19RPOQkGI89oC2Brvpb65GpV1Rf4wL6WFgvgZmBb+igGP10QwVc+8ANZ1dUmgWJka2juMy03Lm2i//W91S2lbmNTNzTVBRhl8x+rOgAS95xM/RaykOMq5C/7Kcarcwj84Z4LJujBLUgQx9nrBLPZD26vc5+xpqVQtxQt7Mg6gUX6MiND0JL9E/OP8q4lk/IEFPJXCxOBj1oTaYv9roWfcaLFVPCS390iBa+gB6UJn6nb068oj5Rv8J3FAHRCE7Suk0uUk2YCNOQY6odmNJluWQZukC4v8i5ei93Fp556OoHnxctXcxwARnXbYTxQtjlm1ROpG0sAr7qhWvluBZTUhfoWuxPi4sTFTAVei7+1Oq2Osr9J13UgNF9ev/oVwGhtk/iAaxVMjXih/q7g0uwlLjArzfU5df6cW+GIH2r7pnybyBT91ZPQS6sBTBWMZltkR+jWnKO1esb1dAHpvtP6i9b2+Tff5Bmt4LPyKMFmj+Go7fb5uiCZw0rZDx3MywPAaC3rTlJLshMampTxsL5txxQnku3oYDsNUyMYvaWgxM2xk+vKYw6QKfBjuSPQqiCrAlO3aer7tR7AvQBMJC/jtF4tCV93J5gDenNCVTvGeuo1tnPGThs7dhVP870+picBKmB01aqu8tR2uNJyQkFhM0HuiuPxvOdk68RN/efjdCWe89QhLJ9EBKNEUD4EMKD4L104l2mVUOZacJiEAaMbQuCM1F4P36gEOptbnkK2Tannk1AuaQkM4dXnJa2TcZ37bGXyqeldAGXkIU3LSk9GLi+1zjH5q6wpl09uA0SZ0GGSdJ5DQcs7QBz/zaWJFUzLLJMxvmDmtqRclNLoc9fA9+ZUTh9+eLwl5A9wDDDhWYAJ28/00aFDLTm6QC790EKZYTJGyeC7i3WMMlBUAKfMx9ZBsfLBoKVvOfYNpYXFCjAgwABg037aRZuoh3eoi373ZCd92uAtcibQ1cXAbcG2QFlEe2tF1TKnhc8xQGLjKm8uDlwsMfm17dPm53sjAf2VONt7X9IGSELpY+Gk7+AH7SMFlaCY7/vDmoS7CCeZCCwoD0u7/rbQntb5oB+QThvvvadlg6DN8AkwCn+Qc+oiYITnKcP8q/QzfEmfwsi1S/0CsRxDMU7gi/6i0MvuG+0CzEKnvog8L8+g+9FHHsq+ZuFB+wXx0K2sCg4MsIF2rddsgcEzfScp3xRSGgLgd7VG8z4HCxBw8/HZ8zkutKwyjnH3oF8Eo9COf06erBT8hW/QZJCePqepNANYKUNsxZslYQRILiZdSKdfZQ86TJ/qnmVDMO1OB/MP/SNwdY7kmrsWjpl0aYkdHfWF1lzoda73+FPBCO/k/N6VLHzmGVLW0b/0Jb8ZZ5llIozB8olnnVvhOX3ywAP3N0t2gHQAqQGKO2I7f1vMzeRdxHWNyHp49fIvfpl9+/VI+dR8pduCzQWsrgIs5nM+7WBUPTCnw6o+qgYb9ZguM+oHy2q8XdZeq3T83MlKq5+9BcqYyTNa8YDt81rFDVXGKniqvKlWySyr9/NoVXU+m0BjZ0T1kVyFbbg+RZMzx8dHGgiYrniBAB9BId9aRtmm52PSe8FoTe1Ev+m3Xvu4WkZHMFrrTrpm1hIVvDoesk0hxwmU+5zLN3V53XuNlt6uAM2fxLihnehz5D1xVGAGPlv6Yi3nx5raqTK3dvZcxysUVQAqWKsgqYqezKhgcNFRi8jwVYNqBK0cLykIdZUkc7TqyKRxcNSyKo3j9dr+SjfXR8vo+G4dFNZRAf2Ys17L6CraRjorP40QJdCALai0CMRgc8Vet+3gDZMoYBDloyXx+IcfJT8RDkApiu6P/uiP1v77f/uvOfmygltYYbFKthROghsc/Zm0sdhQB+XnoAmlmf0U7zNJo1T4TboHE6ibLzRBRQdBd4alNpVMuAS0qPQvE6Sl32kMBtPlMElzD4WDskARUo9gVEsRPGGyp30AFO4TKJBbkT0qGFBy6vSJLK9aomgjdfrdzi5/LMGIWR3YpndLugGGFmC3aVM/PCD+VhEnzd1v70IAGNrMlq1gVovuOD4ArY9EJDJ8Ixm7lmH4Ykob6qAfUGjmRATsqAyRhYyO7oFYpl+ibfCG55zU9F10HFV3DHcfmpX4Sm7F8JwuEipSA1cAK/Yv35zrzWk1O4J2FC5AlHIeeOjB7EtTRjEu6C/qxocOn0ZoPtej9ulz+LnvQADK6HczBvAM9GNx5pkH7rs/wVLSGqCfaGjagFWK3LX0HyDUgCho4kN74MvWSJKv8obfyL4LGp7F2piR+z15vOPMyG/o8RrlPhnyg0uMgUDKhm4Z/oanLbClnUKmtf7DSCUEvbyv37TAuFoE09rYxyllAUa/+93vrp080dxuAFcA4jyIATeHoI3naGuWE7JJ3fh9WQ9toS4txemDGy3XCsu4oLxpIdLHNO12rubv3AaPftRXPAFoKC/HmgufnK/CMkp/CVzVWbp88NuFV4678JlTaSIf9BntVWckAOguVNKV4w2jTwcSGRwWSpV3+RjoSbsEoy6OeZf2UKcW9/sjap55M4Pgws0k3XD2H2i8jEXXroig5xjm/dEHx46fSPm5974HUl4/jwBNF8LU7e6PeXI5bln9VI0ytX2jzpRnfMsb2qI7hLsx2b4ezV31Tv17oVMbqvF3/b6VLhv1I24wtRzrqrp77u+bQFbfkRuf9blJp7ND3sHV2C7nu0rDKsto1enJ177jOQJkT2yUDiyGSYsnInUQqmUUy2KWp5z23VlTO60Co1Mfl/yfc7yoO7G+Q1sqTyrmsW+qwWEEo40X+LuS9D626QmQjB0z9A/b9GlgjPGU+KzPF8j6UgBTFdIKwOrfo3DUSWVOiKplswqCnVdXLUsgzZUIq9SyPBsFmwCaCj4dYDynMq3vrxpUlZ45PozvTc/PmLnr+5Unta1enwOjS8LfB9Uc3baRSUMeuP1qsM22OAFJYEcZBgwocGmVAzSGosKPC4d780gy6X7z2W+v/exnP1t7N6xxKAyUFpO0Ua2fd5+Tu6IMLZ+Utyki7NNHNCwpTHLXu6P2pruaH5uJqvGhYvKj7ASxPbCGRUauynowFQqE+/pHavXRN5M+RtmoKKkDi66KGYCnlQ4Qh9UQwI5FjPoFnQAdgOyNz9t2o1Y8ylfJeRwhSuXJJ7+WQAbQSbsvnL+U4CetKQEeiKaHVg4LSL71rUJ9NvHpgW7aD73nwlJNnSaB53kBFTSwXaivYoLnUP/Uz0Cn30ymjkKDPvNbus0s4Nbqq5uAK1wteNTrZMw9eAev4RXtgQb6g9+U4bYyExDPGSHuIkXAxuRHH/MefGabmsXQ2fPnGngOn036jOMgeUaL+6XwwaReoqPpI3wauXep+78iF/ynHupn8qNP3X4/8dHxHEKAff36Upavt/PPT509kyt36qfdFyNFjxbUnExDKWe/h48gdOyIfJppwQ4/P3klYIQfppyiX9NfKp51vFK/iv+JOGL3lVdeaTklO8hCfgShLmzsA8rQgkpf/vqt3yY99G8eL9kju1Xyzrlc1+eQsgDb3/jGN9bee/f9pIt32fkgD2j6VvYdJJ7N97qVeXOcve58omxyn/dd/KYvWLSZ+UQfZwFfBUzOaYwTg6XgU86fPbVTtYzSzsuRdB+eTBbCHqQmaK6WUujEMuRcwTdyWccy8qj7gPO2NPIbuYY+6KIvPY3MrBSAXeSUwEXBM3xhLJ45eypp5Z177z2Scx5yxEEDHN9I5Dz8vCvnLVya7ly7JxZLjIvLEU1P/tFNm8Kvv5+ypbU1ZSnBejJq2p6e05/yuOqeUQ87zqseXej1IQikKCJ1yDImWE5uj5tT0jUkw1+lh03ttOr+CHar5XJOz7sgq+CpljEGMI34Zty+v51ldDqXvWOWm2lqMLOC0bxQwGj2RycEMJpjOX7nGOq4Rst46tbu821djoHswwCjXB/7f+rrktqpPiMYrbhoDszWhV/FOgRmUwbZbqCPQ0kYe5tDzlMHhazTN+5eM/+tBKMWfKtVjUJsI8bvsQw7oA6QKnS1rvr3CEadaNu7LTCormLqhOdE5ESzxLDeSfXe+PdIawXmSWNPbVWF2M5f1bZ6fUyFNSW/DdrmyhnpaavX5tdnSpGcHENB5HZWd3R3tWt+TGjnXd5DMSEwPPPOu2/n5IeQPP3002u/ev3NTML8WT+6EAFiIsYXNX2NQpjTdysGBXTgA8JnQ0yiACJXfp64sL65JfamLpQqPpcOePrKLTiT+bNdgVLTMsV7KAetS9JdfeZok1uV0GvuR97RAgRoBaDWLWzKoB6AL9u3btvzrHkzdWkAqMNDwFGzom1PfpDSByBpkBUKA+BGvkOVoAEk/N4VqbIAkHzY0gUUCUxsJ/x223ZfHB/oNiS8+DDSwxg5D1/pd08xQgnaJmiCPgM9ABxuFxuUJBhyW1rARPmeAgRPTJCvvLltTd24ZUC/29rjeFoPCxDlQUf6Kh+5G+JSuwAAIABJREFUO5/FwgdNBw8cTroAg4IOnjsffKVP9wV45fuVOBmID24K9jfbnGZDwOIOPdDC1irJ7gFfmZg/ZBvZQ64AowmCw70AqyYnaCUwimhPLXqU76EEWFLhPynHcuu/uCXQH8gEgJhy4JNb4PJfn2hoABizGDGARx9RxzR0CcYEUfCOa/CGfnv3/d/npM+7RmMDZrTUOf8JLnTLQPZY/Lz7zu+TR/CcBPe450AjSMdFR+bxjDpzwUHOwF43/NfyjbU2F10RMJlKB9kM/urDaRCRAF93BN4xaM0gNt4x/2fyvs+FuZCL7e4qi7bLOdBFnsAb/upjC78o24h+yoNex7ngqip1y4E/Wnl5fuJnpCBLX/fwNRb40G9cg5aPjh/L6/gpc1Qo9Oei5pN2mtrBw4eay0UYVXiH7XoU9ZWrbVH02GNfm/oXeaPtLN429ZPxSGYjsBh1pu0Z9XIF4+rOOf3V7lVt1f6e080L3T6ctBSgpILREZxVfZp/l6T3Y80jEJ0DpmP5YoUKRisG0DI4YhPrHsHoXABTpXM6eWiGcY22RZ7RrFM3ve6eR2qnVWA0F00uEkPv1m36iokqgKwnMNl3As1cPJWAQOWkYilkV36NgJ7nRte1aXEwgFEWXs0tqmXKiSVKjjt3bZkDbtqmXwXGbhbJdqVGi/F77Kw6ELIz+gpgYkxi/sVnHDhpbeufyuTFG4vUTjJCMOrvEVBXwVsFgMc652jMNnxln5qbOZgCVBaeCT6LpZXf42RR+8fJxq2/DLDo1pUphUyYw1XqzULXIjK15uBTpTXyRz/60dqeCABB6LESoZR+9P/8XSohtu1yGy5W4myXayGlrLTGhtDKS+hgcs4Vffh+ZRtCuWf/xwqZ8nbExIsAkk/S1ZG+ZxltFysq3j8WQE3LD0JM2ShP0+1AOzJC3QJZytOPFMVg4BPfTOjcV1lTHvyBFp41BRKTIs+oRN3iNLjpQvjQosy16BCoBP0ErlAWFskG/NrqD8uovnsCaPh59vTJpBWglH6++1pS+7pNLtiAb7siPyL8pAzasmPXnmYpDEDc3AWaXxrPABB4TgsWsuMEMC1WcCKPSSHHbrwjWKAc+OE92k+79CEC4Kv4BW08z+LDgCaUt2BFEEsAkz6WPLdvT7dmhpwYDAXNKGPdHLD8auFnSx+Q8/ZvfttOE+tJ6PWntL3IHf2DBRx5PXL3PT2faTsBC/mlHCxbPLM93AsINsKHkrGTW0zdOpyyFeOINrCNmOA3wGjmle3bbPBOAE6/c5xjZrMImXD7mXKUI66TQun374b/b7cya4nXisgCSMuyKcG0/AsyP77Q/FX5mMcSMMp95w7qdRubZ+kvyknAeOx48pFnAMUA2pyXetuRxQRzLDipp6dkEXi7TWgGCeZ3t5XpZ9pWlZjvKTPw1J0KFnjUnz6n4Z6joqJt9GvyLpSnuz+Cd+7zrNZkx2z6kfbFBn3Jdf1ZeTd3lCJlE39Dl/JMOc69LvLTchN8ATDqM5tjJiSF3LW7dofLTM+HS7mMVXly7XpbBLK4v9Kj/vE9zj6MtfvOCGIiRR30Hrn3vrVNsZv1WQR88puT3TjYwDkemWCs3xfR+jn3fb7YUq1gwrm4gr16rfaJ76kvm6Zq8/XCQjrqr0XcdwWAX3YfyDlQmXp3OKkpdV7Z/cOSWnVcrXUVGOUZdfoyLYvgnbl3xSP1Xn0fum4FRitvxwOo5sCtYLTSyzwjjmj6fxmM4jOaej6uVzDqsbjK/RyOyXFffFRHHuU7MV7tA8uYsyLfjF7aFd2JRhkC1zT5bm585NbNBVrEktRtesfsVwKjleFzBI1JXU3VVJ9dAoMDGGVyGzuuAlKFoQJRB0gDYws/Fa9XUMr7lidN4wCYB7l9SDIxl1XOWNYqn4tR+EfeTR2PbbGvdrLzOhhNhdAHaq3fger7RoI6QfLt5J3Wgp7HC6HVotDA0bW0DpG3kdNFUAT4rv3hH/7h5CtJ/sIXXnhx6UzwazE5utVrqhToJmm+VoxmKW0TMttt0pyKOyLw3TqlDZwdXQcDAouAEvjD+xcBulGeyoI6UNqAQMEi5egzCC1aLQWnLk60KLl1T11ODCh7fTXTtza26bVC5fZaV1j2C/lpCSBqW/Qo+x5FG0eiQqvBUdQtKOEavymLNlAukwUDEQCRARAxiBm8BkNUHkP3wX0RJBVl6OawO/K28QEc8qENWEPhh6tW3TgEMvCOZ+xHLV30A39DJ3UJ2mkf9HoPSy7PalXmWWjORUMEZuTKtwN+V+HU7eRHv2ZQTHy2hC9tBsL1KG1BCr5wzXp5PMtie5Y2AUaff/753CZP38bY8oTfLJ4AU9bNJM91rqHAHzv66BSNDu3IwuWL51s6qhgbLALgB4sJPlhWKxjfEeAzFwVRH7SfiXyllINM0zZo1NrOc488/GizyMY9gaHgkPZTPycQvffO29OxqPpe8rz8pFwt7WmxjI98Z0GGZdYFOzygDfQv1wSC1i9YNviK/jh18syUlijb00EbEyvPI38JSoLX9HPyIKyjAj7BqKcpkUxeizq8bWOj7ZZQjgFL/BZs0s/IFDLMIiEtleFPyXf6WZJyqy+wcA+CRq3Gbl1zDdpywRB1aik1tQ3l8B/AznPMQdCect4T6es+Ih+qXqJ+5E9/c8pI2kJ+oYEAS+5DV6WFvsL/nGvUeSDamtuTEXXMuBeM4NZEfduDfweiHz8LkIyfPLLLooWyL/ZcpSye2FGC52zvk9WkgibprjpkDmhUfejfC8Da+su+s/8WeqwmIVpcrWA05Yat4v5JumKCm9NnS7RgTQ1vQgCti65FDTf7pUrbiCPsR/VrBWPTsx2PzIHH/69gdMG7hd9rpb/9PUS3D2C0+V7oWcrOTwvGFYziDpftjVgQZc2dFHm0tAjtYFSAaTvVQ7iL8Kk88tkqP5XH9W8X7BV7Zf8GrmtzBbuCl9PtalcYTrb2w3buip0qPuqeXBD/p7/8j+EOtDgBqHZ6FcAKKOvfI1i1AWM5o7D7W+C4BFj7zZzI+jZzBSy1LMRW+u2EatGYK7fSVi2Po9DW57w3pkKwvSMfUoBS+MzHNv9dhcRJtHa2kwF0Ci7c+qIjL19tUajZ8QCmWElpKXF70e3YFv3eJmq2iLBCvPrqy3Gm/Na1ExG4lNtr8T4KgSCov/mbv4m/D02R1lrNKJfJ+YsYyJvSry/y/8U1BwXPuQhQUUs7E39VurzHbxR0nuEcytXj9VodLS8lyg/6LkV79V+ET9zLrfuIglZZ67+oxbVOElwz+jzLC4UJH3IrOMCh1inK1kfQ1ZuADP6iZFAmKFD6mvZpPYTWtMpEXVzHgsnv3KbowJo+QNHoTsDEwoDEWodFhTYZsKPsa6WkfZSbuTID9EM77YAvuaUafYzSdCsaHtJW6EIGBAEqCy1xtisXLsFn+KJFBssgypRAIO5zRnyOiVAaBvHQFkCuAJr25hGdGYjRwIIykmk+gkYUK/VDn5Z0noW3XCelk9YstpBf/peXJnmUH2xb6leLPMHLDTHZpctFWA6hQ5/arZF30gT08M1ToAQnLAZyEdUtzPQ59RuUAl3c1wdZWcRiTZ+99dbv8gQjaKNtyDRyZXAhOpZ2Aji2RftPhi+r/ZSWg9ipQN4EpJSPxdYdjethQnNOgLcEBtJOaNS6z7vuMrgQ0TLq4sCtZnYw+Lh4ICWS8uZOAv2glcPxqDKrllHmDPoCvqbVP0Cx23w87+LQucBxZRoyZN/DCHgG+WN8wZdz0Y9aXOVPtqm7BXHNudz5RfnmHs+StQBgjzxCN/xKlxcC4foJXuvrsfvT25uL2B7IpNLUpQWQyzGHAjbHPwsCeHk1rKV8mtW7uT05p0CD+kRf7k/DXYCcypRHu3fhc3rm45wD4Ck5dT+7/nk7anTnjjx1i+u7wyI76qlcUPSTydRBo54SlJCWr4LDUV/OgcGqf0dgCRitn1Fv5/JN407skjU6lsFQKwN92a2GXYdWHasc17l9BJtJh8eVUlq3OlZcg2VQDOL1iknG9i29u9TSxY/6ju2vOp2/1fsacGyP72pAwcJ4RwH0gFHajEUfmXQsZVMLjpvyt3d+S8ccGK18GRctIzYceewJgNYvF6TfACbA6I7tkcc8fKRzBze6NsdspF5DZ6Qf9F/+n38+bTSPjL8dsBwHwRxIHUFaFeRVHTsBv2JGHpltXTRqZEQVptrZlZalOoaOrHwYAeUIRmsb6sDwuls/VRir4EnfyBefdxI3kEPgJrBgYnJLOq0CxW2AdmCpQDkYqa7lCMsDkz/b5EzO//r6r1Lp7Y7nASx/9Vd/1YBFnP+u8kPpKWS0IUFtX5UzSeuPKBjkvYycj8mewQM9Kj0BEDQL3DNnYeQn5Tc0ax0CtFB+WhPjxBQ+RtNqySFgxLoYoALwtJ71bW36R3/Y5iLQrEooQCwzzT2gAWnK4nkspLSDNvCOW3h8o0RRYrlowtIWNMNLE7XzjoAasEW5GZEd9dQjM+mHB8NflPyulEXgAkoYReTWogrSiYzrACi2laFF3vMcNEArQM7fbcuvObv70ZKUlp34j3KDJyht8nXCdwNw9oQvG89gCaZ9BLrRJ59c/Sx5QPnwUesZ9NF+vqEBerAU0rdYdCiD4DGu689MH5DHkmcA5O2wgObGAcBDhn/7699MVl/aAdhLsBI0UA99QJ2fxoqfci6c+zjzZurCcj5OduL5XTu3J48JFDE3KOWR11bgBy+QSfoWXsA7XCII9KFsZSsD78KCAX8AEPgHwjc+LtJUPp8F36BvD/ktSQ0WoBmwSjuTr+HO4ZxAeciLiybKIDWKPIYfHKULnbRP4Kvl37lCayGypV+jC0v6T1cV2sQxmsoz70EX88HC4ty2k3WPgSbKQuaUYyPjMxVUBxLKGnU53lOp9oUSNBPhjzxkloioF59a+ojxgi+yVnP6mTbzPr7A0iAYFXjbXi3cmXIr6gMMavVFhuEveVXpBwIqDeKDJnz4ecc5gHfTGBBgFNcj/r4e/bS5yzu/GQdkFYEfu3e3wyxcJNEWZEo+bA654TMFsMUJV8gwOwD0L3KNvD4ZeUgzGCzQCQtF7nHAxO6dDVzzkS9ptY5VVbpXEATa+2DUt20OXz5Oe9Slc2BsfGaaUOKPCkbt3wpolsBoPP9FuBmMuq+CQwDpqFerLl2ue5F2SBrd9q8gaokPfZt61PmWW6+PgH6ku5Y7Yo1Ks/Jfx8HYjrwXbU992wFozicFjDpvz+E2k9GTTkzj3Mi3tGb29nuvYr4KpFeB/ikbQG+A7zvfEWDLZ/uOXSnH7JzlDmVYdvMTgIXxkGMOMFqRcWXKkhANW9W1syR0XFXxzO1WVmMHVpCYDetEjwjd34LRSo9MrO/IHIVUs3J9dmxTBQBTG2ei58d2V0FkQuC+4Gtsx9LAiB9VAOq96hzPZMMkhUWFCSmVRfjiuRXqisltaBNyM0nyYbLjHSb/J554PFMbnQoLDSmcLsZJI3/+53+ez6VjfvguOWgEorRpshbF6pbJvrbTyTcnz7CEmkJIv0G3h5U72sZ/wAvCitIwuMitRYMP2BaVh6bW0cKSiebDIpA+q5kDdOtia7FvM7oFTlugGQXOVm6VC2UjrSGRioX2UD/0MgFozdUCVIPCUqFH/QwwQSLK1eAMJgaUNFYkQBJK13yo9AdAhvYZVCZA1nKnhQYeph9dWLY8EMCxBqgE+AkA6Af6m/ZCl9ucZhCgHMHksY/CjzLkSzAvWAck/OQnP1m75/Dd2T58J9Maea1tmVIHzwCgDd6inUa5A3BRoERrI4dYDfmNjAm24B0rbS3a0AxtmS+3ByJxrKLXqGfvvt1tW7rnoRX88W0KH/hxbwAbrElfRHQpwB+LGjzCN3FrAIA69uFbWml79gZ4o6WOummL28e8RzsfjCjo9EENB/208PcUTsqLCyx8XOGfFvFDkeKHRQh84P+N8HF0XDjGBI6MkS1bt6XMcC/Paw8w6uKLACyuaTmXF97nt4tILdVs8SrvCea6e0WV37oNSFR9BZSOdS2hgCjGUwLInqw/F3Xd999FZAK9vkjU3xefaeoF8FEu4yZdWdjmD+Cna4ouJJSJL7Flj8BX6y/85B2BNeUigy52qZ+8vSzedkRAIfJGexLkx06R4Ah5u3T5Qsoriw+s0n3iyMASASv1kZeU9l2JxbVHojpPcF+XHa4hn8rY/kMHc+6DB7z3UczLPH/k3vtzIbQpLEs3oo84ZCMXbs3gms8im+6asTi3v+f0srrljn74SNX7zoU+U8GOOmDUW+P7Ne/ozfe42wgHjM7pvEWdg09pwSEjmOO3cj21oQdEjWB0omkAoytBa7wwArXKp9k2FlorLysYvRVonfxJQ47kuwFMGHdoq7uB9rE4A8to6oP4w8VaHR/S6/Hj0lH7urZ3FRjVh1xQC80VawFG0ygVi+hciIVv/o2wfN8IKz9l3hVueoz5jA8Y84yuEsp6vYLPEWzOAbN6bWR+RdLWsQTYSrT6WHa+2wdTZeLsSmFYHVpHXYWN5U+m8mLerz6diwG9WN2NdVfQO9fh3q/KUCGXHiZbARbfTKwqGM9wVqjcGuZdo3kBO2zp8kFBMwF6msjBg/vX/v5//I+1f/tvnkvh/ov/9X+b/AGZ3EjNQFn2M98oQq6hkMPZb1r1uzLXTw4aL56/kBOt28TQwADKiFmiA/uWGNfT6hisBFygINzadMubelEA1edSq6lbwxsidVTmeQz62DLTcmk/Cw6479ar9AjetALlwA49SNkoKPhuehf9VnlGSxZgAoWZJ69EP8lr7rvdS1mmlaJ9Rn9DD88DUAXHabGJvhNUC/ooG1rTehxglDYJbgRClAU9KmTopH914dCKlAqhK/6Mwg+rCxYp6IQvvM+2IQDMLAppMYuTZwT/vD+eQU6bkQ/Kol85vev73/9+0kn78JHV6se4oK5m0YwgqO7eonM89wEPgBUmYQE13ywW0jUh9r95Xl9CZR3a8bkjnylg8YEH7ktayaeLFT5dJ7Y0Vw8topaDfAjM+Zv2aF3Tp9dAQXx5WzDbnQmi9JtUrvnOrdwIZjEHMLKE7ytjMReWWPQjO4P+0PDKrWldPK5+0nwS+Q0fWZxpCSTQhWAt/SsFJ9AIr+k3F43Qk+M15AfZM7Bqa5ctF0G868ItwWPULaB0DnCrGd4YNGZuW2XIeQm64Z1zGH3L+1zHUg6dRqKbtSEtfLFoYGzR55lsvi8mtYzCA0E73/p4Uz59KGA1K4VgUCDE8aGAwIvhR0z/cT+BdugXLUvpchDgBnpR9vg589mMz3D0ne4SqfzDMtrmkWbdpn2MV+g2r6sLXHgE0KR9OyMFjoc/pIU1jDHIw+G7j7TjhGO7k/oJ8EN+N8Z85/ysFZ+2ps9lH9u31ukL97E5vVnBmUaVCkzGsudA5BwmyACnMGTg6jXWa52t7FuD0VHvw/sly+qwTa/OnvRtN3ZV3bxc/8JHdQRkFQet5sPyQUGWXQFb5bHymGV3v0stowneumUUIw/9XMdzfRfLaC48OaE3vivuqjwYd1LlndhniZe9kZU/5ANOWns/YhzjvnoRSz6fBKNhaEoXmRgTgFHG1Xo/jSwNHOPZ9KOgjYJCwavAZe2QWk4Fl3MrgVFAlt4t2/AjbTkI07dk8RmFyknXrWYZKU2CYTvSkqqgLQ3IbhmtQHWkv/4eweYowPoSTYMjOrLShsDpG+dAY0KlU6FLEOZ2qL5TtNcUP7mi7gAShUyAD2WhvN741Wv5N8r0r//6r9cuB3gEeBmx+kkELOn35YSfwDiS1nOq0qZI1cQkDC3yWHCWW6fRPylo3TqstUZlTtsoH1qZZE+dOZ2Tsr5X3FN5JTgIywAfz+TF0sa2qYnwtZLu29t89QQ6WgzgtwoepQfIMpsA4ADwpAUjt7avtWAT+Jdnc8ffWH94hv/pn9gzCeSWXQAvLB0AjOrLB73Uq6+hQVzwnnegQSswAEDAqdWIfuY5fVX1cSXgBsAF7Vp7eE4Zor11MaEsCQYE7dCavq1haRNIwGfoQJliteXd3TvbsZkcB5uLlbCMwjODd6CB57A6wgd44nGYPIc8AzpoN/fpH/020zoe/nUCaGis8qE8wSujmqFDC5AuFMjR6VNnk274DH9+HTJCWziWlfa9EW4pmwKEQnfM8NO2O3XCW+UZYMLf+trqekCd/Kc/WUCcO3M2n9kalkuBrf0JrR+GxRK+7T+wN8EOgCTHQqT6SQtfPEPdO8MyB6CkDfo0OnYp93wE9sETA3I4FIIPZeNXiPsH9OuD6/ziAtH5UZcRTgzjeeqmfLbp6QeADf1SrZvUcyVknufoZ3ihi4Db3vpR09dGfgu66HPK1oeY/uIa7ed5Aia5Z+CgOUdNnq/vrbIrSGSOzYVqt7aqDLM98d965BO8hyb6gXebhbWlbjp27P3sF/MZGzgnWMfSRBuwfOJfnH3MYjD4hXxSN/R/0cECxytDF9ecd9yZ4N2du9qCE6s2vOAQC+Y+jk/m/rYInHOuezhcVY7c/0BzdYr8xcgA/d7KbUYCrelu01f9pu5eBoeLeJHbgVF1aTWw3AqYNp02kxuq6GvAqPpyDmuM71f9PoLDEZjym0CxER8sgc2Z+r8KGF0q9BY/Kq6o5VaAyOvq9iUwGPNS9l/cV39u6MGABB7l/Fvcrmr/Cka1QI8kalSrYLPSZ323A6Pen0B2728ttPg58/fOCF7CKprjBcAaaxFkl/HuQjkDmBSyETTOC8dqzo8rIJnj95yw19Lm3l+1TW+Z4za95VHXiPIV+jqotBBpjak0V7onEFucredAdq3fv0cAugRui8V2jhdaDm2LQFQhFAgxoVKufiTUyQTqaS3cYxLGKkdZrLLPnDm1drafTc/k+cpLL69hIcg8m6GUqOtyrMCZuJ3woZE6iMDfjB9dgBGsWU6EKAzq5fkEsTHYDWKCJoGtQVe8h9KiPt47HXk2jQZ3IGsFTktFBA0wGeuf5rnmAgAmbsAHFlLKVWHxroCVcrWwpGtAKCJABRYr/eQE1KZ4ohzqgp88B2CgTNqmDx9tRqkwyDybnmegyfooB/ooC1DFBxoS6AXvM81QKEWedxuRMjIiMRSaKX54Lq09YV3QBw1eujUtuKi8p91ucSqTvEObAOWUxwlGAhDehSb8RKGFiYPFBbw5d/5stmFX+Kw98cQTuQWevpgB/rDYQRNgk4UPvCCtDe8BUqEdAAf4RY7hyeSvG7OU4FKAQZvbFnv0YRyhSDtYYEEv26bUxT1cHwAY/I0vLRZQaOPc9y/iWepiJ4A++sUrr6YzPVYoQAU0AgJok9ZOyqHNAquMXichfPfD0+Xi2WefXfvw/Q+yjKNHH0sQJ9/pX3j4ZgR+Uf/jX3t02s7NsRpg1DGBDG8Ih37ez63gfrykgBx+AEa5ji8lfUIqNuQNup588skJjNIPyZ8OvNxlEBA6FgmA428jc3d2C6o+4ALAHHv0ew+6M3+tW/guxNyNoX+QA3imP6TzP/Q7P1MvZfA8+YzhFe10cYZM0a/0GWNe32vkGH7qMqTVVyVI+YJ45yIBALxjzOGuQT1pLWVBnsFH15OHyBFy99knn+Z9XQZ27d6RMnL4QKS+C5eSBH/4S4ccGUiILJMPGNnfFtYgaDMjB7RU2cByBe+QJcbLte6/ffjwPdl36z1rBGMFGh548OFckHOSja4gDZDGAqz719I3uK1Ah3ph1EULPbd6V885ogKnaiipunI1Vrg1GGUnu+pD5/wFFrjZcqouXEWfen4VGLU9SXPZea1gbPx7rq0u8lchosoTFwWVtopRxuv5O7omXdr6dj/jjxSKqecDjCL77h4JHjWSmZy/gvHaJvOZa6yYa0M1YlTsNOIXdWzyqGfPkcfEnCCHe/cdyPROANHEWqFJKhjNOVUwugpYjZa9EWzNAcjbAcxVDZ99r5jxpdFOTmYVy6jXpXkO1StU0i3omAPKczzRrD0CzDkQyjVBbh3Eta4qIFXgq3Bq8jZSWuuWAu5k5u/ma7fIr6lFjuuCIBQF0cls0d9zz+G15//pn9d2hwI7E6le3NKFNiyjaamIFX4C4FjRpFUo+H4lggqwzGFhgibqZ0KGHpJJ85u6LU9euEWfATAx0Ws5YOuW4/FQOAI4t95QUkysJ8NySjkqayPguZYWg75y1CrFiTpuY+tnSf3QpKI0Eh3gAY8NwMqFSmyEQh//jcSFbiyFKFlAPO10axCFQjvcRqzyJeCFHp/Hf4b300LXgX47DKClGAJwaKnF1YJ2uqDISPUdLeCDegwYcUvSiV1eCFB51i1plSy+migxMynwN/eoAyXniVCUnUn4rzbrG+1lUuHoWOQJXrKd/u9/+B/yGyDB9jzPmvMzAWC3CNNG6oJW+EP/cy8VatTVrI1b05+Pb3wE4RV0YmE9eGh/8K8dP0oZnOWdx+EGWADwUmeLom75c/cGSECO6b+7I1djphaL7TDehy4WGfDbxP0AdWQYMGAaKMdsWtyi/7GUAzwo4744xjHbETS6Vc/i48VI0g/weeToQ9nfU37acDtwwZngIcatPOG6voTcQ9ZJeYWcAnxz+z2sDVr+oMOFg0DERQwyIPBzyz+3zgO08FEm8J2kvekf2Q8m0OcYus8EHwCGflSGyjn95mlizDHIDgFrPOeWolZ/+KhbBbwnU4NbzQJY+E/fU6cLPNvr3OFCWLkXGFtPbqt3/1S3yekvwCd9w3ufRRJ6yjHNFLRlMGLIC7scWDANaMtdktOxaI7gJPqHjCKABMcg/fRQWDBZ8L/11m+z3LqghH7q5Zudl22xVenJPdAEPZs3tcMhvoj+yR2EoB+Z5ZjQg3dHto1I6cT77iosjAXNSpxboOQhjfdngWJPn4TPqPerXq26eNRRVYeqB28HRufKbuW2mmodVc/nDnDMB/Uz/h7ftbxWiNNaAAAgAElEQVR8rpx173NzYHRsYwVclje29auA0YohLKfSp8yO/E7sENpnBKNYRqGNwxPo/7rYUC8v8aMcr5r88KSnbgS7XZ9XfFflxDpG3S4G8ThfwGjqzbCM7ozx4rHgkAHtBMYaMDidwCQz5oibA16rhW9JbqZ0G8tXF7/Gsmu5ifaH46pqh+bfxWfUd7VcqIyr8Nbtde4LXsYB6QpbACXFY5L7CjZTgPrAGYXwVu2vwlO3QLhuZ/M+QEkQhiLyvpMDk6U+gV+GZ7tb9wYD8RwTGpM00cnvBFg4f/7jZtUJJcPneji+Q7tKZmOsuBEaweiN2D5ist8dFqr3Png/rAIt7ZJb7QojKzeuS6NBLfLHVVFGBJNeJZQVbaIeFbC+oZRDP2UkfAzQpKdbpxzMWrh9VzDIdhUTc1o5SMretwrlk2DX63wLAtLCS+xE99OhLtMdQXduPwaY4B3+A5BUuvzWX452mDoGZQc4QlGlb2v4ndEWV5fQqcUNZaQVWJ9fc8XqF7h9284EToAoLWgqIsCEW+61nfSJW5i0KVNpBRjFt1J/VXhu7lXkAhrlXwbQRAoigAP8wGpJ2+l75AvwyTb5z3/+80zmjzsIyh/FCU88tMDtUAEusn0+jkOF3wBhk75DO7xKX8IeqAdN5MhlkcK0rTUSn03Aw/e/9++Sd1i52sJmV44dzgTHrYP+v+feI1FXjKtwDdD3GCDLe9BI++gvaIdnulg4lqEPCxjPeELXvrAAGNkv32jn+91H9vDdkUMy5NBFBieWcX9aQIdlDlr0WXQOQ9YINDwUFjPoMiAMH0L4Dm/oC8Co8pjjJdoCj+rWsGMnF41hGXUrH+XGYRSp1OJ/Bqj1rXToo58Ao1gUeUcZrHMbtCF3WJPpM2SD7BDQwvPIqJH4lOH8CQjDgk07aTu00XauI9ta6euCCz66TZ1KO8Yc7zif6IvqnJPgu88dWFmhhwVLAuhzZ7Ms3sFKa0ox5CXdEeIYWPiLnCVQjvmNuSjnCgL+gm54ZuAWqZ3ITnJXWIry2NsYH9BBWxxbW9fZXic128Xc8VFnYGk33y3HJ1PmwZgvoONUBC4xF3DYBUYAswos5swGROFDgtmIE6o6fdI1AdJS5r5s4Ea9OoKPCsB8VzqdF0edXOVhyjvaL47ls02vzqh0ek0w6jioOna5nkUbluiZCWBSTvK58Bkd22jd9bm5unxuTrfbloof5sAc1zSkUM5k2UxD2zIYTaNUj7EQjNYxhNxzXHTFIGYvsJ5qTKs8tQ0TmOxj010beaoMjPjP6xPPYoEPvRiz2G1jcUXmHyyjqZtjEc87LPYY74lhCGCaY7SVzwnc3AohCytbzhJbwVUVkgpCK3AbBV5hqY2fJm4mnxINWOtf1aa5lcrcez53ExAfLLW1TXUwyY8KVueAdxXoCkpH4TCQxVWvoMnBSTkGnbRUH1/kpG8AAsCCIJJrn7XtKXj44osvpoXzX7s/XU5sAd74ZpJMC2L4JqVVIZyO8xjPiBZO14CoAZpYoas49IvkXehJ618oW2jWmqvVwolbp36UK3RTD5MvZaHQqFulSplsqXotByd+d13BCHy5pu8o27UoD8GU1tHaP9AJjX4sLxcqPfEyEzuKEOsTAAflmD6KAUYtXyswFsEKpCkXgIJCMvhCnzzq4FmVsL6hWLx41mAn+s9k/q6I4csTX3tqeg7rEZYogJzgTQukAEPwbhAK/EfJrUdEOXwQLLodym9ogy7dERLk7m7+P7SZvoM/CWZ6KiTB8ff/5IfJL96nbn1loQ+gAV38PUWfx2TFda1e0Ak/KR/5YJFDOwGGAISm/Js1Hvm4Esnx4dWTT349wRvAFDkiECXfD986rLgADgIEOM4VCz/WJ6Laaa/A1BOnaB9tBcDoZ0h96W7w6GPJfxdb18NHKncwulzCD/refLb79u9JPghw4VkG7QSwyPHUx8rmAN3KMf2CPMCHe6Pt0PKbt3+XY4r8pjyXf4ecA3wY89AJ3fCEdnMPoM3fgCRdWM5HjmA+Wk739O39qoi1vlDuJwHY4J2BQM5Zvk/5tIP6ee+VV17JDAq6/SAvGgBol2CXPgW4cp+y4An36EvawbOMPdw8dGFx9wD63ZlxDNOPgEfHPdddTFk//b1n765cmKPE6SP4wuKJD3Uxf33rW99ae/1Xv0wZc+GBzyiKlWuAUfrN/oJ25gX4sD/cKJQV5l2uITe0kUwQfD4Jqyw7JLSLNlPOM08/2w4piX9c2xhR/U8983TQ8WYuLh55lONF23h1wdF8Znve0H6cLWN3BHtVtwBGv8qnAjTnzlFHVqCywAjLVs1R19ZtestVpzawVM5xHyykPjeHO7zHIRXwR4Be24GMkz95vF/5VXVyBZPyzF3JESyri6ohTDpdLK4CuxN/YyGTRpa44E7app7ZAzDqfFyxFnK8BBh7ANeETQaviTnsRf0ukN3dsb1z/BjvJbjuJ3ERTY9FlByjLJ6Qc8r4vLvvkZpsAuDmGZ1jNJUI/OzcKsi1A+ZA3ihcc0K/CkBO9QyplGqZ2ZnB/NuVUev9Ks/WtozPj5baVXyrdNYyLLuC7gq051Ycgg8ncp7RV4rBoKLnOZ5BUXCGt1uXbrH+xV/8RYCXx1KZZKDDhYtrH/RtybRcxGrek4SgPy1/cV4dKURQqAjolrCU5hZv8J4UIzyv1QW6eMbBlgCBwxhiQBnExLOUyz3ohB98C36x0KHYUZ4ADSZuvimbZ1AAlMVvlQv3+dutKq2HOYlvWAQxaD0QLFN3lW/7Cdq0KrONloMn6EZZcB3wId0OftPRULcuBgJcrClYQnNbLuik/fynD6Bd5StghCYAEsCS50wkrl8f/c11tjDxjc0t5ygf5Uw/Uqa+xfKCsmkHfSOApwwXOUwe+q5qnVV+4LeWcvqD9wi00c0iFwndosw1QfQPf/jDPEUGX0CjlzMSOOiEnwAXeOPCJesL5QMwAYAISACVAAb6jQAq6DevKosFTqOhXNrCMZ1YuziIwaAraCJFD+Dk+PGTyXd8SQmWAoySu5YxAUiFlpT74FWekBSWRvoHmdfSTD8io5T/zWe+MQXKNQXUlNsNxkcH32zbam3lbHv6l/HEff7Td59FFgM+bsPh81WBHTQChp+MICXePXY8csEG4NvSUw9pTcTqC5iHHwBxZJl7GRwYFl6+AUWAefiN5YL2GbC4PdpVF2z0q2CUdn8cbYFXgkvK4G99NqFZ2dNn1HPrtdgrL8oM13kG2gX1bt3xG3lnLCADgEX4xzWVuQt+Lb6U71yY1iJ817su01WhBSsdWzt95mQuVh59+JHsX8ExPKJOjvqkvRzy8MYbbyTPKY/FAsFjCR5ZtEedjhPoIEtCBpydPze5oejDT3uRK4ASMrmZgxhiR4DnDapEeX/729+OObqdQHfRE8jCJ/nFl/5l7dlnvxXn2h+eDutgzKbRIBZD8IPFJbTBC90E5HedB778YnFC0lcBpaN+Go1VFay0+XTh8zmne28HRn1/lZ6tGGTEKDkeA2vb3grS/Nuz2Zespek+0FBbBZNj25Up361gU7rm6B7pWYWL9L8EkSdwJriwL3K1jFb60jhTdpKz3AJGk6biFjGH76SXstwNqf028mmx6OjHmPbdCfOPAkZ3RYYIdvA4uc0TO2+ERTqDNCsY/T/+8/8e9S+buFeBt9oZrh5G4LZqlTIHZm8HVmXeCBosK+npSXvnBX15GXA7wDy2uzLajqtgtD5fB+EEpEOIxjptcx0YozCObXF7y0lVICQIQ0BUJtxrZu92CguKlQn9TJyB/uMf/3jtO8/9QQrBq6++mkm3AReXIoI+zf19NU8Z22IbPt8PR/krn4RVLJQWqxosAoLBtmUW27dxdCKWALfloVdfMINr4JvWKy2bKDkGmFa8nDhj9ZQ5x+JvT1/RusG3eUbhmYCcutJC0VeNRmFTrj5h5FNUWTgpq6joC4OuBMUTrT21EzTr16myTiAbg4r34Tn1GlClUtXKDB+4x7soDgBW5jfslrC6LUu5KHJoOHL/falUzJGoZdOgHdqlFRbLGUpUn1ejjpUb213l2vRLgBPacfieAEbBT+TBcqjbQI+TAYKwrBHI0RK7t+0+LX/IIaDnyJH7UpkC/ABPbAfTf/SB7iZu3Trp5/0IztDCh+IHMFA27YKufXuaHyt05zbkly29Cdvd3D969OFU/u8GUOS6gVHkn9UflnYiFyZSJ1cn7cOa64JPSyzWuny258wkvyT9wX0sa3/wB3+QgJoyG0huPq5sZ/MNLQal8fvAwX35/PXwqebD2fJY/E6fON6Cd7oMb3Q7LuqC368HUOP9e3qmhpMRvQ+AI2k+desjypG+8J2+o0+1NCIDBiayzWsQz7WwFPMM/QYPsIzysW9clCE78JcAJgL4tALSF/xtUBJlIReensR7Buwgd9znI8DlHvIB0MRn1N0Oxon8o6/hITl4qc9xT3u0eFGeVkDlnX5y3LqYdL6BBq4d+7C5txyJ/Ln6cbq4xwr69lvtYAaCw+AnNEJH9l9YrpDVcxnItzh+F36wsIfPN/qxsqZ9o/0uAo+faKet4TNKUFL6lB+6J2X7ZLSXOh9+6GiT71h0MBa+84d/tPbL119LfkPH9jjXHn5Dsz7v8A13FfqOnSbnWedH2q5FL2blSf2o3+d06aijBCXueFWdvFzOQgeP2KA9d/Nx4Mtl3Xyik/dHfT3q4/w9bNML3iYsU44ndx6ybXM6fazzZvC9iIwfwWnFT/W9ldihZ/m4sxsSBKM5r/doessEhI7A0PbnMzMptJI9fTd7rh2jHMyB6Pp+5Zs5UkntBBhdj2OyccFjzPC5HngBnbcz5FeMdAdgtHZ+JfB2xNb7EjXXgFGQv5IQ+VD3KVlloRWM3qoOVylj225Fx9yzCYp7wFQVrJF/tdxK9xyNc2Z8n7Pz9WWifq0A+kq51YWg8rypZwAJWkR457/9zV/n5IUyZfL6yT//cz5/+sTJFAa2o1BAfJjEbgTfSeOSlp4AoXf2bUMsNp4DnhbNPtdsiu0O26I/K+Uy8WL5gW9c9xnBqvRSN5M4Jn0VDLSgCKBX8EGwiRHhtDm3MfpKlt/mVOQd2kH9lI3PiuXyTV1aLlFa0MGzWoKcZFnrOJlDj9sXvJOBIH0xJEg0Ab3WR+jTiqTFDXrZAsTypuI2iAsFa0YCwNjd4dfIMwBrt5B53+AishkAZl544YW04KiQaIc0SpuLurSchDLzWEzlBhoeefRogjK32+GLPo452QT4RsmSZxQFiCIFOLO1SXm6ivzgB/8++4Kt4ZTZWLOjAGkDv10waL2Bt1yj/1HKyC78yiClfuY6SnY9FkOA3bTSx/3zFz5uwRoh1/DkoYceSKB/sfQ/7aP/4Q1gAktzArCwRqavYRhwoAO+QxsAA3CEpVTg7DYZAUvKAO195plnso3cp6/XY/EGYLoQ/QhY1AoKGIE+LKPpGhHZKNIlIyz9+OqejywSGT3f/RoP9VPBAESU8XaAevqXYyLxZ+Tscq7vD3CuBZZ+gDdsiztmlGmtHNAOAOJ++jcHGKVfkC9AL0nv82SvLm/Obbr8MCcA6qkzLfg9vZCW72bFaxktAN1aWBx71O8CgWv8jRUc+cHSrN87cwZlMf7hMzIBnygbmTQDhAss3Un47S4A8p4uDiFLuZDtbeN9fXyvRd7XtHiHxR0LqYsKxgDz5amTx5OnAEPGBNbRTFIf4x5rJu8ARvEZ9WAG5hV8iQHQTz/99ZQp6OO6Yw6aXoqgNvLkkvsWKyv0IafUczr6Et4+evTx5JHJ6dmpgv9kHaHuhx55NPnhbo07UIJRFve6QnEvjQ6dRymzd2yc1NIcGNXopA71N2Xw3zm0Xq/6tuYJHYFPm7dvPmteOtr3AsyOYE7CV4HnfP42Se/N1lN1uG0bQeJcPT4zAu1qLVWPV11fsUAFeUttCl1HuVje+TAe8BllriJAmG8/glExgnRNJ14NoLvWU/kqMBxlwfIq4BzbUJ8RjCKvRNEj1+ywmooOyyhjwONss956HOjtwNmcsN4K4M2Br1XXqqBaZgp4OYFpfDcZX1YEI3MqbbcCpHNCtoqeGsBUB6rCPEdj7eC5Th7fqcKhBUGrYxWGWj+TvkFADYS2CPc7g2AmxZ/+809ywn/g/rYd+atfvpbbfqyYUJRoZJQjEyHgk+O6NmYUcUTwcuzc3haN7DYw20eAB3KN6n/oVi6THKCVbxQf74wDDnAqMOEbayF0k8iZeijb88m1VORqvk9OToRaqeCFlpIcwB2sCHq15ACKBJeU51apwE0rrL65TGbwlgm/HgfqVj7bwuZphCb9BwVeE6jtllWuA4jMx0l9/A0QggbzWaL8Mzl6WO2wiGgdhU88r6/ntvU40zfaS58+99xz2dfKLvxP60i3EOlC4VigLpR+BjAFMMH6CP8F9FzTOk1ZPEdABzSQ3xNA/fWvP5lbkQciep12wac/+7M/izIi2KIE/uzZvZAfswoI1LRqA5zOfNwADHTRJur1eFWAGfMB4I/79B2pnWgv/cD2PnIPqCEJOXKFPPNfVxDalECe7c9uEb0Ybea6skT72AEAeCDbLnjaNmg7rYq+phwALjyCFpQ9AX9sN9MmrWmAMgA1YI9t4cyOEKAWELbv4IGU+7pNnydOxTW2cgH+PHcqyqB9O6I+rM3XukX+QIxLaKJ8nqdsQCs0ad1nLPE3/Q7tyBbXUqYi2lX3EcDe1QDKLjYdJ8gaPEnQ03OYMmcpE8gV4NMFJeXRBhcNdT7PBWe0wQWO7gQEupFn1IUT9WkZpdyz0R7k3nHuIQ+4Q6Qlsp9KJZjUlULgxRznwpc6cu6K9nx8roE6LJ1cg988yyIIuXns0UfW/umf/ikXjsgcY5E6Hnvk6NoHcVoZfUefsPhxNyQj9SNvM+PlbIBGFiwAVeQAGaafkA0A8S9fe7X5Tke/8KHO7Lc+H2+NRVY7vjRO7YqF2sXLzQLKnMyz99zXUpwRqElbkcG20GtZTACj0Osc3KymbfGVclyO47wVGB2Bn4BNGfP+AsA1EFl1a9Wp7GhAc9+UnQwKtZz29+pd2xGvVPonHdq3qUcgOIHImdRSc+BxBGlVR1feTCCwbPVX3TcC6hE81rLYpk8DQsg3n2oZBYzmuC4xM7pMLIHpftLVnGVU/FDHZ8UU0OrcxzNzIH3kg23VZ5T5EDDKzhQuWIDRXBjH/IX8bo9k+FO/3Q6MaolbJVS3XJUMwjgKtA20o0fhgmjPNB8Fm9/cr3lGV9GSIt2lflVdte5a19h+wKjKXEG6eQAtSrO+EbjejlbppX4HvMBUa4DCgpCiGAAHAJhmVWqR7JfiRJG/+7u/W7v/yL1pQXvzjddTybM1DyhgsoOW67GN6hY1gwAh+Sy2ePC9w7fu/gcfygna04XOR2AQHyw7Bq9AF3TkNnZP7cTkru8azzEpAnbw4YM+FR2KkC1Gz67VT9QgBYEUYJQJF1q5pgxBFyAFmYBfWq/S2haTN+Wk9bhP2m4darGR325f8Z3+cJtaVDFtQxnq0A0NPANo0SpBW/homeGbZ6CBv3P7OIAE17Qk6ScGfZSjMsb6ghJ67Y1fTbkieVZwBMjMoJHIfqDvbQWhaWXpW6JVPgWo0Ao99AkKFv6hME+cakc5mvOUd9NXl9V4tOPI3fck7QR0YIWE5iee+NraT3/6s+TRd7/73eT322+/k8/RXspi+5E6AUnwGjnF+qbPId8ocdItQQe0E13Nc27LAv7OnDqdcguwo92Xr7TTeJ547PF2gk2cOY/Sv0LwR+e5MjlF5AffiFbes6+nxLrctntpt+4WZ6MeFzIqeBc57nawuAOAswAA0ADIyMsLeOSDdZUxCV0Afe4DflJeYrHGc0cff6wtjsIKkouzoAPQc7nnyIUX8Oxyz3WJZZTfp+PYXvpue6S6EkQxrmkz/DaFG+2Sf9BUF7XUi88oizjantvU0Q/68jo2eD+ttli0O+jWAkf/IkcA5RrpDh9NX0W97mLwN8/DWy3kfAOgcR3STxgaaIsLkVPdh1jfYBeNn3VQ5a6OdNE2XQys3/GIHFInz/z+/XfzsAD85+kXxh0yB//o22eefiqfQ+boQz60C0squzQ5ngi6irmF68xjGXDX3ZnOnWvBecgC7yPjggbGHDsM+FQT8MYzBhACRmnLubMfZ3/sjPp4/nIs8shvei22/+nnh2MnI/VQRM3r4tAW2A2YYo1SfnOHCFp7lpPUY32bfgQVziV156nqRUGHbalAs5W1fHJS1XdpUAmQlACxR/PPgZo2b906T+lC0978V7avH4cpGJUOjToYRUaQJaAc36ngzWcqWKvzbFIe9VuPZdnOCQxjcCvAVR4nbpjZpscyyngUjLIj6TvOS7U9tD/r7Nv0tS55MX7PPVMBeu2rNDxBa9nuTxzQA5Vw82MRJRhlzKD/MNQy1ndFVgh5lNH0twKUFXhVRsnsUQRWlXUr8FUbYnnT8zPR65WO8QSmVcJpO+qAuqmu4eUqfNOzfWzYAeOKa+SLgInro3DfitYKRi0DIaRet5lz5RsTC9e0hOyOKGd9Gpm4f/7CT3Mb9VvfeJbRsfaTH/9jTppMcmkt6ZYF8tGptAGEzBMnIqfnl7GcASAcizOS2Rr6+pNP9S3AFnSEQqR+fcf4W8WTqY6utm1eFTl1AGz8xoHcCGv4kX4l8ckt2FAItb8SkMbqKoWZrd/utsBkjWLXCgnvtIQK3lAIgrPcOo/AJn0q62ByW5Fr3GcFn76KoQiqFUDQmGdUx3O0R99e6qeN1M23soey5rcBQgaWUReApk5s6ZcWz2J9Mf0V7TSgI6NxA5ydPHE6wQSKiXqUEf3mlBUtwMoMv3WBgC4sNaZeQhmfC19GlTblfhr9CIjQ7/KuDeELtGtHBgv99KfPJ42UcXeAVU+1Avx99NGJtR/84Adrxz86mfxhQcOiCLlBMdvX0ED9DzzUQBsLGMpsEfA3msU+eIzPKv1I2wHwvEMw0ueRnzPzb358ZrKCZqBc8JZ+uCv4BV0e64qs7Mut8BNrWEYJOKE/UNgZ2NNzjZoyChqQORcB0M3i5NWXX0k6v/cn/y7pJDqdvoRP0AwwgV4WZfTz2Y+bxZJtesr+xre+2U6+6qlQCFCA/x/GNjF9DT3Jh6CN8ncGOIVvl6I/aJc+o7xDtgwAMuXSPucvrYP0ows5ZfSOCEDMlGpRbwLBaHv6QfaARd0PnL/w4BPw0Yf0E3yGd5TD3wbYQYfAJw0H0X/851lkGz7opsH4Ytuaul1Q0p/QRLuPxy5OsxC2fKm0qVl2W/YDyqXPXBjTfv1gdY+hPtuvbOO3SV8RCEY/GDCInAC0v4hUW4BItu15zpOn6D986DOgMcbfY/0oVsqnLSdjvqQtl2OhY9AU1lVcKJirMy1YPEf76M8Pw2eYPsBKysKGE+4yz2vIE3LUAOnOsMLuzlzLzJO0+clwA6CfUfbwg/obyG+pc8jbm+5EwQ/44zxoUN6Gu5rldO5DuXVOqjrU5wUjAiFSOVW9Oup9t40FIARQzYGfhR5dtrDO6eRKe20Lf3sc5qinpzo7vhDASdcq3ex167kZhC/erGDU+qpel58VmKqLstyYE/joM4r8EiiXuzj95Da256vOqnU25dn7I9o58bwY5mpfLXjero5tG993Tqh9bFsEo+th1CKlE/LZliAtxuGO6BjGKin3JjA6ZxmVYTasrn5GFDx22hzovBUQHVdetW7KxpexgrhaVoKR4TjQOebeCoiOz8+1pwqLPqN21qqBbDluj00M7ysIO7J2ehUG65T33DNQxwlAZ3gmNiZOVuVYhpov37bcDnrtl6+uPXDvfWv3heWByf6dt96OifBcWJxZuYZgxASYJ3dsaT5t0Il/6IWI3r0QwRiHIsHypZgQjx3/KFfZRx9+JBUQ20B83LrX8sjEp/9j5jKN+pj4BNQqEkGSZz+7zckkS5vdwrf9bhkawKSy5TuTgXeLTe0P2oIC8axv7tEfDYQvfE9z0uq+nSlzffue6/gkolQERbRFJUr5glEDyJjstcDYxypOgWmCiPgPDygb8AJfDGbCMpZbk6HML0fwmMqftmChQSnTV1jdsPC5tacyghdaQAUTCayDXurVWsxvU0ehFFG4BnFgeYEmQQuTX0bRh0LEJ/PBh+7vz34W26u/SMsYyvZG+DKa4ovtak4kQrEf++CjacHEcyaRpzzKBSjS5r2RCgfrFFZyZJj64RH/qRdQDCDQ55Vv+BICndeOffD7aTHE7+tRJvdPhIwrl4wPaGCR9vG5C2tbI/KYfqQuFxnQYzJ75hllgr/zsIPuB8hY4DcgI9NNBQjgGosJnjHNF+mBuH/h4rnsG1MJfe2pJ4MvJzMKNsdJyGGC6njWdGLQe2+MYRJGI2efdjD2ZcyNgFFADWOAvmRB4KELzq0VlNZgoly4BBiF79TFb6LpodvdANutvyG07In6PieIq4NtgZLlQKMBOzmf9N0KLa36O8Pr5g/ZeMpCBfq0anJNn9f3esaI9GeP93QJOtXHA3QyD+qSwRhhfBjAyDxhWTwL2OY3iwP6Bcs644fdFfJ8CsiPf3Qsrba0g7bD6zw7PiznLIzJKJIGgqCJ+Q655bSx48c+TGB5MfxKmRu10sKXb37zmyl70Mu4AXQCMOE5Mks5H0c+0WxjgAh4BP0tgO2+dI2iTIKT7nvwgSybk9AcE8j7Vc6uj3LZGqV/XBhn2rGg152dduhBAz0jwHJ+9169rx52MSEYrZbMihXUh0tgtG/Tj2B0GQQ1MGX5FYyO4HgEovniEE1e8UXWW86mT4te9OccH1bxx3ZVEFsxitfr/QpM698jzkow2ucenksd2g0OBDAxDthh4Tr/Nc7QhgmfDNv0Iw6Rh/LVtgtwLauC3Fk+d0bkcz2DAj0H2NwWuZA3RkrI1CVhwi/TkRoAACAASURBVE9jVVh0kddt29rpeUlHBaMycSTYFdKcUOIoPQKqSfBSyS8QtqsPynMbFSIEV67gBSoqc+m6aZVFA7qZu9IwJ0xEfVf65wbKXBnQVJ+VFxWg1s4ZA5xqZ48d7iBzwrZ+rVha4hAMFAUfJhVW0hyLmNGjIYQon83h/5YBEpuabxiR8n/7t38bvk0Pp6IkhdN//S//dyYNZ/LdFJZB+oYJMP0zw6+jAecwuff0NNsJZIhJG+sRipAJmjqYsF3FEyWNIkQBAWg4wYX2MKGSP4/JjwT8Wi0/iRORGr9aYM+1Gy2qWDnQepkTfN/yFyDwnP56uUrsoJWJHdrkF5MzYAcLA2W0s9FbEIP9lpZTtxhiO0QZZPHD3y6AULCAn+tBJ7zKI/uCXwI1Ahl4h3ZCD8/wUWnSHq4Ruc3g45mW7aD5baHY2F7dHBYMPihP2kgf856W3QS+nIoT4JP+/E28gzLbHf1BGQBA5UneOYHxW4AguEBhZSaFUFj467Fw4XkUl0eKuk0tiIXuM6dO5H36FyX99z/++wQeWCeh++TJ0wk+iUJHGWNVAkRCQyrbiKqsiczpW+QYGaZ9AECeg570wYwysSqifAErJApHBrVgEm1MVPsP/uR7a88///xkWUO2kx8d6CAD1kU9pOZhgXWt94GBbvQtPAesUI9HUCKv8kEQRZ8TPX80+oM0PTwLnxkP9BF9YkYH2pC+rCFb+jjStrvDZ/QKeVJDhuAR27/w/WpY3pQRfFv57IoxStksFKCTNGtfxM5Cnhz1bkt2T79m1HxM9o6btsBscu1ijChX+Lyhzy1msGDMsLB1MQMvMhiQVEY9YIltt82xaCQNG6mydPcQ5MAX+k454jr+5y5sAGD0L20gIXaOsfB9BbhTVspq+P5SN+XwHjLEYpvfZpZIuYm5iYVFPR2L+7hx0I5Dhw80i2GnnzIFHfCHICQWHpSFrP72X99MWeY0OuoyVRbjgvFy9+Ejk88r/XT56qX068aSyXtvB50tVdfVttiMeTp3PYL/tI1DLigLOWfRsjnyOMN7LKPQ6Zb+lQuR0xU/9W4phgdp6Q+3ocOxU5U+tyxKov+RLWhtvtzNHYntT/oNOU6/1r6zgOyl/3QAWlyxrkUqKCL165whKFL3tZG00OPLYGsBfJzHoVUwU6+JK6q+9Gx66wA817qq/swbbNkxrkMWE3zFzlXq1e5+5fOCp1p/rVeQCthXHkZAWUGx9NXv1CWL01SbbmnsmDBDAsZugGr4p1msp2d6/YC02i7KzbYUtzP6GL1OOcyHiUW6OwT8SP0WMucuRMVbtlP+yJeKn+b6WVonvDOz3c8984fq50pzaBPGBdxYtm6NVGP9THroAqCmW1TEPKS3Bm01tZMCNDJ9iXEd+C2DvUWesnmwuPAdqQCuAjzr1oojOHOA1M4d6asCVK2IvrOgdQFGK9Nr58wJnHRW2herwMVqciqzRAfWQVV5Y1m+gxCpOKRHIOZqh+tMMkwwfO+IgA3afjkmPSa1o0cfyQ5FCTNp/fgf/zEn7X/7b76d1fwv/9P/3CwBp+PUH5RDKKuWgumTpuzDAodi5QxZaPk46mESuxIrbIARR9+ZikhLJHSTWkgrCr+3hDkeYLhtO76UbZudIxedBD/7pPlw4tOU29sxmQgweVbLqpZOB1Ru0Ud7BaGuBD2jPYFwT5MkUARMQHtLO9O2M+q2Y24bsuIMxaq18/MILKFufgMmmOBR9mfOnuqTfNtG1IfyrhhI1AsPtBLopuC2JP0CGKVtbmMaWIOySMtt5GCjTsCuEfVupdftRwKWEtyGwub+rqCPMrlWg7Xq9hnX+Z0+ah0oQDPKGqVNf7DAMB8kz9hfTlq0mefeefu3+Q4yQwT/jkjxBH+xyCVYjEmH5wj6+OM//uPkIfIJYKV9WOApW39RaKdsrLKAFAAH5cAXJl9oQrkDXgB7u/e0dFgAGFwEfvubtxPAb1/fkgAYYEKfb4wToui7a9F2ymHcGMQCUHzjtTivPiZ83gWQQptWEcoWjFEn4Jmzv1VaLqz4TQBQpiiJ4yJNQ8V1eAQdyDg08Q6gB1ngGmPomWe+3o6VjN0MfNFpF9Hx7FTwm3J4No8+feu3aVH7dXwnsA8/7h0BJnb2aPp33/5dtkXQD3jUqpHgN+Qv3RXi75SHGA/p7hIypCJjEQGdgOYMqorn6FvoOXywpbfSkLB//94EWWfPnU+5kic5J+BH2XOXylcmJu/Rnra7sjGVEuUC2uAPfZW7DHcFMCeQrAceQRPWZmhF7qEpTzM7dSb5YxJ/5JX+Q46Qb/olt6b7yV1pLY/+FiQQUEHZyClg9EbwFToBgcge/Gexa+oqQA/ykAuqY81HHSXLIoJF/qG4Tt+SDQGZvT8s2looc/4K4EqZLOQY6++GbzVlIYvUg6WS3xfCJzgDUWN81Dnrrlj0AGh5H0hzNnz/KReZht5Pwwe4LVy3J23QAn9x41CfUh5gdEscWBIaA+g0qT51k2ByCcDNKEhwluPGObnqSuftqqer/psDo6sMRalPAXzdCJU61W3oL9tisYInDQoVBE8Akw1jQGEHg/WZpfJ7m5cxz0Lvsx3tJ98LOuqzAnrbDBiVrgSTQQL8Q4Zsd9LYI+mxjLqzIBg10DV1Yfep5RnGHOOZ8pFvcZXtHNsgHc7xc2B0fAZL7HL/9ST2HRQLzplf4A1zyjpzf995gl3QxtY9Y2p9S7OMJp/wGR0Bpx0mEKqgqhLetoGaII9AdNFBCybPCbbvUVYVHoFlfWeujrnVTKV/8f5yct9x1bOK/krH2Jl1bE7vDykUaj21Dumuq1B56+STlsPuJ8rfWgRQ9pzRnTn3wkriFlSzInyeSuK9d3+XE9SN2F79h3/4h7XLMWlx//dhQcntwFhRUx6JaNt24KUEEVhFAQpbYyKE3vNxHeWwNywYCA8DgPsK/J13tFQ18KatdNZzUqRsTsZpQLOtDlOx7juYk/+mMNtTHqORwQUoUYHBB95DaN3eT8UZAqv/E+WbsF0w7GBGGWG50w9TJUj7SQrtZJODKujSp8ztP56nbH7fd39LA4RCoX545EIhA7GCX9DG37xjOyjbiYh36Sfe1dLDO0a4putCDCPTGdE2lCt0aCnW927vnqbksGgBaLcED2sqLbdTdRuABhWCQSj0D+ATwPe9730v+6OOM95BtrQiNb5FwvPo9yN3H0ogiqLPwKnwHXWLmjaRqgNrUiZk79vv1OvW/cEDh7Mu3qV+ZA9ggWxQDn3I9io06BtqkFVauLa0qGOBAu3EIgUYg89cBwSSb5RvAktqX9B3KPI3fvlGnvHNCTyXogz9fZk8ARXOaShzyuRDn+iu4cLm/+XsvZ/lOq48z0cDgPDee4Ik6D0pypGiRk11d0RH7E7MLxsTsTER/ZetmdV092jUsaEedUvdMiRFSqIXSdGJngAIQ4DwjgT3+/me/N7Kuq8epN5CIOpV1b15T548meebx+V5uctojzHgeYwpshuZgQeAZmhLUXX6Da+gEXfvInkzSNSkHdz3jhFupdZsPeTc9rffclb2B+INL+LIaGO5QBBy+tYf3jC4yfMBs/GmQANlrKA9lnsSCwzKnHldwBUQhCwyHkkyitWaKgq0F8VIvDD8II6cscYdl+cFBFvJJo5RNMfjAJ2Hjxwqy+iGTc0SWjKSTdUyJWDSLmPP2GAZhY+RU+Y2gP+ALLN8l81kABfgC3BLbLNd3Apn4Ddkkc/J5mcT6HANybZjsqU0oYFwJ8YdUBp5TigAbng2kOtaeMT5SwovkdwwDqzLtEdolDcjSuRkk8Axt6ZdXpiESrBJob4pCUzbtBGjT6kAsfjaxeUBE008d9OmqqCB5ekGxfRzzChWp4vaDDmkRCeBES+M1zkxwNmE0y68zCY5sgtf8VQEjMKfWUCy11tjPQluYox5xdsZcNrrtui7Xh/WsyZa1M+3Z3qSENPr2AJ7o9rhOXu9s4ymDz0w7QGU9WwDo9n09WC0B2WzMMsE25RldAqjCIz2GKn/rdahCRj1PFZ3HFbVjpYFhEY/2dLZsBUyYO9NMzpknn8ljyUv9EG8cdk0hw73vVXf6HnLdbMMa2Oc0vfXAta9wjf0l/GiKPbzxRh4w3pKtQlNxGbBrnUJg1VV/alcABtP/ts//J8e3bEAjMFarkkHc73dus0M3V8z6UCzWyMA3Y5mPMgFbEvQosRnCeX4vn4C9c+fT//0SU1/CoyOQeT4+lkg2dc0MLoQuB1PrgClcpHXroPFEMHj1ce5RchQFMTO8Rklw4KdRfayEjkokbJ9WxWmJpD+LWWF4kZCyZ/XO4su9/Mio7hOg7lipYcl1IuxrBIoG3bajuFSUWYWVRRqlKnHU9FuscIZiGXSSCljEcVSa9Cr72n/1Vde88KIpYlFTGI7LGKxOMbdTv8y6VL3kmdyXxS7d1ctgaG3DCLoWF/ifkzAPv3sd/2EOYTv4S+/o5xoY8PGdZbv7DS5NjGcfHdF/OH6JEO5TFaTdb6j77wosQLd9D19iMXOsWwtMYtr6TOKCGXItYwjtJhOXcg4bm1WMErCxBIckBxXZnacvMO/uL1pB+sjoBIAhKLv5S0xe9DrcAa900dAyp233+q/sRja0ikLeKxNWLJe03GFSfTA2hnXOP3hWYBp+oeCjPICDKf8DdbFPJMxi6sW8MwLMIoFlTaQAaymjA+Wzr6M2DbJvwEw1gIsmM2qBx8Yl+NHjs9t2LzJxfvfB9w3uU2CDG0my5wFlb7AN8ZkOozjkt2m0M1zGAvmF4qfTQOAg34DJAC52UQBvNmsXdEmxRnUsgwC0j5XYiH9x3MRa649GHKJM15vaqy89rRN1IbNWww+iM2GL5lrKNmEBHA9llH6AU+gk2LpTixsmyauQXYDJLgGnqRsGSArrsGqM3rJ9LH+8HnLFtXb1DoSgwJ9CujxZkhjl8+AXmI1aXuz7rPcqr/Qkxq7q3XCF2OfGG1CMQBb8SIBwOArYJQ+MS7xLvHOWgM9yaYmQYk5lASn1DxeK0CHbNGGN+ktIQTLOs/f5PjLOgoXOadt5gN99jqiNc7hPo2PWKQZf7Lzuf6gYkd9apNAL+sqJ6vB1yTLUSKK0Ig31D++51kOW1hTcvZpO4FuxYqKjSaWH0C7Y4c2yVqTOZ7Z1k8ZHdiUrVq5xmPNXK9YfZ3uJD7Q31iwA9iR7yWLy8Bg4NNZHbOG9WAluqvXbeOz53v9Hd1WIGwaxExwxLSRaAxG5+GEXoFa4TdraGcZHYPRPKv/HjDq25sHYuq3hkOCLcaPnAKYzagcbMMZSHne2KoYMDpFX2JWYwltYJQ2zPsGzFlPGCfc9MgiMmLMIDAKnYDRbMj6MRhAdgcix9gm9I77mc89vbGM9teiu9y3FiuKt5HhxjK6QTLrkojCRe6PBthhgYBUbWDJPRnAKJbR7GAWIirMn78rAsXPt4xOX1fC0rcxixkWjAZq++vHk2EWGB3TPT1ZspNaOLa1f/Z4wo3pnjc5WnDa8MyRZTRAbfyMXB+30xBT2WIObZLX4hy3dFy1WFDsZtGiaNefSvHYnSU3JfdgsXKB6L11Es+HH7w399vf/tY7MADASo7lkhCzY+d+dtp2R6suHoLLWe60c0VjwcKIDNNn3EsBLrGOpE8BpXZvtWB5J0mxQ1I2Ku0BZHHrrhcYYVdEtqfBkhaFWMUz+aHPu8UW/8L3iUvjOxbRJEzFqoOCiPJlcU85qbGssUCXxabFz+lzrGIZq1gVbQmWWyy8zsSmn6ERNz3fG1jrPfQEzMRSSYWC1PjjOTwTWnIqDsCI7xlzxiMAkGuSWMbv1MdkIdqsSc4zqPsYGeHZuS9WqgBL6OA7FDpAFBl58MEH58gmhv8XFD7B/YxlQH0/HhcEnKAFcAV4pF34c51i2KALIAQgY3GJdZExwPUJKOM7J1LITQ8wzSEGtAOw+PrXv+4NALy3fLbYzSjOFFC/7fb9w1GaAAvapQj8VwJ1ifXkmZEF3PQGVjo2lWchG/SfWF9CT5DFV1U+C/pjiS8QX7HQ4X1iR5MJjkmnrBYVDoA1zBZqKRP4iIxAM8kwfO+xI4b06BGDBvppgNwWcGiG92d17CMbA0qu5Shc+HqzSkDRv1cUiuCNp8bCcYKyWPo8et0XjwTjCbhL5rTHV27ZgAN4ulguWo+z/k7iDPMZOuEr9DHejA3jRiw8/OC3OoHpGs8x+gbvVshCG7mF/t5ab0spwE3/6TNglJJGyP6mzbWZiOv8jPphN7diPZEDLMU8E8AImIq7vE752m4wCigGaCbcJzGjtZmuo3NzTGJZY+pIWvqIdRw+OyFIcxi5YzyTmLhBxyojI4mth+fI6f6bbvbpWecu1DzmXmSR9Zm1ihOY6G/W8GywKcs0lG9SvykBRUgBFtoK6ygPBOEa9pxoAc5BGj4IoB0dSj9wdcIbH1Lw2Ym5ZQp52Lu3ykNdKxAKXXigeCG/8VYgZ7FyX7xQegT6okf7NTOeqbHe6z9nnYhFnM/R2wFkuX4h/T0AxmZh64FQrzsDXQcaG6ismqXTGeNj3MLnbLb6LPMxEO3xx0IALd8HgAU8AkZz/0JgtOcJJxfaENcy512Lk89q0Hq35UYsauPjTHrktJ3gpr3QkLwET+JJDS+GMR2FD/a6+2p9jG6O7gNH9PxKQrF520IW8DYCRkmwY7OJfGZt5fh2xsCJTbjvFwKj40EYg8PZ1r75IK+/joxtXhmAXlDzvAhzdmdZFHnPZFgIcPYCZ1DUdhJpcyL8E8trL9yz+zQdrD1rAuU5Y4EbF5ft6ekHPd+HZt4ZsNTd5HMspKkPZ/exFmsG07tvMmulZFikOGULQfzd736nz5vn1q2uk4t+8+yvS/m3+75UTBICjrLinRI+Bl1yYznuUSf68Lrc3LuXZUmEVjKOoSnxU1zDYpc6oOzIoZ/jBCuB6FgpE80WlAZA1FYuxZQW8K6wjMtfVg1O+hTrVCyisRSwiCLQvFDwKDHT1BIcnPCBy6mFCEAnyitlYqALOlMnlM+cLOWJ1voBjyNjASHO9NXsg6+hMTGfKAP4j5u+d0tF1m211u/QhpLCAp0M41hh4FPqQWJ5ztzgd+iBTkA8z2Qs6RcJTBWmsdS/B4z21paKBW6bDfEJBRqABxh78cUX7eI06FCdTgM/gUTu4xnpa4B7WdC+NJC1FU5gFN7aXa86jZU4t7iVq6mEkSS58VzGi42M3cWnzw3VDXhuFARWH/gVq2gAf0AlrswnnnjC7jXqj5IA4k2T+IyleLcsRSTAwJucY48CXt6s5oBRQALXezOj+UAmsmNXBRD4HhpjmSPcJcdUAqbhdbKSLT/NWs5mDZ7m9CMALrRjRcatnA0CbdG/7Vs2DyEuzLevFCuGLAFG+R23Pf1aI3CXEk30674H7re8vqBsbXjvOCzCIrSJJAEO8MTnWMMBj4xbLOok0GSD4moOymKFpgsa897Sl5jibIwAao6rlfLLHAOMLtPm18X3NYbI0hl5WhI7zTxETmIJ9dyWfPCij56Hl2Ql1DUoK/iQeG8sia4KcEdzyYvBfZhMYsMdxyo6jhw7PoQVRH8wd1gToe38hZboITWU8Ilsumoztcjykw0otEIP9VttCZWnibYyd+EVz6WOMvGmqwQIDx3+1LIF3RxX61hnvTMuXJvwHcuynof8xEuBHDIe+2+/rcXnHrMMrpGlnDmfmEbWBBLZdul44HOKawUEcV9KiJ2XR4s59+DXHqlyWCrAzTOwjGZcGG82AqwzyAleLcBvgFR0rX/D2iZ5CsDsdeYYvGTDSL9yX3R4r197fBH9l7aiY3NyT543BpRjMOri+VgyW6xmD0jTdo9jMj+Gk5ma+7qnI8Br3M9Zn0NvntGD0b6/oSsJTIPeb2AUUGcs0TazWERzDfOIcKMYPWydlyWc39FgAazZ1GV8M3bmTzOS9VhmIezT9/NqYBR6SFzy89qmGiBaerUSkDds3Ox1k2vLQ1K/k1vgkDttlrjOMpc6o2FWhMTovIG7HjSOhSdZ6uOBnwjvtHm+F8I8M8+K8Ee4aeNPgVE6EcvuWHADLorp0/XMQt/VBiTgoAecub4H1VNC2llGx+C+v65/bqyjLFq8UO5JOuE6eOCBVF+psxh3C4sWxwuyaNrCIyWN5YVkkhNSss8KiB47XFnZLNBVR7BOXCGb3sBJwsHZsQc+qXilNbI+xA3gsRLYCvDz+eWaLBkThAwF5ZjPJZUpvlJKsoDYKS/g+/btdbmTK1Lulb17fWV2KvHJMUxSkrThTNHmpopFlO95RhZQPqOgA1wH65eUDgtuaoFGiQfohN7UReTaobap6MESkjhBaLdLbvkNppMXkz8bgowpfeW6xbKMMVYoBrvbm0s4ljyeyW/EdzG+KBWDEgF0K5gWr5f6a1nQAyixogGquM4WNvGNcQT08/1iPTNxqJGR9DsbnMQCJhmEk4UeeeQRjyulhrzIaRPC+KTPg2KXZYnxJUEDpYyMcR/jygughov9qE5OqudXhQasdVyPjDIu8Ao63nu3XOKUBrL1UAoyLtZxaEpCNHJ0JQD0wMGPB+CCRe6PSqhyaSO5t3kxFwB2KQ1FSTOse8Q203/Gjf5wgtgabRD4m3g+NnD0Cx4ntILn0k8sr5TuAVhcFBBIDK3XL63zfP/BBx9ZRiIHBwVQ4IszrgHZ2EBxl7c46sFlLusB9zPnAcYkNDk8QeAyMdTwcq9ioBmb5158QUlcdVoZ9yxdsVJ1Xp+Z27lt+wDkbXEVXfBiyIZXmEg2JPST2F7kDwDFdYxNH7PNtdBdyZE32ULHWCKHgH08H4BR+JkwBO65IHBDewD+WNvgQcDmRVWlYO7xbGSdhEkfx4k1Uvd9/OFHDonAAu51UetV1kDme9z2n+nUL8dAa+8MmISfvKJLuM6WWFlgvZ6IHymRxHX8jnx++PGB4RhbvueQC+sdjVfFyNc8v1OF8ZnTnKgE+KZ+Mt4ihwHJEkD4U+JxvRbpOFD4x7MZK44dZVyYa/YMkcSh70+1snSETcBXaIY3X4rfDg84rzXZfSurHq8Vq3VqjdzT9i4INDuBT/MTPmxQotnWrdudmIR84AGiTWJD4StzLJv02pwUaOAV620PgnprJ9f0+pu/sx4amDQwOga1PQDyg7pXDxT5egzuQsugLzt3f0DXGPSN9e6szwGcX8kDklf6czUwOgZz0DvFkw4Uuz+N3qzJs7LpvU63IvHoQ/hHFn2vaxJuRIJtn4B3ReEyAaNZ27IJNDZqRf0XwnL5fjwufT9Dh6/t6r6H7gDRAqEtZrZZuNeu29A2xCU7xJKyfiKHvGPBzwZhyKYPOqXBdC4EZnDC9CniWsmkfkCnB3e6Qn/fRtqN8CYeKGA0ixDtXQ3YBYz2QhTBirvgT4HRWUA2ky+/zQK9sYoNIF6D30+wLI4LAfo+Vic1JBkkFFusRFHSLG64gQKk7JLV2okyB5iwE9+5bWvFZv7+ZZe8YTGLVS3CCX036KxYlDBuHXb2nORjgNV2KQOgkXAlFov7Lsod6slihbZmKBTNLtvuSa6R8uHM8nIbnvE1Jz4/7vbXthMXUCIeoxZzE3e24zDbLirJG3Z7OSHqnBUitCUW1HFPTbiTXMSY8J/2aS9udpREYuqQcYc+yF3AK4CdtvmN2MRYL6Jk+C19h0ZciID7lE9BudBHxglLGSCDzz55R8oTvkAL/UGRxBJsy6MWoYQeQE+sKYxlLMG8o1Qc26exdwwf8YWAehaCtvDlHVpjlYRvAGBOleH3hx9+uGLJVJrGgOzEqSH5CqUNbShfLEsGeDt3+TP9AuwxvsgcABFeH1K4SIGdskLDM5QhzzdoUpvI9DmV9mJczljhKtxEtNBe4vL4zZsiyVYAOfxAUWPhxxIC/Tk44MCBjw2GcItyH2EEyDsF4B944AHF0JXF6rprVYFCfyMDKPuvBOpxJ9gq7EMeKlkuyXCZt5xkxv0cDlHHUU5iMaHrhBID4QEnTvWWfeKooAvZh7+EBdDmoUMH7Lp3+SQ9c5XAJKAI2QLYbxWYsMW8nbAEGIRPt8jKCsC1VVq8AYg7Plkejl+qcsZ9d99j2WJ8TIc8Hdnc83wAE5+zllH6B/5iTQOIwk+DyVY6hr7BG+i0G16HAkALY1n9fdvXcg2fuZf16wspq6wLvRymveu1eUYOsWwiGxs3balEuAZssMACvnfs3FZJalq/PD864MOzYpGhmHaVtsMKeF1lFMcKA0CS58Vj2SxQXJdyaawXHFJAP+Ax8wHw6rhS0UFf2aQg9xtFC+2elCeJ195du30Skq3KCrFhvOAFY0jWP0qb9YB+QhObW/oLLfynCgZzHNVt3SA9yjzDyk4/zgrcIsccG1vGgCpqj1whL1QhgR5AMOsLisAbVh0XWqd6qSC/4vJzwg2eD/qIlR0wHd1KXeAeePDsyH4MPWOgks9jndmvu7Q/S/cNoLL1ewxG+1JJPY7I+LPbHYPb3lgUABiQFaAzppXvDbRTi0k3hpYxGB3T3PMD13Rwgb9v4QI9dgp+KYxV4xb+EAdnIN8sjD6/XfLhhabRxLVJxETfRF49VpiT2rUBowHpvr/FxOaZoSX0TfDR7FGOHh1+bfT6GS1WFHc8L3vUyKJ3WE5Z1gGjFZ5W1vjLstgnVMa5FzIGZfyu+e8/+n+0zk7iOgOq8p4YtJ7ofreC/ssE60HrpGvzA5f7bvcDPR70ebuiJsD9/f3Eyf2hfZrx0yWo+knQg82FaBsL80K09nVGZwHc/rviWy36KAsWcxbqxIRkEU6CCPxlhxTgYRew3DkooaefftLgh9Ii7JDfe+dttwcI8WLfSsdgyYYGhJp6gSxaR1RgebAaITDEpGhHzSLKM7ifBTDleOARCx9Khzp9CBUgqdqt2DSybbkfdycL4AWVkELh4ReHXiypjovVgs4Lge2z4lGU8LviogAAIABJREFUgAe7FFuhdiZhEjCgN/FY8AceolxspdWui88s9vznWr5LTFiSWOAnJVD4nhJXccfHgsRYAKwSvxigPCwkovukStvACxQXz4KWhBLAn1j9AKNpJ8oyoRbwizqu8M+ubLUDTQaxAjPwKbzZuKHcvLhXrXi7BYtFwHFmnUeD9qA3wJryR0kWQjkmqQYeQQe8zgYLYENpHMAIiyaxluvWrSm6pKCRiSVqHyV+RBajylKuWonJxoZ/KD/4AxAmtsvzUrRisbz3gXstD2fPyGWN/LTx88anyR5AFNAc168TSyTnJOpt2bLJ92EZhS8c7Qg4wa3/13/913PHBAZskdL6iKLnmdBy4pgy2mXZ8hyUArjQYv9oKzJjAK1aubS3QmEqLKKJh021BxZZNoefCJjzHKxSjNlelVqjL/ACfi6XZTKnhJG89MrLL3nTWBnjS2URPW7ZJhSCMftMFlL6i1UWsLddY/CC7mHMDEYVYsC9H330iccFb0jCD5ALSr/FgoJM4M7lM8kt8Hv//tuGs+DhC33le+iNOxswxFrCcwCjyAryDMg+onqz8VJgvadtV9kQP+gXfyPvkXlvPLAGSp5oA9mivyu0GbSFpFmOfdSp/uOmd9iBwFjiGyvLvVx+3gwST6c6nQB0x2vqu8TrDpvRFgYEGGVs+T2HRHj+SByzrnF/jqtN8hTu+lpXLrrfBw9UotoOnTSGu9xeCbXBpoJ5kJrHeBICJgwSJb/IGjLNe6y0iTU9qphP6OHEJOYL6zNeiI2qv5owBlvkW9Hw5SurKgCWPce5rlmvEnWSZ63vVD7Ztm3H3NEjn2mjVTGynDjH/d7QtY1VGUgmNZ6zLjmXACtW29CPAUz6Nf6e9noMMADItkaNdWtAU6+L+xjMXsfmWeNs+nwfvZr30BEr4djCm+u+vKKNWrfRydrZ922Wrs91wUWDXh+FC6TtgF/0YV5uoyX2tGXRIM763WNT/+3OJnlJsoOHgnWGBDmv2aoW0eOe3JPs+b4fPYgf83YW4B7aQkjyamDU7bZkq8S5GlS3HBNKz7HmLFM4EHJ9jQw39Ivf0ZGUFbMRUrwfMOcP//EHU2A0zxwT238/Tfh0Nn0/mCW006UYxgI53uX0gtlfOxaO8XVjADofPJY1b/waT55ZE2YhGvvJlvv6E5p6UBD0Pwb1JPggbIAyhIyF30pBO17aj2t16G+36+eZxIZS0xELDjF8WHBYxACjiX+zO1vCkFhNg18NyxIttCc+PzXElhlMNEviufNljYBelCKuOixEAUUBN7iXvYgKXNIusYzeAWnx5rmbN290/cclos8utub253pbJyW0STyI2z1B2iiBuI1ZtONCDdhEmOFPxoF3nhFraBQg1yUGM3GDXFcxkTrqUsr67NnTnhyJzwRo0fe41mgbMMI7tMSTQFWCJE9Ad+IgUeRVNaDqJgJ4mIQpTp/aiMgI9BIzWuNTVlHaDM0Jh6D9Hdt32d1GPTnawDIKTQkliGs7LrfeWgTdWG4ee+wxP4ss+oSAwNuc/EQfeBbg5sZ9e6zof//Sy77ndmXTo3CJmSQm8qBkwvG5KsjumONWOotx4ToUIaAeXmKpJ7aY/p3X89g8LZIF2uBXq3GswfApVjeAi5NhFCsaRY6yBhih/DduVA1Y/U22NC+AG8XvGWcStA4ISHpjs4LMzYrXo3+LZClFsSOrzD2ylWMJAmQ5LhBLlOanYwHl0k8SHTysox7P6L2y0j/XePO+a9ceA5pde/cMRd/h8RlZ1Bhr+mYLqY55BZSinODRIYXJII8Ab9o58PEnVc1CskmfNomeXz71pPu4UUB8uWIVAUfPPvvbAkf6m+tx8wMGmd/xNPE7Gwgn7Sj7HR7ceefdc88995z/ZrOROM/ElSJzABeAGsA/SpB2qtzSGVvGmS/QB69cJ7TFWrL2ZNOcdZBnUX0hIScGPFJODiORBZTfkTnkZv+tN7uvsQxyD20mTrjWmMtzK2XhZbOQdYJn0u9YhbGMWg9J6QdcpdqBk6GkUF0ij/hSyS//Uy2E65CrSlq7WKEMihMtD5Sy2QUcDRC1kQSMMlaMHfPz3rvurmNeRbd528Bo5qnLsrHuN6vvdUrkyMYIedi7e49BNmFWMbiwJrCBgp9LZWnl2UtUFsyx3q3+qVws7v/+2+8ob482h2vXrvfvNh5oziAnHlNvWssdHLDEs3p3fZ491pvRR7G4BbiMDVID0JihexcCo/OUdP8F1i+9etA5xgK9vs7GJfo3TeWeHoyG9lxDO2N93YPeMeawnLXSTr2BL/QWLZOwALfvcNeGS7raopb91leHsDUdhmcUWcUTZG9AA6P9eHgsGmjsrdNX4+ss4B+6p0BsV2fUelc05+hPP7d5yillyDq0tB02cy0uXL3YPFYoE7W/kwTaAOms40B7ontkH+b3u4E+ZjSLzrRwzLaMjtH8+Jn9514A8n1M41lgYp3NxJoPIIsZC02qftL0QHYsxFej08weHU+aCTcGxxnoL7QzY3ASQI9CYkGmX647KXdbznh2n3VjYgOdHCFLx89//vO5PQKiTjTQov6DH/zA4NSLo7KkoxToS04ion0WJczkuCuvk7uPVxJ5sIxmnFkwXfhdSj/8RiHRJwLyeSVGi0QKFnfu4bVSJVo+0hGNLMgGsIoRgSeAA5QLJU/iHkwb3MtiHcUNHSh4FvccxUjb3EdWb1n1ylWNJScgPgkXfJ+6mVFSsZRyLXzgGpQPz+FvXG0o4yxIjAXPTz9ivcQCxTXJJGaxZ9FPnCb8sstaMaPJyOV32nORaylgxhEwSvtcT9+hBbco7wG50Lx501aDALLpHciu67nfAE/PiTI2j1vCThQ4FmqsogA86KSvvHIOOaCEMUYeY+EBSELTO2+9YesbStkFwiVvvJ6XO9ygUjTw/M+1SGaMAKlYzaADC5/jJBUOYLoFJABjb79bMZ+2kgH2Fe7BeDKOuO9ZeJkPHKLAPKAN7nv66acNxhPLe0Hny6ce6M9+9rO5733ve6bjpGSM/t18036DSr6jHepOYo1gvQdMLFGWMryDj4C2fXurTimJDrwDvHnea7LGwh/GnD5sV0IJIOygSqjB5xv33Wy+UjKItpBpW3TlhmP+rRdoT6UH2vxA1S5c6F8AB16tV0kfxhde8k6bjAGbjt+98Hxls7NREiji+yeffNo84T/PJZaRPi5p4BwakXl447ALbf7g844du8xDly/Tb6wpyB9jxT30kX7DE4cJSQkl9II+YUmGPp7FOBlgi79DXKrWE4P55nWjVJITlrRGwbvPVaLIsdPbdg7Z7VzLnAWEPXDfPZY75MqbZ8lz+Mn3NfevUwLmac9fNn69buA+2kIH2p3ZLIA8w54cKhI0K2nCf7wJkxJF3mIhhh/Qu0XWRl47d+1wPPJ2WUYBqVnXeQbtQRcx2dQPhbfIXkJKEnbCPQGjnChGv65XIoc3la34+TZZ2FlDnlU8MGN+pfGSBDnrZMklY3691j9bj2VycukqravQvl1hBISs4PXiRZULaGPdzfHIXJ+i8wFt1mEtlCA6amDs6I/eGPP/B4zOar9PYJr53A6MRtfPBlIFcFhrirb57n3rZoU7hI4ejGZcFwKjY9qG67ts+jF9cdPPxyZFa8paxUXvPIJmRAKMMq4cA0o7hJFYrrXr7EFxD76juzI20JxrQ1vfv1l87O+1bHTZ9HyuNVRrm4g3/xqgJoGOOblMMub7BEL5PYlLrCmMDfWSB+xFAlNP5CwBmCWoIfJ6PWSh3YKJ7XYCeU7/jDEDZl0zS2jH9/UAuBekyYSZPhmh30n0/Z9Fz7/n+b0hOEC0bzPgNgNAaSPodfxiq/OXUiXO3NaxgFwbNxoWqSzG0PXkL35uZbJLQIJ2/uG//Z3Ze+LEZ1YGqXsW8M54pT8XFd8Xq1xiOliQbT1qFi7uY+EOIIq1Je5cgCyLHAsqllkSDrKQcxzoeSkt2rMrTm1dUpFm/l6/bqMBCKcf2byP676512kP1yEvFnD6i6JMPcFYJbkOJVcWzWXt5J1yw2G9iosfwAIPozC4n4mS2EaeE4sZCzXxlPAB5R5racIIEhKQ8BXqCqYsTOJ8USK84AN8czmkDyrzmD6iRBKbF3nASsd3gE9evKPsARwARPqPC/fwp0dN+wb9N31JbGpJCJE1u3Zw40kmUDq0BfjnVCTkK5aghD4AvuEZY1Tu9ot+NsDDRzHeuMdy9vLLL3qc10kRAxrON5ppj74cU9gCljKAL+0AtJK4BS1HRX+OboXn61THFeDLb7ZEyWLOsxPgzjOwhB49dthjmMLusZIhH4BZPAFYfLGK0j/AKH07KkDlEiLKpuczMgNAYNNEnBZVFZDBpTp+ErmAB4wfbmnoOHL0Uz83ruj3BaoBVAA15HjH7l22zL3xxpvewKxs9TvZpNGnWMIAo7S/R9cTrgDN8PGVV16SlfLOOc5eJ8b1skrtEKeJnKWcERbrAwJ6nyo5kcWbcSCJhfef/ezfzG/Gjf6dOPZZHa4gMApvkEHAYsUhnnX1DJ6NtezZZ5+1LNIOfHEMZzvNKNZx7nM/pAQT8lFHjp60XGausiGhOHw2lsSOxvtQ4S9lgaTP0HTyjA6C0PcJO7Fiwj0pGcLyCBjlu4QPcS1zMzQwR8qzctngHpmC1qyr/JaYev7GBBtdwDNSsivVBpAJh4WoOkk8K4kvr1JPtW6yLhH/fkJhISnCn7CWxK3CR86mZ+MXK2uSJG3FxLJJpQ4AiNZ/5A1Q7bnbYu2oH8q4ntW6yvzjRCfoJpwHHpxVbKtL+oku6L1Gm/EKiVDJJ61/p+RZe+ihh2xsqHCXCg/Ysnmbr3M5P91PzGgASdbV6Ioe5MzCBfkuWGAMXHq9Or6/19f9bwtl0w/XtM1N/8w8Z/oZZW3M2Fxpx232WMV6MKWhOrd4305vGZ7Vv54H5tdVLKMFAKeL3g/YINZR2gAkt3hMYs1t6W+WUWKq3ac2buSxj/FF+gxtC1m205eM9WweFtDsed3OGBgwH4DZ97aqMgGnJNAhX0uanANGaQc9zdqW2O4qj9dZRmchYg9UM1MvhKyrs5P6ZP0gThD4JEZioQ6P7+s/8+yFAGLf3lg4+91d9WXaRR/6YunLM672rPGEmkn3qOj9mP4ejEIjltE+NtTWSg0OCsNuT4G7DByLa0rV0A6LFMfX7ZayZpEDcPz6yae8WGGmd+JLK36dWFHGy5YNLVDYrGkn5UbsYpYQOeEhAiKzO+AOcIuyi+UtxdvJjmWybNBJKjyPSVLu1DqZ45wAKTygDdrETW8gqwQSQAqFm+PqMVjF1S/wQPs8zy5ufc+ijsJhvAL6aowrBsUuKV2P5RcQRMwg4IC2Y+11Visu2ga2oDvJE7QFD+ENSgYQBL1RhjwXuhMHyH0oEdz0/M0LwAiQtQVK3/FsbyjU7mEBCehEkSdZyyddtXhYwKgPI1AfeKaTlVpZosTJ8jziwGiDk67oh5Mu1H7iWbOhKaBegIhFAesd/cGqyD20Dy8oUJxkMMeIiobMe0AXx44ik/fee7ctPoAcXMkfqqSTTycSLdnAGOwJ5NEGcYxcR1sJXXChfLkRoc0AS5/33rTXAJDvnK3eEukYa9dgVXYztCf+EQWL3CMf8BnaoZtSOgCFH//4x+bPt7/9zYrdldJNVn/kDBC1ernipQUQ7QJr1n3oTFkvLA6AN4AO8rBZ9TxpjzGjT5fl2kemoZnwA05Gevzxx+UFOGB+U9w8WeWMDW566FuiZwE2b7/1lsq2Vlu8lgrYAhpPnTg9HBsKLbRPe8/JAs085Zxnh2e0RIc333zbfIYuA52W4EgRfeilT6wlyDcyiZueE4Tefff9ShSSez9li6DDR6giF22eZUOdEkMJIyK8iHGBBwBM5hYgEmBrC62sdWnLa4zAKPQxJxlXrmFM16v0C8/gO89r/c1v+/dXgXtk2OCrnXCVEm/cCy0oOUqVJYTCyU3NGkafqRPM83PSTQAptPE34+yYbD0bOSfMxN4BxQjTDs9ljrpwvTLryZLn3leUIEq/N3QxnVHc0PvBuxXHCr2pKAF/mct85tnwmLFkgwXIhAeLNX/oGy9+o+g+XoKEPXDyEq9lou+STn7arQMXCjQrvt8xypfm9mjzi4cC+bv/vgf9zJUKJ2EDRZtOkCPkQUmsieXLOI/109U8g9CR38cgL7pxlj7tdW3uKx09Oet9IbCKK2MW+B3r7zathhAEwGhP49DGCIzOxjA1R3ta83lM57i0U3g0sbpO0z/cn/qqbEjga4MrSXy8TrKMXKBvvtTGcOIhrQS30NODx573Yzp7XDLruvChAPSE5h6Meh1sIH8MRsmSt4emJcMyT3nxPfohoSDBGfx2Tdz0fy4Imy8kkxJQ/UD6wWJgH7C70DMyyPMFavoc2vH9Y0HuaUsno4DsQG+D1jO63wUuBHzHQthPtHn3dKWdenr6PmZBtADJ3cIixIKX5Be751siCzEicYkjjMSE2kyvvwEHe3aUGxWAgcWFOoUsoNznBU9KoawJZRkhRpL2LlAyRQsbC66LlOrF39exqAFUHd/C/3LBk3mUrG7oQ9BYBCl6buV7tsBXSrGgrOyWlluX57sMi34HjNpSqoUQ3p89X6cz8Tf94Fm0H/c2feB6PueauHlRpIBR6IoCwg0QN1tKmKBkAsxoL2AwfIvbHDcjCgZ6UOQox1hQIs/wPWAWxXtK2dTwi+sBb3zHQm8F2MA1fMLiASiI9YH2HJDewGCKYSdekmfYzdziBrObJNEH/lwUb7EYAkIyLuERPEysMXJFf7GyMU6AUeTEGyHx9YKAB23Tji2Izcqd2MDD4gkgibqSP/nJT+b+4//yvxrEfPRxFbK/Qe0nsciWLSoMNDdvrF30ER6gDFfIcgN9jJ3lRW4yeMc1AC/ciPQjY3j8xDGPQzYJyFSdPb9osC5z7UP3P2C6sPZ94xvfkFVpTxXhV39Y/LgmSt4hATesMLjznDtx3EoakAgPeNYlJbRVDOxlW7iI0YJG2uF+lhLGhzF96aWXZFG7NPfNb35z7u133jX4PaY24XeS6K4IvDJexIrS73vuumPu+eefn/vGt77lGO9trt25TIlYJy0/0JBY6vVyEb/55lt2zV/XXO6AXebVEZ3NHhc840DCizc0it1MO9lg1HhftJX3hRdeMp+RD9frZGxanDKymdAhZNRx2FKAfBcL5CeffOT7+RywhowhN6xFn2od8pnrgyKrNQtLOe85+nKNsm2Zk64UomtPS95pl8Q0vmf+OeZWvzv8wfGbKs2lz1gOSYiA/1Z8knNbQRtw4H5K33nOysKUeFiHxahP0E1MMPcgn2zQ0ROAPyw+iUOFLmiib0vZEOje1WtW+TCRB+67v6oa6BXDhgGx1lfkyUcyN1DL+LNx8rNaBj+0sDk48GnVcz0jiybX04Yt3HoW/WLjxv9Nm5QUwiaV7Gv9Z1MKSAaMQuf5i4o/x2KvMAzavOvOe8qwQcKq2kuVj2y8luk4xsSNI9/0wcBgMEbMz7MIf/M+Sz8G7DlJpY1Hjw+id+eB2fa4PweM0l4PlrknVl7AaGgoPTZ9DPQADtsJTrm2l50eL/T6uwe1Y8tjzqYPiAuNEzqnDwEaeDOOF218wE1f7vjKVbgkPWtjkW4s3k5iaHuQHl4Hn4yxyBgr5fpZGKlvl5Jnodl8bW56gYkaC2EJrqd+KPMHz53pb2AU0Moc9nfNEzLgPo4D7dHpWBD7nVIvTJPOVq2x/r6+Yz0YzTW9cPbAbCGG9N/PEpBZz+8nSN0zH4yO+zNr4P69IH3WcaC9oIfX+e5aBSCjNHqrX7K9WRiwRKF0OJM2E4h3rBJ2e2lnjHvslNyjtHNMSoDFzEBRA049UYSXHT/PvkHlPmj3rGJLWbRc1F278rpGQt4s3eFXACDjaMunxrqO8qrYspU6TrFiFsudTsxagce2yMsymkW9YkarfMxixewlHCCKl/vjng0QCL8ctG0LQJWnYWEt61kVg8+uH5qccazEhiS8ZGGohKWKN3NGIolCcscmMx/gd/e991jpJXYSBZ3QhNwfa4kno0A/z4uVjDbjmjXYakkZOxRbGJBPe7E+Q49dqC3LGYXkRUf9RRFDB/fBc74DxNPuMslELMZ9okosSXFZwicSKvgMEIC/KMnE9C5bUUCNvgPIkCmeS9a8E1KasvzVr37hcAOKsQOiOEbTCRUtXjVW5SXiZ8IREp4B/7EwMqbL5IZnMQKoOAZKYDQVHwBJzshW/5Jdj5uc65MoA+CBZxxHibcDILtn942KoV0/94tf/ML3fksAD3kFVOwVkOa7nM/tjRr8kwUKcHdJyptge8Cx29bmjReleKAP2snQJ5Ek7i9CEAAygKFLAnckAm2W1RPgcfxEgSlip5AX2rDMaQni82EBBEDJUsWoQt/tctEzPsQAw/d3335vSOTi2fQb4HFC85uFn3OeAZ+AXeYGpbSQA8YPuSb7O+EITohriTtx03NqD+NI4pMtkwIqgFE8AcgK/InrmjEdYrukhPi74gyvSIbedX8YmyTpIFMAJebiacXwxhXN9cx95hnXwxP6zvVbt9cRppGfQwJc0Lp7985SWHpu4lCZC8gN/eUZ27QRR8nhBUl8OddCl7PcsbS144aJq6S9xBg7fpKjYbXp+FLrX0ocsf65OoSK6bsUmKogwOcjhyveeO3aOrVrp9ZdDhhZqvWUzRo8CBhFflapr/CU5zDezCVotzVc8pAEVaobsAFe1Kp9ML4u2daAFSAkm4nEdtOv6xSe5KMg9fdqnbxE4ph1nhLzTkgP7Ny524B69aq1dbqY5CCbW2hKouai66u+c9aLAaSpDwvpvl639rqt16dpJ2B0rGsnoHHa6jirtNPUvW1z0wOiWdhjlmW0B2h/LhgdA+0xqAsYHTBIy6afbMImWfH1/DLy9C/zkAgNLCsab+urZinlu8Xkc+g75suXCnNzWEYbnySI94BxPD4LgepZeG4WJgqvLXcNjCLDWef8vSyel/FItAx7EpeYP4vaPGSe2tik+VJgtLx20D9sfMYJTD0g46Ix48YCisUt18Q1Pj2A0zENszo7Fujxriy/Dwi6s3CGxtCdHVffZtEzv7TT+Dl9P/oBGNO80CR1ewsUDwjo7sE9A8EA4TpDEbFgsagyiCzO3ENMIos67kYLoRXQpaGm6DktXAc++tjK6KgUJu0nQN10Sqp5z5nsy2Q5PKV4LSykWLUuflkxKFG0ZLcmaaD6rcmgjM0skNAAPQnA5zeSEZq3Y7BWARYcb6bJx8IHXSx6gDf6eFnKoZRFhXoMykPfGQDrd4L5eSeOiO/s9m8xggCniiFbbOXB7yhKJ0XpOfQvL57HffSLicA16S/85RUgzAEAKAwAAos3CjRWVa4LIA4AJIYH2gO4aSexenYTihZnXmuMGbcA2lg/4AttEUPXx3k6U1b/sWQkEclLmQwXtiwK/GD5Y9yTUMP1jDX95cXYMH4kD2GtQyml0DnXQetOTlESOOXYQABcWc6X+lrcro8o7ABeEKZBofzfPvsbj+WatauKh3pCgA79BYwmHtYWJMoeiU6ea6Cg2E0SoXJC0/JVyw1AAYvEeZIcQn85ntTWMoFV+oXCz/gjN58rbg8+A8Ye/fZ3ZKHmkIdnfe/XvvY1gd9PzM9t6jf9yNpkgAZvtMDj6qbuKTGjceV/9MGHBuVk2UIz3ztGVIdN3CBgck6bLdzyO7fvmNusoyTPCnQBRr8mayz3ndVJOGwOd9+415uayA4xo4zT+++961i+YyqNBN+QLwqgs7kArDz3m0pSos8JWYF/uABQUIBHSjuxgTgjr8JGubkB+rFCr1ZWdxJl4N9WnV0foMQ90Ay4oS4q6w00A8QBhwkZ4fckIyW2mrAf/k6iGoda8ExkLVZ7lCV9Yl5CA6XjMk+QtyQO8RzGn2fcevud5X5scd3HBTjp9y4lCvGsLaq7iozTHu8AZ17QywaPYwUdwqDn2pLYlB/32pOkhcnluLQ2BowlcWmVkisvtwx4DvtwCIbmC3wCjPLi5DSH5qh6AM/H4u4SXwL1yOEbr/9Bc2WX5TNAE1fmGvUd0I336v7773efWEMZP+SCdc0eFlnMkU1k7CQJXXLZn9N98MubVt0XTxT0wSeey7Gg6BofBynrGaEmeBUoN4W6O641kZAI1tbdqiVtvSiZh0eEuQCQCZXiBCbmZdyms3TxLJ091o8DGGtgKh6gzLf5uKEl7TTUODw3sZPjh+qzdXx3fdbt6PFpmiYWvGq7AGBv0PEXsozmu+hof90sw72lON/3zxmD01hGyxo7nflf91UFj/BrALNXAaNUdODQDY99O0abQaYN8Oussegx0xhQ9/1YCMuE/el/npHDO+KdtLcGo5f0xyUMWlJQzBdKtqFLb9Bxt3jfDFbb9+hg5NJe2Rbzan73CUyziOw7Mh70Gtwiu/+tbwfG128TBNwLvC27zZTf76auBoR7mvrB6OV3LCQTkD27xFPuXQjwZjB473dDHH/l/mYr1hoKKA1fAj6yM8Ias0wDxcK9dt1qJ24ACtbIzcaCysJuSyJxf1IE1Du0+00KkaM16c9NOh0G9yEFlynvRJAzJTzKylDZarjiPcn0fYEGxZWJZAM2jvCiSK8+8zyuB9wxDonLxP1jS5QWrVrgy3rJAk/ZJhJLiLcipoV7ELgAx36DwLMDspPA01sSslNevqwsrlQFQPmexy2tZA1KyRjsKMa0j6kkbsoWNynFuPqgjzboB25ay5saCxgtF3wBQ2LZuB/6UAROrpDSAQijNAvYyrIlNx98DJ2hnTZyDd/Fqhn3Ju0yjrGmYuVK2AEKCkXj4taiFUVLAkWUA8/CNQdgSIIb7kb4Rx8A4TIN1SItDYiiQRHG0guoPKvjN1GuxCuiCJ/5zbPmFYHkAR8AO8aZjHLm46ZNG0wI//fpAAAgAElEQVQT7aRUEvGQyCf/aSf9pl+8Iq+MMfR/LHc0dNNXQM95JeJBX076SWLSKYE5l0KScqTdl18qKxdjxff0lb+pOwkA4Qz6zCViBW+99XYnADEnkHtkEsvhGfUZkMWLeqRJDKPtWKYrK7ySxrA4o+zjWgXcMp43qV4o78RqwWOK5zPXvvH1r9sqfOTYUbvZv6+apvDzpAAsfdugQujQT+k1L8KtLu4xbS4Ay79/+ZW5fTdXchcgKaEVLzz3fGVpt00KCUuAX7JST2tDc+cddzvkwyEIWgu8icX1q3mSU4iQFWJ9kYvtAp8Bo/BimcAqcoWVEQvvHll3GbMkZMWa/akArjec8mBkPsMnJ35pTNmceLOs+UhtTOaHw3xkOaE4vzcsGjvWFgNlKS3HsmszSjs8GxnboVJY9J9wEFuOW9H+bdvqwIgdKqFEX+NtoBg+/IQnmwTgKKX11DO/dskw2s/8ZLOU8B3oOKxqB8xvLJwBrqtUCQP3LacjbZclEYBM+JL5p3fzom2kWd+Qj1U6IAHgyOfbbrt17qmnnjJ/b75xn+XWoQAueL/S9xMSw9xbrTWMPjP2yAfHocYrAiCF1+sUd8+rKj4c93rw8Ud1pjzVJHjOKdV1TtiR17mW0AJP6We8L8cVo2y6br5F966YWy9QjxdgtWKr4QvJq2sU/8q6jpz0oVLRWXwfI0L0o8dYMtlb/vLbLNATXdmfrJQx+lOGrql2xdMeOAVDjI1OPaAssFYGtR5U0W7AchKAxiC8sI2o7qIUzBdJeLCAre4ujUUIQLNotjqbYzA45k3dU30ybTnZsJVGAteEz+ahaHEstzYbA+3oo3bITvBSnpOx63HQGOPw2QaiDhzPGsv+956XsaZzDyXEbEQSprBeExglvAgPKBVfAJ9gnjWr1w3rVDbQA10UvR+Y29B236HE4OSG+e/zz6bvr5kI0MRCOj3wVQw1g897b8KPMM9iUrV99dJRfV9oA0vuQruBMRDtBbvv0xiMWuhHjOnBaILqa/IVHyrmZ04n33xmpXlabm4WQYoU83syihOfSKIS35+Q8sPysnfPLgvrDdpxcBzgG/qulHBla/IoP1eLbQlzASl2KX612A4soQhFBI7sdIQdgQo/WPw5U74E8SsvxpV1e6KsqrIiJUt0AmpLaWUxS+kZFl0ACcACehZJSVXpoUokuEFuI0BWgAJZoPAAC5otjbIAJNOXto4fP2bQBCiiv4klzIKatYSizwGQ8Id+FI8LbCe+DWsYiz2gl8XePMZVKktGQh+yWeBZATZxdSUezDxrMWwoqVgwoZ9rYsHnOkBLTl5hXKAn2fvQiDJCgRiwbtzk32P9pqSLY3q1w+ceLH6OeRRI53pAmeugqv+M2YsqnA7YIba2aC2LcRRjEkFQosRAUiMWNyJ9APChIGkf+lNqh3d4ihJ16AU7YfWTPmGFYWwAKTwHVzbKmDYcHytFjGxwLbF/ZL0nhCBrAfeQiIKFFzBAvwAo8OTRR79jXgBO6M/jjz9W49dij32Up/gFD+APbUfxwvu4UQ8e+HRIpPIBD8eOtFCQVZ6XlNBxiIgmDJbQxx//D3On9Px33v2jZWer5jAWZMCLlYUEzzIgy7s3Yno+YGdbq9N5RmeS0/9T7aCE/ftvsQX3uLLhmceE5XjTpd8BitQZBdQ//Mg3vEE5KW8ESTb0CTB65tRZryMnFCYAnYBp2t+2Rafz6JWxulb0VFjNGa8jtykEwXKiz8h5rJscU2l5avRnPgGueR3UyVeUmAL0rFG5KtYyrgEcQSehP8gKCgh+AKTvu+++ubf+UOe1J1TktjvusqfiC8kMdHBv1bs95w0KYJjfGVuA6t333Gl5yhG5d6he6tPPPuPNRDwL0AEYTVF+nwil+quA0cOfHrSsEs6AvGIxQ7Y4jpO5f170s/4Q+8zrC8YSK1cL7zmpY2+hf43u3Shly2bmxRefn7vj1jscBnNQWfTML9Yz5gg00C7jC5h1OSaNz+EjVbMZUMI6cU7PZX6u1fGotSGo9ZP5wIsT4bj3gIruM7/idWHzSTvcC482bqrE1/zfuXuvkpdWKYt+u2uULlq8zHPhs+PUvZUXrJXg4hnZYEY/Z00IaJr13gPK+YCrM0CNQN0sfT5Sof446OAuMbgHovl9DCYnOn46ASfXDZbLcRH6zutqPdqyxUOL/NADmdb7EvwejAaUjkHyfKBe1tEY61LsntjLek3wkj2MDYxekbEiXj3rkOYATFsZo/R/DPh7Hi+Eb3p8NN509Bbf6DDaBEcYZwhU29O7doPljoMYzDvJGbRxOA4bp2wO+jCOa4gZDYGDAm8mar7vmdj/nWt79/dCwjT9/bje19XBqAeigeQxPX8OGJ1P0zR4HvdpELp+InSNjHdngcILgVHaZ/GPNazCQhow1EL2hRJ87D7SsXSOz2pFZRnYACGU62KBFBTFa6+8XMXUW7HjT97/2OVscKtaqUjJ8UwsXwZtUvYGG3LJWFm0xZUdDNcv0XVOsEGg9BsWbFsVWyxj+M+umt9RlAAHYkQp3cQCdvqMLIkNePLMADMW6pRXiuJPmaFYTpj7JdTXVsyiYuN8ZrvAEy944qxtWZrgA6Z/Fnh4VlncVSrKmdcNHMZNbPe2aHa1AsEhg4lBlsqtD6Dm+SgY+PDRJ+WuTJA1PKPdHEOKcoZ2FH3CJqAz1k9oygIQNyvtcz9KloQtfncWt+gh65zJmfO9ARj0E8WT891j8eUZJKgkucrzQYsX9F2jRRWasvHxcqbnMD4ob/rH55QL+lyHHZSM1c6cPsM3J9/IauZz4NupQvfcc8/cv/7rv3p84Ds8yYbAVkNXMag6srTJ+CEjARCJiSZWkb4ArpJchqs85X6wMHJsIW1lnKCLWNL33v+j6aLeI0qdDHxovfWOO82vZ5/+tceMozZtnRI/eOe6HFmKLPNdXM3IJNY1Nlevv/6G3cZkRzO/jgi0wDPiCb1J1KaF/r304ivm6aOPPmqgflQnT2E1Pi3ZwV1OglH4Qzu0CZ2E08CXR+Si5z4sfrhwiRnl908VS+rjNGWp4jlsUOAL39Uxm6pRKssxbm2eQ3WGTbJ6wvvPOKVLm0V7HrqYZeYq1nHkn75mEwFPP1bWP3K0S+7lKKVUcID3gFHoIEaY7/nbsd1SNsjm6+rDdoFfQgWIQ8VCxPOPfnrY9LKpcuZ7KypP5QLCE16U5ZcSZa+//qraWefYxoQZ8Fw2qYC6Y9oMkNiDskVmEpp07313W44T2vH4d7/no19Zz+xJauvG+g1rzUOHC1CrV5ZtNg2nNN8ZTzYJtvTKqmuF6zWIIvxXPE5YRqHnDBspYlf1m+eWjALQc5fGjcx2xu7JJ3+pLPv1lr2z8lRl85PYPsb5bs2hSui8YHlLpQMO27BFSf20JVqxdqzluM9dRaNZz3g+47lEgDKx+67iIRTA82jDFUuETuE79/J/iTadWxXfum7tRsU1bxW4bgepyDPk9VkxfMgH/5GLhFRl/ch6EstbPi9k3RwbfwzYHCLQzixv62/ww3yQVso238fw0xt3euCVa3uMUG2Xns1a3N8TQOV7rlJ68s8Bo1hWp2koC+kYHI/7GctoAH88mIBd091KPgYHAEZt9RYYDUC0bm4ly2bxYSHe9pgoBppZhrjIQN9OD0azbpjHLVyT9Zx48W1bd7jiw1ft5KVsgtk0JkE5HsXQM2TTzwKSfNdbJsPgHrReDYxGEKdBZA3eBLlPW0LzzHR0FnoP+i+a51tGe8A4dHTY8Uxn//eu4n5AZrXR0512U5olYHS4r+3kQmt2QGQ+xtXBYnKDXKN8pkisrWxNuFhYE2+F24e5TPbmRlkhHE8oMIoV4Sf/7/80KXUqiqyiur9iOldbeDl/nusBoxYkXWtXco6f1GKVeK1ysdfxpAg/SjvAEssRYARAUfEiuKSrADqWBa6LuznW3FgGoQfaABnQxGJeNe5w+ZQlcKMsfgjpwY8/KcuwSvxwPTxCBjntBDpxCSb5p8o9lVvf1kG9TLsWAyf7ED/W+oF7lXYCmpk/BZw+d78cVyYlits1cWn0gzZQfChJSvwMVQpEM89HsSROLWV/Ep8a0Ek7AEKHJ2gxifuFfgNWKM0T2lHuAfC0nxOIuBYls1IxmViI0k/c9B4njZvdoOp7QHLiteANihhwyX0Fbqv/jHeSGTK2XB8rFfFugEdALMrbwBf3rK6BX1wHvTyT8aKfXAMYxQJK/5ALaoAy5hRaR1bpF7LAsZnQg6UMehh3lCpt2RKmTHb+fuPN16vEmMYHcMuYf12u8iNyZyIXb7z2uk9cSrb1RVnWaJ8xwcIGfd6UNFCRRBYSRuj/M8/8xjJMjKLXhAbukU/LaeMTYBSQCGAgRpWYQuh4VVZG2sStnpJGjAV9wLJ7qVlkt2ocnHCjEB1k6n/7z//ZoJQzz3nOZs0Dxp15xXiwWYF/ZKUC0lYJwMHXRQIlBp8CR4epeSowCv0knPHKBoDNpasvtAoZyYYnm97HfLYyK/AASynWw9rUnjJfNqmkFeOccJMb5MlADl6WFRsgj7VtqazVgAW+JzbT1Q4UQmAQJ+XkZwscMJYvv/Ci359++knHNK6SRfIzHYUZzwrAFH599tnRqu0qUIh80BaW8zvvut3yw7hi9f4P33vCPIIPXqs0z6F/g+rXwkPk0THUWhc9PwQ+PD8VVoDccrKWedVKyWEJRQ4Pqh++XrykP0tb6A9hUrxWiferBMLroIgj6tfLc3sE7B9+sEqPMd+8Tmq+YbW/UXOczH6+y7pa9X4vVCy55AG5wzIKv2677XbPZcbWG9y2YdwiSzfjUQYHjbmUfdZIx30KjNI+6xIbMaoNuK6sNllbFOfsk+8IvVCJNUDD4paFnzCb8lJNn3feAzoDdhstCnSN9fPVwGjAYa6ZpWPHAGrQyc3yHr07BSgx8eo1jU8mGKMHorkmrm42rVejA8vo1O8jy+hCYDSAMff2fS4ayk3PdV6HNU98bWufKjvBQvweo0rc9Pzm+dUSisLbMV9iTArf5oPi6f4txIvc17cfPOTf2jHjDq3TXNy1c4+T/zh1wnhRllGvIQKjMTZkQzNgtB/8/f/hbPo0HKA59aA20BnwMKnuG9sE03S9jwdjAiRL4A2qmyW2H7DxfX1bA/GeEJNSFNNPnnyaZvCk+D1X9BOvv67nwyy6hknR/iBmdOo5nVshk7dcK1VLkzadfaqsXQMkdQMFi1mbdrjWIE6xdij+o0p4YJHbL+VtdyUnG8kt+NLvXvQizLUGk7IAWnjbgkLxehYYTpnhOby4DksF1shTJ2uhj2AALG1Z0otFLcIHmI1lC6UDGMWVxoJ/w9Kimb+5l0UyixZ0oQwTvwUvbGFpQJds5MQSulbi6cp2jgXr8qWqxReQdvzzz7y45ihCu9DjSmu7R2inTYcatDHG3QVNLNy820Us8ICyQvnxTB9X2ZIu+OxjFXUtQCzln8iCzQRP6RwUOH+nRiz8Tf8C7FJqKVmTjD2Kl3uTocwYvPfhB1bCKeoeizJ9ce1VPT9WWmQoICEgMdf3lmj6wT05wYpNjMvaMPn0ghYAFAoMayxggdAP6ICPgACek1hU/kbmUgM2sUO8IwNYiAAI8A2eALaJ60SpA8RQ4EM2uuQS5Qowc0iQFmPGO2eb/9Vf/ZVB0mVlPcOfjz76wGMIkIHmt1XPke8Bfc6iV0yiDwOQbCNz9N0glKoRzWqf8YFeABWfn3rq1x5jjmGseo8V47hIbcPbk6dO+PPTTz3jgwPWSbnjrl8uIEZi15uam/CY8kBYuZlrruvZklIuS84B6JRegw76DJh84IEHzV+So+jHWrnBAewkeSGjbECxJJ43QLlNlliVTdL4EebjWplSYvBuxfKqD0udzlitkSvAKLzOmEX5va0EJvoDsHaMl64lDAPgTjuX9Txnv4seeEs4C3OBzRDzjZOtrhG9xIzipgc0ZhPKupRyRzlV5hqVE2Azx6YDet558y2PIeEiyAU0MB+RH/rL/PaJX2o33gYs5/fdf49lNjKDZdQHOihsIesmfaQ/8BNwjAxnHcOtave35MNgm1rBlFlqwYGEFfAZEMczdu/VgQucVNY2uFRFoG/EjBIH6iMPdWDC66KN+779zW95fAD9lh8pYeYBCrpqlRKDXjVS6Xc8C1iOoH81R3fizhSfvYkSr+EJ4TblaVnmzbLjPpHrFkvpjYjWeY4/5W/oYhwI4+HzjftuUqhT5SawxpFTcP4cLt/6PRY61qseUPYGJfgeK2z4GTfrLBDK9YO+b2eu57tpg9JCmntiIU0YSMBvwF5vTOqBViyj0fG5Ps+PzmBd6F8Bq2lrfKJi8M7kWdN1Q/m9B79jsD6hvxJ48xosoLrf6zLx6VqfgkO+0BrFeH8lT6d1ewPnzLk8L31aCK+Mx4hnx9g4Ho/wof+971f4OchHi3m9KFzA2sThCmyY2WT5vgaaWadS+aLHXn7+OGa0Fxb+7n36fSf5rQejYyA3HuC0O3mPhXQSwzlG7ZNnVGs9kg7zAKOz0PxYvCfXTLsLcl0PiHtw3tPdA9Tct5CbPiWeBqHGBGV+lusgiS6AP1tAL7dsPxzK+pz/5bZbNPcv//zPvu/xR79tt9RZZbO++/Y7TlxgQWXhZDHEBBELJM+jlAJt4a43OMPq2CwV8PO46hqyiPGyYMs90Lva48IncYJFFhpY3MnOd1KRQlyYBCzwKcyMUs93KRfEfbTPIspzJ/GFnOddRfsN7hQD2+/SF8vi4zqsMvmzaJ44WfUwcXOhcAIsaD+xNLwH/AFGvRMTXwCeVkRqBxqcXdzctFgRoGGD6vihJHC/QSN9hh76RJtYRhPzibKB74ArgGX4i7JNTEziFLnWJXfayTz0FXpyWlMAOzGUgBksirH2RllwLWCGvjOO/J7DByKPsbrHMkw/aQ9AAR/oM/fTl8S1oswBWPAA0BgQiVsV61+s9PQhx4Qi11ba4idjDI+ckKJn0S/AKGPCPYBRLKEAK9pCfgAcvF5/840CeySNqS1ijeC7a3AqQx2lCm9Py71Kn7BkA+JwvRPXukJgid/hA33ADQxtFH3PHHKR8WYxYjwmVkO5Xtti/uSTT7tNwBdjF2v/0qacKTFFP5/73Qtzf/M3fyM6Tuv0o5/J9fygAd1B8Rc6KG/Cpo1n8D8L7yaFFzB+v/n1M5YXwDa8pmQToJXEFMDqEbm5+Q0gxjiRpMV9a8UHSky9+/6Hlslsmjh2FF6vlZvYCS1tHKLcWHaQk5QoS6jCa3940/1h7mVdY3wCRi9pbF3iqYEV5jp8pfi/3di4rzWPlqmsELFhzIuEhACOkwyIYkIe1sptjmzQJ88VJSgCTklsYL4hi5En5iTXEGPK+pf4R+QTMIrlmO8Att9WzDB8PqJwCfrhDY1eCSlijUyICjz5UmE9XtNb/WbH6xOPLRCAfEEvcotSpR9rlFyKvBLDa2u6wL/ruUqeF7eao6tWCfSLN7/85S/nHtLmgrWDTR28pNoGr/e1yUSWWf+hMxUTciQvhwRYXnVsJ+8kQEEbPGa9+ayddkVCToC2lbzug3f8bcuw0DLzibGwgUDhVNC9Y8fOuc0OO5GlXNZo1jO8cBgZOAqa+y33Le4+oKmSYVvcX7OKZj1aCFDOBKYNjKbdXi/+Kb3v5zTc1oPRHmCO9T1nK+U1WEH1RX+/gfXolPCx5S8JQmkrh+dM+ljGsMnniZt+Pk31TYG6yqcI1sh85VhNA2zRFc8W1wNGLUu6L/zgnp6fAZAxMlwNF42x3Kwx6MdxDObzOYA5RpYLSowDhLKOk3fBJov+pLgN61QfThY9CV+GbHp/aBbKHozNcmNPM3l+AlPPhHEnw7AMSg92+0HNM2KFWrjNabf/QgKQ/vU7m35AejA6uXY67mSha0J3aOwHsd/RMYAsRvQpII/SNY5lJKsdoZOJFCHMjmepAtlZdP/nP/3T3H/5L/+7T194Rxa8n//sp1ZaN+7Z58LXCGaskkkA4TnshGmXHb9jQYXO4hJzf74sF3sAHPGfTuxpiSJci5Isl/YpZ8Olvy41IfCauE6AWcU1VfY4SoBrDML0jJSHSrA9be/Ysd3gAuXDc9moFpC6wYsgPAMs3aQEACfmqA+p5RkwFX4HDGYSQzPZ9L2ii4WU71AOxJYBhA5JwceKRjv0GbrLKnSD49dwj3Itkwm3Cf2hxiV0J+mqX+yyWDiutsXdBQSinHgG1ydRymWcZLUAMNE2/YpSoS1vMhT7hqLjMyCF4uZR4rSFW6nCLa61wkORwvu4tg/Lzc19tMP1yFAy7ROWQEzjd77zHddRRC4cc6x36EQGABoAA74PEA/NuCqxsCW2FBnE8gxggq7EgEIzoCr1VemrM4q1iJF1DDAFjALKue/LFhJCnDL0I1sA5Zv232pPwV/+5V96bJ7/7e8MYjIfiKGOguHZPIexSHH7M+dqo/PS8y95jFNn1JUJpBCukfzVYRGVyMLZ5ViOX3rpZcvst7/xTbdFgXFAPDyBB5+LFmRir0oBOeZU8gxP/vjW2w2UXGcAfVyVMMpjUSdlAT4BIZSOwiJMQf6qarDP9wFGAUlkqgJKCFOqjcYKb6yO6ixyJ/OJeJ4HiITuLdvKAnytPC887+23/uhxT0hE4nCZm95oaG7Cr0WKT3CiFfGHxGSqXdoDnAG818jNTWksNt/Q/8mHH3mDdvOt+93/L7W+uYat3MusDYTh5CAAYpEvKxY9JYuykeK5gFbGn2tZJ3g+oBU3PfMNniJTd99znz87TlWvzBeeDdjF24GssA5b10iZJ2TBMZpaH63jpDQdLqX114pWc4M2z18QkFa/eHmcZMmPflgpuWFsZMuylZfYfY4JxULv+reSA/hH+2yceLGJKK+ENl6Mvw7NoG8XlY3MZ8JuGCcsoy7p1DbBjDH/AcE1V+pgEBIDec/mM5su5heAkz5/rvapHnKL5oqraIhuVzqQMrh0uWI6WSNseVPbZUkvt6pDRDoLHX2ItWyWvu6/6/VgwEp/71hX9+C2xyA9GE37E9A4O4F5DKQC0PLMAoS4ZSf3e/3Udz3wiv6e3DcGm5McmHpmWUavBrb5Det4nsNzs3HOGe+AUb5DfzG+eAisHxOW2B2uE9qie2KU6fm7EDCdhc8i39yTtsbAP/wbMA8RBsYZV+aWSzapb0vMaMAoGx/WxpSEJEwkVvaB/n/4H/91yKafBeTGAjIGhWSnX63T/f29IGTAorD733rmGqh15ux+oOu6aWEaT5Ce3vp7YhmFwXn+GEj2A9LvNDLg+X3WjiI0GEy0hJd8h9ssVjkWTjLRvfOUexIl6TIprc8sCuyGfvSjH819/ZGHlYm7RVmsBwwS3n7jD81Sd43BSAHdsjIjtPk7RdKz4weMTpSr6Lu2dtDQirIgy5P2liseincWYv4DUFB2lFCpmNEqscNOnHtZKHlmCjT3cY+xvLJgcg0LeE7RoXROXPgoHdxOXHOtlB7PSJwfSs8ljXLsoZ6Z7F+HN7RQAwQ8IJZ+kcXMYp9YUSwB3MezUFLr1isZQzF7xA5yDQqo6vNVtjhKBSsVChMrRuqJEgMIz3ds10knGpO4t7gPeuJ69wagucP7klbHlJWbDO/QY9eu3LmACPqd8Av447JPlJ0SeIEWPjsQvBVpHxYLWSCSOMb9AAn+A9gsZ62KQoqA48rD0pdDAyiDhKUPPvIb/Q0QpV1b2UVbbSR2DPFrBYzmTBNuZwBjrFO8J1ELFz7yQh+QQ2KX6Rd9x6J48vPTvv+vVSop7ltA00Gd+IOMUXQcJU/mObJ2Xpsz5JIxI8lq+5atQ/IV9KQKAuOAss/YGHCpP5/L/Y41Wjapqn4guXOMtWjep6NKPz1wUH086n4xzlgCOfL1X/7lp+brnYrtY/wIrwDwO7lQ95Npj/xtVYkiy73cws5YFxhkHBIacV4WQvp1o+qS5iAL+IASBPADRqt/t5pfgFF4jzWyPAMXLZdYbJCvnEDGYRkrVizzb/Bp5eoVdZa8QDFjyLGy0BoXNsAanthLo7HA0mdg1+qjJi6R+VnhFNr06LpVSigEjBK+Ap243wGC+265uUoQKdyB/q+Xx4G5cULVAug7Mo11/DopJfrPuGSz4thx0fPd737X7/CRa/ibbHp+Z0PG5vCW/bcNmyrGO0laXEsZJeTec1Z00y8OG0D2UIx2pTcwSvY8/YdGNnRce4L6pjoDviyV5fY/qk1HNm18t5I1WklJbLiQg//+9//gKhTMR598pLhMW4YIbaAmMPG16g8nmrkUk+YvchO9xBnz3Hu99Iatl6IDSys0sO5TN5fnE9bhagsCs7aIZ50RuEqIBPek8senh444gWnr1m2qNFBW9OXKKzhx8pTjbJ3kpXGZeFQqMRJZi56EP4x9b9Gbpf96IDgAGumd6KQxeBq3EaNPjwn6+t3BAAWIpi2TPRYJYOoxwzws0RKFekNTAJj1YpcgVDp8Goyiz6fbn05gmmVs68Fowqkc78vzEvYoqwzyRqwy9FzUOjEGo/14hIYeNFqWm+5ZCNvxfTzO4Ve+43vmQb7vcVDPW+gm5tXfiX7AKCUaAaNYRLkPMMp8QTYrdrtCQ3v6phKYemCWTmXw+p1KgBjvuGtNzMhknMEdg7xeGMZC1xOX37KTCj0944pp0xn//fOyuEwPxHSM6xhc9n3rJ814MNOPgMBM0AxS3EVOPtKiMNkFlfvAcUrsbPVbFD7KIgAl1r2nVNOQBeLrDz/k91cVc/eHV1/TDrySCq67bslUW7Fkl/tlEj+KZdT8bXX/LnOGvGhYqePgPCEULpD6nQXEKjt9z74bHee3XCWnAKuATF4kmljIdDZ9wGQSlhA2+sQiaytrm1AoioCZuJLWSplxf0IAKNrNKxZx6qL6qD+BdBbnt2TpsDC3hTEAyVbTFoub+EkrEQk/1rXwhZ4mGiAAACAASURBVNIS/A2trjkpMO3jKPVMruNZJIqwCKM8eBbWIuLVsALyHX0jZg5lTtH0fvGNlZn3uM/sfta18Isxhk4mKq9klcMD80bjhBIDQPOO4oQGruOaQ610DN8Z+CoBghc00CdqvsatzjsZ11jS4qbHshUZRfbXSjFBG+2h4Hln8wEgzOKR+e1qBqIDsME18OgdFXEHrGOxh0+MI31M+Q5clVhKaReLIm3yO3UnuTbzPEkXv376WYMUgA3tcz3vh1RKCEC0fv1auz9/qdOW7lNy1WGBG8IJAIoA6UcVswcf2TxBD/VB4XcfN5g4QZ+tLpAG6Nu6dXtVBVCME/dTogiXMHw4dOig5wFjQpvQ93d/9/eO4WSMkJ8cibpO8ZPwN0ksAPuEBQCM7rr9Do8HMoGc4e7Horpfln+elSL08Aj6HDqieXenrIiMIXUnebHgwxvCFlzPVMdqIh8rFZNlj4BKtDFXGaudu1SrU/xx8kxLlMFDkDngE5OatZhxgr61Gmfmx2IOBhANBpTqK8dclodE1SywdEuOM9+QecA77cEv16pdWaW4tu2sjQsxz8yLU/qNDQS/uZRSs0DTJ9rjWsAoPEsCJFZOwoWQV8YbC/pGVdng9xwwwNgyFoBRNj6Zb4BzxpU6qfCV9c7Z9FoPqAxioKS+ei5ZTxKGpNAhxaJCD7/Tv/NaF1knkEG+X4WXRLRzIhnj+fSTT5k/Dz/4gHnG2PGCv9D4hYwPTkTUGmJjg9bhSkiqQwFO67hH811gk3a/lH6F74S6IN8kRPE74+SY4AY2otRJtEP++jh0DBFHDku3aAMD7zYoSY5nEUP65RWSYyoO1h4IrY28Ju762kQltKnXb1MuVht66tWvh8Pn1NGEs43mgKUxthhjBNroSxj14I9qFws916OIlbuzVA4XNzrxTOb3Ho8MoK5LRC66Jq7xXudP+j2uFtTFzU7REytsnaAWrJJDZ+Km7y2jrsagPA3ojDyHlz04HPex/zw2JvYYaYz1eoBLG9FnfM98iGWzQGg7rEZyTFInRitC0qgOxIvjaCP3AejmcQOlHuMf/uMP1FYzWfNFc9WPBcoXdwI36eD8k424d/a1k7vy+xht9wyJEuyFKmA0LfXHYfU09gI2Tft8MLrQYPXfz/o7tEaYoDdCHIZnEmXiAZ4ZVASLwWRBYiHg7yjxWLPYCf9eCxBJHBT7PqbFDDcYiROsILXrrDNre5DuMewSmSxImrTQlrH/UkLiJKG5qkuZSRlXN/X3AH8sxiix1Yql47pYjU6rrqEBo3aWA9BpSUkIHc8CSLEoJmyABTRjykIO3cRd0b6BgBZZiviz8PG5rI1l7cAiBQB6Xa7LxJxwTXjOe6wi6YMtzy1pK1bNlH6hDXjP2ee2VGvBTQZzxhp6ExcaUM01AKXjAiBY7D784GOPX2Q+rka78sUDPkeR++SVZiVJ7OhwLKaucwF0gRnuRRZcCkqK1e5R8QuwiEXTLrZmxSFrPC5xuxGbZRxeoQhPKBaRMA+UnwF8q5/I3+Vm3z2pgdqSIFD0BXDqxJ1Yp+FxX/6Hfv1SRb+///0ndBjD0sGSDN8BJFiIABOxNkMPMsHvH7V6iVWT8YqVLeDit795bu5v//ZvDf75juvhC2AUPuzff7Nl4wXFlN6uGMr1yj7eqlAPkn74/htfe8QWM+YX9J+S5Qi+pGSVrYTN2gvo2rRlo2kEzEHzHbJ00i9AFYlJL770vMBmuZ0Ze2gn1vNHP/pHg2toipUfUHXbbbf6eRRDxzKH/Lhqht7LzVtudT5jYX1VG0t4yok9AFjiVqGbPuToUui9T5UCAM1YuBxvrfkPLYBR+g0fXCVBm1DGDKsoco1lDwv2u2qvLB21BmC5gB7kj7EGOPI7nxkHwKhrYgpE8BsykBJJjMlmXbe0zSGs2/wGvRSXdyy2rHAGuAKjtLtF5YXs9lZCpi08kiXmEbTmuFrki7nEexLSGBvWEMbEIFkxZ2wCAJtYx9cpZhYZ4nrkCPpZVwD4VILgmYwbx/56PguUcq2LyKsMVHlXKl7Vx3aqZJbDEhSuxG8U8E/MpOOdZdmEJtY+nnWDT8irscXLAkj4t3/7t7m/0pww/wVouc8bWMKBDh8c4qYNKAUIAbecJGY9Jcuow2KaRfqSaKM/hJCwXlFSq9z4VSd1mdpO2JU3+NqExNCROGH4eUKl3Fh7kC3mi5Ow1P9lK9b4tzoVpyxp2QTyGQ/VYBVvHjToHFvdxiAn4GwAgqMEprTRA89ZOnYAql09zbRZ95Zlsgdl/bPHf8f4NNA1OoFpTHdvka1nTNcZzfWhPVnyfV/6Pg4gV+2UBbaqNwSj4KZ37G+rUEOiHNcRO828+aIZH/C08IrRpudJ/7wxf8e4rMdqYzAanoZmb44IaWly0BsIE4aBZTRglHJVlHai3QuinzUiHoaBP111gikw2hPWWxivBiwDBrJjGIPZqwpYA2/9syYgc3JcWDo/DSpjXp7e+YwnRf+5/p6d/f+nwHNP13iwezCaiTGAUQNGxd0pBqcsoZXRTcwVz/TpGloYjgncRIHyPYvvT37yk7mvPfygFy/q9x0QGPlcMUlvvfGmFlINsog6f17B6+pWlN21X5XlKzQBQvmbrEm7qlv9NTJhDWIFZg0MZeG0dVvWAZQQIDGF6VmMvXjZwlsTH/r4PlnP2TnzHX1CGQQ0opQAbkwmFGaSWOjnORXIzbhCN/X/UI60F0urrczNvU/dv7KGFogly5fP8C4F23lOXC246QEJiactq1GVrGJxR0FwPwoR9yjuehbjlOeJiz9gBiWahZQ2AOW0E5cGyo5nhUccjwYY4BkJj+A9lg3GznVVRRNt7Ni9y8qOMWDywiPudZKF+E77XMszHBsoeari3a28CQpN9+AWjcXJC4jGjX7ZGqN74RX8Xb26wC9tMcbwIZm6WPX4mwWEcea6xMzG1Yq1BdCIrGAhXK9TXQh7wOoFz9g48TeKHgBBLDKWQoC1NxlqE8uPrf4CoN957LumIZYnroM2irjDk5tuutEnIFFa5yGBOW8EpOhIJkLuHrr/ASeSbNeZ57xOyw0JCIa3ABPa4HmfHjls+SE50DGYilXlWd997DsGgsgpYPPNt/5guu+5526P0yb1CZqfFNik1uhHnGcv/vIdcnvXXXeaD1QjIPyBvjD+KbqOdYvnEmbB9x/pKN8CZB96fAGjtMV1fG/gqD7ec8+9BolHFBPqqgotweikQJPLacnVWpvG2giSeAF/UxUAayBlp7IJ5sQt2t+0ZdtgqYVfPAuwtlUnWbnMjyx3ifWGd2wW6eda/b1M10ILlS7WClQBypGTeE+IBwaMIo/EGXNfZGutwLfjVZVgicUTWpkT0BTwQ8LWH9560/zgVSWWlhuMAuDgBy/k670P3ne/AbjMy5RMY8y9odO8oT/QyW8cisDzoBX6iBlnvN/XOCDv1APmnWuzEY3CZx1kjNesWTW3e/sOJ59FlrcrLAM6L2hdY/7QZ/drcdW4TVLbIj0fmeTEPQ4qcC1lyp0pccqgnPPmRW9CGFYsXzm3R+EpPJv2SWji+lUag3iEvBFuCWvM9axx2SATGsSc5DQvH/IhILB0ueRFssK1jMeQ5CnLedbgWs+a5UuyHi9ogMks3Zn1aLBMSo577+lYl8/CCVNYoEt6n7Z2tpKFzQIaWnLNLGyRcTTYEhgdgGl7YA/s+mz6anNiAQ5903igSjb1r96COqG9lcZqRqWET10rvQbN10tebI3HS0MIS4sZvaIEPP/eMq+i568GRnt6roaPejA6BvixgiYkLmFvGAPtxW2x5MQ8A0Zd3QPQ2uqP+vQlhxGVrhxwYm8Zzdn0Y1T87wVnDFIe0IPHPyVkf+r3HiD3oCV/j2M2FhLySX+KEb0ghW6++1M7tXH7Y/oiFP1uh4FDeOq3ysYmOy6LIQqAxTA7aOghs5UFbtfO7XNn5cojRhFrzeuypKAcKe2EgJy/ILApABlL45zAZb9YpE4aYNRWuWQZNpB8QeU9sLbhZuJ5KBaUNcWVUdJMCL5HiCrWTRmnBFQ3a2wC3JMckuuhEZcjL65JXclYgxHMKgVV2ab02ac0CXQHTPNdkgfOa0GkXzsFakgGQJlWYs5xK2D6z32ZJOEtfMMyyPNpj+cn7pN7oAEFiXIHCADSvTlo7vQeZNtyKYAIyEMJ+zACZfvTZlxZnOzi2E+frqKJKncb/coiz8Ke/rqNVpKGsYc+5mZcprkPHqCAWMiwbNJuXLAUYwfUpEA2z0aJcuJNan3ajdo2Edwb8AQfqPMYeqCR//QLpRVFCihG+TLm4TN8cQzfffdaXn7+85+bx5wAxfgA1HiHThKKErIBP7BiWikKZNBnxpX+GUhICdJPAAYW2pxgs0igG0CD+/lXv/rV3D6NFZavxeIb1ivAH2fbnxH4dF3HG2/ymBJznRCJWIxQxBSNL4t9JSit0rnejCuWVayaAGzoOniojqIkphNg+agK3GOR44hFZ3QLuAKOkuENaMWjwWd4gOy5XqbogHfQzjsuZPpPAhPj8IyOtKT/sWgD4hknLOXwlVg/1yPV4RhcD494P/LZEcvr559xoo6O/xSPkB+qAjguVdng9C+nZBGDCB9IZLFlbcUq09h7FZDRndu3tsSxVpdTNHvOKvvfXgxAnPgDvcQ5E6tLwlWUGO3Zu7FMoKtZERlL6IAuqgt43kp5cR9yAj+QMQAt4+84XcVoZj3gN8JiSHxC9ti0IT/IFyeLMedz3Cx9ZtyHeaz1F5o26DhMZI1qAPQnmzLCGBhz5hFrpMNstJGvWqA1ZxPLD52AVI+BrKLwgPWS9nxIgDYIryjB7Yknvtes7irp1Cxd9M2xnKJ1iYA4sXSJ14QuMt3pE5Zv+u9yYeLjpo2bzR/mupMHW8LRSn2HPMV6vVIWcfjg8mQNcDtWtm28OaCAv9drbabszuIl8phoTYGGvOypOl/hALRRsftVussbneZW7nX3LNAXfWoAFiNIp3v/XL3r6xYAo8SM9sBprNtn6XR7CNt/PHtj7BMdbhyD37y96vsCkbNe9f2kCH6u6a22vWWUv/EtGkO0mMvrpNd4EWsNn7GMOpZX64c3HUp8Qn4wbvU4KzyYRdv4u3zOvFronoBo1qGMe76LlRQ8Y89BOw4Yyz7eiuXLlIPB6Y+tji2WfuZH8keg3VbdHozmbPoxcwfk2jG+H+hZYLW+myQI/TmA9mrgL/cH2E0LRY4amxS8ze9XQ/+x4M66dhYPIkhR2DOlsIGpcV9Ch3cV7QxZsuhc3ki8iiUPpcaEjxsbEPCpToBhUUC5o2yIsaKszy9//ou5dbI+oZwBjtcqZpSJDp0GYrJkGBhqkC1Eog26cKVZePW9g5Jb9pvPvSdRSUqLF7y25UhKALpoNxny/M2iRHuxsPAOfbYSql8BRkwcvkf5sKgFBNEG36dsUuI/cXU5q1YxZVkEJwBY7okmh7v33OjYusQ4cQKTY0o7d1Xa5Fkn1CbvlSFacS6hB34w0eE3wBlLBnUiWdihG2WQxTiWYCQ87bgYtyxS8IDveC7j5USs1nZOduJ4zCrhc8p8TgmdU4pBg54s8MSM8oqVi+/ha0qsLFXBaoNW9Qmryb333GVAf7G5caABayz8oQ14yjtgFB4QtsC91Eik3MvZcxXzCv+4lpevE5+wpgXc8D2fMzbQgKJ88GsP+x2ghJxQSqcSU6r2J6ALHuf87RcEGnj1mf6xrpP9/PtXXlPtzQfMT553UNZKaNmxY5uBxisvv2g+PvHEEx4bwiuwZDKGWCJ/+MMfWgZpnzGj7+WWr3UCWgApXI/y36AYVNrnhDH6tkuWLoDt46omQNIV8mVXu+qcIuPf+/73q3C/QJxry2ozVOEEn5kenv3jH/9YmeCPmM7Nkiv4HQs6Fk+eD5Cm35wPDhh894P3HHsL75mPADRbLtXnSii74nJXlGoLcGAMsIwyfngK6BvHxToBUZsifsd1DB8TLsI64yoQe/eZx1gycrQm/CFcB35gQfRLcpONlmtjHiq3NUqSkBCXDVOCFxZxeEqVCXspFIvrkAzNa9YTSmgZWGnNYlygM+sGPEF24D8gHnm/7777B2CYdRR5Wr9uozdZgEH4xj1YUH/zu996vgIMoY/+uj15knhe4mOJGWUuHW2ngJFIBM8doy2AzFixVjLW8ClVMs6pTxU7WhbolBy7Tko24TwUwd+4foN5/uLzL1j5bheopw2uSRw1/OFkKoMbzROeWSFJOvmqrZcUCQ/IhB83arwYO9pwGIeswra4ahzoW05po54G/Qas8JzFOhzFhormIWO9YdPDNRTYX6ScAfAW/aLtCv04ZT1hy3rj5TnFXvN3jwt6MDRLL0YfGvi14vG9Lv9zwaj1UqtTaZEMkLR7fuEEJq4NsOzpm7pf8t6/+ut7MDrpS1f7tAPWeRZgdIwDJgB0Qnuy7hcEo7KMRu5jGXXMpvAD3weMZgxC97i/s8aoB6P9JmKMmwyS2RgRXtR4Gd3D5wo5awYKybHxija5WEYDRllf3E47kS0eY+53nLbgeF7X9Nn044FYCHzOAnsTIZ3eOeTa8T0hYLwrGQgb7aD666bpnL9LuRoI7rP/rzaZZrWRwZk18XqhyN+9CZ2dXcXZfGFrD1lyielJqRFni+s3Fi/AKM8jgx7gSkkYStlcI6Va7jNZCrXrcCyohnQQeCkPu+xVt9TgtE1eAIp39pTzwO3SLKSAV7vDtXPPosjidURuTIQt7mSDHMe6VsKMrRStBh1KxQXr9RkrUKwwEWQW+1gG+RurGH2krzwbYHZUliqUFWDLOz/RMFgLtfhc0yoMrJTlAHcq12SxZZFMbGNAIbSwiAO+cioP9MTaWPeW9YZ+QhOghRNPoJUFm/vjlmAsnJwUJSf6PQ5aC7NbpG2yW+EvABlQC5izBVjjVBaGspCR7OAs6Oa+QtH6tCPFJzJu4T1twycDABLSJEe0jXWEAxTulZWI03uIAUa+GGfeGRNABm0xHpwpbh61BKetSmyyslb2OoqVeEX6GHdjwCx85D7GBnrhC/3gbyzJHNMKmKDvLr4uEASYxILP74mPZoHCksUGKtao2txcNL9TPgzQhrsU+YAnp1sYxa233uL+fPTh+z5+0xY5jSFgFF74KEa1g6uf58ZNSfsV51wx0sgfsgwQxbp2s9z+jBMJHljY8BIAQr+pskK4gVlsvbnQ5i+JRK6hqoGDRpR/VZCoahbw4Z9VE/g//af/6P7eKNcqFuKtW7Z7HAGGZF7Dc/pHlvxPf/pTZaWv9nfwhuciM4xBEpoOq3g7fdum8AO7xfRyTKncjJVJXbHVmwSGPP+EMODRCrnJAbYJhYib/Kab91coi9xoAaMONVHRdF7MQ3sF1EP4zN/QQsw6/GMewMu1AkZYpkk8hA+AJINNlZJylriUELLOOMHnL7XZcqyq6IycsrlkzHgxt5mnd+iYV9fTlcXIyriBaErGVAkrxc/rWmSWcXv19dfcHjTQ7ySUcWhIrDoee7nrueewxsGHBmhhhm/ZJGPBcaiANnj02cmNuv6i+lRJTGUpZJOA3J2XZwO+MJcMeMUbn2IluYHvjz76LctBQo4Akrb2CxTacqlY1h5IXNssnqtlwc2GkPd9svQn9p7+4/ExePUpdKsnG+TTFfuLhZZxaOGI3gzG0op1lL6tx9q6ap3K222SXB6x7DEPkZHPTyjOVuA+Hi8SSel/NuKMVQ8sxwCs19dlFCk9Ha9ddOgsK+tYvxpbjGJGo++Ydz2WmAcmbc2clFri2p7fYzf9pN16IM/t7+8to7MxzXwwSv/dVvPMlYGrJS2F/nZcKm56eII+DqZiHHP4AyXueBF24vC1UX96oNnzJX8vhMNCX99e7rExoxlA0oeEpQG+LRPikw092qSv1ilxS/EQShdxmAT3kJDncnlNIKHTwLSPGcVN36PjWALDiFmgbCGw1wOyPoa0Z8RYaHsmjP8OY3iPkPTIup5XAz2L2VM/NGEYSmg0sPvn0DPrmuF5TVgdrNuEHoYnxqK/jr+JGWURXaeFsI+Rol9MfBQXCy1jxmK5W9YrdvH/+MP/UVZGnZxhUCEFwYJ7ndxDLKCA7IBlu5h0clHtaGpzgFA45lOLQiX41I4kRfjhI/QAfFG+ZCnSj8R/oRhtNRAYLeVQrmjqYgLoUJ4stAFNPCuxVnGd81wUOoscLs8oOK6jLZTX9Xo+19AmwmsrMpNTC70BpCxDjDuKrac/CyVt8p8+2PLUzlLnWhRCAL+TKNSuy+RoEQYQc72THSiZ0wBhJh8xvuGH+aC++GQjLdr8zZnx9B2AgyULcBdrj932WC9bPwG+jCEyQiJTymJx30kpKdorK8ykvFXmJRYreENM7oMP3m+aDhxEniruEuVdYL6sJfTPJ8koaQElCBjFBbpRYwVNZ+T2BETaqqY4Ru5FsfYLqIt+O063rJXIJzyiHWL6+D0xrLcLXDGObHIiA7aMqZ+ADhLR6Fv6DxDCssgYMC+oYwtYA5DxHOQcZb9lyya7v7EEozB5Bs88qfFiHlCTkjqPyKBLRuk36IIGxjQJJGsEgpBf5IeQkFtu3ucxO3H0xNxf/MVf2O3O9SQyYX2j9BNtnBboeEhW4Os0xsXHAkiU9eF5mxSjy/OgmfYeeuA+f8/c4zO8AkwCpgJe4CXHPv6Tagjvu+WmwXpHmABySj/hM+Py2ut/MGjcr1JGgGDGiDm0UQlYyABzA/lequP2eMciiIUalzFW6x0af+TwpMIY4P3mTVsd3kORavrJSXA8Cyuz5baVgMI9iOzBA0APllHWCcAQoIiz3F0cXr/Be/5GVrbvLOslYQbEYhNXmVqgjk8UCDMYldKCvluUIJZKDPTtzjvvKouu17ayzsBPSqkxz+ABYwi935EVGyupx1zrUapRcB8lcQx4mseIZ/M9HhP6QcxwfVdueNbxrN+sfYc1d5hHrH/w+BpZemwBEg0ubq9SW6wbGzdVItWito4jV1jY77yzEuKQA1vKW5UIYpaZYxtlbMhv3lQ3Dw8n8TH+6AOet0FWTH7nHvhMLDzj8kk7HY7feA6YJvOPecUpeUlwogg5fYQOCpNzbv3OvfJiCGDTvzreeKv5whyosCT1SfJyockB90NPQMUscNPry6yf6Che3NcDkrHXc7bOngaFPZgMGO2fOQZkfM762bfv67qY0bTbWzLHYBT80GMkrAnVTjy003iE580Co4k9vabFjOKttqVQ8mU5bKWd4A9rc2JGAaPw9AZtFhM2EZzU051+jvs9xm7pc4/3psF3hXX17fX8HY41bQaxlcpBWKGSYdQJB4yy2aUPVI9JeFyArTcmvWWU40AjINNgciwWswFfv7PpQW1A30LCdjWANwaXBlPs4pt1qmcclgteefZCQHkCVjuzcEP7k98KxecVcJfBnjVRIqwsYhn4HoyGp7C9YneWeAHd0jJJMzAIFt+zqO7atcN93bdXR/VJ6eH6/K//1/9tJYYQUpA64OuSBpxadVmwB35rxwE9X2gR9oLQdigsCtnp0B8vsPp940aVbZFy5YWSvUBSBLXsFFcEwIE+FjUM607A0uLkWBG9HC4gwULpoIiYPNCf+ELa4xlcwwKepAAW1YBDFDy/Y7kgQ5I6exR2vhT3sxJfXP5IC6frocqqVH2t+B9ecXUhK3ZRt8LTcZuj1FEc0GOFrcUXWinZxH8sfCzouB5RdCwv8CTuqcgBz6WNvPi86JpFXrzj2kLxYiGxFUn0fPjJx4PLi/b5Dl5xL/GLgGGudTKWQCJ9svLXRoRXShwR8wYogXfIw+HDqnsoV9z12lHbbdI2G2TJcy/gaLsKjtNPPu/Wc3i+Ltam9Fq76YljJFs3x3vCm4BTxhA+0Q7KLW47xo0xpUYnICGJTmxWuP6mG/c5dhO+0o+jsvjaQqQSXYwNFnSyjslYx8oEuIanu3epxqbaBcwjZ0tFC5a1Q4dU41MgBWVLez6tS/L3oQAZbtr0j++SIBYlFOs2/KGcDWOMdRMr7p7dO+uUrbMXHeP5ok43ow1kGfrxZGC9JhSCUkPvc8Qiloom04k3pkQZY4g1DFByQcXmCTtgTjOm0EwfOSYPOSTLnwWa4uIAjl2a63EfEgZAWwAXxgI5elonN9Gve++93+NPG4Dz++67x/Ly8Qcf2rp4/nwd4wkIA4x+quxtxn2Z+F6JcAWsOFyAfp3W8bsnNa+WLltiEAcQplpA6qEebuATBcl9WP7DY+iiTcYCcISMAkZ5cXIRMuOTzDguVHLCZgN5qpJEHHmp+EatZ2w89t18k8txMfZ8f78S0eD/KdXp5HpkhjFms5KycawZrJdsIpAt+AcYjfwCJql/yriTGJk6v8QJEitPJQL4WPO7DB7UbwWIQYOVu+YIdMSbs0jGgOgjJ0WpXfiLJcsgXnOYPuzWGs4aQB3YlIqjXeZ7yrQdVCgUY7xC1iQspfa8iNZjWqN2797rmtOfHT1WBx/oUAPod8iI5gX0oKmo9EBZtcEaLIVkj4PGnxABaHGOQgvN4tmMGWCUAuXr1m/SRmi/rzmtElfFDyoM1HpB1QVvzttJTwHEiZ/tdeVCetJ6qLnTx1ij17ezdPeg1zsLZQ8uEzPKs4MLQscYXPb6PHq5L+00vs99a7H2w2LfFbVPG5PfsKJeHYzCi8IyhTMCRh2nrA074Mwx/g2Mci1rDfWSKwyvPBfUL7dxqem+8GQWKO/pG+ObHoz2m4Tw03LTjGwxjvT9pr8GnXbxXe+qJFTZYFMVz4vXDmqPNoMWbQfgkiOQl+uM9kBuvKuZhaynBajVZut2H0a8I8vjQmAxYKxH47m/7/RYUPOZTk3/VmbyHrCm7WL2wqWd+oHpBzADM/6OzwGe0wI5eX5+J8aD9omlY3G7/Y5bK9ZQ/5j4h1RsngVhlRKJqpD5lbldsmZ8+Mf3HQz/yssvz42ZkwAAIABJREFUO86Kl4tJt2PjvlK7WGnIVmOsWIBpDyUXQbJbXrLCIp1MVegCiMQS5mQIWYpWLi/LI8cBUswaoUfOslAyMWj3C1lUALaRFxZKx5pJEQ/AUgsnNHnx0wRznJJ+JzmDxbRcpqqth1tISg76HB+LdZJsPCkNzPgeF8VYOdZKL5Tsm2/XMZL0I0lG3P+5gFAmDYt0XMLQx7WHZJEIOEFZbpICBjDBeyxYLLYoZRQJcZ64xa3M1LbHj6Br3Hbid1zAPJ9sU+iL+5V+xsLA9cmk37Rxi685oNqVyEJkl+/I4E34Q9xl0AswIouZ36AVCxv848UJO3F/GCy0+FKUHHJiRaD7ADBYxwA5gD9AORv6t9951y5eFI6LyKsPyAt95lo+Y4GjHcaPvgZgw9u3/viWFRjPZpypQwltgMnEpsH31IskIQXLJ3RCH9nxKMhXXnnV198jixjyAUjKZge3/wsvPOexxOKHSx6LH3RSXB4QkCQTgBG08IprN+EejAP9BHRjpQXELledSR9xKjczn5mbTrDZvEF9e2co2/WFxvuxxx5zvwxE23gjJz5DXHOCd4AV/YEG+JRY2uOqh8pzCcXg/hPHj83dcadOctIGyDIscMB8SNLWOskDG45LAjOM1zsK04GuPXv2ekyY84Do+x+414CcwzBoGznjRVvIfGq5OglC/DLA128ojPq9ErmgAXBJ4iQyBk+5NuEOQwKm5iTjwtyhvwHlbFL5nkofqUd8/PMT2jDViWzHBKic0KTQEsaZTTxz5MAnh9RWbdwA5Xzn6gFKjANswzM2XdDC+FGNgbmC/ACW3v/gI4NR+J7wGuQ4cnBe88OyobAF+ss6DDC+XoqTjQJrieev/tEXxs6HEwgIwhd+Y11Yo2dCP4cylOegTtEhRpyDSxhfJ0A2CxcJpsyDl156wSW+jh+rTWWso7TFppwEwtWEFeBxIpRHHi36sVLH2VLDFblMhr/jtcVL+gMf+Ew4xR8lk2yG4DMl+2n78sULHrvdOznf/pJKfJXRAZlM/CYJVCdOnlU93QcsE9TsxWJO7eFzqoRAXy/jem2bBviRzSjjZ53Q6YDowLGhibUjujxhSb1OHWOFAZzY8zk/JySbNt7nA6i6e6ChA5M9xuCasSXR94wspfQzz6s2p0tZ1tPG59NPgHHf9wKiE8OaMUoD6ZwAhpfBGyPtuHm/Vg8vAAoYLU8M4TcO15L8Vh9ayUY2Tg33hH+89/wJT8b4red/LJ3BT8hkXjHypN1+nKnfgVxRX5SDHXDTYyIiFhk5SXhU5CByA/gesBoJTP2Oou9IgOL4u+nOFlMyuBGytJnBGO8i8nsEZAyCrwaQx/T0zGRw8poNiAvc5LfecjueROlL/7xZf48Be9rv28YCwAugyW7+1ttuKbCg2E7HW148V8pHJZawmlBahXOmDyuD/l9+8s9yX8t9KislCxE75ZUyhV9DDNMi7f610JxR9nSSemIR5fnhP8qORQ4hTxyfLXraBTtRqJVU2iQrBgv99S27LwAEQaOtuHy+0qTi83kterSDwnRsovpQJ+WsLdDaXFoIMgoH5YjCRcFwD+7PyjCtQHsSgmi3Jly5dFhAqf/Hy3Fqavv02aqbF5cRSoQXiV7wn0QoXol5TQH5nPgDHSjFvVKotJNMX+i3+7y58+gvNNBmwC9g2UC1AWHHmLXFHgsCY4Ti4zv4F8UDDVj+nFTUskCxmAN4sRiy2DNJGR8UPTFpfM9z6E/F1h5tiS911B+WF3gCDTyzrDFVRoPxAIiWZXjOoJEx4PrKjv9i7je/fU4g5kHzijZSyirxSMgM7XFP3Cw8g7YAA8dUpxUXNH/bdblp81AjlDaQBcBJCrijRLkX0MfY3HuvyifZFXlFYQcP+oQpgAWLLbxjngIYXn31FYMCLK4876yO8YQ/uxWTGZm0ZbhZnJOwFms1/aB/jC/AGHqITcWQAY07lK2+R20xN514d+GM5ZSsZ/h84769ltc35C73vBLv4BVzGHDMGKekGc+mLZ4BjYDcl1+sQwT2C4gzhnhISJg5/OkxW6mwACLXTz/1TGV5KwEIOpZpc8h8+OC9Kl2EWx8+/H+s3em3ZkeVHvirecpBU6ZSqUwpUxOSEBSDEBJDGRtsaqRW2ct2d3W5yt3L/ff06tWf/cWrqfJQTYGhqoAqDIgZhEASoHmep8yUMjVP/fx2nH1v3Fc3EW73myvXvfe858SJ2LEj9hN7PHbkWM3JRZdctO5jStvcWmHrAjhCW/31dx8kzaMId2Dp4YcfXc9kAMwYPzDa+Ubbn1KezgKm0QCicWvnXgloMU9vJB+m75/IfoXHem3uyj6Gr1/KPoFGDruV4iVj5n95z933FR9qo8pdivIOHwGjiiV4xsGsfc4FRLkH3WlaH37ksbXPfe5zpZE21/qN30pbGf57JeVj0dHhAR1OK5NzQHF+mhu+mNb2aZkPHzQwP+bGGrFHVFGDPKPfwLN5HD5/HMZHsNOzCS41/zTQtZYCuvHXvffeXW2clfZpjfuAdXrGX5kFAj535Xvt2UspCNBuRzT42jWWKuWb/aJ80RftqPzBaHZ2QKv95NXMA7rQnHnHoQSVFXiPG0IddDM3aEj7Zq80V9K6PZe0Unv37ls7cPDSxQc5GRKSy/U0ZYYTUf9waIwv+aB2bENZ5ZaAFcDJZyvZ2de3AqPub/k4g6NVHNDPdluNF2aZuxlkbcSQlBxelAktt+fn3g2M1jsD/jbfN2TBxmdzOdJVwDvdWO3MYNR3AphGukW/BeBnfsz78AsfioQ3c3gCRkubGD4e2GmAOG523jkD9H7nTOO5XzMualC7Op4eI19j9zeWaAt1Y8Oh/dSHUYWJv6j1cUrM9PpkjbcL4hwD0gHU7TNaY+po+lVA2h2eJ29mmu58E2X95LNM1PEAbrfXA1w9+ay+Y253HUEvJ6aehM3PvLMi1MwQW59sxh2rC2Hzc8f/ax7T3E4vNkIA2DMZLx57ocx1hBVzpvyANqUTUgkIEx7L935uS5Qn4HpTUuY8HBPctvj3AC4vLEmjbVKY4I2kcrKJ2Sgqpc/iYyn6tkFUbcphqhZK7kUzm9s5UavXgg/j68c5MRkNLUpMYjQJ2TRbs1ngc9GcmWZMVqf0CGzv8FxvdK0pswESmrQVNkVCg2CkHSMU0QK4cY9nS8ubNtv3szVZhFkJjdDQQqVBrko+C+B2n+f4RNZ4smjbd5SA0ldCpbWHNnPCQjQq4dM+huhS+TLT1wbt+jaCASKIs2WgR28YbT7vTfPJaJeZwQHM4ots1jZ+ghaY5INV4DtaZ+2oWd4uF+hn8bc/GmFJEDT48361y0u7ef6ukS/xjKFRQ5PSbkcIl2a3/I75G40cpbSr3W5pniNsvhdhvzs+YsyE2qj8iAR1hBk6obd7yzc4bZdQD31c499Kc7Xvkn3r2lzmyO+lAg1QxKTPh7PT5ejLz6Pd/60PfbDa6CjlvcnLiDYXJcDH3GoTH6Cr9wCe6OJAxpXA3+j18CMPjmT/Aa3j8DU0BK8m6l37HaBmLOaqcmMuib2Zg/EssPZCtD+dBcKa/NUvbhva51/9cvjRBQgAk53b84UEi5VJMwdGvK1vQHStsdCuqgIFFKA3VwB9xX8q8zDbXx5Q67qgm5/d+vNEScevM0BUKi5zcNO3v1vg69zzRyWnsxPYVAFW4avR58sKhB15NsF+uf+snWcVvxp7a8v9bqy+B7zXtdbL4bDcHdJf77n77ntrPJV3Ms8BTOjSbgW9n4kSRyfm/OFT/ub6gasOmQGh1gizfh9OvGfbjm01DuuttIJxB7Kv7IjWj/Zb0QhaQHNdWT0qqCgBTMnXin+0oX0AvPaHaIna1ce6+NUdd6396Z/+aZn4/Y32xoWX9fG18EOl9lqKRbywpEoSQFrrKvxv3GcEJBuXd0nd5f3o3BHwz2avLotGwKjx2H/1+bSkGqsDUKLNtUMT7AMEjiwk49C6PbxknmRnwJNnBlT7HIrP+Rn5jqXLQfTVWJwa/KDnnqTMcv9z0TL7OERU9o3sH5WSLJXxKqDxgftr/eyMRta+JQt1+apHM+x72Qy63TIDZ18CjPj4vRQAfGVM9dKV0Y4Co9ulBstefCj0Mr4LYpVri0lp7xrkxWI1g59VKTmDoPp9CdicgdLxJGsDHt83DpiB4er3ixTf1J8ZjK72ZW5rXfYvmtFuhAzeDDAH+N6Q+Uug02QJnjHNZkXZxj7V96iIB4xWakzKlwC60oqWdTkgk5k+ezgw2uB69K2takMj2mP5dXhtM2gfrawGdLeWd729JfWUZ/uw39htfU7SDmUCmabUrFLip4afiw+zP7f11f7VtOt0re/QjPZkN+FmcPebglFtrIK5GZDOE1REXSbveOBzZtCZiN1mX1tVQ88VEJpYPb6exOON9/8rGO2xbzUW32Eum5XNQiqYzsFJ4J6ePJWE0/kxC9pcnn/+cOXCo7KRKPvHiaBnbj707KESeMrH2UxO59NkwwkYdXKuU//ipzHMS8OHsLV5/Mr606ASwLD5+fnsM08NVXrU6iNYZURki7wssJz5aq1BBcosJ+M2R3apSAzYws997S8HoAFPhB1hIo0NOtAedfAFjZmAoPZHsul2G8C06/pgkwVGO8ep6+0/I8q3xp/++Uk42YwBnv5UKqf4UerHW+mvPnjevfqEPuamzZfNR+VnGqGKT7zT8+4nxKpUYt7Nx7UCKJKPsbS60QRWgEjGQkNC21BaqiVAzEm3TGeLO0MnB/Yuwq61kgS48TITM1vbJCsJeAJP8FdXoTGH3i+q2e/HltRRwIZ5Mc7SWsWc/t3w1sdu/ES06i+X0HUw0A999TfQTGBr21j1pUyYS5oamqsbP3FjpRwCyJi+Re0DM13FyaEDX6Mxul2SfJ1dc95h4O677xxm/iQzB0Q7uKcOSnkvYCFdk8PcJz/5yaI1cCEZvXfed/+D9bx5GL6FOZBk3vXbOLqKVWurXQc2APo6SBwbKXuqNGTuvzf9kcfymzd9u4DJrtAND/OjNKajmX/0k/u3Au7CB+4v/9XQT9vSTnXgmHkz3zf/+CeVBQBIQQ+A92t///W13/ns71ckuEAdH6mtgJhzkh6o5vL8UY1JVLi/D0aDVRWmji4g68S3irZDKxfwV/59w4fQXDrQoOmofz7KENf8LoD/nrhpWH8dNIjHOnCq68J7Tjq5Kmu6rDvj7cOvg8kD9w5+ezzlah1K0Mq+cnoO1e674+67ikaXJG8y/tmedSHZu4pS5wXo4onmdf3jQyoAqHOvom0VL4jA0641DNz9PO4dKnZZF51PWH/MMz6gGa2xxbLg5xvhK/SStN94zg4Yqyj45Oe0NzGpc63YG5cWdGmN0+ElQPPZZw7V895Rh5z4bNtfVMhxL7ejAmvZnV03VqAChDFH8iL7nJH7ToqgPpp+vRb+KA1SxuZO7fR+LgC1DtUBJOWOVMGJ0ZplfzZX1vEIaDqrtODXXjPcv5RxrQDWyBH7yAVZI9qs3MgVKDWyCpyVpPeHc+3iiw+s7YtJn9uGWIHzd40gS/Lh0czpvr0XDTNxnvF812zvwKRV+d8ytoFSf78KRmeZO8v8GcStYoEZD7zz+c2a0fb57PtmPNNzu6nvK2BUIOYMWufUlQNQj94dbxzr457A3AaQLShWLmiyc9ibpfzCj4N+A4w6YL+ZeS6+WFJEbgSIb7gxzLRunDSPt+k4Y6gZjI6+buRtLQC6BBC2YqsBab+rDgR5TgUxfMNnVFDzabG4Dnk4gv3sAda1jzY6uwLN6DoW7NRO84Sv/r4VSGsBDfnOJ4cZZM7gbBWV9zPvpqpvjVMz9/yzBzZrTCH7GQTPz49xbaRMcN/sc7rVOP9HAKq3mZDyScqJ3uJWzs0GRQvTjvi0FwRfJZnPdiQYwM8H7rs/Zqy7ayM9FuE3oiCHmYqJnhZNbWFAy4RjZm3TYJyyVAJap282p/aB6gAmzzz73OESPk8mQATDnBoQR3C3350gC23YDFvTYjyibYGV/XySMsbWatiwjLMjmtGvkqHnXTQNhDStkH4SlJ6r6NuMvwFEtZFSdQW+RUxnswTqtNF9ezVRzB3w02mnaoFgdGb+LFrttMmQJs440ND/91xzdf19LG0TSh3drX/o66f7gJTa1HFO7m8NloXV6ZPK/LD4EO6KBqF8gRfQpw+leUtlpaJTwKhxtT+v3ztSt/z5Ms5+Z/ehDglx80A/7SmzCfTg353njNyAKnUAvecn4XCZ6ZacoYej6aCR03cgldDXvjRhF0d7xze3fciAD+27D0397X5ADK/yHSVgfY9n0YCmqnI7xs3ipwn+MbeA3l/+5V+WL59xEt4EYieHN8+7Lxz1sSsCmLvJCcOkXwekgAhCxIHFOP8h1oF/8cd/XPMKxJmv06MRNqfMQrSR+jSyLzxf14epc0TTo0VFOocv0RCdrD+f9r2+MNH6+oheDk7f/9EPq+Y9Py79/1QitvErjRq6SKmDb60Z2l/0+vKXv1zPAslV+nIBeeiiUpb29AV9gMvvJtH9//a//u9rX/6br1SQYKUyWnyozKv+nxWQVIFUyyH0iiuuLC3gGyl2gRYvv570VuVWMw5kDh0VQFXBSqMeertsGK88umjlPzo/+ujjtb662pZnOs0WOjafnpNqQw4i1hPQ5x3mqi0jDs76IOBGH4wfbc4+d6QU+9HNPyl3i72hc7nzBNyi91NPMm+rQjToad705fxkJ2jfcu/qlF20SNo3B/jAPf/u3/27tfsT1Y4P0MwBiIYW/fkW4zup8Ya5fFTKOiX0tkedE/7x3ksvv2y4awSEarctF8Zkbvm09/pt2YVO9+TwYr11YBDf4gLh4W2p18q6lPEr4zg082vrB6dSAkTJ8HLmoSw+AYgnLkoEwUXlIhVzLBo7rJS1aNFwKq9qPaC7769I/x3mdufwor9ht1rLpyW4cfD5CBxT6c++UZlTQoOTTx6gAcx5z1VXD/Nvrp+VMqHuAUbLZza+rW0hqv1ucduKWmlLv84ZQ7QMLlC3ohk9HliagdOML1r+b4UnBpjabDa3j7Rp2ferYHRuu9pcwOg6GF6KxTQgbfD26wFxvamGMOMHbRQQQwda4kUpV3EIoX/hhPzGBYw8qYI+uZcr1hsJGDaf3CMq6n7JnqNsaLc1t3s8OvX1pm9aW+/naGdzBamhQR997v63LESjikfJBaCTjAZGaUaB0Tq0vzh81Puwb3zlbtCfrcqBrhKu/561iz2QGWQ2UVaZY6uTzQwa58nYCrR2X5uRV7WOM7PPBG5izv3Z/OxmMPrfezJbncxfdyLqe8vEi8nCRDdn8yTcaWxK+GUTtinaeG75STRMSQlTJt5sal+IRghTliYtJ6NK5RSQyeEdEGVecaJqAFjMugTYtOay6dxVRYZWcwQbEIx8RkurlrymElfzU9VGBRwFiJbJPlo8gKk1XO04r60GX+0j1mX/muFsgK0pBWBoTdq/tPMEtlmY8KjTP1/WgNEKSIpg8F6+k7U5Air58KnzNwHuZ5/UaEb1XVS3dkobkmtdGtM7mV0teON8PjRo30+HAVqGrq5U7hW0COW/M4IPnGLbfxJI0S6TbAtjvl6Em/7oa+cadWos82Zqh7d2t31T0bPdH1Sv8GkQVSa9fM8njbAVpAJI0KYrVGB8HEKfjiCtAIeMy/t90E7QG5qiOTpUztPMGzpcGnDwxuL761r7XrY5vmp/hx7Mrl2BqU0t+qc9Neb5TN4an8ieW8ABGAHK0KgBGDoDtMZ/4LLhptJ9u/uOu8dhaBkvsAI0cuvQFmCLnpWuKIBp+46zSkOIf9HCnKIhzah2vaNS7yw5aYECzwNSHZVsjjqJuehnfQOqAcrv/fAHBWIEfqAxmhPKkr2bh9NCU+9rkzyA881vfrMS7/cBC9hAU5rj6z/y4ZqT5i8+oE/Hr+8TH//ttZ9Go3wo5v/i/0SX4q8T47YD7LwZn0R0APKArJ3RPNNAn3ri4IuXXhuaYmvafAOofSAtn+HM0ewz+lp4WrveYV4IC/cB58aHJ42/rS3a1cbOmNvbf1OQk3u0gTZ18InQNtYj8fkF+lzTr3NSVMAa+MUdvyowzqxtPTP7O+i8kAAa+09XOvIT3wAt3DravQQv+l1kvj6NoMcjdaj6sz/7s9KQ4zX84xADjOJ1YJTm+vaf31oaexo945XvVDtnJEm3D/A73DWGX7s0SD4tfxT7MD7R5XgWz+F3hwy/l5WlwEZKcmZtqNRWh6wA0goGe3GkqDsnbhd9UEEn2Q9eKktUAAmLd8y2ZeHKH3UYz/fm0x7sU8FZoRHaEvosMGh26cEDxd+Ppbys4Lu3c3/t9UtwTbl0ZA9/g49f+L7dWE5K0RR7zuOPPZn94PKk5YmFIP+B0KrOFtBjLo+l8hf6o11Z25bsA/9/gdEGZqvytfHH/H3LftdaY9dztRUYnTWbW4FRz7acrKDZ+bMEQG0AqM0B0Kv4ZKO/g87d777egK4Bnv4XuBSQFKIWRsphAAYARtNABco1GHWp3CwWMBqO22SmX8Ujq5jrHfSdwOCQoZtjbljwms6lBV1A6SYAnOtVez6KCn7IZPUp0fQP3/KR3aML03SsxDomm8HoX/31X5Se93ig6niD25ivd0aXzRMwM8JmDeZoYRWIzu/rwc/3HQ+4brS94QKwOq7RrxEY059ZM9rX+h0zEN+KPvP3q6C9J6s1tVJtuKa+PPOkjcOmzLFcBPhrOTnz47s4wkQQxze+/rX1BOo20CNHRv5Lm+SbaeelnJTKDJXAgfbv8zfBMcDOSH7OnDMzkTHasAls/Tkz0cQ2uIdTAYaAeTl9KrAa8FTC7uVjifRkEjx/TSoSfenAkjpdZ9Ps4AjCilaD8Gy/FwvNZgwEuI+wJAyZ3QAcC8tG2S4F+lcayUTl2YxthPVd+mN8tTFnk6VFIEAPHx7+ckcXkOV57THTD3B2agkR/1tLVD6kAW3D7Hy02rTJlrkzwt57fdqXUx9bm0kz0+C/ApFC/6465V3G2KC5o5GBiDaPESrly7YEOVl8DR476EYbyi32M+aXBohG7crLLi+TJAHugDGS6x8pwVtmwRxW9EsfvN984Adz4Dk0AfAuWszUr6UWNj4xFw2OKyo316S6olVtFwD0ALDwh7kAJg5GI0O40t4TVgACzd17osHrDATaVaMcjUcE/eWVT9W8OQC1zyP60SjhS+8BNrUFTDDFu975YDtaWjYA/cPD+mTMAzTtqTn3Pt83L+E7gNY9xoge1sIV6ZN+tIaRydN9ykTKYYq+JZQDWMrnegmIOTfgCE/TfurTZ1OhCd2MxfWf3PyjmuuPfPi6dfcP88vS8UpcZ2immcKeSdt1OMwhDL12BVAY8/NJP1QJ3gMypJ6SUu22225bOzfJytHj5NOHr2oHrwFyxtiWifalLn9nAV6heecDNm981YzNmnBYtKbwoe96DVsLrWHTnvfbw/AY+lk3+A7wZwav1FVpE89J6cJk/2iyRzhIHX7umSUF0hnVzzdeH5YTe4Z1hqc+/elPx1fxcJnL8ZQ5AUYdioDR1vriJ335l//yX9YBwTzyha0UV8mfawz6ASiKZgf+RNN7r4As/Nlpo9psfdlllxbPMdOj78hc4uA69qI+MDm44AMBdfi4tJcOe1mL5c+/ACUBJpWGKSjCuuHT6Tl9cJBhnj8G5PLHZnpP1oyhQRzuNMqlmg8fmTXsJWfm3kcefXiMMwoJ9D8/hyVV1aQB5EpxcoBNmdmXvNAi/vGI/rflRiL/U09NVH6UDtwP7Inv/60PpADDuclS8WK9/8ILR9EOvrLeN1y42J2G7M4yqM+GvNtABi23GwBupRmdn5vlbrfScncrub8KUAeY2gwmVwOQZjne/RrPLdrKCYyWTI+86+9HnzYHMM1gdHMfN8Bo06HB3qxpdBiu54DLJRMDmY3GJ2ZfoFxxwH4rYK81vNbyibEkVf/S3waI/Z5V3DL3a/PsSI+6GVx3aqqmkz7NmuUG5cOnNWnDwg8lD+I2JgMIMCrI8OTsB+7lBkUunR0LhHUsf3e1DZeEeep3//ETM/0qAJw7P58kGvDNjNJq6+5cT1zfezw1/FZtrTLmDEZnQjexV5lx3DNHum2A3W57BqOr454Zv2kw33M8QDoz2zvvH0E/nRfsoZj6bCgADdoQdmVOy2b9mWzC/EP5l70U3zSbcfuI0ILarJjni/myHRC2p+Vkj/atMWyaHIsZkKAAWHpjbHp2uhZ/i163Kb8evxTCJ43XTyeYuj9mC+3wbbIpWZzlIxWmKj/NgJnejGZAUMEGS0CT9xMWhBQNk78JH/0g0Br8tKnc92fEhxDzdnL71ux28BBadP5JTE8ziA42bu1Jqu13tCK0bP7li7bUn5Y2RVvSvFRATIRLBXbUNjvKVeoHWmi//aX4rOmzfpV/XQIg2sdHe2129jzh5dpIPj1MkB0A5XcA4JS0X+bf9LVzGRqHaN8ygaT/6EJAMoEDy4APTaD73gq/E+B1gOCrtkRbehZILh6oE+pI0wOk+P3ypfb76QmMa3DZPFQ+pwGC6E/Tbezdl46oZ9IEXLhvVH7SLDuCDiAAyi6Lb6P2PGuch58/VDxgziq6N9G/BbpioqVJdY1wfjJ8oT8OLLRenpdSSb8Jee9Cb+DE+G67/ZcV2FQAL9+136Ea9pUnMfPQplY8Z84qtdBCL99V8vmA7vKJDN8W6JTwO7/bPPnoOkzpg8o9BU7CJ+VrGC0AIf2FL3yh+gH4djUy8/7Vr/1tAfrtCTTpVFcVeJbN+lklRJNex9jviCle37Zvyzsz5osPjEpL+vZ6hBGfRHNh38Yv52wfAU5vnjB4swMH8YWKTubGeu19DI/X+qYNDK+ZK+N9IRovtOvAvgGQxrqrfSFtl69XzHf+xjvWCmA5zIUnFOiz3oDw8zL+EW0++AHOx2ZRAAAgAElEQVQY1V+VxRwq7rvnrqInkPToI4/n+ZHqyUHJ/gG4/s7v/M7aI9G4OxA4THk/3jHffL31u/2CWTNE05sfoF32g9Ia5pDdlovO+1qlNHP44fYgcBDN1gtrRBtlXV+ewxWA69DfrkrGIiC0rQfmxf/SyCe7QfmO8kMP7Z54/LH1QyzanB33Bt9feGH8xbMHAKP4En31c8+eveWeJQZAjlQBqmiuxnf5rC+H/U6ZZ9/CV8o1cyXYGe0l+aEIQUXT51nt7U/5XGnfiEP9oCE21vnAa29R8Sc/KpD1Z7fduvbP//m/SDqxlKYOvw4Xrn01br781r41Wz6jeahkeDS5s9xelZEtc/onM21rM1sp9G74Y8YK87tWgdX4bnMFJPJqBlMzZjgeGJ3vaTC68a7h07sVLtgMpjdSLXWfB2gcAWr9aTdHYJTMrTUa2Ya/KodnDp/AaFTaG9pbSrXsQEW/yOetzOdbKQFbTs/4jpl+85xtDoiirW0A6rkG0o3B4BHPU46dp6BN5FO5DEoJmetHnx9ZQiizStO/+B2Xn+ziTkfiFs3/ny/+ZYHRJtAqSGzk/w5EjREh+sXhegY8fe8qQp+vN2HarLzafn9fAndh/D7dt+nJhL0T7I5F0gBxBs7j2kbS++7zzOAzqF59drX/3cdmXhPV42ntGufjEUW6u8AAYdvJom0MDz6cutTZaK++/Mq1XVKSxLzEhPd6ck6qbywBsXYxKmHQbEwtXpOZk7XNYh6DdyvbqX0pQWxurq1qgct3VKZTQiWMP+Z+5I+rU0ye255TNjo/9MijJaAJ1fJRzPdF55h5y6y+zEX7r/nbfQAE4dWuCLQbLSS00dGq7ZfZPKPvbW5F5xej7rcZ6gMhYVMjeG+55eYSBF2RxHPlp5VNkhAjkGlsCBpCr/xyQjc/y+0hPlWE20h/FICRRVSayTzboLs1T94tkKrdDkooRXPRa0Z7/bs56VRXDcz1Qb7Fpm+ZccMbNHIEN9BGS15uBnl+BCAdqzEAP2hHiAE7wEb5sC3l4boYgdQ7lcIl46fZw3t18IlQ8/vjjz9R2kWnV+94Pb5prdnGQ+7VF2ATHfW9zJ0ReIQgHizNaoCR71rD3mD9ybRfIDX0LPeLbeNA0EntPxgQYwx4kbsKwKG/BDPhzrxp3MzlwKiAEvzpvQDqfQ8+sO7/BoDov36VVmxxHRiHg2gbwxcNKNpHubVhzN+l8Y4w9uxVC231GSDyHNBww403Fi8AkK4T+uZPfkfjl3UCGP385z+/9id/8ifrwXDG6Lmf33pLjQEoAEodMFt7XgFQiTpF558FABm39YheB6Ohs3fgjfIljmVg+ILGrCvdWHzFrTs+o0Wf8K0+4/H/Fh/baxINbs7wo3k2LnNkgRu3PqPf88+Pe5pOXU3LnLfvNxAoL6q1DMjhnzPCP4NPR0onxTGqrOfCl8aEn4BRzyiMUWA0mjuaZnwy/LiHn6t70Mtau/7669fuvf++AlV4vuekDkcX7193NcFT+gAYWxP2GaqIKjaRSlTmAA8Yk/0N3QXi2G/bFWX/RbEGLWsQf10YX0zt6kfn/u2DKXpWVTdjC8ixj1UhEpaVaLp9Ts4hCDgvf986CI1A0O0BocP39EjxsawN7qE9r1RdUTYcSHAfNyzj2BaQWUI+mlL968MFYC8jhe/M65nZj8m0NwNY/H1l1sKXvvSlcvcqX9C4I1S6r/hY9x7tvW3dsS/4KEv6aPpxbXLf7gxgByrMz1nJtDHcTYZlTznp2icBUn8vPqONIWag0yCnf7ZmdMOVbHPp8FX52m2ttrMVCG1ZrGDKLAv5Wq8C2Bl8rWtEC8hu+Iw2fpjB6GhnI3vAxjtHj7qtIQMGpmoXmf4dGG1whw7r+InaackvSkPtwzz/djSO9gE/W7ZUP6PRLFC/mOln+s90mwH/ZtA5AOBJ0bDO41j1GZ0D1FoD220WMF3yrsqRfVH2CUVF7GMvZ5+SraHjQVg6Pd8+6AB34aZWrcNmrRltQLUVM81m7XliG4xuBdJ6MlcZ59cBvK1OQKsM2e32aaD9+Tbet3HqmMey8d53AtXVPm5Fg+Pd0xPcQLk2pMXMayIwEqHlJF5ao/yvE3qEb6UmufOXlbbl9z77O1Wi7t6kKjknG8Evbvt5InvvKTDK0RzjFqjAvmHCN5ZJBEY76rNPnENrOSLPaa7QqMFCM1QHj5x+2ohYr5S1YQ75RdsHk9P8qQFrvn86gR3aEABQYGERbjmY1QfNvLe1Bt7Tyaq79CdBaSMmBBtUuh+dvLNAd9oon7mMERgAjIydD1UDNPftTJJn7T/yyEPrgSVlng/tO5ULIUCgFTjLdVo5bXaewlqMGR/hgx4t1I2t/1d1mWzGaGyM8rUSSj6l8Q6Y8b4242vD+3p85l5/jcc1J0JjxAPe8UQEGuFGazx82TZyszagAwykcHEfUOQnwU0w0ox2vwfoTOWpXL8i5nz0oF0poRYw76dADL5hFcQR2rvuvRWMtARSeA4IYopFG++koark69FgoYcxo2XzUQFbGp3sk4R4AyAmQxqz1pAyMaIPf0z0807/gVLtb5PjM/2RioeQ5o+q3+uRmEtqLSDl3//7f7/2mX/62XWXlzZnGpeoZfR1EOFDaDwdcV9rKcIbuHr1leFDrZwlnkVrvAhoeObP/+2/rTaAgEpTVtHR0S4GjNbhMIc94Ic2zXsA1vYzxufKbOL5HUlejg+MrTMVmF8+ryPa/O7ioVOTXcPfFx+4pA4Ez8WsXX7He1PJqA4GAxCdGfOqz2tvjewBNOaeG3N8pPzOeo0WPRdtzlv5Hqhl/hatfmYq+7S7gv612do7tWuu0elo3AV83xHn8ouOpPlPDWCUw6/DxPtzwOhUUSXkst3S6isDa34dtoFRB+5xeBv15NtNBE2BUWmvjF8/tT9yEZ8UX+NL1xPee94Y8am91T4jFZdDDiFrf+3gtRcT2FbWh5TfdCBoK8Q1Cdpp9xH9u+DCPbU/uRcfPZ88yMbZlqzSvqaP9mhroy0c9vehmR3KAR+0A0bHHnZC8Yk+Vv7RBD4Zn76WpjRm8d3R+jocSLh/Ug4p5luWAvyoL+jUvrOV7SNA84z4sNbaSsosvLcj68e83X/fPQV0z8qhwX4jL2/vrfrm+ZIXwGWAAT7gH2if5aKwI4AUUHLYM/+AhfX64mJ2PSW8Woe/gPJZps/AsTFFK5O2AqOreGAVMDVwbdyxKpvfqfDaHF3eYHLGLfPvDQz72qrP6CoYXS2ao/+rgHYotBZwaw0sQHdglpGRwGfct2iWFzBaVpcFjL4t2T2FQ0q6MtO7v7FFR6Hb71umzxilaT8A7/is0rDuWYrKbNyzEcBU/Vw0mD3Onkt0L3CZ6QdY0XFP3FG2h28c8GX9aWsa2VbuSCyDS/ASOah9FrX+nDD7jK6Cwe6A6w10tgKjrU2cidG/H0+zusp0/e4ZfPa7VrWVTYjSDC7E7ufaTD+3P58o1stwLZrd1X6sE2bRrv4m37f2dmYAEXCtsbSJMLdXvsklDQuBQJOA0WyqN16flCJy5T0RjVROFz9JkIDk98rTdUDMGxnv6THLG/cApplME79oRhsQVfqWbIR9EhmO9CPgwobUQqr84wJmC4QElJV5eAle6lRQrtmQW3PZPqPAUZ28F7MwJquTugjQtOs5Y+xSkjY/GhY0qECRCBGA5uWU5TM/p5w6FqXn2v+q3ABqASePXznUj/Q7wCCNC0FzQZJqa09gic0fSLB5a7+rtGiPUOvTqfc0SHshgQX61CZ9JzV9bfMdfpg18e0XOsYuBdT2YpkO/jGWMtfnZFhZBKLR8n40qfyeC2DYlnnVP/8rNUv6DgAN/7ST1tSgByqM3bOt1aDpJhzdU1kUFjPJaaeP07SDjffu3j0CSy66aH8J5cfDV8Z9VbTJhO/hQzHDRlABHWhec7/4vHon8IkmtKD6T8va6XpG4MUw1450NSNtUAXCXHzJMOsn24H5Zu4H5oz7E5+QRio+yEtqo/IbTjRxBUVkjBX4kkAd47vrrmGi5duH1ucCjuHT8ivN/DL70qbd+LFPrEf594Y7QOWRGq+8s9oprWsBzjcLlAIGQLMa4RXQFqEgh6u0asZ9/0MP1jj+1b/+12s33XTT0EY6BOZamcvj63gshRfOjmnV+9qM2i4NF+69oEA4LWIdRpaULA5EDerKihDQMcYzNKByPBrv1e+9puh2KBpJ494bkIQHjkZTVj6TS1lO727za4NiWk+8hI7PxBWgNKL5lIY16wcQMxbAhnC1pvShLRXDfWVUfDH3xiY/ciV9D+DhZvRsgq9o62677fYCPQ8/8GDx9zXR/rrHOGuNBYwC8oJt8CV/eBrih3K/8ath3RptgLTTvgGj+usZa6q1jVKDAX0dBHRaDof6Q0PL5xWww2c+gPOh544UCKZh1M5loQ1wvC1ZCuxNH/3I9etpoBxSCd8WokCnOXBdYJJDBX7WX/20/p7KuuocrSUHooHt/Xms9TeXKnCn1H14vzM/KMN76YHkHg5f3pdsAGhlvSpgIt2TeXnu6eETf174sg9X9pTaW7J+T0zAW+2bAT/m6VfJjytQ7P/6P/+PtT9OBoo3orkvvg19+oDo/lMyhpPCT+ad77Ix0Y6+GrcrCf935n1kjShvfHdG3HnwwyMPq+S2r3y7SybkMDFr32ZgtgFwhr9sg9HGElspi3oN97Mz7ljFF1sDzA0wWvcvAUjdrxmXtLye+9maRteqz4tmtfu1lWZU2xvfDxnWYLQxineh36p1ch2bTGCUKxiQhndez/qDEaR2qj16KQOqHzX+aINaFjU92y2h9/V5fD2udVoKgpg+qwHg7TO6Fd0GWJVucmS/wTcOMaO60sA7ruNVfLYJNC+a0U1gVDnQftHWmsTNOUEbnG0MfBC/mUZbM3OuTvg88K20nk2sVcL6u4FnT/7WTL2S2mFhqo0T1EYFpvlUtcrov65vM70aQNl49a+0eBE+NKKVAmNZhMymrivbZ/O2cTuBu0/VGj6CIiFfzgn56QgSwpNmzxjrROEUUwB6pProU5IAJqC0F2b5GeWZbdngShOX58pcvwikMs2nnZ4XUXzaA0YLtC50phUtIRHhbfPvAwmhql9AH6FFs9EguP1I+xSvLwSO/gMaNnVaCUKmgyhEl489Y0T91u+LGd19HbDkxG5z1m9tPfzoI9U2Xyw/+TD5fm80H57RZ4JDW8ZPYLnWvnLd10PJ69qgtzbkmMls+u0f5z7P9CZirE0799A0Nu27naLLoiG0mNHOWHptVEBNhKj+oJH2+8TbWlPRya29RM+hhYsLSqVjGaYVoOr8JUl42GukdooPJpBAo+ZEeujQiLblm1hALnNHwAJBBOM6H6XPQI136BMaGzMaas+Y9A2o9xzg0EnG9cXfhCrNEyF9XpK2o8fQvp1ZOUIJ/8OhN22QPgAOLyWa26YlcK/ekU13JO8fQp4wKfosriE9H1/40herVjzFjP64F71KuBZfvl3vUPGoA6SM796U+ERPGyRAYQyA3yMPPVK8eUPACTOuwxjw9fEAm7/6q78qHjJvzJOlqT5zR9V958d7f0zKxjTW86vD9zjR8N6PXqX1j6YXKBOE5J1tYhZAVgE8oUWB5L37a23wB0QfAXrWzdtZh9oRmFjuGfHhbpOXefZOc+mAS0PbrgBKmrZPtnUuyKA17OWmksNs0xSftu9pmWgXf1s80QFMruufFGL2lPuj4QQ8704ZUJ99AWz4DQg3/4CO4LurQuM+ZLnvvnvurXVxesz7vefXfEXjXVWyQlPzZMyew9vGKUUa2uEZ+xt3gRHZH5eIRN+7BoziXfR26AIi8ZV94ppo5IFRmkp8+pl/8umRUqv6Ijh0uHkZG7qZk2HFGEUlvBcN7OHW052/GhWuzGEdOmOm99P/0eYoIEEjZlxo75DowPD3f//30ZifWe4Lh6MRfSYHLD6kVYkp+4VxPZkod2OS0sfznsWLDuM+Z8bHmOWsK02xbOn73Xf+avikJktAHZQXn9fex08mI2hXF7cc+zye40O8NwfK3bsuKCsOzf0rsR6o+Gc+Hnzg4VprLAR1SI8FbrOyZ0MWNVbo/XIrMLqKD46HQWbguSqr5/cw0/v0/SMgfSNAaf6ur3d79Xfk0CzfO0Kr21sHgYt2c+7XLFe5CbXMaJzSYHTGR3i7ngsYLRyV+etoeiZ9h9/OM+q+BqPr5v2A0TKXL66MLT+brrNmdNO4lj/eWuTvBt7ZHJ2PL1a1oU3vWrfZP/CrLBNnRzu/I3wy4k2GhbCuh+fbPW59vgNGC6gvMRp1/deVA22gtT6xizZxZoaqHDBpEZsxmyhN+GaC3nh6UayeblYZzd+96TbYm0HkOwHlhs9ov2tzm++sTX+88c1EX53IHrOfrX4e2qvhE4LQNrf+EEaE5EuZIJuAzdV9TyS/5/vfe22S4R9ZO5K628cSNX97NCodqDFOHwKUht/nOhDKCUlkdoNR77MBlpN8QMFpEU42IR90qwjgZZ66T8PMMhavzdnmeuJyT98qhVTn6HSffJdl0mbCWcyy3W6fAgnGNr21CwFtiPHSPnX0c4GGgOFy1l58X/SzhN8C5AewD2CLJtH1/fsuKY2HjXuY0k4aKXb69BU6EwzAfJkzI+xojCTvR7uOxG2+AkbbRF/APeMjPJpeaIqevkP/BmV9Gj019xcPZrP3nU/76BrnOvgPKMUP5sR1fa4gkZjkygc2/e4+EboEZwMC725tNhOO+9eT8wtGSaS6PjB133D9RwpAtk8ngVvpNeL7ZS0eyjvLZSPzV4eQJGHvQCPCFo096xrQ5dN+o/o1APiR0qoNdwE+ayck+ffTpT3VZ8KfryhNFeAwAMYI7Onk6jSS+OTOuKW4/4LFb/DAkkdUgE9Fky9J2BvMi95Ei29/9zsV6PLkUwOA+gAVzKel2YpQAfqAQaAEOLLmDgWw0kxVbtQAGWNDl05BddUV76l+yyf7qeQWlZeRpq9zdZ4WM3ppGDPvqkB96AMfLK0Z/tK+QBH0o1Eejvvnjkj1uNyYewAa6G33D+Uf0ef7sYSYF7XB9VnmCv1nYbE+VOwZGRJeqffz0ZwtL4CLubY2PF9rM/Mi9Vatr/AQvlFlB/0A93EYGTlvzYX/7i33j2UN0pSgD19e9wsQKXN2DitAHbcBB70f5dBR6yzatTIbJxtARV4H4ACJ111/Q2mw33fNe2uu7r7zrqJHg2h9AuYFN1W/c9hsIGrdGZcxXnzwQM1PWyL0U3/MqRRaDsc33HBD0ci8Pffs4Zp7bgSuHczBSn8cRLhW/KNPfqL2R+utfCmXFEpoWxrrHAisC0VA7EX2nMqiEZo5pD379LM1795RrjwRL+5rnrQ/+b2VAfuT9N+78Ia2H4g5ndnePiCYVcAQ5cKTaVd/TotmyfuAKu9uv3R009c9ObyIhpdfV7sH495R+3keoNG/MgFZtZfm+VKYhLYNjsqSlb3Dx+EUECJnTgmwvyIxDNwAHGIp/riLVeBmKpZ1PMA4IG/YWWd5uQHeNtIbbQVGZ7yw+nzLqa2A6Kps3vh7MximPNmkkVsaXe2fyw1Gu62Sa8v4tgKjQxYPoLsqWxvozgqW7sc6IMs7xTYA/QKYihZLJP14foBRewAzvY9sEKPNoVTrVEyz5vd4eKzpOR8eFqVuf1Xa2Jk2gGVrWldxV8mr8AYwygx/bqyU286KnC1la0pYZ/0LyKzyw6wGXIWW9FXuWKXbCTSjM0P0pPjZgHFWva9qPaWmmJ9ZH9Xysvn+mRhDlT0YZfUzE2Mz4caktxl4Vo9vtDHam8Hi3P7xktY2g8wTOTPN5jY2VNvubzOsTU0EY/l+LVHYDWJejibDhsScTMjru03m8ccfLW0Mf9HXoiW6/dbboqVJ6pEIDRsPIOrDZ6e1ddqUBkpk9tFjaXfJBYZpbJIEbHbPdSCEKbyvzc3dt1OzmTj1DpA/ooMlTx+MMkBglxptgQbcFaupRWsOsxe14GuBp++u2Zw7wpzpiDAiSAiCBleyAeiX1CNNKz8Jm/Zf81PgTwULxMe1NJ5L3labffmphub6L1WQ9zKR2sy5PAA1NB7u8x3ABFwAdM/H/NgRpq0Z7fdW4FDoASy0z2AtwCX6eBwOFvCZTcWYW9O4Tq8IDYBKpGwfFmzqbXKmIS3zeDQ3aEWw+h5vdGon9Gjhdk40Umgz8mVG+/38C2uXX3Hpui/iEwEfgALNDSEJoBBc20IHWU9UkulDwDgwjdRXaNW+u+3XOAKBhvkdTfCV3wk9tBka5DPqOZt+5VMMfWl9Dh9JdZwIff0WZf5CskOgDSHsoMAvDXi8I5olAT7cV/TjwqXi0d6UQUQvPD3MpKlI5nCRfgDd+yN0K0BtSUGD9hVQFPcI42JC78Nb7wcAJ586myOeAKgF+qAvnqARvf7DHyntogTOf/RHf7T2n/7zf96UDUHKIGtewNADD9639qnf/kcZY6plJVUV8MNHVntcCICndg/5+le/lkjlf148KB9pFxbgs2uuvvWd7xTdRC3fmKCpW2+/rQCrw4K+vhxwjBcPJ68kuuBzfUYb84Rv8EQfdvTR/VIq1Xpd3FgkTW9ANQ6KAzzpT+8v5tjcDp/RkVXi3Mzb8FceNdP19R/+4R8CQPcVb/wsQLDM/+GDCiCM242xWnfm69KAGwD4Ix9KJH3a5TNqnvBOB/RZY7SaxgeMet53eAYv0T7TjMq+YA0O3+CRSgkd3MNXHhhFG+vn6aeeLZAMjBrnvvzuefNS0fr79xV9jU3/S8sTHungpMo56vA9gQS0tXfo157de6q9SldWFohBX3uUn9aXNeC//Rw9vVv/rNObvvXfqn/nXxBXgswH5Y6cp4/F/G/Odp27axQLSZS9cZpT81F7ecAjzaigK24p7pdaSn+vuerK4rNtAbnWBcucj3Ko+m0OStOeQ5u1sy0aLS4KikA88MjD2fOuTrsBxunPAA0nlam+Myd5doDaIRlncNigZVWOF6iJ6Gww3NhgKyA3tzm3M8vh1XvG3xsJ5Ut+L5rR4/Wv+9LgcQ4I6uf7PaONjSTzMxjtfs3v8XuDsBlD9e+1RgWAFUCLeqdcJ0bwcAPNl0urnXRIaJf2Oul9a0YbjHb/G7MNGX58K/EGHTeUc4POm8Go+WrFS9Oh31F8mFewflB24OHTIw8qCe2irAJGO1iw+pN11J93gNFVzejqpM2T1Zv6PDmrtU1nRuxNcJWBZuabVcAzEJwnzOT4ronSGlLttkPsRt82T8AqKF31+The33oBrC6UmQYzUWFGi7o3yfXo1eUm/p82bdG4BDlBahN7OULsYx+/IUmtD609l1JsN33r29E+jsTXpSXMpJZfn6oYzD2LBg0T27Rfzt8d8dbMbzN6YzFN9KmmzfdtSj497eurmrJljslmZa5PicN9gaOcyjxDMPWzJRgWzdPbec4G1/PStKjqI0vUqP60n5KAFcKGtqeTdBevZHxlUky0p58ddd/a5VbvA942bSdzoEReMwCaOcRmKy8n+ojCpnnSjut74gLhZ7sL8G9pvgTULkwKFP2UUgvdGrCaS4KoEmjnPsKj67MPDVGX8Ry+QDTG+lz+upnbdo1ASwJTYunm3z40uKcjWxt48W90v8NL+c4yn2WTMoZKmZPFjI4q6bwR05/sBuen6soFizBW8xutvavMzRFwwI6Sn4IPTowAN5/MwyPQZmjNtd3a9QYmxtImTFog2infAT2tRcU/npMyB/2BUEDlb7/8laInTVcFggT0E9iVwzGa0JcSACPq+/LLriga/zRgRh/OzThrk14qjfBNK6EZ2paPYWimZvm/+FcjtyQzIp7amUTd2nXgqYPXmyMbAVpqV3Jwc8bcaixAGzD68d/+ZPHTs9HsAhBKeQI1e8JrzKd/99WvFtCzz5V2K5qSCjxLiUQHqD/4vd8PCH00mtQX1iOlW2vt/fxRHYxckw9ThowqQxnANsy6SUOWNfNA+l3m+sefWvvd3/3dtf/6lS8XHWjSzIFyj2j/i1/8sugplVKbwzuKXr+BMqDPGjPGI/H3LqGZtd2aTz+7dvvr4QPzTLtpreMb/cbvQ8OXdGHpB8uD7198cSTIB9yA0bMz7+b5niUNkz2hDrXJ6mDepK/S1kX7R0DWdR/8UI2fJt2ng/SsKfOgZKrx0pz7aAuoV3qWq4fURkCkj37ro7Vh3A4RNHUOvtrwfackknfYRz5O/FvpxuRajqA3Hn0DSmmmjB8f4aehnVb8YtSYbyXKG9FWHYsi4Mpo0pvu6ORe8wmU6ufOndvX3a2Gz+/zpXG3hsuvPZYZ/fntf/ypsNbb6Xf2mViBmO316fKDlxeN0As99dE6bM3o+dGkC3xiyq2o+aXM56nZx91/289/VnzFfUc71gwrFZ9RfwuwYiEQqGTs/ESPJjIav1+WXMFSPg0t9LCcARl1aI9SYJihN8o5rsrSxhL9s/b0JbXTqhxdVYjNGKNlcV9bfc/8d4PR1kI2GJ3vmTV8M0is90zR6SVPJzPyeP/iq1nAbWhG2xw/93lzn8a9o08bwL14iRm8APpS6jXzty7zsr/La3wC15Hlfb0v6sfo++ZypTNeGf3bsFx3n2YF3xyQ1WB01rJ2xaQZ2PYhYsxnLKRZQ9uT/YGiBBgdboODTjSmHVhafLCAUSD3XTWjW50gViey/x4E3tCgtn9Ct6HTDRZnUNjM1cSaibQ6iTO4nQm9maCzJnQjiq0Zfr63ibT6/PEYfCswutpfzNObQRPePRUgtJxk1WzmR/dUajH3pvXL5HUDHPbG7/GFaET+41/8ZeXf28NXLh+bywvZ8AhhgshmYbOjqke70njWUXO4CrSfUx0gFto3yCl/qNyjP8VMC7h/LeZl12hatamiyEjNkEwAScRP4GGa9lsEfvSHZpSWtCPV3dO+lmPT3YjedBJ3jd+mZLkAACAASURBVPahtW76UP61WWitte1FuApwCSRmLPfTPlUk4aKpICx9LxraBv3kY4+vlwUEQnafPzRHhBNhB9QTRNoheNXNAwhbo+od7VpgbCOX6RNF647y7zEM391OjbVxgmwtZtO6wPySpWA2eaBBBw2Z7waxhI1NsA5dOSkTtO3jiq6PPzW0NeZr165z1wTLvP7K62s/+tEPKrk6IEIzB3CIRufSYNN5ITnfbAYvBZhKDt7mQ/OD5tru8oWljY4gdg1ABqhopkTTn8Unkj8gt4QILe0Ag8YJoOFDgviyAwdLK6ofshYQat6Djj9IuU39fO811xYoFDUKEJ2wuJt0Gb/zco/34EdC9ea4eeyNNsvBRCaCbTmRE9rmtEBi5t/7d6RC1/oacvhLoIz3NqjwDBpe+1vvL964+Uc/LoDVCduvDRAtzW3GMXy3h+ZdQAN/0Ft+fEvSPl1feTVFKh+J5tfY3Itf8DKNOpo4dCrhCqR87e++WjQuzWNcYETPe+8r6bM+7b1wX/VfvXprXjYLPHN2AAp+k5rLOIAra1NaK+2awyrxGnOxdlqL7RDn0/RrrUtrt6Xs6SwXDsl1UFkyI5hjmlnjohk1j8pd2rM6bRIwYv0+mfVkTuwJ7scH1tU99w1LyGuvDt9rvwNi6NguOfgeWLce5JTFu1UpLO/yjDnBT/xtrT3Ba3hCf2QRQHP3KDkq1ZzUR11p7I3Xh/uS/c19LFPWPl6yvp8N6HXo4Fbh4ODwpz/AKLqgpb1LPuKh6RxWDQFDQPW+iy6pvtBeAq/2Du/blQBCfOBzxhlKgwL1b9c7P/CB9xdtuLDszNz9/Oe3JO/vlUW/p595bl1D6VChKIn3Ckz0XgdL84L++OTM8IVcxdwPqkJY1rdxCtjae9Ge2gsPJdjMc1woAF+fK8I36OcwWkqO7OdAhf1GJD9N/8EcFC+55EAdXJnvhzwdCojOT90BrLMiacYHrjeQWQWjDexX5emMQXw344X+e35Hy/nx3AB9636Ui2Z0lu+rOGIGX10OdP2dS7aAjT5sBqOUIZ7vg0qD4Lnf/e7Rr7EeG39QqAwQPORh0Z9cZOWMguTlWFq9w1HKfTMYHSB4o9zp7BLQiql53DOdG1fxGZ/pu6oZxROrCsPW9r7CHWqJpndoUZDizGjP22fUO/Bvy8PWjDb91+vTLx2LmX5UYFqdrPUHFlXvKsKeAecqg6wCT9+3vnL+bmao44LgZaI3A8qNLvcErI5htX+rJ4ZmiJmRe9EcD6jOwLhBpkoXmEJtVs8TWA36OK2X7+ShZ0pIXpySgxzSTQ7AIegG2GHyo837yn/9ckUjV4qf196sza78LmIaK5Opd8XhGBBrLRsNUPwssjENoGkj1U8gqX2bhhl7mFx7DPp4ck77hJXNs4MVRLfZ/CqRcsCoDc67BVjZLPXNR6BPaYIXR33tGlf5nWbDt+mOBON7apO2udkICUn91Kfy7VsqRbU5wCbneeOqzSond/cPwB9tRMyVr4fWbULulD97YiJAE4KuAp/SPyCuEpcvGmvCgeD27qdTXrM2rCzm0jLkHkLp8UcerXns6Gnfte9ta0ALtC/9sXmgV0WEp90OBgmli041lvSr+aV5y7s7Mrx8ONOmOfC7tjr6mhDr1FK02a2pQYvTzjotAC4VYN5+LSlgRpnLS/ZfXCUZCTp92x+NlLKT+EZQWm+W3iWS2UpifsMr5XsbmhkPvtMXgAg4oPk1/0CBRPXtU3ty2hgm51H5CejmF+zvj8XcTCjig6uuek+Bzt2JCldDG10J/0ezLlQXOy81zGlUH3kwabYyd2qHAyLlZy2SPTwAvH4jpsc/+KPPrf3qlwG7SVFV5UVzUGnN7tFU7kGjLixBu43m+HfMz0ji/uhDD9d4AFv3f+UrXykfVD6Q3gNw0XhVIvol2bfnzQ1g8mD6+TspUUpDhl6PxRyO5889fwRSoS+N74++/4N6z9XvuaraU1moNJspZ1r3xcFfNSz0BPR/O2Dsu9/9bo2ZRvDeXNMX7dHcFgBZ1jjaOETZY4AxgUJ9cOlKYa9nHynhkZkePtZjfVXO1Kw/fQZgPee7hzMu/NoH6c7kcMaZp1V/Bcg4nJT2MrTlbuGnPJv6YN3V/hP+Nyc04QCz/cR7rFtrtHn+rawD49EfgFrOUDx2LO4XtOf2FL7Id91159qNH/9YgcMxB8NysT0BQA1yfxmXj8PRLH48fqAsKLWOFp/YAtSZ11cTmTwqKY190ji0f3vcIqx/NNEPfbSeno8bjGs+I1XT0CjyiS6XiB3n1dq2T1rPApj0zbvQqy0lJznMLC4xEuEb533xF6XxGkqHY4tGV5DfkQLC+oYvAPj2IdcPmk3KjZfjYkUmnH3euWv7Ltxbfs7y0GZY6wcj8/fz5GIWWGh+Xsk93GQ++Fvvq77ZEwFVewNrC3qfnLVOM7t33/746F+c6neRBy+8WFY0MQb4zX7lXoeR+dMawAKsi7KhDieLIsQe03t3y6KtZPEqNmjA9A45P6WWGjhkSQKfw9AmELUkd5/bWcUUjRnq56KJnCsSbQZtQ+vYCrUe96qMbTA+v7dxRoPxqrwUuWe/9upae2kbX7wWjXdVKlo0tl15qd9dCpXpQ+r0uOaDQN8y46BBr83wr8fRoLRdzzq9aj9vPgW/4Ql4pNM68cMYiqKRFYYG3b6yCfROfqOb5v43AaOrA1hliHnwWzFRPb/4iK5+324Aq202oZrVV0FsE3Er4q5e+3XPztrZrdqcma1PBHVCWTSeVOg+fC87EMDfQwMx/C8EOpyaTcxm8NwSQf1Yqo9UAEiEuUX9xS/89TBnZVMhHIHRPt3Z5JjS6+9FE1oBThHCVbe2IuSHhq79kwjVTtsDLDz1ZBLDlyP+UmZuAYPloLwIqgKdi4N014R/NmX0bPbnpK8+FgjhKuCm8kTmfwu42feSZmL4Vm4bqXXuubv63xrWBml8YXxkCyi6JVVJLaIlul5Sd8IKPbUpzRTB/EbAt36hje+ZMQmq0jYEgBoHENzAEW3RjKDx81AAm/6qhmZzoCkhXK649LICBfpOQHuugXO5YCxa6RbWVRVr0TJXwEboO+gwtNdN73aP6Ej4Bp9o6Dttm5/2E+X7aGxl+k4fAEYmv3vvSw7EAIOX4rt42eUHEmxwUuVaFVbO3LjzrJ2lpQEgP3Tdh6OxGzWx5THUz9IaRph05PzRmO4JO/XGzas+6AshCAwBe2j64ZhXS2jG3G0MlQ81cyf6V/RnFXdYqjGh3403frTmU17dD7wveRUT1U3oqVFOyPKbM3933nVv3fe+a68p/ng1lgBj5vvWWlrjuUTgSSwJUmntiY8cX2n9vj2pbPw0r9aN6HP9u/rK91SlKmP3Xv1A61Oy4dcY46Nb7h1LUnbjpL18InkwaVkdEr/2ta9Vu+VGkjVqfTBTWxsAzWc+80/WHguoVSFFSpM6SETT6H5Au3KV5tAjbyZwxi1BDslyt0gULH55Jeu8krzHl9r8XB5gJAOBNau9BwJAAWtjQoehrRylcfVfCrBK6p5ntYFn/S64EYh6NRrz0vxkC243k6rqlLbxu3bMe9NalDve7HXV7ibcaByg98QkrB28ANRc+/73lVbRukBn7i5oLh+xdUMzZ235eI+PddquSgI3rd92OcDDAoteCBgq0Jf5ce2+aFhpTZnvzaM5eP2NHMgi9OyBF0cLX2nIXn2zfG5pGI2NJQxftRXirDNPX8oVbxQB0e9bk0qKJhudzTWQNiwoj9fzZZ3J/xOzD5dmNC6Ytc7XxiEH8CzNVg7Pvcb088GkbDLuVhS8GE2X+z/ykQ/Xun4sa7eS4AeAA5kOn9bH2UvZU9pL/I1G6G/vKg1u6Hw0vHgscQb6ac3gg5cXrTaRW77F4aN77orlIfv1pZceqMM/xceeaG4BXjzV2T30sUqExgf6xRdZc5Kb+YqrMn9JSRXf5nLpiIZUX4aLzyiT2kBrBnctvxvENBjF8w1GZ5l/PJA0A8CtMMJ6PdJ8Oe7dAKOtHazr70hhtKGhnEHoOjhbwCg12tyH2X2wx7g+1kWGNVBs8/3q8w2SyzqY/chHIO/AQqP2PNzjAPJ6FEJbgdEeztuZz/mzEYC8EdfS368Cz+73TPtVMNouesMPdHMckfRjeIIMvCDYZkdyf7/15rDU4mNrqSspzmC06NN5Rllpl89xNaPrN+Dq9YnerGJ2fVWF2wPrQbVZSI7MBnbNtA3ufh2xnBBmIs6a0Pn6/PtM3FUgutW45hNaE3wex/zMfKoZv4+cn30SaMYbACam7pjdn3k2pRNTOaSSIue6zVZKBZogvp80Rt/4+38o4c/HhbYxOLY2HhujROHyS5Y5OydTWo7hDL89p+FhDhdIMsyQI6CMULUZ2aBsMja+clyPcNKma+VzGgDRoKf9nYaQenk9/14JsWxA3uldBLWAgKogs5jbjVc7DbpUZDBX5yRfnY2ShqTNwfOJUiTy4KMB3Lh01yKOiraAW8wYbRLu6G7tnhmTk/ZoC933fDRO6CugRz8IZf/bFEirpB8251GTe2gtmbX0nWCn3SBAgJJOkq6vNt+RBmcjrZJ2x2Y8gKQ+dKBPa5OM6/UIgdaWuw9/DI3C8MFSwUc/PNt+hK4TGujg3fq0O76vh+J/J8/kq5mz8zK286IRefXNCLwH769AhwqMiBAGHs+O9rI0OwHvFZWfAAV9rlyK+eg3QXdRshPQRAEDNEStFXVwAlruv/e+4iGAoPKgLoEQ8ncKgMOz0iDR5qBH1RNPBO+BaBwJz70RpOj+XEyr2uHviZ/ec3W0O6H3C88nkXzm8Nr3Xl3g5iOJTv/rv/7rtY8GoLWvOGANpH3ne98NAPyna48l0vzCRB0bp3fjAwK7zOp3/LKik4Hm9q3z3TMZq/VzTjZM87AzoLYEagQv3jQv1qNDirF6Nw0ubV7vW2hEs4oXjIWl4/WsA+tcGUfjfDnC2tyKGjfW6xKw02mngNsG/K+9OYoQvJZ9gCsFq8HQVo/oaX3sHL3Ah7kyfz61frNSgAlj8rNomcOa/gKA/ABrD4p53Md6NFfmHfDu7AQ0YmVez6G4DgfhhbKkBGS0JlW/5I01t7/3e79bQE3fKno7PPfV+NUCcvoh5ZR30HSjU2vY5U8FSvURX9OEAmEANH5wXZosz3qP/aBTwFmzjySoRrJ8fIYPrZmHUr3ufVe/NwevO9feH77BPxGDpeF8KtHoBcaXLCQCPdCNO493M52XhjT7CLrcnopINLhnRuOJ9jSB5u3RaCArwCe0GcqGsd88+9zTtZdEAbduCar9NgfGjsRHt1/+4lfFK52+7YyAYXz7oQ99YARmRWu5L37ryuMa04V74hcfPhMUgj8lwfc+67H5Ad18V1aDgETj6lzFFAu9V+FDOnHf/zAa+uuu+1C5Udz+ixShyGGXkqB9Bk9JnuI6xGSsLGannJIKVpnf3RfszXq4NNdOL39WPs4+7V8PjK5r+Mptb3PMxgxG3deBm1spuFbl8JYgsYXx8rOrf7fcFXhb2CPKjAajZR5fUhg1fpgB9Pye9ea3AKMNRPv+4/W3r28y/y9YCe/34ajk3aLM4O406HjiOPTk/tpvRNILIAMIzNZSkx4YrXEulZnWMcoqfRb85vKW41y5fwM4DzoORVcw2PI+t/f4Xqcc46aZMezO2gdGifPS9OaQaBzAqHGulz3t5xcw6rvu2yYwuhWDtOayO9mdmTs1j6eBZl9rwrdmtLRe5cg7wGkzxzyxvflrAxidCbna/tyvmUlWAenq2GawudXvfa3B9jze7vdgrCF8eg3aJDbai6k9wk1C8jdj2vN5MQuc4/+HPvDhkW8uPjmEFKGvZOiptE5p95Ukg+/ULZUcXsRyTlGvxkRd/iRL7fjXYs4e9Bm+eDZAQuK5pImyAbrW2raK6IwmrHyEmOnzLpt75TFc5qLV/s/Hsd5z7vVdV8bBPDZDGh/j5AjfAKvBAzDb+foOHhxlB/WpKlGlP+07OHxEO69ZEjFHCFJVlgl4AaOnxLSlfc+jV2uodoVWflcP1+Yr2hho4UvXOSSNpc28BDBhUxt9+X8O0/z2aF60U8EOAdetQSFcHRL0yfvLRJ/7mg86GrXmIu9p30/j6wXs3pPjgtFtmM/m3xZufJxaa9AarwKpERb+dr93AwxMh+2XW4EW0ZA++cyT6ftLa3t27akghUeiqfOeK6+6ujS8/EWBzF0XXFh0ak0v4W9cJ8esevjw8+uJiXuc5oa5XcqqTqpuHOhbCcgDIPZFo8Q0SFsFwPEr9fdnPvOZtRfjQ6kfV+TgAihZxuW/ljlkXreuykcxFoVr4jeqnOHQvB6uyOFrA8DQEli5KmZqkcEXBeAeXHx498X9gAZRBGeDLFoePnBAOHM/uhoPkETDiHYXxk2gNv2AnaqOFfp3QAt686dF60qYvqSiQrMCsOXy8VqBMcE0zz3zVFVWUu3pxWioaASY3VUJ4gaAp6R+6mCprv5lXOGaos+JcZ8B6Mo/cDFXA2cOJ3gW7fEigGbtWQf4G3h0n4/xo73+AUjoIjm8+xWV8AyNrO/MYbuy1Fwna4D1jB7as4bQjyYNvw9/2QTuRGYAce+JbyO6mCv/Afi/+Iu/WPv0pz89KhWFb7WrNnoDbKBSIAMNZFc7Q0P7jr4YDx5xCLSugMpj4QFgqVwfsv89+ugjZaYf2u+Rju2HP/r+2uf+4A/Xvp80Xx+67iN1qNi968JR6eiRx+oeFquhRU5BjNBdEnF88NBDD1Q73FquuHIE1gF8O5INAd/wr0av++67v+ai/HoznzuSwgtd8Yf+vR3lAN4wZu3tif+/efXf9w89+HDR1AF+HJ5PK8B/+eWXFiBVFhR98aH37gn4sy65c6C/tYl/8MDY158boNUBKzxzRlKrta99BR5mnitl3LJ3vB35hM63/uyWmvt9FyVjQObj9p/fuq6JLStf9tvaw9KHASYC1rMf7th5bg53Hwj/KBH8THxh99TByJwN96ORms8+1Za8WdY2GG052of4Wam0goc2KZ/eFUCtpJZqzehcSank9ARGZ7B4PEBJWzGwxQCBGyBtc0zKDL5n3FJAEYicwODwGR1KpaEICd1bgblYNltetPsGn9GtwCh+KZm9WNn7PZqbabaKe/q7pvnc583j3Mg3WteXgKO+v4BqgZ4Rv7ErBzfuhG+kGMjImDAOs3xGC3QvlabWcdQCRjdhxzbTH6/TM1Drzs73rprZW9iuE2fRbLZmtDvTp6nVCZsBpXs3e6RsdL3f08wwE3kGrE2844HR1YWw1cJohp0ZV/9tQK3Gl4fN9xUhu/gTSjwu4MdG/lJ8JgGQm771rbpn3979QwORLwU1vBiNVwmL+I4M9fwALm0eYo6RY5JfT5vdyiycFCo2S6YUwszvle8uoKHAxtKX2TTSNLP58DsiRIrWy5hsGMydNkECrgJd0p/yJ0q7Y/Mdm7qTafUzmpj2neygJm2+NzlUBVZUzrwycwmgGYEs+ndqNucBgJc8p6m5ja4NRmkimPV6ATsRGifzfyWazr3ocCwaQAKC/y3wZeO3WTPjACme53v3UDQsxqFiywCUI5l8A2pCkjADYHrz19+q7pTF1ZpWz5SwC3hpP9miTwHsxVRU5r0R8GCu+xmglzCpKNUQsIJZck9pMqPR63v16dXXRhUaH8+X32zmmNYG4D/8wkhCDpwAsAIdgAvR82h8TrSn6HXv/Q+u+74BFXhxpIoZmSpoOY0X+PDdLTFxG6//barWTxpH/IVXCbkf/vjmtRs+dmMBj4cCGGjxtPvAA/dVJP0dif4GIATgmJ/9Sc3jHSoLvRZ/o+0RcgcPJpjiqVHm9Js5qDHH0syhJysCTec3vvGNtX/ymU+notA4kHD4B2yY7PWDkEbXg7FAmMNOnyY/Jjp7twAs4L+EQDTPFZn8+PCdrEwMpYl6ofhE9LYxGn+5h0TADzD4Qs0dHjm8rO+7YgbdF986AUnyhOKV0hAHZHb53C984Qt1GGrz5suvvVR03HnO+esWA3wPsFsr1gRtPhBifACN71/NvJpffFbuKUv2Cjk28b1+mourr31vgUaHOz/3pJyo+60/tPBx766Y3duPGx0euv+B0q46RJt3exd+0Ff8yM0B/dFeP/3O39acVWWugEjve89VVxTokmWh6J2Fy93AOPyNhwt05d4OtsIvDZS5GQFz7ZbDPYIZ2xwrcUyo33Lzj9f+5H/6n9e++rd/E6D6iYqmB0b1Q/7ZBhDeoS18uHtxY3j66SeXQ9W20sjql4OMdaU/lY4qQPuhhx8tkHngwMECYXh0Z3hZ6ila1TMTfV5gJ5rXypqxlAa291QGkZjpHQodGDwrA4Z77K/A6BvRqptnvsueMbfWOI0n+uM970drYN4896GjijykD/YhRSGsY24z1oKx1P6f+R5m37dHGdQ9u6vK2E9/cnPxv5Rvvn/p1ZHezX4KXJx8cnIiZ1/Naqk2r37v+3JgSMBgLCydA9s8yrPcwHK2Gnp3KaLiwtPzgOfwMN5dxQ2z3J1l+fF+XwdTOSzPGGU9tdNKzXYpqWYsMPepcc16m8xmK2B0/q6B5ir4bGzT7c0Atq+1rNHn0gouoKwrXYn1KPyS95dVIfxRlsKAYtdpRksWLJpK+9iMbVbB6Lvhm62+H33cDEZZY3t++31c6wRkces4O7wqF3hrRinH7BtSOw08tsEHJfsXs3+/v+55NzD6boOZTzgzCJyJX4yHkIt/QE9IA4xVoDi/ExhdBZczU62C0RkEz+0cD4zOAHMTMy7v3Uoz2m1ZWDSjY3EtTLKcfnwnElYwBpOOsmzu+0FMdybp9ZjPBB8Qul/84hcrQKR821K+jvBsMNopWvhpGzezZMUM5nebxpGjI3XNJZccrOdsFMM8NcBjazptWL0RjBPt4qeYlAx+bw1EJ7jnh9j+p3WKy39/O4mVUIxAINz4LpW2MmBUP9ofzTMEOR8/m7GNuANS+iRd7UQjNkDacB1QZrE20aSG8TzNqU23T5LMqgTwzkTRuk+/pUR5IBVbCHrRtRW9u2gnDkdDTHCK6i53hWiChzZzmMCBavRo3rQBEP7maoD6E0pot5mtTe3r5pYlUMPf3t9+Qu7z3/j7mdae6ndXujk9Zjt0qINJ/ksBRigUD+S6QInZfNuCCeArQBBNjnal3AIygB/0OSF85b0AKyEqK0OnqvF+msyi3VIuT45D4zbO7yTnpfnuv9u6YZ7vu/ueEqaep81SPlCeQ/6ZckACaTTKN9yQ3LkqLj37XM3Twymv6TlgFOCo/LBcS3KII+wOB5zSBJ6RsQAE8oxqBxijFb0iGjnPP7cI/OdTKQZ9BG8YP3qZu23hQ+0bO3q2Rt8cagsYLbeWHFrQ6e++/rXyMSxaZQ63JytAHRqTMFyQCb7QL+2jn0CXP/zDPxwlTvkfxqdQECOh7nkaW/MAGAK077/2fbUm0ZTwB1BHsYOlDO8SbWqO8XkL8QbUALTxaRM/Suk01tXQOKAJwGLMwK6DhveZiwp2i08qXuZ72W40wGofPOVr9bv1SQttvvTxqbj5GO+ZZw1f2crxmvXi8KaPNLHWlDkWcCUlU1UXemakQlKIoX6mv+Zl546R+muYyAfAB7rwILr4qf+VrmvxRSyXo9DW8xRM+vPkM8nMsOxdP/7h99f+7E//zdrPfnrz2jWhM43wxfsPlEsLzWgJ7wWM6TuaKq7gvawJZSWJ+wItt3zP5ti6Aly//vWvj/y3MfcPLehwU9EOYHkkeT2r6lg0vvrJecp40QYdygUma+Hl+BA7UAH47hPghPfRk3b04miQAUyCXF9Le5p1Jn9uW1y6Ah53Dnxpf6icqHxnl4C7nXluuDWM8qnyXRfYWUx2Z2beyj0p+51DFr51yL8kliv7L6UGnhIoKNh027azc6DNYZlXbEzzihZoSr/6UD2sSAOMeucMRvvwTEY1oPSzZc//CBjt9koO/xrN6AwGHYbmfqzimvm7+n0LMNpYYQajWynjZjBqT9gK+DZvok/hoRwXhlJjlMBG7JKPSoEuYLQsFAsY5V7jM5fTLEywMrAZzG+Fh7b6fgaj3fe5ymO3MxSM9r7tCchMCqfEbfAZda/AJusAGB2flUC3yQd1nRb/6a8+X0nvfWbAtjpxq4BwE6Kdnp9PKdUFQBSCNsHTp9ub1dxzH/r9q2B0BoxbEXLTKWFSkW8FeLcCqDPj9ALbij6uDQf5cTI5NSfkOmEueTn1c8eORANHk/H4EwTXyHl4fzZ879h13u4SiMDSt/7bN6NBcOLeGTBytNr1v3xAl4ovHJ0xJyZkSkG3U5KT7NBiZgccbDbeYRMCMtrsaw7ab1G/OogGYLsgQGBokYZvow3NhmEzrUpO5ddICzqEN19Rfes2bAaeYwZEB8KpNyKCsqNR258VmG4/4jZxG0sFdeTzZgIQSq2fVVYa2byrNuMl/582x6adtrNp+lRZyZiHK6o45ns/5eXTHxuu5wELAMIpbgQNjeTC2vezN0k0bVN1/zRfA4DHv1Pd4GXzFawhbVppiLNpF5hmOlkOXf5ucz7f0fYrJXxrLoHgaA6M33foeDgCrjVYpTnNCZ+Q7qTs7hOlDQiW0E5/tPds3Ca0s+u8pZZ3/Es9z8e4qv3EhNIR5xUUFdBByO/NAWgcqkbNe6AAcALcOjCm5iPz3L56gKgxOmQo8/h4hPyjjz5egThPxGSPBlcyVYfeMkZ4/kdJ5fS5z32ufDr5KROI/Pl2R6Nv3ACS/lwd7VmBjfhK0dSeG80hzfr1N3x0CP28twLQYr5EP9H5+ul5QOLZpL0ybjyLX+Wf7ZKOFWm+zDc+AjJuSeCK5PbeDQh9JAUouCdom0bW/HWqIQDzqbRP+2vNnBJ/5jt++atEyqfkaDTGQMyZqUBiHoBD/HdN3CWAUkn9ARL+3yWgMq94UUE8MxCCpgAAIABJREFU/Wpw1oCtwG7WhLk2J50XlK8r+naBATzQ+UEBFMC5QHXme0TjjryhTGfojLbM4GjpP5cCtDL3fGQF/pkb5SXxVfMl4OX5/YsGD8BimucXC9TRIqLpkRwqrK8+QGlLn9579TV1eAKOOyjPe/GvMeij52kJ9Qv4Ax7RwPhEsdN4/jR5M4FgYO4H3/vO2r/5X/40e+o9BarM23nxnd4f0zsw2nyND4wFv160d8+SLzXR+g4wAaMf++gNmddREQ8oqzy5f/u38bG8vtyiHIouv/yKopNsHgXSl3RUJ2R9lUUkANPznR6tMxVcleTxggM7TZx0ebsTPOTdtLOf/exnK/Cq94b2dcePJV/K5Kla2hulrDBG40Ir+/NjkS3AsQCj8mEN77Vvrue3pZ+uvZ41V4fxgHmHPbEMUo5xb0Bf4y5te/hT9o3zzou7QdbAW9GsHw0A/VBocd55yWH77KF1X+5xuB6Hnd77ChCVJmz8bxBjDPrRh/Uho96ZlH0FS60DSNdXQV3hhSnp/vh+CThaNKOt+GIheAfgXHnZpu8Xa9lGHqDNkeebgO4CXHvMW323ilsKWJITS2S5wOQ+hA3LWlyMolCaNaNotgpGBa7O/YbkZrwyY6RVvDQr4ubfZzDasrznseeh5jLjNoWKNGyTpcZ+FjBKAYJfS5mRw9qgxwZMLr5YQc1FO2C0QeAqOOsTwFZgrDvVTHi8Nvo6tlsFqs24TaSt3k9dPbfdRGsma2DQk70V6NwK5G41YavmhuOB0X52mGwHiHt7SYr95mKG8E7pQ55MXkBpimhPCJiXCYhsatviW8ZET5jd+as7knpjBCPwFbWZl4kszMp3aWiWRx5LYKjU9zRvYdjSBu46f9wbAWnTK9/LwCMLv9vyTAfc9LyOzWcED0h+rI2R4PjtEn76wMwJzO0Ow9mAaT4auFUgzmKmV5IO6Gm+8O6qIf/wIwUK0KhcGAL20K39JPVJHztF00lvM/1wH0j1qXxeW1L70OyUhiebJcEJbJfGMhoFKW1E+VZwSDQxxsM9ossjDiG6v/62UPBs+4x2MuHeGEWxErzu0TdjB74IgHIvmMAjPjhlmReHBn+31gYtCVI0KY1IDh5Dw8OUtqfaMh65FAmDFiJPB7SgWwHJzHFplKNlIjjKITxCG+ihYUKLBukCnirQJKZ69By5RUeUJnoDHQBtA18+lWXuxbsOR0suU4ABnxLIhBvhWj68oTfeIuiYHwHEOhiEH4G4gwcuS1DV+esaNPnvysd30ao5zIx8kb9aNzPLYXdBfF0FiQCTQN5+dcSZqJP2Bvj7yY9/WlqgnXGOR1vRwmUmzOEPjS8+eKBoY86A9mcS3GTOCOrSji4+2AQ2nnsxvEHbaD6Zl88LX/u7tLj5f12EM00fH786ZGbuABOgEH13ZYzmVPsP3n9v1YoeuThPKjMyoQJQ6Y/xCBj5m7/5m4Ckc6vNN7PGza1cpeVLHDAKUJfJNevJT3OL7g4EnZezfc24yfQaaFO3+cNL+IaWDTgnGCpwLfuMOZcmicbT/HYBCPxJM9pZIADLvUkBpK1zz9m5rLOh4ehocfuAsTH5AqO01j6dSuvVgFg00zfzbe3jD9kYAKkd2+OPmnmwF1i/Z8RnFV9XWq/FT9eYaTeBQDzmXusb/90c38ff//3fL0B9W/JzKjrwXADWeTmEuiZQyvq4j/Y3WiS0sbeYLzy2JyULzZ8+OFjsjp/1lfEZBZjPPe/sSleDjxwgat1H2N915z2h3aW1DvhHm2frgDXgnJita1/KXl9gNePu+QHYr//IR+sQR5OsvTPPGiWMz4xWHTiWoN+881nFk/Yw606btc9njQzLygikNLfoiK4ON48+HncBWUWyHjowcrghDV/Z7eFZzx3OfoCf+SBy6eHrDCTzLde+2AO0bncd6Z20+ZL95KXXkubp4qrKxH0A/3rnkCPj8N3/vaMVUAVCFnPyVmC0gekKJtz05yqYaqC3Lr+XPKIbAHAA3PYZbctgpU1xfV3juVGmdBWk1T0LGLWPzc9shSXm5xuf9DPr719GNZu6C1xGnhTOCKH83dkJBPaa/zejvGnN6PHA6DyuBqPzgWD+vn+fiTzjsu43XNM4oedxHrtx0IyKpucCBIxyIwRG4RKKhnIDmcBo473qw4qZvtpmpj9ex7tjM+Draz2YZr4e5HzacW8zZrm6LhqlzYBxc4DS3K7fq1zWwkBNjPl5vjqr/Z8JPRNgK6C6FQCen+9FNIPX0kouGgkbywjcGcEFrTHEODacn/30lkQsXxhfwORxBESzuEuYRX3tnm9+41t1SrVB6KsKTT6txaLZcF10ZWnaomHzd6VkCrDiUC89TZu81K6e6ayvNiObU3/aTG7T6xRMPW+9iVkINtX2qax0Stm0gFHCpkov0phGGOuXv5n5aEjbP3VoD54opqQL6ghetGxtZJsxpHRyrfMU0ox5Hx89fROsUwFZ8TG0Ib+YqF2bIjDEv+uaCG796gApm63rDaA8S0OmnzbyI4uZ8IwIQu/pyF3gDk3GO0alJd8TGoSLes3lZhHBgc7AqP6VdnTRBtQGlM2vNavo4ZrxtZDh01vm5YAE3zu09GFhRLmuRdP9TEX/llZseYcE9/pXQTARqCo7VZs08HLCxi2kihIkmrE00OkfwUmD3j6h5uvIEuC2fUnA7l7PV+L1AEIJ6wlLY0ML7wIemDS7spPrdQAJzfQZPzTI1mfzL9AN71wcX07zcfY5KTAgy0F8YWV2kLLq5lQluiB9BN70AyjZveu8or/a4uh8rioyKhTFF7CAevhf1DRNu2huWswC4QGj2iDUgYAXF//ayjwRuryZPpoLbTF5qsCE7gAgM6gAJuM2HvNJK+r/P01O0WHGHZo+gOWnP/nR2ntSpeblALAzw5dcCR5NyjZAHfDU3tH4oFpLakz7eTT9KZB72snDGhDARFOlUpJ5dRBAUzRrjXj5IsYNA7j0TB1C0kbzJj5yTftd/tVmrz2HJPxFs2FMwGqBj9DBAYTPLTprj2b0GlregM2rsp7c5zqQospU+9DSWAJ2zNiCL7U7qlRFqMbtxgcoA77wTB/AANhzdw7tXaedc4jFW4B3ra/sf0AWn3B5WQFo83rllVcU3z0Yn28lQ2kTn41mEch9LWvopPA92u276OKRJ3TRENtXem2af4FV2uGL7rC0tyq0bS+r0jnnxnoQnj4/hSRuu3VUCnsjYOvnP7utwCg+fDQ+xkC/gxIgfslFqQ0fPmemR9NyFVn8sctXNN9bq2iLBy+IzyZ+OTfZBkbd+52l6QVWK4l+Dk2deq324pjV8Z080f5GG2M3Z1ddfWV8akeqtarg4wC8pPnC0/jFMwfyjJgF7VMeuP/8vL9dPypItUqBJiNKeAW9gPAgpfJJlS7raGIWWJfweQW2RuYoKOCQvYoFWqnjOhm1rgXM3+bS3+VCsHxaRq8Cuf57vq9xxvrDW5jpC0Qt0fQNFOfUTjO4XH1nt99gtAOYem+fAdrxsMPcPl6ftcCtRCtrU9ZLa0ZF05uXU8LHPtzg8NJbmf+SNeGvcrNJTIl1KbtOfVbyrEJT65gr7+65aDrMOGZ9rJPVegajrbjw/k5QP7cD0zHH04zuiJyi7ezUTg5P1slpp3K1G+b8uS/wwEx7fTnhv3zhL9+R9H59ovPL6iDe7buetB7oDEa3GnyfBOZ2NzH3cvKZr21C8iHTDIhXGXfTKW0BtfMpbj7VrJ6QikA22BCz39ngFDPZEGg/XRNN2+DDvRa4KNt742PHNPTEY6mqk/uADt/tyInhoQceXPvFbSNKFgjTHl8Vz9vAyowV5rMh6YPcga/kZNpO4VJwnJlax07CNqxRVWb4XnqX/nTQzfBHGddKI5oNlJBqbaaxljkn3zdwHRHfo+Y3IWEz78OBPto0uzyiNm1+XbHBd975TMArIca9oDRsC2BrDWJvRISm3znXE4ZvLflTj2UT1U+CougU8IJ+Uld5x/3xRcT0pyyayKJZ7hPIUxVaIkg3Dg4jhZM+PFe5O7NQKnhq5OSrgIG8r5OKd1lFwlJbAI/qL80D0mqoxFKbd+g2NK6pXpUNt8GoMelvg3nvtsnQXBctltRSIshpoAp4LX6AhM7VSRZvjh4OQKM9sslqy5gqF2V4wvfPhc6Ep0C48l1bfHQIA+O6+757a1wdBSvPZvkApi3vAwTMn74BUeYZQNMfwA4w4Bfoe4K7tJQZJ54Amtz3bA5cLSzXMw9EWJSJNFor87h3/4UFEvm0ve+3Phjt111VgOCyABcaJ1pF6+DKKy4rDZCAIO+6iD+1/J5JkF+8HI0C4fjNm75dWjvvBb6eePSREu7WAz6SxxLI7cMDn1R8bTzm/IPJxep3PMR39Hvf+37xw6h+dGpp29yHtnjnSKKcW2sucOk9l11u5awduDRpgULPb33zpgIUfb+UOjR8wJ35fXKpjrT7gpEFQmotNH1mKZvZeR8rEXl4E6gzlrOiYfWzs0kMf+qxpuqwtmSpKNcGATLJZuBDM1qHU+lXAhhZEcwDQEHb6zA3ksOfWJqya5NyCx2vDNjqUqr43zoEDH2Mp3IkZ7y0g4AZnnRfDCzrfXI/rTWgiVcA2H0X7l+3EKBrF/CwtrwfX6Od5O2lcU8bxnRd5klbDlXmE58Ao1cmjZgDmEgrfHXJxQdrf3tiqZwkito8tssSzSgt5FnRyOrTvmhcrVGHI/vJ9vhg448777h7pEFLuwKjpFzi/y1wCR9YizKgsEhYX7vT7vCFPqXmSBvG91zM2vjaIeCVpMs7cODi+l6sgXkjN4B6B0Fzb3323lmH2oBE4+cGZI4BWnwN6JbmfTtQrSJVrG0CzcIPeKcVDV0ZSqWwb37jHyp7gPHKUiO9lT3GoUFfgYkasz2qYgFi4reP5ODMVC8jh8wX5QYTuaB/oqVhmd7XV38CMTNoK1enRSnV8nUVYzQgejcwWrJjQi/juWG2tk+2TKv2F83oVhhkBo/riq91BdhGSsp+tvHAKtaZFV/D1L7hhjC02xudbYVQ04cFaygrRvYWYJSZXpaRskRmoPVM+KDBaNFnCWBqWs1m+nfDNlthuVUw2jS0TmcsVViBW0uUHruS0eSs8F5Ve4tlkwJEnlG8xDox6DD8irufXRlu5o0Co1uBsBn8zcwyPzwzTTPWqha1J2Q20/e9A+htTNBW6J2D7ty/1fcrADEzRTPMTOitfv/veWZmshmcjmjz7bWpiSqzOdvIy2wSplLm7cIIYifhX95+azbOK9buvevuYXqKVqgSij+QCjI0F4BNFmmbwLXXGsY6mZj8nIZeTCDKSCqbk3AE8s6ccAkBAIGAUSt6phEGJuw61Yd7XWv/sQGMcsASEbr4og7AOszU3tv9a81mC2PXBWB14JJ2XCuzfjb5AtDZ1FqTWCBpUs/3AtXfbaePFEsnLyD/xRdVgIqwCoOj6xkJpKjNOAFXoxLMqLEOHFbS5zxb+UADxnyc+n3f/pkdhIP2NCJ8ON3/Sny4SsPJZJpNQB9t+MOn6+kShmjbfpzG7nttVL9jdvMTbTrPKMFsfghBwrBAetolaNok6n3a2JHAl06TQ8gRJMYtmpkg+WgCgQgewEv7Xd1HXjf0ozEvjV/GY4wvBeB474tLABTTuef419ahIpo/IAMvOsyoVe8QM7TQqaITcyegQRtYSdUjxIAI2q8OgHJva0oP5jpA/FBSGQEUt/7i9kHPCHFjvTQaVuO75567C+TKDXn0xRcKCKnt/XB8Tb1Pknp0/MEPv1dR+KwF5cuWw1gVMcj8VmL4bH4+H//kbxf9vvSVLw3/1mjSgJmDB4eWzneEtjynDdT0S+ooWm5arUpyHrcRmkymete//OWv1PziG3OkzU467u8HH3ygNLLA+/YcBHdEc3Rpkomr4w24vhRQUEJlSYElall7wGiZ1dN362FnQE9t9BGS7UKD5p0pod1K0Nr/8vsEIsJ/FT0d+uJvZUgrUGAxh7d7z33pZ6X6iWYCXa1HPNoFHdxHe6u0bAUi5h2A5cXRlHqXADag6Oy0W+bv3A/w42P9vPSKy4u+9ydJvnYkxS9wnO+9p9I85fcXwmvXXXddzZ11BPQXWEigYluRjEf/9W1kygBs3yqfUYJOezfeeEO5O3BpAPYBYtkM+OsqYaxkJcAkNZLnH8lByn5y7OhLY/+IZUV/zs56s+92INbO8I08sUp/VGBk5sXzleopbTFXV435BGDhQy4l5g8t7BFcrK7M+LdFDlib2jKeHTtHFgHvcjhSSas0t9HMmpc3Y/nxEQC4NzlzLwiYxYd92DDGtmpxraAAMy/mBB/fTssclyLR8Q5Dz2a/aNcU9L0iJvXeV44efb60o/qqnORZXAXSN/c9mMBP1hX04IKkz9sSxPdyBcAOMHpKaABPWPMHLh1p2YZyI5aXKmM5tLIt61sZUnJzCWBqGWpva4wwK3kaE2wFFmeZvg4WW6gfRzPaZvrWRFYJ6cWa0NdaTv4mYLRfN2OeVUWXe1r712C0aYJ28xj7PjK8roeW7TPqXrEMFVew5BkFRsvSlRND7QmLxhljbMIyC+BdHdtMwx7L/HOm6+j7qChpLgsX1M41Pj1uPsWyCFmj8n1Xn06I5jY45ay4/5G1HTjWmtHGT1uC0a18Rhv8+dlE6468AwxSNU+frU4Lteki+HJvM+ZgjvHwVoDT978JGO1Jnk9Sq+2t9nurZ7aapPUTx9T3njgLi7+YnyIOffxuw6CpeuKJJHaOMLzlJz+uQBebHdDpnqdTEalMcodGpLbAoM3azBFhXRrETHIF3ZQf0TBfb19qVQOjmNapHLOKBvZp0DkD6Qa7+tHXPWuMLfQ86xofv2bGYr6cwNzj92EWGqYWvpk+Nl0Cq/1URVgDYTaq9hct8Bkw2gvVvUWTMP32MwaoB0ZHZPTwmdwRc5B7ToyPXWkss2hHMIUcfPGJi5uC/hCa2gPifAg/dHU6024De/cOn7Ux7lez2NvXqufV/AGzxmdMndKlfIPr1DpK9JXmKht909U4WhOLhuVjm+wIDiiEs7b0uUGv+RU96RDR2ha8oX+HEmBEeMuBSBgCS1VkIP2vsaTv2nfPc9FIGncJK0E7uX5/AGTVsY7mC9gU6VhBK5kP49kT86RDjeIBtHJAkD7LewsEdCYFQBTYAET1s8tj0kKhwelpU2WkjyYIxDWHg8rfGfrqp9Q+zLPMrCrmABz7L9lXfWOa5Je2O7kLL48ZFA8/Fh84oFYAGvrf8auULkzqHeUSq054IvC997dingWebv7ZzXU//uTzqPKT+TB/fr43oNdzPgAqPuHfSENIY/VwzM/G9M/+2T8rMPHL+HCjn3e0yVxfO/cnjYX31UEgPHok83TNNVeV+8znP//5tUsvv7LA8AXn76qxiko3Z3xGK8VX6IUP2kz/5FMj4MdBpX1NAXXPtF+w77siU5lUF41QJcXOxk9zjQ/Ma4OYn2VOgG0WB3295OCBAnB43jzRZpsnqa1o2GihHUbOyLpHHwFX2j0x76I9o/3UR+8sk3YAjJ+PxSccPSTFL3CROcPv+ms+94VvPGtuRiqxEbgSo2Ttb9ay8ZqjdnPqdWEN6zew/tGPXr/2H/7DfygtYlfN4p96SQKq7K07zz631vyeC/YVmDxamSLequT1+F5WgLJcBVihpywadcjOWhNIekL2F3XCucF4vrXlfJNp75n7aRBZZPQHGEW/H0WTTkt6zvnnFv1V4xpR6aPsKnrhJRr6SnWV/bpSsSV/Mn54PUoH/ILHStsbmpoja64PsBVrkENOa3it86dzn6BN7iw0nC8lah/w80E/RS7MH/pWXtC813jvvvOutfNifRJ8Vxaw8I+1cuVV3E2Svit7wqBXXJECdMg18RDnJuDW+tifrC2tiacVcwjgf29eS9kQfilz8gJi7DENyIyrLUirMr/l8Yw9Znk8g6VNgHQLMFpt53DhM4PRfufcn762CkgBk9GXjQCh7s+MX7qt7veMcWbt6Ay8Z1zVVk780nxfms/wRv3M4aYOoQGjaArcleJoAYfw0W8KRmd6vhttae5nmqxWYNI3Wvht23YUGOXeQVmm6ATlxDnnnDcsp0vgGDDa/dTubKbvvpzwH//L//0On9GZUZq4W4G59UZWAOl8vSdpq7i5gbDH3b8OjPb3WwLdTNKqlnMm9FYnBN/PGtyZyVYnbB6/PjZTtRZR/jbXnCKBKBsFpmKCl6Pv2QhVZpSdiawnMCUmZ/YBQm0CO3OCboa2UOUZ9ff6qWspP6dWM01WLa7gfxuhTZGZ3jWnZ5tg+/D0gpl/lqYujNwCzXOSVHsX5mhN5dDEDLO5ZzqApeehwGjGpr8H9h8soa1dQtaGSqvk9wEeRgRv02u9rGn5kYy5M5a3Xhs+VwJeKmgmUa4AkcCAisRP4YABslJdiNYljG+TvSABF+i9bUkXI5qcOQ/oIwSPVnDWAHDeJ4/e8FcaDuPHlvJ82jCe0jot/pMEavvTudZ0K41t+l0O//EZJuDaxxatCGFt+575DH1o+9C73SKAv9I8p08d6EEQ8XF03RzQIhXgjnDsVE+ueQdaSMdU6ZCcShcz0MURasCGjAulBY5ZuYPczAdfUYKOT+3ji38lWuJT93c1HBrvccg6ZV0LpA8q+ZSvcPiCtvTLX/5yATkmTHlG3eM7Qth7ng9IruTsGfuTTz1eG9VVEXw0SE8FyPGdpnXatfu8tW9/+9slQKt8YjQ4hLdUMgCWqN3SGib7wwDZp5am7MwEd5V/aFLVAG/XX39dvZsmChgzn8P3apjJLsjGiX7oCgR8P1H+tN+f+tSnypR6//0PVHsOMVIFuQdY8iyQdSABP8p6jkPD62v/OBra8wNEbkkScWvw4GVX1Nyg5Q+++73y5dV/gYDm/pxctzYE6Pl5R4JjSvjnGWbpBiJdoADtjKc1nlIl6YdxuUdEvnehlfVfOTYz/+ai0pllP6mcl8l6ABxra5i9r6v7gEpz/L2bvlMAVS1sQOux8JWKR2hg7L6z7pq37QVtjbHOqjRn+iSoQb/QjaavfW3vXACt7yogI/mEjdVYaKTtG30QG1q3YXavXMKh9bXJm/rXX/piUobdUDxWftPRdgJTO7IH8iWvvLMBo5ViKrTuNHfe05paqc/GgXns1YerTr20VyeX68jFOSi1/7t1R7N8X0rwslQVSM+eYx0Bpg5o3/3WTfX79tSb1ycHFHMg9Vi7WmlHmUYAlza90jflfeguCt6H1QCQpYk3Zv1tX2Br+4FYHszzkDXR+Ma8D2ief945tb5aNtGg1iF4KadbaaLSL24e3vvYow9X29yCaGdPWwIQJeun7Ohk6ruzrzpgNRjlTkJDzkyv34AIf1cg+fS03Va0tkC1TyQ3od7nyZlZM7qKM2YMMH83A9RVULqa2gkMrXsWMLoOqJbw7aZTY4CtwGjJ+AUI8Blt+dyYYQZpx8NFm4Bc2iqXi+XjGfLET/SpvixgVCyBewXulgUqPNFgtBSDAXf6Q0HlOgvMJrwz/bFKz1+Hi1Zp3JrR9TaWfKilIFwsuHgAfuEz6pBdfqwx09vjZV4on/j1LAab+7leznRyXXjXcqDNSFuBuhmozd/3oGfV/buZ6VcJ1wCzfRTniZzBI8fxvnfWjM73rILYua2t+r3VpK2216dAtenH5Iz0PL0IVcI5JekyaA7OyUZ1JBojQu87375p+LM9c6h+WtDlK5qPZ/0rDUoWvP82h0qCH2GMRk5S/Z7SHCbqtTVWAywN7WxvDq3ddK19jvyurWo/GqwyCyzlRnseJLeu91kA+QCt/tZGjTfRl37uOnd3gWob3NiMXylw1e9Q37g3gPq5BPz0ArfhOkEdfubwMJsHYKEHkE+48cUqE3pqeRv3A6lo0hqtEVCya/hgLeYfwBCosXETqkAJutcpk9kjYx1jH7WVX47wbQ2t93qn+8wBehI8pcngApDvh1/P0K4y+dFMEJqtFQU4/G/w+zIf39CptH0BBbRz3q99YEkqlRcShECDI8L6zQQFnBcBo9pJ1ZVO/2kGaaeAv468B8jKn5G2J+Nv7RqhN1I6jU2UGR8wEF1dwj1akXInST5T/rGA111JjWNTQ9f2A1V5ycd8t8Zb/5mFza3x0HYRxFwIvpfo48pDm7GiE21R7R3RXJR7Qego0Tst3OnRCqkcJeJye3war77qvaURpUH1PSB41x13jkwGSYiPn+6O7zUhn2U2cnj++Cd1GDlw2QiSOZrxDF+9kcrm4QATdLN2zD33BB8atr/7u78r2gNTxi5hu3HQtKpFLlsAHgBOtWH8fPq0JZrcnAAMzPPK+0pX9Wx8Awv8xqcZf5gD83NyTo7A1mM5kLh2UYBp5Z8MGNXeo48lojvz0yZ084rvvL/dYtrPTh/NW6X8oS1xyMv+Y+3hj/ZVFQku0M4c0Oi5l8BwcHEwwpv8Y4GjSs2Vsd0deuvHmdGylQY/tHGA+laKdABd5sBzxm5d4eM+WNWhLWWJ0V26l/aZ1I8///M/r+AdwrX9lfXnzRw+rSF7BtBLq9maJHsy9y30sT/o17Zo9gWcSfFlTaLlgYPJpYqnE3AkKwh+uPyyqwqUdsBsB9L1+qUM8P7T4p6Bvi8vkeGvB5gdO/ZCjX3f/r01vtpDI1/xIV7dnxyyR8Jr6GUO92cub/vZrTVemlH3K/aA7kdSxrN9z82TQESmf4C3Kl4F5ACRJ0XzqNqdOcfXeLBdOPSFz681eGvy28ohWoA//Cyq3TrbEd9X+wJfVu9RrrOsVlFcmB+85+cz8aGvQ27GWfts1kPth+FD7b2YfuG95zJuMufCvReBSHXoEzx1TvhduiyaMKD8ydAa4JA6zsHBPOF7c9iH9VJ+LKBJn/yf4wZWZfpWYHQGSe5fBXkNRjfuWzSZkReb7l/yjM7tzZq6bndDk9pm6Q3fz98EjM4qGjLAAAAgAElEQVRj8HuD0FVtbLuotM/oSUst9xmMFsZYotppRqu/wQfVbuiqTft2t12gNvesjrHp8OvA6HzPWIcb5VRrvS7va5ziJ5cc+MXe4iADQ7ydQyYtKs0oPpvBaGNJz8IBq3htUwBTD2JG+/MAtvq9G1wFfKsAcc4zOk8Y4s9MMwNc1xG7GWX1u2rnXTSjfVJrRlpntmUw7zbWmWCtrXStI61PDTi0WRBGNqUzYj72XVX/yYK4+Uc/rnQan0yVmkp+HTCqzvvR5BO1SZyRTbROSNmYB3gf0Y5+b22d9lgj3MPs2v0oABQwZPPt+2mQ3Dec5Afw0r/KNSmaMwK9I+jdQ2PUaYTKhLb4pjSdtAtgmgf9MSY/9bEAZw58MgC4VkmUIzBbM2Yz5VdiQc4mC33qaEDmTO0rW+i6trR7UXzDfGhGLUrJ3cvcu/hCMS8SUqcti1iNeRsd8y5wTCtEc0AzapP3e/FZ/qMHd4cCpXGz0Bd99nkpPqe9UZgXtKUVcs1zNCtoaTyE69EkvzZuQGAEVj1R97XWx9wBNIcOjWIG3jmS9u8soUbjSyNC0NCqHAsoBaiYNYyb4Dduz3gf7Z+frd1jnkQvdDOGNpHyGR3jO3X4ev6/nN2Hs2VHlSb6K18qeZVcqWRLEhLyEgiEEzReDNPQwMybjono6P7TXszrnh7a0I5mcN2AhEcghxByJe+993rfb+Ve5+Y9ukVPzKmouMfsnTtz5cpcXy4bU35p4MKf+nZvNIDSWOmz3I1XXHrZEnBG8EZgRdtR9M/vngeEjCjbN6tPhDzafPbaz6/KpurH8wv9AKS3JhDIvC13LP5jElWBhrZp75l7q39K5AKhBDlwedutTPvv2Tg10cijlvqrJXSfSn5RGtcfXnf90AilTSBbAQlzvCflDivoJ3QHDoEvfE0zNKrrHL2hGhJNKK2fpPlMv+ZDqifFFAANQNR4pC8yp8ASPhDAhNfRhJ+fvLAKRJivvenX89GIoS9NH7BzzhlnFT/gETyEFyoaOcUMmM1PTmCMeaJxbOtCrRt+w+GzFmho77DgkGvdVl31aB5EoxsfEFP0Ci1pJJWF1EepVUqTEh5HJzznOsAWGL3wkovLB/TelL1kTt4bn1sg/cQcwPTH2AFRBy/8+2RcOtxvfPrGQqJv+uTzq+k3nsH3XDy+8IUvVJokNDFfx+bgWeVJc2jEqw5f6E8j2L7o6CtQU79lm+CiIqsG1wolQfGePn/owx8MmEpp32hIXw1YdP85e0cZX4KyNZwFsjJPZfbOuLzwgsPCiWgk8Ccm/+ezlgFrGR/sWbUvx+fbvQKNhoY+B53yOd1R8/FyNPdA5uXvu6Kuv+uuO+q6Nqv3wfW4rAe0v/feVFvKHB2efaf20+yvkobbt95/1ZWl4a59LPLjsssurawCnvVQ7vXstpJk6QxwYg1lzcjz6wBKPhRgzVyYA32pFHuZCy/BXuap3L4iel/JQdjB/8VoissfNWvzyexVu7Ivy3SheAYwehAXn/y/974H6vBQbj3iJI6Q1HyY9jtosRUR5eO4qBj11fz0QWrGC7NCaAYsLfdnfDB/53sBTFuv2wpG25LZ5u319udnt8ybNaNSO60DyRknzcCv227MUPJssaK1fJ8xTF2/BAYBo0ORFSslN7LwtXsF8lLIkbsNRo27NaPtxrgaV9rciq82wWnTseiW+ei/Tb/576wZrecuLiALbCqaWGMOJOTIAYt1VTQ9mQOklp/7KqHoZp7XOmxO3p2rvnRqp7mDOjWrptcHsQ7QehKbwWZi9PvWjLambZMJxvBmhpoJNYPR7uPMQK2lnkHl+mT0bzMQ7ZPafKpoQs/jbeDnuxmMEihDO5ZE8GEa/jOea7G3YLk/G4+TjYV/ZTYWJ/uXUjHDgnzs4aFxeyWbaC8Y/eQQ3JpNG0+bml4PaKyTUE68nmPx+3tsklvT7ozId89KtZMI1trQw9D67FrCa2gYRhqoBqp8VTvdhk2Mq3JpTDM2m8lKAxw0XJrbbFbFTIuZ/fVXEuyU70ubmWcxQ7ZZvnyyQrc2v83z0vcDIBXYEe7UXyCCD9Qx8X0t83q0aE5dNLHaEcAEGIkCBoreDP1GP0cU/a+iMSNUbazl+8hvMX1CmzJXMR3UYpQsY5Q3BEb5jfWpvsG8sQMG5fuS1xCeQ0gZi+c+kYhe4yawfQ90oHdfU1rJ0JNPV2tP+7Ai+E0qLIJQW2VOzmEC3Sxk39Gsei4B1vkztUewVQBSohU76AqIMF5VVMo/LkKMPw9eJXn0U7nGAkMB1UeHdwh2guiTH//ESnNW6a8iBNGsAbC21ZSvwgzpD4HPtOh7mhRjHvkr3y7tn/6pfkQj+WoAhWeeedZIc3P/Q8O1AM0uOO+Cjd/e+rui295oOQlPINEYgQhJ75UC/cAHPrjxauZYRQ/PFLBR4P/xRwpAGJd5OzWZKwDQcyKgzQGXjUoxErqctvvU8MiBpe0DcACgqwNuADPgCujfu/ecerZraA8BYL6tnklr+3AOQfgOXwBXgmhGhShlO0cJWevL+I3xsosvKZedDkwyp5Xq7O03Nn74o+tTj/2jRRvPNx68WubjuBHgE32plESL36pysZ4LWLpO8AnaAUhAiesA+/OShaFchgIk9EeydtdpF8AuP+L8bk0B2m3REBCDflcIRsu48VDxcEBJ5eeMhsRna7DKlsayAlhbeyKsS6ubeQBEHQaMp0tY4r9TM3bjfS25Kz2TxtCc2xvNg/v1d1/K1/qe9l47ovnNz2VXXF73m58v/fEXy8/THis5vfnfmwCbexMUCuShE6BI040P9OW4PM/acOAAkvn0u06KPge9Sy+9uCrmmSf8z80BCH8umk5r4bD4LFuH5ua8+AfL41k5Sc85u/jsnuSerWIRgnsWLbG9Q75b4/W7NXRKEt+jkz77LLAPv6Gxua2DX/gdP5alJvNUPr0AYviaprYBs72SOZ0LgUOg7CsNhBQ/cBjnnlNrlZtW1r42uGS8E1/fFxMsWlrSjNccPB0ekWpsz57Tynx8uCAvKXwCUH+TA4xa9fYjB8MDU8NeXECD0fYJXmGCBcR4Xu9xLWd7j5zl+YxDWjavA775c5w9tmgCO5oeePPSRil5ouFuLWVjkAaILe9bYVLAbunknGe0+12HsEXTOwO4xgg9rhncNihtjFR9Wvw+0QydG4yWHAqvWAc02cCoQ1/RJp9qXOlg9XPyma1xlFZzMf3nGdthsZnGjWka8/V42md0hfWWwOMZcONf+X1LPhYmkMpro2QaPq0Dajo65vfdYHRuq/okmr47Xw6yCxDVQDPW/sDdCo2vJm5MYbdR7S5m3iZAT0ZPbKe4mSd687eRZ7TuXStS332aQWjft913c/vrfVhvawaozbhUk20e1xagU1Gg0WIVmAsoaHrx/aJWJ7Q5ILv2yssu3/jHf/zHBOocUSftjpb3rHbqbjNHLaAwp35q22cgs33L+uQpETiQ2bntMK/3NtexYYWRA1i8tN2mlAaTZZ5JH2sxONmEudqvtGmob3XCDV+05qI1nU0bAJxwG0nyRw7OYb5JmxFe2nwpgKRA9+I8XEFDdaod88tMNgKXXi1BQSipQuFZ7XIgQXbnxlNTu8z32SRbg4wWD0RbJ3K50qE40eV/p1IZASQJ6Ei7s59l0QYYXfxmVy4SoUcJpGVdlD/kknqDCcI8PLfUhidQKuVJ8sK6p/x+8jsNLdoRXhV4EIHhMwBFUyjVlyXSws8ceBGqxkB7AwTpM0BD2PiLTjU+oSAFWkNfrg2ZC9cOATsOJGWeW8B4+xT289DsIx/5SPEKX2ZjJbz6cGEOy7cwcysISrACwS6inGtEB1Vp59CMTzlGQFWATuX2jHAFHvjy7jpplK7UHi0iGpx68p7KEwpwSLeDhgBEaXSSTFm/uV187Wv/JVqZ+yLwdxe4YQbSLpO/PqKJe9rHloa0QZZ+ONQoMeoez7Am0VrFJbR4MBrH1qijufd/9md/VmPp2uLaAbyBscP57GZOfxVAa04//bnPVnvadi+6mHu1xz2LWZS/I80yXqlE6DemAk7MqHKToou5OT4uPfhGAGQfiiqnZMBludMsLiTlL54+0EIAfsaPhvoIzF8eE3v5oGfutfdYAiatUYJDpSy0qVRgaZsZvdM2MRFbp5Lf4wdJ/oFvfFqH7ex5aGwPA+5E3bdLSgVnRdOMF3/56xs2/uRP/qRoV+si+5e+ADvG+tQTT4XuB22cFbBvXA4GNI2955UJmvuOzA/RxBpLVfxKbk3joP398pf/uHyPJZJ/Lim/5MB0IHDdETEnW2+yPKDrzfHpta+07y0NOS0k7T3rjIOhOTn/gvNqzQiAcq01iLdlflC29shYshw0zC+Qe3IO0z/+8fWl1ccXDkzoREuJ7lXNyhqMy1al8IoGFL3sSfxU8S7N7kMPPlL8Yn3ffMuNdbAAcjspfrvnyO05lAUp+hHA2PmePZ+lYuzRY0/w/KNjMUBHeXrNufuOzBpmWoceDnznjcQvkEfRnKcKVe01oQlgfkbmhvw4NNaUl5P9ZVdo+0CyCVC8XBV3CcGZh7AE5qCt3/ql3ZYlDQSH7B+WPcbMAnORlyWHlhRMM0Ca8Qa5OyuRZjk+8MdmkFLv9zOonK9fV5otYGWlCOv7GsO0nBxybqvv63zNDORmJddYr8Ndqi2z8kX3NX6vPgewDz/pERRs3hzy7MkODL5v31DXt9ydgfA6KN4E01sDyOZ+F8aLj2d9Rw21ANkxT0v0f9aotdcBTMq6j/kZYNoacUjj1VX3RyKVBTEHJGPiVrVefWnGafPBoiow9STOIO4Pgb0ZLM6AdB0E+m1/ZUA3O7SJMrcwYTEwUdt6/j+YDnXu0koFvc64zfArgGkSirBbX+tgtK5ZKk34rTVT5cMWEFWMkBOAjWGYFF/ZeCimO5N0U9I78akTYEGI7gwYsrHQgPbkm+wZ/Bdoy8nad67VHifxMtOXKn88y6b+wksvDt+jfG/TL8bNRtRMJ2DI5tdAsrWd7Uj+cjbb0kAugUPet2lJPxpgN2Dt+XaNxVJ91c9ofG2IwGhFq4YLS0MaMFrgdfERcXSqDTib2EhzNEz+TGQ2frQl/F6Pr6PrfC4/1SwKQoEGCd2B0XI9iADSD/QQEXxw+lLzMrkGjM07vrHpy+E74lebvmi7go6WgIamLcBrPARuRV8vgQToWSfr8EGBgLRJYL76WvwAI+TQBdB59ZUR3OR3/WKWdR8B6no0QesyhSfCF0ihCW7zVVd8ku6FKbIS/Wf8AodKM53/wI9+otuB2UzMJd9Q1/q9fIkjgPBOBTssPNTlPntDAygIepuGA1SldlI1I+30ukCX0swmahnNfvObG0sIOyyUGTnPQiuHJcL0iaeeKcvAueftLZB0VGhlbGecvqfAzy9+9csS0Mfl/2mp6vLrX95QgPr0M/YU3ZQNBSqZmbv8IQBzYLQvxnTXXcP8DZQCHfI2WnPWWh/A8A8zEzAl+Eg/JRuvA0M0qOM5Py+zu7KTtV7j221e0QLY9pvn0tjha302fqmFSojk/eOZ0x98/98qgItPrnXMjN+pspifb7npN0WfDwb0mseeN317PgCHoH8mGqbj4h5gYxdl7UUD2nlFzenuPLeFqXnyW7kNxIeXxrAjsgtg0RDmQGEOG4w+cP9DBYpphFkO+JgCPOZW4noBTeUbvdSifzxR43Vo2Hv2OLhFOBoHOuAVNHVoeSvCFl3eiKsJ/2eaWtfJa6tSkmpWtMuPBMTo/4UX0i4HfMf3VVunJeuGdaPfFb2PruFvc6Q/8rLyXdWm+4BRfTdHwCiQwJXnzjsSeZ9IbxoZtOXOY33LYWv+VLrz19jH3ijS/vnSGPLR7sPprhPG+9qLsk7rYLCY6ZkkradnM19oY1/fEbBmnXqhJysLmh6c9W/d4UX8JY/p0HiNPdPc1HrNiRzWIbS1zQWl/H/jt4p25qVTb9k/gFFrT2CkPQGN8MDuHB7QEbCswKu4/5RciRzh0weoexBfdPy0K+490m4JkJGV4MW0QXN6avZVvKQ8qup2LFFv62BAJpeyp7K+n8tef801nwxAVSFq6PfklewA2ramtdZt4IsFrGT/LFm3BOqutBOLCF6Xx3zXG2it4451MNryfQaHc3st1xun1G+LWXsd2M3YYVy/GYK95f4FQ/T9jaU2+zAy1XiVPFzkpesKlEeutZzrfbk0omtgVKq8Hl/3rWXvDOhWuG0i1jqWmz8Do9WXpXyqvWPgkiUvaoBy8esCw1Bh4LohQzvYjrwvuiz+w7TpOw5LsOCkuZ773zScgXUFMJXKOA9srUwDnh7sdiBzJnr/Pv/t3/kMzq/1tmbN6Mw4fX+sMMvm8X8PRhv0NeDbQoBitK2vGYw2IGMOaAbCXDZHoOelOL3XCTSCUv9/fP1PS1DsjZAsDWHAqs3hB0k4XKDhxZGHTu3WlWl2OS2NTbKjAcec9Lxw6C/wscwVAErojTQKw8fMf89q8031PZtlazxtsl5+Lz9NGt08T9/12bzbSMsXcgGpDV4bjDYNGmz5Xju0nIS9MoJAXBXwYCYIectdIOZwrwPzhU23QdWeU08fmr6AOhv8FdEg67doV8+yETcd0Fw5PuYsAGRoBUZeUAJjJNXeXXToBd7BH8wtTne1CU450yphdl6uK01SNE361puHPrSJRV86sMf3FRgTP88O6BiaLP6eI1+pPhAuwFm7KqCb9s2FYAbtAKNoNpz7R1lJ17T/qXakb2qNt7YdQiqjwkujMldF12cOnbLbf8/37TbQqa08Dz37IEGAomWDC+Nu9w7P1W9tHxO/oJFb8+gCIYCBF180Y7rooosrZ+ett9w2fAYT0OIZR+d9aSyTUQLw/W7WAdBKg4pvfpKk8H4HTGhEuZ0ADHIeoi+/xqqMFLALnF533QiaeuSRxxaT7iu1FrWtvyOo7YQKJNF3wJmm8+JLLqp5eSWVu7wAFmDC2iGEnw/4sw7wkPtEgVeqptAHndEN/Q9NlgmgxrrgPvB0NHxf/OIXA0LeLPM2/vTbaQkAQbefZ3y0W5KNO2jwD6wUTgGtgMQLAccEPFNrg5P2LzVPAm7Ql9bYHFqfxus93gJEyvc0exG60SID/ecHhFsT+oIfuEKYY+DGWGjJaLf9ZY5HCzx59DFHFnj83re/U/Q6//z31DxIwI0v0BN49Z15fDVaMQD+5QCaYyTCj/Ycv78ZjZeDQGs834zFwLiBcnR6KjTvedcvmjhjQHt00kdj5FaD3xw8jP29F55fc6eNa6/9XB0ygdE7fn9neOCC7DcH1gHiU5/8TO65q/YW9EBT/HF6TM/mxaFB5opXYv6XDg3P0lR6Ljo++WQsGNm7rDV+wP4KJmIOt84BcppubVmnAKnKUMCo9STVTR2IlyIVLXO4+YxD+KhaxyLUL/TXVzzcxQ6A2MpWkOf7/0yysJQpPmZ65vgCpjmISteEt19fUuKpNe83JvczkgFC4BGt6OOJbSh3p4DT49POfXElOyL7zwuJvq+KTbFgmWPaVWna5EuVi5hFKQi7/FYfjGLl6qs/GjchFeQSVZ91w51oaEcPXY2v94+xly6BsBl/HaqXSkKsQ/2a5f/qfeTeDLZaRvbfTZC7WZhmO2D5LpDbFuBZ5i6KqRmsbWKgzX60DGzFTGOaxg1b+zv20MYRM4opjLO4T5X/MPkYnFEa0UWel89o6EUzOmOnGdOs08Tnd6OaFZlX9Czwu2S1cCgYAHq4u3T7lFklMzpLQd6XxjcC3vo8IXuheYdn3C8vr+8PjfJMJop3Ak778NWYrsexPt9lpm8B1WB0Bj3zaWIdSM6ft/utBPbiv9ATt0mS8c787+/eYuL/CzBak7GAzGbMZqoGVT2B60y6vjAawDqptMm2U6tU2oxEQnbSab5jTq60Sy9G01fBJMnvVilVcmJ9Mqf0w3NacMK1OVj8xRDZJFuN3/1h5m7tns2LedQ1HY1IANAgKMvWZrKmMSFf6URoSZda8G2ib7N/mwMOWDS95r60ddlcXdOJ6rt/vQBL9b6YrtvnxolcyhnXSDVSFXpyUi6GXkzf+lF8Fk1Kv7QjsTQ63fa7W0uLKHAGXSRhHqb64cbQYJGDvue2JkO+UfxKAEoELj8qpnJNuxfUIklpGKdQAQk0pBY/cGFeOzl0aWwj9Bvw62ebuJun9K9pZdxnnXl6DYdA1V/Cqu9HQ7xBw1HpirKpGA8aD5eKcQAAlH1GB/Wf3dPCs8fh0OGaduWQ0qfMOSnV10CptLUB8e7BE+Vbmf8FWtK/9n01v67p3KHMyky8+KxdRgAlAhdgANhu/d1t1eYZZ4yIftdVlHEEp/Zzoi3Qc/ddA5wSwq45L2AO0DjzjNMK6Ok37RzfTwFDZye/aOc0BTI+nEA/fRZYpD+dmkni7cq3GKE3wPCj1Q+BUOhMS2hc5RKQDfKOO24vUOE94Hx2It+1R7NN84QWxowuFVgWX108BRC3NhvIM2/DpHpoAbcPpn80R7SRgNbHP3pNPeOxgBfjfCx10vHVRz/8kZFtICC0oqvj41o+2eE9wUa7T9tTBQ9EKFeuzQveW6Dm5Rxu9RvP+t66Mk8sBe12YZx4CJ84lJR/bmgAhEs7JdPBnmjk0KKsCpkblaGMQ/CJfuI7cwyoM++WyZmbQOqza/ufvvEPtY8Bo5UbN8KnD0P8NY3JuF9KAE8Jr/xzWDgsYP26667buOjSi6q/XYHp7eyL9sEPX/2h4ivmcXxlPaBLBXMuGknf1QEs439/gHwF2YVmeJ9fsUORsckpy996uD08Xn16KocKpTw/9alPl6Wk/FrzrArYyZjPOO30xeKULAvhzxcDwnbmucflEN37ML9jc+FVyoDM2QFS6lSFGaDqwAKfgH1bkrgNoK0sBvrNz70AaIR8j7FS2IXP7FVoM1I1jXXthcfMgbnEX8D+t/73N0vz3mNo30eg0F7VbiksTQIh38lcVHBtQF5VcotSwbydGM2pfeKV7BdVNjj7MzD6bNbPUXFzULvefQ8/+EAdhgXnKZQBwO7IAeOw7HtMsIcesjN5iZ9OhphdG6dn7aL3iVkPCg4YH//RtjI1oBlArKPph28/MDosDAOerQPOlZB4Vx7RreC0weg6sJnl/jrm6HktTLD82NfPfWlcNEDUVmXYdrhhexA8lBaNP7QygzJgtHmoZGzWmX3T3u4vzfU6GJ3Htr9+zGb6/V1jrDMYHWPfLH5TvK+sAQXYBEZ9r0IXPt2VPaeK+ASMVqxL+BC26YCsvNkyvz32npMtisH/+fX/UVSeQcc68p8nc72xefL6uhlcbvoYLA63a5rIGYz2c+d2RPp1/7ZjqvkUs93v/d18ilkHqvtrvye9AWxtkmHfTt1TWrcwKaFAUNIwnH/u+TUpatGbrPuioVFNiFnKBnpIUq0MsHB4bQoEBGZcHzu1d4GNMLIJ253gi/ZT1R+nYpuHZ5eQnebQ+xWIWvxRWhuJwV3fmjGa0Ta5t1+payr4iFkpfWgg20ICXdoc7D1hTmj6XUWi8lXNZlegbUku3fnraEa9jKs0H9E2ADWCBmiQJHsvc2aEGgHi+a0Rcp8NuJge4MnzuC+UD2BO64TWWwFtdYBYtHqdVSAKx6IjMOp3wT+eI5+l+ew2OwlxbQCLQGk+KNC3BPYAjuj/3uTM7JOfftJs1vxnrgnzTnflt55n9/n+lJiO0ao1pOYFGPUcYHSkShqL+Y3FwlCuBqKzE7iDvkemWEAHs1XS6sxHgx4gg2Ap817uBzJWLgJ5r31JsAlAGi191hZQw2zqPrXoCUbzR/uodru+G6Pn8b3zTMnz0eHBh0Y2gZfD8/wQn660OK8VnYAIAhbAezqmTgBDflKaOIDY/YBYuSUEqAMSNN/mR1CU689Oqif9eqDSzBy5cX8qDfFzo/UuTWzcRIBZfQOSOyfknXf8vtp2LzBGK+hlzOZaYCH6sAjQdP/rv3yzNF38b80b4Ot5702+S/cDXITv1dH0laYs/dDWA0miDywDl8CXiladrxYouPnmW4p+l1x+Wa3DG3493B4ciqqy2CEH1nwwH7MUGEOlbCut+3BtMZftbyZoyFzoC7oBo8Z2VsB5a1A975e/uKF4oV0faJvR+4YE/Fnv+lA10aMZ9QyR64SMYgXut8b0BUDvggdcHgTm6AsNJnD5zoFvF+98LOmyADb0NL8vhDboc34qVQH1AqK0L7AP/7SrTftoVuGEtHtJgLW1ThvrYKSMqn3WPVdd9b4cyEfxhSeioXYgue2226vq0mU52OoH0KS/h+Qwan5dg84SxstA8XL8LhUkOCpuIdYdNwXzVTmSc/Btv3u+7uqzD1lwcAF48ywpvnlBr/qcdupQlzkqd6nciBdZYCovcdaXw1ADT+bfnlPzikcckvjx4uuf/fwntR7NT/mN5iyPRkfmIGM/05bDBzN77YcV+LTk0Y1rB9/VCrY6/4Lh03nACDREAxkSXg2YPzqa5ceTc9g8PxL+3ZuDW1WJyprHWzuyRo/If6ZZYPSAjOuuO+/Z+KNPfTJlV5+oAiyVpi0HTKn8GiM0KB1WohFxL4tJgf74jJbsXjRys5ye5XFbohpnzICvrltA0oxD5mtmbeUs92dt3Xqb79LYFWbZ1LyuY4oZyHY/uv32lyxgl7kIcRYFxBILs4DRtkbTnHe8Qa3zgNFSKi2a0Rm0rz93xj/704yuj21STNftnVe1+9/J6Tsfaia45k2WC2t01wnD/ak1ucCoSPoOyHp76feMb2YwPo+hzPTdwRmlNngrU+tiOl5vpJlmO+S9Isx0f3+3VRO6TMqaJrOvbc3odiB4ZsCtbc7TMt5v9/t2QHb9Op9bA+hv+3J0f3YkRYfNBFC06Z231+adXJPRhLz8SsoZZrFY+Pffe9/QVj3+VG2qNs/WcLS2qzXT2hYdahG7hgZC9DdTbldiaV7hWOsAACAASURBVA2YDabA1+IraEztM1pgKhtq/44OLchqLGF2Nd1nrexwQh817JuBhvl5lONszWoHOrWvI62k53FLKDeEaED1hTD3uVNRHBof0R5nuRREY0I4XRJNijEAtTbdl6LxaWClT5UqKy9pJBp0+Z52ieBgovKZL1iB6Wx8vRHVSTxC3nP59vrMHF/0WDSj+g5sOAG2WR4dXNtgv8qb5eTaGQ5oyCTctom32wINAdr4r71KYxPadUlRcwl4eanGwsxYPmURjA4WR/PRcvIMT1XqrQhB8/Di4m9KQ1pmvJeeLz7i/+/aAgRlahzpnRwCfF85CGM21JfSBGfOXUOA03DtySHHZvJMNESepw/6StjS/GgXbyv/ODSPo4hAZUDI/NLYDQ1rMg3kWvNeQjUCTn8eTDsA6N1JeYN+nSbrZz//5UKjkUfRHBonIMWc+3Ic9wng12IeNg+PZ/5HVPmZIxdjzIflahI+Kd/FzPvg00Or/56ln4AjTecP/v3fSnPVWlFt01DVAYUWPevLHKAT+t7469+UO4jDCX4g0PkuCsSjwTWH8pMKBtH3R2Ke15/f3HRjabL48KHhmdHEdaYLvPTtmL/PjbbR3GnjoWh40fnOlAnWDwFE1sutN91cczQAW8oOZ+4ajKIrYFduCemPv4Ag+n3nO9+paPmjMo/WjDnnqy7fqDEDZO2ioL8/SwUhewoApH/SGqGRvYyZXT5O/KKvPnMDQA8HCvefHLCNF9Da4evRJx6pdk4P3xn/OKgkPdtidbG+gVRAaByYhy+ettBpzpnsPqnijIsWHS8z00vN5aBzSVwvzC+/4WcTwKRPt//urnrm2QGd+iy1VZXuzcrWb7zoHsGRchq/FlAqot4+PdwCDl+Z8fXPXmI98ok2ToBrRw7EfC+B9xNTPcy8OXi4X9Bdg9E6lEUGVMqjaPjGIfvwJZDorUULurPabZca842frTnr2OGAhtecGpcUeCX3wq/apXlGCykGS/sWzRZ6tWmYe43coWedtbd4WYqqE08YQV76dGLyo6oi+FiqBb4UTejTCZyjrS3XmPBdgZEApuNSgWm4XsUHNYFMPw7ffOGLf7zxdA5xw+0pKaoyf+UnOOEFfa19dwlkBUYLeIkGYSmbApjeLbXzzWKmn0HLDB6B0X6tA7VNQPhurWbLhpZx6+03tujfaUa3wxBtBZuxxKwRtn8bb8tbvuY+96vzhjee4A5T7l9ZLyUnM58lvybDe/epx7A+/sI7EzFnED5fq8/d7iZNJxO9eVyi6BuMqsalvVeSqq+Cl8ILrfiqw0rcOSiMaL4rVkMmgIx5HYzOWLP7dMDf/+PXC4zOE1mDKdX0ZiTWDDj3BwxnZloRgOp5ar/b3rx2E4xu7cNgoIMmTeofApz7A5sNplcDnkDvzHDb9j39bqI1A3FAp6npIBE5RE2KSPmzsnGeGB8vm3D77+xKxLuTvPRHzDdSrdi4mRttGN63+bYcnZfJfy3Rix0NO1I8vTSSKGdjaP9Om16Dx3nh2RTdW5q4pca8TRBzd1SmcZXWdfGTaTDbJoP2G+wNmUCq6OgAAvPUPi5t1gXSbI58aP01Pguvy8HxtSvBH5CNfgCQzUtOO39PWpJGGweB9EqEv3E3EPBMm387x/fG/lIECs3d2QlE8RuNR81Vrh8n8QHqDkl0d/FXzGz64TTvWS8sIMp3vagKjIbOPUb3yYuI/g3C0KmqwwQ0tQYbYGngL2+oa8qPc9F00nhJRUOLToAY5xvSq6R9NddprfpUbNPvzaYA/7KpA+O0U+4vjWfAtPkePqgv1z3+ehHed+8bAV/aMH9+7yAUY7ngPeeXuweamRM+iK1N7PKP7qkNMf+fXjSJbR3gy4h2T0SjPTS/o51TU9GF9vCErA0atbvu/H1pVk/bc0aBHSl7xgFnlDQdaXOG6wH60Byiv8+ee8NichXRzFeTwK6DWqL0a0/JEb8PD+hNM1Ua/dxrnOJF0RcQI/D3JLIeKEELNDcX1u2XvvSlAnSEAoHsGdbtaWecXmZgIOFv//ZvNz768WtqvcvTW9Hz0bCVJi7uBcCofKDoYT8YWTBGvfNf33hz5d7U118l4hyAMu67498I1AND2tt3190VAFQ5VCt4auQ2dp8DzV133FnzyV/QugYEzeMvoun8i7/4i3KrwK9+A2ZYHSqA66VXC4gAlsZMM+oAcOqeU2qtAMC0qywMsiyUH+GiBQeguSbgJeBVP89NSqN2oxG85OBjvlVnQXcprOqgFo06egEXDz3wYA5BuzceSXq7nfGVbZ63vrtohDk1X8yA6PdXf/VXG5/+9KdTN31nVd5CK9W20EGwnIpE1sCTT4zcrLtCI7Rrq4rDsn5ekryqVRZ12fAPCV2lIAPIap5ymMGXNLltKcIDL+WwSwEAjKI7f0q8fmyyOnguwIuPdyVYqA430cT63ni01+vPGB0SnnhipNYyt+gjWt9zvPC2PKRM/x//+Mc2vvGNb2y8P8Ua0P/RRxK8mPtGdaRDyuVhuB/sKTry/xz8Pvzgubs8F1ArgMmeISWaA6fAR3LpnGhBbdMPP3h/iR7FI7i4fOyajyyBkwm4yto5MlXShrbrkGiST4zLzb0pIXp+Cu4cXFWk0IKLhlRsBYTJ7vSrZfqb0eCXRS/rCp1XteKXSkmz/N2CNcQOZ//x3azlXF3DhWLCGLWXLp/7+hm0bQGyy3WNA/rvjEO2A6Mz8Jz71RiktaDjuiFv8EQptUqzPhR8rmehI6OBwjpEBF/UoX4BozSVrRmd+9nFY+aiQFvoNhH0PwKj83g7v2jTXErAGqNDSfrn7Kg/lB32bJpRr9fjfjJkaA50cR0ERse9W8GoNhqcum+emwP+8q//3wpgaoA5g7r9Aby5wfWJmT/XJCxAdB3MbtLq3QrlMVHjirWMTqvb1vs2f56fNWt2S2gtILuZcibM3Pd54puZaoICuvi+2eRoxqjRmdvl9vvc5z6XY+DbVY/6pdQst6ncdustJfReDIizSE/dfVp9NkkWZQPOZmAgSD9mMDqE/Pge89rgjKOFTS+YsakNLYU+16JPezavanPxTfIsz/U6bDGrtLaywbdrGrBW4I5TVBbSiOwfidNbyzrmaQQmCehxn5QW5bOZ39q0zAdJKiZttS/fUdFwVRBJzG2Yu9M7Hb1EkRtrV2IBWtFwmG/HprYvAILAPHfvOYuGcqQ5OnTRGDev0ozW3GfZ6zfQoJ/cAloY+n2YxkfgVYNT3wsw8Wo/xhVwXcCk33zXcwA0NSisPJ95DV/QR4pv0Mb3Ag7QWplLYGHk6pR7cPjeam8EiAzQShNGgK14IG4K+l9pp3Jda0SAE/fbNAjPDl5DQ/yKT4bQ27Hyj/Pcx598oviKXyd/QsDNq3JDhn92pe/tuwqMKK9ZwRXZjEad8YvrEEET6rrdqvqkPe4s+sEtAyiTlow5nNnafHYqKs8CIlQG0ke0J+gfzJoBTh5//Mn63TPMlWwIxgT0dLotNGM2Ns4rAigFtFyU9tDM2hWsQ+gCb3gPAFOVyfpFf9dfmvyghD/wqv33f+CqogPzqf5/+atfKXqrbKPdZwLiCXemS/exhABfomBHQNlGgdxTk0HAIYF5HXgFqip/Z8AFsP7gQyPF1OkJgEL7qgeecdMseZXZNO2pUFVpgwJG8ZI29ZtOhBbtltt+W/2o4KyAETwHTN9y82+Lpu6loeSeINWT1EPWkTmh/dyV9UETDKADwfjJIQVNrQEmZIeG95w3fHX1w5ygX5fj1E81660neWABb0nay2c69xibilXll5hrWyNkvt2DHoJjPO8f/uEfan7MMzBKw/6xj32k3EykY3ohYK4Ol7FM0IYekL0KXfFCHZxiJsff5557Ts2ffLz28B2xHNGQ4gHmbcURmOq5VbWf49COJqG/QMyAMbyq3CZgRjNkX+x9CvgbASgdqDpcKMpUL7AjPKNPDwb8obc5rpydCWIrTWT6qC/vPf+8GvNnPvOp8jkHch0AHCbKzSr80haFOryFv9E1GHj4+C5KhqOzzgrkBiyWm03ADp7YfdKpBWTlaKVZfqS0xXHhyjw9Ei0pDT2eei37eClLBJ6yvBwS/+nQyN8X099TAoJfDsBkcXKAVqRC/7jntVxyPwuKPnG70W/uBiWP1+3E4+tV/7lqtqaxZXb/Xjhh0Yyug0zXzGB0BlzrmGV+3vyMpStLX7YGSK3jiBrLBIJbnraZvj/LstB9I+tLPilks0Snd7aFBqPA4QxGu09tabS/zGPv38Gn7s92WsgV/qmEApt+u8Cvz0ObHfouGnfyUHvND/YvMhz/u05Ak5cAJuufcmWMeYDxVb8mMDrjtKLf17/x1/luqxp7O2C3PzDZWj2/rwO7AjCNKhfizBPvPdXumMhVf7e86fvXAWYzQ2kTp9cAsp1odTNR/UyM9Sc18NL/PhH0e3klCYB2rrfZ0o6UaSQbi8X8T//0T/VMZj2akp//9GdJ1XJUtH0nbtz4mxtqo2ozFLO0Z3T0WT/Hd9qj/vaSIghtW5tlERdzhU5tpm5fwU6KPUehas8mKKF5meOXRdAgkgArTVQ2qtZutkkaDbXd9zVT99+RWmT4evUiQ6eiUVwUCoSmo357IhvfBRe+twR/OWWnXzR1yosScsdEs1CLLfw6+6ryfdI/ArNTVxUYr7bfWZmkbwhY0J5a60A+s2LxysKPtUCM9fCRx82JvPxNs4mVJjOXtha4gz0KqIu8X1wfgJEOXGpta/OMw0jPg/a1WVHX5jK0HQmzk/A9GzsQZaG25rq0zDHTe5191jk1JsIfUHhhKV+52tAzhjLbp9+d+qaqHIXf8Jdn62cH1+kHep8cv7HOltB/3d+BEnz30JhQxNcS4RP0vmtw3fNcGu/FhxeQGgFCJ9TzgVHjJTDR5o4AWf05To7DBIcUwIzP4sMpf6mvkrCP6lK3FVBC6/ZnrajcBDoZCzpWVZpo1GnzaIs6rZTNUKldwl8bhHCnwXEvmusTcAOEAHn4jiaQi0LVjM8aYfY3fqmY/vJ//H81hjbjmzvPda1x/q+/+Xqtc882jnv2jYhthyLg/owzzlr5Hxs/txR/AQb7xB9/+SsDZIfu5vlHP/pB0VGUt/b4AgO8X/3qV0uD5wVECDQsui0mXRrxsrRUtZNh2qcxFhAGBD+aQCpAez5omdfrr/tJaS5dL+AS6NFvAKXLvspTel7cMtrnGR+ZE3OIhuiPbuh+SgJdzLd+lFl5OSiKpjcnve5pcNxDtaLdpwJEtecwSii/8fpwBcK3QK9xVHR/tCzmVc5N/suCdFihvBdoZL287/1XlMaw1n2EM+3lswGTHYGuTUnz8Z9yiSOAayRhP6SS2idHbYAyAEm480t1SMVLfMrxEE0++vOF1683lhRFfEYH7x5Sbh8O1LWvRIh3ZpOSc1nnHRwKlAPEBXJDFwc/Pu/2ITT0+wXvGf65NKzuu+PuO0tTTUMLyFVy8dCLz7RD4wVL9S3m+nEIHYeDw8N75vq++x8svpb6qlK9xdyPp6+7/ocbH3j/+5JH9uHM58sbr6V9ZVGVKK60b6XVTT+znysJCnRK4+TZDyejxVUJ6HsmLhJv1X6fsrMLOFedB72KZosSw3s80/7zK+1b6LOOQRonUHKsgNECEvpz4YbJTL9de7PFcDug2fvrDOi2A6uzz+isuNOX+bndXmtCWzPY42EtXOGrRcZQGLVPqP28AphCp1L2BMTbAxtndUBR78mtGe02V38nmvZ3Dc77c2GlVYDYZvnU6vsE8vW984Z3dD3sWdXKKghPhbehiT8uFkH7kawSA9sMDXm/mh882/hmWh/wvxJNPyPjGYiug7btQGr7O66DwNXDlzfr7fYzG4wyo2337O00ozPSXmfieXDFrPtBuVsmZAGvMxD1ewGOsHubC20WNhyTQID4/MD9925897vf3fj85z+fU/ahlVxZ4vXd0RhVtOrtt62ChWpRZhMYfpYD7BhLm+sr6i50qEjrgFHCASMSgqIU0dqm6O9I7/FabZSY17Nak9SLpcz6i88bWjQjtAZC/6XewXye02bS1q65zsbbPqjD/HRwbY42Tc9p8CWYoUznMXMNITASdNNsuE6/0fO1tEko3h3zGhruTOSd72Uf6E3L9bsDMAmhjrLtAJyORNdf478zp3vt9IkSH/leyVXjGybSBD29OXyVuEkYpyjkGudS8ahcFoDiBewC/cMHcUdplGRCaN7q4K8SwhEW7SrRCwzQax/ITt7t2g5qcj0hDagem4CbURN8aPLKv8zij7DRT22Wb3HmyXOleHK/MdWhJuDKdeWnFnr7vjQnaJB7diePo3aBJzzCpUH/2n0ByAYKjNv8nXn2WeWHpm2f0aW1Vvp1SPpnTowPqFORqFJMpR+0kZ5ZCeVznzRNdOO+0x8aPqABTTyHlpLG3+blVXkOlUr03GgCh1nvtTLrn5NqN8bhmh6veRcwZ9zWCl/TkZZn+IwCPUAMIXx0UirRBJ1z1tk1NsFU+l8uA+FlJnEgkAmZGd06B3QAUf1G82Fm/0397rP+8wlsHj0lfSeotY/G5m5HzFZoyFSuX+clQM2h8aoPXl1gEhjlDuAwhR+fevqJ0sZyF/A89LDfyJ+rXWtCe1JHAelSRQGAALfP1177hZrPFiYtgMwvOv/utmgSQw9zyg/zs5/+ZH2PNvrhEOIZJ8Tk3v6z1qPxoonnAE/eO0yoZT+uP6HSWqE/upy5dxwEjNGzCE3jsN64Vjybdu7OdbsDwvVNsQjrzwHNOnlP3EfKghEeMh5t8v19LZYIPqNf+9rXwjFvx+f2gdLgSsCOD16Kbyd62D+ZhNGU644xGN8jlbB+aF6HLx6N8FMbl4cX+Po7rJQ5O2b0siwtlecqcX+0QRK8V5LvxdAvj6frBM5xSwF4ywc81xpvH6BF/ffadFjAd+ZGNLrDDTDa1gdgdE/cXKyTm2++scZ96+9SfSp9pKG1JtpkLq8ovn87tPL7wQE4+vpmlCTl5pQ9jKxQxtM+JtJZP77/vX/f+OQnP5mKSgLb3lOa4GcSRCrdlaAuGmjr8KSsIeuN5va0+GursHZoALgA3EceywEzFgSR9tyyBHjJxXpkAlikdKwsFdbAYm2ynxpTWUoWU3WDtPlvY4dScK2BUd9tAX/bgNF1YDl/njFNY5btgOg69uk8o+ugr4HxjEO6vQJpQWlbNIMLQK/2FzBarnSLhtMhs9y+Fl9lvswtz2vsi9Ku+/FWru/XFqwzaTtnrDNjIu115cHZPP+HwGg/38xURbPwuJfDSLmFRLnUYHQ8dyC4GcDP/dkCRmlGt2OEbqA3s/VBNAHWwehMmJoE0HjpzHbPmZPi7w+MbkfMPoHsD+TOzLQdiF5NcBaXfpoAm9P8t0GYvwSIjdIGWZq9MIvrv/3tb228T46+JFP/bYT4ffHRU3/5zCQJp0V4MMnvDw2QbC3by0lWXBGaS7L3NkFgTBPTp/kXUqPcptjBLelkDckCb0A4NtqRHqi0fYv2pLWsNskjIqy02UEuvZDbz+sYQTvLfWjSDvu9WfemURHafF7Sj4461qaUTRiahnEIleQcpc7Padr1J2czK7+zbM4FGpyumZtTw9ymC5yXj2bsFMbK7DpM04es8mwan3FWdPZSG9x3VRY0/1obNjS74/kN9NvM/UbAqPd8WdqPTP8926Y9IvHHKbdBuX57pv52AnwbK+HoPs8VwOZ3bRu/NjpwCa1aQwqwAEzy97kXAPLdOWlfjkBtlRZpCfxqfyvRiF5yOBLI+km4PPH0KFm4kVrAg97DXOv3ih5Of/ApLRCAwJ8L/zaYL1OZzXJJWUZIOCQAfJX8PoEY+kegEpLt+kHAA2mXv+/KCsQ4k8YwwouOAqh2j76YvwoICX+4HxDwF1B1nWwRA6gMFxLX6jcACYAJCCqf4gC4in6//MryV+yUY+0mI2pf3/AHwA0k4Su8xpT8jW/8fWnRWkMKjAKoxmqcwBcAIbDlb/7mbzYuu+TSAjPAKtCmL+hrzpjyOx8n9wf+kfjVwcbGjDesB330vKoNH02UfeCGX/2m+vPTX/y8NLBS7Qwt7+EjP6+co+nPLbfcVM+U+7LTcpVvbdayOUJ7e9DFF15Ufd8RvnE9LRp6ArFA6SvRqKARPvA9QF2BPBlLazXd89mkQGr3BaDn97+/fVVNp/11tWMOXOcFTHnG0DSmitijDxdodxh26LRXXpr50lc8hpcdNl0PjJpvGkf9oclEp2efwUNjf3PQURnL+hPwVBXrAq7Q6Onkq6XV/m//7b/W85RcBuaUVXavnKCluQx/9V6HJ85On89MGjbzYj5ohFQJU+aSQAdGH3rogTKXnh2ztRKu5hFIABZqP8sB6fEEnupvB4ZKYm6N4+m/+7u/K+0lGrc7kzyhvbf04dL6LQCZ8T6aQy5+4JaFbo+FlvacI3fuKM3lN7/5z/X77+IDjH5HhlfKxzuHnpIDWT8Oj0/mO88GRj1n3337aj3QZJVGPRpPZnSVy/T1V7/8ddFp92mnxD86qQPjrnP3nbeXRQlYz0QVwLYWjkxQ5ZPJT3pSCk3IIzoOzILnXk9/jt04KM87Nkn0zQHtKD9Cct1z25WrNXv2hsrJHbnrt3ZLm+X1FuXYZKZvOb5FAxoN3Hbfr2tE94dx5mfN7999/VYc0/2d8dE66B3yfLN/Ba4XBVRhoiXdlVzg+Kx8RXMYKmVV+KrAcsbXoLlouChJ+jt8vB0GakPzDJJnbLb5fokXmooLFCZZzPJt+aQJLcy1gGbjqJLIsl4sGXLKvSx8UBaBxeLd+KHx1kzX+beix18nmn47RpjR+Awm+9oeZAvN9Tbc72EHrLkArE8y35L5tU7YWTO6BUUjzGKSX3/2+vfrYHQ+3VgU3df2x/J3Ps1UPs8QuNP5WEw2FHkET0jgjY3+hp//qjbDnWGsCvyIBktJv3tTi9jm0EDvjUUVzOF7qLFTbz6biihpL4xYPkfRFAARBHiZLyNcLV70Jmhbk1cCEAhMn/vlt/ZN6vyevSm4F9PYLEuTmY205in0LM3scnhoWrc53+cGWp7TQVwiS/VvZzRAZRoOGNWGTamE0HISBkZ9PiVAgZBVJxyYPPOMs0cKmlQMAVREIQ8QMuo/A1SEdNcCfyKBA05eBFFpwrJBtuly+MGOqFXflWY44yrNXmrb6xd/sgaDzYvGRtA13crnLYLSGGl/9EvftdvuCz2fNKO+0z9CVN/QrA8unmU8ralkHuza1oDCaQmkYTYtv2Lms2zwnoPfKmAlm79+e95hNEyLyeuNt4fWRyBCn87NQ2mZ044xl3tBaKB/SgfizzYdus57Zvoq/Zdx4vPm7YeT6gU90AUPNkh/JP7QgAczcJneY+Itc3H6yV8OrcqXU0RlACpNufkFRpl/Kz1SorqZDYeG+Z1VsnN8QYAOd4ARNaw9fUAX8+2FxuaozKjZINDE2sTHxsA8jxb+P/DA/QU08Zp1SfOF/gQywGnuaUWZ6r0/J+Zhvp/oANSOHJ+vF/gCaozddbIPmOPjU27R+LlD6BeQgm7aNz6aUaCRe45+/eC6H5Vm9YZUstLml770n+t+c6H9+2NpASi/F2sL83nVOc/cHy/4KPMnMt7Y9wZUu49vpH5yATBHf/qnf1qa1eOi2bQe8BK60ZrRinc2A8/2zIvfe+EAZ54ROt9zz91FJzT1Xe8jNLvmDo3RFY+ptnZAAJrnnpTKPX6/7fbhWnBuEtDjD8/3lw+9VFncecoPNYdRYOvNzL+9SKof7bTv5aWXXlb9F3VPQ/x2fNnMxe9//7v6/Od//mfFGwJvRgqusSeVSdkhK/tPA3HPvyb+pebLmCW0f27x11QF67AcEAXyqZrHN1yGCQe/4wO0GmBoF7M9GQ2hXLmVeip7DTCKVvYp7gNdyaqAucCh+J/aD3q/MHf4Q1/Bm4eynirNWNyHfCcJvQPZjiTgp4GmGR15VB+pNXpE+AFfdeo/B9nKFZv+ShX3gfdfVYqHu5NSEL2YS71YY63DPXvOrAPmk088Xbz0J1/7cg6Vd9SY7woYpSR4JgfdnSVXDqxn6889995fmT52pzIcFwgaUNrPQzK/OxIcdWii6BX8eE6+0QASWU74t/e4+zCLh83LKAU9KhC9CxNMWr3tyoH2nNS4Frm5XRulSVyTZ3/wWaTH/OwtyGTTjL3l6+XDDETn/tGMokGDY2b6lrfGXooTB/esizLPZ38qF7gFjB7csTOLJr/BaMuESnGwfYe2dX14N3Bdyn5OWQvIE5applX1fwGcDUaV/uX3f+QRx6wy5VgH5r7kraxdCwaccds6/bdojdfB6Dyu9Y5vP+qtKtiZAcpnZO2mdaS+DkZdPj939hldB6Mzsfoxc/vdznbfFcoP4wGjrVXsCdZvjOF35ufWlHkGQdZBB3y0/sv/81/rpH5UNCQVJBLQ5b5HY758MCUGX4nmRvutcQRGtYdJrRNpZW34GKDML4tfWOVsW/pR5sqlP63FrYU8Mbb2+wDh7yrwJafeZopeEA3GyldvWYDam03VrdGY56K1f629tWh2ipxL/46M2abSzWSXca8AHMDgVQI5zEmrYNwCYPwlSFx3ygmL5jSBDhWcFHMlof5UQGdvYPplQyzfr5jcCHUbaaW5UolkodsAk6MOuz6Wz5TIU1rDBDDVPGftNZj3vWtdRxAbq2caF2AECLRJnYAGODu1FV6oYKYIDUJ11H1+q4R91/1uX+EG8eNA82zxkDnX/zNibiW49MN/mp1yzwiNtI+mQF6b+x1aXF9AJ3QVkNUnzJnPtW/sgAowoi/oJlremFzr93vv2VfgkEa0gfQIkBh1tQlU1w6gb8wjkhr9Pf+4JS3UWQFHNd+5D6Dki2zO7gh4uPrqDxT4oJH81Gc+O8zI4X10cC26PBNzJZ5Q1ab4KKDOOOWMxKfcE2gie4xoXj6ZSUX2GwAAIABJREFUARL8tJ+PdtKcAQX65dlApUAc4yBkjdt48J1nowmtk989u8BsApLMn6AemkJmXeDp7tCQZqp9MPWtgE3aoSU4/cwzip76jVan5JCBn6TKobm64PwLCwzuSVS++/Yl2t4zr7nmoyu3CiBrd8yzNGPyVgLw8niaa+PAe9f94IfFY1Iq4QlVcIyX6ZqPn4jzihaPoCswx0QbkMtE6y+Ai4au8R0eZzJGd/30HCB390kjMKeAT9oRkKUtYMI4y584QU9lFo6rwlnJ/wrs3Xn3AFN8yVqjbpyv5j6BVVLeObTRKJfLQRak/ZQv4tBsjkPFyTmUVnquaGLwyyOLxvC2224tEP/f//ufFmAUdf7e916QPr5Z/RZgYb057KO/PuB/VbKM8+xoR2lXKw1faNFR7BcFlD/68IOVNWN3gLXyzYKeStlCGyXvc9ae9Smq/uy95xbQ6ywXFAfM9PgPaLSe8IrUTL2P4ZkqiMIUbqz5+1z48tzzzi9zNJ7k3sIIBoxW6raA8KGQOHSkWwu/4gMWFPPv8G7clB7o+ZEPfThm8qTPyuELX+A317+ZBWd9nnji7qHZzUMERl2VKH0KFevzsUfjcx9QdO++O2OypwEGKpO+SlGHaISlhZIHWX+OC+iQU/LNtHNEzPKvxecXWBVZz4Xg+GSR6Mww6ODVFi7P7iIplBTrAKU/11pfQNI6qFyBv0UzOoPBGQvMe+I6YJyhyToIXQdQXZt+f/fMALQx0GhjiUanbaRUWBQ/JbtF0XMVWcBoxVTE8lTuDcBorAgOBDOOafebMvHL4TmByC3YCbbZRhG4juHw1woLLeC9NKPd36yh+n1Bcix1DmD2MPEFR+zM4ShzCMtQDnDLK7yzuLfow9z/GaB6xhYwymd0O5C5HZDbHxhtIrRQbMYp1L+m+VwHu+u169efcfBinp4nu0HXdmB0vf0tjL0A3SZ+9XsZffvGtb/kMDVGa7j4rLinI50tUOldKl1KTge0Luefc25pV45O0mNtvBhBJ2iBucO92ithnkAM/jbAaGm0kvTXplHa0NzXWi7JmtsE77tXF81n972BaJs/ZnNBz135POU035tBt91m+wpQyAamjTYhNQO3H6nPmEv//CWI9Kujt6VsKo1jxgTEMJs6TTMJAQ8qkVQVlGwazHuHhWEJJ7ShEXz79VGakuZSP5idtP1CNHnAhjaBM+8JFfQGmhrwPZ7KK81/Nn2Vm9qftQOSSiscH6iKus6RzZi069VBGw3u0LVzOM5grCObayNNO9pAIxW2jMd37b5Bq+rZ2ml69jwpgIBeFi4BdkQ29E5KP1wyhq/Z4YvvZ4MJ5SO93xH+6gC2AgTxge2D08wDeMqcars2vHJhCC0DNnrugDEakdbMtbDQZ76IBDZe0tfi3ZoL1TZGve5KbZXvzPdzASLWB/D7fMZ4dIoDcI1QtILlQG1wtD46mkT9fSopvbw6ndUd8SGmddQ3v3fy8HbjoGVpF5pOh4PeL4Yu7aOnT2hQUZ7pG43fUTksodNRMffigwbdTP7AHmDte7xawWYBxehA22b+Hs3clnk78w7sed8uGub9mXymeZXt4MT4ieO90wJMnwgItb5+ct31ozJN3EMquj/BIvpLM2r+acqBbb/RUAPueNtmbwyE0tDyjlyfdyUfKbCjln3xb3gFyHAwZq6mZXPdCzm0ebUm3RwCQebHvLcPaVt7+F3yfb/yyiuGhj/00gd7CBDn0O6eWqNpqw7oOUA6dKuKJN3PjTcnhV3AHHDJfQBdHRD0hxy45pprylqErjTy+rMrAXDGf++++2vurEPzKq9nuUQFdFeRhQTk4J8bbvhl9f9rX/vKxo03/Xrjogsk6z8qczfKwj67mOmlMsL7eML3tNE33fSbjfOSisrzjbFLOANi78vB4+HsSfITs9o88dhwgxnAtmKTK10Y8PrgIw9vXPDei0pDSoP/evi1cpwKtEv/8YmDB7CvLG4HkhkHXrA20dCaeejhx6sdGvk6DASA438aMW4E56S/6C9QsMAkrSkzecA2fn0mxRGA6l/+/Kc11vNTpMBneXntsfKe2oteD1hHX76d55xzXo3tf3/n23XgOvnUaLWzf9+bYDyHp5NOPG7jZ7FiqEqlv/jguGhCgeFToxmlAX0jcmyXAxF3tWj/udvwF3zx5RTDiAKExky+yTnewPPNiVcXSfmPzPQzGN0OMM7R9K1sma+blSn9e/9tubE/ILoVi2xqINfbn7FJ440Gcw1GW/ZWusO8GowWxsgB1iGgXOkyT69IzbdUYlKitq0UrbGsMS1ufQelWw1+Z1zE3WIdjG6vnFvKjy9AdFvALudXNPeAMA3pUDYlxVnSI+5M0RVrABgll8U2mHOa0bb8zsoS7zsuY6XdXQi9MtPvD0Wva0e3+9z3NsrtAf0hMNrt/EdgdAaz82llHW03Y21loK1RejNK7+s6WrK0dwJ5whRduaRdEDzLIvI9QWijITyY0wQ0ACqP5SStjcdTgeag7CSPZiMguJxwK0JuMSfwISGYnBxKkxfzdPsV2oRs0GWai8ZLf9ofUj5N/den9bG2+b5PHc2UrqVu7w21AVT7go3Agk11+goIRNCYS/3SVjNNM5H22uRLW1AO6dH4Wkxq6bpO7XDPd1IiuIBIYOqhAJxxQo+jO7D5YkBhxuUE2G4SQ6MyNBteVZEmGj2beTnlBww5jVnAr8d8W6ll8mzzQGjrm1cLT/ShGa2AjKRGae1yfT+Z0PpQYB4qwX36pW3zgRbAsL60trXN/3ijcqVGqHbgEqHU+f5GcNioSQ+w6T8gol65VCrqokum7lmAk+cRpp7z+5h4q1pTApFK+53DRQcU1fjCS57jN5tB+44O7ftw12g3hq7WVRrR+wmWUyvPqv50MYXmEWboAe5HQFVr6eUFNX/acu1hi68sgHBC0s/glc4e8NvbbokP5sUD7OY+Qvn5jNdcPZqk4TSy5goQZNZzOGkAzL2kNMDxpSsXlGyIm1qzk1f5GZ+Ob6lx9pyjI63mvn3xyUtfyuQfujK5tqYOXzE7AyjGiGbWND5++MGHSpgDmA6XUgBZx2cHWKABkzseQANzuSsC2HwdHy0Sf0m0tVG3pg4/1IFnqfxFy41WzLPAygMxDQOX2tWXvcn7SENKi43G+g7UvhmNMx9TvmU+o6dnHZln+x7g+8xnPlPPskZ+9OPr6zp91F97V4GAxWWk85Jq3++nx8edG4XnApCS+Vf0e16+B5YqMGZZM55DI8od6YorLys+/OnPfxaN6K46dD6TNawfd911z8hbG14HeAvYhm+OiE+kuQaggaZyFchuhG/PycFeQJU1QjMKpB+a9YP+dyZfrXn68IevjrY69ehz7WHRLPGJtA6ViQXiBUaa784uQSPq8+EJuDJ3Qfl1XRejuCQ+uPfcdXcFPp6QvWqUbh4BhCU37McRxq/EMnB/qhSdmmIGAvakNXpN1orQcPh8Plrm9d8kiwo+/F18cGmyrf0OUMIvx1gLWdfPPJsAuOxt13z0Y6VZPdEBr9xvYv6PHDkvqbNotO1rtScvvt6i+PG3NIIqMD0QH1EHko8kuh0/PZuxGqdsKvqjnrw1rmwqAEpzrECD9bH7tN0bpwRsPv/c03V4uujCHLqqlPBwT7MnnX5m/PWzDuSRFAQVJ7z4ocdfOocGFZrk0eUr+mZqnVsHRx8V/sharD0idNROK2VK8ZNDi/FQUmwns1ey/j9I7bSk5V4Bshkorsv7nssZjDZ4XAek3adNXLTVHD5jkXUwOmsWZ81oye1FM1qyOjKuZGz+kmXWF6zwMvesjBudxBg0GPWcNp93ec6D23y+aEFbZpKc66B5xkxNG9i4wazndWon/a5xdGB5wKhnA6OuJx8pLA7fkXSLwQC+t7dQtNnHuBPMIHTGhG0paNo3rbekdloHpPPn1SAXgNC/tcanBzeD1QJFa6ri9Xb2B0ZX1033z8y1/pwGaOtj2B84XYHhTH5pEJfJa7N8ayDb74rArCi3xZxKo2Ojt2lW6bSAgbvvTGWRo46NtuTJqvFLq2uyX82pfUzqAJgcfvWTKbQjsU1cp+Ox0RPCndKBwJBEuvu4CsrJM13T4HJmtgatNKN+97xa/LSES5BNmdyyKfCz9GqNYgMx92m/7+3ne05H0PY1rUEWXTvyWKZEaJjz+NCmNEM5/enT76PZ4VQvj2LRIFGvAzyPTR9NvU7NiZ6AonEARNpvkYB2Qm8/3LejYTamzpEocta4GkCaP/TakdROBc7juwd8dLCSe4E4z24NIyFvkwai/K4PBKf7ChiUKe3AbL7HlaAssJPFSbjhB/OnPw3YtTWqHw2NosVIK+fUf/89+1ZuBfrpXjQ9IRv7AxHSaCnwxeLWP7XPO/NBuxt0hDpNfY8LTT3XuICffu9emvyLFpDILaKTjTetig+B/QgR1/usXbTvCkzlkoKnpcZKShh5B72MDSjdF7MhehwVk2HNR54jaI+JE82Oj/ADhvUFP1yS/KRydTK5vxzNir64r90q+Lw2UEcjoIl/HVOWftCM0aYrg8lflT+oNdrriqYPfwMNQKY51QYeBUwb0DLN0uDhN/2UYuW4zK1ndwow33c+TZrLS6ONNK/4FBBwL00RTdlwUWHnHUEBgFRpwjP3wLYqXOaoqlwFnD4cU3Gnk3Kva0/KwQ3vfetb/1rmc+NqbTdzqPyl+v+JT3xi5dP86wANWl/3ozOw7a/rzKsXsIIv0aS0GZlzgEp/aLYBCAJJDmWBXfi8td+eL5L9yGjqL734wo07AjrtkcpO0nZao7tD4ztvv7O+Z6KnhQeYyic1QAvNrr322vK9bzcQlaLOPfe8Wm+VpSHzCswekxReruF6wTcSoBLsdXESrx8bDR4wikb79t03xpNKMMaOluZk+CkOHr711psrSh9vWF97UzDjvAUAHxPewdsOibTWuWUcXh3qM4/A09PxmaTNFER0SOaZK1JF8OeQtW/xz3WgUCHqt0vgEZp3poA6uGYfsS61Ja2Vww/Xl1PSd24EMrMogGD9WMvPxgLgPqU4zY98vb1fl+YyqQS//vWvb7w/gYWCRt1TVQGzXwDDQPTwhX+2+EAgk/mnzXaIfu/579k4Nm38MAUPDt+ZGIAA/HHwHy5L5yabhWh5/OPeoKpY9eKrLbtLaLA7+bOl9eE/KkMA2rCiVDW4tjIuQKxkdPi/3KamFELrYKlk+uJb2gBvHWy+MwUwzbK/wc/+AGlfO5v/10HlVuzwf6YZ1UbvwUOJs+kTW3Ju0Yw2GC2+XKLpaei5adj3pHoa1tpNbFI0WAKLVgBuLYCpxyWFmWesNLLA7/Ls2XL9zuQmMYBu51Md7gX4veZlAqPur+DM8DytuBcwil9GjEmCUpfAuaZHB0K5trWjbXlYjeWv/26Y6Rt8bZ2ArfXkZwDYg9bPvncGpP0dzebmtZvBSj3xrX3sPsyAp4nZ3/U1rfnr39tkPTPzzGRjox05rTZNzsqnLX3P34NzArF5HRGzc12fja9Mt3HMxhxO9KVFy5GFT5dFZpP1nWouklDbEJw8700QgOhE6TZam7Bi9DAEEFrMaJPjLJzreiyEVGlDA5pa4OgXs1VtzguAbW2nTavBaJ9EesIH3QZYa6bwnAaqB4oUbSeNMI/N1O/9nGaWMpuK3F74xGepQGgu0MhGqz9o6y9fLu+Zq/xG82EDNCel8YiWT+DH49E+qE09hOPw3dUusFGVKdKXI7IZEyg2crknaZpbUL30vAjREZ0uqTKBQGB6FQCOwGywDCyij3uBCaBypC4a0YrKA7YvpfuN3b3Hpp/a5P97flKgDGA/NNaESQeC0aYJJGBmL1/Ohc5qQ6PRXnkuHxyVuQge4Axg/d1vbxnm2OWwwOzec8BsR4DIiGCho0MH3zQvA+xVRjTCVd9kdai1l6WGrnwxAY7SJqcfrwXomTcaldKKZC7abNsa1jaHd1R4zzFg2iVpe83Js8v1wAZkTZi7cteIMGcyrlySS9J9PmdPLxV9AOyHYu58OOlhLrns0rq+tJ/JWWiurK3W7s7uAua167X/OEnezaMgJgFOTzz52MbVH/xwgkxGcFUFEeVQ1+4H+tE+v7TSQ5P2yJJu5vDii0/80TXlqycH57HHjHRp/BetYxkJ0Oa2JJRvn0k16L0HrM5MyUWvJ1hEsm+0S4CIcWbfcYAaqa5W/sBVCCFgK9o4cwrAWjdnnTHy0rrn9D27i1e4FgDaQHTtqVUl7NCq235ZUux0YJfx3hQwWnkilwBFbhBAGZ91z5eVghbGC/AsnonuDy90UYZOGSWZPjO23zy301bd/8C9GxfFXxP//cu//GvNmzl34KgI/rgr/PaWW2scX7j2i6HnMaX9wyOdhu7aaz9XKabkKa3DdzSslZ4rNKzgufCv51ap0bRzU9wbzo220HME91yZMsKHRWDjUeO+L4E2p4V2T4eP9OHQ8CWQX36a4dOTkxfVmjsrfXMPX2J8fv55I3XY24ms37Uraz7f2wPk7SxhizrS12T/rSTv+e6QzM1rrw8/8wZVeOj85G7Vlv4//EgKA2QeXDPcSN5cWVGeeea5cisA9mRpsH+ggeT7A7i8M6qZZe90YNKO4gG9P7QLDt6kELFfmB/z7P9dsQ6w5vB1BnjrMJkDW6Vwi6bTfeaWPJPl4KMf/fDGr3/1i+zLj23siKYOKN57dg5s3CBiUWKtkB/78BzsDgzYpGBgqbk3QYKXX3FVlSjdlRgA/oW1r+egcshSy1zAWO1Peba9k+Wg5XXL8xlAzjhkBqIz4KxrpkCbxgnroHIGsLMrU1+3BZwtmvAZa7QmdcYX3T+pl+Z+z1rRfm6B09AGf/Ivb2scnill1JL0nr/oa9k738xfa9P9B8cve/25M70aO8y4qUBnybThk+m/e2aNcGE1fp2RE0qystys6s8ja6ucldENYOV2V/yf+dfn44FRmtBkCyn6LVkcytqaNTznQ21azXSkmGjs1/Q74H/+7V9VBab5hvWJ6N+2A6PK1K0Ta25Py38IjLbpt4HsHz6djJ70ZHjfoKwJvj9QPY8PESQhJkD5viDSm/mMyCango0WXyH5H53yLWqC7NovfK42BrnpbGZXXXlVmfZeeC6be+65NRVlaAmPlNsyi8+G0Rvlm4v/l826y2TyxWogUkI/po+iV04iTdfho/lKbUxORg36CpAAlIu2urULnYNy0GacRIaJapQELSZfAPqh2VRsMAKpfN9ACuhtP7MyMy5gpgGChUNYlakyG2H7pQIkTty0N4QjujmZ6yOhi9Y2VdeNykrD15QGoEFuRU8HNI1KDiOwQfUmpv17EvlZOV5Dj/KxXWqzq5ai79q3oXcUsLbNt3mgDQNyALoCMfn+0GiG0YVbQAPZwR9vFRBoDdepOXAwFWpfyhOAtHyCM9vGSsADC3sT2NDP1AdakzK3ZjwVQHLu3hIUfOfQ6a0IHou6o9wff2wEThkj7R4g2j5m6Nc+tO1S8EKilPGFqigVsBIAVVq8gHNCHJg21+0eIEBFO6KUSygwsSy+XOXHFj4ZbgI7R0BI+o8uXeMeTTrYi5+v5OACHSpNT16vB/y53xgBKOPy/tZbbyuXDYc65kvtXxdTsgALwNl1/r8Q4Yxfn64I/UPq2YS18WoXEMJP94WvCP6jjhxJx60p1zgUiCbHe3XAyybbZq7WaJffXubdwUiZ3eFbm7rjRx+x8Ud/9EcVZEbD5r434tNsHAJ0vAAw15qz7OaVYglIchiQGeLWBAa1D6RrDgpY7BRH+g7cGB8eND5zAyjxNwVGvBeRLQl+VY4K2MU/t9x605L66uQCV/oEHDyagCs0fd/lV9T67fzHd911Z/E7OphT43SfdDzowg2Dqd86ZEJ3DX4RcGM9GDt64nH73TXxoQWUARfzgIfM/4cSAGPuv/GNfyxzMW1sl0U1PmPyjD/50ldqTf3bd7+38r2leeRDa90QeOUWkH2vAgUraGtXLCcjiE9b1vDPfvLTyn4g45ncnafvPqneV+aJ0PXJBNrggUcfeyqHgvBmkrB3ACof5uPi57YvCeQFKaH9kzkkGKdDhTkBBhzwBWa944C9pN/Bo8yRhDEXIYDrIEDiIL6xce8KIO7MAfYpifS9PLPyxC5glNm1AjnzHbq98vIbZQFSXlZQWR90n37myVrPw4Xi9NJsV/aBLqe5BK7QXLXrknXM3cNaPSnZHdAEQPX5hNSWrywbAYja5ftpPpShbf92pUdfyp78i1/8rEDeswkilTFBH+RTVee+Am8BnGQ/OCBjMS+0r9bHwdnLj0oQk8PXgQeMeIXDIl/sIWhp/eGFAUiPKH6dMcUMQGeAN4PJdcA5+4yu/9btzwB0O+A5Y451/DEreLp/W/DM4n633t91UDqD0VYG4akCpgKZgufK0rWkdgJGS2EVC8IfAqND+/rujESzmb4x0zp9AGlYhWudgFJjAEj9bTM7nOSzfQx+ee21uBmW9eukkUc3mt8Go9ZR7x2AawPgd81ZKWq2AaN/9Td/uSoHWp3IAxsczaByZpStg9usDTuD1ibQHwKj3c46WN3f57kP86lqndjrTN0nBPcMP4yhwSt/uEyCU6wkz5ikfRf5bdgU991zXy1i5kRBDU6rkmMrmcbnjJnwQQED0ehZ/Hzw+KFa1J3Hsnz98mwn6TLzZwMBAmqci89MAcJyDB4BHha/e4Y2S7qHkcS8/S3ad8TpxncFBALOvNfvNvkzYRqnja81Q57bAUuSGHeqpPY7rPlXJi8bc/OAXKle+tjXlUYtGxNwAjB6vnsqhQ6TcgRWJ+0m1Iam8di63qYJkBwS867vaSzKlyvjIcRpRqvsXnLeaYsAMH7lFys6OloOcwgsDL/OAT4aGHtfPjiLxrb7BRiY/8ohmL+mYICUsXj6tGacg24jyThwIIhipHc6eHUY4T+lX55VAQMnjITyfTKUjsmYW4v+4Y9cXcIHGOUrSsCgh/myUZcGLnzSc8U5vNML4cFKZ7ScrgvsRKD7LMq3gj9SVtSLv9YwmQyA/sZyuABizKlAsQpKC6Dp6P4K8HKKz/X6ga4+AzVoRSACG+N5yZMaHzOpZfjDaku7bwf8uR/gHDlFTym60CS128OVASAOKXjgQx9NVZkAyYPC72hwVgQnUywNLz7EYxW5HpMluvA79PpNTJrliiGaPs/TTyDEuAEgoKyijpMirXxrFy25wJ/SZOUeIPL5lMNEa+4dF150QQHJuwNWDl3MvAcdOPKkMlNqVw5Ge4W2zzn37FX+4c9f+5/q8KBCFeEvryha3RFQWBu0yNfwlz43cNLnDmrpIgw+A6MCU4z/vL3nFNi8J30yhg/HJ5AQQ1vr7BdxOUD3C2Mex1cXX3xRARDPcggwtuGDmtKk+H3ReKCLfqn4BKRqz/o7Pyby4o/wmefLO1rpsgJY8TAfz5qTl0aJ0VMD6oBV6+rjH//44td5Z/LU7ik6ywoAZH4m+Uwdxm5PIFsHWQFtsnE89VRqtWe8lWEigVDmGT/hu9tu+11934DpV7/8xcaXv/zl4gnA7pS4yuyIaxAeNv5DYzbkI3nX3TlMZA9hOnYQ4zNePtQR/C+nwhAzPR54IRpi6xef0sIqI8xf7/CsC3vbO9mna03QgIV2otj5YVZ5TKnjDopfaSS3/uK5e1IRybwQLG2Rat/ydvGyHxyZQ1QdyJ9/pcbCUiBw7aFEtLOcOPSU+T17eRXRiAYfv54Vf9xyJ8q+3a4B6IN/zIc1ilbmtLT4mb/Srp925tjnlkP3yUmJ1y5bpUGOJpRCYG/a/+lPf7xxcIDkPXE7eyWg2lp2uJVvVPDSS/aNMi+P4hsUF4fHPL8jrgNVkUoWggNHmjmH/ZLVeW+fbzcs37cb2nZyfTsw2qCm5VDdt2hGtwOi+wOxs2Zx1hiuP3M7xdYMVksBtuQBXQe0DUa7ElFXYlIOtJ9Jq4yOQLuYi+KPJbUTTXWB1jDjHwKjM+aaaQCMzj6bM9ZqQC5IjmW00h4urrtlAShN7mblpFJgmcI08lbyWkvrJHCS33O7HhoLXrBvl8V3cr9Yn5shZ4cP+DxHBwCjs6ZxPjlsdyqYGWcMcP2brZrL9hn9QyegdYK+u8V3lwvr9lanjEm9vg5m5/bKb3ABpCWQ4vBuER/C5FAuBW+V1uHwgAhCiGbF5m6D4af09b/569ok+QPxb7svG2yl8In5lbZO6pLaKBfh51l9ein/O2bkJRKuTDvhgtoUk59tlPXji1cuZtUfbWGGqnyR+8vPxoFhAU9OypvAcqSJsvl3Sp63spkacwe2NNjRtms3zdRj87SRFWhfFrn3pQ3Nc2yONkKaqtaUnRyBon+VDmjxnbLpoB2QReD4naCweXY+ztbAvhF3BEzsEAAwC1jwkrewFnT+EWKnJsCCwFE72hiYhwkB5fFGpapRF7770fzR9EKD1gASBq1FVtlq0Ge4C3QEOt533WNLVC3N6Bvx+VQBhpAFSgYoPLS0rICi74+MJr3AzrKYRdp23k9Aip+d4IgXc2jp3KnAif622a0DpLQLjNrA27zc7gdoOrTbwx+Yya9qSdPcZB7w1gDOhy2apXG4aCCGzua/o9SNF10BUvPnvXa0od8OYK7XJ7/jgQEejk3/nqu2CeO77ri7hBdeHmmUhi8yOgA1H/zQ1QV8CN4rr3p/CccXw/vmw0FCAEhp/eI72GCtDnIxV/mdr235eC68lnP92NDz8nz5UdHK3BQdo6nVns/476iYpI21tPDpFx9Ypm8Cf3eiivEpQ5GyiRUYF59mQVvcb1oLbU2dfEoSiofu6IA+wIl9QoAJvpfE3byhr/51mqDO2zoiw5N9I32qdD8Bwy2s+f7ectPNlV3AIVAA0Zs5CKHppZdeUrR+IEE0tJT/ljryeOLklB7GP8qe/iCp5gDadiXhi/j5z19b4yX4zKuAnAInWW5OUAOFAAAgAElEQVRVfjZ99fuZCcxBb+sT3/7gB/9eIL8tEYCewzuNX1UEyiFRFL420AGwsU5FWmv/xhtvLE32h1JxCih+ICmiAKV6Fn5NO+55fCm/uffsc4umnu1ZP/rRdXW/+Spf3fgV+x6tjolbVIyHqYe+u/gVnU4/7YwKjPvlDb8uTfVB4f+nKhuCEsdJEp/P3Ep2xuUCTzwZNxFzcsQRw5VlZw5vxC5NFb/WQ6P5KY0VaS0zSfarF14dYPQwftM5rPCXxtvkwr777i154lnW2kjLlIwXGSeaGptDgt9Ftj/04CPFu1xP0PWe++4pHudqgn74stxNIlu4OEhFpj/yUeJ3tCs3p8iDYeIfmlb34DFaS88868y9xYf4zPX2Lf3znefSkuvT+XGBUFWNguXe+GQ/EVcaab9orjuqXo7Tkg85YLHI8Bsktw4Mrx51TLTA4hBCtyGHBy/JutEmZX+5nXn28D0fr3WMsD/t6BZwtmjy1gHPDHLW3894Z7v7Zk3qutJrXXPKNDcr8bQ3a0WBsoFRxmF0rk3PzaEUSeGrA6QOE5OSeS1XsKUYD81o93E7OjWwbfp1X9pndL63wfUmPorSKSCYmR57F+Akc/1fLKr6h6cqALvM/Ym/yH4p4JTPKDDqd/s42cE9yXOMu5/T/W7a+Z3Zfx1fJpp++9RO8+C2I0I/iEZpu9dqEosh381o8z37O4H8R/f5/cDJQXi9TZ9V7ugXIrdW1Hcm/ZAg9OHDNZLAqzVuY+vIXZuP/IifSHAAAfqTn16/8ed//udl5r/vnn0bTyXi8KRdcdhPxQ5Cj3nfZv96hBgaWXjlc5kNoHwymf4ysRaoz8AvoasvgBszSPUtJyP9ldpmTOJQ6dtwZk1v97u1QybYeGzmA3hsJv7tk/DwlRwgFYjTD30cmrEBSpkAZ9cHCcz1k4DugB80Um3K9frvuTZlbQHvNvlu273A3fB/fWUFoA8K6PBcgr4W5uLYfkQ0Ju6hGXWP/vgr7crIUjAcpw/O6dzz1Z5uOut3mVjTj1nTiUbtB9va/wbfvUGpmFKaoYBK7ao4NHzk3i4QxWxFcAMsvZkb6+2/HZVryi/I/UmejSbPLwFZl19xac0bjRehqgxonTiz6tGofBDzv3072/9PdSPj5scGdOgT/mw6ovlIzXRUmfP4TpoX5pbWwlUQzcJjvckZv7F3MQL39EEN3bRpPCPY4bg6cDUArdKPS4BJrxcaXpozJ23asxF5e0glCddntCNkcbd1dG4CJtD8mbR7VPIU8qUtOqoeFP7A53UYTL9H/rojSmDjQwEvtEfPJJKbZtS1+tqm0BZ6dchLJbNeL5UEPGPTL1pMdOlymqVxCmDQN2PhU+taGqVRk/3B4m+8ujOmziOP2rmyNgAI3/v+v9d4zg+ABAYkFa/sAUsAh/lsjbx+AmxdgtOaIQhcC/iZB/sJej0TkKavrwUAGf/ZZ59VdHHP8dHQ/l4VrIC6e5PfE3jlrgIUa6d5iRb6A5mTdhky93jJHNlzvMr6kH0LrSt/66L9/tY3/7U0kf+WwBbuNUdHe6YdYwGGHcoEOMlvCpDiG+NgDnYNIMwf8sSYidGFj+bwGXyjxvNEyp8qK8mfGJg76cRTio/MofbtvZQAeB5v7AzPAuueWwGCSX9kXg/KYfaHAebnxE0G2L3uxz8ZvpIRtp4FhNGk7opmnAldBL51qg678QpwKyVC0Lm9+vCANQAWSADY+X7TANqf36j4G8cgfqNS+b05CiBkv+vo/aMXn/UuX8ulw3pjJcBraOAefFI+5Ysm82c//0lpSeXf1tZRqdCFrtp2yKjAx7wcDjp7Rml8Y53owyyLFIsMEM89o4Imo+k3zo7Ctl/gg1fDV+igDS/Vp94OvaQ0467ycLJuAP3WCuCp4s7h0rbFB5UyDdgPEqk1LOfAYUn1c1zk4TD7FgRbxUZo3z6Kv1n6mt96713XALbcnkHpLOO9X096v921M4BsxdCMOeZ7GoiuA6n15/Y97TNaCqIF6/jbFqbNQJ5heQNG+zrWv5Kx/JKjcbfvAaPurSoF5Fs0+vWs9Q7kc9NtfvagsZnYHtz7fZPOceOTlD98jp+7z6uSn4sbRQFcPWD5SraEI+PqIjjtiIpFGPjm4BxIyJsOjnRYqX5M2sox7s3yoEOzvHlNatP/da5Z0lfkxu1OJ+sniR6wvw1G1x+8GjTVyBYCbAWnfd/MHDNTbgdU53kBRt91Wpku4E/UwGPWUNrQLYqdMSsMTenQkCnHBhz0pvz3f/cPZX6y0JUDvPSyi0vrwEx/ZxJ6H5lFSrjc/Juba/Nl3icEDsiMdvCMvwhf2skITi+nogajfi/BmM1C6qehERwOx8xpA2gOIDVMyyMyfmhMR3Ts8A8dJtv2ERzXDXDkNczRw6G5TKppl/Ayts4lyTdVPzDTMPMO0Ecz6nqbK/Njl5zs1D6dyLm1KpWoXIRxXu243jXbPVvbxn9EBU/Q0oz2aZBKqxZwWSAzgqM1waXJTT/8zqfGM21q+ogPtem7SuEUQWVM7bqAPg1SO4US4dAAtTWDFmZ976RYQvvYAjsq01T6o0SXDvPbcPMAoKqMZw4fHUA1KvGMykNeV0QYCw4hJIAu/T0k5nWfBSzNm0nP8UiTcdjGkwFc+iYlTc8fgdZabPPtOddc84kS4mpn4+2Lo0ErTXNo0lpy/SLE2q2jfFvDhx2EhXZ1AFpSTHku7Zd5dC0ANVwDBo+VK0g0xZ1onnb4c0lqT9NSfQ+v2ORsVto9+5y96eMDpRmSgqn8crP+xqFGffto/AJY0NU9ADB+KlNlNJHAym/jk93fCVoDfuWQBSBdXwdM61BEKl/ZgNGupEUD6SCg//xKgR0nevced/wx5TbQeRUFrAEzyiZ64TPPJ0zRV25NGntaI/Pxu9vvKBCxMzTmA0lDUAEsoUW7pmgHAPE81+ArQLIS7qcfaES7CFTxYezx4i/7kshzKX46Sh8d7s2cX3X1Bzf+/XvfL9DIV7QPNf4y8QM6Zwf4tcuD56AFrSUa9Hx2sBM+eSG0rDyqOTy5Rn8/ePVVJSSNl/ZRMBYe8JtoeesGL+IfAVLAexcyeCa148sqs6SwsbbO3Ht2leCU2gjIA06th+Yf/Tdf+m/vZII+NwBLf0TSn3zirspXKSPBy/EfBXwvveSymsObEjhVgBx4DC9VmqHslUfHPI6vmemlLmqf9+PCf5W6T6Bj9t5g2wEIWJZo0mnzlnyKWf2l8VefftfxJ0X7OPw7K5/yonwARvvwXtqraJ8Af2tE/+1N5ZaTwCA0pOXEJ9/93rdH4JlAENa1gEVrCQ34lKKx9cCM24ftCmCK3zb+BfwdqF7JWjLHR+VQ7NCjVGelvls0wjRT1sexyVJgnWrD/J+Ydo4J2Lgt6yy7ftzOUoAi43WtcQCiO8vFKfsWv0DyKP6j5u3ouEQ8+viTKQV7RWrcU7xEKbCUM2453hYoGtN27RmasvXyOEOIz1rKFust7+u3NTO9a2Y8MGsO5/bWtYQFuCZA2e2s96uxSV8rGn0df8xtbUa/D80of8t+AaNeXOLeCairYOfsM4WJFvTpIPR/Cka3YLcJGPcYmpabn+OXuhy2zGUpq5ZUTg2o/S2FTpnpWZTequpusniwDDQYtY9X7EJ4qO6dNKNbMdzmPNe8L+MsjDmDUYSZgecMUlcUXHsDzOzvFFFtrWlG52ubUdbBbhNrf+3OXZDvbD6RrDNsE6LBmxO09wRKBSFkw2GisOCrbF2SFNuMpc6wufm+TWom5aKLRwWKN+SFfPWlpBa5YONHMWXddtvttaG8nJRGhPrhceZenY5CAyf07ktpoMo8r+pOqi5kI6vycgWYxqIfFZoCQlVpKtX52BAaiI5rODmPOXPNMMsmaCYbUQHifI/8/dwG4wX6Mi7f8yVsbVGb89FnADwLaCwi7wkZYyekmdxs9gK1CA+ApU0uNl33WFzaLF/AaAOqRn365TVMzMDxMBd6XqVISsCN90NAvVmpjGg+nkzAWIHkgNHS9AWMaleA0XBB2HS/IMTKdJA+z4tqgO8BpGoTWMbp++GykPmI/4z7Oei3VrXdIyqqP9oC/ZNyw5KjyQFKjjt6RJGbQ+NngiO8aHWAgKcSkKB9vKa/iiGUGTfC6MQEWXjmmLuRy7E15wfETNOHmgrQilCj+QL2CRvJwglx5VfrsCBoIwD5mPSHUGK+w8/joDPMe02fAurZEIef5N11fwM549Cue80bkOhVpvmAcq8CUdk1ARO+0p7b/Ce1V+UjjeDEH5/89KcqQv3CBPzwo2oepPnH82iqD22apLGyHk/MpkfIn/eeBC3FLxFP6dOYw5jJ4/LAd7P8AvMdHvRcc2s+VHDyvuvVj8jvf6nPvn9PUgNJDC6QjCsCrS4ARMssDdEZKZ+IblUgIuCBWw6+N6c0T6flOppaAWojwvuW4htRpvYBAN7hrTMS9BrRNrrRYLum/PrSFl7/53/+542vfeWrRfcHU6npeZrQuB989atfTcaAZOtIH6TvsQZpIAFa2s9PfvKTpaUUSKSv5hJQBFIJPM9hHkV7wARQvTBpmbzGwXCUh60DTPwngRvuKeZPWUv9vT0+nHBD8Vj2LLRyGLD34Xs8MdwyRnYK+4D9QmUrz5BhxF5h3SiY4VB39757MsfHFr+hda2nFP2wvvGT+QcImeEvumgEdN19x52h/amVtURy9meiKTWej+dQpv03snGWK1AsX1XLPYc/4wZG9QsYfSzmaP6fe2LmB66eDfDeE/o3GOXK8lYB0GEtGnwbJZZ8i3BQfj/u2BMqJVlpaUM/69C6WikI0m/jaE3w724fKbbqYBh6cOfwO3qi38233Fjypi14+m0+es0ZI6sAfipLkByr5T97yCrtVrtJmdc9OfhU4YHMoXV+RHzc7YnGi0/5iboer2mT241CEe9kf33iCeVWH6xDxzHxyUeDnQGjhy9aVeb47KjRyqaNzPee08/auD/BvJenJCkw2jJ3WOiGX3e7F3X+SqC69+LGH/5uJ9NbtjcQXAejs+zvNrYCoSFLWwE2A93twOjcxno7ff3sM9rXr4Oxel72uLaa9TgdQFsz+nYOCw1G9as1ypQj62C0MMCiOHx70j5uwVYLDXusM2bapNNWzWjx+QIOrcvGC8YOhwCYwOju0/aUZnSkqBw4ZMdySGp3OCB8PHu43a3PzYoGCz7ZAkb74i3oersRrH1HI9WT2vc2UQrELNev/9adaWLNkz2fPvZ3YloNbmsu2kkFvemzMIMxzu4Wv0VRGiy+QYt2yfc0JDaxp558ZmV+sqG7tkyHzz9TQudXSfD8/vddEc3Bkxvf/+53ykxqUl6JualAaMz7zbA11myKPdaKLlxApDxuTP6tVRM44fl8AMuUzlxUqu6xKfVpWJ+HNnRoPL20gV6dV3KYxePLuvjrNJB1bYMyZn7ftzaqr7G5DV+XYS5qMzIaEcLAiQ131wI2OlrfdTY9fWstgX6PMaUG/aJpbfDMzD7A9giEA9YsSg7zPisDSdA9kTQjxQtZFUXfbGJ+d//Y4IaGvM3z7Ufou6JjjWVsRt4DBTOw78TwAmVq3hbNaAvUEqS592DpFrIFy8VnExdwAQjsOWVP0bmFkNrNeIbPFpDxyGMPF5CXwqi0n2mncrXuOqVoi66eSwPaaZzKtSNVbnqufO8AVGUNo10BBg7Locfvzz03ys7SdOKvl14cpu5OuYEG+EIAT2s+i+4iKkPXNtP3XBgb8zMg0gne2xRePmCLADslgWdl1s086I+2jePBBx8eGvf0mabnwQh+2qDjInSbD8yfaOL208XbfbBSLacCcKL5Qj8+o3hO21UmMjQcoD6l6TJnbdIvLVj4Bw9WrteA/QY55p92CXClaeKXDGQyk/0qEcSegy/8l56MZnnvmecUOPBsYPnsJYBE+3wXb09QExrJrWn93RufyAL0cZdAS3QCfP1tvtMWEIe+v7zhVwVC0EA/PdNz3nfFlTUnz8cHHQg/KdoIFpmHkoeUZvSSAE6g+v0fGLlltW0sDtC0q8ZY6yfAjA/vTbcmy0cdvmJu5SscGlXgTHzfzZnrjJNlosz70aDTnMovCvRyM0HjJ5P2R3/xNj7Yd+/dq8/4AM21+2z40V97pfXL7aCqdikQIrAxeSkBQZkYfvzTn+SQcnFp2PEMfjsjwKYrUZWPd/rksPCRj3yoxvVw3CZoy3cm3Vvlbo0Fheb0Ex//o+rvRek3OjNPo4UgO32TJuuoIxNkESH42GOPpFLVC4sP545x0Mn+o/0dTKf2yWW/wFfM9IQvjR9vqjelySJDskc3ve3f2umDsLK+DlU+2zfvjU8o+ndQonVaPrx5Jo359T/+UdEBLw2Fwkj/gwZozs+YBr78Cx3mFzmi/fJ5XVwg8J5+yJHrvoeS9J414pSTU3q1POsEnIwUdK3YKPeLKGvOSIaL+zNf2Uoy34+H//alnO17xuEg/GP+n4r7zTGVb5SfaIJuI4KOCMB/MwEuJyY4ClhXgnQGfi2HSwmyRKEDXf0ayo9NH8nenwuMbfPfffKMNpaoz5NGcIURlu96/+/vG5j2fTNQnduytrrvc/vVv8UcPYPZkjnT93Vd5H/LkpUcVtJzSWEIjLaZvuaVVzeXr0kzOvehwSj3kaZb06jmdKFFf1czvtB3HvcBrHyBmV17XtT/+H1k16mXGJegS2MSk3Dm2WeluMWJhUWsB3/t8+2mpv9t6p/B6AyWV3Ne1v8x7+UzOl80g9EW7ttNcl+38M6KodYZQETi+kT2NY2iZ2bqZ60TcVY1bwGwCxjtRTX3db1dbYzI9FdrsSPi4dkYfOdET9ifklQhiPmtf/12TYrUOITsY/FrqhyHqZDi+T/72U823nfl5Rs3J5hCXlHaLeYrZm7CjMZnjHvkWfUfMxKiFakcTcoAlyM/nt+GRmxnbfL3JLWMTQQY7EU0wNfQ/pSWy2a1BP4QJPpnw/CfYG0z9tCgDuZu00hp2ZxW00ZHNbZQa/oOeo0Spd6733+bUUW+57Uj9CM00a8Tv/fibWDjcwfxFONmw9SP4cs4Nk209wy+oO6TeobQwvi1SGWfzotmtBZ78gFqx/1jnjfdMWbNem+0vRjLNMxMvmht0LPaj0YUDbXtmjow5P1hCU7wuYES4UCwAUd46MmkYiraJLdazUceVIFJ0fQQQnwjgYnHkwOTdsMmY34ei5uHPpx15rlFm9bM9onUNTRejyeQAW36AOUwRIuCB3xPA1/BRjmx6g/3hgKbi/m/Inkz/65pwF9rJBuQ+6XS0T8biT60Nt8cD5AbK0DmDEii4dJXtClgm3Gim+eKqvfZtdpzmAJOTgkQKa1ntF8A9PP8f5fDSbmpvD001dpELwnNASr3ViaGZf298OJzK20/euuv61XJ6TWFB80Z8CMAkdvC2cmTWG4XGbE+q1YE1OmzTAIVHJI+f+ub36yUQTSpxs1PE7g7LVHhgOMDaQvd0dK6ZJ73/T0R2oDIpZdfVnyITuUzHmGrP1JtARfDJWdYNwBdUfL8gW/57bAweCYNquAsfEIjSaMFjOrLF79wbX3/o+t+WHPE9eMv//IvN/7kq18p0NbR2C/EJ9M88VXzzA5I41/rGWPNvFVtOyQo6Ve+mPm+DpFBFeUeE003DbzKQA7j519w3tDIBnTbZ/C/uQbw3ItX8R0ae+1Lvk/PVxUKn8s3ii4nLYcRmns0QlNVigB7vIZGePX897y3xj2CSxNkE3M+sPnf/9uf1r4gp2xF4weMoqlMF+abT6VAn49+7JrKfgAoNTjUv7POOC1zcnSVvVRg4KCMw2FBwBqwfKSAnNAJGMW3h2Zj6UO1/tIosmoxe8th+npodWzM0yNYj3Uq6ckqZd2QK0eGV+yV2jDP8o6im76XhSJuWCMFW/IJZz1+//vfrefi0VYqaJffJjoD2qxMnXqNr6jry8SaedVmayHtGdo8Ic96Mr7H8oHygUZTYLDkQsCAsqMto9xzfFI4yWf62qtJs5a5FMgEwFcKqYxbUQtzdWhk1RFHHpt1FJ6KLyGz7SHRkh4dawYQgo7KkJZSapG9/b7qQDhELZa3tmS1FrX365bn60Cxx9ipndZxR8v+8r+03y0yeL5uXTO6jn22A7bz/aPNrRWkGpTOCpbCJotmtPviQIMmYiEKJwTkkR+KLVS/YgktkDZpRmeMkwdXV2hGu80e8/LFStmyju+aFqWYWTTWrZTgejKDVSkfSy5EZaoYiXGcnLRhJ5y0u/pLU2rOuKW0oqkUCsshqfFP022dxg6FzRPbgtH5dLJ+87sb3XStna/t6zBzdQ6Bl/fbday/W//rPpMyg9Fup9pdzN/7u79BWIOJ1iy6vgBJ2u/NwobKDErz9OPrf1rC9dQII/fwzbTJ744mSKm38hFKEMMNP/9FpQFhnmEGk8y3zBFLihvfl4YqL/d41SKNr4lNcph1d620ascee3z15/Hky2uwNQPB1pJ1TswD45TfpkvAo01CbVZ8PaAN07QmmIDosWvrnTKVjxQTrb1p+g4Nyiur02r7MzYwct+hi++g7zyzNagV0b1oO13nuQ16mx98ZjasTZt2LZ+BNeMBRm3G70vENaH+2uJTWvaCvLpWNjcCi+vwmPzagd/v+tp+tE1zwqZz/jVN3Vu8kVVBMBIqaNv8dkDAWtPrueSSJYhF/gt2oV37/W2/H6B6mW/l/ICVh1MOFT/RpvAT2xFNKtpIdm/8T0QrAxA99GD8RhfNxzBjJXKXOZ8QSVsPJPq+tSy+ByKHm8DwV30th54KdIjQNRZg8dgIk8cefaIEHnAEeBBA5gNNiwZxjC8NWKLNjde42rzYmhv8vEqtlP5oT/sEEeFZ/BbNkuulvjIuzwIWHKqqbGXm1SHNocL3UikdnQTv7Q5w1JHDLcOztM1sCDDSqAGRCkoYn1RCntfAvBOyH5V+tdYdfdrErmb8CPxIrtr0S7LvDo5ixvZ8QrVSH2W9H78EnwHn3RfrXXYMoIj5Vj/RiKYRz5jXQ3J4AsikqzL2OmhknB21Doz2wWEcDocrh/KkQPvT4fMqArFosOw9QCkfWu0wR6tV/bGPfLjo/J3vjnrizGLfDID+yte+WvlIP5EASwEupycFE3D1fFL9eJkD5napz3o96KO+SFXnGb+/847SpuqbbAP+8s3FFzSjlac09LcvXXzhe4s/WQb6EG8deCbwh1eN9xe/vKFo+9nPfrb48ifX/7h4xuGh3GsUE4lwc2j+xa9+GY3nR6pP1r7XaXvOqOClLpbxeNYLPvjyf/7jAqV9mDo9tNOve/al0EieC8Rdf/31SYyfikEKZQQwGkflTM79Z0XrJ0m+lE7AtbyqqiHRaL6evejgxY3nMDky09fSHC3WFWZ6wrWrMdmKXg0/AKO9lyvjq58dJCrJeftsG6vDJPpWYQ8gOuvPvjT8O4/KHP5b0RU9Ooh2aLQ70PbVOnzQqpuHF+LOYmx4ry1jxtvyDp9r+5G4SdDgS2ElJY8182z6IuBWf/rwWWnUrKncx6XgnBQHAEaBxrcV+wjY9hzJ/4n0I1L2UxL8p555IXlIpfs5oXJlozv3mxmMduxE7f+ZQf1nUWnZ6Hv9XQdPDexaLvnbYLTKpk+az3XtW/N8A7D1a7f7fh1LrLdZ8melqd3UIM5trYNRmtG2ztU4+NOy1omkR4+A/FKUKf7h90VjKKNDAdz834KvGoROfWn61HVr4HtTebg1Op/PKyvjym1ipRkdz3sreKhc6jLXpUBLwLHKanhef7kTlivNAkZb5s++sk2vef6axjISrTSj/5HPaGs11ydos+Ht4rw2I7b4jM5gtCdkfYK3A7I9iPlEsM6oi81hxZDbtdMaP8xvI7To+VVj/Ffj20YoyDEIEBEwIkdplgidk1J+7/9n7T6fLb2u88BfEERoNEID3cg5owEiM4IgCZIgQdIKJWtcY5fC+JOr7Jr56n/D/4HLpbIoyZQokxwFkBJzFkkQIHIOjdhIDTRy4Dy/tfc69+2DC5ozNaer65x7zvu+e++107OflWwQp8WuzH3PxyZPQGIT9tZbbqrMPH7bG/Bo8RAqiaeh0BnqahBaHBoUNzOn056JJ6mO9FwTFSBw8qCmawDbaug6xTixJ6yCRbLjtXG88lvbgDYLUNk2yht52jtl8/SdhaeBVoPxvr9Y0+n9SPa1gE97JPUvIE8FOZlMdWYDRq7NNraa2v0FnvoElzoqr1TPqYPnGeQcQxool3d3/lbmw3seqY1IZhqbPVWq5zUzahHrcaUMm62+1TbtaYagmWDft+0fRg2QK7vY1GN4bw/nMOBLecCbFwPtPl13ytLt8XAFXo2XJx8bYBIzSs0qlzkwtTtqRxvOj376k9HumY6UfIGdM08f6VBvu/Wu4UATuzf1aOaeLACUN7MY+M7/yn6UuIraQjYVlD5gtFOISq3rMFMpHdOT5Ks9HVQfqLcJefYLAdZ+ZwbSC3Yz3zYbsu3ICPoZ4FAeGWP69IXn3nX3HTVPyNJmx4azgZVx7VDlXZkjT/d5NS7FjXWPeITe9+x5eKjH772vxjmQwDvcONefDZjbvrkdsYx/84ZKtsKJVZivkfpV2x30/F3sdEDLRQFT2kNmvNHLvtTBJXNWPwmFBVRx4tC+h6Oi9NyR2pTj3Iih+tSTiY0JrMdeUD07jJI2lrlGbDmVUbH30q6yNy518TDDEC+3nEYC2v2++5KLixV1PZZTJjIA4+Zf3FQM5vtiK4kVeyihg5SvbCD/fQHWwAnwzg6Vp7l6Arnk0up4/TnCNb1YcsHMnhQgJ6ak/jr55GFmUmx/ytUP7rngvOGVLySZfrjogvOHnHfuKNkJTQQYGRNAorYZp7cmSxWwSzXt+p/86KelDjd/+3BqwzLPsMNsdSveZTQR+k5d1APLrfx77r6zDheVejTgGjhS1lnx/tb3T0in6BsAACAASURBVMQMBKDamQOGsSL9Zc35kAEF5tK3xQYn9BW/AWBU/bV3xAUd9tAr9WbAlvlxRO7rtYyaciQIEQQ861gAhFB9PMxlXjOP2L42o9mHSPKwS2o/EO1va0itG1Fzl2106q6/HHzKEfD6z9R1yrRus1Aif3Iu5vfj19Z6xgzL+NE28mBDaq0QtaCcSYLWWuNze0xUOJ6w/TOfrT8v5XD4QLQWx6V8a0rJLv/PzJr003/58cbF6e977gnDXI6mm6SSaCfa7BBMC7QvGgU2pEfn8PXrAJZdAb0DkE0sMPePyvqHCYyga55IMDD9B5p4Iu8GKGS6BHmNBVZgb4t4lkus8tuC0SUbuBVoWj5zybLy+2icsqzn6vNkCO0P1aYJPlcE2/z7zfgYkMdr6c/CChnfS2a0GdAlHlNG453eZ1egc4LU3uvfrY7MDLqfXNO2ng1+WytqzACjDpHA6BGxPWZK5wbrCjBqvHV/r6ctfQd+HLYiFdqy+3RLB6atgOe7fQeE/6ZXM6MtrHUVaiPpdcDZnbliqGZB7wCx0yp1K3C7HLg2AYvdWDASgmCmkNsX2xebjs3P4vTFL36xJv8HP/DhmWf6hRFXM3EubSYWPQb7AMttyeu7vbzghemQaSl2PNmsBggboRKAy1ZBtCrW4toDiYqkVdYVpie5g7EVHTi+1fQ9mKTEtPi096M0lssTV7ObzZICo70ouk6d2q5IHQ6Z4M1vbauiLH8XWMvvAEg7T1FL9Qm22pdnFMMKeE8Gu9X0rebtya1c97aN1GAChzNFg2feu64RLPxjH/tYgdKy+cwiW3IN2K9ysm306V/ZmNE6yU21TI+b9hDXll6U9eMIPJ0FdYJzjgKu9d/zbA4DNI+N0XOFV2LjWwtClvRyMopNYqngzruw5PXzqJiBE8G2gQfsj7oclfGl/4UMMv5+HQaU8wK5ApCArrLbs53syOX1qMHJXxnqgdGk7sMA2sxOiQ1Yp8ssc4JsvgXyAjJdYwNXXoM6fVDq7CyitflmfJqDpfKfoAn4cQBrAE9u2gxUYHsdljBhbGVFl8C8sMUcm/6IdQiYu74ZARuonO/bUk4dttJf5dQTM4Pyvp7pH++49bYCOu5fHiy1BVOJzaqkB2EQBsgeJh/NTB2bfvXSRnI7P3ET/aZM8jw2GajI1jM8n/nAGVF7AvX6894JwjyXfG6N1zaZUf8C21dcdmUFct+Z/nU/m2ZASllkAJwWexv7PPeflWd3WCz9VVmFJljQX8fGtricF7MpCPZvzNeaGPQCdN1z511VNjD6j//4jxkHb5RKW3usEc9kHQL4lOUQxJta/2NGe81re3RyeSH1M46uixobiH3g4Qfq+W3rqC7WQf2g389I3FFj9Oe/+JcCMNT0+pVtPeDk0K5MbdM3xgL1Prn8/u//fn0PLO55+NHJ5L9SzwWkd6QvyGBv7O6B6Qp5FjBDfsaWd/VR3ztuv7UObWw+K7j9tFFmhqEeryZ0k7Kx7up7/30PlHOXtJS8v5kTCel0epwv9NvzT+8dIdHyWx36pvkF8w4mQG9w9IsKf3sYU4BDPctmLgCMfZ2QRm/RqmVvOLESLMROO2PAXO5DeAOHCvmXNYWjnbVFkP8+vB8S4GZ/6VBu1n6Ofp//7A3D4VMEgMxfDpOeZyyWjXoOsxWCLHGQixRIXYrQyKFc+5/JobAOIBnH5rXyPPvFzJsyicohjm0odTyzEWmDr7/hs0WoqM9paZPDxSkB9/Y7DmjYWX1BXodmH6L182z56N+bQ8TLkduhhyVOcdiyM88+p2xpqXHrlbrU/tLRXQKSy0Y1DnNtMtbmZC5vMOq7fvUevyQ4lszo+u+FdSKXJXhc4oQtweOCZd2K2FqCuvH8A8HoO36f3ukNRtlfem7vlQ3agFHr4OvRRFqf1h2YGhxuVad3EHTEPYW2bHvjoWW7RYtoMLoM6dTl9bXAKPB5VMwyTsocEleWdtfh3BiQXc9c73iq7ZW/BM8H4MQJRkW4aHzwG21GW7Dv1ilzjL0rFi2AMgdWX7RE8l3RJRDtMnsQrYPR9cLaRWorMOpai0ipUTNosAlAiInZKsuEXh1MQthOzMRNv7ylbMfkhnbdL395c23A+7OI20SkiXsitkYjNWMM1dNGAe9f5jTCCSU9CsBU2AugJZtK22rW4pBJbNC5Vic6KamLRUYbLAomvN/qvnR4T84GiN5tsO2E0yCsWcGW51ikBli1WTWobE9OshFXr14zrplnlO1q2u5FdsW25hme26oWdlPFxop+YqF2zwxH0qYEQAkQpF3FdmXAtnmBNvtd6CQvA1n9PA8wkVGkNqgEXS6gXKxEQPzMTNEOTA2El6C8Gb7lqbhtRNXZZmrjAhKOiMPQiHP6Yi3+YutRp+nDYkyzWSjXRlZj5/ABiqmT3fPU08/Gy/iSjffmJGt8HReQgr0YqSbj5Zr+tvib3BX/LwysvqAS7ENEmz8or2KZZgPedfxxJa9nU0flkdcAruIkxuY4jkzq+Wg2+Y4/anwenc2QvJkJNCtng1Gmv/fleWTBW129sDvGkWcBJ2ShDEBIf7vG/1bvlxlAfu/0ole//8qAg4dWzhNHJANHH5YA+gdjO8iW77L0ZW06WdS6jTamvTkMalvlY86m51r97t59YfeM1QrpMxk6obGMG9+T3444TXgeIEM+uwNYOxQV4MdJQ/u1DQjiaKSNPlfc1PRPq42NjYfivW7+sV1mO8ehBIjWfswRNX4B4wsuCoN6T6UBBdLk8eZgg2017oDtNj3BdHkBpg3qhTgqk5ps6LzUjXP1BjTrsJZ5ANQBC74779yzN77yla9ELrsG4AubSE6/CHOKgTRnjL/dycBU8z4YwLixrrV9/DDhGdEsPhFb0C996UtJx3rqZMnGQc56QL4/TNpNKm8MMTndftuvCnSykTPepENm2/u+iy8d8UJTtucDSELgHZV5/bnPfa6eBaTuDwNXER0C8syP8tTPAV8ygVNysMG0kSsmVH2lVTYGGmTdnTB6H7jq6gqt1naq+lfmNuYXb6VdwLk+knXIfSI5MJsyHxrwCHZfJjw5JBo3xoHxzMa/zGgyrsz1t9ikJ4IAMDocNUa4ms7hzbZOJpr7AuQuzPw3d4F4jqy1zuV5ZWsac56xPr5ehwbrmn2j18o3w8j3AVRdXg7D+PWvf736Vn2sR+bfETEJa5+AUo9mP8OgP28Nit36tgDF0lgFgNe6EZtY12FgjettsfnUP3sefXw6ID1TZQAt1PXf+Po/b/y7f/fv4ig6bJ6PSx+XeVTq+75LLy4zC+Ou0/52W8osK8/nUX9Q5HrooQnLF8e0E048dWTmiyPf2JvHPicwfjOEZUaRv1ub1tq/Jk8anC4xwzsYzC2Y0SUobTDlvgY96xhjiSm2Aq5L/LP++9JmdKt721G50qci1CYY7T26wehbkRO5v5F9oeQz1fQ87fq56ziptu1pCvdOXLQZRafl0fd7b2a5wSgv+pXc8rClDGuvzoJizxc94oRogtt22vitPSJMaZNQhSGyXy9Z2a5fR+JqmUrDvqqf3PTLhiwbvA7w1hs8/l4ELV2jSd2POVtWaomU1ynkVYUXp5N3CDllHDA41rzp169Xh3JSyQLgVaq2LA7l9JHOZwxhs/re979TKqPjo17A+px84ohJyKaxDLcxHdlAHo79jAWiPL5zGt8fWzQL1+t5pgUIw2DxkqXCy2KonQ2abAbNDFqQ2N6UreRUI1O7eKlzySqD1/OavRpOP8POx+eS8WQElyYQg3Wk4hj1KCASEOa9wFB5ao44XzU4J8jzuZyMppNUbVBZcLAAfUr1zvnD5kKd2GpxzwVE1F17MEnq6Jnq1rH1GvCqF7Woxci9ZeYQWVKpXnr5ZVVvTJPrMYw1KWcoEDajDeAHsB12sZ7VJgvtLKWtpRJLHXynLODC+wlR46ofIGBTYLNps8SAVD3jYFDtnTmlV9g9m4H6XnDRxWUbJTi5+p1xxlnV7jaXWDG6aUsdBsLA1mKbdrh+nCbnTMrfw2Tg0PIQLzZ0emEP4L6pyj/l1JOGzU7q1wHMbUICUBfzmcWf7D2/DwrqxCbOCxNcjjZhLlrlr95YPvLv6AE26t4kClRjg2boJLE2zSc2ZdqkrPdOdRRQAVjyqgfCBOGu6AJRSepTwEEZ5g12FFOMWdQW9nIvZl71gVF7rox3OflVlrP0nblqrMkTj4E2Fm3Ob0270Y55BwRot7kMNAly7z5jpbQI08zl+KRx1X5glKxPTXIFKm39ccaZp9V3QOMdsRG2ycYIomwTPxfHInL5u7/7WrUfG2f8PxW275prrinQDox2EgjPA+jZPtfGnv4Cdr/7/e/VuqMdFdA+jltsJiXUoAbfl9BFPKnPjA2fkDAONkAw730gEZOtzccFrHq+pA0VTeCV/QW4mjl+IiGiBKgXuok50lUfuGoyzDmQUwtPNfqtYUY/+clP1vqBCXaIUh51sXl3V8ChvrwojkZCDalbe4H/1//6X6NG/kTZvhrjWFDrBBmwEXO/79T1+edf2Lg6oFcaTTI2bsjxnrvurj4uAJ1+eihOotIv33brLTWeAVX9YF6SBTCqneYAMwusa+1fOSTqa31Uh6v0D9nLaGWck3c5poXhKQBbKvccBrLx1oFnHoKN70pxmMMIFvvVtAMYvT+h1c5PeDBljLjC75npisd6Rf4NKmlMhHhTjnixpalKBP3SEGTdUneaFuOKjMj7/vvvLQ3de6NBMxdr7OT1yozve8SRIz5qoF7Np1crVFWiN2TfcoigtSubvjDG2lvmBHMt1+5zwiyrz9///T9ufC5xbB0Q92XcI1mM3TvvuC3hzU6LDe/JqwMfeZfzW+SjPeoV64WN7VHZv/eQbRv7A6zM6eOzh47wPyMuqxcwWsxfxvBIJ70Z2aRVwr2/N5nQf2/Fci5z06+DUOWNsjejtTT+WALH1QI8r9/qtyUWOvDzpgNT37e8v9XyMp4NAQz8ssIwIaO82IwWbki/1e8d8ii3rQPw5X6xrPvyc8XfmeUcUJ8iyDZlImh/kQETjDYYXAJgv1ckiTxUXN1jM2+l8/Q3/63SUAWMdpsKj0xcuMRqVb9Wz/eeh56wr8Mx6xmYlqcQF2yFbruTvTf+fEehs7AGo0t03ve/Gxgdz10ztJ2ga72cdaTdz+7yeBv63KFr2j5lNamjXqce2xG1k8lv8+Qpa8GziZyR9HIVkiTewi+EqflWvB2xLZgToHR/JqyJ/2pnIsj3tZhl8JV9zAwq32ydtGgNQuq0NlXbvmtVrMWLGqUZsRqskz1t4CmklgUMWNambrdyXNtglFrPPePaVwZLN1eG8lwMGOnwGj0JCtRFLWRyNLBsUwPBny16x+wYsSvvSfrHNpyvUFlpT9uNWcxKJTSBSrOh2tXmEodErduLhffHE4LE8z/woZHbHJNGntSexQxPg/eVgfc0L8CMlpoYCzDVza3qKdCd39TXZxscWaj329NhqE/h28OUetmcBgM9YrayPSwZZHEYoY1eLXU5r9rHw0JiRsvcI/ZTVe+pHmKgLgC1eyv0ygwttm2VQWqoqbSRTKjhh+3N6EOZWBwiAEbyVHfjVP2N6ZOyYSsPS6Tdd90z7I3lii6b0Ak++1Ah1zQZtaPIITk82cQ5wQAPmC1q0GZrAJwuv7y7U2Z7T8uKhBGjqiqtQMbwiYkfiUHBDGO/sHrj8PF27F2TqSwboufVhknNE1mr570BH2R0SWwnAQ2flddM+kk5JPa4GZEZOEidEBD0s2oLW0kyfDr18TxpNMmExzTQhIXD/nag6ZWZS8ZXmY9kvgqEz+FPfmUMHGaU/GRbAmTLVnGC7RcSTN9zf/d3f7dsNfVtHQ6TaafmR+4FwgE8oLwjETi0tCmJdeUDH/pI9ds3/vmfVup+zz0h6T0xwqfHgRLI/u73vl3Pp1lR3wIyGR/PB+Rd9r5Liykt8BRbxjZHqaQKWUuAOjnoyVObOHCxRfU7L/nyos9upF+0vyOL9MFdJJFjExwd6GCqQg5Uzep9VlJumgff/e73C6zrmy9/+csbf/J//GnJxJwYYHSEUDJPgBBjxUHNOD83sr35V7cUEC2gkvFiHdB/YqzqVzae1mVgVJs8S/kY2rIjzjwzphw6CoyHaS0CID3bm28x6WF6jQ0ZrVx71PbRrj6Et7aJLV3Zeue5bQ6ExcI4W9PfiCbptbTvyacSMzXexa0NoK4H8iQrMV6BUWsgm2hMJCfI2nhzGFSfQ5Lb3hi3rulfam0mLV6cytj0cljjWFtmRWlrmQFkAawQWzFrQGgYr/YhPgxkQx6licn+Z51z7+MJy9WmYtZVhx4hxHz3zW9+O05f5+ewc1bNJ/N6V1j+H3z/uxsnx2/isoQAw4Q7ABi3nmmtkB6ZdkFa1G0JsP8WIYnkkRBP2HHxdsf6Pvb0g9POBqOegxmtqB7W3KkB8rlZtt6r1gFi9+lWuemXGGAJEBusrQPLdcyz/H0dT7zzGZts2FZgFPisfSjrSz13DYwim0o+0+Z4GfS+ZPBbgtElyFZHvhB1gJpma13v9bZ2OtOVF32DxAlYG1sggxzcd+08MYcOLOgAo9T0lSgkYLRlpQzMaPfh+OFAPNf1gbpXYPR//O1f5fPAw+sVJaSuzOpmz53XD7D6m41GD16AylqA5uZYE3LSxUtEvQSbfc06sl8OCGD0gJPGrF/fUx6A8yTeRt5lUyM7UBaUvbG5sRidetrJGwy8L7vsitpEnDapf1xjcz0mC7180c9XvMtMljSb7c62gCkbjhPgaA8Py3iSW7Sy8BZLl4WhnVDahrYGjMEy5aC+bUtaaqR5YtEHzZo26zg6eXjn2zzKRnCCsmZg+3kYw1ZRm+wmvrpYgCzK7u8UnDVwV2nIxmbX5ffBYV/AiIWoVUat6lLnMmSeqngbqk1RWerUNqzqWur4NGCkZxwq6GZubg8jY7M8KaoAoAgL0TZRS/shwa5rcWPKwPEq47CYwbyUBQxZgNW75dYMbodeEUibyqwM/eeYPjTODTV2ZgYtdlED4A77WWn91IOtGtBx591U20dXbnDj6JZbYic6HbxqkU3fYyJ4d9vcB8uYsDthwAs0sdtMOzrigTKEFzP+ig2d9pp+N85sAMNsYOSR50DWh5sK0RQzgTr4xF7Lq22IfVeAKZsTeblH/XnX7g1IIRObJaBQDGR+c49+Vm8bpv5Qf+ConOFee3nETk1dyMS8AaJsglS1nR9dPYB0z30wdQQaPM+4ZINsoXvyscdrnl577UerDsYVk4hnk7nHeGAjqj7MWIzLanvqck88wQFe9fc9m9HKPCVvdtg8LBmwtevEE4q5UwZD/GeixgRM9e0RUWHennSuw25158a+lKFuNmOHD8yfjdvhVL5zds6SXABfNnDq7nbqEupK/a/52LVVX6p24w/QInNe6sa9/jVeL738ylXsU9oALGQ5MmZJfjprk3BY2nTjjf9Q4OPUOB31huYZ27PZV7az2GgW+IucgW5rE3kAD8p/ZM9DBQqvueYjNea+/KW/LkZ1x7FH1/0ckSoKRPpB291j/OknBz0ahLEGaPvttU6wG/3A+0eu9F/96rbqh4pEkiQA/+E//Ic6bNiG2SSq25lnnl1xY/VJy8sh8/ywbA4Cp4f15bhhXrimQpsB1NO+8PzzzhmhjRIxoEwgwhbuo+pNfd9InzqkmQOtJqy9S9rOjBPlH5UUvECfWLuiA5ARDZgxUZ7fAXRs4Y6c9ufsqkcaZJqp4dxRwDcHuIPyHDnvn7cexjTGWjcOi6/UHLV+CD9lrp188jDbcSABRsc6AiZr69BS6ZM6POafuaPfaCm+9rWvlB1xRSNJe2Xwc+3T2YeMn9Mz515NGbzigdF77x4svJBXI3rDiLlLXmW7OrfrYp8zni+8cHeNR8kSXHfBhRfVOMDKGx/f/tY3KykADZoDib4kr14DzZ8nAnJ3JrTh4UkFKkLmtiMSNjFbCa96YHQAxzUwGhnYj8vmlPnOZGt7byej0iBN1qxBae/1fVhvMLrEJEu8sM4qNohtgmKr+xp3NBZZMrLr+MR8+E1gtr3Ul8xokyQDPw3ASCOoD9tB1/wvskgM0ElsLHFSy2nJHi/b3XFI1+vb7V9hvsxjnxtvNDO63mZrNILj+LmGsgeGLx26KpShdLATwKqb5x2AHbcAo1W3JRilpu8OXla8K7MVM7q8zvO6YVsB2kOmrWGzX+5tZ5hh0HxgBqd14Y3Ne8Qs81oOyurMHB1MTi/Ps3jWMyezJGWgyW4z6SwWQKYFv0InTTBUcdPyHPZX6vBgcvJWurycFE8+5cQy6OdcgzkzWW++6Re1MG2L4Ta2qDLATG+yoQ7Gcm0GureY9GDxbhIP9fEAQnW6ZZs0T04tL8/wvJemrV6fgLq9nuFZ3fF+byNzdXpVGJWpzm9HqVG/AWJ5/1d/TK/7Vml17uNm9GzcpRaOjCsHegYnwGnzGKrxsUhaICulY7zHl4eGBsRyp6vXiO2X7ElhEtoOtdJZpr4WQeV27L7BYm9ak/SzlmNF2drVm+iexx+p/hUix7MOj9pIn1PFqmOPPWrcBrXNjno+sNiHgAqhxF54mk5UGJSE3KCavOjCi2vjYGNqA60xURv5UEfqxxfLFtbhaxxA2mvefeTXrDN5kbPQURwX5N8utihl2QSAPWo8dRGn0bvNRf/6nUwtCsAQG98GuFWfydy9+OIY5y1D/T1iTtoo9228EC9cG1eHbzr7rDOLJRH4Wj2Bo45zCnRS85MpGzKbLbZJBqFWtwN4NrmyX8xnslbfZj05lwhML44odbTQP+xhzdEzEhOS2lN923yBg5/7PdM1QI32Yrp8ZkpjPNo8ARz1AChLRc9mEbudfnxBqlHrypx/t/7q9moXoPlYssiclcMGezBAorMxsQfe9wL5cBI5NLZ0lyc3/F3FYCrHeO3A7VitOkwByFmsj8zGXLaXAWv6CTCgxqdhEC/0hhtuKPYf2CqwGgZVuy/ZfXE5vWEj/U3VK5d7RfZIGwpgB0ybi/rbgQIg40TSLB953Hvf3TW3gFFlW9s4LpGJca2Pjde777iz2ntE4m0au+pr3O0KI6p8bcKK/jrt8j0AyrzCtcYGu1bz+9//+38fkJI1N21XlnG/+6JLahywIQXYjDGHNZ8feuiRciayHpifDz38YLVRprvaLDNPxQhVlhisfivzoRxWH3/qiTowVLzjaLb0hTbraxkCveqgEdMHr5PDqJMBOYmzesIJuzLKHHQS+i2Zn7ZH8zXsZwer+qYwRtSmlVhjhHbCQEs08QazIamIY1s+5vZrI4lBzAG0k2xpVfTfhReeX31QGpBpymR8CxElVFY5vmX+SWagX2TO+vM//4sy4xj7MXODYWLC7Awze3aiA3BXAUTd/8sw3so/OmNC3e+79+4iU45LFI7yut874s3SVHByOyTj2JhxgKA6d9B03c9/eVN9vlMYrelv8fFrrylCxsH8kNSfB3WZf8WkZnvWnZ274kFf7GccO/P8o6O2B1rIBMiHXrBrYz8/ZMThDcDtvV3ftDZuCWzWyaYlUBL0vvfE3l+XfxcwKnO1TcKtP+uvxhOuW+7PDUjXMUdf11iny6IdWuIgY6TB5gBdm5mIGgiP/TFjrPbeEEvW84y12o/q4DfiiC7Bbu+pQg6qu8cuy11tumsfgNMlEHXI8sJgtoyGmcRm2KyqZ/pJOa8gvay7GUv6nHlRB8Nnj2zMDCw3nntgGwn3QNJStvvR+tHOkrfQTksB94P6fdnQZQdtCmiTpn7nqSGOKRl43eENmHpwbEUjr4Q9GdU+RfRJaJ12fiPqcfWqEyubrWmjaPMdr8EAVYDkCNHi2k4Y5biQzcsia+G0uFoILerURtQdR8dRxaL5o9h0ceo5LbZkFrGHY+NUJ8TEifN81xQTNr2TTbYeTGXIDmguGOXNA8A4GWERanDNFGHdJ0BFqSpzrw4vFX463fPaCcri20DRNR3Op2wCpw1iq/UaeHm+dgNNs6JjcPYBIRPEJjrCVSV00/R+9hyLm7ST6gDMeybvY7JTJ+AEa9LMequwKrRMmAN/k5Xnvpn+azofuNMHNmsLVds7jnh7gwXtRbzVeaWymuCeHJWB9d6x85ixyGUXqTbHgBzY7TzqdoACwVGLtxpuybix6Wxgrsw6paZ/GuxiVQAwMvLdww/vqXGlzGHLOljJsh+Uuz6fyY1TTttGqWtn2igVPnVxNk8b5xtx5gFWxcm8OSHEgKmKJ5o0tXXgeGUw3sCofm6VqqgObeNrQ/Yq2+jJMAC6vfgrk7kAeZ2WQ5fnHxTk5nsyATQeTiihcgjKxlVe5VdfNQztp9nBaxXG7L259pKqtwDpAKn4kqV+BAwzXoGdZuZ73JKXQNl7o+pkA3teNlaspPiGQKB6Gif6F/gzrm18leAhYBzTp07AD5s2c5ANGtYW01q2rRkCxpT5b7x3H5ELIIzJErFhX9TIZa8Zh5ptASMAius/8pEPbfzkpz9K0PtHc0h6/8Y9996f551dm/npsQ/+5ne+WYb9QloBcWRj/BpnWM4yDaA1COgFSJodNwaAbyGTOqe4ut125x11DwcU8/qCc84r9ShvcHPi2gATzliewxlGWzlNAYk+K9f6JM5jHzqNl1/e/Isarycl65RDE5l4abP+rkgNqafMRupvgyRXgMo6ePppp9TzmFM4hDBdoD4G4DluAaKeBVizJwTG67AZefjd4QHofO7Zkbyg1/XtseEdm/awdT46oMaYeT4MYqmUc+jlhHXWqSML19133lVmAQ4d7NZfi+0nEM/ExP2PPfJo1RdbX7bFWMKMEeDTvACstM/YoDrHxpIzm/lnMkYx+zVvppfxodIQWRdnClt52Cu0U8w19oWtfyvrSwHfmb4ZA6hvzzj7rGnLPByPngpgdsgwB9RLXNvSPMX2I0lz6gAAIABJREFUWJYmB05jXT2ZzCAD/uRP/iQRFL4+0niWI2G8ltPvMkcdnSD4BXBzAJTO9umEGqtyZsiwXTHH8Hp670jDesZZp9fv4g+TKzMX/gmiMejHe2OTa338xCc+Uf0jlbHXKxmTFc0jcqZp2B6N1B2xI73g/PMKjOgvNuCHhw09Is5bksS8HdmQx0EB6DuiaXAworbX5/qs9r6AqWL2M46W2lLyabJqCRTHJnVg8PoCjxOM+m39+v678UbjkyWhtQ5Gu4x+34qMaxy0CUQ3Mxb1Hm+MLK9bgtFmfQu8RfOmfm9E3qWxok3I9w1GV3aQs+0thwajq+Tu/UPelzis2weMenWdD8q49VuHPuM8Ouo76u23whl8X7InWe/ENt4xNS0ySjq8sKEGRnudX4LRAw4R7wJGl+r7g1pN36eCrvASBC47qH/ffB+b/VZAtK6ZVPSKVs93zYY2kNgS+c9nbnVaaSAyThAje8QSpNlUbb42e2DU5LIZmWzUJZ3Vo06tsQWteHNZHPq07TqbRIeXsfH+89dvrAFy1eVXVIgVIQkscm8EFHj+/ix+Y/Mf3ui8zeoEl2/c3/Ywza61DZ+zQYHGadvZE7MNgMmw7dvc2845nl0gIgt8X9NgreMFVhq62sgHmGoVPrl1PV6NTWSf4ErdNVVzvam3mt3AAy5aPWpB7fI868gMSL/ZvOp5Gac2IzJqNa7vqY8bOFXfZjK6Rl1tslS72tYONK9lM+o6NJDucrWbXFvNs1ysbJbq63cb5tMBPJ4JyJC9k+EAmAOMN0BsYKstXsZqOdoAbjPCAdBFVhb3Vrk+Ha/6BrOei3F2Dzn5f3psFo3L7ndtqAmfyV8MfWz2lFV2lOonrEw2oIfDEJUaOsyh9gCjnsPhxiZhI26ATD4WDeVjTYCJoYLMJsD0w3NjIqDu7i3b0TAxla1rJh8QpNpmNeyn90R9+0jNbapLrBzwS6bmTB1C4kCBlaIu138AFfV1L8rkje1TlnJpJ7C47Q3/sth6Gf8AzKFhhXdl8/ra//2VSvvY8RcrCUIyOmk/wEXmMvxol3s9E6NUJihhjPTd/ffcOzQGOWzYbDHQ2iWZQoEPpiEp+6mnni4wemIyipDr89kgR2zLV4utZBOH6b3k0vfVqR8DVuY3FR90+8YPfvyDeq4xAex5N4YBNqCc/IGjnyU5BrkBQl5Ao/9/+VdfLIZUG8j0vhxyXf942FkyOSTUB7l2CLUL5HnPdebpSJUriPmOSvcIAGJpx3w8ctjYzk2RXfwIlP5GgRj926ph7XY9OYs7WVEDsllR4+pP6yBvfmvnviQBcNg8+5wz6xkOoGxmr0vQfXMfkFIPY8Uz9TUC4LJLr6i+0xbvFckismFvaS7cemsSD2Sj25VQV8A0sFXmLlE3v/Di8xsXn39hxWUG+tUPGMU+8SoXvuiQ7APNugKmWGhlnJH1kaz895LuUjm3JTqA8VjZusJK0jgYE1T4WGy21eMQNA7AbS4EYBXQyER4UUKQLHQF6KMhAK6APH1/VZJ1OJjx9rc+vfLKiM+rHuYVW2/tfi0OTGRYtpdFDrxR8iLLP/7jP05f3VvtOCZsPEaS6cKPf/LDzLn3bXzru9/Z+FDsaO1tkpOYD8xZlH9cojx4OXxixZm6aIcMY9alYwO6yZes9df+HGK/naQJn/3cDWNdCgi37tk/6nCf/rg19rof/dCHY5Jxc4iZQ2vcHTozUh16eMJnZT4cETOMQ7NGSZUqb/0RqbfYlC9Gvl7sS2vdldEn5UsG0oCPvBuMWlsaSC1JnCVOqfV+AUbf8dsEVevfN7NaFfKMeVD3eYlFutzGNw3S+rr1a5u99vvY+Sfjt2BGl3tYtTtYT5tfyzpO3g5BxRzntwKOXcn5rP4TGK16x2xsSRgucdiybaBog+B6xkyrvTIvjE1y17/lU2QhrjFgVHxd2cTgJOts3ZfvxQWmBdjUVh7IAK9k2mCU/cFC7sv6rpjRAwS36JT+fiGT1ceBsjdtJrbqWMGGm7UrxD/V9u7d6tSxEvYCyVfnTruJZT0KyVOw5Jk2WhtsP/9Qnr1shgRrzSZmAfa7hcwGaaMTQ6/U66lX2+JYOMStw9QQunsZ+/8k6T8tuNR/TvpscrCvMti8gXmatHrlLi4g3enQxomj2aTeAPrUJKi9elHTd921tenznpTeyzFl2nKRnU3JBuh+L+0dC+LhteBWPL4p7wZZfepsVvqQnHCK4ZyGzqUC4tyTRQRgsFEVAxc5elfHDrivzAYZHCMsbK2mZoUCBDYrptwCyTwu83mo0KIuyiD3jL7XJraM9/lqJmmzob0YdFiUrnMfbsoGMX3iuVgUiz7GxmR/NZEOlFm2suyzAijGoWYA0WZB6948p+NyKrOBaYNk9SvnjbBLfh/AbBioVwzRvD+bTVtdLOTaxAnE4usZrlGOv3kpewn9UaGWckLW3u1xDiITTjqeB4zq05fiOAM8Um1jgoQQKtCxUkV1CJWxSbZJgOgI6swsgRy0ASgDRh3Onp9gTjYVIMFmzsQFOFP+xRdeMOZg2JAOng9UYAfvv/+ByGAEca8sO1Nl0weRjuKgnz2jg79XeLK0WbvUCWv3kx/9uIBO22Ipu5iDbPaVLCCbsf6RLldZrXHgUFimGulP9wBz7nt/vMVdLySUTR2oMCZ6LN10869KzS1RhTVhZ5lcHJS+PWPYzCUjju/Zcz722BNhhJgiJNxYVJGe/y+Jv6k/AQ3jkEwrbWdAGbCmr4yPH3z3ewXaC8Cnze4hj//5lS8XG+UeIIInc9nTBuRYq56I2pkcHw+wBbKsU8PRKOxVDmrnnntOMVOSRygPYGyHQu0WGo79H8Dh+wceuL/GhT4yv3sjLpYkffB8TJF8L8j5d77znRWoPD455IFTNm2A0rUfu6bKM04cNgB+KnQ2sp+PVzaQp32ccYzPSxICSn8BaO5z4CebowKayIdXPdkdv+uEkjdbsjogUsPHCe0TH/toAe0jMz4rYQVb/Tg1nZD5sTdamm2x4/TyXOpl7+bRioFM+/Q/UEXWP/3pj6udIkLUvM588uwdccIxNzspBDDa+5Rc6+Y5sggDSu6HxpxBBAXxekvtH6bQ/PhQzCGovs9J+mhrf0fjIAMaoHMzBstMKs8Rm1SoNXIq+96s20xQxGl1WCpNSfpXYgyHmZt++fOQEKdWX58WZve0yJF5STGtOQQ7BJ2SuSTVNBkAo9ag6msgOnvetqzvrrdfGFcYKoeKD374Q4ORng4o4lDrD+lYpSQ9JuMCKL7zjttrHjFfwHYeFntRYBS5cngOqO8NSH1L9jqaijhZvZT602ICo2VWl3oUyRK78Gbr9N8SjC5BYn9evleHtwfzAuAsccj/CqD23rGOb5YAuPu/MchW5FmvJ53TvcGo59b1U02/FRg174DR0mAFjCpP1BPvHez+Hfgr8vttwGhjJ+RcY66qT8aL9mCt67UCtQdquoFRa74oDMeIzZ01hEaJL0WB0Zm+3FpT+xj1vW5Jeau21xeTsFyA0eV1dW2r6Q+48R0tf/cv2oFp2Xl9kqhGA1bTS64ZzQZizb7+JmTfKtQDnjmrUwxfwFSBjQCd3ugLXOS7seEPb/nOqNOG5tRQWEULlAXAs2rxfv2VAqN9ktwTNeVf//Vfb1wadkqIi2/F69UznFwqKHEMeG0eDfLaxq2DvxpM2tngpk8QVBzqe1gm7Yg3iE2dqn32rvNM1DY0BqrFq+yoMni1F6A4J2C0PKPn6a6DhzdY3ZW6kq/rPb8BgVVkyH3Q98uJ5trtYQf68FDvOSk30+Y+GxLmxnfD7uzgYkF89jswaNNo4Noqa+qtYn9nyKpDw5Sqs37QHwUcymni7WlfNZhPz+xDR9ms5KWf9VubaCzH0XPPP7PKBFSOawl148W2yn3kWMxgGBCfjQHtVnaxTjN1qIwuIz7jAM/CeCkHKOqNYzghbdqrDrONkVZ02CG+VcHGh6PVewoUCGJdbGt55r++ikBgQTeW9gV82pwxme5ng6u/j8pCT8aPPPhItYeKpOL1RW5jno1DCfMO9fXsct6oBWSkGyVbdfaOcRmHn3mwCKizqfLaLqegPPPKKy8vuRXTLKxN2kc1bGOk3q50mfmMMSMTG645ot+wPOrRHuDmTI8Rv2+ndkwA8jNzMJRF60t/9T82/uBf/35tqEDbk4m/ORb/99TB6PIrryhQcnmCz3s2mTa40u5tUj2KvRg7S4yyxIP1fepFfuoN1AJEgotTZ6uHe0as1Tgl5trPfvb6mt/MdTpVojG6K44a995738ZZZ55XDjAvJh1qH0qMiw4p5dniFRs7xVbm8OM3L+YaZOSwBChgHkuFGjBKvjb/C5KpSh89GltK4/O+AEEOLc8FiOov10gjemIcs+65795qj35hdlNmNRnb2nVnGGtyYytqHuhb13aa1BdiA1vjZprrkFGFOso4p84HOCozT+aJ/m1G/YNXv7/GU3uvy2D393//99Uf8tEDfOYMto385JoHoitSwLT3dbjX9/rx3HOjek97YYvSzsQEwd9sRR0YpWEurVYYPUCXHa015LQEbne/OqqbtRCzrB11kJ+ysF4DqKfF3ICsf3XzTTUPOSLWYT7roXFy0vEnVCIMh5eheow9ZgC9pfLg0i4EJGdjtely3NkWcMbOm8ZnjP/tBUY/EFAHeF900QWTiBjrN1kAmuRTh8/Y0KuP+vZB2v33JWg/Zr4jWNDkAIE1z5LfXtgxc0y+eUw8dXnFX02fV2i3CJInPRm6XlvJ/bUc6oxTTFeZLQS8es4hUb+zseY4Wo6fWe8LOM294Z//6etZ80LexIzm6qsz9xK9gbxOTzxu8mk1vVB93L6OTH1ez6IScRUYtb7o1w7tRFNRZjzTWaxZ0AajjTiWuKLBS+9V9dsaGO1r1u9bPs/9Xd5WTOIS7TRWabC5xEmesQTS47nDbKzji1JjVxnT0bsBYbOUbwcMlhnfVNMDowPXDDC6ZEYPQGFbgNFuy5ZtWgeHCzBa9Q3iGBhrU9Pteww3MErjJm4v8kCSA+ux+fDeHESsM61ptQ+2TFp2Xe/1enVfrX6npl//cinwd3tQdzZPy75/KYz+/Na05Wy1ZAOI7tyaEAtBLU8dvl+eXJa/NTh9M5Orwza1vaj7DsskdC8mwN8Gvslochs0F1+0u76rwOSpg82yJ67FqW0Lv/q3X954Jvd87JqPJhD0Dyu2h8WDd3SdqKOmb+Z3MLFDHWixqsk2gVTbqg0VbqbrjG+IGSznpozXJRjttFzN5ilLezo0U4Po49Mmz+aJp53qPtQ2VJvPJUPPiSu1t35ayTuL75DtOLm1KUH/jmlSZlHyWOfEr9OHFlSbucW0geOwiXpyNQi1WxadpY2eutWJO6EgauDmVFWDPe3vPrGhKKPaMxcM0QAahDYoHer1Axn5vqY2oPzGCYa62IZa6vUwj9XeLL4WZnUfgdxlVRo2c/6736aFxSobLuxH6t0qf8y4ceS/TVCdimGMuUMzxzZcajNjqlRdKZd6VN+4BhBQx5LnVM35nu2YSQ8InxCP+sEgx6jdCfaNV0vmphsAIL4o8P7E3pHSUL+o986oOcv+b4LTduaQ3xzgAm4HeB6aCSCpDgrZjICehx/ZMzfJETrqmthMao/r1P/52GxiWQSP128/+P6P6uDmN+MNECA3cgHWSiU441y2fPWHMcVeT1KJS6+4vA563/jG10tbIRwOwFZq87Beo0/HafvC3RcV04ehNMbJTb3Lro39MA/oyBWoAPY43rSpgu+xieQowYVxdnZAUDO9QPW11358OoIlG1r64cnIV33VRexEqR953l8eL3jq+3POP6fa2ipWYxiodC/gYIwZO8fGkc46YW72wbUOSYknC5iSh3nFqUQ7r0hOeP0FjGrXEwE6GEe27a518MMAHhLA8VhihwpthYnbNg+R1i+vb37n2xt/+Id/mD58vORBBuSF+VUv5g/qtT0Mnzb6XMy2YDS5Vp9iPQW9d2j0HdAunaj7i53LOBQg/m//9m9L1sCoMel5YmbS3ohCgDUFdPUn+f/RH/3Rxh1331XgTBQT1x+ew8FrMZFwSBJCTzpWfXxuQKN7OJSS4aMZpydGxa8PrU0AVNlihtluu/86ZGX8kR/GW2xU9qa+vz0qZ6Bc8oo68IfB07YTE9fV72yXR8ihcZAX9aHA8dtj3XKI2ZNsfMBorWWR2NgH3q75CYyqLzAKoBT7ld8dXMoMYUb+MK7bzr+1R8bF/fc/WPFgjU31x2QB5Q4ujz/xaMb7/pprP01oM45opySdK0aVJnJoPl6MrEe2sSeefKz60eGMjaD6Y7r0wxGZ9+R7ZMYn7eELuc+4EleyQOkkOX55088LqBwMXMbp6Kgcgh2yLr3s8rH/x/Z1VyITAJuvSxEZUI4Z/TWTlswbGasKpGRcFcEER+bZWGWvBod96F/u9evgcB2MLkFPAav5fx279Pd9/xL3LAFUP2/9u/Vyek9eAuCtwGjtO8jROlQPdflKC7oAo2VKMjMSOTw1GF3io1WdZ1gEtNXy1SzuuvzaZnQFqicYdbAqrdp8ToNRzyysxvwlgB9DuiPazyO3x6ZbnwV0KktSl9aODty4NRjdCoiu90/ZjC6FubygO+PdHjSEtIndGyD24KoBNkGDidZApyZXXksAsQSyy8HU4GJ9gPT1bF0IpdE5UNaelCb1o4/uKbBgQ7SoPBsvVYtQeY5m8nmvsCvpDBPWNRbFc6cX8Y2xD3VCvelnP6/JJ7cxcPpi4vuVIf7M7a2pdbJP55YXa9o3PPtHms2eZAcnSHMDKe9vZFHwuwWtAXsPPoOhWQ6nk+r8LBzqaCMutjcDvB1FyJRatULD5HvXHcG4PoO8J3svupsTehOgNmCs3zL6/E1uBTRia0fG2mYjpNpRh6MSz6+YxMhkDMYBBjmgqJdnlFo7dl0F1qeti2vIS5xEi7NNYqiRh8rZYtrjqCdYn75WssSwzlf/5rnKk3rPO4anfsvkLYe16eCmbuQtPl+PHXV9PuyNjZwjmbooG+PRAIv8bQh7Ehy9Vf7AB1sxzyGTVkM3E6ofmokFLvt7dq3qp72YBBsPZoVDApvFYSu7ac5S0RHCpJCxXOId47MzJtmkHYK6vA7jRSYd1owTBHnUgUGGlKgHlS8EC/m8uP/l2iifDZhiY/h6NvqaN3EiUZ64mMp5JOpjXtLmjjkEfAGQ6lZBsDM39Gur6m2cgAngop9l3uIEBxieec7ZUavvKXXvB9//geo3yQHIv73uyd0YUYfB0I+wXQflf8lpHtQeSBpZ81sdymP88ktXTjq16GY/0Bd/9md/Vurx2+8cTkVe5pM2lF10ZnBFi5gmQLffcVdd/53vfHfj3HPOTziq12u9EFTccztlaoOidprBpFuPyNZ3gJkXVW1l+srppqMMaC8wCrBdfcWVBdIej0MOO8tPJLxPZaUS1ziyBSwxYvcn4UBpKHJfxSXNM/0uXqQyMNwOVo8GjBrHwJe6kpG/MYfGgoQdZR7gUJR5iYFUhrGNwbwtfVPxlgNwAG5ycr0c9g59fvvGN75R8048UGsQ+WGIMboAifbof3MEiBWjlZOX8XA4htHhK+pc8iR3YZBeyvjk7W2cVrD1884vp0l9fkbWaKYBEhm4x3PbJrcZeL66rhWayvi6JCSEmKsObg1GYQTmStp9VMA8GVRQ/swP+9tYj4aN9UGJp/lG/pZp6cGsAexVEQu9OT+TjGLMDjj6OdycnrSdxkg5p2RUtekMXwev98RMS7s7CUdrvO6+697yonfIxShj/J94Ira6Yar14T133RnQuHvj5kR50f+nnnTKal8YLGtisyZyhvHG5vbWHJw/+MEPFlgoc6FMhDezbgt1Zc4eG42B/ro5ocd+53d+p/qTHIwfcnni8UfLCStUWWlXPhKwfeONN0ZTcEIBbCAdGOXQ9Z70dckj8UaBUSljgdHa/3n+z8O/fh8EzoFgdAmotgJiW4HR3nuWgHMdt2wFVPXtu70az/R9W4HTvrdB3qqMuReunjGdyf1tbB88M1EZy/az13NILhwwbWA7NBPN6lIGXYeO0bU0B2gZjHZvqttrnE0gvKpn+rEOa9NmlZp+aKoHSeUZA6SOyC76ExjdcczOYkOB1MILYbbbbG7IYtq65rel/H8zhhx3rhyY/NGNbgH/JjS7ec2B9gENRtoO0UltaXPh9wYOzZL6rq/peiw7oGxhoL3ZwcuOfyvSNMF7g2cb57ON3aC3mJTaiZGwk2s2B4uMxRLTaSIBH5g0v7eq8aQwPxbS7dlATPa/+O9/vnFaAlBTG1mEbTI2RTYXpUYNGNGGsq3g3Z6yi9GaYKPlItix9runBmHARbFkWdDcX6ej2c4GohYDtl9lE5eB3EGjSwWMBZxey8oQAsqiaaIX2J2MX9/boZiUr71vT/VUT/ABqLMAZ5Kop43a4sqWsW3RGsioC/V8edxPJwHPsSGwTVRPA9VGTJVVNmoBhW3nNzaQVwpwWGQHg9gmFyPLVJ2eF8yTazqOZ58uycs1y+s5UJWBfBZB90ibWQ4TVFVpt9/qEDNVWW0awGOwxmDAf7Nd6tuB/C3u6sSRo9TpNopaVEffGBMNdKvfUpb/AACZuKbYpxju16EkpxbPfiGHKv23MwGmR+zO7sdh8F/MXPoVGNWOJ+M9q82YXZss2ZK737WtbVdbTa/cMSYGwG6ZiZtb3v9ZbMopLe1w3dmZFxWLNwuR9jN7AH6OPzEq0oCCu+JYoU6AifLU3WZTKTcDMDHSbSZADtpENubbAMNRKefZgJLF7luJcwioXHTBhUNjkY207N0WKUoBIGy0+fpsQjyVSm9qVqi1lP2rhKQRno19Y5m1BAi4Xp9VPXPo8wxtLlvMyLGBIwbQ3C2HuKwb1oJ2rsMMnJL5/+1vfbcyE92aEEjq59BQQcYnE03exrU1xubem731yDqiLuSG3fWcPY8+PNWmI/qHzE1A9ynZ2DGJr+ZwQAb/+7/5N0MNnTlR3uxZ84zl5wLYMF6/SLs9V/nA22sBy5i566//dN13T7ylx1w6tMaJ8QHYC9FUZkZxzAFizHXlC+3kfvVV71ti6lRJFmKjyURFH2PiHMo9z7PYmH78E9fW/WTPlAfY/PSnP11Bv5lLYdWNDfIx5zt7FrBSB984UA2AMDJUvZjEIp/61HUJWfSLMh0CRjutszF/dw4fUrICn+1Q6BDUQAczWmMzjjz64KorLiuQ7iVignSyxtHhYofmOoysjbvsLpkn5DCmb8W3La/3ZBhSP4ehB5L9CjNUdpBCF+X1SA4PxvnFcTDi6KMMsnpP1v0GKvpISKUiF8JMGkdk7/fep2T6AurZSvvu9Tg4YXZpIY48atvGE5UU4NiMl2dLbmck2oBXA1Fr4aOx87zkfbtrHft2bJgdppAlZXZUHu4j/WuBdeHXwoB9+1vf2fjX/9sf1nNoNs4//7yaxw4FfCVOCmgVu/SsjAHs7C8T6sl8kw70kIyZw/L/4DgssYEXc9S2zdlPXNayFQ04rUN/1prWUK3YutS/Iy00vliykUtssCKsZgilJVYpEDXB0PJ9SXL185fAdkmI9e9dZu/JtTeuAdglyF0Ho33fUk2vv/mK1H6feVp7RGxGS2MK/mFFJ3hcgtFetwsbVdrxTfX/OnZrMLqSSxGHC2etSTZZ9wtzBIwOoDuSx3hZnzuDlti6POmZiSFq7BPF8GZfbzA62r7pzP5u8lyX7eo6NqPdkCUAXAlx3rn+22YnDeEtwWL/VmBqZdg6bSfWnseoeUmb90min2EidAevA9k+QbfattR/KdNmYwEgJGpe7yZXqaOyoNn8bRTuF2DcotZOM0/H0cRiizU1+b7w+RvqeRw9BFrfm8VafZ97egQvlhHDBFrR0zMd3N6EZrGI9eRqB6C2C3Kv8m0ELetW0/TJpO3hSrbZRJtdtmGQS6UlpHqcNqslh8kqlKopAODXkcc44SaMUMq0ySi3HLdyvXisXg1We7KZBJ5BpjZx1xXjS0WV5/nNRgVIepZnez86gaUxOJXqLc8fxvuc2Aags6B3rD3fcwaxiRzBCWCyvN33fW+f0ppZbxvRBna+t/mRg3YUMI33qjraXNRFyKMO1q89DTAPDVPd9qzKcYjwwnj099pmI8Y6kQGQxsZubO7jOm3z3MFWJgzGNM9QzoiGMDycyx43qtme8L6vRSjMjE3F4WbY/g0P4I7LZ32ow1UWoQGmp9o+4LKiQQRckDuvfjLwt+89u9ku7WJ31vVVV9626s5Rwn0740CCVXx8AjHezObK7osvHDbACYUEhDwREKc8UQOMM3FmzTmA0ibWKtM2oQFMsKgV9zONAbA+msDw4uzeFUDxxEzX6cDn9WxiWbZHNFBA7s0qKQ9Q1OfHHjtywfsd24XJ/dSnPlVAyLyW8aqiXORw0XbbI+bjhcV+hQ8okEI1qX6ARTHmkX3JJzbdwxHunNIIPJgQXtTQ1obOFDW878dBwzpC9t1/mD7lVuzHfA+4Uqe7FjB78KH7D1j/ZMmxubsP6/dCQLf2fTJAwrhgMwqMkrP593KAgYPNL2+6pfrRGHZg+peob11TzmkzokOtfxl7fvcc45fzZalNc1853D31bDluaavyefqTH1ZTO86PVgA4femlF1fpQ4d3+m3V79d/5lO1fpqLgOYzWSeBbmDReCxv8ABxbKmx2SmDxaI0v1YRJzIuhwPmezY+ff0nN75x49cjw11R059d/XJe+uP+2PMzuzBePd/9gGmbAwwNz2BZRa0wbs5PVAC/U6yTzeExBTA/DsomWpqfgGLyfia2rO2A6fd9Acm1aYcZta5xXKp4ylknOPFIA62cR+PkppxLLrukZMIkxyGqc3Ab+2SzPeuG7GqYUfNOLOLeB/XFz39+U4FRtp0VCi2b/vd/8N2Nf/X5L0QFfkgt6yrYAAAgAElEQVQ9m7r8rTjeuc8hr8OcKQOQ5xS1M/FFtfMX0RKYR0C06xzmlGN+k+fpp59ZYFR/uA6oJKfdMYshF+lolXli0qw6KMuMJXzbl2OaYbwcEfWtAwU1/bajeNknqxyD0UgakGEGVDhhCyNI8mwiorWm60TYEvAdAKpmtIj139dB5PIe8trEKwN49R68xBoHgL8FgmrwXEAX322czf2y8QuSqMtcgsYCcEXiDDD6Wg7l5l3FskVOTGaUpqf24vnsrl9XQ1zcIrgWmuklIN0EglPga2B0Gdqp2jxtRicOLUfPktGMUiHgvQQsQupVivLsU8YtltT6UBmZZhlNLva+vcR0y3ZUue0/lba8Ix3oQuarDnq3jh0P3rxjeQopwWJBZ+vWB1ff1aGZthKkazynbSm7w5t5alCkUy3EFt37ssmZTM3IiX/Zqtuyt5z0dNs9SmnYoLAnPfAgpR1w8NnPfHrjX378kzJwr9zNk7l8OSEyxuI0bO4KLxpk2byGQ8Swe6yFR6xEDmxZ5Ey2BnXK8d06c6zdvbm5tkAJI/k8nxzVw6ZuEjMiVs5wxklolmyG6l2ew3XyHaDXAuR6HqPNoHi2kD8W8t7sGwh57rCFHFl2jpwewM30AR7qAwA06FYPHp8GaQO5Vo1jDksFPyeXuvjtkdh+WUiF9Wkm0ff6utXk5FMqvMihVeEVDintqo0h5XW4pfawFhePrHj/6gOgcdiADZudHlPUX0MNtz+2iq4bmxObKS9tJM8GuQXMUzcOPfX8GUqJ/IEaZbXc3EMmw1ZyqFtkvHGtMgHRzQPVqIf4be5pVhmTN9o5WHO5gMd8HGlCqf2BAcBL33BI6YDiDe7JEZAjMyBijNdhu6u/Bms5vPTFCjQ+pLmlxnwh4YM8j0mBtj8R0Io1OiEMqWfI5W4s6D9ASx1tWs1mK0tb9HHLHVC00WPw9mTz42STRhbI6cMib2Zq9labk6U2AGJAarO/Qqhpp/FbTOAnr6v2+Vu7dsdmb2gwhjlMZ5HSJ553S0IKsbmreJ0Odzn193rgGqDbuJGZiYPHvsgJg6oNvu+ECGTbm5zxQ7bWGKBSu9uDX98BslSw5EKF6r6hlt5X6lLr1/44wKkrNT3m8ezpMPdAWD/1ohoHcE4M0LkngfdfTJQF97f97kNxbOnP5oZ7tP+82LiS5QvTLvulyKZsISN/cjsiDBdZkKWXtjqMlD1rxsWnA/TNh7vvvnOEzgrTpa9FD/B+9fuvrPqaw9/mvJQQZOphnej1y2cse5tFjTl1UI0/35WjWFg/cUDPiMMRsH9XgDEwvzOHD7LFON98669qXFlbfQfwmy/6CeDWHmC0Dq+ZP+YH21NsLTBa9qMCEDHFCAOp/uLB1mE9tuLGQ/epkGf1nIA06WLfzH5QsZAD5mz31K7G4nOJClC2yDFXAOBPOeWkkhMVvXHhv/F4eK61d9jEK1RUxnBry5QppJP6cZgqAiAA4Dvf/dbGFz73+ewxB9U8sKYcnXSmDgHmUh0iy9RHrOlnx31xJHVouS3yK8fblFftzHpoXByf8Ezl2BUwqm4P7XmkrtuRkIdMKXYGfBrj5mPtf9EE2AufSqxTav+Hcq95IOsSU4tXMt6PPDp2u4ma8vqMOmBPBFSHze2ml3UDvx4X6xrQJe7oa/u7zb83bUTXSbXl/Y03GkNs/jYY63USrPeJWpOXIKfW3k3VOTTVwHZJqtnnmlQam85gDIv1rP1sgFHxZEtj+y5gFMA6oLzZEKGdislc4K9u4/Id0+nlsqV8GowiP6qenCHyYoJR1836tk3pUQGhEkRwRqO859hUuCsmMnWYC8O6CfAPrNRvAqPLBvz/AkaXILRZUgtB2eI11F4Io4TTNHSdng4UVAuzhL2wPWimrTu5F/1Sj2ahtAliOJRr4riXzUvFaUvIDt9bkE1kA8ApvTeCV3PasxCyx7EJ/jSekL/3e79XGUCo8zsXulys5SCSxU8ZbPRqMmURLPAddddQtY+6M65v8LmcfL3wNCvRJ8NmgsmvDYPVkXdjy62ZlrIxmWDYQkQ9JaSVDRxgUN722WabZTGkWRS002+1gWay2TgsQP52n8+ya9hwW2a8vhv4lRf/DM/SDmANsjkd9KBsdYm/hTxRDiZ3DM731POZUQA7fTpue9geA81SWciU0c4orvPc9o7m/WozkpjApmkSlnotNsLkj7lQrviExZREbqWOTXw14Mbi0XbFDLRb3bqS25QjRrSAog0mMjwq6RfVS/2oH2thnqYi2kQ13wcLgJH5wGC4R+Yw9yoXo6ks3q7lwDVP3ICesdpMm/q7h/quAHVUKcXoxKEAE4Xh8BzXABGuUW6Df3LxmZlJseEBkUCM7Ek15rJJAUsf/tAH6t6dCWKtbHOm6pV+Aw72Rq7DO3nET23QeG9YTv2ifOBBbEhy97t6kBHZXxc7RM8Vogkbc3wcR9TBZupaDhPaDcR5lX1rQIsx43ljARz2yWTeanD9XaAmZgUjI9VRBaREvcBoc0jrdWSA9deKiXzw4Qdq0wXOR3SL4bEuHelVV129IUMTm9c//dM/LU3JG29K83hy5vdrqyxQnfSh5knAiecACsIqtSOZ9pu/HI4wT1I8tg20+u1O8gDPeSQqYG16JmCYjfKZaZP+wnCRj7q+N2Po1Mj/xq//Q91jXH7qk9fXekVu9V3aa3wP++ODy6ZzONUlbXHeH7z/oerDsldNP1o/rQFsFvVH96V6e95HP/rR6r8C4xln1IrupYJXP6x0g9v/9t/+W0UUUF8AEciuCA1Zc06NWtln7N04DL5coBWA83whmB555KGNy5MT3e9CW6mn9Yrcn07w9p/87F9S3vVlL6ttZZeduSBJAI2X9fPQaUqDIfc6MbajvNwPz7h3+KE+LxCBBLImBIwaFy/ERr4yq2W+lpo8DOXr0e68J78PdfMwawkbMEDBjFssqQdZa7PDxPEnHV/rhPTRvTZU/OeUhV3FHAIUsoINs7LhdX77nXeV+cXzSRJQB+Gs/z/44fcij8vS5yfV2CitRoDxg/c/sHFZnADJ1x5QavUcOmtvCchwSGS2ovwTjk/638wHoLq0FGHi9PdRU7NyT55VYPqcc6fpwNt1/97Yixof0iWbh68mSo2/PxRAKp3wYYkzelTWCuvCrhNOKRt4avrSGGaPpKYvjcEkg9ZZx97r10mpJYB6N0Da3y/v7c+9FzXGWF6z/K4BU+OSA4DbAowuAecALgOMNgu4Aqbpc21clTd9PviQNCAtM6aA963AaGdMarZvvW3rYPTdyL4VlrKjLNjRJRgtXJFxcoCso7b3apvSnTlU0jpU5r8c7CupQeQiXq31zmtd1o1XfhswWtf85d/8xYo4X++Iftj6AOlOHL+PSrTgCbjtXsoxYEEzrw8E90vnuSy3B9ayAf071snnZsXKoHwyhRhRC6kJZ6EcAOTQTJxhCyoV3FBPPDsdD45chd0xaZ34ytEmi1alY8tzPve5z238w//9tcFu5QSjfPEqvZq9c9Ks+s0MQQz1h+POzHwzB2EzYK4thnAyor0AFUCYti5ksDxVFUDNcwabNuwQOzxOO0oBNFSfJwSQOQk71XoBo+5v4O5UaxPyKraR/dJUc3u+34plnXaobe9ncigDkLVIA0AV5zL16Yk41MPDocmCpVz/Bws30oNSgxcITD2GreEMRZSJSy4FWJ3U5gLQcmsmc6i0B3tVgbpzWNBvO3OS9z310XC6GosxZrQcJAKyyowhi6Hryk4ycn76maeqv7ZNsA7UdeQDdTCeWtauey3jwP3AqHa9lk2qHAImA9osrr9HH4+DV8kpE37UhaPTsAkVzsjmxKHHxvRybD6VI/ZlL3Lq41Xl5jAxNANj3AEDZXYSr+8h/x0j81AK7lBg/ZwRZmssng7C6nJ0mJGOo+p3jjqYQhmNbDbcKLsv1fOU5AWvED+Rg3EGQJGrDUu9/OaAoS42a2ph44UsOgA+xsdBULseitrbpv3xaz9Wc7OD4d8Wb2efOxRbO8xUOshsus2KtxkMYPyFL3yh0vYCYsLZqF+p6PN6/rkXSs7mUYd2ApA+/vHrSo35y2S5Yr/6bGxobdKPJZONth137PHFOH3tq39XchOI/EcJdG9jVbdHHn28GCz1ovpvZyS2eEArYDwcR0ZKV3NU/dQN+7jr+OOmV/tzI21jVNHGOptAc/jwzBvtPT6HEm3hiAJEGbtnJNTOvfffM0HdiEBwztnnFfBQV/ex+wJQyikzbKEkAGNOjhBQN0e9r37igboeE+owLgkDwOta4wmg1U71HvFKHxhgL/K0JjgIAd1kYHxrO7CtT4wfphH6nHzI0/j1vWDwxs0ll1xa83Wo7aPpiJmG8Xj9p64byUrSJup+5kLq9MgDD5csPxu1teD/nmEcO0RzHBIKTXsoYWu9yyGMzE7PuNbWI3PgrKQC0U6UeU/YO5E2ep2kph8RQyKrjGeag5rPGKAcyLYnsDui4dUcTmuvSn97lyKUiVOnqT10pkV+I+YE1hxz1Xj3uey62VYGEKobj31l+C8JwIcTjuvJx8e8pqb/2c9/WvGfP/ihq0tOElEcFnW4w6RYnw4P9gbtYctcTOZbrxdx4DvXHR0V+og8gSDI/hy5tJnXzvT3I8lc5uB5eRzo9I+QdBUBIVIwHoXYMm+F3tLvH46TozX9rWRYOjiqeNFt2IxiWl/M2pxj41Alx7yh7OZnPNQGo0ssURP1XV7r7GCDwn5f/30JrLqM9WuW3/us/9br1Tik712WV1WdNqs+NrNb++HERE3OtYMyMNrl+A0YLa1FmFFltJq+ucV3izPaYJRse69cB6QHYKk1MGpd9zuwWdetvOlHyRVccv5uXp540qlF/MA3tIbAqLmyIySC+diyfDcM2d26rGv10YLa/a2Y0d8GjDboaIbPJmGyyRzSr/UBMvvyN4JRC2aBiHSuyWGB8GwdqPP3ZcMjLBPLYtzG6z5bxDqNZMfNBKBMWAtrqSvn82XAsPjxQPybv/mbjf/0H/9j/f73X/vqCD6dNIHjRDhiYDopK9eG7rWi38OMqpsg1G3z1+YEDdrVm33OOHEPhxQLIfn0gK7T93zVhIj6cIC6cRKH4rrMlpFNtiMH3J+Fo9TwTuBsO+aJzDPUq/vJ0GsmrwFfqaknG9eRCTCjDVZtpmSr3vq9w0wNWYyDSbVxylZ9U2yV289zQi4GZWYcavDWdqJ9ympQVSq3yKfHgrKwwgJfqwNbQ2ADSCzAn8XfPdqnnrz4ld2HJs+p9JHZnG2OL2aBVT/egV42iGIcs8A2IFY3J0rPo8b2vGcTGqdtUKucuah5/qjz2ODY9amza6jQNs0cHpoxGW1qAdNhiApkBoR4vrAsFc+z7DKTujM2eOYV2+gCy2H+1e/hRI0YDPMIQ9UBzUsGk0Hs+tTf2USBsDfSzrL1jVrN3LmQZ26FJBqxXzF8bYJwVlSi94Wxq807chEh4ZCMd/UZmoLBwOknyQrIU+71Plzob99hfHwGmoRJMr/K4zsMzXHZsAAndpqY7k6PtyvxNPWv+dvxOr3bdG2ugI57Lon62maqDXVomZmtjFft4QWvru2Ed8n7Lg3QijNYQIPrX0sILXXbu/eZuuaMs84tYPWTH/ykGMobPveZcoBRHrAqCoH2eT75tCOcdKQACYAAFNiI3ecedpgFjC32AQvs2pWpzrzpteueMGPkc0684guk5rCiXTaCMqfIOPL+T9/8RoGFe+6+r1hLMlAfMrHGAWpAmz5SP0w1UApQYDsPiUZH3X74wx+XLWyxpTnMy0gFhAKX5SWfe/Rba4WAU2Ps7Tg2ut7YoUlqBy33aA9wCxwa++qJKSY76ueyfQ9aNBeo840Nh0P153xjLP2r2OzfdtutCW31eLXPfOY09WiiORj3u9N/QJFNmUyMbXU5NqHlzAc2sYAb23ByPSaar+8lIsL5549Uvtsz3/tAQ/vV4EPUFYco8/bNqT2imhfXWrkOt/tjt/1a5pEoO8CsOrDFNL5Onqk/X31tmPUgRfSBNUUfOTy7fnvAofmn/9krG6P8EPakfdhj87TW71CrN0VbwOzj09dfV/0g2xhHIePWGmSsidtpjFl3jAHlA8D+ky/N3fDYTzSWsFrad99992SunVgZdl6Ihkn9zisTgRE20fp15hmnbXzpS1/auPaaD9fBZH9AavkA5Lfzs2Y8FVtjYBS4+HXKOC8Zs4DRt9/KXgCwHTQdWKfGkJwLfM21qT+vA6rVJgj3LdTj/XmpfWtAtHxfgiP3LJnNLnt5/ZIIaVKoy2r8sgSkwof2XtV1KWA62dIVuJ1kFXOOHmN+YzPaYLT2jhkqs5nRd4szCoxWvSdpM9+W4hq/Txk7TPTf1Y4Z2qmT6/SNKxnDHPbR9J35cdLJsVFPKDXr6WuyC+bQ4fB3ZFT3SzC6rMAKiK9V7oA+/n8LRt+tc0fBB9qAVAPmCa9sJTOg11/LQeWk2Rv4spz1QWhharusoQYfnoO8aE263rABMuoeG4DT+NlnJ+xE6kAN2Eb0nkPVYwJvywbvOcJm2Px++MPvVyewjfriF7+4cdklF9diJh5fqXMtPgXoBpjqAdufdZb68RauCZfB2ipF9ahTE/usMBZtx2WR5kXqVaeldH6pjKbTkb+BpL5XWe1l12r9UWYyJ2XBc69QSwUW88xiKMV7S1uV3Y4+ZYM5GT5la5f/nv/6BPgtayBB+9XBc4Ejzyqnscny+iwUkf7vSdDg2eKnDzsQ/vOxifM6LCf+tnfthaAne7et2deWC3mW2jGLvnKoD/ZHfgX2U79yZpqZbI6JPIxDi7bXsN8czgrF8mbTKsYb0AQCU5/6PcxJ2Y9m8Wg7Ue9SBSqfba5xJ0SK9rf8Wsb9N7MFmzbQMdozxoB+AmCExvI8GVS05ZXXBgjmva2uMoEZf+6pcZQeLTY911b9JtNnQwQ2MDOuHfajwwO//x5gfNgji3tJLi9mk/S+L7am+uaUzAsMiH4s85IsPOYUYON7TJDYtryLxRrdFhakD1HGBKZrzOO3R+SCJJHojcfvAA3w7zNzACGFgDNtMa4copQDKAAtL+awAazsDwsFrPbhzxgjV8xV2xOPYO1j7vTmC1RhogA74OKxJ5+qdxs2u8392XyHScFRBYQ6VzYwajwBC2wf9z2zrxjEK668rOonbmwx1VjpsFfqrp7GCPm+EPlQxReATD9qH/YUWNMu9WGHa369mNit5REddhnDXXFKk/bS88XzHJm3HJRfrIxFNoEOn4UZJQfmBPqonb58p5xbYlepPp27/cSojclJ+8n/zKSpJdPbbrtj49/+239b6nT9jUFrExIqeIcFoFid2hm04n3GiYh8CzhGJa+d+kkkko8lHJV6AKMFlDL+yIC9q/Wg7Pbj4FPq4sxPdWdTrdyHHnqgiIE//IM/2PjRj35Y5jWnBdwCZ+bbfUlOACBT/yobkKtDNDvfAP3Tzji19oRn80zgCpirjE9ZR2UaujTqfyYomFEH9T4EK1vEFbLm/KM9+kiZtEWVYSZrKS2Gg9z+l3L4yhw8LGZArnk2QNl4ZD5hHO574bmpKXx1laULCAcES9OQ657P3CPXiqqROUvb88brI421Z/ntyIRkuzmB+h1y/vUf/n55YWP/qU0bBBlbwu8Yt8wfPIsZkvFiDpYZTpgt8/WpmDkwZTj15FM2vvrV/7lxZZIYYEbZ7goDJttOm7g4QHzuhs9s/Jf/8l82bogPhX68PeOKA97DAf5nh3ndHgemfZlLwDpmlE35QVlL33oz6+MEo9rhELtUX68TVA3UliCyscDy2sYQvdesA8a+dgl8lmB0SbAtcUeX/26YpdeyLm/pwLQVGF2VPzWkwCg59HOMtSUYlXGscMAE60inLes644weNFnJZYjN9bqP522q4Qs8d8au7BtL2a3qOwEk+1Bz4+RTTq8kG/tfHtFC2Ixas2gSuz8blHf5/f36AaNlXO1aet93Bqb1Bq8/YL1zN68/MJ5Ub0wqBES0r9r64FoNrAPDYa1Y0h4gdXqYLN3w+n2qJkOr6jFErmkwZqF1nQXRKfPUCJCQ2IwCD8X+5LTfp1GUXTkaxBHE4vrn//3PKkg0BgYjckyErXybfDnJZDBZjNtmr4ESkNDq0AKbGWTVOTNN5ApovWeZd30AIJuNzdk1Mm304meRbqaU11oBnKnCX05o3wNUrrVJlZrGAu1EnecXC5r6AAcVhmnKTNlssDghWFhNkj7JvZFrenCVl27K8LvF0YY7gjCPGGQNlMqeM5OpAaz7GfgXOE78vWYuSmUUQ/9yKAs405/Djm2o5xuM2lx6PHV7XaseNlNg1KGCzZgg1SYHNV4B1RkiAxhV5xf2Deazw4m4hrzeGwN/oFS5FVR+Hh4cIowlapRKjZnDhUXdeOvJrO1CMnU9e5Hxe5s78KYtVfG0wcHAtyOO9h8SW7Ay60jbPeeFfSPzC5Brc2H7OMxHhh0rL9WyFc7v2xO2CFjTjgpEPJaxlckA2bXTls/D7vS12mSOj0MO0AN8kw/HC4y3OLXueSVxFcv7P+CybA8zPsn8wosvSdBtkSgCNrPhHBUHCrJ8ZM9D9c6pQn0uuOD8AilME2pT5mEsSHvAo36ion788Sc3zg7zyPlCUH7zlac5phQjOOKqvlwggud0m7TU/AoYBN7eClOoXDIDeDi6+F6fAiPk9dWvfjXB6c+r+YvRMgcwP2PevFr1eSX9sv8loPCYYb4Rhsv8eTxA80c/+tHGRz7wkWJGOYRUyCHmIHHuAEYfSjYsc0s7+7Bz7llDe0Dm2sMWstKnpi3AEWZdzFexVjl/URnrYxmJgF0ZpFx7WsACEHhrQujodzFZ1c/1f/mXf7lxddKdGp9ly7VipZMhK2uKfmzPciw28POJ6z5W7KTPxtUZp506TS0OLacizj3WHW0CGq2j1kx2tW3yQP7GEDk+HeCivuoDfHsBr9rOftQ6apxpi/sfShD/TtfpWo5K5o3flKXP9B3nJWP1D5IS88Yb/3HjjMTrfDEH2NPC0Jhfd8Wc5OrU95mAvzrMZd0xTrVJeTtj/mA8P5i2lho7to5Vh1CxCIdLM471OzWr1KId4k4oJ9oyLL/rhxbL4TohkSocHHvvrMUV0H1jY2/MP2oOBYTVATDzRv9oR5mFZf7WITPPtZ4wk9K+jnKwMyQJ8MmmmV+AZ9Sh+6BhTz7swzOGElLrllt+WQ66v/u78aiPvO6//94cpo8veZQWZ0acIMvXY9Ns/rBttrZpoxf1vHHx9N5oZwK2kTT/lOxKpyWT0pk5zFo/HPys/+Sqb9jgvj9Zl4yDiLHqfkfYasyz9faRjOfPf/53N+68N4fIpDZ9PW3cuSsB8LNnvffggPQyyB2M7JHZh1tT2Ht8A7PeP5dgbYlL1j+3Nm0rkLkCi2us3PLaBk3r2GQd+3Q9+/oD6pF9c8mMrj5PNf0K3E6HIGC0CZrSsE41PQ2ha5dgtPf7LrfrUeW/A4yuare8fFW3BqMr4FnxYkOMcNhMPTqqTu/BFUGepnaC0dNOPyu2wDHRCBit8sUdlfo5+KjqOYksn1t+7wbs3/X7/69gdFMwA5T0awWessH5fvOXA2RUf2gUZnQJdPtZLTQbNRBpgpmYBFDMXdmpZCBMtrE3KgsMsGQRHKfNIwY7NG04gVmbiok6GKkEuy+7txFu5uXYGmJAOCv4+6wwB+pE/eIetDphmtRe5ayQDa/ZpwFEsWCTjs/i1cxhTYSA0eWmUeqZsm0V/icLUE68Y9F4szaFNgUwKIrJzKKDtSzgWrZfg8lsNW4zq1LaFROWMv2OOaxg7Vk4WlVeDCv5UT9l4VDPrmuHdlKXslmaavq2B26v05eykJbt2GwHtfFge4Z8hT4p28OMBIul/1gh/V5mBGEmSn00Wc5mA9o2VHtaNa+97WRFNsMOc4RdamesARRHxIJiBFIyeWNeVpECMMWTiXhu37N1v81DH5IzGRfwziYjE03Zx03HIRmTtIvNZR1OZIyZnvfqqlx9aZz6zzZPm+SWt4j7PALav1EBxEstB0wFTMo3z5auAHOYlgLtYVaUp63q9WQYDfIS4mZ/xupbUZOqNzn7HoMPCJgHgHq13TycjDsAZFPkIFOhibKYqu9JCaJfDl9pk7Jk5BmHiL3DPCXj6cyUiUkVjs0p2Zzo7EdkYRxgZICAt6atIptIz2VTeF2clgQBp9YFGOR6//jHrqt2Ga9sFcmnUluGZfHC0JZDT7LdAF0j3I5f0qb35uCW+eL5FRi9zGgGmAdsfEd9XXaIkc84sA1bSIAVqD711NOqbVT1bACxRXV4yZjYcdyupAL+m5qHl19yedUDmwl8bQvDNjbPhEs7Ml6m6eti9vKuPzBYnqMsAKnGVuYX2QC3xpE158m9T1ZdAE7PAxKbaTw34Yt25YBExt/+528W08gco6MneM4HslaZ0wBv2+8aB4AUIDo8pxOSLvFLgXV9fl/Y1GFK9GpsKE8ptvKqq95fZbcJzyMPP1rrYHvJCzOk/saV+aDO1tLnAtrM5y/c8Llqg3UIu+rZkiZ4JrnrE/fqc2CUs2kxK7EPVb+2MTaPb7/91prPYnSeHPOM235168YH3n9V2fJ//KMfr/3g2Tj8UQ83GAXoMMGIBWVyRAWQf/KTH8cEYFfmQbJgxSlqRxhw4+z0mPWcHjD1Wuqmn45IlBHs0v70uzFnDl188UWrwwVHNyYS1noD0HryUvaCFzmoxo7T66Wwvb4jQ0BNPz0a9nKEJJMg5Kjah/STtg9HOmYaYdljXkMO+6LRQXSIjtDkgPaydaWmfyhJDq5MStzLwuwiS7ZHs2JfUa/jT9gZM5ddBUCt36XJykLl+TuiCRmM6aiHdeTkU6Kaz7rjOU8nbvLHEz6MQ5brjf+6L+OZje25CYmFxNG3wmOR8+Oxa5ZU4u//7h8rNsKWtpwAACAASURBVOne9AkHr6DzgOQkDknq521Mimb6VM88Jmy0NdL63iCmiYbWMHW7m5R4J3LYZPMab/yvAOk6rliygSsAtjADaIC8LHt5j891zbT37fndbajfM07qnS3KfI2oC5vOl+tgFIniZd8qnLHQLC9Bc6vpmxldkXuTWV0C6gJ/U03fMqXxsvYPwiwgeDKwDabVvUi+XCN29RkhB3YkkgUzp1qXM14rdN4cf0ttaJfdMj+g3uqydkBo2Rz0xS/9eUiZAyHj8uYCjJOx6sGzunk2YHk/9ZV72v6wbUZXaJhNSdsxzIo1AGrGrk8Olfknp0jPKs/GuaCbJL4DeFptR23ZgKbia+ZvGxs1/Fhshqc4hqqCGecEWzHi0hkWc2oxJ8D/6//8TxvPJkboP/zDPwwbtCyc6udUqFx2fcX8xWC7Bk0NtOGlbdEtFW7qrWwn0FZrddqzHqxCxKjjzjAxZbs6TxZtG1ms5vRSaxs3QKk9o51cyUs4kXH/YIidmIsJyClbXaiV/e1Ejvkjs+4fz321nGGGqUQxmbmn69AgyG9sB7W7nVksnJ4jN7cFEWNc8s8gB7DEs2sQWcxdqYjfs/F0bNjU4YjIpoB8HHJsXNihNu8ogD1Z0ZoQKRcgIN9WPbf95WDjsKmRRdRtZRoy2VGhk1qliBEr8D1PrG1LCESpB1X/WCQGMNc+92pLMZ9p14p5jd2wqAqYERlx1KEZ15J1XlhNdacmK+Zi2ovaiKS7FDy4A/OXSjkyApouuOCium9/QJ/22vSKKU9f+9tn6rH26v/13GzYivY4IWtsN7libfrVY8e4tlmXDWoYawyYl7mmLsW8Rqb+7raVKUU8hY2NERf2iAIjwFZ5q0+bXnKo354e8XgPDmAUUcA8Mv7UyTy0wJlTn7n+hvQpBvTVYg/Zdtd1ab/7gScslTEE0NehNDI9JQwZNhZoZpZjXgJxAL/nOnipP8AGlKzA12lnFmh6OI5THS4NM6Dd3deYHH3g7zsDtMrxJ2MEqBhzbpiW7BfyLECk1pkZQQEYAIaa5TEO1Mv6VfMpzDAwp42cQ7RLG4EX84IM1P/sc86sMGx+83zAkgPPnckYxcGMTamD4LZcoz+MVfPxyDAVfaisQ2DaoSzPveGGzxbIqpBKsSXUT4dlndgb04WrkvkKQDQWHOSZbZDTt7/9nXJMao2T6CgOEw5vxZomCoGx8qnrPlnABesKsACG1tnnE5SdzPQ3WZiDXkwfmEmYt2TVuexfiWOf+2VKOvW0kzPPsuZkvoiPPJzEdkc1/EjSvZ5Uh63Hs247nKsDsC2JQIG7AMqjEmroO9/99sYHEg3hhQTPPy5rLQfVu26/o9JZsmfd8/AjGXPbqnz1HPGX31MZh6RMHdoEh+VDS3vg8PnetOGNxPd8McDTGkBNvz0HkhH7dgBrQfC19/Y7BoPIfET/G0f64KT8JmHDGxygsod4HvlxIBJxBGj0Mg7NwZPiOFRq+tTrzKTR/di115QZmsMyhy+HM3FHj0+yBNcbq8adMVEHqzzb65XMM31pjJ3r0Jd5JoPV937w/XjkJ8RZNCYikxwSIOnA6FoHkgsu3l1jQ7+df0HCZmUteDDj+KJoQNgeY83Oy+dnI6ODk3Fpx3GxLwx7fOSORAOZjmHMHMjg6ABj9S5ms7zRh1auD3dNTtT6CSytvdZBYf+9AloLUNnrvUe0Gr3xylbPXi+rQekm2Btgscti/tZ7d+EabCLSCduYsVEs7wSj7DvNnyaSal7k8MyJuNdce9hWZa5A4gLMNTZbZ3sbaw0cN+WHzcxrKSvP7HKXbGa1b+I0YFSK3mPi6CrsH+c9cjw8phjGDZtR/dUyWLKejSuW7Vn+3mRky7wcmJbg0w/v9nc3ZnlNF9TCMrB816rLJcwdJ4nNME4DREwbiQl4W8ANfPw+0rINVfQSMDVIqaDreZYNxzVtu+V7C426dOw8oU1qkqdveBJbQCyq38uiK0PFJz56TdlSURe26s9CbmPyfOqaYmEDRv1OZSM2ITA2vBRHpqcBtAZjqZ3Ajrp7Rr2HXSqQnIXEPTUxJ6vq+gIU016ITFxTfwdc1ICaA8smPOo15C4KgBMx5qb+zuZeAaHDAHUMugbtntOOMA0c67vUo0+nHZWA04DvtIcsgTXACjAwUNvRB2grL+SwSjZ4deuA1IAfmzjP4fWqfoKmK++42DqNUFnDq17QX3XSxw0CPMfL5us78mYuUPKdXvzUvcVcTi/2lqn0fT3WyJZ3tfu6nbxR3UeN7B7mBd6VX2xmNh6M3Z4s8GXQGTUJNubVYsGHyqKBfmd50pa33h4Hp2Mzhj1nZY6Re+pgMtOwvZRxa+zu3n3JDMY+4wtmYfe90GXAsP/qzdu61HGxRfWO8XOd32rDTx3rUJex2YexCtafcVbqySxSQBNGzHcApVcfBCu8UhikjrUo7W4/W707zq3+dUABdFteBeQDKsqGOGD0jDg/tG2xMvWjUFaefen7Ls+4fKJkU6GoMo+ODoMFTJMVBu7hhx8s29MOh+W+Bx5+qIDnCVEzYgFvueXWAieeUWGP0vZh6z0AtrHie6k8gYEi0NMOaiZ9t38efMmm4vhmTNOO7AhI6YgK2kDGZKNPlfXoDG91uPiT2ptNHNgvrUDk0GPYMwDL++MsQt4yl5V3c8A7YNeh2WhjyPTkqGXLOzy/OyRXYPGAR8kOzoo69Wv/8ysbH/zIh+OQ9Nx0uNpbJkmAR9se1lq6WEPel7BRwhoZk3VwTf3eTFnaLBOQwwUACSzvvvh9BWZ+ljTIbEHJym9PTfU+WQKlwB+wRUWvD++PqtZa6YBgTAkhRgYvBbwYM2UCEhmyIwVGMe9tL6xOmFZM3cWJD7t7d8BlwCJ1MhaOXCQ52JPYqxece8HGCXGoEBxe3wFKxgFwXP2QfVg9qJMvD3v3QtavE04Ma5g5WyGX4hlcZgiJk0v2+qsOfYmzaO3A1EvjSWtU7FvGI5YKQ3pY1hJq+qfZhx4W56FcK+i7+YVhHdqrccjY+/STNa8kfykb77zbb3aIE53Pb86Ds81dPTgIAqPmM/LBPKBtODXxSh944L6NB8LKn5J0wdd+9CP1nH053HdsZfNCFA7z/7AACP1pLzKezQ0vpgZtCuFvmhW233fdd2+BpiuvvLoOJ0duO7JSZxuDd9x1ZwLZH1lhx5hgsDc/Kt/fejOGOfGGswfsSV2u/+xnIvMXAj43AlR2Zs9LUowYTL2SMcCkSvv1fTkmpn0DsI33TWwxMEFrcxoENmDp6xpU9d8NhtYBaYOfJYBtfNMHxq3KWJbXn9dBcOGI6ZC1AmMTCAOknXUJPtDC2m+wkBlg9ozaWybBsBUYXYLl9Tqug7qtfh+y2YwzumxHy6kBerVlkpLVlulY9Hr2Z+vOMXG42y5NchrCPO2IjA9rJI3e0m7XcxoTNon5m/DkAd70rabfHAybD+sHL39bfteN6xOMRvAMrck3mTAnhQMENRF3N345MHRQ0/ft3FN2fHmu65z+e2Mx8Su4d068fnevhfjYeJ1aKJ3qKuB6mLcynM4EdRo8PYbtriugkMWF16a/f/aTn2785//8n+Oo8GxNuB9+/3t1cj46aoUOAF0hdqatBi9igBAY7ZNJA1H1aRZu1THTG77ZP1p+9Tp4Gha7x2LeoBO4q5NFTt3d/jIrmHH9LFijL4ZDC0bPdZhRbZfmThvLHjSD/qSkmbRJ2ty6D0tuc2I0aLNx9ADtvul80sWUhRXUBxYWi/pJcbBplrTYp6iaPaNzZFt8KkB5Bm73iecKpTQ292FOIINPs4o1GaZKkAy0r2OjahPGobNm2ezUF5tR9rBTtUQeLfvRjhlVIHVrB40e12PxPmwcIqjmU8bLYY56wgMdZyWkkUn5RFijYhynIxGWpByOUgflA0/GpviRBUjmYUgZNgdt6VBKJeecirzbOMvJJBuBcXvktMXsw5j7yxGm2MxnVvaTHey+QaHrhuPaUAvrB+PzsWQWGwzeYSubVQDC840LZifq629gS30cXsqeshjakenL82163Q7XGV+r5AZTfhyY9B1vevI5M2GIyNEc7Pi8GD7RCLyoq5bxWx1+sLfU2r+69eYJ7ka4nifTlgbYZ0eVbdwweyAL0S6Uh+Wr+QWV1Dwdqnwhm/Y8InzQSBNKOwJk1JjI3Bj3HJx+eGJlv1rhjCKHAVaG4+LRYd18fiI2kzZXNrQd+qwyPWUPIHtjvqINzKgNDwdsjPkyWAkaHaDI2CNvNpteFwWMlQNZfmfiIESSOXDKKSOuq4MCxvLlzB9sZNlv5QDqmgsvOr+Y1HJ0SpBqMqdm139PxRyBHbJnC38mdBRwAlhygPrVbbdXPT5x3adKhhzVmAeQH/k++sgw86F2ruxrYas5pZ1y0jAJwdZpH+//cvCba7O1EyDCMALcyhxkwkg3TEb+35Ng+u676ILzMpdO33gmWqqjj0lygl8OJ6qf/vRnmRtHbey+IE5QqUPZrcbu1rzz/Jqbxl3AE0Lh19k4zznnrJhiPVsmGGysy5Ey9r76643IrxwMJ4lwWNIDY2s5xnp/K3arxXhxzEndZSrblhiaNBuPh/0XdUNIpkMPHeZIR2Rc1CExZENF/JhpiY+aGoc+nFhjyqRnHuasqZ75YOTbfgENcMy1Y8N67kvg+V/kYHLZZZeWmt6h6s2ASeORLO17HRIO8DcW1GnEpQ4Tm7Xv2XxXGaFS5wqth/kKoHAYvz2ky4c/fE2NE0ldXkriFmNIxBLmAxdHu7GZlCCHgthxy5BlT70z7Oj7Uq9tiS7x2JPZm884N1tlSIcdMVPJ3FaGZ1kDOMcd0hl7AvybiBnk1CaD99sC0nW2bwlU14HQOsPZGGYJ1Na/WwKs7pMV9pkMb2MAaK3Kx2BGNuNA+E4wql7Fuqf/e10pEo+6LK8l29ltWOIwbLzvkWrvBqbH9wPoj1VwvJbPbvLJ9w0e6/A1HYuEgTc2Meb2MiYk4oxiSesQO0mbdZnXnJks7rL+LcvNymzW7KCtwOiyM34jqp0NazpWI15LSB2vtrt7hzf9RNzLE4vP7l2CWn+XsKeawjN7Q7YIGtiF5AM6BjM00hJeHPVOq/cJBNPidxtghXOJ93SHIqog2M89U4sv79c//qM/2njwvvuLiRC6Qroz6jweqeVkgjWMerZUl1k4Su0SMNpG5+pYbNeiY/sEYtHyuY3SD456vZxS4qDRA8Jzup1tcF4BkSdrXAC6bUqm+triPk6So9d0rcX9mNDn1XfZJMt2MoNKG4oNmSyrcoHRttPsulq0tM3C7r094IHPHdMA3bPJGxglX33ivtdfGWFq2t7VYmiTsJhhqpQ51FgjTidHr+FkMwZvM8cyQ3luv9pukcxs8u6tOKfTPED7K0ZpnjGeN07XZDochYZdazkjZXHHRHQoplJBz7ioFpCh3h6LQgV6T1m7L7iwGBu2fuW9m8NImTRElhXvNPe3CrfUGAkVBCDw0m+D/A5L1AehOvmmGO8dJuvhPY8WSNqfzaBB6zjkDTZLoHH9MNjf95ScywO3YgK+UECx7Gkjl7ZfBDZfzry0eHCownzZ2HvODGZ+hMDqNqhr25wq+9UwQuTX5bZ9YNu8lpObA2PUfsOG+JDhsJbVEpNHVV/e+JEt4Efd6qApfSL5PBWQqD3kq39eyvzDrr2eUEscN5gmOLBUeKa0FcsFRJxy8rCNPOmkEXtUPGEgyjNGZAn5woczjuvvvX/ExzwkjPP2MDw7IhNgrT3829ThV2HUjDV/VwaqyLRCOeVe7QS2Kh1kFmPXiRPbZh2uOT3mAEI5kQtG3XjQdmzTOHAPUyagp00KqDutU+R2YtSyxbClHZ2xSDnC/WBs9Uk5aOXQKvSROcq+mJw8nwyA5F07T6hxi4W8487bEqrqzKwPT5Sdp4O69RI4dA8zgL/4q/9RgP/ixP0E5k6NRoXKney0n+kA+bOxLQ/0zBPtA0aNM3PQdRedf0HVu02DGnxZr1zH9AGIvuqqK8qUYvSvtKZDZpfsvjB9F01a1i82kEI7MfW48cZvjCQAp55V7ToxzJxwRu61HlUWJtqBAADhpc5Je415YNTBaH+C2ZtXx0TFqE6VBKMOq2zLh20rdrRt7IDR2s9idmSD5nS3LWvgrnjD782e8UTStx5ddsJC3CV6hfzspdXS3wF7WU8K7KYfm43udbVMW+bep4xybEwUh/JHmGDFPc/Hrh2ZILoAL3bAm0ORA4SzlnFk7us35AX5GbdtdjAOBRs1xsUENS86NvIRmVM0PDR3jwUoAq367MF7HhjrDbOnlHHTLTdvXBl2nnyNnWMCuo0jUUvOOjsOgwHKwMrll1+xcVsSJmw/8rj0TRwMf51DbEwRrEtSGxvfXsfmkOTBMmDZE9R1aMXGvt8ETGOL1UZg5qyp4dcZy3Vg1AzjkvhqsLQVkHs3cKcOvUf2NfbVBqhVzmR5LTxAaO3JGQPNjFYcBr/N/Rsz2pjAtQ1Gu71d9/X2T06syKbf1IZmRjvXfbeh2+HvxiyNtwqsTpwm+Yf9BBg9xNo8o74wS/F9OUAhVaZG1fO6z5ppXda9+2AFUJehnZa56be6yXfLxm6F0htEjoYNw+RyLsmgAkYPALQTcTcYXQqiAWjZZM5O01FAlIW/HF7mCd3GajHkjT0G8QgndOLxJxQYG/adA+RaDJ6ObZF72njcQi8v9N44ENx7790bv/c7v1N2ST/6/g8qDt1nrr++DOQxFRZPJ2JlY0Z1pMWmFr0Zh9J37ZjUnbHy+E8dTPhuX3X2jE+GwfJ32ya512LWtigG9KY9TWxOsngoF5szQORgZjGBtXmV5/++ZOwYzlnFEhg0mTQWLNcs+6OZUc/wvC6rJ0x7Y2N4ejF1DUZygLlORToYCSfnAXoSRifgs5k9YBQIcVbzTPeO4PIj5NLBmbB9WreQnigG5mSiyNWC6j4gwHXuLfvBaeLQmYXYmg4zhJbPsPXjBYshUAd1wzyWOYDTKFnNyeTQMNo+QiDtDetS6q/0c3mnTvveLnvEuhwpLy3y6mmzWLHkeS4w0yrvXgTbLOLtqOn1kw2fPdZ5Ab0FcqPr8twGrtLHkatN2XwAPjzr1Wyg5N4mDjYcz3ZoUJfhPJZYjnFuUGcsGwaMCrKC0ueE691vQLB7yrwl3/em0JEH9Jk+KW1Fjszu09/KMzfLXCbjteILZ3xX1qEjBpN61113lEwwRjbCyy69op7fzjovx4a7nIoeG4BGP1fmmDBlJ598YrXhjQBa9+yMBzYg84mk/rzv3rAzASPUivoZ82iz1F82Tiygtu0OkGF+w9tZ+08OqCM/uc2NU2qnWnNSf4fRdhjrIO8YfCBC+YC48ad/TjopB4d83hEQDEzqozIjyfiiEgfotUNMSLIio8GkD7ObnZGNPuvc7/p+mI4MZhXgcB31NObc4cY4AdTNLSHG9I//mGRgE+PJvlI/ychFVsAe1nKwtY/XODgtqTYvPP+ieFP/UwE84PbnN0X1KttT1LxAOgA4Ds0jzFDHTLXG7guwoz7Gehsb+pKMtPGUyEh7tR/YFUe0D5tkq43WYqBUG8nIWP/WN/+pDkpn55lkJJSeKAfWQ/2LGdX2Y7bvKFX/jpAL1veK+JDx2CZdvrvxxhs3LotqmSyNLwcj8YdrPseRz4EfGAUgXDNsTQEI3sWjf5AF6i2erEDfwOiOANHtAWP7EsXj/oy3YnzjcPhksmUdkvWYLISaGozk8ZFJx6YOEAzLW+t2DrNenB+VKS61cbM3NtxD0zOcWrGz3mkIgL+77ri92vvJ6z5e/fN81qfLr7i0DmTqIQNVqVUTN3g45o1wfNaMshmfoeuGnX7qkDbZmzCj/pYeV7zZX0fuxg1bVnNiz+OP1RolfmolzwhoxCLfFpDKoOCc85I6ON9fdlm0D08FUL918MbpiZTxau6PVezQpsyUvBIIsK02/xqwDEJlE4z2Xkk262Cr/16+155Ko9bM5ASsy/sLj8zreh1uzLMs438FUJfgly/GsuwGoxyL2la0UjpPprDV9OqyZEZbIwxcLgHbVmC0cNYkpcis2jIZ5SWGG5/fyYy2jJaAdAXgJ5vJHLF+T32sT9T0nJreSDnWKMxo7f8zXXWVNIH4VmD0HSA011d/LEyCy2Z0K+E3WFydAObpUaHL65u16w7hwOTVYFTnLMFPF76VwMsWczbKQuDVGXksRLU45JqhBhkhXf4fzu7E2bLqOhP8S4acM5kyIZnnQYCEQEJotmzJdimqLNtVLttRER3hrv57uvufsMslV0XZll2utmyBBAgQIIRAzJNIhmSeSZK5v9/ae913uEq5qvtGZrz37r3nnL3XHta3vjVsKKs7324671tsXlWeJr+3EqdI2u2MKXjkkYcS73h8Tvr45sZPb78jJ308Whvut3P6kk3gtttuK7eJWC0L5P2AhMEOjYSdI7OItvcqhjGvdneSQTMdLFbt0O6KTcxmVZMqoM6rg4CblQQevViTzagW4xTFW0p9Bg1rxxirwRArzePzrRZD3ne/iufL5tIZ+2081DhOq7RjBXtc3MvnHUsF4FJu+liuyoBISpXbdxR9H+5L93YvY9JhFZSOxVPxexmPdj+OMXyv7osFIR9yKDfm3Fga1AGiNut9WRSUaslmhioM19dgIDFN7iF5qZk8bT4lJVA6PKNCKEJgV53atBewE/tJzsDJMAiOL5ByYtx5lPN999xbYLhLXLlXhzzYnDuuVf+bDSrAGRmSP0VZTEyePUBZgFU2eXU5bfI+Y/RwixR7HQa+3OPYwprvgxlVFcEYAT2+91yARScaeG6Pm7PNW7nq11nnnlVKv5m6ZwP6fFcCk3tpv34bS3Lp41P97jk9rn6K1XwqHgOKrpP09LWAVtxxFI+6nebJiaek/mDmzn333Vtg56nE+wETwAnmzVpkIIhprmN6o/yN1/kpNWMT/Nldd5bLugByALT5CExpw6dSA/jee1J+LfHG28J06s/PA6bI54wkcmB3xbMJRwBQfxmm7oKLLq5nOnbVWDydLH3txJSWMZb1Bhg2262tgBf3YbvwzYcRF+3s8lG3lzvbesFOGe8f/PMNBUT6bycKGfdm+18JiPCMKwP2hAVhjQEyr3LLVrLNjpF0mZcTitzr4fTDvGy28oXIzByyzwCUJ558QoE/cwnTqZSS7xoD/89MVja5Wx/c688kZMF+KfnHODwSzxAmW8ky86fB6JHsf1VnObLyOSBojPenIsQlcakDRu7jmmLpss9az+bHOMxgxPG20uu9qL1aZAXMPpOSTowFzGgV8E/fxQsDjsP4eb1AeYLVc9+ESKRuqjb1gSd9tLD2COFSYguj+FHYTt9zalEdmpD9ktcMyLUH9JncwJ/5oxRUuStjABVgyj7r5zPPvrBx9vnnZYwy7ukftzpWUTiEUBgM6Qk5Bc3JV/rqbHdj07Gy6qjWmfCZ/9YW47eM+zBO9pNDAbTtKWmvg8/FXRufexOnad7+Tup9WgcPx8gTgmFte96pao1m3Yg5JVNrwDi0bpJo1PqpwgpCwOhvxVTns5/e+bOqonCSOGr1t1PaTButTTG6w9AcHjc1lO+9+2dx/b+4cclll1Z1kBdSMurSK67Me/HCxSADRrcFuLtOkX9trIz+eBb1Y0nQDON3M0HIvG+w5fejAcYGmEuAuAJWuaY/H9p0vBqELT/7dYC3r1n/fAXk0t4lM7rKkclcaTf9rwOjFZY310yTcsipxl7d53W85f2Vh3QC7HUwuom5NmNG12W1ZIw9o4idCZq7ROBx8Z6oXYsJre9M/bQjngLziA7zfmMKz1gB5BWw3XTZL8eh+rmot7QCo0tLoX9f3nRdMEuBdUN0rlwPaRyXWgHV2TkPXUf53YmmeZvdtGkt3QwUj+92XJrfbXp1ffwUS/BHWffnzSABQUrAeD5F0Rmu99x7d0DqwSy+aysQ+WAWtJio06PI1Pe79fafZMEMF/Qou4OlHMwF5Ven12TBDsCwfcWcNKtY/cm6HYtsMKflwo1ydw+yapn0TwWYe0Br88717b4vMJTBd11tlCwXJW4mk+fn8/M88h0zDtL9OnB8MC5jk11NzIUl6b12DZLhAJs7VhnpriVT7eqs69PCElAi5Nru6L6GwnG8Ycc4UoYnBzBVewL6qn5mGBgK5LXEJY3Y11FsHahuYFXtijJi+VNs5NHu5JYVMFoM3QxDwIza7MpAKSNguNN7jkpA8PvuWHc1/6ax1QXu1ekrEMdFm+so+AItMxHByV9tgJUra85z1qJ2yNA2R/3doQfu12NQR8/kJTlBAkGDfErEd154/qXJzo0SSz1fNpmzke3NMtfP7lsDpjciT7Lx/CrlEsVFnpdcelGBGVUA3Ff4Qrs29b2ToGxGzQRqZ8cFA0TWkzEtNi6bVIUtpA3G88yUQvPM9xLLVkzHx+/PrPskHSU8gBsQ2MC4+Nu6I78+RIERMpjdsNlp/6FkD+/PeeLbsTiZ7cINyPWb3/zNSqx4J3XvxCMLm6Bcn3wiLFuArRJV2nz++edW+SSA77wLL0gtxVGn8+N5tvhr2S/sL5hC7mYlkLiXP47rAkDrfY4MgQHuUnOvE5ZUDfBqVv/qq68phtRJWeQN8FXYQcZZuwG4ynJOP2X5GzdF2GVCe5Y55j8ZjXrGI1P1ms9dW9f5bx1g5sTnHyrvwzhG90tfuq5ASZ04FHlhHQE2YOXWlDgComWVY+nVFAWmf3zTzdVG417JLonV7Wxr7zv2Uj98Ri57M972T2D0/MRiShzU9mdyjry5Z30C1V3iTCINQ0Bften110blBC/f4YIfJyHtLkDuEAdz7OywtsZkb+ZBxUon0ZNcL7jgogI272Y/rv0v3/e3e5dsMj7G/eGQDNojrABYF05gHMwr3w+EqKOBT0j7AQDjN5TjcBtvyz5b6zbGTOm+zAd1QJ89Ojk5bAAAIABJREFU9OLG+RdflHu+V0XwMYbb84yTkjVehz7EaNSf1zOvrAOJmeIkhYdVPdjpSWE4FqOdfclLW7X7tch/GNODGR3lyD4sQ87fDyrDlPv83nf+dYUV3JMMe/rr0UcfG4lYua5iYXMP44/JrRjmyMr1kk6a9bd/bAk7NPRnPFaRjX3OnPxMEgu17/4w7NajmGzJKr2nqOZxIEl2DyRs4NlD43jTaz5/dcqlvbhxakJmdux0hnnkFn25O14Dz8TKkikwOsKkHHk8XLwNEh2X2XvpElQeDYguMUvjk3XweDRgugSuS3C0Dji7TX5ugrsBqPu7wkjItjFMh3zQJ637l276/tw9Cw8sdLlnmIvrfVkHcNWuiSv6u90eMaTd1nHd5pn088afYIe5sBoL9N4z5DpCDI6J58CcAUbrWRkfY40ZLT23OPSIHNbBaLev99GlAfArYLTd9OuD/etu2qCpGdEesE136UDJYsaqM/6zLBeJS90wz2wavS0NG0azRxaPjlNWBs7C9H2bmIVftSUDOrxXbBcAENBpE/cZ69githlQ2jahch1Od+VdP7szge47wiB8Y+PZxOrJFAVGv3TdFzeezU8K7Jgs1CoVNYM0LFqDdlos21fipvLCUkpkWsrAgi53TOTQ8aY9MO2ibTd0yWdOeJZ6y6WAYZjmjjGqe8bibtBWNH/cLOSJ6fATGK0M+Mik6PRp+TZwWlqjBWhnvEcDnmJ7ZxIAuXvfZube5abOMylmbSvWNRsKZQPQlLsb+5B2dmHnVxP7535k2LGi5X7OZg88nLrv1BoXMWijHyPsgLLucA3jyzggR6xCg7ql8lY/U1uFKWgXZrPAEFd8gfDRL/cuGcTEK1YvzyywPxndZq/fTjkZfcQCASENlsyrikM19xabUIPEmvPA45RjZdTm+ooPzHvarF82dvL8MMquWfVSzmHsKv40zOgoZzZierWbbCspYho3tWZk9ufVn+lvgeaAXe0AXIpxDTNEOYkrdL930oeRRTzcica0S6KRV9fR7c3DvSg538O2NCu6KxbyYMYHc3vGWWfOEIphjB55f2T4q60KTHzhC18cpYYeeHhkvyfsoNtfoQ+5z44YgG+FzfK3pUEOim2XEZI+Y0i5ct2PZwIYfTt1GQHkU+POrrGKHLg2B/j62caexFBfeVXcu2GtJGQcMxNpTi6X665iCwE0LssyosLk6Wv3Cztabs3JkIqlPBQg8npOT/KquZ3/Z5119sb1119f1wO5FSKkukXAlPFS99h6UT8UQGuQJ6a2w2SMdbH1wFCuMeaXXnZ5gS2vEYpxfMWkin107QCwFxbQdM9iD2tPwaqds3FjEjKxnNz3EmHUANVP+555oU01/zKfzHttdvymk5065KZiQVN6zL5qTPfFSABIVDl4NOEU1v2IA72m1vbYS0aVhK4YoNh6x67rR8VDhkVVN7Fif2OYeZ6TmYBf/QOuxX36ycPhc2C0DOsowz7Mo+pxpn6o132pVaofH2X/1K89e0fpLnUcPXd3QhqM5fbsE2o79/6HESVzxcfJUT5J6ca0z7MO5Vjoc5I0Z9m9Gdf/ocSMmj+7E38stObVgNCKP85Pp6vRN9ZcrYWMZ1d6sefVXpP17lUs02QGvd9MmXHQj0qCizzvSOiH9frbv/PNkvsD6ecV8RA8Eo8eGTezRUb+i2PtKiT2BuV4rO/ecyRAVfhZNPXYh19K6METOWzg39Y6ujWewUoUnie7WZNqSwKjks/ecNzsYw9XyMbv/KvfjRH42sZrb72TAwm+tPHk089V5YGdKX8GnDl4wRznZdyWhC/jwiPWQM5P87r30MYES/DXOrR/tu5cgcMJFJd4ZgnOlkB0HXweDYw2cXM0MFrjNavBdB+w7F525WVpJ38XaVSfjjlV63sam/6uObhIiFqC7SWIq+udQ1rre4QedNsbzM7HVEs+Ab7nd1fs8GxvtXnqswEqM/GjQ+TEVCm/GbYFjBo3zGiRZeK6JxGzksH0ai9l9uvA6IezXnv1ZVn0/miDUeh3snCbHRzC9IBW9s2KbQpwWDuU/VjMQ3jNGjY48tNiaEaqrIPpLhyJJwPgNAjuQPVmnY7LgvRZu4Bk5TZYAQKaYQXKPNuCs5hZ3T/80fUbf/Rvv1PJPkqIPJVNVkC/796fQsuYG2Cg3P6xYDvmzeAAYS9HqXFnctd0vlrLsEv9bJlF7/uM4u5vT4bl4qrJmOf52RPIM5sh9fOdbB61yU43Nst6gP8xThg78tuZTaPc4bPET0+2TkBZhTksKHZt9jyKpI/+W4GzGX84kjWGi6Xcz0kM6DhRbV6yjzZDMZfu14lEfbKH8fbe2clS1xZM2gBBA5wdnjGi+lylkpIlzVXUC5AiKXmEKfN9YJRMgJmywqNUeuzHhrV5zGptxphtIQHOlM517wQs+b5XJZok1rCO15vuKkoWQOjQgB6jDFSNR/erWQ1tovwAIkrVBl4xznOuDoAWpiZuVeDO4u8NqUB4lB85C2PwaqDS4S/Guhi3ZLxScKvNLH2ruRElTDl5trYqWl2FrMNEkbGxobxlCbuX71TYwgTMmOSKXZ1hJRSSvgNE1pWxL2CaBKRKTphGIpeesb0gJwV5njg997z77rtqbiglxaAgz9MPnFnGg/hTfS43dtgncjstBc/JX4KFdmmjNeR3Jdis4YcCoM5KxrVi5O8feb/mxwnZJH12TlhA97v33p9XO675/DUbZ+a7alQq2P9wjpM0HmcEPJq/GEXZ/e5Bxsa9ErpiFGiv8SpGLeNtX/J94yO+9Gtf/0oU8hPFMCpTRea+A2xKnBlhJOMEtOcCYN3vU3FDm093//Susb9kzjFcnAXdz2pjipsdM1VzP+Nkvr0VIISdvPiiCxO28mBVCtBvLml9uO66L9VYfeYzny0waI4ZJwY2V73vixXFHBsvwMPaxo7VCUYBfUBqe6uefea5miPkCvCac1zHpyfRytGd5kqzasIFgHfj3cD1oosuqXnZrG0noBpXe83TB58Zx3jGFVyEQfYzQHlPmEtt416vtRMPVFU9yL5a8dBxtwPbDBPyVXdWWwDbcg1nHbjOsbrG5eTs9cZ1e8KLAAlGQpeHc53nmvOy7stzkH3E3C63e9ao+qunBfAeyXi8GgAmBrmM2ijtV1/Jee0BpcUk5h7kWXHWWXMAOIPMGBQoDNNU82qCgZ3bx9nxHXvdHopRLion281xF0Ji/X3zm9+MURbW+eH7q9RTExbAQ3kosvZHaNuoIlO6mGcv68u96NHyLjpFjrueByz7Ac8Fw+xP/uRP6vMf33LbOJY330G6YLq7ljDvkxhcYFSFi2s+/7nylIgZvfiSK/LA7WGPc4x3xrNLHXUpwo9SGpGckFbtuTNOPJGNObRzPbRsSZK1odjYo5m91qmNRXrPbrDUe3fjhNal68BuaYi3/lyC3jJaJqveMZ9LZhQjWiBsJjC5Flit+RRZVo7JDNnCaJZnL+PQnj/t7bY39urEpe5j933V1hnetwkEpwd1ss/0VeMp7aG3Wk829ip5zPqp5pN9CRit70fvFhmVGGrPboa28dwS47WubiyzDkhrfGb1gPqumNHu6NEshWZhemCXVkb/3g9ZDqqElHp/CmEZK7pEzD0xCMgCLLYT/ZjXasHkHj3YPu+kCfdxgo8BLECR64EUi9AGRtn6r+2nJNaQEL1Yfwr5KrfylS9dW+VZMKqPJhbxG1//jQKmD6bEiQnz+oy9c4qEhaEkjM3SWdFDcWRAqo+brh6LywZls+FG17c+lq0HvCfEEnguwWjLVNubSSz2V7jOws2udsgAWyNE4g3JS3n+8XPSC9Bvq7+BRQOPmshz8F2z3BTajWSTa3eRr3bMULvwnTTjPmTbQKv7pr2K3BuDjhPlRrLpk43rgFHgow9LWLV1un49T1ueiBvKPdqd6HhX43MkINY8Ebtam03mwXCVbxYjHpvUYER7casHWYsklplnAqM9x+o+SSzqIt2ULNm1Uuh4QvLAkJaiWYHgUYmgyoyFSfQ8ykNx4IrlTRuMLbmaR0cSD1dMWRjiXrTF7OYMae1SFLuYTnHG+d8su/ua48IwzLVeK64p8BMl4Xn+5vLlqtSPOnUl6wM4qTjcMIkUXq9z/fQ+MKqNXRcQqJaQo436MArHH6wzuY1Px3Q/nzqy/mZcjGoChweDmVhQSTQXX3xpgSDtqmLg7w73YQHjyOWMJAQBLGIRiz1KkkgbKdp57Rc+V3KVjHQg7lzgiatUKZryssT4Em/qfuQqBvHST11WNTjVFH0ya5v7/cabbxnhAmGmnnwqbvn0i5ueXPRlVe4nIJf8u/RQlTMK6DM3xC5b12JSH0gxeqWWbrjhh7V5618Bj3ksMLka71cSBuCzSy+9uPYxx3y6t88rBCKehJ5nxpEs9VdyjDUnQaViaRMbq807Entu3QGGxve11wbTiPH2nMtTL/SWW26pPpGJOaOygLl0660/Tvm6qyouXt8LaEeexuurX/36isH0/qFnA/TT/r1Z574PuHPPn5nksttvv62AqxOSvvzlL1d7yYhSNQZA4vnnX7g6REF7Cyjmp3b5f+/Pf1E70TkZJ/GKr8xs/Xcyb4zFxwGVg5Ub4QzvhF0bnpZxAAH2Xx/6BDuJp5jgw0mcrKTCxEwLVVEj89jsDZ6vuDvwKWmkgBoPW8gNc/61jJP9BnNaek1Jvfx8O2fR7wy7KMGDSx4TyMuhTmuV8cpxmHSEMJ3qZxKWyAEQtV91pjswWkbqzHzfGuN4ScR0FQ9z3ngbA+OP2fae6ggqSjz6yANFpjSw2p660vYec1AfJSJaT9aY9Xxy6qt6TnvngNHSkWmrMbskCW13xZOAFfe8n951d8mf0ViMdtzr8h94Ney5jrU9lFA3fbkohtEFqf+qysCRrOtPXXl1lW5zCpOEnlHgnqZkMA8mkGxUpNgEliOuuL1i7Q1t0OWaxg8FBqee6/2rsUODtf7OEkwOfTmYwCUAXeKSxkQNqJY4SPtax3Wi8Uqf54LS6dNNXySBuMr87XV8eemGx65AJ/Y9f3fuCFlX+Eb+NxHXbak2TIXdWK3BeX8HqP3kazOpq95PexqnFbbInFyC0ZZH1dVNG3eF1WY0S2j0fTGj8j72pLxZgepZV/5oYHQdH7Z+W8r0w0Xi1Za//K//6Vea3wPZP5cdX6Jbn/fk0MEekF5UNYEWdcOW9+l7+24zMyaeDWDQ9UOpd7KHhWSTa0avmdGt09Jz73JvxtqlKABMysLZu+4rEaHAZVwm7vWXf/4XKd30rY3Tc8pHpk4BUG568aIs8scefmS63cfEU9OuF2PFbs76ns24dW04TKq2q0k3EkHm0aUpNL1kcPW/QUaxpNPduhxAsu0Fw6Kta9LWBlQFLgMGFML/KOyQTcXmoAZin/SgLmW5hfPTq48X817L3mcSfxos9WIlU31uAKQvPrM5+t2m92pK1XTMVgOtCiOYJR9scMalwxaU//A5ZoeS2p/j/sSZqbpAbsV25plK/BTAiTwbgNZCiZx6fpCDDa6UyGSGrVWbqIQufWx2T/27ZvEraSKryn1Z4toDDHe/KzZ557YCS/qIBSuAjznJtcbE5lyxVtNYADy6WoFxbwbaKTnk089uN7/NRgiAuMdiBHPf2rhUMGVxzmMrya8TQSoBK3IlZ4qPPE5JTJrNwmf6YY0UiIx83ROAIK+XEttIWQM33LuUJPm/kOLz9bxpzGn3cJ8dVwreM7h0sXANRAuMp4h5uV8T21cnJoUBwcBcEIU0WPBhVN5+x22510aMvi/PxIoPN77//e+Hmbt6lLJJQkgrR2P/SICQ9XtO7gustWGn6gW5KrcGFANuwOXLrw5w+GJK4tjILzz/ouqvc7spyN1Jsvh0WEBtJLM3ARAxkAGZEjL0EbAVV1ljGPDic/eixD1TrOWpOfFH/8i5spLTVicFffFLXxjZ9ElgMW8q6SYdviwelo7VG4b2LP2V6/TbsahYrg8CUgBgLGozO23cGeczzhp1awEcz+7Pbv/JHTV/Xg34rGNPEyPp+xjBf5XkS2NQx70GbP/kttsLgGOj9cWhAmQo+95//Rf2oN0nJeEG4BGyoP3mln4dCjOKIQNUtfPiCy4cNWwTr6oYuzH7u7/7u5xR/u2aJ67BzLqnOXhmjM4+dMHnVYpKQlXCb6x/a7HCRmJcOZ1IlrhrH3vk4WI++1AP69j48BDpI+BtLIyVdSTB0bg7fck4PZdEPc+T8e8kL4zhe4kvH4Z/dm/ZwfOIxnovhzS478txv9eRnfmS/gJg72Y/+TCM3pbSOTH4ooifi9tezCg3fcXOJ4t9ePRGqamt20eJM0aC+yMHtMdce+SxcbZ8AWGfTWO5jLMYV2RibnVdX/1+NHG11oX5qm7qUwcfL3aR3vPak72mDy8Ypc1GoikZi8m9OGEWHc+7I3vcezPTX1gLffnVr341SUiJjU7cp8Qs3kEGxUU5LAKBYN8UQ2hMhQlo93OJGSV/dWFPlCXPC/VBkiyzZo7NMaXH0D35XhnX2b+dKidhazCjIxa849PxOr7XRnWxh5PQKpA3gWC/V3vmBKgNdpaftf5cgslfBzobJC1Bk9+XxFADuSUYdV3jnw5LBD4ZMHVP+QGzjcCo+zUzCozWdyZOamDY7W5guQLgy4Khrsu9lgB99f2Z5d9u+iVIL7zhP2A6+7f8vHBBTAayPzHryd7Jwzvwh9PGhJ+cVMB4KevlOC1ltvy9v9Oyzo1H/xGXjgNdfdA9WfxcB6LLrywf4v3lZOgJtUTqjZ6XgKsW+mxM36MnXVtvFnW77A2ixeq6imWI+6Yn7AAV4+QL8VwYmKtT98zf/tfpNwmFYNk7Tg8Y3ZLNh6v/2bjvJEk4e16hZSfcjNIaH9cmKnhdeyykwaCNUiOCsWvwpiVs3RTwC1i1mVtsZeWFaWswupxoPbkxuj2pWq5lMU2QBoS4L1C8AqkWt6xgLqwJRg+HsSWrrWlrJUpNy7Hdx079GP0am0FNsDwD+OuF12PXC6bLKPXm0SwYRtPJRO3eXwFeWXmZqBSSDbWfpV/qiw65jFJCagRWMsysgdoGiZi6OpFnJnQZ24opnExTxwh3xqKNsYyAlaU8swNnPzsxqOOR1fEc4He4qRmuPS7FMnSR8ig2zy6WpEDuYMCBd9cP19VI8CA3sgXo2tIHylsuXd9Pv4Ap16tT6NWxshI5gA6MYzHic2Nuo4yCoIw8B5iU4EHODX6NIXkeSImzZtyMk9g+7QCobPxXfvrykaiD2Z9zt+SXfvmeUmb6ihElH0rJeus56hxu8+y03Nf9HgozCGBgXrR1Z9iiQ889UzJTRsr8BoZ/mLJE2qV4O1bdOno7AHEYZllbGV/HQDo5rKsxVKJbWJgRAzoSgchArGgZO0feLubQIRXHZn1SjJS/n9/4xjfq+Q2E3g3TXOA/zLO+AleMOUxPeVQSA9pyw4J633+xk0C004j0Fzh3nyuuHEep7oib1fPMX+BBqSf7jWeMmOtRx5VxOLwQWwscvJF26k8/X//MNdcBWicFrGDWTwzjVm75sLn6/vBDj9S+BZSYT8C6OWQekrOxY0w5PnRrgBFAoX9kaL3+l//6VwVa77zz9jLcjJ1xlznbh2P0EaXuy40OMAtvopyUzrrgwvOKwTQnACD9USC/YjPT/hHjOU6w2hVGswumA4lkQb6Xph6p6zyDEU3X2qtfyrogp0PPPF2fiU8c63XE5vNKkRuGFiOsDcC2e5DHtZ/7fJVCelO8f9zJwlTKPR7w3UcnY7WOzX6t0ohn1dyOwrIeXorbuU4qy7WlqCcYPfbY7O1Z095S/PuJkBj6sz+JU88mZMVxofrLeMDEitG0NiujH1MapknfzZNK6EzMMoJAsp426GsZoIdHOTtzzf07f8JJR+YyBppB+fxzqmKoaTpAjbq5xpoXwv06FtQ1DBXgl1HRiVEgEy/Su1mD6rZemmM/fe6ceeEsxkxYxlkHzqr2C1MwV9+OHqri+QH2R955s8DuaSEWjs++vnXbrsSHnpj6ojkIInVut2Yty33AjioVhBkFRsuTMY/e1fYy7ieIatDZLnufL8HoktVsfVkgi7dr8b8/c31/vgSjRXBMsLvENkuQtXy/98r+qepN36P0yATHxYR2XOcaGHW/Ds0RM+pZ68Xumyhatr/w0SJWtHFTf6f7NZR6Jy59stxV3YN8pqzglnXwXbgjo2SOnJb6wdYwrqwy57NfV1Js9rclgF0Hmct29/2P9t5RwWh3bP3n0rJYDkr/vuzIklFrxN7xOEebDG2t9GCWcp8xah0r2UyoDbRi5Lq00GTOLGJtNLjNAPru/b+4r+K5PhUXHSWVAKFa5DbA7373uxvf+tZvDesrJ+V438lLl196WcV0OXoOs0RZc5MWOInCGmBnM47OxiiwuxbJFIhFVjGLUQCDqR0lPhr4AcPFHE6rAngu684SnVbTcpL5rBjJTITa1FJUfCziWgUFRtUejck6EkkCDospnAwMkFnhC3lRcl2ftNmwsQEMd0c9d/ajGV1sUoMwH9mARvuHq5lbrLM3azxzg4qhnIChY9E8rwLl494yVhQjIKpfIwFm3NPixvg8HgVVboLEgLmXk7WaKdMO79V4zNJXTtopGU83RNcZHS58FQEOVzs7bEMsoM3j2LSpNoPJwhuXEZM7su+BN/Pj3FkHUd9bNkCLE020pRMTyMTn7l2u2Sj3sbGOWEOKUnsAcXNRzE4v5AKcSfgwHp3A0nOhjTalk8Zxr0PpKdTm+w1ggEZjpLSRdjW4cf1IiPmglE3XvFRibIDecciAMTDm7legIxsPBm+vU2dmQo/7kiOW6eTU/MQQqpZRJ8CoPZcXV6h6l6PWYo4GDCDUhkcTq8ml6zjWIzwhAXHuRdYMNgwB+QN0Kg3oGzCKHSMz7a5kmyh1heGx1h2fiP17KaWq/E1GF118QQEzilJ/yphLolPVt806lqRWLLbC7YlpXIaTvBZ3ubZjHbX7H/77/1P3Aub0t0udSYwB2h5/7Jc1hzx3sIrjsAT38NwjUd5+MiCA+qcTPmBsXgpgwuq7RxlbM2ykXfTcou5jDQNbYkBvuummYqnEDXIR/+hHN1S7gEhF5D1TXVIyvPPOuwrc3f2zn1fpp3PCEAIX7unvO+74yUggmmBIdrz5kNVR/XXimHn2xOPj5Chnxbuv/YK3yXGb+oNtNx/MAfO4QmhmmIdkqsMBS8bOf/PvDXLPnrA/TCy5H5MY6do/ImvtBXLJ89UZ1qDWrGd2CMzhWRLuggsvKibXWfNV6D/FuQuQp96q/fu9mYkvIWp4H4CgUYEFENsRo+TNhGJ1iTLZ89rxSsJNKhE0gL9IlOmmB0Y/DrgQxoIZfTTVGzBFZyahTf3M97POrQH3Nx7G1dZqTRnTCjXI56+o/5n+KybeLFuVnMr8N35kUq7cxMq75pW0kVyeTXUEc++LX/5SxvDDGElZq2E4Ww+fEN0nLtixnsZrZ2KovYyFdaNO7TjwQoml9DueAyEE6oaaF4zkT3/2qo2DYXmVeuLmx3ifedqZZaTRN7tVKMkcAT7Jaef241Li6mCFwogx3Jo9e+u2hDKkwoVz6k/JXqSeqnJqWxxSkvd5EM1BBqi2d0hRM6ZNxCyBZe+Fy/eWxM4KaK10wCdLCjUYXd5nCUyXxNs6QF1/5urvCfpW35/grpjg6La6PwC5YEZ9t8GoE5hKL07PaOv29qStg7xlFn3jpiUYXb03S04tmdElwF4C8waVNc/T1IENxpw5EM9FlQqbYBTJZq8WG91hbS33JW5ZxzDuvWznCjcu66oezU2/vKhd6P+SBdGdaUDT4KbcyfPs8GWDl6B2iZqXk8HzmlUoN3IWss9t9t4HLMrCnCxfs6Md7/WP/+P/qUWr7IVN98m4krSL9ce6//a3f7c2q+27thfr87kA1mOyQF+MRf5aznsGRi3eTiBhkdiw1Kc0SJRKxRa9liNC8wJGBwgZloaA33aztMthoL0BgsYVWMlZDoE6nyzYclGRQ4HbcsWMDbBBq8QpgLjKBAWMet7xnY0/lYszhIG9JZtKDt7rzGyLoTM4xUD2/SlqMtJXCooScs0SjMp8Ng76VGBqFvPuOECbKrnVxp5+cO96fseospgtVmvWc9WbBNjUTzTGYmlKSU03FNm6dsTvBjTOsAUKpubbnPQUQAPDATY3C+QX454hMGdsEmNTHFmcxoWsbNDaDQAUoxSADNR0LG2FCKTPznru+LdmKGsccj/PESs6gPMI1yBTyh9rhPGiPDpo3T2BUUqpwXZv1CsWe2b5jpAIjNw4fYYsOj4PKDgSpsN4kFOzKvqFIcWSjIL3uyr5x73Ip+dFg1v3Aez8P3Da6QOkTFlpq+tfS2Y2UCWrvrPtt4X1w1bdn0xfiTpAjXqN+osxqgzhgAD3OpISOdaEthWzF+XLhU3xaqM1TJbWsOebj+R8+ac/U0BU6SfjqDZiHX8YQNDJZmI43z4cQzP3IKMybPO8sW8M5klssNORzj53sK5AXrndY0Q0QMTmMl6alaySWnkVY5owAezck78cBd/NCfU9H0u9TvOgx+2DyNnf7kluwKhz2TEpQLvkJzIARnvNFAOVzGTfJ09Aj5LgVjfn/uAP/mDjH//5H6s/pUhiaPQZ5Nys5KK0j3lxev4G6D/MdzC838qhHuTHdW1Oe43Y4xGmQS5lIEzFKQuefA9kL9AnewHj4L5776k+3XDDDcVCF7CcHh3jrG1YOsewNhtYhxtkfQM+H8RNbFz2xb1bp7hlXrnvuwHv7vXwgw/U9y5IGak2qsc+OGq67g7jOkrvvVXgj5veWB8IkALKtoTZrPq7Afy7A1gZqbUfx/PB8N0VY8h+T+FWuxNO5eU4WntKV0GwzwCPH32U/SL7FTBq330wWezi4E+P0i4D/b2xt5kHDNlrr/1c3a/4KGSfAAAgAElEQVRPxDLnte+1zLNjIkexdwV00yftFMeq32Rd3p9JhjyfcKiKaQ77Sl6fTmWIN2IwffRhEj/j3etwJECRsfTZz15T+wgw2WCXnuOCZ7R537yToHVMBCEHwjwxtlcnEUkBe4Xw68SvG2+Kt/CVqpKgbu3ZDnEoNv9AwtkeiqxT+/mxR8ogipQqfnbb9sSJxkVv294f2djjlWUDZsTbSiBVxskeRm4NRruer/m83AOXQJI8/d3YpNQqIsPN7OCTGR36dVHG8CgM6Nz0P8GOLu+zfr9mRDfB52DSV89cgNEOrWswWoTMJJLsFbywH2KMtX0RztgkXeOpbmOTPd2+/tn9/8TP3G/gjJF/M/aHT/7eBEcD+gajAysM2Z2eZD3svvAM8/2YJLxWAtvM2eh7r49B/933blZ72Zca90V44icSmPqLy071zZZg9GiDtXx4o/pyHU7KcB1otnBaIO2Sb8vA535vZq2TN7rMUGd79/GcNhHf2RWXgNf3vve9Uo5fjgVpc1UHj0D+23/7rwWuLMiKa3r2qbJEr43iOtZGf9tPKiP77SgmgKHdCepllmJPbFy5nfK/6mceGeV2dHNM1MGy7U1MBVC1crNPoNmWd9dffWsCxc6ir/ghoGrebyiolCeKBVkbziztNFxK3Pih3JVXyKSmTE8MY+Qlq8847Y8CozwpFvcBYN2/3ckNLlfM6ASxjuMEvjru1TU2Q89YWqOK33uOWNbeIJqF85NCtPlyOzfoLTCajXanRBrnjAdoUxTG640ogYoRne6pTrGSYOY12KO41QB/m04ZnViVYXlRnl7leqrg+KEYgMEqxh0F5n31DilK9TY7ucomf1y54IzjSBx6KZt3nTwSYCARhKvSPd1rlGZ5v9rbiV36WK62MNgj6eXElduzQZF2GpOKWU1/yHZnQFq5H8vFnXJmyuzMjMtSkgwcsWcBf74jNqwYmHJdHlOgw99K2zQg0D7/vfQFCHBPMYqST7zHHdObXxuAnY3rPsBfMY6JySSXnpsdB/tywIy5hO3sEjvuKyMXc3lx3KNeJwWUjxOJzix5A8sFBqOQKM2Po7W4MrUBMHsla+uBB+6r8apM/sx/oOOdZDGTPYDDqLQGsZfAhH5JmNCez1/3hWrrY1GSxuukvSOp5nDAXWU4R8m/GFZn157sFwFeFK35/mxiAI2hElXaJaRHLOBv/dZvFVB9+JHHalw9rxjxMG5VNSLzxPOvvOIz9dxXAnCarS5jcIaBiF30PXuDOfaWNZuxwB6al2Tn87MSKwqUdXjGE2FeMVo/ue2O2pd+93d/t+rTfv8H3y/5OMSAR8H39+1P8lfO/xZH+/DDj5aH6D/+x/9Y7TaHtfuKKz61cdddd1VfgVxzbDB6w4NxXNhie7L5pf3aBCApIu8Z5F/HzMZo109j2WXzmkQw93xWpaHmca/mkHZgRhk7LyW23/N2hgEm5wuzx9Q+kfVzKLH7b4a9A3IYKOUVyz4znnVSzbfOxr3rzp+O9kZhWqsvZl8x3scHUOrb+eedU7GV2MCK/07/GLgYWQBQG8m+QFCS0hhFIyZyxsXZY+1ziRnNvzIasEgH40Wz4xyIO9PedPjISFIkY+DvK1/5UsnvwYdydGnG036p3z//+b2JvVR/M8xkGMMPPnxvJIGmTdafKiV9H/J+K8DFOL8c97l5clnc6cop7d6V+PfovmFAvxdwfkKtM0l142CMnSUvYSnm98Gnw3hmvM03R2F/GCNRrdXXM1/vSwUZY6ME02U5uUq1gFNPPVBH2P73v/uHjT/8zu+Hhb+p2Pirsl7E2b8bY29/vCO/TDmoPTluFSvKVX/c1sT7B4xuhEnemvvtlawpGbNATjyF8zjlBpGbTOBAIY0PmkRZ4ofWja1vjsq4TTDT+KLvuX6f+bXVM9f/XgLbxkA9T4rty+A3QC29OPUPQ6POpIfqkC1TrwOj3isdlzE9TqZ95NKEVSdslU6dQPoTbTqKm375+UoWRwGjS3a39v7F/VvO1tfQByNs4uTk3JgPSlua7zy+9r5tiZM2Zq07tGEdPLfM1w0F7/d7jJd+rcDoEmUvqeElvbo+kOsUsntYhB3rVozLLGK7TtP2APp+u3CbGSSkvgfFM+otjlMiKKT9Kftik4NEBF4v2SNZ1pQGS1025Xlx19ikDmcTqnJOP7x+44//+I9XZWx+8cDI4rzsoourrT+8/oYSqqz0VxI7qm022e0ZkDdezxGAZcmMWltVlDq15SrebzUYQ7mfGDeZzbqZJO/VhpGztr2AK/10bFz1ew6K5y1jOQfQGuUhbHZvhAHoRVHgVJ26mtBhnsJgnZJYjrEpj0mPGSXjBmVKjnhuszYVAjDdX205FU2f74ws9xGmYOMvd+MEsz2ZOqZT/JQx602kwyY6Dur9MAl9TYMa31WaiesZGC23FGvRIomMKtwgm3fFuya2s0M42lDxsxZRQarNuEvvc3366ZoBvo+MmL2ZiIQZpVyBPJ93AL12jASkkdCl5AnlwVXtfp3Q0fPxlGzs5gLF51XJV0IDcp+RFTkyaPWhF69rgRcvrEr1J3OqY3IxizuipDCSI+7LSVzjhC8nLgF+7tFsrlqawDY2UQxv98d1ZE0GmEVtoPCHZ+GEEc8bJl3fy2DgDpxnR1NWEhqqvwlx0MZ209e8TbuLeQ6T5jvaAiS5B6X3zDNPVTyjs72t39dTVUGfxYqOBJERa6jNvTkDhUCUWMSf3nFnfV4nDQXIaqtSTjZJwBE44uWwxhmmwJ37/jLMTRkMWa/AP2ag5n6K7FeJoHmSyMsBalsCVCTw7Ix3xDXclPvDAJP7qcnq1y77iH4YG/JQ0sf7XZT+yoA697XW9dNZ8JhZZ9W3G6vmbRQTg9C8Igfz5dhoMnMQaAfuyM1+Z74psdOuPID7tCSDkMGtt/ykPsdsSoA5+MzBahtjDAh7J/Gzo07n/orFfPrpZ8tV/53vfKfk9J//838uYC3GlMxGaAWDjRF9bBI4A4DTv60JX6p2Z080DlgzL+Ol75J+gC3zBaNnThn7ThRrpWruW3cvBlx5tRfl/cwhSu3pHKfJyDUfyr0e4Gmu8Lj8Iqd2AXDmu7jfWg8ZV2PPqCmPRNpNrvIDzs2BC+R64fnnVXvfT1H4UdnhyMa1Yfu0VaH4MoZS5UHojyoMYkbJrOPbyRBAIJdSsJmX+sfNTE7H+D2gkVfkpYy90CdgtDw/8WwIeTFHyOfTn76i1r/9Y3+O5JWQaZx+kgQ0/TrmuBi2abMjNa1pMaXmE2bWy3zAJOr37rCZ/n458hEi8a6ydkB1jJo+gQ5I/9GPflTZ8Nar+V6JdNnv6E5r1j4iZtw6ZgCeHm+Jutrip/clbABg/cN//0d1AIJ1fWIMuf/7//y/Nv7sz/4scaf3jdJkAasqdFwUWb+S5Ej1QjGf5LQ3cj02/doS4MJV/36UI4bt7YRqCEgDwMehI8LXhivbWhnez82kmGbTmtldkmANCEtIeS11yxJA+qxxyhKM9b3+JdyzZGNbf7tfA7naXzMPGjgWu6stU4ePk5fmCZTYeMTBJJcYQOZbTJwVRmpCzn1bHkvip543meTuc/ev+7jCCws3feOFJYPbfWgd2t4MYHTIKV6BrFux7/Sz3ALED0a7SvllfW6y2YNx7WcvcWGP4Tr+W43R9ORWf5R2WkeufWF3uAe+weJyUNfp1+5kI32m0NgsR2yngOr1SeYak75BRg+KSW+DrHIHszSGAXQ2dTOIhFYJH4lV8Z4TfSx8CoGb7tS4awooZEP58z//843zsmFxqzmez/25HQiX0rMgf/n4Y2XJypZ+PqdJUGSdPWuTEUvGqmP1VE3TWMie22eaN5DkemnA18C7B6snkM3eS9+XMqjYTmzopPQbvPm+towNatDmNkKbnfqinqf+qTZ/MBN+xNS2vHsMOuu7xiWLo4wBltxcMM1+FqBMH12nHAxlCeR5kSlLnbuqQOTMClwytz2eNkAKAxiSvbcEk5RSMUhzfogj9LkEFjKhC7SrGT6yasCOwe7fMfAKu7c861mZb116wgZYxlEWk1clpeW+zbT6fmf8l2wzX0YiwijZQraYBrLosivaRwZ+ek8bKaquTVpAOQuYMeMYQy/JJF1hQNslE/a88PcAy4Dp1lUspPeNPcBzWkpAYYpGnC0DYLC/TuRpA8D9jEnHtpoz1oE+Y9DI0Hva7R5+3xKwT8kfE5ABiBrrBsIAdW9W3KeVIMeFyNgJUAQSgAbXiGPjnnSCDqUrix9jd29cplWIPZ93gstJkYs2PZ/anKOWJvbn7ErI0BbttI7G8ZuvbNwW9/RXvvK1YkkBrUqOyTypE9bSD+v5/AsvqP2G8qV0KfHBOH68ip8FYuxL5oZEIq+qpThj9YBFIA1wt66BJUBbP4UVVEmqyNc4mCcVvhA3FjlirnxmzI1RGVyZO85Cr2z9AAnvS5RRg9TcN68wf1joDzKH6wSjrOOKyc7+UushRyti08j23/27f1d91c63A5w65hTYAHD0wxj5+87ITFyu+FJgw/9RDzVHpTIyUx4IkBkJmTur+kiH9Yz1NzwMwgT01xoBRg9nvjMGzE3f0d8T0z9ttUcqdu967SFHv5exNePJG4A8H2bx2muv23gqoNRal0kvw9t6vi+n+2Dl1UI1DkCaJAog+opPX1kg8p14qgA8runzzx01i18P4zd0zYilFierX8qL2dcLNGYMxKO3gdsl8A4njtghAu0i7v2h15QT+GQWu96hJ28EVMiK5cqsUmbZDz3bHKjwr89+roCm+aMt/vueEIk6WXCL5CYJnWNfte/p50uZR7WvZL05qMHLemS8F0OdeV46KJ6yujaAlFdJbK34XcYVwD7c8QmdSGKfNj976OkiQi7KWfLu58QxBoITwuoUsnNz1GvigP/0T/7DxjPJn6Dzzjv3goobpU/NW0ab9c4jo6QY3WNs6Q0/eW0CMwuwHCtRMEbKMWFJxXm/G0+ikKBjj5lGeMIl2nBpr0vrqQaKZNmgiRwajyxZuSUAav3aP/+lz0qweTUGauDWJIwY3rrPevH4vjD4Y8kQdk5BETfZmwHSik+eHjwe0NKXM6Sn9XwZPWZseeXmefILdnQJxH1vCfy6rd4rnULnT4+0e43vDrd9y66BKWJttH+QMjy3jFH75Z7Mu13Z05T/U88cUGXcVNhdxtYaKSJs0d6WZcv+V0D/rDff4itqucdgWWd0vcNLULq6Yg5cA9IevKVl0mi+Nqo1S6fqck6Bu8cS+a+AxdwALUpZlMXCxKKl8CmPUp5zoARUE4o++d72gA5shs3RgqTYfP7Syy8UK/BHf/gH434p4aIWHSVMqbGEq/h4LBnPVcrEMypzTJ21uckYlNpIUfIAVCwj/7maW/nXpIjCLPZjTo6lBeY9MWsVexkBNWvZk2kJ3lu+3qvNKIqNkhrs39YoowDQLH7HZ7qfSVKgMv/L/Zx2NrhvBdCJGh1eUAzOdANbRABCuwfFEnEPUnwj3jEF6Lm5I6NRR3MYEd6rTWNxokbHlhZoiQxr0Uw2szcXuA+godzKpcJNlvGiKIaLZSxM144zl+fxcQEBnrkjFrj72xgt+l7cNt6ytNOesRiH+5G7qo8n7ZpuxYBmnHv83Bcz1Au23OmTQW7XPxkCNUALRdPjyx0FBDSwV4VhMKdhW8yZKH33axeJE8Q6Jto15ref2qi9Nm6yIntAYP/J+0bsY0oTjdNhRmyfcBLvu7ef5rT+ay9G7MMorXGU6ju1NrTXd7WNHJ6MS5QyuSZZyNrZpaLM94rhK2CUQvjZfFrxkAmWBngypzGHXHfu/dmrPj3vMUqyvRQgVy7AWcS+DZi3k72+PXOWYgbWqnB92qe/ACKr3Dr653gs/H1y+v9mvAN18ETafW/qdHZ2ss/bCJSxq31KAJEnZtxL25vFG0ZfTnDSrvwOIBgX9wYMvbjCyUO7Kqs/wM7ztBVDSbm7v6LlxRRks639CEOU+wKP2rEjLJu/lQwy3odiFPh+H50JCAJZJ8Xtrw17kiDguW8nxtoce+Lxpwr8YWmrXmnAqGztPamugPkDmIFlgNFn1gqDnBEAEP7G139z4y//8i8r7KHc15lbEl8YPmUIxwjpmHBzGwWt3eYW8DHm2IfFSpvf5gd58EQZB8mI2HsAiaGwLSWYfP+SMPLaTYGZB1Zzew/MzS1Z4p4LjJ6aRDfllswf0Ez7z4t7nVGj5Jb977XMF+vBWehl7H98bIE+paD0+YQw3WJ8Lw7YMs4XXTKOD/0wnqNi4Ge1C4mXxnzsHTxJYa0CjLSJPHuP7YQ8c8F7xx83qmq8kAQrTODrSYgTQ4ox5uV6PeucPIyFOfTt3/l2rWWxxe5lrnS4kudLeALc6TnPVqWAsfZyEvHMI6XIGGMSMP29N67wOmks+3DVKXbgQ4yJU+LpOBhXOUNJQpc1b97s3j0Sf81bz/7FfffUwSoOPpB891yqUFRd4ewLwjZcZ/z+9z/7P0r+H0W+7vnEk7+s9u0LEfRP//RPG2el0D6jxAly5NvgytwSogbE7sjc+BhjniNl34oRd9rpOaACcxwAXuEJmPfss+7buq+B4xIXLMFnA7bl95bYpH9vgPQ/A6KtXxtELVnEukdn9y+O1VySceqnNxj1fu2RFeYydVH2/4EBBoBUF9o4SjTWL8bEErAtMdiKPTxKB/t7TTQtv1K6dREeOfo0gOiSHR3XNJicSczRqwgiRvDuMNy7Y0Dsyk/HNyNWxDjbCxzPXfp808u+IhwbC65jxvr7fwWMrgPPJdhs1N4D++tAa7/fHa4JJmdxIucxKGPza8G4ZskMdkdMap3lTvTc96M0uk6eMi/uVYM5QaL6k/VewKkYqY41U++QIrn5xzfWfb6Voz9tpM/FFSHA/bNRvrWxp8xMDVru429xMiaN+7gvMFFtnsJ0Ikexs+lPWQh5FVs0Yyfbkm7LewWiZkwpy4NcLGabYbFoUwEsB7E2kmxaDb57LDyzQGCUv8lBQXjG9skcsvTrvjURRza/9uq7e3WRem77skgnuPV7VwHopDAuISfFaMdZYbzI08YMpIhlGu6VebxZ+jBiL8d7HTO6BMSlbCYr24DfM4tdncypyT7m5LiHfhRTNu+vhIn+bs3iLqWW71Xohvk+2agydrJYKAFM45BHyilF6Tf4bPd5l6fS9mK6Mi5k1OV5unaoBI8eS0BCXJ4xwVaYK04xMXc7PAEzN07wGWBYAtdo7xgXLnl/j+SRMa+1U2mi0d/BnFNuWCJuSeCXAvD+9mx6nq992q1+K4XSzA43GKVFwZQLLfFhlDgg6zrHVlJ+jwUMVGxeCsaTj+8CJeTm+m6P9eHexksbFLmnlBhy+vNeFPTIfN9f4FRs4qinOUIFgAZzkLzKRT8Z3DMDOMwpwAXg8Xz9eCuxg7feemu59D4TjwYlTV5nhwWjlA+m3drX9VV9v5LjEoNYzO88Ecp6M8bmLoa29x/g3LjZM4x1H6OpdE0bQM1Cml8nxGXpHk6BIu9Xc1KXOakkV4UWzf2h97hXle8J2DLO7u+4Syzji8miBxLNsXGC1YgjFoKkf+/MUj02f3Pl+h/cWPf/7d/+7frceDPA7r3/vmTvX1OftZHhdzHHGDIJUBgtn/3gBz8oYNNM9rs5cIGxx4DASJIPxtj9C7jNMlVKSlVSXMZHSSFjrS/+3hfjgLzth1hP3Tfe4grJdXsYMSWF7BXAURvTx2Wv1M6zcgqXvWtLxol3BhlAJq9kvluj5pG5IH7RPidrm6F14cUXlYG8/8R9NT9ODDNZRmeU7kMPPFgnLllHVyXRp4z2JOv4HBitPSIEQmXQL+ocSgRCSgCjLQPXer5SUub8tu3jbHsAGFP0ZuR7hPwyV3cmNOfNrG9yFCZgjv/bJJmNwwheq/3JM81/IQB15G5AG3ZXPwf5MoxZx9uS7wvRQ7xSjvUsozmnLpmPTl0y518MyaJiinCTp5MXYZzuz5y44IILKx79lFOyR2cdA3/kd9ddd8Y7k5joM8ZJV9ZQle4Lu1rPzXe174///Z9W0tWWMJjW8y8PPln9vygx4H/xF3+xcV5qiqpS80yMMaSPGG/70csvvVp1SJEUW8PuY0W3Zm28HeP5wBkSn0JYJAlMAmMZ5NmH7CfGZgmsGoz+Knj6ZAnJJU5pvbkEi+sgbfmdBqBLwLrEMA1GizzLvFq+ul2Os2x807qnSLjsuwX18nOQIbN+avBQ6Zys7yKBJrPYDGYznoUNioz51deS2Kpn1P0HKux9DRj9pDxHDsSyraO947oud+aa4d2MkZFx5KY/LsQQTxNdKgeiwo1m+GWfTd/P6vt3m35FtmtgdCnXX5vA9L8KRosdnGCzgdKy0x1z1ANVZ57mZSAMSrFVmbDLyeeeFrKF26VGgFGKikIeJWiGu5cLsZnRum+ECLTa4G0QCHaL6kc33lBxU9syOdz7wbiAisEJGLWx3HfPOD5O7KbNVmC+xVrWZ5UoGXXcxGiW4NsiGMTdqv0sok2gPGIoiwmdsYTuP2Q7A5QjDn3XJ3JrVtRG7b0e1AZNnXA0yvTkumz6rrExu94xoOXqjaVfjAeX5bT+m9FqdxHQxIDyffU5W4Hqj+f528bquqefPFhjxZ1oM/R8SkFWa4G3PKPdKf7WZ/10D+PY1m9P2lFmZcRfNVi2EXKjVftnfVHMlXGS5V/gcoJR8Szve07kOYD2kGszbpRIWalhKypLO/NEex3Z1zId7tsPa65U0lHk0Wy2OMJOUrL4erOgqNwXW+M97vdm07TTxt/zwXM6dlEigb8Vh++x024ghVx9VuB6xmLaHAYTHrakwPRxJcdXAsZ6PJVV0v9RFH3EmJ4Sd6R5XDV1c8+zE5YCDPidAqJQPGdbinGPWMZttV4kEokzez9KugvqD8Z+mNjiw4pRjJHQitq6ch61uddlt7aH+QQ8KlM3/RJSg3H5QsodYWzeiguX/DrO0GEHWD2lyHxPXyTndDjGU6kzyX34jW/8Zil0cXvGS9uu/+ENFfcH1HamNUBgHDBBEjkkHo64xVGPlQInY/N6eAhG7BPg3Elo3gdqm80jS88u70RArrYBrdr6wIP3VSb/m4knL+UReXX/yEXSizEeBtLbG6enHqV9bG/AQzF2uYZrlUy17ZW4mO05ToqyTs9Nlr/xuOnGWzf+8A//cFW7U8iGOf/oE49WoXIGCiDSLP9jAUN1nHFmyO/93u9VjVIvc6QTjXYneevBB++P/PZV6TJyaTDa9zFXudk7HlSMrvFoYHWcYznDWu6YSZ1cu9aN2sfCAV4NODHu2LWl58j4kecHYVwAUeveHAUqC/SFURKCAWT5HibSuD6fn0A8JlaY1Hth3BhPe4RjZI918ph40KoUkbZ/5Stfrnn7ehL/Si9Nz4rsZaC3Y/VrfduLA5YYKAWUpoKvtZmd0v227xCHubtkC6C+GcaSJxdDzVVvfnp2y/tf5xAAjHvFp8+5ji3vON3tmZeAJqaS5wLwq8MmovnNOYlfZM4IK30QwAw0nhtjrMDkKy+GlR/l67D0p2aPeywMqRhWHrOTTtpfsa30LmOAoSCJ67zzEwoSFrZC0oSLBWyZz+a6/eaqz1w9jMaUlLowBe8ffvSRkqP40r/5m7/J2GyvOrV33f3Tmv/AqOuUAFMSyqEv2xM6dEzmVOq/lJt+Z1hapZ2UVQtHOJg0ki3SYeRarLOBS4azf+/vHQ2oDm38yYz6fq/fX36n79XvLe9d9+/STdNDt7x36bcZRrMk6mrehC0vsirz2N9iagsfTX0JjNYcWyXMzqo6vpPXOnDsubgORFsvLUF0YY6ZmNrypE8KVE+s1v3158Bwg6FdgtGT9uX0t8TA64uYUa9mRq2fXhfeX2K//ntdtmNgNqse1N+/zk2/Plj13bkglw9ct0aWk6TBaU+UPmqtmb+WRQu7MhZZEpMZbOFYvBSWz8vNngUIKJyfEh/NsrmHItkNhvwtZlT8kMQlm7vFZvN/863Xy5J7O8rQZvp8lByFcs4559X3KQ7K4cXnXxiJDxG2TcWzBngYAscAjEUk/iCgNMpH+2201Z6KQ2P1flCgrdidGU9YzFcscd+r+ELM8TxBqt35Led1cN6g1rXVjpkQo45lxS85ejSTsM+k7+z8jxKD1sxzTw59AjJKXjM+tRRD2uy9ZjT1g4LDsDhGb5yAdaQ2Scq8GJHIqYFA9X/eo8GVDUrfmg1sILiaqNOYYd2TiX5VDGln2WWT7PEmm3LhZ1xaWUhwGiDVQQRjE+pn170CTgZLO5hVxcu9KBTfU7oLeDK3RlyX2nyjKHWFHiTL1dhSHh2TaRw7dhdz2MC6YjhnHKv2UcD33POLzMXzqm8jNmwwQuQ05BcDIs/rDahBvDZrA4Xj+5UEkjlaySlKwOSzMuhqUxsGme9QOpXoFkUyTiJ7boKjFPDOy/uybzs04IXnBxvymauvGQlKAaPG1/yrxAdKmvG1YNe17YmULtIv7QOWWvYnJDPcnAdyrC/uUH33TPLlUiQDa80c3ZtxKPd1lBklrfqFsRH/pu194MW2zAltFzsp9KGNr6GoX65nVHHwhK10iIISSE5G0kZ9cC9AxjxuRkjVg47vNCd9p4yCKPgOn2l5mPPPHXqh2EFhMdq7L0kp5CDutYy3JGBV1nd+r1j2GIu9URfwjTx++eTjOdHmwvoO97zn+M6u/E5Gwg1uvunH5ZLn7sTanh5WCZA0PzxPWShyd4KcEAcMs3voi3kKDAE15GMeCkkCdLwPPLiX9SBZyPnvvlN7TtZzkwTFRD4+zp0nA+E6wibIqMM4JGp57RfrmXn6aGLurV9jPGJTnx/F+lMPtL0LDHkGhO89FSPX3gKMIhgA0DKy5764M6yMcXkj+3eB0sQ48tQ4nEB4x713/zwu4zMrzMf9HnnowY2rr7mq9njsoe+6/uDB1K1rQfcAACAASURBVAO1n0d+ACeQUUb4VMBDEY8a0M2iknXrMayQ9YYZ9X6FbYQ9VwTeEao7AryUQgJQq77rHcPl3UaL9pEZTwHjr0Nwjk0Yjvcx1oDiZZeNQwBO2H1CQOzBMl6N96F5OAYj2Lo4OcflWt+vx4OyK/PKSzLSiWK4ERP5+3TH5e6KbLM3SB7yDKEDkgs9Z5tYxhmWRv7WEOBsfuyKa72M8ehXY6W0mc8ujP5lhN577883/uiP/qiMMePcpfYee/SJqkTBg7glhuteOsMBVtknj41uJr+dYUrfz/0GjvjV89cb2C2B6fL31h2tq5a4ZcnELX8vAc3X0b6zxDkN2grXLGJGj/acDyQQ51WGaF691s3xIpaUQ8rE4qEantuRX/FR5FrkzyzxuHx+93XZ577vOhhd9qt/950Go00Q0Y9Hu28fBmMc+kUnYe1PiVGx98TUwZWEFaYb2101RrOOGK2F2dLPNiaW8mmd8SuAdA2MTsdEPbqOA10fiGWnGiQ2avbZuoWytGyW1k29n8HsawdI2Dx3doDQ8bTNxo+A2lbEjehZojZdG2c1fILkSiKarFwl8CRg26IGRm02Nk4MCUuwiinHrfjjm29OPboTy/0hFqfPHi8FEiXofrK6G5SM9o8Ac5PM99pN/1FSBdVLG0HKwyJyfbseDJyNvxM+enIvlafvuKa/Qxba3mDA7+7drnlyLeCTjfOc888rBQaMAhi78t2yoAPmCiCHWWxGcclWNjjrDHntd8/efI1Bx1SSq8B61wMTNp5RNiTyDYPcY26RlaudnNJGL666ZunKjZm+dVKAZwoTsGixnK5pOXasMdjfTHM/p0FCgews6gGUxqIn1yqBFOWp/X1YAWa0ylTFQvf9wa6T0WAVbLADFIwQBn3U711xiw2ZjE2zx6Lix7Q/9yUrCmiA1wGeASKg5PHHf1mZ0hRIx2hWbOEEeBW3lmkDVJfCE8sWAO27FB5AYmz1h/LpMALtL0YjxlGD7xHXOrKg/a5NY93sG4YSt9CMtdXGYrjDLHGfnxn3fJ3sk7qJbfCU/Gygubbjcd23XMSZ8w0ih2IdMVIXxI3Hs4C1A34kBVYGb0rAjH4nDhOjPkNgGMZHpsGoRJNqBu77+KOPjRi93JfsLs1a9WwluYzNc1nHwJGxNL/Iy3cdZ9lAqZims8+reWgMKU1tAFSWTAb2mjwK7GStFmOeDRj4bHBq76j429NyDKn40siVbC791CUj8SlF7t37rNPPKsO5a2wCzuaZ5JkyasKSAtKnpB4mue4LqDBPJNkYK20AYg4msRIIeeyxJwpUXn3N58uw4RLF8hnz556X/HNtcTYNqlzfNWxdpxYpYxuI0Tdj7h7aLvRCfU79BEb1zzHIlYzEZZ+XGpzkab0DVjKtK2EyMh971rYRQ5Y1pz/3PXB/3ct7xlkYi/34M1eOuPM+eKINNOE/n7r80jqCuWqkRl+Y22KTl0y8cKZW3hUOM8HnHSnFd+H5F1SMKxD5UqoEVDH+tAPjLoTEuNyXzPyLM88p0VHJYNS17WOThz4ZIUZAnTY0wVDEyQKMmrtkIoGJn7nBKJ3gMwSBElwSZXsOKb7vmgsC5sihCRjlSo2lMbcHXXrpxQVGD6R6AhDPLaqGr1hZ65NxYT3sCmN8duT8QphoXhx+VEk2FZ8e2TwXRvW8HM3ret68V7JuGGKqcbheApO1uDX7HXlgNltnGT91Zc35t1LiynjzoCjX9sXrrq11eeONP6z1Zz8xpsbbfewnvBPqUb4ZHbpPolO8CRK7tkU3H3tM6lLnZy4swMOQLkZ+6ox1ADrQwSeZztYDS6ZveV1fs/y5DkyXgNf31jHQipmcYBRoOhqYEzbV+rWJkHruZEbhhaFnhsdU8pg59vGsH8slbvybpFkyl64zd7tty5/9e+uRJSar+81cnQbs9Ff3eSm3qg5RIGyzBimDijHhqO5tMRzqyO3jh4FJJ1Q43AKMNnHW46Rt6yB0Jd81N705269PuOnXB6gHqW++BJpHG/B11F6DN0sftMBNwFbGlEcXIe6Bbgajy/BYIBSNTdRm1QxiA+C34yIq5mvGOvncouj4KUocg6GwNZYPM/o//uEfNs6P8qX8HnjgoVIGlMlwPx8erGUWS4NRbWqg+N48MakZIwt9DPiITbRwbZT66HkUs03oxJmQ4Lr6vpOawr5Ixij3X4CQZ3S/bIaVPZqB9Xm/vN/xga45Mcq3jj/MZqLPXC9kUMWM5yRvRe1ezSI36MPs9bjrt2e5rjfLBpLNvDXLieVpMOYnGbq+rLI8v+KQ0laKo0sUtfW4fAaXWLPPBfZiTff3hmU6JnYvViWrfN4A3vUts8GADjBYLFo2SKdTWUCOi/QSiN2hDsWMBAS6F4NkJBhsKTlS5GXZZlUP5nuco9wWpjZpHlCvbW0oHJtrbM6yWCmXOt867wEnzaBqRzPkPqvNO/NN9qX3sU/k6RlOL6K8FJ82l5tFa2YUCDfXtK3ZCfLRhzZYhlxGhQA/R4jMu5nvr9XZ5zwGWBhMIhmQj2LizQy1kurNttzdYcSMd29AzvsGclRzkPAi0a0ZeetPskzvH9om/Kb2lTQLCAMUvbjrKXBZ4MblcJSh9gDMvoeJ8lyKUFt/ds/PV+WCAJyXEpPazB1QW0fOZh6eFAsfuMeIeskAdnKOe5DHrrhYXWcP8PeBsGoVxhJ5kS3w6H2uTnPbvYQMKfVGTk5t09/zcga7/oq5KuUTRtiYleGQl1JXBfIno+A7xsd58RgzBrfn7cuxjUCzMA2yUd8RuBnMXeqzpl2npJ6o7wNPlIr5rv3abT7ru9OggMGTE/vFXa6/rgHcah7EWLWvAirlWp5K5oy4ea1bbWuGlXEhPtN3ueO1vUKbMv+5Xz3/zrt+unHehTmpKvureft0wg3Mx0suvGQVSkAB2xtl9n8QT8s5qaCgvZendubbFQsbV27WwzBaN088M/8BTElpraQdZqIcEnYV+3tW3N3G6oUwiciGCy86v/phTMwh9UPJCANb4S+TDbEfU8jmOi9ahQoxdqdrE9QD1rnpfccYAIguE5rlJCVxreYqA+SRnDQ2jqd1EtnbFULg+pOToNbZ44PU2FJyE4suHOLsyMXPM2LUMCIcAzuM9eFpI9sqpxUjxt7yWphiXgfhDZJ8K+Qnrvx777lv45IYwUqEvZU41vdS7cH6eD6xyuavGFV7wDGCAfM6FB2C+cT6m3faKuntUDyF5qvjk83PPWHvjcEjD+XUqzL2B+Mn3hzruiPAeVSP2FNgFDO6O94JJa+A0UoszHGhjBdjeCTjYRwa0GlL69YmRnqPWWKOJQA8GrBcgs9fB0SPdt9+b8WIz8NW2p3cz21AJyF1CVJdX3p3lqzi+Rwky8jZAEaLsJH4LORselpbv/XzG3N9gqXtezeDtxRIfm89WPpykTg+7rHpOVzKteKW8+KV8AJEqw8xJoRbHBMjpFjerUMvdG7DUnZLw75/b5A87r3IcloDo8vPtvzVX3831w90vz7Y/T4htmJaZ0WPBkCX9+ESafAxgNhmaZ9G5B3f1wNto7dZNUipE1skJeQ/gTT4sTG/n42pYk4VMM4gWQhd2sTnVQhbiagsGuBT4pKadF//yldLsH/7t39Xys9m1FaxTZTrpzYBmW/TNezn6wGtZbHnmaWkM2jDTT3Aa4MCG41N372ABAlFPTAjwSCu4MQ3VdJJXIVLoN0DbdK6X1voHdeonz4rRgqgjfJ5awa/Y6yMyc6ARW3QBz8HqzkSrXrBjEUyvtcu8q5U0G5i31mCyF4kwifGeI2TW1jtHXpgnIHB7pPPOk61WOeZsKPvFoF2FfBLu9t4GWAv8yXunAbp1bYZN+qZFUOYDdhm3nMHOGt3uDHaGRea9iuVUoxxEphaLu77TjZM12rviFMc58trY7m9s6q1hbLQXiC8QZn3RyLaqInqbzUDsReMHP2iAJoV1WbvaYeY5C6R1CDNc5tl1DZuP0CDe60TpciRPEc88Qhb0J4V0zKZZqxUh25UP1MCCHBYAdMo3nIPnnthtePmm2+p8evwC6WFKItiU+eLPMiO8cO4aqbXujw98ajaxG0K1Emq8SyKreXob3LVNm3HBj384EM1vtaK1560hfKWBQ7sPR43sWQhMZ2U5a6UFsF8eabwmy7dtTpvO5upNY8V9txekxhV7SUv+4v6u2VkAKpRmK/HqCXXHneGYrlDZ9a88fLMTgbThw6hUMqI+w34owQwslUCyDqUqJI2jbUhRGqARkXde08F4g8m+US79M37z8W9Tc5O0uHZEatF4fdeSLmYF4//8rFZA3gkhPjcuhF/6yQosiVPR156T3wpMCJ+tRj0zGvgorOo1VYmD8ZGnYiUMSMX8cTmJwNL37nJG4jWAQDZP4UuPZti8+SiRBBQ9chDDxejuiduX4yfNvu+GMubf3RjJcQMI+DlAtvAaLGSYgunJ6YVtbFrY8C6fjwsvtODKpEwTOCdOdr061/9Wto9athK3MIaSiayRugU+ki/7L+1xvKM0n1hwLD5ZPja6yN5sHTbZHk6gWnHzpQFy6viyzOGmFHAwxnzj89sdhVOxJJ6XucIvD1DXjrsTN8KPKQovPnQR+eePA9vOD2JXWK9JR6Rp1q/5tCBHLlp3Z4aMMlAdnjEhx9FF0ReAFPVRlXR4Ikn61So01PX1znzuxLesleYSZhRa5q3xF57XPosk//uAF/GnrUGBPuOMX/+BUb0jqr+Yi3d8uObNn7/938/6/Nnc//Kfppxx6YC/coBOfpTCNvheK12MPgSKvBu5sfxSVpSZYHhYh07eEK9TftP79+9F/bPBk7rgKexyZJJXMcvS8DUn60D13/pmmrTJJ/WwWix9Pl/zKwOtHxW4Z2ZwMRQ0UZu+iItJjMKjDbj/glAtgRuQGGuWe7DjcX6eQ3cl3Ir/b6Ac4Pl3Tx2eon3OpG6D40pMBpCRvnKkx0qkf4pZaZMV5Nt1oaX+3bb+2ePx8B24/WJ70wwuhzP1feWpZ3WB2z9Rr/OAmmA0gJZomOLv98fbtTBEHSpENZoK/eme01qLgKbP4VqMwVEDHIn9XRMnwSdAluxQCnqQ4kFrRi8PGucxXu4Nl8bg43w5z+9szb9a66Smfvyxj1RnpQIYDOy6F9dbVyd7GHTMglGSZ6h/MfpCtKjhmvYwupz2zvmSjvUKvVykkcPXk2ggFesSt9rxPsNC6JdnpQFGdTkmm5d1zZwJAsuXf34aAI6m1KB5WxUntdt76STTTAyJomNwMbaVQna+qmM3mnNayMFUqVU5hj0JiEBqWLKorDIz8bp+9pOcQyAP5hqr56sJ4Z5G+zfYBy0ZTDl0zCaoQiC3cvSy7UAi2eQBWVSdRxnQepetBSK71CUA4ymbNQM0i/lJmFi9ttz6aEOhxjzeJRw8Xsx0s5LL2Z2tF11B9fpl8+bWa5F674TGCs23rGg1bdZvJ8Mmu23gX+c+dTAG4gyF8m65kImjbAC/cHsdxhEb07l9s34AZoYB33utUOOnmMOkKvDFiqMI/UuMV1kb74CoxgPzCjjQZ9KEcvmyMt92hggv6ptmWv3JbgduDgv8Y3AlHAJYJGc/PxOkmacXmQTNPbabG6dliMEPd+pQ57zRphO7TolYTOejRm1PvUVaMDQmUfYVmDsjDDEvieOuc7qDvgBWiloz5AFX0xoAJU5YZwwNpjBNm6BPHuBZ+wLc1SxhvMoRK7XNp593qdWWSfFcMZ4cT33uGfrr/EBtrxka3cIiFi9cgWnvbfcenMVmxfn+FSAp2x37f1sKgfo74upx2odf/3rX6/3b09R9FFY/3DJ8Vvf+p1qbyfYARPm109/dufGddddV88hV6VatE+4kXv53WcAhvnBPQtke1VMa8IGsMyYxcr6jlueN6PZu2cDrIWZXBA2FMNqn7Sf2o/LuImyrQzxeHiwiC8lBtV4vJtSWvrzWAAjAPxi+mj9mEPmi9JkN954Y4rcn5ss8HHKVxkFAaYFcmepPiBNP61J/eh9gpGICeWit7df/0/fT1LYnorFfTxxq0C9jHrtJd82Hpw0ZE4A29aGuEmGxABDgzh56+03pusSRh1afcTRxQMRVk//vcwVzCj2a3/OX3/siccL2NccipFPx4l5dZ3jPweQmEkiZYjn95SmI78nwvCaN/vCnGqvEmbG7NS46yXfvZVqLsbkrCQuWYOMP3OvvHqH40ELmN4bdnTvCSOM7bWsq+15NjAKUJ4QdnIkNr5W+4IkptOKhQ8rn/dvu/XHdd/f/Ppv1Lhg7Mwr+4o9hafHer3lpps3/vRP/3Tjjttvq1A1YSbl1VPaK/2rajMSXuLRej1Ac3v6dnIy+j9AQoUIqAx759cH4LaHcIC1jv2fReJnAs7RwOYSTK2D1er83Lda37Re7evKCKg9fVSwabzS133i/tOzC4wuAXC3C3Zr9tL17VUsGdg7Y9R6FpLDT2C0vFozganDeBpDdfv75zqmWn5v2e4loHVt51y0boFbVqEHCxl1mEAf216lmtJ2sfk7qoRm5qx43+xbPHYrZnSuB58fDeAvMeEn+jTB6Kq980Qp36mY0fplDZH3wCxR7bLz/YAlU7oc9NXAZFK1FeE9dfNMfte1m35TYMNaMFh9VrANs5m0BqLaUXFdmD8LoNy5Y7JgHFz7ZKxym+dpB2KxRtnKpHffH//oh+Wu2Ram0ubLjWQC2WBs9E5U0j7/22VXoCSvkcg0YjwEJnusxcoSFDc6TlgZ57z3hD/89qzPGMauX8VmTSYB+6X/XYfTxtUMUrnbpxXSMmpm0fcqtiqT3eYFOtSmkH7VdfN5bUl10kxb5D3mHV+Jrm/Lx2ftsizAG8VJ8ZcbJr+3u7msHwsMe5zNFYOyTLjp0kgtC23vMbR5DsZ1BEL3ZtTuTEZGbSb5is9OqFqv7xWwrPjMgAIyEEvWbOJwS2/WYK2M2irVMlx9VQR9lvwZtWO5PEdh8gZuNg33Jacai9QeHG74dyegHsyuaxqMDsZ0WPfqjI4i3wPAdwwtY8kzel75/ZJLL9p4J4zbmFejlA7A1SEOnv9oYk6xftzclQg02e6uFflBXHTmhn6ZB12QvUGkzyrh7KS91X5nuQO92oHBffKpQwUqT8vJQ8am2VFgtAEAWfTxpfrjeyx9n38uYEqbXk0JmorlfO7ZUmIvB0gCpZekzqO5BGQDG3fHre51+eWXzRJSKU8l3CSKtJKrIhfrSBvNRy7c66+/vr4DNFFiShRh28hQxmezxfpq8/d+exTIqZK/4m7sNU5GxgaDWaVKlBIKWADcTg1Y1kf9BQYBN27pLkX1QhKV2mDTL+MCFcjqLhdp2tBGgzVjHO75Rc5Iz/vif2V7c4dfHvClT4DfiwFtjweMaDPXLoYK+DAXrr/+h2UkKDZNvpVkNueiNp+876QaS3NlAPKPyh1/zWevrjXrWdYLFlk/gA/zs5OMVGTwPpBdSU6Rt3nd5d2cRGc8HSNcjLLarmHsAFTr6bwLzh/GcRbqc/mcDC674vKNB+97oPpD+daBCHmma42F54mprJONMheMg5JVZF7XiLuM633oiM261O0ZOiV9Bpxqfl10cQyBHRt/89d/XaCXO9zrM1ddWfL1PfdlyNoPxGQX25/9Z/dk+pv9orDNdYXv/aw9cpIA2L+q9bvrxCrqX/IJEhFL+X5Cg4RVPJijZ4FqYJS7urwAMzbYsa8NRv0kM+2gQxwWwIMAMAOjVbIqRpIYzbPPOrfWrZCad0PkYEaN+2kVBjMSZz/6OEmCGFLltVK3s3T3LDm4/9TTq8bu8XXoh0SnEaYj8cl9JdBZC45Tff6FQxtXf+aq2g8YF+afGGlzx7Ggxpbnwzp8P/ss4+ekU0Y1C+FQNT4xnkb29Ygh/zDo5qTIhgfxw7TJcaHHORo6/zHpna3eeqmJqXbUrmOOJaAs/TDB5NG+1/p2HWyuFPH8pcFk66mSXzdgxoweDYzWdwKuhiEz3duZL+Ulwz7l1efT0yv0CMOn5o7TqBAvqzrYC1f2egPn392mfwmT9WeMuSWQ7eOtl/LzuzlceGb20zxHtO1J5YOtWVfHhrn/GCmS8XIsqPVbuC1zbbRnhCmsv9bB9eo7awlMS6/9vwhGf41MPvH20WIDlpaFTvZgD0ZnZBt2fCIw0orfjSmPsijTaUq+A+VtLB3fZbNqFrVP4bHp+c4HcdvbaG3CmBUxWxYLS9mm9Iu7f1aWuWLuVQQ8mzCw6lmlfAPmbO4Ym14YZdFMd32DaG0V2Assdcye95xYUCykKi9Fj484JKCmJnvGzfsd80R5ttu/369JElkZ9AbCSzDawAkocG3HN5ZLUrxV3gPSxwIfrvqWWY+XRJfx+zAAbLSutwl2dn67zimRVyO7chOFTdO/3lC10Zh1kflit4QWUMwznMB4YM5adq4l71q0Ux618S8MorZcnRNdoRkTHGGUO17UNV3dwL063GDEe43+yyLtz0q+cfuPBKhhjVOo5NhxeA5JaNmXazU6aSzqD1fJF2RZbS+LdzxHIpP+UUINJmujzHN6YRYgjqz8jaGkDF5/NXGgYT19pp8SAGrhZpMC/i+44KIRuxyZt3FU1nfiwgokJ9u/Po8bzf06hMUz/N6u6YsuvqDa9eSTT9RcYJB53XnXPcU8GmPfraP68nJSVBlWWU/NLBt3sgGO1aasjOgwa32IQIUZRGAUMqbFPTGLQIz4PSBGGwBJcW2u2x1GsRIl8r7+XnpxgJHQlfxdQC0gkntZiA02859/cEPtHxRlHaU5Yzs7nEAR/jo7OWPqHuZXM++VYBGlrS3eeyjlaq66apSweSSGqffNA6CU0tcfsa/GUQKKfem51CMWwwkw7o2ruWQl1nvGrDNyhwcoRlHGUBuBw6997WvlQn004Qbadtr+UwNCTsraGeEhYhrtUX63H20L869dGOtx/OtgIMTatpcCu0VBVNjHDPF48omDtQ70xbzUTn3i9gbI1EUdYH0c0oFVZCQA/+QPxGLClEAyDuYUkFQu2LkPdMZ/GRHpg/sDo2Q4jqkcrLZ59UbKFmnbeZkH9l/hT/r4o5turL0E5CMjTHN7b4zlKZFtr8NiRKNdi9FPmJS5qw3OVv98qkAA0Vwcl1xycdWdNU8uvmRUK3Bv//ukNPrI2OxJ9vuOue4bfIhPZTTypjUYxfY2maKm8949J49jNbMueC7Ucd2RZKJTwmQejKFnLgv54IbW7/MTrlA1WfN7KfIZBlTx1sUKjSNxf5hC/Qr8i39lAFlDt9xyWxWQtw7EvJe3KaXBzGuHI+ACytjdEl2RdbcnoQtKthkrc1UB/jMDZusUr4BC417JJ/bNgEmgY4SybK+qBmJ4P5UEKiEx9tiKuc4pTtatU7LIf3uMGfPb/KVj343H5byEIqkaUftZ9ObIhRj7xtYYybtj8G2PsX6s0+8katZZ7SNhEJnTjHkDltZR4+8B0vqzBn7994qhnGxnf3cJ3JZ45GiYZslsrjOP66Wd+vmrayYYXba9wWjpsMjYZ8Co/gKjVW0jeMWrj/dcJwOXAG/52bJfRyMQW48ui96PNm+WdloC0g5zqrbMuY4gO2Fvah/n5/ZUPwBGhfPJbahMet+dsfITg9d7DX7796O1e1n0vj7/X2VGjzZw6+h8XWgdK7CaLCsXyGB+uBzajVU0fZS8RrU70SZjchvQzpI1iP62kCwom1Q/x9n0DWqKNcsmZhPHetqIn07ttT/Lmbra81IU28EoY5vrk48/UZs6EMsFWBv2VCru3WDNxtlu1Z7oS1c3N0233TP6uDuxiTaPVWzJLO7bJZc6ftMAd4JDg78Gar1IexzaCmwZNIChyNp9LgaqQOwaGCWzBtfu19UBxI714q+syUw6m13Fw0xWwMZG0ZBbZ40Xy1igLmc0z1I22tMT0ZnuDZrL7TmL8Dbz2+AaQ7EMQVhafQXyUpi7wGfmUTO/DaxLWWXBLDegdvmIg9Kud2a2fYdI2PyGHAaY7NjbVTWCKPdW7DVG001vw3Zdx2j2wmswKvykznEPC9HHXZabfvav54KYQePDTV0gb56IpI/ai2lhLTZDaTyeD1MyWJTNjMfKoM1LwpTyU9yele08Tw7qOVVz0rikH5SytdGn2lgjbx1+r9aB9o2EkWEc7okyJRNgvwGtcbQmGXNcgsXEhaVbhldIQLNOH3v04QIbfqekrOs+olc/Xkp9RG08P0cNug8FXLVbZ8JKs7y33XJrAatOeHkq4Q9f+tKXSjECJTZT11dyU9r26RQ5bzbYs5V+a8aNvPcGhAAr2B7z7sqE63BLArvqMXpfeyWKjMS/cVCEWD5jsjtuRtf5zH2N25mp5cqoLYM2YNcc8R3PFz/oe1deeXkp++cD+sTiMUIKVIVJroSwmZFMNr4nURJ4dqTjCJ0Ybt+OIea+7s3cHG52/cH7HyrW0lo17sYY6L8kpZXEQvY+h9nWPmNk/MiT/IAnr7dmjCO5+5576OuTjiwFFnP/qiebsAifPxoXtTZcF/YX+Da2ZUjPE2pOcQpXQNwVn7q8GM1DCXE4EGD1amJFMfRVYSD39JwqzTUTvIb3Ift/3hA7q0SUuG3zhZw/F/D8V3/1V8ny/sJgGzPeDKBzzzu71pc+aa99q4ycxM6SF3e+clgdkjMUcYzMgFEhLe3C5flp1rlCxZLI4dn2Hc8H+PYGGHLXvhddVmFKUbDvZD8wfp+69LJxot1cXxLX7K+e5757Ez5in/je9/6mYmYxqcbMfARQTwnok8z01FPP1F57IGDe9RLetNE8oEOVd6rky5zQpH0A7DOJO1ZvFCu58fHQoWPvDwkRcCJMzOEhxkoVAocFnJaEyQ6JMTcOxM3/93//96n9++0CqU64cv3pCUuwLu574Bcl76qzGvm8lDAIIBYY9fmeHBKhTJRwqY89t844j/dpJn4JwxpgbezLraP6k5KZkAAAIABJREFU9y2Ls8sbMLUe7H1/HacswecSIPX3lphlCcyWnzfoNB/q+9NN3yB0xcjOZPB1kNjF7oWxDJkP8sD8rHC/4I56dtcfnQ9fb1vjnPW2L/Xksv9LZrTl1WB04K3NcAO/Y0L7mibOtqUm9kmZh1sSfqIUl1CC42bM6CrZLHNn6O1NRvdosl623/NGwN3m6/8TM1o3mIzVUlANOtY/W/7t++qMNkM44oFYdCM7fbhpN6l2yvDxxx8tq9BndaxiVm+5IqaLV5HZUsLTPc89XK7DeTb97lhoNlaB9qz9U08/tYKyX37hxXrvQAK/ff/6f0oSU2KqHg878mIsSRtVKe7E6A1l8+4qrtWGtcnkjmdrX/2sjOoBqCqpaQY2s0RNukqumhZHuX8zFoMZHCWQnETSLHDHqjVgs9m5vhddLwRt7ZhFCoKi700bM1pZ4qj3YvQ26272RtRToRifKJPa7LNoilmOfN17uKZHnEm5+2IdY6O0h/wajHZbfLfBabnNgaQZSuAzlntZhnPMjWmxAwFrDe6b3epNU9v3hEFsEFjtnyWrHD/Hbu46ra089Ik8gVFKADPq5VlVZDxZpcP67SSwkTjVzE/H0AJvzb7rj34bT2xEy7Q/d00f5sBN1fNxOU/1u+Qw57N7em9rwI7C8AqHe8/8035JA2oLvpmTWHqj5tbST5+PUIHBaneMJOXn8waHwCQ2zOdcs2+8+do4vSZMGyUmjOXUA6O+pGuG3Mc8fjVuQWOrzwWklffI52Q4jpQcJ3mRUytx/TsnLnBuvvYwONZVOx597OFSsFZvl0tidJ4Q5ufee++rot9Aiv2Cexxz43v6hG0zL7/3ve9tfCWu2C47pG0Hk8Wub5gv8XqH857rxEwb864k0azbpy5JGaGsF3tBnbWdPjhSkRyBAMDS/Sn8TjhzH7F/+r4vm7TrzQGnAekT2YlFrPmQ/unv/si9GLGwbOTpWd/97nc3LsvzjYn7YdfeC/heAZ9cS7bahrkfRuXWUuoVs1UVN3JWeOT2QrKirZedcbMyMuhL7XwvRgkAWXMpa+yJRx+rPnJtW7MA2kcB8L5TjGXu5T4P3v9AAeIOX7G+tAtgto6Mvbmj5ikQuj0A1HdVA6lksofUyLwscZqJ30xYBcBPfq/nUAgZ65WEw62f5wGr5UnJnrAv1UDI1B5QsesxfsYxw4Mx25oNs8KCojaB0S9/8bqSL8B1bphEY49k+GzcyxXLOt3OgJR+8wRot3ntnkqNae/ZZ55V8irvh0WdZ3UIFobUa0Uk5POq6cpYSrF2zy4DL0Di8TDX52Rf1NbDVSkhbHm+r95tMdQBo9YDIxQg1mdtlmgJxIsN1a6//du/LlB+YmLSxYp+/Wu/sXHTTTdlPqa4fQCdEl/aKWa0wgWU2Ek/GCdvxOV+asJVjsteovoGw0xs9lPPHApQPLdi/t45MjxtXeRfQi/5iG11BDGj+O67fpZY2j1VMYEBaDyFgQHF/+bb/6bitMVw6+uJYWEZgg9k3O1HwltOyLpxfGkx6K+/Xfr71P0JMYlMFMB/N0BMMsxxjERgFDOav5ekS+ONTdwxdFjrwAZTS8O8P2t9dzSc0jrv1wHV5X1XQBNI7hO6Zs5AY5l+Rpd26vs3swqMFlEx6+XaKssA6bro+Vl4IHq3r1m2rfu0Tu71c5afL/t7NDDahlYTUq5tWTUz2/Pd8erW9smpDoEZPT7GlzYenyo95qu1U+B2HvtsXfX91sfIM9bB9P8UjC7p1GVn1zveD1s+vN3Iy4b072MzGQyhRg335Yg5NKjNBJYbewIVmyyl4pqRBT8SKhr86cxgLkdsHzBaG0NAje854YUSkDGPkfgP/9t/qM8d9wlwnHvOWVn4f5t6gAoC79r4eUqRELIN3/cE7o7EpbEAhgt2uCcbLDar15ZBgaJ8z+dHJqiVKOM6C9Pg+d3368yJcoGNvzGp7W7vib6aUAtA2ZaaNmlLu8r93afDFHsc2TYY7Wta2fWk7/GrmJ5ZjYCFNibt6Hf30U+K5P4okBFztnVVFL2/Z/w6Sams/QJ9n2TyOqBaW4ytNg5wNgBqb0hL66rYpWT7Nis4mJYBXilLrEXJdLpA2qAYJ299VKAhvPsE//NY1ZVbaNTZPDluRvdoZrRdnsqlNEgzPzr2k96qTWSyDA38LErz5v3JLHb1BPdullnfjq2M18G+itdinHRh5FI2Z56z8Wrm8EMPPVLzuQpER0F7+VtbSvFNt59SZO4L4FRCSsVzjqLwfsemNdg2RkrdUIqUtJNfdkVRdKLV+HlMXWuT7RhVfa04osxlin3EXiYBIvHYviMp462EvRRLGIUt1g1zAvC8EQYQo/LFL32hxvuleTiDeQSYPP/8y7P6wWBdTz1lJL2dErYJWGYIiVH7+7//h1KQp4R91j/ggFJ3chSmlkyAnVfmMaNvx4VNHmTaLDHAynq84YZxzj3jSp/F6z3zXOLlEq/5bH5iuDu0hewK3MbYxTiK8bWP9Fy7/NNX1voGciqBsg5O2FEncZGbZJjOIKfMP3/N52osgRIA/+WU5gGAuUL1wxgDxeL7yAjjXes5f6voYDy553t9HhsAwjNyVmI9GeH7c2KK5wLU9oVHUq1Av8QDDgU/5q854FUMWsKVFLf/5je/OQ8mGDHg2k3+2GJ9Asaw256toHozwEIjtPlbv/s7FWN5yy23rMJA3glz2AaU/pg/7qdPkqUujWvd3tClyiTC+B75V/Jm5r5552x343BCQJBxFWP7rW99KyWvflRjuTduYPPvpHgcjI12IyOqkP70+Oivk+TIhpuZfFa6rLwOI6QGGC3WaIYqaE+HHXyYs9r9XvGgObnq3vserFrPnvFM6a6Lwha/U5VSyAeTy8iSKKUf9i/jhN3VxwMHzqj23nDDDwr8HchpXNbP5z937cY//uM/blye+qxVweHRJ4tFGyEyYkMzH9KutxKf+koOQCig/PH7tQ/QocryYEb3p5/AKNAnlMgaUIasS629m5JRxURnDd+epKQdAU/CHqwNoRNq8Do2+4rLxslbl158SYVHnJwEMCW2zLVXMx/L3R8ZUB/lEXhnHFSzf58ErJTQSp3K9yJjLK01qwrB7hTo9/zGAkujzLiMvzeBqPfWwWiD0hrIxec9rk0crMDXwq+81DXr9+3rudVLb04w2oTQ/wyMAqFFsiiLBHTPdccTW6Aw9y0P7wSrntd9af3fOnEdQC/7OTDIYDv7ugKBs7RTz2Nzeokv+rtddL/vQf+PY2T3pRRXWFFVQbL3b49HqMaRDibnqZM6fKjvt8QpRwOjv3IC0/9fN/3RhNLs0BLQLpG+GJ1mvHyXe9jibnDXpQVstJQgi9FGom5hA8RG12XJmczTUqrBrM0jAztPNHBMGcv7jpT5ILzf+4PfL6ChvlyVGIoVKAHi2iiFiqeK4n/ttVezqMbmJ9ZzuF4VNB9Z0+N5wwJYMWN5i2XIfVbu8jxrnNQyJsXheXxoWaMs5YCHYrgCjwbjOADNzun2a5m0+74ZrlY668CyAX676Ci3DmVwr2MnuOzF2D970TaY/zgWDvnZdIzPm1N5uFe5NbMRNijpk2xG9v17M7b2jRX71OysNmNGe5wKqGc191xxrbGpxbGqOzuy19t6q7jTCpsY5ajUo6sEsXxHu8wXLpD3knDWBxB0uERn8VMCrLqKn4oiq0L0YryyWSrppB270m+y0Kd+uQ/X9xifzXJdDUAbXPp+syiy6ot1yvwp+c8wCSc8Fcsz3RqOfqR4yZRCEuMlTtX3Tg94eyGZr+ar+8nkxQiW0WLNBLyU63kaI+WuS/uBNHGV+snzUOtBCEPm3htvjOxZYwGA7Nk7Yn6Ah6rDKkZU9mTm4RifcVzuOwk38FzXGk9nwQ+jaiRb+cxxkqO+bOZJYt3q7PcAgHJLX35FgZyX4/7D+JBNJShFtmSqiL37/uIXD04lMt43T7TbyWGe02EhQL754TvGsjPCT4vbUhs7zICsq+xO/pOV4yQ998wwOl5ckPqBbfU5QIv5239gnMLl9Jgycme/XavtX/zCtfXeGzObXOyiWqRK1fhOneqT+/KyDHYRSM8aCkMGZMjWd59vJFvZz7cC5o/MRDhxl0Ce8APAndK/7rov1hwBRsnMOdH2J6Dnxci0WOqwWAfTfsD8C5//Qj3jpJOUzYobNe59QG17lB0wL1bUSyINI8VhDoxGCWFi/yQu+bvY1ayLE4UqlLHwfDF7VaYo9wV8uWW1A+A2JuprmovX5fSsh9MG8xvINQ+OBLyXMZP9yb5u/IB54STYybOUKorBYqztZcYEMwp4mR87a228WwX+PfeN7NVVuD2AyklBt6c6ivm/JfOjiubHW6Cdji02x4Ez46a97vPyCy+P8AQhApnnY08fBmOVcavEyjH3+jM/u26xuqBdecX4P/hwSmuFFbTniBm95JK45YXDxNNhPlx++ZWJE36kPDz2T8lS2kXWxnPUiX2zzowHAE9PoXHjds21n88RsDcnQezCWldPPPlMyVofAX4vYPTDjNdzzz49QmJ2bq1+Ck0zp97KGuZurfJT0Wf6ACwbQ54j95MbwRNxKPcAMl+KMWZs7A3f+MY3arz8bU1WmEOMTm3eoSpEnrMz8z/SqjlFBx6jhGGRKDntTj3XlMKqeqSpGvCBkKV8rswTgOyEH2FN7eVbesTIbrDjvwpGm7kkg6MxpA3MlmBzCZaWTOLyXv1+4xc/gdF6LbLpl4CL0b4EkX0t472A2yx+32DUIT32ly0SmDPHlm76bkvjnd5nWy8t271sq89/pe0LuRUjuwZG+56VPT+vH/LCljvGOcdKhx1lLHyUPXlngGmdWhijZeiJCYBTwqvEo4Pztd6W1Qf1oE8matVJlvO15T/9l79YncC0vOEnbrB4yLoQlui3rYbltQ1CBoNiUxq0/NL97B4Wps2UsrZZAKMVAJ0F5/MCcuVGH2dJ97PKPZyFQEFZKGJGb84JS6xDMXTicOqs+dzLfX5+91218VBONtoXsvgchdZZ26NdIyZsMIVjcwNOBxOwaZ0NBTg2mX3ZaCmS47LYXPNGQF2DEv2x4RSwTPb3mGRjUHZHifeiadbQ9a7pfre7qCennw1GK5OV4syYNngSLM1N399fWkzLCT8spc1Y0tqQbVyTvSTvbRkXstUXG1ODVJ8ZM/2yyfndZB1jnM09Y6SNJYNZpqP7WUpG0k1kvCWTc4zlcDm7vkBSFrKSRY67LDYwm7ifXFPAg1i+iueNElLNwHXu23VS/c3YUPpK2yo5DbjN6it5ZpGx+BQj9mol3IYTo0Ebm4nU36Wh0MB6KDLM/mCMt6WWnra7zjWUdIWZRB4UpHtoP4VrQXOXuZeMWrVEu0YuI83pVOqsdgFlgATokek6rOYtGxeed34Bqr6Om9BzyUZfgKLK+k57KpwgCtd3KeZyQ+c54pbbmFHtQvt2JG7IffQFICyQVwc0DE+B9817IKGV7HsBpa45M14H/WYMSEgi7zFmwyVF+QlPoeQkZlDksqeBFC9Gw+GEEZAReZGrkk76bJwaRGhDFeROqIn1aSwq9GNursbdaUVVhiibKaa8w0t4X9yn9xhsNMDFdT6MleFmVZ+T6/OMKHvGspd7kAd3NTc6hgeg4l5XXsh1jKVOnAFIMZ9c+ty29okLkoUOlDi9xz4EqAEdDh7Q56uTmON6YRteGIw+/eTw4VFayfGh3//+9wvE2BfLO5H3lQMi/wI1qXaABRPT6sUj0wYyAPNKwJ3+AIYdK131Z8OgeQaWzPhiSe3PZGO8OnRKnC0G+5LLHK18Tp2LTpmd4GjlyMv67eNZd2UMzEX9w87Zm4+ZjHYbUGTgGdoCMJUnJrGunQ+gsPvDD9xf7m0hCzLFxXOflNJFCsozBlQtOJjjP83TVZm09N3aqaS2/O4QBAZn7+/FzpXBPAy5BjRkZR9ixDoYgXFIzurWnpD1+FJKaO3J+J8Q0OfABQl1r77y+sYLL71Y64s3Cet8kgNJ0i/gxrqwptzbuKtAgUC5OMDzzLPOqDAHc+XWn9yetXJpZZ4/mRO5rH+yrKSqtFF4zwtxxb+TtWKOKtNVhnVOO2swujOevm0haIQnFVkQdysZMFIqHCdzTCjGHZl35P3M0wdrP9mZ76lOYKz93QaGcI6K1Y5RyjgWNieJTniF+HXJS9mwIsvj4m14PgzdljD/5xZp83YM7i1iRHmywpTqj5KCjLIl+bL0lK0nMLXeXwdmTZStA6F+39w/GiBdvte4ZXkverX+XpwU5HvdjnUwWveYALQ8qbO+aAHbyAgYpRfF1dCLZLgkOeryaWy0jul29b627Hu/199ZAek1MNqlnfra/tkxo0Of0KEMl4TkZF6evO/UItXeC3CWQ2C+k0ORgDP0c8sEo0v59u9Hw5Ozpv5ml5bM6H/6L39eYFQM3XIw1mMBlgJZ/t50cCPspXDGAAxmpRe3iebVRY37fQvXguRGKHd3lMoARwOIEkADtNosWBW5z2CYdmQRPVU1/GS9svRfy8bAshPQbbNvxSM5gNVusXhfPb6lIEuRBFBUNuwEIM0QtUu2XeTaALBUjFliZQajNdzOXHAVO5gY1mb8KhxB8PZkXqrUSWLHTASgqOtdtrIYQHy4tcd3Bitck3laFEoT+dv1nvv/knZfwbqe133YN4je20FvByAqARAgCZFikyiqMbJjX9iZWFdOYqWMS5I7J7E9k8lkxplMLjzJJDO+yCSWaEqyo5LEskeRSJEyQxIEKwgSrCgHBwCBg94bifx/az1r7/dsHsj25MMc7L2/7/3e9ynrWc9//Vd5zlj1EBt07p3rvgtQAvrmXgOuymWY71Z7o6D0V33Dua7AcfpZwhXhme9VOEOUa8XULeAGBNerTjQRdxVX/KL2C4yXVdVxwBWvlXmYheG5wBLWQKJBlX0q2Wxjxb8XcxLI9KXZq84818Zy663FbEMEPrzn+5ThPL/mNYxqHd1KIVTNtGbXyFrFqK3EurnffHdCRpo42cuUF2ujDdzzrp1STDZAoNEzZWFL9Oj42ga63JDkwwbBKp0F7D3JL6oQKJtSLnRegHz39RUyAqx5AXrmjlx7zmSPjyvf88YA7DPAw9wzzjLeiofrr/VYbvQUyK7wibiltcFm9KPcc6panBU36JReA2Lcr0B+jAU1WBUtN/ePhb0Ckmz4Xq+uUA5uRvdkKACjF4dl0W7gxDOwqMbFWqpqGPme7zBiPY+MuE4/z4ycVDxrQiqE11jjNsWtN+L8lJUBpri2gSzjzN2uRJPfeUrM/5m5xrjZTEvuMx51WlN+r+z5H9xXtVWtXaV9pibra5kfc3PvN79V4wLk1vG/kQPXAnx3hb07LXpAEXqAFePoGcC9fmAelbpyH0cVS/i4PMCuQL+SKhmP7n+Y24Q/iEMl18DsD2NMS4hicJtH7T6QAuyTMOYzYMIhBWMQ0zsMOJujdniN8TQsIcBBP953//fLzW8ssNH6M6FHngeguq++Ke1k/ShtdEUYa+0zFwAUFk/5MXOImaOngFdMpAMFii2KXDLYOh46m3WSlowJJviUeBF+nDab73u/Feb4ve8PK3nvqv6RDPtrrquyRuZYfK5SRQWa10l0pYuWrlLGSqkswHM8UrUR55o9r0LXleZ9eT3PdUa7a63xlwCK6I9XI/PWT9UDzjw5Cpi+f+LJpypcAxmi74cfPNwegeh6e8WchAXgHxfZMz/m68Ybrq/P/3lOCPzoR39+5zNJrLvpppvj8n898Z+P1HoyT57xUpj1YmNTU1W852XZN42RQvz06sVhUJ8l30kYxn6XbhHHKIWkyIJOWJRIaB6EkAiB0H8Gzi1Zh2TAsdrWqcMQGJFfj2eB7E+2/aOP/DDZ8jEa8mwJUZVtrYxdgKf40WeeTBJejLyLLrmiToJ6hacnY/q27LHm1pwXKaHs0/IoFZMXfVq4YcPc9cbyk8dybgHn9hq/bwHREDGur71m7S21BqaE0+b+Ph83uPnbArm5l7CE/QCYnva9eQbCYUr7vRKdXvvWatt+cLa/L9v2H+uzOcntWAB1+mlOpz76jM/ezyatqkwZ9jttq3CagNEzE88PjJIbxt/Ei+rXnOg0uRLHAp41/puEpf1AeP/8pLTTMKNHl1CYhwxY/MlO9DuUiWu2gbDbybFhD4s3kzNW6FgEDRY6o7NiX5bLphH4nnuXoLv3gNHa5MrVenqOP/t6lQ1ROsXzDsVCV7vuiScf3z2xhnL1r+4TS7FODUrWX90nCpD7wc8p+DyxohWTmpf2EiSLfTY8rCxQ8HBiUkdA9YfrWD8FgFv0XeC9Yzkq0J7rgit31Z8cxkk4DRAgy7BZuR7fAfHDkr4Z4dFPxfabqWpAyb1GAXLP7gJ/zFyxj86YbfDXAtoLvuZlLaqKcynA22M/LhTApZjhPGeURrFWifvyGlcy5rLaC0Rxu4fhrvleLnjXjlFRoHAVod9dvBkgQv/ycnOpCuAz3/HcF5LQ4/cBWMPsss4LTOSaAizZlMrdGOXejOsUz29ZezqJFZSnEiNdoLirPWhTGwGtsIZxnU17lCFjbVjRMsRiY/lbbGEtzCT2FIMWo8HzVAWQMPfVr3y9wOXJyZrXLm5kwKuKCy/2f54182c85rx6Mtvxfm3Jwvzem3JGxRZnXsolGQCB7Rs3dm28S9lwodsMxP7ZTGWBk4lHE2emHxh+coSltlG+bbG9TuyRJOSzqhqw6hmemfFnRDyQhEDzIyGpwF9iJq0PFQE8DxDUX+5ySR1KCVkPAKa2A37uC6xqh7736UotR9zZgLSN0nxZUOZ5it6LgZ24Ju9fEVbG3xhSIMjzjYsYT2CgEgrXUX3PqxCxCjs7GYa7/Gc+8MECxdKlKyM744fpxIoK03k5Rhud9bnP/r8FFrTdvCsdBASbG2N962231nWYTyECYlONxxjKH/3oR4ox+3ziLR3J+ErAjnafGCBBVzCmzClGi3xJ1JHQdU7YQHVAFZc3V8aaflKsHnCcJB11MPV7gOTUN+aRmFJk2mPMtVv/gCaZ5QgCc4bpNGZzDjn5k1QkDAADCHyemzECWoFynxkzcnFJ2kL+JFhhW93HvGL2ysgstvm4iput6g0p6eYlbItsnFBhR2/UiV0XJykVowj0ywY3Lu8OYAaajLH7PZz51X/VGWqfmX1qxeqp9mGdKY1WJEH0rdcWjJKf49Km0rMZJ+N+Qta3/vGEPB9wdYGEnix3+r7GNuvhUIgRiVvGRXUJ4/tkznqvBKbMKcPBHqR9QCX5+t53v1Mgmtz8/u///s7HfuVXKlbzsssPxuX/QsV3i1H1PSD0qadSyD5lvh5OneyXw5RflcMD9JMxZs7Pj0HCmJWg5FQkcZrlqVollYQzlOGa+cUoY+59/+xkvX/iE5+oUmR1TGwYfO1lvA2Dap8kH+YVGC3PSvRC6b+wsEXeZP8QciRO9bzEMZ95RmLzQxa9GT38WsbyhFOSlW8v4bYvA7n13y5ADMorAmCRLltMUXijyJajM8P3Y5QtdtleOyBoAFTd+y3AaIcKrCO8c90Qa8PerhSLxkLA7QK5s58NbnBSWOvlri+LGS35XmGHWzC5BZ1vBfJ2n7dBs/vHY8BoY4YOd/tJQNtjPgwtooMOlMB0Mg9REt+s27Pz93gJ+9kTPrFHoByrrQNGjwVE9/bSnrmcTd9F72HY7YD8q8DoXLtlRo+a3MUaufMou4kpLFCzSv0MGDJBLGybXLsXO9B3Jt+AVLZ3vuvlHtrANeDa+2MhYkZfCgPCJUVhiCl68ND9dZ3N2oKTeVlgI/Sy9zvOs+PRKJNx53NrWCSeMwCnFnueNWDU38AXsHk4lqvrKKVxkVame0qYeP+M1A0cAXZP36mi6Mt9huk0TtgAkz4nD5HZYeUGUOq/TaQznSderuNwuQkpkSdyoovXsKnD2A4zaZEXExgwPHMw13SyTtdFGzfmiSuG07UF2LOoyqrNpj0gqtzTi53ElHmx2sf1vrVGtb0Y5lXaA3irzTdKs5VNb8bqlfp7AOgrqadpM9SuWRQ+n6oF6leW7GR8zJOxKKYlO4bvYMqMQbkQY307xpBcTRH3kQUM7bR3jCLPG+VUPzdGQnR7g7gFYFuBRUbTjwovyD+bvH5zbbr+vDBtZMJGPAuzrNQVE9rZ0x07yxU9MXXNILdx4PqpADBHak7ZIfcFCqyrqftqrKrUTJ6B6bD4Xdexn4lRXPVSr4nL0HtzJCSQ80ae9Vyyd7kQH4rhWLLUymPnksTgAa3XZ/My/hKIimGPy9AaO2OdE1/hFxmD555OHGeAsjPigTB9MIfjGfFcz/e3+2ib9TuA1slm5uiluFDHsCpFKzEi8mFsrC/Z+sbtS1/6YjGS3I8Tb1qGb+bo3GR0e9YzAc/6qR1AYxXHT/iA7zvBSbvLVZVOm/8fBgwdnzXgPrwxxhMI0sYnwyR5HgCsb3e8946d3/qt36rDN6xzIJW++ZPPfKr01LUBc3/0R39UY2nTfzFyXolLARMdYnHmArdP1np4LPGJWMmrEssL1CkVpd1kzDMP5R9GU19bvjtBzNhMOI0xUsxe/6bAP4AxoEkizXvfd8dKWOtawhWSFDDkpQ+f/pM/3fm1X/u16L9DdZ+J6QVKgdGrwrp53oDEl3MIiPkG3I3hw/l9SjoZe78LkfHqMKAkj3EnJ9ELMP3iF+6sRCvAF6Mu9tUaIucYxnfceFOXIFoxkeanjMaViDInAo5xzPgvgzt6yHUDRj2rSJT8LKNLRnGFBTWTeSAuzEd++Hjq0YaRjCEmRtQ8MR4q/CKgsjL6A3K0/7vfNldXdcWA3Lfju3MkZgAjUM2zh0kVe/0Hf/AHOx9OBRjjdHEYRQe4IAcuSDwpWSLXxuX0hCdIzMWYqyxQ8q+sVOT03IAHAMMJgWqeAs/t+WkvEo9TkRP5e/Qpw0gC2D/tEm9AAAAgAElEQVT8h/+wZJKX4uIkQFl7X/vqVyqsAovvOeq7/vDI4xVbjj32XG07KZ4GL8ym0ALPPfe8nKZ4cuq6Bui+nsXzetp1cjwZZRBFATUpsnfim3mYRJctGN3ii+1euB9gLZVU7Rz8sMU2vW8cTb7tgt19TOeQYQN+R09rc5FimxDIavcKcxswOoQGhd+kQBvVwGiBxVU/eAiIbbsGTM4z9wPq6kfGcgD89HX67+/BHEPaDJCfMcCYl9yv+wgBwXSfmbk6XqhXYqSt6TNXCbIhw6yPbs9bg9Ea/2Mwo9O+7TzU78cCoz0gR9eD2t5gO7FTXPUn3fTt/jEBlQjjiLd0epgblE5NnietzWY21t2JZrkttmvcx4oxu977ftpMn8rm+kQWtILib7/6YCkDzyyX2ZEf1qB5rixPx95Rgs8krqfAX353L5a2DdB1BSYTq2fxjkAMYNM2fRpW1xnXVUImrpuyMAKCRmhstkcSLlAJEoKB8xz3pLR8x+JlCbtfuYLy3pz4IxatEjnGol/utAErXGwdL9oxTtyAPtMeykowujbOYqrkrGXhlYW8TqqRGDRGgjEeZlgsrOdPXULgZ5g6/dPPut9kG6bvBfLXfAKV5eaKshtAPOBulIRnVazuHAiQeyga3vPVFptF6zl9fnPYE0fKAf3lom+2ZOShXPLRaeYeU+r5xriZ9C5A/va3X1dAFJNWizVGSVcz2AN3DfaOBqPktN33rUQ8v8ZjbXbaVfKcthYzsEIIWP6SlJoF7cLypaCy+WlvneOcV43VJpxh4m3nmQpuTxhFrZOVlDWVKYwJtmJc0c3uNjAvZl45mCWr+m891mlNaRePhD75rjrAQNTTATc2J9dVCZ+sLX24KMcQagfjpBij/CuQHEPwfQFcwitsrsAoUPO9lHSizC5d4TfDFJ59RhfofyhsFoBjLLCiNnq/G6OZZ2Mz580XGxOm5lTMSuZavNnE3WrfKWm/n5MRLwbWBor9qRjSxeQXKxwQyVhwf0k4ALO26HdVO8AURqIrTjLrtwzXaJw6+CHzBuhZgwPuzIuYMO+/M1nQQoL8/tEcA/pGnuO+mD/6yRqlb77zvW/v/EpYMPMDAGu3eXR8ouMc9cf8mZdXY9i1wfByStIBPKdXoXfMq/aNflWa57IAtT6847nqp3E13t7Txwlv+npA9B133NEsY9rkGj+Nmf46ych4mjf9MydlmGRNMQ7UxRVb+J24zLXHWBpn8oH9Pj8yQJ70iZwIs/Gz4lUDZqq+yPKEVZH1VGggi+7Rz1zZ9InBJKdnhYVzLzpVO7nm3Z980ufGvROEuorEHALC6C+9tRIKZ6OeMJKT0g/jV6wspjSbrdAdrLl2AKPk4JnId9dCTbZ+5vNgsuVfx6oFjNFPZyeBTAwtZqlirdM/ffnWPfdWIpu58nfFbzPs41ZnJIQKqvvbDxglHwwzqb+Xh9n/1re/m/sfX8YbHdG6PERNpPGlJNKpFe2s+gJMGzDKKydBiK4XetbenFUNxN6Z8dBPbbFXqDLx0Y/83M7/9r//ryWH4o1VnTHXf5qTCzH2xsK8/9LP/8LOQ4+kL0IAoqZfCjlhDz0j4+6+r8WoPXTocBn8wOgJx6dkXfZeGfWnBHD/KPqyPBIrsZXnymvIEjetvcspTYtFHAyyBWX7AdoWfM4+M2DurUDQFswuwq8unb1/C+Dm9wFlc+zn4IMBo7t/r/3QXNGXA0YHww4Y3QXD2NX8m78HI00b94NihyjsH5etF2/6MWB0C+IH59VaWAw0gsVhHowpwvLjVI+wLtWJrZjnYlklbq+TLzc4cT8zWn3Yl7A0bT0mi8pN3xfsIdz++18XjDbo3ILR7aRXpmkEsDIkS/g7Y5rFOIyfhVBATID1chMXe5rB8P0uzdHCKibRfSi0yZKmhBw393reu/2dt1YRa/XSKCsbr+9SENqhTpoN4vlnX+hYy1hn8/yxjCtTNErTawDY7iJZynMGU/FvC5Rbs2JdY/kMsKh6jFE25ZbJxjLgroonL+AhXpOCfznMVxXnjnLVL8qjY0s7m2+er+8N1jtc4LVc4zpnXdu0MKOukeRQYQBrMx3AT1l1lYIuWC82cgB4MZ2J32rQ0wlUk9VKAZaVtYAYOWt2sufUvMzc+R4w6nPuiQFU44aZMTX+AzTF0kq2GRa6xwSYbUDt+SUT6dEwYWPZj0HhuhNWQpCYXYBDmZWSm1Ud4dIcb4dx6O+qA9cxpcD9FmwDo9PeGX+LcpJX/Jy2FyhPuEGtooyLcfCeBYsp1q9xj869zjnnvMpGxjCP9ew7sluHOdf+AeFWmXkd5nxK4agJZ74ADP+4twcgDTgoOY6M2GCwZtp+a7LdrdnnF0v3Ut6zeV5w4KKSQzI9iWTmCfjSHgkaXLbmo+I642kABn72Zz5UgIc7TwFtsu/zVxKeUGeVxz3rucbeWJhfnzuByX3Fdk/mLle6F4Bh/RYIOfOcUoqjP8prEVcuI8l53OqxGh/hDOata0vuFKiiRMcVPFnvNs4CNQGEBbozdvTFi2Fy/T2xjuIZsaKeTZ6Ny3WJ7QPeuOv1YWLofK9O1MrYXBDWWxwelhPDBCACbd9MWaNi/LHdGXv1V7lEucT1V7uMj8LTJ4fFlQwysjMyx9B8OoCI7sGmCSfACFbYUXQCxvS9KctTdZozPvpfLFsVuD9+132PySb75s93GO/a7nmqM1T8X1acZwDWxpV73f3MNbD57riWjdUUrScrYwB65rnnnV1GjzH0nTEwlPAyhs6IN+bTTt/t+Uo5vjrmuJMSn49xw73/wfd/YDe5VAKPOr2jG8zfbNZAlvWs1F15tFYW8xurysHob+9rE33nuxMbLTmKjlV2zfqd/U0MXSd6Jcs/QOvkVKE4I314IXq+QHSMBqWrsKDm+eywkgx+JaWwz2rTWqeT3U/flvEcwKi9YnvJys8k3wGo5mKXFKZWJ5k2Tr4PxD373NPrZLvo/4RtjHHOi3J+mNuTs65eCSj0vhOQRveU3lvkgnVEL3iuCjS8K+YVDCQPkhH142tf/krNPd1Ehyj7ZG8rVi5jhHQpZnuVRZNzUO79uOqvTjwvo+WsgNLnJCVnzIDRSnYKDmhd2fO0C7pijBXZVHzEWwPSLTgr/buA3IDGmectwJvr5rPtPao/7hGybAuCt2BwSJ36fCXgzPeU0Nr9PfcZQggzWno0412etn1JvTU5m9e2bfP2FsBN23jium0/GbYwYLoBaCflDRidNg7O2y3xlIcNGD3OfKSublV+CDgd76N7WF8Nen8ym37aW+1ahwLs78O/MRjdWhbbgdpO0tvW07ZgdPsgCpGyqNqTi9Ws+64YDRNjwoqJCAibSa+4irxmY522SIYZhtEiorCUdbr3m/fUBshSUJj5mrgtvChE97LIqiRQlIjPTwuzUu1J3Ir2ThauDbEZn07oGQZ0FnKBfaDAgs4/pYEqpizCVUxE3DXu1ef+nrHzeNxLnkOpDrs7rN4kHLj3C/me5zoaspRHgv0txpeiyAa0b4UceNIfYEt7zowSL6FZ8anDGBrnSU6omMhVMkUCjb8ldlQCy4qLFdzvfpRz9TnKYNzD/kbjNyDreQBGi5FcimBc/dz07mOz0O553+/DZLpfb8xZwLtKqZnRAR0SZIYpq00nsXSjPJqB7DkasO6set8VLmH8HaPZ8tpMm1hhMjNVEyTnmDthDwMKy22kzMtSbH4O0+izYcy1f/p2XAbK9ymZWfQWrOLrXpW5vtzq7iVbXpJVGRyrzFfXCW0jwEu/SnYKNPe4aNe4EisRZQPofa9CEnLdGG/jmTgvGwXwoe3AhdixAldJxnk8gO/cbOTWzxhhgNKA/jEM3nn7bc16BoRVXGSejzkhd9/7boy9GE6K1XvfWLjHgQvP7woHWQEAjnZheKxLa+301FE1r4qyW0cAov6SzWKM1uYgm3k2qzaiWkbOCohVtsj9K+YxbMskdtk0Zxz1wbrEjJELz6k49QAk46Aahvcl7HhmhdFkgxaGIsFjsvj11VzO+eSHww6J9QPg/WOMVIxsYkIZvVjPOZ4RWBSTNXJvs1aNgNvZ2Bh/BoF+W/82ulPjzhydqN9YMOzayennMG0ALA+F8ZmyPBKGSp9Ym+nPxMuK9TIfxcoGYHLHzmlGQOk8CxDy+403vqPGwt+eAxAZN/cTv/vLH/vYzqdTFF15JWPkWfrv3uaDoWDsjSUwShcZ5zMDSPTjyiQsVQmofFff5/vWda2z6BHf/0EOQ/FdZALjpIGzpCiJib1WO1b+uWUMdrgUZrRIhuwRtf4SQzrrupi33L+NztYh7S2jr5ogiZlZa0qcd8XfBtz1vhCDM8tUPc0rDl6dck591rtySgPMhYScHRBpnoFOMvdYGN7xNpC7vZKDXSXm1HzH2L07bPWjkR96y+EXF150SScvpb/GF9PrEAt1ouUeG6P2pKViQMAoY/fExG9i11V24aovUF6u+gaj5lcbyAjQqZ1c/n4ydq5MTW5VFnx+X2KS62QllQQin9awU5dqfUUWhaNpn8MezO9TOTSDvD906NGda8UBJ+zkkisOBoRG11ZiRMB3sAMyZj8YrX1nxYxWkinGdx876prRs8f67FgAs+67PIzjpZv7jNzvgrS1H21ZxgFyo3+q8xswWixm5Gg/GC19HjA68du1v6wwxSGl6l6rT/O77w0O2gOP82n/BAW7/3slkrZ9mj5vweiMV7OubbQNGGXcq8RQJScRgwGjVcUjbPaQTQ1y57n//8DoML/aWQlM3a3eAPeAZD/kWBO9HY4Bo0DOXLsFo1wahNgi2sbeTbb1gAiCS9m5x4C1iRktS3vFirq3BWUALX7ueeDiUDa3DyXZ4M6ciW2BXZbab5SszzATFhHWiNu0XCVZvDZ4UW+llJZ7dYCfxbMVBONTzKA4uQWumlE8oTYbzKh+Uko+r1qpaedk2HuPEvB+1S6McqoYo9zD8xUR1+855pEl2exds2zASy+gtm7GTT/M3xlhhDyfO6CU5zruktLvMIBWotpEaYtBqqzkgJthavT3xwlPGMBonvW5GOt1ZrtSHjUOEdNis5WRWuyl6zGi2lfxVmnviQFkc7+2qNpyBHq9nNG+a62lLePSn2NTZ0O1aMiQBKZ57cZ9lZXfcbiY6QKVeU4xnWmf5zmuc+IVyYcwiG3//O7zXVnoEKbdjcu9m/FukDXtHFYZM2r8Tlz3Fc/VLG+voYmnM48jP5Jhak4lEGUsO6avw1kGhGqDZ7NSvaY0GAVRJ/OsmOkBy+7DSOtTecKip01kzjrQ/vPDUNkUyWy57wMsXQdw1QlO0Qa+q95sMd5CWvIcDJ/i7ANcGHfa+Y1vfL3adXWAzIspraYAt3U5m6MyIROvPSwMnSD214bm/sUgrXha/dL3OS1ownrcb5gFzyPPwNMPU8zda5Li1C605oblsnFX8fvF5ANpQI9nYK/uSXZ7HZ2ZdahdYvFsptoDwJgrfR15PZC4PWOgLfc/+ECMnZeLJXrk8MMlF5fGJe6nDV1cpHHzfO3jnXFyTsvjK8Wg3Xb7rcU4cX1iWIFfSSDCOMTinRSjmVwAqhVOETmnxy5ImyXI3JsjHM2dexuPw2He6phjuiRgUJ1OrCvgSg6wWcayTqMLU6rv2ONdJi/9Zij4p13XXnt9yQ7wiuH0HjnBnnme2FAxjsopDbBxf2uhYj0Xwy7ZhsxJbDQu9J97XnHlZQWAmp3sQvDkUdjHrNcCR5lTz8Dg6p8qDFzsZFAIRsUlZ972DMdeZ45H9lKkuxmpdlOPF2TCBAogrHlpndwx5ifGU4W5PWWRFM/GLV4xplnnP871LyXB44pknB9O7KbxMVeMvvPDAna1lNMqWW507IRHKAdW1SiiB6sm7qriQOYA/5uyZ9mYubmddY8ZLeNrgQIGWLVZSbwVlw5EW0/WdBlmGUOlA4Fax4jqlwSy0j8FovqkqCpbldhb60KCGEPgSObcPEmUNM+PK9OUsT6Sn150jFJXpS/T0icCPs2hYvvuM3HpX/ny3Sncf0uROwdiSJyQ8XghbLSYUXpvGEixpaXf1j48jFpdcwxmtOZ0vb/9OYbGfF43zWswybEwylyzH+sUoF0M6Txj9qq5fzjHBT57HwROCziin8hfxrwwReaq99+uErRlRuf5+38eC3tN/6Y95Huua3B+9JGfu+1cIJwn9GhA3oRHxRcDmbxKSZQDRu05YkbLAI8xWUz1Mgrcp//ejxu7F7vX/Zswo2JGu2N7k9YT968PRmuwF52+f+Itzqn1NsxoNTYW6XZgKZwqdbEUAsFu5i20sRIu+X0sEu2diX4pit+xaRIN3vOed+18OjXaCMAVKaYsgN5GIk5L7baydBdj50SM1LSqLF3sqAmizIYREjNKuCj1NTK7zy938AopoLS0XZFYbQZGfWZBTpzVFlhQUBaqMh/TB58Do76nKPkouwafHR9LlgqUrKy8qcv5ErYnyvWkbFzGSQxcgaoFniVOud8kZulTn7oSa50LO+vHe8aslVuzmDPGA6JZTsZIlmTFqi4275RVlHrc63slnXpRKJ0zFrn+NCNZSdBtkVWNThbYKo20NiWW44BoljnGsBRtwidGjga0DUNa47nOqhcLWcZElJnvcxsNC19sZJRjMZkA8+r7VqmJQ9yCwjGMKlZrWazaM/1+JYkZHS6RwsC551nJkm/52Tu9S7/3Egky5hjSKAHjCkA1g93GkTb5vntqv5O9jB3X9DACPldyawycSRS0yWtjldsSJ5k1SBbL9Rww2tm4T3V838qCb5Y89UvDsPndeE87bJbYjUq8yAaEFQNQOkHqYNWkfCblbMq7EeOCfM2RmUrMfOELX6j2ADxAk9fBK69eDNaPCxzv9b+Bu/e2WfbeG32hHfqs/8+GHfJc67yyvAO22rjrE6Hco0qmpV+uARYxesa6zs7OeuRaFHfeGf3xdmTNNHvdtW2N1/MpAVdsc+TJ+FjD7vO+979vt9TUhJVgxqx/MbADCoFN4PsrOeoRiwjsed4HPvjTNZ+AZoUjrWxn7j79uu76m3YePPxQtR1ofDYu+irin34AoaemrZKnfN6ltjqGdTdGPMaZuQCYq9RXyvdoH0BdiWhhK8eLQ9b8LovbGJovxfMBT20Dln2u3VzmYmHvzXwOeTBl7sooW5uwNgG9GHOsrXAcwPjB+x+omN+LL76w9VBezZD1SUXnJEbNnJPlqXs6hxlUbGKVOvtxyYE1Rh6nML978bbU+l4bo+yCAsgA2XKX1qa8wsWa7dk7nEQMuUoC9EiFgyzvy7PPPl+hNWLdTxS6FD17YU5RYrzRPe4JGJ+ZmGgZ+ycHtBrr8Yxo2/RRvWBgtBizsJlFTmT+ycotqbjAWK19WDz7OtntwmTJa5f1zNAFKs2rqhz6UHHomFvlk7KvYdaV3FLsnq7hWSpmNPs1Ax2T53vG78qrUmt2nTD2dIxKMiURzE9VU6w/MdfGyXMQFBL6KmEy4UUV4hGQbb+3PoSCqXX7jptvze+Jez4z4S4pEQSMHhcPJQEYUKZ02RgJxRau+tNT/WVtwkeBygE8w4L+WcTZ7Gdzn/k58z7ytwWrtR8sMDogdAv8/C4WvPazdejMeFoHjO4+ZxE0ZNX3JnF4i4EKxBb26pfrxmjy93y+3ack6G2B9rjr5x5bzNT33AOr/ewm2apmLOIp6+PCHABCr8BHEzN6lsMTVpt8r46ALiC81979ba8xHYZ7NWj6cKxrd5nRLQs+jexBPtoy2T9gogpqc1xgtIBpxSg0CzbJPvPw3UasOpQDdrCVFMts9LMZzIaA4ZkX4TeZ7V7ZqeM933XrLbUIfvs3f3PnZz/8oWIGxd441YTyxATMJu4+4ktlB4sllIwzwKRc9FjEWJCUw7C5zooeYErpTjKJuCLK54JsnhSv9ycgfI7pnD5WrcgoP8rJBjdjpT0vZRPtwP8Ghp6vTRjZBkLrrNtokWZsm5kUq1RZvlHeNkBgdAvSBvR5r0MecupKNlpj4nvHJfu8mMRlYam/umudLtA/c16MZ8B8geco0mIzVpbpAG5Frr0mMB2T5zqbWJ1ytMbRWJTrNG7HYXs9p+PUKi+o2ic2y3iQpXp+xqUWs3nbyMQsal80jjYMbVKTb9yHDaY7ttO5dR1aEia+an02MJ2+99inHRnAXRZlfd6WZZt8U6OV+19/htkUDqJ95kN7xx0z8uQEkgL/2WjKtb7Ww7DMHqFP2LFeS8s4XAWVx+XvPGjPHQDabPqSodz3lQUyjYl2AKPG3pgAt3VYhNqg5myxlBNmMqCiSnrYNtIez6njMcPeFQMa8IZ9VIdQO4DwyVbnSsU8AiGV5CLuMGNYrt5s0tpzXn73PPNuUy12MWB24jO1y/MqqSfjOetOm6zVJ3NMpOcfuKAz4jvBp4/hBXCL7c0zrzl4dd0D62SMeEiAB4ko7i/Ws4yIMHjYOwXEzVllCAvvWBs9Bsz99Qnr6SxxANu9PRNA9fn1SWwxPu4BOAAe3ndcKZCHFbVeL7v8kjIigUJ/q89Y8pb1jmk7OcwooEBWgdEXw9xqy9UFFLluTytj3Nnsssi1p9zi0QfG4smACn0wRqNT65jVbDje85nxmMQ6cmX+zBF9LItfYhWWzHvkCDPrO977Tp5JjgDGAp35/oSIAMWqFfje00802L8wxdm9zFUz7wmJ4G6vpJyA0bWpM9bNh2fT646hHANnKh4AibK6VUowPubD2DUQXjGHy9gVxlAl9RRoj9wMALaMyfXoTO93CZs+hU1YxRjKVjx21zp5VVhElU3qkkUYzCEvem2dWv0WU40A4TkbsA1k6kOFWaVNnu8UwPIMRg+Y5yvDtnZSbI6UDVCd9SbBqapc5L5OcOOirzCTA11EH/PmFXVUSZxvRp+LC78obn7zYU9yncozwKhseyB1QmSEFZFh1QuMCebePPF6WH8Olpl91Pp+NiSK+wGj9ArwaP3+4Af3l1yryPCud99Retw4nXP+RQGi8XAl/Mz4Db6YOtDDUL+atm2ZxlbaR8ePboHcFqDNtYMlZm/3/gDXuWb0/Pb+2+eQm+nvFtDO89gKvR+1xw8zWvdMYuzo8gKVGbsKE0qYSOnaTNwA4enHMJb7Qee0bftz+iFm9OixaYZz7jVtnj1swOge9ugKEsimwgeM8zCjsulfRxb9mOfhvIqNrvlYY+ixgxO3wHLGbvfnPuZ0O4b7v1dgtNH+sd30x0Kw20HhJqiO5etb4dhOaIPGvcL3PpuYUb+PcqDM94NYn1Vx3Fw3ClN7HcdHuZ+TuJXf+Ef/aOffyrnINp9/9vu/t/OX//JfrpgaFqbkAArEArMQx+37KiBW1q4cgb2scwu92KjEbFGszTrK3m6QN4tHO3tsehK5cSbpyuIdN7U2+g5F4GUx+3sYtQE/iuEaJ5nXI8wNLLogOuXW89TPlX1fyiFgVJudBV5xuZtzlUvJLsabwujx62xM96wY2pzOMsxgz0tbStrbiVl9Uoc2FUhfdU09t8IvApa2oHpKpwwYxX74bmf4Jzs232+ladNVrBz47AWk/3sMQm8mxn3cxaVcAiZbYTVrOPPQrGHfuxbeChsRQzgMexlJC4uGVKlsIwYJZbwLLhfjvavccB/L+ixLuADw3qkZw6yoG9pgrsGz/ju5BSidTch99NurzmjO/QBhP6c+qbb3vJ/YSQ5rnucEDa6xSaKquMYVCzryZKzcw5ox3konzfz5zIlNmDGyQG5nbU4crPetQ8/2nr5gRn6YRAS/T1a9djGoLl3HmwIb5VZN4pzrABUA61txEfu+55A32dXlxs08+ok5rfW8ykvpO9kDCLhkvarwPoZqAZ1ZhzwS5yRBplzHLzxbbSPb/vmdgQsQVnxbNnEga9YvdyhmEWNehpUqDjEsS/YDqBkZ6ieO7ACbwNSRMMATP4r5fDWb/7jIza82OU1KXK4+V7wgpjlGEXf5NSnhZFwBDvVGJaQBJoBWeVvyXED3xhQ7Nw6vZpyK1Y4bF5hXxF0br0ifeHw+//kv1Dha/+55dkrz6KPi+PSdk+i0fQxkDKzna8/BuF+1cdhjmw7ZMB9kwLhhtzCjDUwbuGK91BX1c0pDmZtJMCN7s2aVCiIHGFG6jZvZ+GmbEB3fcx67V3lIAtzGWPAZGZD4w1jQb3qkYk7tFTF0gf4vfOFzFb8I5GtTx/i+1AZXjCXjg/Hz2cVxI5PDIjTo/3Xc7uxPxkLIU+mnHKYgBt14Dmv3QOZG/9SXZKCdmgQ8JyRlInev6VCZMPUxFDDAXY2imUNt0U+Jh8bg1VzrRf/X2o2+0z5lnOhYWekvBpRyf5sDyVDa8kzAYoHugIKej6sXWdK69KUYNRW25cTDyOXZiSGlBzxzGFghB0oYnpj31b+sMIf06r7E5x5O/VLj+7HEBJfeyn5K/rXPPDA+lA57LBUR3PelgMcyeLMlWo933fXl6jeZJStiVk+OYXP8STkkJmMDjCrDpg+tx5sx3jXa1yEib5GMvcsGbpnDwSW7QDFvjBdtP47Z6vQtnpnfB+wxJLzm7/2gVx3a2adr315u+gGjI1fCDOmSOQQII1z77WZvmXtv39sC1G2/GgsAtXvMpL+3iUz9d1+3BaNzz2ZNO7QD+25OJXJ2CbEYPcgg84XwiCwPcG9A2d7pt0p0n+ceK4FpPwidMf+JmNEZoO1D5ss/MREGcrGKkLVODS2s4bPxzoa3nfQBSe49m2u5IxdjU/GI2LAasM7ILiAQZpGS6jI0iYmKkv693/udiheljB859GAthqezaWjLDTdeV4v7UE7B8BwLqtwY2l4gueM8ZsK45z3HQpqX7wNFFou2FPjkpgA6A/4K5KyA52EYxe0Ue5NFPGCMosN8THzb1jIyr8bLvYYdpLgYCTYjm8IWjE72t3EwHlXAm1s3boACh8uiG3AyANC8VhWCxCEB7yxq34RyO7cAACAASURBVBNDWm3P4jPWfrcpUmjtPu5YK9bSAAebqFM/it5fJ0uN/ABjXgNGbdDa6ruTbVu1RIuR7bjULmHTTKY5GobF+AlXqIUd5mAWUbOM7Y6z5GpziQKVZLV9NWvbzITj/MY6c70EJ20cZVMurJKLvWoP3aejDx8oq9fJSmu8pprC1BsdgN6gHIvS7cSgFPBOTGApncW8dh+5F3rchiEg49o2hyhMu2qDCJA9J6VkAAhzOoaTz8ztgLxi6NJeoGTKlznbuxLeIsfmpDYU1REix5XNvf5Wg9P9gAKx12ormsepRTnxqY4CrU0lBgY3rE0PiDktsWiVeBZQ5efp6Q8gIIuaXDkhxnx33HUnH3m+IyAxcADGeCtmsyLvYrq169rrws6koP0wNKdEH4x71/2BH218ImNU62MxFGfHfYkdVL2gE0l6DAg6A1eCl3hqzyj5zzxqI2NMmMIN115X7z8Vtzn2ERvkZS7eddvtuWcD/UeT2OH1yioFdXMArHVlfCQuKe0EVD4Yt/24tsuYSLiHe34jJYEwpNz67n0gGeTG45ab31HP/+QnP1mlmQBv84j5dv0Tjx9pBrvWVJex0u7ncwiB8TBGDAasm365l3UJ2PgOmenqES8XUC52ZOkF+oi+qfqbKcsGcHNLu4dXGRTK1mUe6RfF+a+/9pqaW1n1D6YmtBd5IMPurTh8xQ1Hjnyf8fDHf/zHOVnp7cW46r92Tzu1/7rr314M4eEcYXnNddeue3ZMMF1L/k9NMfYCZzE4Ki8hJZeME6O9gMqUZFvg4NmU+JrSVxhRoLb2tXXIyA/uf7D6wbPxBrY8WeoKy88Gz7hxfZ1YEybQupEc9P3v/6D6QQ8UuZL1Xq72Ihbijl9uXHNL5i5KzsORAM6nxWLGCyHmszxJkdNiIrO/1VhH4ZiHW255R61LzCaj3OlQ5sv6ek693pSIcl/F87Xv3LjTH4s3o/RNsWtvVr8cluKgGCeKOdL2l3JwjGQuCVgY+koKzfp1whT5vTcxpkCyxC3jfEZiCydGvOQpYPXEJGVdcunlfcDICTmFKvG0x5v76GKv2ldUJkh7h0w4Pnq9vD/HSMwZPOLnnwVGBxAdC/xs7zHXactgnN7TN/vI2t8H38z+MjGtuxhnJTD5fN6rfSf7cofbdem/SXTdAryjnrfa0ntP45Mt/pr3hhfd9qGv7bbP++NF9HfvdU3qAKMTfkSOhCypfy1m1GELZ57Vh1Y4Rnbbjil6P/VhZzz2/9SM/SD76Pts3Pz7E5j2bnbsLKntjWug3gKMmohhKmwyYyHM4AKj3hvXm98t0qn/ONeLFXWvKmeRnxjPcm9kgZ2beBWnuPzhH/6LnV9M3TP12Y6LcrOoHN+HeeBq0eaHDj1cynyST4BRmdTcA9z0JqaYoDBcFsEATgqwk39e67PHs2AohWn76+tkg2090FJeaxFx+U38n/tgPrxm0c19CoekPQS2LOAFeIGwjj3tjMkJQBYjOgwNpT4JU8CANgKjxrYA2mJxCwQFlBXrmSxqm5XyKCOUNeZRYpgsm1KVXslY9ibZ7IBjHccdWvUhA0YrFivM0sSOuc/ExBS7gMlcsVmumQzfshJbpVb79W+qCgw4K9BX7vFV3mN+ZjlP2EQZBVFmKhEoPeXlmR3e0E9oRmyS0FrKLajq+yb5bq6dor7DCO8FbPc5xd5XIcH9S75XjBOjgRyTURB5DLQa2zRl3O82wVIWkRTjOwyBzWFkQ9umBAyDqZjwVD8oNxuWJZsUsCCjftgi38FEDcPapzXtVP1Z8181E1nCAfXaOez/hA8Ab76r/Z7Na+Aa4JZbjjtukjDI1cGwa4CQKAKbFPeqWpHiRMvwOLOPPdXfel7aWvUsszEBSDJ9hxUkTwOkL0gWPhZvKimUTC1j13OVPjuj7n1yMZ7AKHD1RLKV9cWzAdkLEsvt/sAopTrG3o8SO2dtY52UQauTacQXBxSReUkrdMVVuaf+PxCmyNrEJpFTjBzgBFhi+PSbDFeISMYBM/bVxIeO10UdRu26MAYBj42x5MZV+so43B/PjZf3uNsvufiyAL4rdw491Oyu8QQAX14u2YNXXhUg8K3SlxhaZaR8fjDfwdSKe505M4/Gw9yfEk+IfpmDqXpwfwz4OUrWWHUsasdoOx52DMVdL1XmgnwUk7KOW5awU3KVV4Eghgf5iVyoX/neO969I97xucTUC5XQT8/HaJZnJ4cmlMcmyUxeGEBM8h3vfk8ZUK4BsrWhDzMI6Dn3rJ1vp4pKMf6pt2qeAKhJNnQfYLQMkIDuYv2zyer/gNGTVmk3Rj+5F7vv3hObbb0VY5u1S/8fzolD5INn421Zhxi/H+fDivPPdWJKrUV1S/X/0AMPFgj9xjfuKSOtWN9VxknIhmoAdMnLyyOnrdbp5VdesfPwo4+k/m235/wUn6+EqhUDLyxGezHzft500w013wVGMw7AslOjTgsbaX3cfOvtRbrQF9pwiv0je5P6y8oDqn/pfHtrWTLT/xUP4zVhW9/3U++tuXo0CXrk0hqrUI3IqxPlvpSST+QXM1oyk/VT4Wh5kY8jMcZezNg7Ce1tGes3U2/0xHgdLwzr7pjTCTeim41f6/qEa2h/+rH/OND9oKt0aMZryxrOe3t6v/eE7TWzL8z+uB+Qjv7snSKvTXb9lq0cD9xgnMmm95VZD+4NjLY3sEMC9594uO3DtGVIky2Y/on+bwDz0Z91n4dk2YL2/r1Jnanvag+E15zIJ+4XGEXUnHZ6VwU6Lvv7jKefA0bfihndHbdM4P5x34LRuc57xzmbvm9+dOzBPORYKHYLLKd4PcGvRbvAgM5uaxUe9R0TtTbyZqt6ARLyqfM2MUQW67jnbALc8xST1/lhbWy8R3IO9g3XXxtQ+oc7URE1yJSNoP3HAqjck2IrSyWbfTFIAEQpz1wfoEdRjVvSdbXwo2w8098vxDIEZimGAQ/lDlzKc8DaruUTC7iskdzc923gtRkH1Pq+zauUXyz2FuQu/zMssfdsnhhZSkYWdjOzq2TSBowWa7EyWAkJZTzurnYh7MV6/DjzXG6r9M+Yn5w+FJhkdaeNw+LKmjQeFEy53KJkzMO4uMxnuf7Sbv0wFgVoNu6HXnTdXp8NSzs/C1jnu8rUDGB33KR2DIOq7cWQc6fnWmCzZbLBWSnWYqnFaIZZDrzrWNMGx+P2qQXRgc3lmirllD/7ug4qH/nV7mGStzGj/dx+fv8eUJqfFcYRcGOzFOtk8zQnMoLLuAp7pO36xa/WyrpjeCdhZfro58T2GX9MyrgI/awkNW0V6hDDS+LESZnv+f64omd+ZrFfHuUPHE3Gb2Xbcj9GHmf9UTqnBdxhuhgkIzs+f3ltNmorurc2+nwYMtUszolL9qqAIcAIyK7vp+/GsoFJdEyUOhB47tkd4wZsUYKA5WwAwALXXsU2rkSlkaGtLGmvhCPt5Vq1TqYg+6kBXb5LFioePaC0PAx1dnvitaMHAMUXY9ySkzq+Nhu9E2eezOll5O76G2+QVleA88kwVJJCMOvFgkaGsKLcxww6iTFjuBrjO5Pgo63agOFSGN09rTc660M/8+EVv/pGHVEqhrSqXGQDkED0sV/+ldI5T+VYSeP96MPJiM4xmLL2b7/9ncWMadd7P/C+Yg39jWFVN5MROTJ0dUCrcf/uD76/6yY2Jq49PclMAL/X6NgxfqbMHqaMLJMB4+te1pvfHcSAwav5y1yUUZh1UPMS64SufPC++6s9P/2+n6rPD93f4VKXhJWuoyPXJnflZVk7mCOscGTzKym/B8QBnnXgQWTLfQvoRicBQM8889TOd3L8rJCI8QyckXqb2jqGqLAGcvhiPEH6qLrAC2kvsKsf21I8k9jUzGV74DzDmGBGjfeLSXit2PysXwlMmEdJsKVPCnR0Ehbt4LqHQ4JoW3kWUv2g2hU589NaVfrJ54cPP1TyMTqoTgULiHvwodTYzZo/J4xuAdnIrPs/FqBaYCXtOCFrQBmmYqqzxAqUJ2sdIaJOqb3vAx/62Rq373//vt0jksXVA+NPZ39UGlDyLNm79dabd/6X//l/yjGz79155823pFzT+SWrXO5id4Vv3Hvvd3Y++MEPBox+OfN0SR2NWiEI0XnWsbAR8/7QQw+WV+fiJHkpeh/TO2EDqVd71dvr3HMNbkN4ebiWftevIjdWUfctQNv+PuO+BWL7ia9jgdXR4ftB7OCdYUYHxLmuQOguGdKadcDyW4HRaReSqN30K+FpkSQY4G0b3gpUT7u2eKzmf+Gt/WDaPuU1TO4wo94bML0FqhMzekUMUeFJSoLxgmJGy1OL1bbrrr1vwOiQK/PZ7DczL/uPA90C6+136r7/+J/8xk+A0b5o73iu3RvvNmSPNh7GSzbWsFlujPWyOCiTrYUwDdgyo8OomdBt1neBoOXu9ztLmvvdZtV/n1GLB4tx3dUHiz0ARimvm268vjZK2Z5zUkopgnXiDkv0VEompQsElHfZno71HLbLRFr4hAgopDRMDHA7AFMAc/d3LI1VlD3CUKA1TOgweL4DjFKC3FXu6+QX7dIXCt79bWZATIO8UwsEs2Ba4HqcCTVhKnYiygrIajfmSsRZdQcHZA1TuHBYA1AM6rIqgf5OcOoToWxuwyKVWyGbhrFxjc8n9kkQpmdMkscs1onrS1DWrvux2MIF9PRdxivQTFb02/y+klI5E784AGuATy2eXWlvJmPq17pfF6kmt604CuzVmLSLvsBOxaR1fNoofmMwwGusUc/UDpmrexb7xHNy5TewZeG67sILL+5415c7651MeD4WdSo0iNNzFvFraScwWu7rZZxsAei0oWQv7t1yz+Ve2j/tVlIHYH9BGMjaxIyvtvhpI/R9wBjwEDtKbm20ZF1b/QRG52WzejVs38S2jYz7+5kwPuVmz+Y57HbVt0ybMCY/jjxZb9/PGdue71QtL8zZJAJW0lrmojLYzz1Q6/SRR1PYPO3Hak9snk0MA+N9fbAuyOvoiWGBMZIAguedHWt+ZF15NPcao6bcrgEfZVxGqQpXcAKb+z+dLHlzdWYUsLqQTgyz3rCqgO2RuCy/kxg6pXxUHjgz/fd69snEY4b1OT8JQ64F6oAi+g67CACcuVzdTyU5hbFUp2gtZg/Qtbk/8sjhOtmmXMcZy7uSsAOcnnfuBQ0Ul9tPjC0ZPy/PA3rvDwijX9//gZ/e+cJdXywQbfz/5JOfqnAKclLGYuAK8CskgRya8zlbHMC4Knqz60u+WPcdg4cc6b9SV+P2Np4YXTLFsFHmqkKR0q95HjBWdQmTlGSePp32ANm3vfOWOqIYw8abwjgo1jj9EwfNaPc94STa80zmnNwC6cbUOJuvKuu0iveTO+FQmOHRN/TfAGt9wYxWYmmu8wwJhaXPV7iULPX57oRJ+dvhI74HjNY4hDSQdyDppk5WynzSK8dlPb+8OdVJOIp2vhklo99HcmyteTVmxk6b6pjF6M0Bo67/QYwFctohIQ1sZap/6Stfre+dvCo8YEbpg/sy/2WEY2jT3gsuTMWHzJV6lhXiFA+NAyAwjvcl3OW9P/3BkttHs96GYdYuMa+/93/+/s4HUjYL0yz+9r05Se33fvd3Y0jlFKYYPsAnGfJP+AT5+u53v1+eRwmK+nRZaojW/rHqyWLuGZNAi3G9KKEKMuhPzRn1L4URPXjN9XU6lJj+Yehmry28sTzk+2NGd8HdYgQHLO4RBHtwaBdALhA1390DVHus3RbMucMWqB0FfveB0dmRZo9gpAzgmv3L/ZBjxqH2KF6e8tTtHQc6On8LRvcTeNs+Tt/2KMQ9l3y3d48tHsJv2rUF2DNayERyA4xKfJOrgjE/J3powOi0sdsxzGvfYf/4747nvgncD6qPmr+P//avJ4PfzfcGsR96NBidRu9HtpSdFzDqVexj7qdjFrOSE7U4F+iZhg8YNVAD1tqVuherV65LVP0CO+6j3tkoPrEsBF4SwPF5PgV5UWJ1KI074hbyfVn0NqxyFWKCVj1IzKjA7SNHcorFiuOYTbOY08U0FiBermLfn81+WMyJN30jIKdct87pTXuHCa1C4BUT1Ity4kXPT6kE16jzZkK4STxnCj8Ps6dkRCcSdUZvhffkNQlMxmfap80nrgDqYWi3bohijIWoL7d9uT3Xot6eAV9HSsY95DVJCQL2bfp1j/ybUAWYbF71rFU6a+SA+3aAHVAxsYYFWNQgzbhMeSfKWM28eUbPQ4//WHM257H2yFmxGzUekRMFqhP7ylXnenPX8ZDJjl3tMoYMBwlD2F5zUrFrK153FtUoEkcvek8Jr/6uTOdmm0tZyMTPpFx4wcUNgBLLOFay+R12sxSCIs/ZPHrspthz/xzZL+N7zUkz4c30kjNzgf2dzfOFsBFvRj4AHHI1YMMmCPgBn9oCFAB45W1YzJNxKbcrALaMQNdRmvrGVQss+Y4+c/dVn9P+YcJd/2hOXAIerkoN0qqv+fDhjlOMq88aeeXVl2qcgIhax9nA5wQZhuTpzkBezP3oBhs39s9zpgQVfaIt+gVMuZcYcdc4nx0ABKaACJ+RHZnFc7yf9e514ts6wUw1jZMT7/dKgARZvDjAiuHoxDCyglk9Le0X8/lwkoCM+ckZY2EY2vvDMJVc4ZfneNQfpCA4tlTbAKUvfPHOXdYY60QfY1T7ZJwDBQawXtgyMiHm85WAHeCE+1M9zRNPOKXrksYNbK7EkOqXagUPJ2QAYcQIufSyS2ocZJKTN8ypNebEtzFiWn+eXGOEUdR/hhG9eNPNN1U7xgMyP41fnUgVz8/ErLo/AAIg0qvv/qk7etNO/8io+fH9IiCyn2CknTzEQ6XkFzD6vcQYXnb5pVUE/xTx4WHHTkxbgWnf++Y9d5cxcFtYRO0CQoGhiWvGhGPNAXHy845UUdG+CSsR9mB+eNC05ZTojzLmrd/MK2OrKlcgD5i2eb/Wepb17EP6ZP474fWVAqOHwlwaPycskWuMaHkTw2xVvP2KCQfGvYDqCjvKSX/aZjzE4lXSYMYfiPH+SdHrZFw2fSWK8Dis8B6s4L3f+W4dywm81vpLk80fo48+4M427h0uFSIl37bulXxTqFw1hO9HPrjpycGTTz69a6iW9ymxvn//7//9nb/5N/9Guec//alPliEpnOG+xPZ+MMaOUmTijd3XCWsqY1ijSjsB88bl2pQgs+/ecFOz/Dwk+uqQBnJ91dXXFBN68eVX7jzzfEJTrri6jrw9boUBUXktb51AzEgpl/0CVXu7TP82eML6349J5nM/Z6/bf80QZ3PtgM+57/bvefZR780Jkgv/DBjl4pxnbXEPN30TCp0QB4yWvhPMtdjNec60YQuat/0/Cku9xXcHjM4YzDiNbpw2zt7Dy0b+L8taqioMSi/mf+cfaJLFPrMF5Xs5Fd2ytwKj07+jgewemVnesvUqZnTA6HYw9rvpB6VvB8r1A0anDuVMMuXU2e6d3TlIfho9CUwDLJop60zDochda/McYEfZP5bFYKAxhidnMfzge98hcqXEJQsZuEeTnKGkk8QCC8RCskE3M9ZZ2o6JowROOiVKPnfwnoVQVssCz/o3rmAL0eY9Z16Pa7PjAIUaNGvFE0xZuFclIEXpURYSCtx7MoOn9I8i7V6A9bASNnnfb1CiFqo4n2Hz5gz1dULUAsidZBQmd5VGmUXmmcMUFNBZ7dXWGo8F/ufYzQLGqxCzsdSHYvzSD8p5GNaZK5b69hlTKLwUZybZBtCJEHE5Zrzbdapv+hPGNZux0i52NC76cSeMvNl8vPShZWuPadaHScDRd9/henTdNlt8GGk/K7N80avawIbCzHA1ksFxX+8BzwUG04Y5j3fKp5jnA2G4gSshAMZGIP5snNq81+5VDBmKSF9HzkoxLWZz2D9rb/pWsXkBKhS1DYkb0vUMBsAb2yYG7ZUwstN+7SI7NgxxajaLUaRiR/2uv55BXrq0VscBYcgnLtra0bcCvwGhtellEwZsAQAy8NWvfq36wn1YmcgBGLWZh50shjiDPbJSfc6mDOh+Oqf2tNekE7kaPL7WcYT553QdYwfoauscnDGJbfrmuvNyWoj3Jv5Rxnavlz4CT/ZvrS/jnGcXYAowezrMpmPvnHHfbsIOMFG3UXsr8S7jLG7PmpHZXCE7STxzb1Ux1PoEepQnu/66G6tAuoSoBx+8P3IUl3Lc0OXCjvw/FQZWfGR5HvK8MpCj9I0RBvDhhx+q9SUx5H3vfX/pE8YAJpYMnJGEq4pFDjisygWxAg8mXheIIfPGqmpthoGiC5RY094ZO8AOqDo7iWOM23PiBjb+b8sa9ByAb04OGuO/gWmX4pKMRneZd+V6jPEN77ipPQ5ZRFOFwTyRT2N9991fixv6zLh737fzVGJ5xaE/kdOEMNPiE4UePZ/xArixf8IjyJy5PDdypz/Xpo5tVcqoeNCTA6Yvqn599rOf3bkscZWAe4HEzGtndXed2Ul0BEZLzwcs0mvAHIOLa518KO9VxskiKWbdA2YTlmDNffPeb9W6PrWMshNTkuxAyZUcHMlqXJtj2FYiWZj/StjMIR0dQ3yg5r5q3uZ74+Ug+xMbPcYnxlj2PFB3atztV1/79rretUUIpN0YZvcD2orRjnepQ52Oy7glrCGkjDhACVYP5zSwyxIGcV7aNIdZjM429n/37/29nb/9t/92gdDv5BAF8/bnf+VjO5/4xD/e+dVf/dUYPBfvfDWxoeTgW4l9NZ++/2Rk79LLrkii4QM1f5K7eDQw1hdccFHt/WSaUfX2uPfZABfl+pdejbEXuT45e685Y6SJZSWDxqo8IAPSFgnwZwG2twKQA7iaTDh2icotrtkPSLeYxVzveteQOSvnxaE5Xsa+nmHHXi74AajmjhG0BaP228JPqh0s8mHasku8LFwy95t+bseCm34LtPeuaaOo9vjShV2F563AKGYUFqhycln3gKiQC8cwkzNu+sFqA2DrAfte+0G/edw+f/DhFlDPLQJGP15g9K1eaP6ZzPqZ0Z5Jmu9MR4cRIkyyECfY/M9q8EzwIOeyhtbgFeuVQanMSC4F5TDqXGwsoYSnsAf3frOUkYVvY52THAS+U/Bfz2ZZLvgVtyfRxrMokFJwp3bW/NQjHFfBLpLHPK3M7mIexeoV3b7qngZbtGu/3Sc2rq1LVXxitTtub9/1sqgJYzNnHadpUU7SUtVtXOd/e065e5cFRCDmPsWYZSMwXhjEAgF5FgsZg9PC2GxebfgBSl4lEKs+msVTiyaf+/lcYuAwQ8Ycw0IxNk3/tmqTf54/RanPSUyS8ZG9N3FaxSZnvCuhJe3Bjvue17lhRB4/EqYpCS2AwwmlKCzmjgXz3LGW9HlYu2Hw6pzoDbML/HV8cYcDeBWQT1a962Rtuz9Lf5LjZPoWKyF2NpuSDFjPLAuw2Oc1l4tdlcSAwarNIEw20GYDEGpxqtJNGVb34FIXU2m8MdrFIGeePQvTUgxgLOpX46YqQyX3U7LH3Hc8Uc+tqR6WHhhTHL+OZ80cqAFXDOiUxwmQ1nf39B2JPJUQE9cctg7E6mLundjBTT31Nye5iWfhuTA43HSYS2P+dGIVK8xE/BvZkOgXWayjLgMSJrHIJgLczOYmS7eUV9jjZpp63LxnPri0te2xx1IYPuvAPfVb2yY8w6akjwBnyRCWR9/Sj8pIzjha8xKlzsp9rQ9tBq6UmiH/2q3GKpDsdRpdkrG/ICVuHn7koToOuOp6po3mr4D5YqK5nas8UbwcgEIZm/kHaL0a4Ok7WFFr5rHUHeXWJIcPHn6w1ptyUz98tKsDFNvM4Mr89dGz0TUxLoTLiB99IdntWM2nAo4dCcpYu/32dxUj+/hjjlJuwCoG0zg5oQnTdHHk4GDG8qmcCT4eADrsQJKE/K1UT7mXU2nAuDRAuGDnogsvqRACAIcMV4Z9vmdczevBa65uYJnwinnpt7ZpJ1ew71we2To9oBHji73StnJfR/+RjVci899OgtWtiTk0rkcCNK0D95rY2lfSF6WLLky7hBjc/bWv1/q7wklfmd9mmjt2WYiEfpBp4Vjk48//hT9XbVVNYZLTZj/BEHohS+gDbnlJq0CqsQH26Sz7QpERubJBUL/oAOse2QAcO6xA25xEU565sI6eJSMcg7klIMgnY4TsCAvzGmNClYiJry+9nnZUaNoqL2id1T6DdSSbeYb7WRv2DWt3QsnooWcTV2xNWUfu2y7/71Vd0TpUI72jl86Onq7EvKxX16jzW3VfU+3gv/5v/tudv/rv/Qc74lTv+uIXynD42C/9ws7HP/4bO7+Qkonc8r/3O/80SWg/FRDc9XDPT8IZz4x6lO5j/OkBOpRRc1pAruLp+qje97U5n/688y+sc+lfz5icmZjxNzIfjEHj+mjImjq0YJENc5LehFztgcYBe8Oo7WWNb8HaUezhW4DRLTs6mGOLbeb37c8teC2MIPacsb7mT5WE7QFA8EYRPPGwCRWi58lPGbwLIJec8lKufXrLYu7u1wuj7QdxwsAKvy2c5vq6ZnkwfXZ03+YEpv7ePOs1Ca2Zu7PVEs4c1R4W1n0qWOweUrNWSLV9Zcq7z35ArB01Vmsd7iqT9f608yhm9BP/dI4D3V6+/b2Zr3nYgNG5YqyJAaxubmFwb5bSXokLc48BVXP9bEBbtD3WqUmTlel+YjxrEa6SBMpm2PAwLBIIDq/STTbRX0w5CkXgKc2vf/Ur7RZdZ3pzC5t44KHATupobRmssUo8u1ysESbKuqx9i7isz6asC5QuEAR8VLtXvOKA2YkheikMyhx1WOzgrst7GL8WDOM18XzD8A27NlbNros4z3s6m1EDjXH/9oaHQSwQsdz7Lwd8e7m22M1Y0pTXSyt+kNvA+9qJ3bRotINSBASApspKXsk5FlmNxVIeY8/sWpcLjEiIIdBVkDubyen52+ag9QhS0gAAIABJREFUL5I+TiwQ0C6ZrqaQU4CigKedNuJioaO0m+Hsftjkex5TLityhumW/ad+7OkJxFdKCktgDNRCrY0jbFGxvetIT/2X2dkhA50A1R4B8abq2+bzbA5+Ollr2MSz4zq0MQDtzySxRVkri/nZtF2sllCNl5JYxLWvX6dkbso6TvvOyEInW6WQMqaYiyOZQ/2j5LWFAlc9AKsABFesZpS703MkHTTY7nk+KbGWxbZgqFjBURbaVhtN3NlirKemog1DiRbX2ZgqYS1YzbXaCcRaVxJigCDPr/Jpkp3CBpkT7fPdSXIyTmSiAEOMROvO77KR2zjpxMRherGiql4oNVMJXXmVHHJlZj61cWJf9dNn1o15Bpi0U6yjjYvsSD4je+TB98iC+7wad22xkBkvR+bVIRkZGyWcGDbupRC1wyU6TCMhIZkPoJPrthibXMsTwwXLk2H+FMVXEUCbxNty61doTdqF+XNGN7fql77y5erbtW+/vt212YiMi2oU5QVyZnhAqZhE9RolKile//73f6Da9p3E5FV90oBYYzcnq/H66N9FcfnWyVvr6FPZ+hjHp2NMVmxuZNC8nJP2WmsMMevQmGO2b771troP9s2aqGocAeHtYYmOzOEb46WamG1zgHXzukpt18yP9UEmfU8iYjGUWc9CBxhCPxWgjpW1DulLdW7Feda6jA6xfqbkk3kV++uFyfb8CxMLOUf6Al0Az3dzP5ncYoObRFhlolZMu+/LKi9dnnVZcpG5qj0s62z0PZcpg6MK5Ec6jI1wpZLfzFOx9ZFjfftywDj9dVrku4z3Kv2V9R2juozQ7HejX0s2wlUUM5oT4/T7isu7RNlLL7+wW63EXjQeGTqjPQnZ8xAKK4bPGHqutVjG0Ko7TN/77ith/gH0MQa1TXhE1e9dIQjCIY5bHrNX40Hh7YCYnnrqiZ2rclLhf/l3/u7On/+Lfyns5bU7d3/9qxUC8OEPvj8g8nM7F+Xef/Ev/oWd3/rEx3euzfg75phxdf4FOY0rht2LMSiMlSox2lO5CPEIKGV2UeSYPidjF194WQ6mSChM9OOJCTn5UQA8sCNBxpp+Op6GYuJXDCxZbNKhGckhqai9BoTj6l2FozeQZQvYhiCZPdNlg0G2v2/B1O4etljHXd26GMy5v/dPmBJ9PF6Dk5a3sO45x4mKF6+8hq7wsvW+DhYa7LEFo4Obpn3Ttt3uThzS/uDaDRs67Gj3e2JJe9xKbhzwEKPqNCefKUkWefkRT2X01uQekNUC5atY/yQmTTumfduxrfsvm2H7/n4suHuP3/w/+jjQt3rtryM1CUvTke33tg/BYE2iwxbM7m+UgfIySaV0FzM1E045WKRPrfIeJwZg1AafTVM9NC4mR5YBo5Xtd8NNYSreW1YIZfzZP/1MZy8HHJVLNItbuzCjxUi9vlc/chi3RvQTb9KMYAXlL0U9iRQ2Z2dTdxxoJ0wM02OCGwid2hnyeW6BxuX2pqj00QY+Fsq4kWfxFVOZ67aLcVyKU/PvUM7HbrdqAxxAqpjJLOoC8wE7lOALjqtbirbo9mWx6Cdlh44rEBBXlkVDxgkjxeKnYHibimtsehN+8GaYoDYemokc4LwqWOVax/W1C9F9zs1cGQ/Ky1qt+V3HsRrj56LcmlHcSyZrt1vLh9i/dn90DOs8U1YzV9kVcUedFMZVeIcj/WpuVpKRTbKSOoYVjkKm1Jrl9pNbXcwpAM4djh15MXPQp95Y79WHgFHPfSob6cmr/qtN4ZWwPNx/EuLMs2cXwE8mb8192gUgar86maz/qo+J+Vqu+mHoucM9EwDQ5hMChmwuTwS4mp866i/3d0yo6zrJrgu5A5eAmJ/cOAMqyEFt1ORleQgmGW/Omi8WKffBoFQW8fJIyM6d2r7GC2B1NjoQ574vB1jNZqycGvDXbGPHQUt+uP3223fu+vKXdl3qfX3H5gEE5n/6MWvCuI1eAJYBPrIkYax1RbPIzXZ1WzpeL2uAFZ91jw07I3JcNYvzO1bfWeB9JHGMsKwGCUpAaLGg2WzL8Mv1zkQXfzcAtPRVVcholxdWz5w5CYux9lhYJS5LssIAu/WW26p/xfjLhA64LGBWSWzBWQEh+v3Agx2T+LM/93MlK5/59L+sdbb2v6rf6v3H43L1UlqqKn7YTDBoSzbFhrbcNDC4IIZ66aUYmMMcG6933JLkk3vuqTYKaZJIeTBu/6dTIcC56cPE6Yfv06eMe+Oq/ZVslPnVPmPmfQZhyWRAfMnHze8o3Qv8jhFzaTKvK/ShjBcM6ss7N15/Qxk3ozuq5NyBc5vZX0ZqVSJJf7BugDPArkyVeZmyaw0gu8RSuRfyUiWhQEB+1p6VuRs5sd7NSfUpDFetm+UdGd3yRkrTacO3s7dUEfmVgHdixvnlrF/HPjJWhB4VKIvsafczTzM0UtQ+OsFaPPeclEdKH3lIKpwg6944AmvG+qSsr3L1pj1VWxijmXYzoMuzlnuZHwDSc4SYzL4067vAUfrOuD0n4Sv0Sh0/nH6eErkD+pWeqmoBGR5r6R0pifU3/tZ/uvPX/sP/uDLvJUDdddedmRcnQ2VJpE1/5a/8u4kl/eOd1yNvN7/jxq6Sk6M9L02SEuOnSJusI+tAH4AZpQMdyIH0qVCjZxLKcsONVYXguGTwn5C5dyITV33to5kf83JS9IF9cNj2YUb3PKbrZK1d8HV0Pc3BI1vSawsu5/NhRbee2GEQB9uMDioQlrEdTNJguOVrt670AqPF9C0w6vOpv/1aQhH2J6Fu7zPt8N7s8fPc/YB0+7eQjWrXSvia/tH7094Bo/3Zavf6HF6AVXh0znSgRGSgD3FocqjKmOlT1o3nAqOFR1ZO0YzVdty3Y78Fo97f35f5Xt3nX8WMbsFoKf9lmUwjBsBtG1BKIMpzwOjuAC3LYWtZzIRM5rPPxt1az8g/i/G5lQ0sIabcEenlPd+8uxYGtuLJx58s99Mv/dLH2mVQZ2W/sHNnTiipRR4GqNiZbOptwUkmkeHatPX+ibcRNYXcbp7d0jSmM23Ut2prLNTeLBtQm3if2eA8V+mMOnd7bRLc1hbbuN7FZJXL1pOKyexEC310H20dgO5z3/OTdWuRP5KEEePDFa697tdKqROeBLBr13NRQhNiUOAuQlhM3YrRU1KmgEiUXzEyGadmDru0lYQHFi5FWuB1CecbGKW0n8trgGH1ISBAOy9PsgIl3DVNEycWJqv62rkDdUoJwOLaBlB9QtVYo34Xl7rb9nzX5kEBigfkjgdsfdcm1WENfYpQJRrlP9PoPpIo9GlO/+qkpRW2QPOuuW1256TU1HRM5HMxOBKzl6xToQcNvDuOWTUGhZyxzk8l4asYl8SeUaQYrTeyWZkbSTXWjYD/mV+yJymiwL425b4FpDJ2ZRRw/6VN2CxzoCagebFZ1Sa1sjJVDwB0vAdQFpDPfPAkuJc2TeKcsfHv1DCDxqtAbcZlFITrjHMnQnUc5q48xqgxh8bG9/TfOuNu9zzHLBZzGubHd7ixtYU8+o51+su//Ms7v/nbv1VraWJzGYWuP++8cxr05F+xkmmDdhVgyXs2Yn2RoFNGnrCFvM48OywLN1jGuvqXa05ailTSADk6W6Z85kF8J1b09MgyVtNnjA7f19enVkHwSUoENriSGQFADQBkA8f2WxP67Znuw+XOfQ5cau9HPvpz9feR6CXrCpAHpiUCOtmk5BvrXRn6Z+akqk4WuyHJIubhi3d+aR3X2ScWnR0d534MGxvENVcdrPjKy9OmCvGwzTO210lAwKjxujRu7tLHWSvGjftfjKrkLWDUd1QBILP6ghEd49d6UglAP417JVKFGfOaEkvCExAPp+Qa5YXoXe0/nNqlH/nIRwpgA1T0mEQY4zDeMEYF1++4nq0VfSRH199wbQEwMc+MOzJChpzGZF0yusq4ChoAQH23PQTtrhaiUaFPmb+ao6XnMaNlcOQ948MRQv8AFXVcaNZF65A+upGBWx6hzDu9ZzNWVo3ciNeWsMRNX/HJwk0yDgfijhabiQxhrJWhFwa1witSnssYkFHrmfzX9zIfXuUtoX+iF3wuLEPfyd0NN1xXY0A/mAvZ9h1G0zHfswcXGYHxBYpCSggtOpBjb+nfx3OSWsU+px9lIN5y885/8V/9nZ2/+u//taovyTi4/4Hv7TwYZlt/Tw6D//M//9EcynBfand/J4ll7+w6rXmeWqEpHFoMf5IKqo3Ya8+TEAPNAjn6860c3nD7u+4o5vdHGYtT6Zbc2wSclLXMszRgtPqxGyvaHp9xafMY9f7QqKK26KW35+eMw/Z9sj8u4S3Tud1b5xmj4wc8bcHoTzCTsQJLfy4wWgxsdPTgmgKjwhZjoI0nyDVbMDxt2Lrppy3bNtW+uTBU97qgev/czH9dt8DmANFhXQeM7o1N9u20sataJI7XsZ/InhhYE79f4WXruGqJTIX5yoPYMrefbJz3an6W0T6Yr+dsL1ned+d1VMzofLCL+utBHXM1AzHJH9uJ3yL8uW6OL7Qwtmh4/zN0dBb/XLf9jhIZNq83oni4fridxqK+84ufr01F4WsghlL7pV/4xbof95rYNJa0uKA6UaWYlN6gFRcvQJnB5apuNrFjc0Zwm7Vt97lFX5bv6s9YoRIAWrntBQoPGK17hsavZKY8v9zamQjKYJ7DMpnkLRv0jIdr3MdnszmUu29t0kBKZRNLYMn7GFavXdd0FngxyLG4/XziyJN17xl/FpUXMFrxTsvdjRmtQH2bNhYxQlmgJtYTtqPOI8/zhrkEBN1/NpgZK2OuP8rvmAPuf0pZILd++UzbgXRJI+N2d227TbtEkmebe686ycjCiUiW9Zi5AYJ8t9iEpaFsLvpqTM7J2dHAYM11nlfKu+4ljq/jFMnC9KHi83KNTRVzeWYSR14P08e95ecsNNdzpb153Intwg/Dwbof5SFW+OxlIFDqwLcC8JUkF2WlmLgEGUq3QVvPdwOrtCn3L+Mi46M9AFGBxYy9TOxh583nxL+Oe75c3WF0xzgyZ+ZSIgEFc0FkB7BE33FTWhOzbv20ic5hB8WiA8ppm2eNXHq/lGfGbua+mNCsh2KuxePlp7mpckKpR2nMv5T6kZjSuY9Nd8bcc08J8AYqzCc5AEgwTX6vRJUUEy/5DPiQhMNFXK6vqOWKHcXmZNyUoHmd1yJyfD6gm03dNQXW08ZK8qmSPGHR0z/y8pIM+xUW4nnO9K4zpfO+MeuT0FLUO/ds/ZcdYLHvaikWUEgbtP22uN6N8Ze+eFeNATf8bbfdlhOsHou8dGyd88e5rKse4+FHCiSeHaBpPD//uTsLvA04Oy/v1+lZeR5m1xhUFnmATXkhMof6f26qdGjH8xk3fbgqANF4CmeoAz8yvgDe1+6+p8YCwDbXw9QCEeRtxh+Lqa0PJSu+9WeTAxPHq6RXncyTTezgwSsr099hABhQzK7SVTZjMZPWv/U9ewe5PXBBQlOiGwBfYEbbK8Ep8YbkjauX3vH7z/7cR0rWMdeM7B9lfUrkstfoayUqYWjTvgmDeqPi2SvRocNYwlQ2A9bg+811hj1Z8DmjpWLxo5f9xDB+61v3lC6wjk8Ia8QgtL7fBP6j372GhCDzfcLV68UknxIygkxpr7YjDfw0jtoLjPIOYDFrH10hJ2VQKr0WneJ6pc+qOoXQmgi5tUyefNYn2O152NQdtq8VQCrd/EaY5gtq7dsnPUd9Y+vp/amI8Lf+s/985z/6T/56yYZqNTvHvbHz+YSM3JxKC1zxFR6Tcbrn7q/sXHPw6lrXSr1dnFCN009LzGgMn2ejz8TIahOD59yEkezGwWfNHrr/0M7BsPknJ0b0lBRSfzlydkZi7oHVqtW6mOtJ6JmTjQYITjUTU9l4o0HMlBjagp2RLz+3zOcWeM4+OOBy9NxgnwFM7TVbcZgbtrHezOv4dXhJZf37G9DMnjmYqDyxWc8vhgkf439C/vaDsv1gtO6PJV5k2fTnqPZsYkanTdWH5aafPXHIoi1Q371P9hbjDow69hMYPT77DnnpULXsmZvDZup7YyxU4uteGOfMw4zvfjC6HwtOe+r9j//2ZNP/5A27c6sEwXrggNHtTWYQtoMBOMwgDtCbRTsb+oCjWcjlrsgiHLdcsWLACPfbStgQcG0BUo5PPf1EGNEjlbV36NDhAkrXX3tdNeO+7/+glFi5DLlAl9vQwtRxSQtcWxhSG63XPHfPipDFvXcmvXZW3GKu97MWdwL6R7nN5JYgrhJLk+XcDGBY1AUIx/qySZSbL22fOn/uN8zoxMEZiwGjPqPYlbISD1nxWmFoJ3lJ2yxy3zkrtLtxfSab4bBcNS8RYu05fTEBlLcXZpTlPmAUWHG/p+LGG/ev+4j3qn4HhHv5vRjoPLPcbdkg9Wlih1+NxV0xT9moJh6Uq/iUmt/XajOyWOegBIpYckoLN9Aj4aOTx5zCVYWgk7xTcWpOXsrzh1m0+RuL8B277HyFWIQ/EqhhI5j2FtCOYgSqtgqpwkbCXtoM5lrv2dBrnnMvMaKvZZE6r7wAdrEbzXgU2xdlCyBiC4cNt1Fg3Lj4AUsbQLNrO7vK23cwniX3U5JqgdEXMJ4V59Yglnx4vePGm0oexFLOOGiTMAig1xnYNrI53cu9G5gHiK7jcPWTLBqrWQPDrpoHbfeaZ7Z2aAOn1nJkqo2pxFJmvqwPbSEHd6UIPBYQ8JnkrPpe5s/f5AaoOXEV9fZd4ARwrYLmAQs+d6iA8bEx2wTbKAioYK1jiLJez0koiPUu81y9QyEewLkwDcCg1hc3a4GOnncsjr7OyWkYxh9HSTyXWDbP8h3r4qJs6n7Hrla9VrGqAcQYxDK+0m7jA3BWXNhifBALYkM/85l/WYADg3SZOsjf+fbOQ488vHPlVVd32aps/HfeeWcxaVUZJF4FP8+OvMvgvyDgCEAF2Kx9MdjmTIwXnfBIEqq8XlieCCCCjqE7AEGAl7x/+9vfTamhA/Ud8wPoYgFLF6ffxth6BHqnMkpv7F1v2ZyZ26czR8o/3f7O20peDz1wf2fd5/hK9/R88yyTe4DFxHnr75NHkjGfxChGh+ut60suv6zGWJkZz78/oUhYVgBVm7ww98XSpi8Y8GE6gb1ivtIW333bAhBlgEY2yhtSa6p1gBP0KlwrOqWMQnO2QDdddF7CBYQyiNWUZSzsCXupyLuKLor8j0z5vnZgwO0zmMcTMo+lL1fsL+Bcz02bte/VZJa7b7Pax++yvuPSZXwffvjQzq3vuLkKyAM65lJI2vve/97SR0V2CLtJJ4HSMrS5/dNOoO7ZyIcTnM4NsMTYllcnBpUxf/vVV+38g3/wP+78pX/nV4vx/dY3vxEAevrO5wJGb7zp+p13h83U//cl9veT/88f7lyaagbk5fkXXtm5LOz8KZFN8vhMyA4VIt7znvfsfDl5GlUbNWtkdNHLz7+6c3YK9wOjQOjzGW9u4de5h5Nk+uLL7WnUiQJpafeAsyZjpibo0WCU0bAfYJGPAUNlqA52WTTqyGExfPuYxiaWmuXegsAtg1cCOM8IiCgCgoAN+5q2V5uy6CU5GoMXwuZP8lKRUjBJeVQnx2PvaNMhn+YZA/A8ZwDsLlu7mNFtDOeA0SbTZiw61ODo99ZJhdjmyI9z6TGj5AAYbQ9Wh+lN7Otuyc8V0jSJU1tCctunAaO1Z66+DkO9naf6/a3A6N6XN3WgDPauZXJ0nOl2snpTb0bFayyBrRDMwM7g+MzioOh0foAfpVJMYhZQlSlJmQ2b7D13f6OK3be7+M2d76UeG8V67bXXl4A5W5cbC5M6r9q41nm4lIjFSqmxBMZqGdbS8/v6yXBuy5oAjZAWe5fNoJVXWzDt+k2bVhzkj1/rAPopkcONM4usYr2We8cmre8UIGH1u824FW8X7NYeiqSKhmezAD5OWzGd1tkA2Alz8JPypKxkrQ6Q1r7jV3F8zGiVwlmLj8IGOrlZK3kkrhvtfyLsn+tkw48RUVbbAktjQY7rEkAEJJTX0k9g3H0Uwy5WrWIzEzOUe0iqueLKy3YD4DsGsFktfVCrEig8MYq4gGG+U+dZK6zN9b5OKXLtzE2XW+o4U/LgniAk40IsqE0HI8ZVWi5OLOGSA7Kgbco1ma9hLMfS1/4BnA8moQSzCvyTg1dWkhQ3qvGzWTjvWruuSqbykZTlEU9V8p2NA8uJmRwL2BxrK1eu3xW7Lrcc15fYzGK/zi1WtorpZ1wwaPfkiMmrU1bFPMyG7XvqNz4Tq5ybWZ+0aVzLFdsEjOY1CnhrnZtLsiPLdlxMs5a0oxLcMmZAkrGf2F/jjWESa0uOjWvFkwV47+oJ2Z9qDDIEFrDWbmC0WMsVBnNhSui4NyBlbcgKJvuAqXkjx5WEF2CD+bZ5X5YNE7MNCF1+6SUBGnF1AlKRVWNHN9VY5nuUaxnLSv/kPeMAJJl7SVhAoTEZD4XSV8WaJixDtjDFzU05CRcsHeNurAF/ZW/oNb+7Xiyoox6xk99LHUcMkxi/G1MmSfyhMlCVVX+gM5GxigyMJ490KaunUi0Ak3rbO2+tdj6TGMJizhyxGP2njI+xc0Y9+Xk+JyjxFJB3yTg3pB7kt5Ogop/aqAQQVq5YwshvJZsF5Bpz/7BddRhHSh2VcZQx0g5gg3595PBDFTtMLzyxSumJ2RcIpJ3nZ53SJ+PW10egvvRayjCJ5QXM1Qwt9/xNN641G2MfAI+MX5E6sp5nnIEt8126w9GXWRfm6cer8L51VDHpCxCQ+zKs0rddMEo/F1masm0xJIzjgNFhz/jtyez5YW61DTg6LbLM01THR0d+gdETw4wKzZnaw1PS7/mUdCrQF/1bYDWy5+fsIQ7TsIZefFH89zoGM2NGziXAke/yMKShz6csmP5/+ct3hX0+GCPs2brO4QilA0K4qCQjaUiOAub2rLPPLbKF/qiTdAL4KvwlYLTakHbbX87JGH/2c5/bufWd765yUh//jX+088647g8feqDKpv30T79/50+Td/EX/u0/t/M7/+S3dy5LXV3hAfF7hLW+NFn1Fxbp83yMa/MqjOJPP/sva41ec13HNZdefOG1nfOii06KTn9b2qgA/kkIAu7hMP3B7u3tYd4yCFbiUhFH9qs1nxjtLTO6BaNHsWwb9y9Z2wLLIcNGlw3YGwN8FzDkl/KirtcWv+wCqQxy7THaN8BPchYsCgwuRp6b3r06rKKB9WCgac9gof1gdJ41unPauyur89xNO2XTT5/7ew1Gt330/htV5zsYJ/PiIBU1f9XyZvS00bmqwKywvPH8Yd4LIy5mdDtGu2OjXXvwcXcct1hxfi+jQGmno768JnHP2tirz+UL25jR7ff8Pg3tzW4de7WskbeiZ7ffY2GxjGczaralA+iV5XBfdeOwBd/4+t2VMXtpilVT9sDnhz/84QIFBvGuO7/YsZ4ZzJl8ykXJI3176cVk8pYA7bloKzYir7GmbEAYEt8ncJPARAGMO52b3mSebJGtjaiY08VevfFKW+jj9iKcWze9eCvtsklyu00JJC4hSlzfJ7O9LeoOiHe/u+++u06OKfeoDSc/S0DyjH4POOu/fxQQXmzfAtPc9D4/BfCRYJW2FyCPNFSpjmSj+9wGWjGfYaFcB9yUEK97iQcbEGijqphM4C+B+n2U38PVJkxVAdUVM6rMDld/uVfjQr3u+rfvAvE+3Cifr1jSORBAvKl7U3TaZz0o8q80USd0iUUhrzYbLuW2QAecD/tQi5jwYyMA2RX9XWxhNjuvl1Y4BKBZ4y5IH8OYMTJfZICb64zUy7NwuevEz5GRi3IuuZjTH2dDo6BtLJS0hfZ4NoBi4imsuIhfFfea+5sXirs2IHOxQkIcV1nG3WLaJXFU6MJyHwF9k2ik3Y5xrfHONcWChpEG+GyGwKBNV5+56byv68oMDRA3/zYxRl6d4JLvcd3WWkybq9JCNr1KCiRruU782yhS8+/oRT9LP9g8Vg3dCYvALKnC8CIQFbZ0XMRlAObZw6ZUEewAXZudOcQ4nR6XnjXi+Tbf5+KZUNNUf5Rduu7gNbuFzdU8xZz/yCaQzyWemb8GoUrDdbyo8XaKThdy7hIrE4M4/bIOL73k8gLfVd7M/QLSrR+Gmsz7Uv6LHTE/QNtjjz1esgJw6QdFTxbE1R2OC1zi0kUBzOaGO5TH5t6wXuIOaz3mfsaywy5eK2Ci0L1z3rXtoQfvr7bK1q4wAdUDhHVk3n6U5BulrRzzaJ6sG8e6cvEaWy5oYMnLd15Y8meu6RiAgKvZWAF8xfZnwyLTV8fYch9u+I997GNVtQCDZiwlqkm0cj0joQqk+72Ml5MLpNZeEXPiYMo4HXnisZ3vf+++KiF05dUH2/DO2qh6qGmjQvtksMBUGEnjUtUgYqSekLVsHzBwo79r0yXb+YynB2teRe6xvisUZpKQxxja6rGKs44xrB2SIRkHjHKx3caLAat0keSd85OYZC+hi2bzL4Yzseaer45nhdGEeRrwAdjTpY9XyAJmP6EPWQdkTJ8ds0lWfIfO6/6eXQcN3HLrO2q/M5avBYROLJ97t5enSzl57gniT8N0YevfXFnQJlU7Hc4x++pdXw6pET1mnH/3d39n55qwpU89mTJfKVx/6+23ldFxa4DvP/+D/3vn8oTbVMxpACUm7ZLsWbL3n/zh4+1pS7u0E8i/I8eJGosOG0ld3kuvSHvSFiUYVdlJeILwEoBZbCs2WexiydtKWCWb+5nR3uMG0B3tQi9hpnc2OGbLfm6BXN9nj5ncfrYFr3PPAXMDHusZUZYDnuWZeNkPeA7NiVwMuoCbfvTatG0LTMcg3+vvXv1u9x/ZmTbvZ2r38Nrq0wKeQy5swej2u8AoP6kwknOztzO+a01Eb3R4V8fmTzWb3bCBSkDmYT46ZnTGancOZqFt5mXw2H6j4Ljf+K1fT+idEpkGAAAgAElEQVRLd/xYloV1vJ3MiR2Ya+e7R3Uwgz+1/kZBFCBaaH0aWuCWUspnJoaSt6CqBM1SjBMbVyemYKvi5pCo9MB991cs4IFYaYdTT/S5LH5uMMJhod915+dLSVd2pzgbgiHpJYNXoCLAodq0skEJzMSxtVvl5LIcBaprJ+WnLYDICIQ2OwmpaGwsxPrM5+7hHwZ2krOqtFOeoy3uNaDd57U5iC3MsybzdLJwG2iN+6jBkWdSWG9WIXSngTSrMdZbKVJKw3F12XyBjnLb5j3KjcVSFt0a/zlcYJTbxGtqs349mmLV2iZerfqVsSyLN2DHNWOl2QCbcTlvAbcODzBvzWo2Cy3WVOzdK2GtxI2+PcWtbVr6gcXR1lMxNDE+2DOe/XjKymB/zIVEtALgJwZUincHLJ3EFVBILio7OglMY2UajwHrxVyTPcYHgKXyQbnvG1SV9bgC5IGTcgFmUwMqnqFYuUVXyAZmzDXm8LIUdFYk2OZnPDCGVQg+bP4ZCSl48KFDtVlwh9bmUOcv9/Gk5mHYwJLVxRhqW20ekbNq36rrOPPMVWtNco2SV+MKLJgT60jdWPcy1n4CmyeFjcIYAeGvrWNjh9Wv0jYYMiwO91jGSThBzXeQonEAVt27ioj7fNXynMQmsbLGu+Q7oAhTU0o67Rc7CDBxu79h3actT4dlFPsLHL6YpEN9q8oK6cdDDzy4irV38X3MyXg4Xkj4w+uVZBKGJQtZ5vipjmmMNUNfKAOHKT0zCpXxgombEBvz53kTotNxswy2DjUY42Dc29hJwGGObx0GW8wrl7wqBwWiFkuvZNSscf2hR8yPkla1QYct/2FYTufW35iNXgzxzbfeEjfpt2vzvvzyK5oxzvyQIaxeuW4zprcHIJg/1USeCzh1IpHTbHxOF1SprSmCnrVD/szX6RnjBzKe4kAB+wG/ntNxynuhWnQReQFEWs91nLdxYIRh/v/oU5+sEKkP/8yHqs2f+tSndn7+Iz/bhqHEjbTVgQDafyAGmu8fSdvMK4bz8oDqs9Kmr329C6oD7MCJl8oU2GMgsLwcy/OETSxjl6fD+rbZB5RhRsfYbOMxcsotv5L0ysjK+5UUhElfiWsMLHLbnpc++tnr6TDOkqQefeyRihm9POEeJ2QdAKPAHkYPS3dW5PmFlG+ie2ZzLQ9U2NKqkRu3tPkwL2UUp81ki4GqL8201uJYHrAT6nhTYWblUVybuRAYbTPe5m+qlLSXijHR4T70i3l0WMLz0a1nJ4YYiOaG9XzJlkVIxAI1HvbDT/7JpxLjeVExsl9LSbL7c/zt6ZHrWyKXl2S+ldAS9vHw4UMxDpOIGgb1rLPPD4uWeOxVRu6xxDzbr5AVmP77kvAEVJOjQ4kjPpKauZjUKw+GdIhePCdhJseHGHolABRgdswqPfpisu+LQV46fQ4zmT13i1G2YHILgub3AZfz9xagbq/Zf/0WlG6B0+wNWxAlvKv2FbH/FPnSc+UpSj+QGFULNwZrM7y9j8+JXUiZecbsP1tgOkB09pvZu6bNvrP/1fvXHjO69T673/ZvVhTD+JyEcJwmZjQxzvpijyjjkczmJeRtxq/au5hRsaaDD2dP2oL1YzGjM4eDGXbvu3XTHwuMTqCwBtUGvrzz+4ViC2ZbCXdm7hb9j2UxVPF8Z9y+HUPzasVDSagZ9q2VcseUPJGj+aqeX7I7sW9XhFX4ek6MiJFdrozXsgmIuXIm8RQx37ogx51KAQwY9bk2lPtt1RQttkTcomPr8r42Tz1HfSq2qhjIZt4wWUDkCM2An6kz2gs/wDETPHGHxtQ4efYwpwOYxt1kTLwK8K45GPBuU3hjsVTaOOVmBnR2vbt12k5A6Yxzx3Q2M9gUfVi8tdkBG+UezkLSlgGvWJxy20dxjAHSQt/u6QYIATvBHRX7FtAogUwsa1l1tdF3AlK5KwJKAaSXwygdiMK8ILHA5c4L+BRXxRK7MGWhFNlWp7PGLxsM2TgxGb8WTbmnANAFHgpcR1amn7NwhyWe93scu1RT4Fb9FPtIqxeLUlquY3iq6kLajM0BRMfVVmV1ZqHmuRZzxdhk81EWCWip+Nb0D8NYSUdAYWrsvZw5d6KVzFKPw9bbmJqJ73APcaWzTjCH2sItzagYZtQcMh7U9jTGU9QfUKkjN3MvWcWVHZm+qQoApEsuU1rKWNURpWVcSFCqkWlGaAHQ8oRExrvmZcdZAgL9nW5jgbAKkeo1CjJ6b7wHY9xx/770Ardqx2TxHvCfCJWxubr3a2GCyG0xRxlz8ngwrkntsamfH7cy+ek6wQG6kYU33nhl50CMn1Mjxy8EnHHJ84gcCDjlvnQdj8TokwFXu21fxk+tC0ZNyVPcwZnjYfEUZff6UbKnR95cS5Grb1tgPvNU/QdIc535cI114whan82xqo+nBBRGFZg9pVjmt1Xs5Oc/f2e5od/znjuKccKOld6RDZ/5r2SurBFzcSjA0thaaxjDMSgqBj3hSVW/N5MKjJ4bo93zgVF9uuO9P9Xr1TaT9yVrzZrH/DH4jDePyG55sTyLO978W6tKAL0n97n8ij69SYzkuxI+AGhJYDJ+HSbQ4UKAyYOJK6S/GW7m/MUUlsf+Vem8KiXW6/Jdt7+nTpaqOcu8Gh/riSzrZ5EMjppl8KSixnHrUIoiN7BCmUvzKVZ6mOJhRatiA89FMdnNxD/zVCdOVSWL/I0ZBY6/ee890WM/2Lk6yTfAaKkH3piAJyE/Z4bpkxegjnW1r8ChA0Z6vscdXvWNxYhHXsm+Ek0O3ADA1Nvkqm8Sogv73/+D+5pZXdULjJM+01tFbsTgHiBaxn7WX+1zwl+q+kjWavYGx3Dam1T9KD28mEfHYus/BvWf/cG/2DkvpdJuSimuw4n5/fiv//rOhz/0gcRbX15hIwyXQwGXZ8bo+25OaOJ+V/f4OPIQOeGNUalCQi0jRf+++o2v7XwgYFRfxLceSdUN59Zfe31CCyLfF+Us+wxigVFA2XhWTkSOCq352kUxSx9TyYvFnJ8DwvZjke3722v/dcBoqf48Z/vPe1tWdHvPykGIfgSLtiDV3JRBnrGn18SMeo1nsiodwFNW9aZfRwG+vD+E3QDZ2dO2121xwQBCYHR+H3Z09uktGJUXT2+dc/aBnZOjJ3guKo4/e1ad8LXA7nGrVOU8d+qNqgu7HdefwJBjTC2meuZmxnm+W30ARueB+2/UEzKBwz0wc/zn3HT/4JXCrk28y9QMat4i+O1ksvTrmsVcsrApJhaF9xtkhck0oVGYThTx/uFYW1xH58VyfjQJAOpd2rQeyCLmvvZ7AZi1QWCASlEtpqsTFzCje+5r96XIKeURAhan322O5cZdAEQ/3U8co/fE+FF2/un3KCVZl7P5+Y66hPpYVix3/ip9oJ/+WZDTDn9PHcgB7hPC4PuUl9i4M8JEVSFjE1oJC51dip185JEfVtvVmRsg5TqxdlUPU1+zMLBcxcxhstKvAb+zeB4Iq+cZAKT5KxcSF6fM0uWecF9xnPou+9em1IXkA7hWOAPZ3K1haqPNWFyZzUw2rv4Um1V+ehmziR3MHJ+uJmSeCaj2GeeYYck0Nq7AyeDIOmt+bQQjc2MAlGFQWeMNNEYWFTiXYIDxI9fA3nGrVAdQZoyBthciE+4JQE9CxxhaauqZkzlpC3itxAmLfG1O5hvoAPpfDBh7M2Nhc6gksyxmLwC2lAe2OZuNtgOKfk4889TB1IcJicDw2LCmePYWDNbpP5F7gAlzaANrpneVtFplomqd67ejOwPyJ2a75j5zS05GGWvrrA/yUsox39OOObxgQhqm7bvgFTjIxg3sFNMW19ALKwaWvAJfp2XOKwEK0OPGzzz7PrBzzTXX5v3jK1GiQ2MSzxuD5MwoUdeTE250hqsxcY47uaZPJQBpHzA8yptrfUJvJrEElB6QSt9MdjcGqxi1tNnnGOjKeA7L+9jKEOdSrjjyrCkJf75/WmI5G6i2wStbHkh9KjLxeFjR23NSnAoD4n25fr///ZRr4voM06T/1wZMWEev5TmYTMbg6wntIY9HkvxzRZhWz2mWvTc+zxFLrU9nRZfaSBh2nvtIQqG0Rwkp1xpfbSaz2j+bnTk3xmMUYDZdd3FO3vGef088dWTn537h5ytUQhsxtN/+5j2lvw9edUWF9xSwiHwNy6Kwvc+vu/aGnccef7RK3nCzA59dSeO0Kr5++WUp3VRxoH2qXYHSje7FMBabW4Z170a97wUEFhjtMmaM9fJ4xahxvXHrn1OapkkCXjn6UimlAqtxzwtz+exn/7RkS7iSE7TqRMIYkepvFsuFYVx118vIDtgcMFrGYPTHhGFVmEpiRY2xsoPAqPthM3lAxoi3br/9rXu7tFJkFmv7fOJE20NmP84D14Ea9p/ypJQxiT/t5J9KNMn6viLg8NEAQXGeZQCm7c2Qqi4RAiby9IU770rIyYV1utvTYev/+//uf9j5G3/91yrf4qWEddx00w3J0fha5ujWnc986k+SFX9Nrd1TV7gY74vwH5UU9I38fi6VbhzVCuAL9RCrKhnzhptuzXymSkLA6DMBsMfFOAaIgFH9B0YLNK/9ZbLlB2/sB6THAptbYmxA5az5twKyPt/ee34vg2UfON3+PfH+y5I/ij3UD/rT+lSSzd9DNk3S6IDRItyWt20LPD1r2MxdIAvELpC4xWwDPpskajA69y3ZyPvDvtrfvOyB9PF55+ZAguhMZIV9ShxveVxXTe4ph7gHPFf4BFZ4vWbfnbGuMZ0EqwVGt+BzOxfV1u1xoMcCo4R6JsTNbdrbGx714E3nB4wOi7a/ETOhtXmYhGUZTqal96uMigK9QGIs8VIuUcQs66eczxyG55UABYHzB8KYWLystG8kmYNVW4WmkUdYJbERNvZyz+tDgygsTblD1gY/G9GeRbIHDigDrwGcnazT7h1gtJ6TfwVcuDspncQTlUWcv6svBTya7aznhxUol1gUpM/HvVlqNd+fgPgSsLwqVi7Ksli3MDJHEpPGVQKQ9kbS4RA2d9eqK2fcFGcfpkp7CAkGxrOVLaGEta1yonOfifkbpk7GL2UtFqbkYLnhph5cPaPY1AZ8TPWWm7bAx93EJ2Xuiy2yUWSCbHAUbrnZ07ITooCVsDlLDUm1OhWKLrd8ywRGFOPc5aParVAn7CwwOsyVds7mzNqbea7FvdqnDun2tYY5b62j0uKGqbmMIgVMKg45LAeGCIitpCZF0ivQEsvSRo/whVJGNSe5F2BZzGbiWwNgFbF/PIaEgupOMTKfBSby+8heleSJUqGE6p4SWjLO5eaXqRlFcXpl4pJJ4+wsdkzn25K4c8XOkwEL8/xWhG2AKeRtpI1NycJiqyerHYCliGTeeg7AVaBFGTGxUKuOHlnrZK92STEsK1kjfZ4EL3HB4kKxtc6yFpM0+qRiUNOS85JlC2CekX6pN2rDrgSQMF/nn3fBziOPplJGSnTpPxb51VWGR4iMkIALLwwrnXGUMEWO/j/K3vzp7vM87zskse87QHADuO8UV4syRUnjRq5c2z+ocatkpk2VeNLWnWaa6Tgz7Uz/gnbcTvyTGluNLclRHKuqLcdSZFEbKYoixUXiTpAENxALCWIlSAAk2Otz3fd1zvMegkl7Bpj3fc/5nu/3We/nuq97CxAFjKE8WYGT3PC61PhnrZoZtIJaeZHtOy3lAEzDHgK88R3YHcaXvq5VYEjcTPgu5nnWBewRDNRRHTrMJcGRzN8mRZEDdM5rNxEi2AFphyXPuO5igc0XxUbhYoQlgcMfAPbWwXIHuVlR6rvFSrH+LlXqJObBa06AnX1EoApjDbCJGZH9QoDVBvkZYgbfpDrwlYD9pGXnxWaalSJLbD1KIO3jXrC/sPeMA3KRdY4rEKCYIgPIGRh//sa//+IdF1lBPaB1xhjBpD75y19M7rrrLgcPxiIVloj9Qd+RzTAwACyCywh2BHzisnCDKkNtEYChnKbXUKfRgjRImjArmSSjR4pBMvQWtoxsX9GAUZRa5gm3EPZX7dECo/QZmWIm1C5cFVhJYKxLm2ru77nnbx0giDJJ7l+UR8zzbHf68D7BS/3ymSaVlu/F8nBablrcG2DL+4cOH/QeoVz22zKZo7wCRtkLvM94Ms7ERDhjgt7nHGNPcH8CSlDAZ7KurFsETlqJ7HRtrKGVClrCpx2lJ4rGackn5vUECoUUszUKdPuF0nwBRj2X+16f/G//6z+f/LN/+t/quytksn95cpNAKEUttqv87qOPPmyXoKVyTwCQ08Y38YuW6R0rDblrb7/99snPHn7Q+WuxVgJGT0jZxj/xChWlOaOzd/3WbQKjcm+Q8nueZCHssC0vJ1r+dbYWW7CaOVwwzg0Q895Iii2U5x+Oth9xTs7V8TsjgP0oMJr3AaNxdwsYS1uYIxRz5AjjFzLEn7dLDGCU1wgW06b8zDkygtE8YyT5uA/fCRjN90dmdAZOSxkjuA35t2mjfIGlwNpyJuJmhdya2G9oeAaKmruFY1R/8f3020qE/i/AhwMzOo8b58f8I8EoF5plsSlxph0AVsYBGNHwOIiArFEILejJsHkJnMlkJMoy5koGn43DM16RUPTkynwCG8g1CI0PMLGILcUshF/Us089480LOHEfBAEQBpRv4zAjJQcmDA4dXgheV9bQM7gnB5cjALv/gJKAz0wk38vC4gm8jzAws1hraxocgVAKqKY/uB94cntuiXDN59FcLDxhAhqgZ3wSCe3DUJ/BJBBli2+TTbZ6sXkz7jwHoBM/u2wyjyMsLmZjEoAL8ODAz1wQ2Q74CiMdbcuRzBJWWXBJ6RRmNK4OABOu4/Aze6e/y3ewGIpzAEP6exkpaWRS3Shmm3RcmPO4HnZrqdhVEsbDCsB6kTsQpQJmq/xg6atAopg+7lV+RbNEwiMzPQVjAlABdWEQGC9M8HG5KI16odkE86rBVSfPBgxEuyzQWDlMYRTtm9v3m85lg1rAKIAYn8nDAhknCR8l8Ef3Tu5YM7ECFRY+BHYRuKe5su+dfo+WjDmTjAJ1mIrd0BhjKsS3i/KDm+Ty8LbAXG+t8o3kwCV4jP5pa7hSj4aR77HmE5QHa2WTPky/Dlp2EdozSc0xJZLzNWmn+B5MEPNBO2FI6HeCfzhcAIn45mKuOtrFJqKMvCO/wKNabwRCMAdU3YExopoN+RdRNNinlTe2SpECCmlz7enJZKvYHBhzr327HJApQcyLDsnVWtswE9Quh7nl+4AUpxjTs1EmeIazTTA+nbOXPsxMrlWiFBBdh1iBGPYHYwSoICCL9/CrLuUCZbF80LkX1g0q7HCIU0KTz/fIxQamE/86wMcGBSTBLgLCK8jqpP0z2WeY1Xfis0jRBZzctd6PyKx8/U03Tn75+JPTA4D1SLt5Lj6ya1Vf/owA+0rtISqUnZDPLJ85P6vkkt1uNN9UVrte5nWbq7talCSU2+sgSV0D2GQdOlLdFi9S21UqqJMC+rgYfO9731MFtO12G6CNxdgVE1gZMuqZdX7UvsN1BIW4xkCBifK5xoR/WAUI2B+xRLGW+B73KPnHoVeHJMy8ASoWGpKtI7s1brQXOWsQ2p/HIpWDfZnmLunzfO6oacwXygXVqKir/olPfEIWC6rPIO1RMLHIVPq8krmg4QK9bxNQp74yvrQJ+Uvb6aMLmAikMwdHJe/wi0XesA9Sxx3ZybXPPP2k1/AHWkcmaLosKf4wRRDoPgLI9r2GpBGo5TmQLbg3UPN9pfxLCZjD4gMZE7nPmfoWOV3fOuKxfnH3y5INZybbFUx2QKTD//4H/3zyj774BY3B1mbqt09uveVmPevdybPPPGXF8arrbnTqLc5HlCgyn+D7/5P77lMw6pWT517cZR9U+sO5fkDsLMzoxQowXCZWdbWyZLxtRV5uLMuVik1KJuv3tLLPeEw7L/iYR7RO1pkZPbI952M+H0FPsEs+y/fHe53ts/8QMzoPRpFx88ygCS71kb2HnODzKBFhRp03e8BAOTeiWNK2EEKs2Vgh08dy0RgAuxa820YAY1ssM07jvVHGuEeYUcDoMu1nwKirgDUYJQjX7W7QPFMMCm8ARsdxHwG529ip3ebn6GxzNQWj6dA4oPXe7HD2wDQzOk54fk+n+R5gdAEt7U3b1Qp86NdG5rDI4W6NH6Suz8JecBAgvPdSb1dC7uXdL1o4MwmYd05JOB5XnjsADeAMMGoGs5F8Kg1RY96O6mc66lCblhfPzmFdqTgUHUvybf0sIDBLURUafeHiKOEHaLHQ63xoSbNEAFP8QZ2f0QCfRJdd8UQHDH1l02Z8Yk5CaNnk2wybU5CoD7ST/tuPUYcS2ieLhpcPY33Gf6fjUYWMcWPVAVEsAYsOUydaeSUAP2+yX6mKEIJmkdyvTnre5keb5nUPGARvjo5ET7DGdqX+iFnVDK2AEm0GjBrgAtb03SV6/7CUikuV5madWMajdr9Q4IqYmmUCmZj1HcmnfsGYkeLEJR5hNducYTCma2uTFXs4v8a43uBffQwY9bpu8Jq1Z19ozFs6cZJr0htIh8+7mjcrB03BeL1r/gyI+rkAN+7L+WRmrJlxGF3mnUAMz6sCrPAHhQEFDHlNtJDi94DORPkCytKH+CrT5grOE8Mi4EYOPg5IxokodUqzijyxIhY/wFHRgQXEZzoM0TL58+HvB4hYp3VoV4SuYY/iFp9Pr0Oi6wkW0cgsEhA1QAaQ6u8AWtr5htamGWSZpXk29zTI68DBUnSrPjVgjnGCscVXD3aRzwi4ATQTQPWylNFKTl9J+is4RMnX9ez1Ko1Y61IgW+uBNGKsQxQoxse+02JM/cxOuZKsGlhwMKknSNDWFO+LKjYAw+QMEc2gQ74xH9mHgFnWA4UPuD/BWbgcAbboPzKJtlEGlPF9SQc5fXtVKZMwzT+z6zkzSWRNgG0kRROAkLyUVeyjAh3xgeXAJxsFYAk/a9r48qt7HNXPs22u10/GHIDuMpfUP5e/4Xqq60geYK5lLo5rXQF2uRfr4NLLLzNrab9dQLnmHTCK/z3MoIGWvjfzBYaprCIOMK98jzRQ1159lcEKyfaLcSRIR0FeAj8AzgSU4pbioB7NF6UtkfOw4Nu3X2gfZcB8wFPkGX0LGEYBchEMe9LOCo7gkmB51/ld2acOYNWM8H5k39TfuzNBsFYsO7RnuH6bKldRcY45uePjvyL5pCAybftFUjpNupxbPvzJ51xVkM441Va5mRUYIDCNcWYMYAi39FjhM7pIY3yu1j0BUFsVpc7+TyDriy/sMjt7SuNkS5o2NGcEbilWOnBPwbcaRtJ9g22r1IWsB/KMAlYBo1hXUC4iOxn3Rx5+2PdfKZ9XtLr7fvKAy8Lu1Rz+8f/5pcln/86vKQDpTkXGP23lltKuS5ec67r1j/7iscldn/41lw/FSgGLS2CrTfJkAdB+fe755yZ33PlxA3AY91eVB5yMFWvkW79O+2Clfp60HzUVrbT/BUgNjlSe27hgijNmjFzOsWCVEbP4S8MrmGQBUOs1UOM1Cxwavzc+Yzz/8p3xfnWPIjlqzxfGyc8w8uzn4KFpu8BpkBlN7kU+8zNnh8cBq6KVj9HEXi0uMmRhtqOY1aeWgbm+hlDD3cm/g7WcV3iz2G6l4WtmdLl+t5uX9piJtzkwGjAbj17aF4Cednk/dXzViCvPNk/uT8z0HwVGGewZGi4wOg76qJ1k4AJGR4Yuk5+GpOFhRmPiTqAEwp5FzSHFZsTnAlPHrmefsbAG/GDmWQKjKYFHkmVSjRxMubMhkTfPPN0VkpaoFi4CiYTlTMjG9pMKEGAhxMfHoLhTgoxANKxomUcqcADY4glppjQsBTQUAobo5DIDFtMFKPMYSMjQF/pGG7i3fXowUTlIpEBi/FX5Dp/xbO5HNC3MKBqIDz2xSLwiyBcvqrySAV1hW7nWdDyJiSlr14f1ASXNxoyWZ0e7CvNptgFlwmbiMnFaAxQAoh8XixmhfWjDCGAOxWKqy3c2/cZ8hiC9URGzHBgoFjCcAIm1SkVDkAZ/U3qRXKpVWUomfEehV8lLpwxqsEwljADoUdAkt2VAI6LN7W+fK54BoLa5BNMJqZzgxTulk8FWKwNJD8Oc2K2AxOjyGePAB1R5HNrnNnOddRPGaonABkEh+J0BSnk+YIzPMZdyffwYGUeisqNNMydh0eOmsXIVZmiUL6I5MUtTxUtsi91DyrIQhYK148wBNq+fNitHSiDSD/ECLNEXs09iH8PMlptJ5UjE7E3OU/su6nn4XaI0RINGsQB44C7DunRmDNZD+1xHsHK4425gy4fm8bjMyudKMWOMT3e9Zdw2MIUeUVoUxhtXGO53QJG5MHVkXcCMubSVL64nKAYW9MjRQwZCVGLyemg3HRhaxpdD2OmVFCEcZZG1jYK3UpkPXMVK+xGzvBXLzk8MiGUcMF9zn806+FEc9svXzmC3ffioKsMaSIYQmB/6DmhlXN+WGwfCnn3DOMH4AogAMYwfZnH2U4pL4APKi6IR7BtqhD/z7C5Hn2f9RGnl8H8Hn0T95/v44cIaF3NWeZDpjvMaH5FCKGU2KXlINcb+oI3XKrqffpZSSfBMWY9seWjm9FUBT/Jdviqfcq4jEJHAyq1iOQE7h3X/5Bl1pac2WwKkiPImywR+1waiYubwyaUfjAdBfaUQSBaozfw8fPgtz00l4e6CGwpgmh6ExAEgEzp7B8oT40h5RFto6HvLw2KkilVyui49C2WIF+4iDz74oMdoh/IDv3XwcDG1SmnEC1KjQEPJP9rCOqcAgN1CtG8ZK1xdMFfTJo+L1qdz5spcj+vJ6WYsYdRZe/jmAjoPvnmglG7dn/aiZDF/KGwl4Mt3O0Fy+KzzQnlC4SCHMa4i/DwuV4gV2ge8aCNnzbf/5m+cYmyJwAelSL/6ta9PvvD3/57InKcm3/rLb0zuFhetyB0AACAASURBVDC965O/qpRbL4jtX2ZAevllO52y614lxL/l9o+LYd8ka8dxEUQvKVDzHa3Ja+22BtOOQokS89wLz8l39BOTl8S+LpHySAlQ/i+T+wDJ7xfZXeOEQKosHKxPpUJkjhJNH9YwecvnwWL+HsFnMEZ+jvhlHpye7XvjMyI7udcIgmdkXLulDURbnjuCUStOTYz4Xg1GHUPR5FzOrfiVph1RIgzWtRZ4Bdylep7he4M/vhcwOgLEYLVS3MuSCDNKWwCjS0h43z6jgFHW8ciMVjurd1HOCavNax6Qcj0ud2N7Z+M2P0sNRucnbbYAyiw1vsZyoLwfNsoD0Og9YDSgbeHg1f3S8Bz0DFAiGdGgEVqOGtSBz/srtLHKsftJszgGrXIyP1ffw6wLyHnssceIbasciB0kwT3ITYh/FNpjmUmPOhp3NbVYBcjiMxTARVsQeIAofPv4nBeHUoJJeEaVBywzNMwoLw6m8iUtnymYDgutprMDEmkvbVsm/y6uS5DHyFxybaKauTf34fkJHEkAEyYlUiD58BLjOAPO9TvpgBJExT3NmHryVONefmX0I+05LF9cHNA5nMwk2wxeACWgKBod9/acE03YTBdsSVJcGTypzRwgmHAAC7CL9jfVYfG+2MEblewbVpSDG5BErW3AjUs2LlNUn+adjQwDZba887flUDxHqZ3MmAmMZt3SvrQVoFlm+wqk8IrmEMIexzrszTQTCMXe43vFeK6U4ORvfH/MjqrtdhFRe51jk1RClOLr1FD4RZldM0tRAJ3DxSyyloiBHmOqZ5vhFjO9TwL+LbNh+Eiv1FqoEoKsccaX78ACEtnqwCgJfDODWoOsP/vp6nmJfmSPZl9asPtwhs0pi8RxMWVHpYzBmBDdzzoi9RBjhi+szdn6jg9x9ctsFgEPPa6s9DBc5GE8JJMjybOTG5f9CQiEEeI7gCvuPWO18FctxgzQf1L+cGZJBaKLuaroasaAtlThABVi0AHGPUg+jombCN7Nai9sIfs1awT/OqaYNrLWHJwj5sYMffa22Cjf91iVGx2VB8Ax+67chJSOjbHQHipBWkokpkn2Cc/kPqTtcpAOAKD3LUwh1xLswf0OKcE9f+NnulLjQzUt2r1G4GGf8jTSBkBFRV4LAOP+QRS05LmrlWlvm2HUIU6Kn4fFblFiEX9R+sb+IYjoTYEdnkcmB4AoWQZ4cX/vIRizNoETFEQ/mDP6dP75FxiwovCT/xTXARhSUu6w5pgXxoEsBbzWCkyyvvEVpBwopxXrGoZyh3xT9+7b43sBeAFjnhONj+u86/soJFu2nu/oXZi1MI24sUQp877Td/geLhxmStvM6Ep/AqNTkNH5lInQ90HcWQxIAm6GFKtOK7BlKSlGn3XnPYc7TrOOxB6whmHmTwrUYi2rinyVz5P7QNYUKC1zOvdn7Clxyt/0BzAKaKzUW0pvpflJNTuCFPGPBYwyB4wZ3yNmguA7fM/N2kt2Mu64WtiXz8k/pDRIaeRlK43WiHNQUzFM44O53tlCNCecY/zkuSg/3/vbv7X8IHcubOpffevfTn7nd35HZvYfT5547NHJ5z77d5w2kL3B/K1VVbOVWuu4ZlBsZfO2CybbLlA5WrUREP3kY79UlaY7NIdbJt/+9re9ppA3zPl/9OufFch9Wswb1avEhusnYHStwCwVmfbs2S8XjS2lAKoIgM+sBmkhGByY1hijDq96jWB0HqjOX3O2z0dwdLbPA/6yvop4GhnQDohtMDprb13DHHL+mdRohtPPDBnSyeQDNPP9rFPWVs6SUtIqUM1ncEiSbo/PtfbxBIzmfB5ZV9o+glEHVkqB3rR5q0uBAkZRbglsY90lAGkWuN5+iJA1GAgbZOfsDamYMXLWngGoZ7zPNu7KM/rVaZ7RUUuYn+R5EJproxnOEHhtUl6F8GcOxP5OnCX1icFqR7fjP8OLwye1cDGR8GJBrIBl0+C8LiaD5Mr4GKJ5k2eOjUh0oIWNFrEP8S5TWYNT2i8sGXkoyyxXQpHJTfQyh2NM5FNWss37HBBZCCwQ+oKAyURnwWQSOBy4Fyl/uFfcDlwCrysr1eFejCrvI0g4MPhuleIqkx3Poe8cCkk1wz1xJzioFDFs/ABg+uno7p6D/CSKMubFGlPAiQ4+CRfMcyTRpl0nJYw5FDAJ0q5Ulgmo4RCzD62EnUvQAfD6f3zuvAkwaRGxr80IO2oQyUYxgKsyibCgRNJP61dLUG8hSGqZ/CBJLyElY6nMsE5s34cRY9byoJjQIf7IAEztM7Bps4nZ2zanGHBON65MKxLw7+sgy6s2TQFrAo2K6S8/HZQiorSJGq01UusyRRECUt5TeT++z/qyu4gObbNBnYPWQkatqEjhmhPYbNgJDsEDKqvHBse8bKZATA3fwWcTdu2MfLtcMUrg25qrfuceSWPGtQB+nhlXEY8LJs5m1Mm3iU+bAxm0bzARAnatgePbqfWWQ/x9gQL3V3OWsaQsqF0GOOo0/rDTq8Q0Mn6HxdSzLjcrKGmrTJ2MERHT3MMCGaDPId5lRKkHz/u8d1Im7pqryjOKPyrrnXmwFUAsE6z9NplyUXjwX7WSqkOS9YvvYBQxB7foe/hWjoGBHPKxQAC0NmpPrZIJmz2HUmYApLlNUv9kr0CGWBlUgAX7hfkl+hjLBgw37WWvHlOQFswTYwjoMDtAEI6EN6w0qWzIMQr4x8/Ya0ty6ZDK9UYJ4r2pzIBZ0PdWdy5h+oTcc4S9+k+KnaSK237BNq9PABbzzRisJrl4R8TGHQE/ZdpMqWBkLa9nnlbCes2xFQR9/z0xk1QeIhE6JURtdZJ8uP6G62y6J53YZz/7WZlfXyq5obbsvPQS9zuKGnlCX1LwFXOKwozZ+2O6X8yQ+JtRppLcq7CmDsBRmwFMGX/2evZJDlfkT/ZNySW5YDQTis+oAUP7esOoW25rPyPnPd5E+OtJOSQNGjtor2Sz3Mx0H9YxYJQcv8s0XwC7Ih6qcIkZy/Z15MxhTdJunodlgP1iU7jmIG4qjG9FV8tKJksAzDjtZV3DKCLLUZzxBaWt1IqHnGEvMN+AUZdZ1jM8HrgpcLZxJsGSE/QrEFr16DdZDpeyWYwu7aBP99xzj9bsGs3Z5c648uMf/3jyuc99bnLvj5Q9QOvt+muudpYasiKw1nYqET5tR4lgfeyV8gR4WSFyB7eMZwTccZcheO2v//qvdf2lnkfG4pbbbnGgLQEyWIbO1f8lWrfLZXVYpwC/p1Sa9sILL65zS+I457HxQ1s454ElUxxZMf9ZiIUwgXweIFvfKYBUBMqsUEyuq/Os5Pj4PxhnemCAYTqHcpjCc0hThf9op1hAIbSS6TWLJTHkXim1YTTHe6Yd43sBnyEZco33eQdDBSjzGWsjRFL6mr6MOA/QD/jE5cKlQAVGSTVHXIKVtT4v2RO8st447+q+s300jt+0fQNwHgEow5B2Tc/fr/35ny0MkxpGYLx4HozODvBCA5l4BF9Yz0Lus6o/CHzAaFIY8b2THQWKOYHNhgDHzASAAYwi3NhoRA3TnndkBkFjJamzAaCEAK+jWvhMAEyWgy86zyPmHt4P08FzEDKuAqHBTruZqPiMup16GUy0g3He4/0EOUU4loZcGsPISPEe5k3uHfYzZT4L6JR5x+4IOeB1rzBICDGexTjQNgQ2giVO/NzjmCKI0XTN+rQpK5sti9PP6uS0YQXsfE8qHy3EQzIdbpaWul/PATwirHCPQJDYP7ABnceg86PZXM5m7QpCTqys6zB9ul/aILT5qO7tZNa6j+vSC9SR4BxfqA0b15lBw5l/sYDrGrEsG8R0LV6ipLv6/mIJ6zUy4VVlnNIEpwynEIPxptszEzDzYHS2nAugZrEjhACj3jQ4WPammwonSfESYB2k0D5oAHCz0zrM7SKgdnk9y9zEWj1+pMrtMb5us65nHGE+8PsiJ6WBnBgRfjLOVvzUX8zfAcwE4QBEARMctqyRV+UfCLPvCM4+BDFx8v0xSC5Ch3bArJTQLYaQvZG16J+aC9YkyhufERhl/98uowij7YO0wTfrhcMQXyMf6uoTBzDsDmDuBaVWY51uEhglZ+JhmT9hs2Av7TPcvqXkX2QMqLzCOilTrhQW5kN7gkOP8YxZl/YTeEO5Q9ZYZfl4b7J1yyYDX6p1LTC/6jBAlrBOHVCjl/2vNSe8j8JFEJGDRDT2cSvhcLG5VrLIFYtwldCcRbnY9YwSgmtOMN+z1t44TDLvbZMjAqJO4aXv8723lOEDcIrPHq9lWuewWARsAcKo2LZu/Uans2KP495B+4nYnlpAqAKkZ/A81oPHW+MehRYATKATClWZwEn0L7ZSCibuO6s0LyQvtzVEn9mqIyUPecJ6vPm2W63YMfbPPrPLwPSYS26qypSCLvBx/K3f+i3LnB/96EdVVEQPIKjnU5+826bsV17ebblDAA4v2FXG7vJLLzMQe0VglXZyT55zpQKdLFd0DZkFlq+Qr6GUIQA8fcN1xIFvrfwn0HSmVJbFIrKW45F1QMCG841SqhOQ1qmdbBHQ65TGftwXMI0FJmXGbjAawoDnP64UVU4jp/VSadlqnyXvdkBN3Fd85tgyRaS81rOUIO6doE/6m3OI5xF9josCZn0AKYwo+Tj5yVhRsYgxoMw1ABUroMGoXC+qaEYpde/LXYCftSerr2TrAJjyHvuWdR+f6FhUvvOd76gE8yUCjZdpjl4zoLz26msmP3/wAQe/bZb72hEpVjsuvMB5VmEtL965w5k1WLcwr5T2ZFz2iNF95OcPKYPD4cl/9vm/a8Vls/YVbDljeCluDvKRRRYu11pYqapVi1cqwboA6cpVaye7qUIGO84ZrzKjrFPGl/FEUbN87NcMHCbuJBaLD7OkuTbfnRFmze7VKpre22dBA9CQaGcDoyPoo30+O1q5FoVdRIjmlHmhXC37h8wxlu3TrC8V+zCfumoEymmP738WdtEP1nofMUfGijaG1R37NQJCkxpkOyHzjuaDrCeLzoMVlTXFSmyRGPX8GibAqO8XUD2Xf3ThGC70oR37MAY2ZQLkM/phMJqN5kZ0hYAFMzb8EWZw/DyTjhA0O9Ymzvq7co/mGpISI1xnqZ1OWDDhuxO/OMwXBC/xPfKMwoziS2jnaA4CnPC1gB3dKmaPnwhlJhtzfPyO2JAkh2aR40dTVTHqPmaU2keT60l7hBA90Sl6siiT8sisoU2KpaGOzF20sOprBUPQJl6wm/gnlclmlQEH16WGd0zAbEza5INKz4GNsXBplog2lo9ZJQWvoIeqm233Bn0eoW0GT8JpXKgIVTg2/EaPyW0BMLpXhzOMAiwG7Jo1K629CIcsprgzeNN1gBfghBeHnhd1j+UeCbrbb79l8iY1s+XDRyoZM6PS3GFyYAgYA+ZzrRiq9dLWAaOrBHpWyIVBVnhvAV4Bo2aQvCnKb5UNnQ2ZZMJp63Shd8DSCEbDqpprnGrMTbWKySqB2Km/9EWbC5t1zEbnAGDs33pTaYvUlqXy0fVPCWkrY+1DDIiz+VsNWrd+jde7WeuuGAYTA0MHOGI9cki9Kb8xzIvJN8taWCbQ56AiabD0cZX8a3kO853gErNqWpcoXVnXFogIR70fQcV9CV4yYy4lxEpk+9PFh5jvcA/WAAcL/mjeC3q2/WB1SNpsKiUPVon9wnWA0ZhAYWJPab9xoJFNwnOjfhtgaF7MKpGsXsoH+9aRwrBknUSfNEj8jSkXRh+zqYsR6Ln4KOJaEKUSpYZr9ylFTaVSaxZLyinXvy12NT5Z77brCWA0bi7cmxdjwj54TcU1iqWs/U5kLMoaaXFcz15K1moxQk5vQ15RrWPk135VC6NfRIWTqug8gXpKRB4WCCHNE2Z6GCfGn/EAjPKTaGh+ksLO+1XCnn2PiZ69SX7gCoRUm7WmYq2pNScTmxVsKRkCCvhpk/0hc09bYc2oqvQxAUv6tUfMWxRe5MjL2q/Iot3yA2RMP/vrv26A+bwCanABqP16Un6Ad0weeOABsWFrLCeZc0yyjD3tJgCI8WJv8Bl5onkxNgnq2qn7rV6zwTXRowCsFQgKSCx5VfswYJSfcZuyHDAjKjoNc7z28bnaj3aR6ijzgFF8OKPQ+vtSoqzEaQ94HprpxH+d8cKtywFkGgMOZ5SmIleqAEm5RZTFhueFrEDZ4vfIYPpM3yIvYp0iDRoMNXuUdY3CjtuFg9lQ/iR3kPlch5LAOcyZhSUNAES7aScuhATPoIxYuVObCFwCjDLuh0RWmEFXX2wJlJzB9E7mA9zXkFMH3yi/3gvP3z4BpH7m03d7v54UkCLbCecV/tyuQkaxEq0hXE9OIRtkoUHhvE/16/eJSf39f/o/2l1uvQLsAKPb5erBPnpXMQHvSsFdgoIkMLpM875MivVa+SoCRpFptAtm1FlJIo/bnSpn1zwYdeELsxILwWj+DlE0D0xn1y8Eo7P3P+wWEJJtvFfyV49g1KCTOAzctDSGZnr1t+8tEBdcUMrzCIBnZFbOrfmfAZNTUBmihjAHkyd1Vo5gdGxvvueQNhCm2mOfeQWQocQsWcwZU2DUcrBR6P9fMDo7dz9c2dNn9RDYNL32q//6azpXFuYOHRs/n+R+fnACRscFMWoOYUbHz7l/sUc4xldeQg5nBOt+pYBwsl+XgaxD9qGHHrQZ8YILz1ceu8et2eO/QsTvrTd/zEmjAaP2m9GkGEy6ljMmxlmKFdpO4BKHMCxU5fcsQWKg0eZ0vk+6GYQBOk8xEMX4JV1LAoxoe9jGHIgBpll09DdCi5+0M74hBFmY9VFb+OngBgkj+wXphZCJ71ny7NHWgOHjApIwyQAYmAjmMv5v8fO0WUvCKRuzfhYru0jjDKjdpgPT0bxi6sxkdLRdqv/4gGz/UdplH0ju0/6JNsOyttvUR5+5fr8EFGXhnlZJvfMkLNG60RIx85FUGQYHRqxSOCktFEyd8tutlkD9QEwHDCkbdmRGvdnsM1Ym3XxW4GamRXJd1p2ZUIREL2AzoO13FTDKR5WmBalRhyBmeICZvwuY0yHH3HMQWAmSkOGzdQpG4FBf3FG2rCvPf7sNlLtDVZNhPpIKBJ9agmkCWglu4nAkHRFrgfRWrIFpaTbd34yqGEKECG3PPuEn/2H5DumAcBR4K351cM9AdwVLbHKAgw9f+bhVtoNitFNFiftlb5Cr0L7EMKeaW+65VDki7VukgSfYZZ38GWEiYZAJ7mOsjr99VD6bFTiI760PmtYEALGM4wn5sdbz7dlQglIv9qCtAr22MYN5nwscnK9chdRdh/3kxbjAkFZUf4FdrHwGBrGECFRO2U49DyDqQ6GZx6WdsokxBzwDRgt8lJ8uwVHMHww1gAVmGfM3FgX2Hbk9eS5sMPNA5SH2LUowMoeANIDnarFCj8v//fIrrqoAL8krp27TWUJ78Zn2etSeuUCZAWDaCCQJw0YlncjQc3Stzdrkn2Rk9VUsRGZSO8sH9wTU4irw/O4XbU7dp3XGPiD/K/PK/gfEIJtwt+D6G2+6yeDCEfkaE+6HDyQKJAnsr1VC9ArcqWwJjBX9TbGLpKMDJCNXmGvGm+dtEcjasvUCg6jk4cQkbkUERa33Y9Z11lx+jmDUZaobjNpEOYBR3wu9T+3jXvxNwKQtGvoPOC8LBKnMiiVHqa5a9ABRlMoElpJrVlHtrdSlncyLwYpA5MimGRziQ+q0ZMWc8jl5PiE87M8sxh8gxjjfdtttBv8blCMU0mWz9qjdabQ/ecbaDVXchHV32G5ilZ80rjMw+75e/T9f92Rt8mze4wWzyf586CElupcL2YvP73YGAxLW49f7x//ijyb/+Hd/18CSPMXIvPO3b7Wicdsdt9o/+VwpOChgJNrH5/wpgc69e16b7BGT/t/84//aDC9yoAoclO84FpQj6sMiFGCl71q7Ublk1wqQah/gS31E/1F2jsqylHPY89VmcIvkJjxqfFOMZ2YmzrhPgRrnhO4xfq/F//RHY7epvJk9p0Dd2djFBfOrtWGzfMcMkB2hlG1lHdF8GdTD9FKK2edTXMjK3S1uemljzrKxnfP4rPZFU5UDGB3B8jxwDrhP22HMA0aRc0vly4sSgxsFax6/fI9/N+SjwCjyaUF75gY47Rz75z62L+mCfuIzOj8A+SIXfrR5vunaRuPRXnP4WyD4wKJkZieG7QMxoM2CAdVOrzCmmAvYvDHtLNdG47192gzXX3/t5OGHfu6azH5JMJJy4sknHp+ar+PYflygM349PA/NyxqKFjHtQjNwQJJAQ9ifOLjHXwnBuagDZiIQ48/CvWNuoinxI83CmYH08kmhf2ExcriX9lJpgCz0WimIawLvp4IFC542IFjiQ8UiB4wCQrmnywLqII5mGbNQwOiUzWu2i3adp8Mb7fwimYIQOLBMDjLq56W/CGSbv3r3Tl0cGt15sWMy72AmdcabkKjem66/YfKCUn2cA/snZhS2ByBBzlgON9hzwCiR/evEEixbrsARmz/EiOjaYrbbzO7yjiMAnQFVA8ZssukmigN1+zxyVzMtMzN9BTEtTAvlZJwII62PgHD788K66zm4FwRsWtHo1E4IIMb/XKXUMvhTe5xb0T6XeorYNAffcYCwhgROOIDf1rzSLsAoY84zbe4W88fvMDc8hxQovEjdUu0qMMphwzw+L78zngszFTNzMUmp6V65Irm3QZmeH39T5gvQwOcoC/Qz6YI4/FJi1KZLtZ/5TgWxl8Vu4C6ySsoG7WHNkZTeFaBUQz4uJlgu3H59n4OfPpzoABLuj38pJlT2IMwwzBrjQn+tvGrcee/aa653+5yxQfciDyN/r2iwb94fhVdKgD9XHl3Pg9rGOocxBAQ5UMJpv8pqwzWAMuqDMw+A4WLBykqB2w9tK1ZD/ReYRhE8KLM8IIy8qjyXJNfs1U0q6MB+Rs5gjnXAiQHwGVVD2j/ZpoAhrjvRZXg51MwMUi2KaH4pbBdeuH3y1OMyeYqliq8k8xmzLBaCAjkKvBTgow/kfCUQkMA2FA37pMssjE8yZUjx53xTTHbNkw5FjQeMZYLgXtJ8fuYznzErxhjYT1zjs0btIUoawMT6ob58FCfGI2CUz6JQe/60h2kD98LszHvb9fOMmLUN8r1NPumAhyiFUeT5yTqO4hElyyb69u/DTB/zaAI4kC+WWdrikX+Wu/LPth+l2kybYhHIYY3shx1yJglMxbiFSB7hFoESh4IaSwPrORYylBL72jXoJQsAbWUNcA17kjmEAIAZZe1skZsCz2Fd4p/LT+ANP6lkRwYLrnccgRR1nxNas6zPD85pywQKKmuAwCWDUblbIdP3V8Utu3rAmrc6jqvFZgUN7Xr2xcmdd9w5efrpp922r/zJv5z87j/8hwKYj4sl3y3T/dVWDmn77UpxtfeAXF94lu63TbXmn3z8KQHa5yYX6OwhbuNG7RvKgsKMVkzF+2Z9CVI8pr0P+FwuxX3D5u2TlbrmjG6ONYAUWOSqBYyasLHyXtaP8TUDgjP8MZ65Cy5uWc97I8E2f7/579TfHZCsfs8zi1NAx7rSXqaNxBj4zCSBP0qwZEvAqAOGu3jJ6DNauGMhozkPPINNzCYGEQ5nWwKMwGkBoONPn4lzbg4m0DhbzfJ0th9yvcK4C4yyVvAbHfuNg5v3XJvpZ5UmojSOrg/VwPm+LADcTRaMY69yoMWM5pWDPu8l8/7YofEh2XR5eH6GJia9TISAJ82mz6Ks2YD4cJlV6wGDBQSpOziJxagB45ClMkSldVH1kk7tRBJekt2/pkjWBBOlghBrKaAvh7GDirTwzTxKsDtiXoyFzRewVXpWzC05bIiSp90xtXMth0Q0XPvXYQYfAmwyhhWAUqU5uS8LCwY00ZsVYFKHqFm1DowymEGL0pigVeKmkPHJuJa/qcCLWA27OejvRDNnEXHfMLJhUmbCviPyBPI4cAxGX31tskEarQ9Z3S/sq8emq+4wbz4UWsFAKGOqsDDWgq0+q0+9eagUA8CltjL8wiqBCujUTfK5w/9psTVFMTlifdbpsOT/UtnmCV4yj6kDvPxpKy9aauKmb2FNp2tycHjPRixl68PMKH0kNcU8GPXibGb0RLt58JaZ5l6vCZDDVGtmX4cqQmdqNhUYNeBi3CQpHJHL+nO2hVLOWA8kp4dFZexIZYPJzoyl2lam91IMYChICH5IZt5iVvGxJsNBAUb2DfN+vtim9WLnDMDaN8/spPrBwVflVEuw8Bz87KcAGhCpNrIuMfOyz1jb+KixPqt2eCkkgFP2AX3BPH/JJTvdv2Vi5Pi8goHqPoCEsGYwsrDviarGdw6/pCijp/A5FhgtK4lAAmOrMSYrBcKSQ4v2fvKuT5mZjDsK4A2ZAYAlMA5wismVoIFjOhTJy8m98GdLMnlYItLNcPBVTtPyH+RQZoy4Htnj/uqexUCXJWdqDZG2UWbn0wZZROvz2SFVvaFt+Mk5oFLjjImUQCXGEfM9vq/r5M5wiATvAZdad/Tf+VylrJF4HL9PfAeJaDZ7bFmD73K5MuEqoQarjeyT3ivq+1Lkq3YR82SgrOeSDuriHZdUSWIKMeA6pXbiN4iiRN+dn1VyC5MxQUyZO569caNymGptuWqTVi1FBzynsIx6HrI1inVAGe+HcWdsdu7c6XG+RD9RLgiEYS1GCWevAdaZg4CRyCICIXM2FStZPqNel5jsyaGLktZJvxlHs/vK95yX5bXG2Mq99hzzt0bjw/6NbHMEuYAgQBTz5XvSWvgcJt8yXOs2Mpn75UxL0RCLEBi8BqOMF+OGrC5l+FxbQNDlz5dfJuuMfsFOMp6kSsIPGYab8at0X/g+y21Aa9VuX2THOCM5rePbLly6L6ZwF2nQXKIA7te9kC0OdoS5lmsHz3nyySedS/bJx5+ZXLbjMq8NPgeMfvEf/IPJLx59xOvgYzfdeBhNRAAAIABJREFUoPbst98s+VYp7HAai5HG4WNKhP+tb35r8otHHp185pN3eezxOS/rzDG36W0pZcw3gVekDVtC5gCB0XVKsr5UCu95kg8k/Wc/sH9Iem/fZsnNnEEjNpkBpJlpPuthPPcy/jkDRmA1Ypx5oDYDRzNmdAaA27Tdc2slx7ENZMtpE3uvT8IRHFvQ1iEYxPKxb4tHB8raxaTvtwCYNSYLLjH7ehYwmoDwpK4bgWj6djYwyt7nhc+oLV4rqqIg2Q2c/UVrbhzXRFvQ/iJ9mjNtn9Gx7fl9iiHPgi9hRkNcTq8ffUbHRie5/XyH5h8Q1iiTHlMwf/M7gxhGwoexhGeABPfGpBQhFqDk/HuY4tC0dWgDxiSdvUkJhDBbp4UNkMPs+4Y2SJL/4ivHc1bIF4afCGKbxDs5OXkR0XpJvmtw3BGSCAlXyOiDmp/FLNbmzWJAYIYVHCc+AVLpN98tYVwAPBoOAok2OYilhSmTUWl6CrBE+PN7mAoHQ+jF/WknAgeNnvQbfDdMW9jdAmC1YDwn7XsVxSACER80g1HlaUUTZzwDimlHTP0wfJmTAL/0P36qXsz4xzI/bRIjaT1zBVhYjjneUeM6/IkMJ6GuDk3ShcCMLlcuPZggKufg+wfrS0WmjK03bcBmp8aIA3j6O6+NZaEHjOZvsiq4elTypPV9XZB0YPvPdEAJ/UmAD/fATE5fqQJmVqd9SjlEGW/mgTmrCF6xcxLmsP34C1J9yuALeK7oeAcYqM+0Z3mnAWJt8+IeHAokvy9WfIlB13HlET0uFpUUP0QxZ4/BanM/vhefUzOrAnMIGTYcazlBOUcUKJH1yGH3DkE+rZSFWedvH3a9/gCi8dvjGgf6qTdlni3FrNbyu+1vPAvws1KGmVauCWaZW6PHHYGxMpsnQfWa9rxBVKcSYlyPae+SBeCSnTtcp54+AsCc21P3YSzIa0kpTIAbB+Mp3dNJ7yUXkB/sGQBXUoTBjAI4KAvJPrJfr+Y6+9RBT+r/ZkV9x4UmZnsrDFrHmFOvufrKYosl5JkvxidAGRBKJR6YMMAo4KAYUplUdSC/IYCN2THBL5al9g89x4Ek1FcnAGSjlAwrB2onB7jlh0tDip3R4eAAHq3frSrbCAjlIOM+3I81ynjBbJCiiDLBKOTl8nCeARnjAqNG+69S2Uae9ZQYM2RNWOPlAp38jiLJT+bLclbgEpAPaIr8xqoTooGxQG6x13mftm1SLlUyDdAOUmhxTXzrWee8aIMP/c73zDV5lYypUq6lBMzAKOVnDVAHMBrZ4DNN48Z8UhHLL4AafskaG86bdzGJa83jz3pSygqpvehLUo6RP9Rslebbyka7MAGy7WbQ+VoZm1nfy6pBuxgjLH5EMTM3lOwEPLK3CRyDDYXVJhrbBIjauVrzwHgwXgGjuCLiO2xLh/tT2WhQ3FhPsN/0F7O6zwPJOeaBZyN/XnlJRRMUkISbBED6l4/9YnLLx26c/PiHP/BYkM+WKlw3fuwmu65xn1eUi5r7fPozvzb5oy/9kcDow5Pf/o3Piblf7eI0uF+xPplj1qqZUblFYJV8X+BnjUqPrlwjhlhKCD7wAJujUpYTwMQYQXB43vs1AsL6fSEz6rOhCa0RROX98Vyfv258xuw+M9/L+WfnepMj7ZNOSjaPr/rHiwwwJidwzQFc6zrjjQZz8YXGMjquy7HPI5kyAtFc7/c6O9H0zOp86h8er46Gb96RNchaWqnznqITq1auc6q/ZXK7YC1RZW8E8iMY9Rg1GJ2FBNeonG1s5zGj29+udwv6BTPKTcY3DVRmAWzTBTGPzPO9gMgMSEBQ+UTMOpWBNjj0/peW13kxI3QYJISAnfTrImuN5I1DYJKT0gJOg85BBNChJjUbycKpTYvkGw1Lx/vkhTPr2ZGz25VKwhGQEjIBXfGxC7Ap01Rp4vSN6wOwc+iGCYsGn+/OQHzR+D4YWtNnkSYFiBO7a8MmUjY+YWEVGMvRGZ62JtretcudomXN1M8qbc34xv8KRYjPAijD/BK4wQGyXWZzxhff3AQheLPpeWaCqK3eZpMAEeYRAcK98Ifz4dtuF2k3Pp/0exlASwFJa3XoAEaXwlSq70STn3euzEgCa1SJQZAJFwisdPRqp0CaminaBzO1fcfUEvOAdNwYHwVGEQYGuAG3Axj1euq8ktZ+/Xe9cNwvBriqwpCfsOZ4NmZcl/KoCC0H1LiMYUfgA9ioTy1AyoHi/I4KcjkqNgHWK2vCrKRAfM1lVw5ROwlYAbRiBg+gxKeRdh1TWUKes4WIZcyRYtzMkIpNLIBciuLiReV7yvhiniZfaJSiKDg5EgxINC9mlFFwdP+slaS44r0wRfgAoyzk2lgHuC/R9BzcuB+kgEKqdBG8xZoEXDjdmdZWkqDDwFYwBixDSVbKoHJ4M98ELhF5TPJ9B7YhIJvNfV0Hpf1PJWwBbwhf8i8yzlSvYh7td9oMKeAV8EEbOOcMOnoPJAoX+cF1gFH6TnEO9mX2TuQa+We5PxXZYETpD8Exq5rtZmzWinGDIWJNA0Q40NgHlBKkCATjGHO2lU5tFBiY5KDkWQGesMJmwyQnY9kBgJBKyUFF8tfDL5KxNUOPSwBuErB/WlckwUbu4lfqBPUdmLRFoMVyp7MjpPIQigWMId9PLlL70ApcMd48kzVKiqBkA7jsyit0mAvQOldpBS7xKsKizgjWpfddB2hk7fFZMWewogVGbbLXf+4DGPV4tJJIjbCwl4wHSqR96zXfJjd0bawGz8uHlDEh2f16Je9nDFJu2Km/rKxWVpW3pTDbLUrXc3/GxkGncrvgusQY5PDn2bU/j3mtrVG/fX4y1yi1rCG5VTD/tB+fQ75DSjIDDNY76aO60pSOPysR+PsdI0pfoI5qWlhguP8hjbsZ/S5ZSwAiewv/bs6EV1/da4sLQUb4c+MOgjJHqizSpl0mpvYXv3jUYJT8patlOXvsF4+7dORv/ie/PfnGX/zF5If3fG9y9yfunFy68+LJKTG6yNQTlKFuOYfyARh1xhxB4G0X7ZC7wQbKpVn5RkGiTLfdOtq9CXl5NhN9zqOAuSk4GX4J/gggC+4YwVXA6TzumZ3bXVChAfFIUITIsVVYg2i5fBYwyjy/K1luWcs+Zb2qr/XMml8TMm1FDGlFewM4g5XSrmCuKYBtd4L/EBidjkFbOGM1WyeLEe47K1dXQQrAqC1mvfcyhihdlmnd/v+vYHQ8g0cQHWJ1ZEcdTR/wOSLYNCLm4nEQ6Jg3fLN/+TuMGt8ZQRUDyoaNiSImbrOFjezj5xhWMD6ZbHIOyeNK/4PGSooTFingE6GNOeMDtFP/Tf7F0kg+6IopvMfzj0iTtTlem5RD8CIdao4S1KEWfyieHdYogpnUPoyLnZDbvJKxiG8f/eF7GdgA1QJHKVdZIIRnTVnDQtsGkwZ8LdACBpx3Te/xbPqMUAcwWtPCpKp7YS5C+FN/OvMw21ClUXDt0k6inWdEmCOt6QcpfFyms310qENOezmwYlLOYcd3eQbzzUECWxzm91S7LUzXC6UpdZ8VBCepVjYRGixEwOhinJjVRJLbr5Wj+9o1ClzS4Uvw2mJ8+Frx82YlRxvCWELbY92bioMoJl76nzUYsJ01jUwJwPeaEBiqHHblP5NximAwGcP61LMtJDoQLsxpDk58z6Jo2Hzamu+4l/zcjvImv6PNt7qv/Xt1eJTGfM5knxh+GDTSonCIoxxlH+KrVuuv5gUzPT6ZgAJM0mkrmir3JhUa7eHgAQhw8AIuVomJYb2xtnju8mUVnMeLZ/IdrmVN8HyuyXqGEc0eRgjH77MEXYHw7AFqftNeDqYoJgHM5a8qQa29i/k76UmIOGXtU1kN6wWvsMwwiSTxpkINzvUuZ6f1w/W0Eyad+wPcSCxOQAr380GveeTwJxI+Fgj2jde1+uEqQPhZah2TXixmUcY5yjTyjHtEOXW+Rb327z1gEAer7OeLyeKZXB+rQjHNp51fFDCKe0HtfGZLPqLNrtE2XDZQJMzcqn8E+60X4wRgJ9ckaydVx6LM41tNP2ir50TPgxmlH5jqzRBKiaH9KDPsaQDCW2JA2U8FjCoIJr6e+DHzfogGZAxrhiT8rI2w4Fl7kZ2MOSybx0Yg7rrrrvNcsgaZd1ht2gOAv/6mGzUWlY0glZdyqNKeAHkDh7msLgSEeD9IDlihtNKsw51iGvTXlrNihgMevc+8JgGsmc8l06TujAlBRAn42XnZpbYkAPIAD5wdLvXp+1YFq7fefKPOQr3HeYIS5GIpkaPN/DPHrKcoZlzLfiPzFPc5qiA/QCVuMj5r9AGynkAm5hFtyAF0utbWJ1dvo3Kdsp/IzM96gwigzOoVV11pK4IVp04dB7tLOz3vevZupeRapLPvaaUqgxkFjEIM/FJuGb989LHJLTfe4L5doCAozt2dAqUXqnQzWQXu/cl9zmbyxS9+0Qnwf6gE+r/2mU8p5+zuydWXX6F0Za9OU7bRdphR5CR9/UDP2H7JpVJ4SH4vv3tS1GlNwYwyDiS9Z43jmhPAmPMmstDnG74J3kMfZs1G4OaL+rzK96dnEwxdEy55VgBrXD/G7+b38fsp+JJoelJGWj53VgeUCeYmYHRWWarkKhgme2wExnnG2C73F3nWOMT7vJU13rdJH0ncOCPndSy5Xn/NHnMP1tMGKVvIv8VLy6eYvLG4Edk1rK/luWFARzDq9g5m+vm2zs/DPBjNWGeO7DPKH2PU/HiT+S/ksMmgMAAVYFKLJ+/nAQFZ/B3QwAL1BAEqhEYSlMOzOAgT+cd3CWBiMzwu7YzFilm/wKbMMhKYB+Sg7UHpPJAIJdqxVFpYJsPJdzvxPYKY+168o3xznBq6JzeCgnalAtO70nAzMelbxicAgOcnCIkDjb8DfBD+WQw2q+nFzxmzNCvZaE2rWZyM67j4EOYACjtEs0DwzVHUK+NFFaqA0Uz6qBEu1ngECAc8eU5kHkVwu+61Ngc+up6nXoxs9nyP60uQl9bNPCJkA+b5nHQ5GXe0ewClTUsCJ05iL2HEvPE8fEjJO7piuYCqgMZqlbbkOtem73ymAXfeiO1EbUbIbSx/04xlxj0uEAs14gaxfIGxE7NZ98RQX8mNx80S5ivC6oyYLB8wHdgUwQYrlXXPOBBtvxCULSvGw3lDBRr1LD6PUrFMhy7rmvHGh5Hk93Fb4dlhVmBmas/IzC/gZMHu/Sb2RMEBCbo7rXsYlDeoTAAOAIF2vCTfQH53xCS+xudiYq+1xNpir/BcwFWZ3ytpNn5FUYxs5hYTYwHY/X2PCjUdvV8HcY0pwx2/J9oPiOP++Cg6yraZXoR11s1xLB1kr9DYMmZ7pYxyYFKpiETxsDv4pHGAlnzCZ7fKxJZCIjcBihQoNRTMIMDjeCtMXFeM2hkfyrBftLNMyMWCYmkZ2V/6zRjU+lCwna7jxXcO7KuiE4yVmaxO5cK1ASWlOFaZz2m1JK1d5paKNIBUKhwtkpVokeb5qMAoY7hGbO0aK5nac2bdWYMVyAbwgJVHeaxDrQIIY2omm0Gt806jp/XCWL72WuVWBdjTf5RHKtKR59G+w5ItrA9nEukCF7QfwG2lG09ulMI+zFAwWTMlqxUprT1evoJVCpXIe+7rQgi67zal+qG9yPSP3XqLgPEZg1Hy1MZfs9ZN9SsHdCx1UyVPc+52eN3I5aH3AszoCEYB5SUX6/qcZ3ynsgAUM3z55Zf6uvvvv9+yjYIG21TaOMUqYIK4LhYtV+vW2BKoFmaV9sIq8rJiqv/4L9tcOxza7IcwrPiiOsWfFErah7uD/W81f7CX5ND19Simui97GBlCW1xkROuH/Wi2Vd+lnfidEkWP+wVKIveNcoFygH/5ozpPd4iQ+fljj7v07FYVjWDNPfrwI5O9r742uUh9py2wo4wtz77tjtvNEH/ne/eYVf3i7/4jJbPfN/nud749+fgdt01+/tADk0/c8SsqbvCE2lXWFvrJemOtEq8BGN12wSWTxcove47WC/JuEenHpIRz7fFjnbWmK5nlzByBaMCo5d8cGJ0HdCMAPRs4Gj9n3nLNNCiumdF8Np4pIUl4L9H0SXpPrIPZx46mR74ZBzSzWHmSK4A5r7Q9bRixV86m+T5YFug50++2+d1srD4LKZO1jzUm16IURxawjlgvKwVGCV4a2WXLkR7nfx8YPVs/xvlYcL4OucGn3/uzry8002dy5geGL5xtotkEFqr6n0HJYcyAJNo35uIIGK7hPZLVI4RYiPHT4jmYORBqBEHgk/XSi887AvaUmA8GmU3Cdfv2vj45fFBCFZMphzf1ws3QVIoXfvehqU3vw1zCnM1ujRcf0Y6izoBYqPZB7SovOswC/gK6A8iyWAI8zdhKwNksqlf1v0yyBir6Tx8tSDoICDjEAZ33bFJp5mx0qOd+gFEOtLgLcF8YnrBcBrldnisgKgCXv70wtQnGRQGT4XZJSPAKGEWDirD3fRuUYv7KONic1pV58IcLe+zxJrCCwAW4HxgbjTf+oAjZ96QQcEisxHdSv61eqVQhOnhXrFRaGJlYlxHVBxhl66IBa0yc/NqVJoodja9oNOiYtGlr5oP+0JYydcxVZhIY9caWkGQ8wojmOzOB0BWZOmVY1i/Cx4JJvmdRILLh6Tf3LJBcmRZ8IGAO7Oh6Pnd0ttY5hzb+g/Zh1XoJM55APYMkfJoV7HRYJjzaukQ+0Q460MzgCrBC9+LAZ2x5f+vmjb6/I7ltFny7a0bX/qFNgIg3D5YywyFLehnWIuuKvo1R9gEjCcIgObor/4ixqqAasdntB03firXFzN4BG11LGzBvFkcHEwof6WE8ftpn+G1yf3IJF4tXievxp73owkvcb1LG4M5AFoBtSjlTYCt5fgnoqJrlDmSUDyXzZeUVH0z1G/M848oeAsx6D6kfzAEpbMzMdt7h2sN1qBDIyPPNHhBNL9cKABupuSpqvJhiIte5XwJCwo5yDxLcvyPwHuWWOTxX8qjaI/mFa7ta/sYb+60MXKDgJZhvgv/wBfbeJnE4rjGd7Fqd976N3CZAhWcTWGbZJ/Ohszd0PmXa5lKqivrmfcCWmeWWp1aCtf/swkS/u+a5qwANPp2ATct9AX/S0/EsquQl+BRrFt+/9dZbrfRT7hb5xeHH855/8YXJdWLfSNpOAn5HgMtlhbmmS1OFv8uwjr5pJb+KEcOaMysH2kFM9LuZUdZV7cUah8hXxpW5OSi2nHm79uqrDNKIBGd+rtTfmLoBeIxHZGaysuBmwjrGLSPMqFl8sf2sN8rPsm8ZJ1JHkX7PskX7n74xNuwpzh+TMhST088w8ChNxaiVpcOmeo3/cgWYwHJaWaNKHcnKnRVGGTn0LMo4ouSRlaNM+ivNkvI8FCqyKAC4WXOXqzb9Eyp2APA+R/uSIL//+y++MdmkPbZJyif5QzlnOVsXaf3c/it3eN/98ukn5bv97uSzn/uPdSYvnvzspwLwQlvPPfvU5FO/epfSRv3Myg1jhu+2s3BQdhswKjm+5YKLDUaFQhVdr8ptkh34ghOYdUoV7BIU5DMsYJPUXTmTBmaUfTBik3mMEvA4D+Jy3o/vj/fP+sr3s8dCDuXMsMyGZCLwkHnE7QwihyIvHcDEegCMmlho5SCxJOydBSCtz6y8FzDO83NGLWxnMcTzhBnV6ca+xdVqJEoAo8gCAlRhRkmvCRhdKvkSi2DGMymcYp6P72vez3jO/wyozfvpV5Le58z0HH4UGB0nePzd2kizj/weM1bo4gxKNpzrZjcTEWAQRtGHRB96MfsnaIfNyAYkGu9F5SuDLUFo7N+7x5O8XRU/2ISvaKNzYMEc+JBuM5LzQ8JUaFIMHjUb1lS0IRAM+OU5OEGbI/0JoE6kr1OuSLhEEARsmZlqdjOgmjGyzwWCHd9JPYsXh27uy7VxUQibCHPkwIem1gNwAyIz9ownm5rggrg02GSnwzxuAj48dGDlHrTR7GUzJzbvd/L3LDIqvDgqWodc+fKVOwE1aw3u8WVkU7WPEkI+G4OfichF8MUX0c83Q0VZO/m2WUmQsFMkLmeIc641GF2q8V8rRhTz6AqZ61eIFV1BInV2L5us81G6PKddbXrNdTQswiACYxTaBSBmZWnj85XxhBm1RgsAMNgtNwvey9zWBprlG63UPmX6BYx6HQ85MSMkDHraUkDKoNzP66ZBPdfa1E+ACddI2HJfl/zsNqQ8rNeU7mmlw5/DQBOB+par7zDe650zVwBDvqvM11F9BsBCeaEtF6nkos2CrRyljvYG5fuzObej77NnWGOA1bCFUWbov31kNa+lFCpJsiOpK8q8FIFKzYRAj6IJS8nvmKlrPy1txazGG+UTMMq4HDosf1Gta+aDwA5AI35tmJPY14BFksU76EKBNLSNceaFmbbWTSVEt781pRR1/yhoKACYhQHxrFF8KVO2EXY1DHDtwWLaYEQj72zZUT9cLlIAviwFNc/79+5z/wBX9Df+3swJTBcRxVXsotpDyipSLR09osAXrX0C4/btV4of1ZwnOIhCEVRIoxyolZqW6jAc3tu6j2WK3qd9MNYVzV6H90m5N3h9a6Ezb04lJKD7stgvQEt8Qtlb3uctRzmoss5p544dO9xeQAw/AdZUUIMgYB2uFfAKg0r/uI7+kwaKgBwX9VB7AauA0uee3zW5Wmn5LH+1JquClBRY+axFXvncwK5Zu3AKRkr+FDkC2Ey2hviMGoRrnO3b3hXUIAXKF7XkCmCU9r6g5P48+3Ix5KQ3Yr5gmC/R38c1Xm4L7kL6Xp115XK2WG4yvACjHqcGmK+89LL7fuvHbrasZsyjAJiskLLIK+ccTDnzwRrlPf7br1/rt8z1p90+n51WaqnqVm2AwVoqEEHmEssljdEyrScKB8Cc05e1HRAV8ERkOwnvOUvI3fuDe+93lPy7AoOQOriyHJB7xTVKs/SGfsbtBJ/1m5TT+22194gIkHc1vvTt04qif36XSsVKgTqkTBY3iHn96U9/4gA4+sses+85eaOxhYnx3rz9IkXRq1iHlLEVcmtginHDAYziM5rxLrKg5svnBn/3Oo+ZPmC0t8X0xzy7GNk8f934d3CAn9fM3dmY2fq88xjPgVGYUcuNrnhGABNrKMwoIK4AWJEcCWD6qHaNoDBAbgSjY5tDlPgcawvm1GLd4zaCP6zErL2AUbJqLFNgaYJhxzaNzKjnYAhgGu8534+zgVGPX4Iveiz9XsDo2QYjwjefZRBGMDoySqWBlibqDeoNPPMlC3BNCg+DB23wHNYIWzZifNF88MmEhJYNg8cg7ZU/Cpt7qQ4uBNzLKj/IpkjFJcxWdu5vUHVa+R+9wXWocG8EH2CURM+80Jh5PhMZ9ta+evrMmq/AKK8A1IDsuBmE9Uqf+W7YmAp8mOX5SpvCpGV8fKhLsISBDfMaUBMfUa5JHtGY/gEfjFfakbxjURpi5uXZFs5DgA1zBBjl/pjYuDZrhJKFNjV16iKibPl+NjlJxHkuh5j7w8GHwzaHP76kTfWzGYmexheU6jQmNARsyTdqJ3lpx/iKrl+rqh4y11OLnlyRgFH8xEiZhJD9KDAawRUFJ5G/rIms13IPmTHCzGfA6LltZvd7vWbGDR6fX+7BfFKRySCyUz85t+H43f4df78IrSga/H3aPoHH6ju6xiZ6KuVI2BtUdBvigwQzYlBv4UI50QLDmDXRZAHTVh4U8JSa14C5g8oHaIZMwpG24xvET5Qy7rV6tepbA1plFoPltMCEwe61BMjkepvOtN9SSIF2Z6+UOb72BmPHfgWcBNw7aEH3JBgLhYe9QfQwABdAXQFBBTLQ5OO+c/SYAI8Z1yWT1wTuyF9K8AQHLT6mgATm2ylscih0oFzJLBK/VylirjPj5JrttQeoAkXSekzM/E1N8JtvvqnGWMylFcmu0BNFJxYg/DyzD3lvi/LA2uda+4d7wQIyHgBr/qbCHON0UmZIQG+lkRJbpTUA288BwPjiKwzAQl4cOnRwcqVYK9hWIukT5MjzCnBUhR3GD+W7mLVSpmDxaj5K+T4t0My4wpwDhpdrDGk/ZvL1SrZ+VIw5f9NP2oFyyX3IOhL5w7hcIADBGiCqm3EHYFIOFDmAosG6MUPe+VghCFAWAPkHBaYpDWtWWe4BsO/PKDH6dapTjzx+Wyyby7LaPF8+rkR6W6lN9owG1/ZP8av9k1HitAdhvh3IhP9oK3q2PnXFNPZxDvby9T/lfjz484ed3xKrABWDuIdT22gcAWvOjKA5m/qVN7PPfdmXFFfhOUec8UJ+j5Jr9JmKYq7spDGBfeKZnHtjoJIZa80H7WC90V8YZOaCgLW4/dg9rRVcpwok8wZywhYf9ctkj4XaFPjhLmXLhPrC+ZlE/QBbymkzp9Su/3ff/f7kk59WmjRZXbgeN4MXxQ5/8uMfn7wuphhwzYvvkcrpgQd/Prlkx06lZto0+dKXvjT5X/7n/8nm+fd1Phw+9KbB6MMPP+RUb36GCAiDG6we5AqWwNqwVZWWlB91hYK3lnAOkAlCvAHsPGDUhUQ668cUVLYWNgWV8RltywBtHMFqfs+cjzK9F1D9GORGvpP1FTxzNiAbYJjzMWb6RNOf0b71OtO4WCbZwIdj2iyAqdq0MFAqZ0baGGJpfH9sZ84W7p3zi3HH95hXyMFYOnNf7pFiE8QCwIySfhAwGr/zYBoP02Cm91jPgdH5duc5IxiNIuhrBzA67StgdL5zGYASDh040hT52R6a60cfhbCgyaPFZ/ENzaHjAwo2TkIqoCnoPtHJrFIYHvwMHWihAwZBflKaOxvslRd3e5OjAdMOwCjXTbUEgRk+x0zgNgn8cBgQVWwNugNVoo2nLbpZgQ4zLAudjMOgMRZcH/eEGRtW7E1FKc8CQGagYpZbDOaYvtOm0d80zCnPCLhmU/N7DsZiwKpUok3EavsnAAAgAElEQVTiaO7NGGRz5jD1gcgCHcCx57LzjRkcwnq7z5XytzZPjWuisOmDF2trqghp3iNqk2dZsOqFmd6bQmAU1m6ZhBFGlyVGT/qODlHS+awUQ7Zu7UqVnRMzChhV2bmlS4gkbgdqCR1v/K4MgzDHNH2mhTft4/npJ8/netZWNmdtiNlm9eZqMz2VQaI4xbw/Cp9Ex3MP5gi3Da+t9hmDzYr27Oe0UDgjIROXgcyXhRJ15fEd0lid7rQe9nGk9rX6hjnYQoTUU9yvAVXWFsm36UtSBRFAAgtyUu4rBl76CiZVfNU4QPDp9Dw0w0eKM64jXyfpUyYfEFxVrFm0fSuFYg95ptnMZvxpf6wDViR733q+2w8uKYXwYy2LSIFc7ml3FaHhYl/L/I07DblAHXCjseQzs4adJPqIDnvAq5OFm23G/F6Ho9mhDtiB8BqFHeZj9gQpiALaSuhVlg2ex/WAJqdQEnCCLQOMehz1Hp/TnpITBX7Ocx7PmeUDhcp7rQNlrPBZLtT6BbzVfigmFUaZF8CPtQpbFJ/LKOWAu62KeiePLD6QcZdwrkoxTES7crAffEOlJFv55SBhnDlcXVFFjJRBrhgv2A+UfoJNtso/kHEBKDH/uAeQPssytBae5wVQG7nGz82btnpPoVgyfi6QoVRT7FOyZFj2wtRS8lE/kxfT/uy6/rjmwayolCL+fkJ5Lm9RHlO0qYBRHv/++20R0TqNG5DntcHoLO91kR525iGPbfsGMx+xLJSZu6wds4o9KZlYzPLPVEQFVwJegFGS+idP52aN2x65gflQJlbDh0WtdZ7HeGOW53OKsrBuAacoA+TS5f0EzAFqWWv4obKe44K1VikG+ZugPa4n1ZTlkKScLQ2t9FvZ0x5GIYMoMPnAsEzKd598tqwfAB3fw2xv+dfkTM4Xl7LVM2C2ed3/wM8nd955p/7eayB9749/PLnh2uuc3QQr2T333OMAJADxVWK5/+pbf+Pk92vXbZr88Zf/xeS//+9+b/LEY49Mlku+n1AQ1k5dS/T9xRfv8DgBRlE+UHJYs+dJzq1av0nM6rmTNawFKYXO0iSQ7xRtAqnsEcBoCBbaGWY0JAsTMuKW+d+nILaZ8JwP89dNA2NH1tUj8+HUTrVBSs7kf8As54nldad2GplRy41a1tPUTqzHIu5KGQ9Yjgz2tY2/8tz85P3IuvHsqv1T5xMBdWNfsaTkftkf7HHk6FLnWNZ/7culskzEUku7c7al/fO16WOxyLiMbR37Mv9+UlIteP9r/+qr03C0UZiPHZ8uAL05IvDq/ECde6I6U38LcFgKFmWCITikc6BZg2+fmTybazFzsAk5gIjoQwiTRBrhgp8hvj0wowiNF5/bZUGKUDJ4anqaxWtGRGZyBh/ziDeHonGZrGMSIhyO3HNkc9l0own+tIQOrxymfJaqNLzHi/sF+NAP+oXwqUktM3LMwDHz5nry7mVhB0BlUSFAkk6GOYi5fzwkABuZ9IDRbDzu4wOq582+pp1lIO2xSqoXFYW477iJfQBjEtLYzQ7ZiubmUPB4a5NRQhGmhGtgAbyIAUAIbSkRpIPBhwa2EzAKYEaYbyCKWUJ0/TpFSStHJGB0yaLKPetKK05aXmMc396Y6s8RWDAz15pt3CJGZpT2x3/T5q0Git6UHcCEmdvz0+BqdCkxeLRpToeRhslMcAuJgNFTihKND621TUz33KuT9Fsw6L1VMgtnXWXuT7WpEBlGIAMdJ2m8mY52AyHLAfelr3w//aBqSUxY+NwlpQ1QnTRHgMkCfcUUOcE75mXNf7l1lA/uksXKrSmFgTbFzcIMnMbETE73iUOX9cPBCXDzgafreAZ7Juwp+9A+Ypof97uzPDCHznOpAWTfYZ7kPvgq0y7vIzITGASXEGTcOTSpUINZnxrvTokEINI48XnA6HSeNFGed/Laah8C9LKPvI8XVTEA1BOUgAOqgnThRdunfWe9RhZZue5sCZQ9NHvcSm1YYWrIx6rh/dtyCDDK35l/5qEY0DLFMpaARNqXPcf4AxR4wa6RGossAQBz2ox1Yq38+sxASqk+Kbb3XbGKjN9igU/ve82pTeI6aLgfUfkofiiHgK1rr7nOz8ZEl7y1PI/AJe8hNp9eGYP4xMGwl3tQ5y/VuqA6GPuUcq8b1a6AP/rM+AC+L7viMsvxvQp0oU9EftN/kul//M5PGNzjEkCAmpn7BqMgFK+Bdr+YJveGLTUxos+QQQ1GUQZgO8OM8l2D2T4HsCpYGdfLyojWJ+Oza9cLYsVvNjiHub7ssgpow2SMtectWdB8TrQyZ+sE44AvKn7kGlvOJ5goxuxNWSRs3WvfXoqJMMco68iJCy+52OsgcgKAxvrEmmHlR/LIvrldHpZz0BY7gTnmi2wSb+MvikVR761YrsTxOgvZz3wfcoB9u0nKjEmZzrJAHyibDfBmXmCY8St98qnnHIBHEvybbrhRrOajJhpuvP46zen6yTe/+U1bJmjj+QKy94sZvUbuFfj6PiYQ+qm7fnVyQED8beX3XSmlZLvkP9WbLtl5qdsLuOf+tu5pza6QP+rSVco48M6ZyfqtW5TaaqPHFoacuaY2uhW2zpoyxSRzPqMQiiEN5nHLCMIC1nyGzAFO/x3m3Stjds95MDp+lvPaRF37AIc8IJqe19nAqNvZJEsI3TCjY19y/5EU6eZNf0z3JwpH7wnGOJagfDf9r7OjzhH2ua1jSqXotG3UpBcYRaEFjBrXdKrDuLnEx7M0h7Mzo2FBRwyRdo5z5N/b53vB+1/9s698qDZ9euzF3Z0Iqg6ImXV2Zt4sUDabUJsZdOCWD1N1whoAzv7yfXOn0P4QQg3oEMYAuQvOR4NcNdkjcxLJuzlcCWxAADu3oq5b5aCNgw7i8Ubm8MVk1mlrykymge+Ib7Qgkn/DQHGoBcAELNO35MSz7xCT3IdLJtkLrU1/GRve47s2i0i7RINFQDlVh56Tvkdr4Xr6XOb58vGirWW66/QtPR6MV5iY/OQ+AbUslqn2YnPdQreAMDpTsNFgdArM1Fb7L1GmU6+wjJ57xi2+og0+GBebb0kF1ZHh6yS0MH3C0DGfOYwQwpdK+FImDh8+UjYtgtnEVCnmjqCm9ZrjDRJYG9YXMyp8YAYVgVgHSRiA9un0MipfT4SXWas2IbAmAwwDZqJds/nLXF/jE0DozQkb3MAzrLc1cdgQGBBcFST8CvBIfcoB6U05y5wQFs1z24CK1vow6Xy2DjboQ9Eas66LNliBWaa2NQbFwGCGtVm2tfEwPJjoDI4E5mAf+RwWCFYNVoY22LetTfy0gcAHM8L4B8pHa/8bB8xKMTYBoGHe/WwYF9qoZ3HYG+Tovhx2dnlpiZox55BHqTFzrAmsfV0pjrhP3FY42Fjz9lGUG03dH/BQpnQALLWq8UXks4tUMciphxCWOryzLwvklzI3k1n1G2vIB7auSbBN5txrvJOSI1eWLS8WyymCqHzUrkJeQ+oHYwEYTR37AF8+p4R8WI2An9pzxc6z1hgP5oL/BGxZLmHiFxhNEY2kR6t5qEpt5GCmrfhbc5/jkn0GqWK/CCzifm/sV/odgQRShzl1FsF/rDfapvHn+8hMnompHmY+Pr81x1IM9D32APdjHGCo7CIjMEzbE4Dp/MZaP1hJUPpwvSFfZ/yGY1nw2iDbieTHFXY3+GDy4ku73adrr73Wyi3pg26+9TaxMqucqN1BdIyx1rD3kZQzK7W9O8Yk2UWOlBKZKHuUMeSK156QylQR63KgmLe9Ltiv6hckCf154YXdkxtuuMFgFPl76aU7DI4YD/vSk91D+88ZWTQmMOcEEjKu5P4EDFMKFjBKu0IOUIQFBjsV95gPXBToJwwpL8yji+R7akuELAm4CDB2jG32rvd1u2DgouM0gO0bSm7YpWIay2Jd7iP0Ya8ULKpnvaTKhIzpaSlUKxT49OX/648m/+V/8V8pndOT9sN++/g7kyeeetp78dWXX3Hmg+effd4K4G//5m/ZdeLee+/1OODmg/82FXuuuPJqgdaHDTJZA+/pTDhyUJXP5OO8VWceigYBYJFLuEHYZC05s1Hn+nk6g4+9q3LHYtvXKlvASdYKWr7WORWADPbVp8hrz1tb4qbEWDOjI/CZCgFWXAPPnAORESPA873a8jd+XnKtmNF8n9/z7JAUllstesKMIiO857VOCPyyTMOOpuvKclFnFiReMY/lG59zKWfT2fqSM2Am6+rhsQLnHlHEMgZhOEPOWO5q7zutk9y18OeleAeygIp0tsKlve1z/VFglH7lHJgHo/l77MtUVjcYXfDZV//sT6ZgdJzYDLwPPG+G8g/j97BHAXMjKzgi8lFDyUDWgFUtcCa8GKk6WBlEa+1auGhjHCivyMGcRPcwJq+98rKBzRkNJL5YJIXmPon8rHvI36ZNVwThMFCAQ5u9NdiYOQrMSWC1+Z1r4jeFGdYAR//jPzeafDmUeUXjsHbU7BH33URJQgFRCxEJdYPsjjhnkvepeoXNbKQ4or/SAl3+UdI2if7HSUSgT03sPf5m2Np3MYCY5wQ8xMRPG3yQSkjxCqObxVkAZlJRmPLP8zy38IMVsFuAfdYkZCVJuBfzZWAjHzcWNWDKPqJaxCTQ5jCP31nYPNJc8D18QTlYeSbMNrlHN4gZXqMAJvxJidxcJp9RWJhiruowLMf9DvBpP0VXm2mglAhVg4RmdgIYMz+sfR+0bZ4NGEcYeTw0nmEuuc5ZGdRO+8T5QCx/PISOBZTTSung7GIAZkM5nNDG+mVh1S5u2YR5Lof6BzpJWUc44XvfWBstE9C4z0ool8BKbe7pQ7rCl/vW4zEKtqxlrq8a7CVovH7aqgHgzzjB/ESBiYI1CkhSF3Fgcr2Zevkk8ryweoDhzLuZ1k6lxvXZY7QlTvKYZQEerA/SX3FvQCEpX9ZvqHRCMMWRK4AKnhdLBYFTVsZaKaCgAu0myhd23sqc5jD5TjNOzKlzVzIuzaZaXtlXbWHhAp41U0Yr520dKIDR9o9v0AkI81rVmud1Su11oKYexP4hl2zkqHN1dnJ2zLtWMNu9AxADKE9eV/YoZyR9gwnnJ/6ptGPHjh3e2+zHpaTL0ZjRNhjqKWPd8xUf+YBkLAMAGO/pZsQd3KaRiZWIz0imjkzggD0hGY0FxIey1nD5yBaoQmkgf6n9xLW3aRtybdeu51wWkv+M3wP3PzC56rrrJ5so5ywTMT6b9uscAv6yjrynGpBnHeRnKYBV/tMmT36HJRUA85rXJgZIZj8B+pd0kClrgfKwl1122bT6Hv3i2iOKVaizrwgZ9oVzmp6sNGD4bPP+Yfn3HhZI41qvE63dkAMw/8wR88A88p+iBpjQudYkTbtzYPHDtxrWckUHoR3TmuA77AXLYPWL75C5hD1rcMOe1pjj7oKsZv+8tPuVyac+9anJ408+YcYZt6a1CgD88z//+uQ3fuM3J/fd92PPC2DzBz/4ked1z6uvT26UD+9P7v2J23v3r97tcxXFA4sG5xAp1lhvd9xxx+T73//+5A4B3lekZNypn48+9KBKEW8xufD447904n0sHLD51113jeUnZW8vUenRUwTvSP4tVp36dQKv7xBBT2AtZnqBc8vjzqiAe4n3ZYMixw8gKwlohdjqpPE5k/mMeY2CGJeoEYssAKRy04rMznfmgWtk6DwYNO4hjziEZzPwXrOSgVEAIyvZT7yClSz3GxtMZTnrdUo6LLQ4ey230j0FdHoPOR7l2PgHGaJ7Y7nLyzhAbWJd5kxlHNfIf3+VmGqAaK1HfEdnOdO5Pu0d2zj/+9ieyNdxn85/vuDvPi7d76/9qz/V96aWej8nk5JDqDbyrAwb1wQcRHOYb3TuGQbFpiXdB4EXXzOnBDHLWC3iO05/o8EkJQT33PPyS2ZBj8lc8qiczS8WCwAgVfnyqQCxubAPVgJMyoRRfToqU4RToWgz0dZlSrZbQr+EDEKeDQ9dnYCKjAGfJ8p4usC7vF4mJKDUJ4VeCKBdcgBHuGJ+ApBmEXDtW2JyzW501N1rr+8x8A44JZCjzM8dcBRNC/auX9yPQy+HR+YpbGtAVeaEw4Rr6kArR/kw0fByNuc1C8PmN2DpjYOws1lR4NNzqv8eE/nAeZOKjYgpOH6r/EQwBqD50NYdl0rwYnZcrEODnKOrJXRXkQx/tdIUCcyuUIonkuEjxIhOLb+oAmduEwIZQEwb5VsaEMKwAC4M2kgJBTBr9jKbO5r11IyKLxlCxCCI59XgcqjFXSEbyvfF3Kn2IHx4JdlxfMnSxgi2bMqp6tzrm+8aTLVPKEmzAkZrvASo+d/9DsC0PMaKADPbgHeh5tnvt5Y9XZ9hliLk2qw0FbDkK+j9zXgC9tJ/7h8gFpaN+Y6/mzViDQDf45CHXTpyVEBkEGIoH1gIAtRh0LE+YCJHITz3HA6fsirARlEqFfYoRReoae1xnwrp8k3MOJZ1oRRMAh/4HdOglTuyZWBKbZDgQ07gi58mYlhXmM0aQFawzCxVV4Qm9/Q9rHjM2BIffJ3cmvVa41E/36dOo17vtQWGOUa+ECzG/U6qv1Y61L6Y981YCMywnwgOAix4bQO2CSHQM5zSB7AtmQbDlvKU9KnM6JVE3Qpis3DZ/8VglE9o3G4AKlhxzKDC2Lfvfea9fDHJRlIuK1yDP+gFYsXsQtABVbgzAeQAEQRHIXNh8S7Yvq3B6K7J9TL9WvHWfe6//6eTi2TKveq6G8XUPWcZ6DOlfcAjMwPsEsiUPTmeURQ6sOsFinssQx0YckoWAK61C4Gee7jzzTKusR4A/Pk8Cg7XJx8165S1vU6+nVgldj33gkHzRRdd7HE7oc/sa0wuW0C8BAnzm9ReADkYcNpt97POK8zzOBORr8whvq5UD2O8NyktG3NJwnrcGOgbKZt8rml8E19h2SW5BJgkUMnZX+T+QsDSTTfd7MA8FIcrr7zSz8a9bYd8Or/85S9PPv/5z/v6pwXGedYJsaQE9v7w+z905o277rrb++Tb3/nO5AYVJ3hlz2vTIgiw2w8qndPVV10h5eTdyU36+/lnnrXf6NYtm8Q2P6+1sMXWK8Zyp4Ap4H3vvgNKnn/FBI/797TvVqjqz2oFQr2rs+QcBa6ZkZdcNHjqvLCpPBX5PYLRAqWzc9Hyu8/9rJMo2ZGH4zXeWy0PRgU+1+ReWWvjPSx7IQ5IXsjPdlvDPakstOXCNJWlunK0zE1B8yCf816eM/49D+hyDcpszgETU/xvsD6OATEWtCfrnvW9TooKgWhktECZZM0CRiNbgyvGfo+/Z8w+CmzO48rcdwHgbrdOfzaC0dw0bFsO2Hp/YSDTqHnMT/SoefBZkHsJw1E7KPOoPQI5IGAxESpmG8t8d1C+Rvg77dNmeEH+oYBRvnNc4BRhzLdrwjtvYzOG1Bb2vXSw2xTb9yUvW/lpFchhsyI8EJ7Vp4qizxgEBNEm7jFjSKrXCVzgXhH6HNauz9xRgTF58j6BWT5AOh/Z6/v2Ovcb+QnNbGCWg3Fq1jaMShbGdG7UzviT0m6zcDAVaMt60Ye0J5+NIGvaj/ZHQx+IuTVglGug8GkX5lxePMuHPznjYEri99hmlJShS5sC4lEeAKOAE4KUVso9YY3+L9O4kmcUP0fA6HL5FZEj0QnxCRRpJSPzEBeAbHoHtTRgDzO6AIx2u6YbATehZknLLK7/HUDD8/isom0rah7AZB9LgWYDqmYRk1Iqz846PxsYdXt67CJgDKjNUs6SiFce1bn/vX6TbDx7NHss8z3d4HN5ZKf7rZmlgNAICgKnCCbifZvBCaRiXtu3Mc7s3CeKZ1lGyqzLPmKc+I7N8loPHN78ZxzZo4zrWuWyC3Mfa4tZTgUuwObBfroP+M/2ek4KNdYtn1W6qGI9eNmHtw8T7g1A41msDUAmz3kXE3CDSZvn+7BCeWFMAQ9W7rz3C0hy4Lnee8sNZAMmrOyZpD2DhYAZjTLm9useZtJ0SPC3QUWz+bgfAUoBZIfkhsD4rBTb7nytPb6Y6AEJyAjMm7EU0a4C5aUcMgd8H7+vVAwqMLTI4D/yoqweRQQwjjHRZX3jhmCLiVAO/SCpvlmbZmynfvUCeoBLFI4EJ8HcAkbNPmnfwLYdVxJ5ova5lnYAxDDlP/v0MwKj11sucujdd/9P5IN40eTGW26fPC5TMd/1+mmGMbIKxTRyh3axv/jPdSE23F7m+h2Cf/S55pR9XPKxXFCK3SzrB2NDO8gTu9GBa8j1mU++lb5+brKDYL60m4UsAaQ5gvSw64VY0uPKAwsgTfssHwVOQ7rwTO7DmACyGFPaVXKllMHTYkXJokBWBtr2hthWcnXC4hJsGN/S7Fsr+LD/hDDJOoCPK+vgDa7VHt52/gU2t+MnfPfddxuI8uLZf/iHfzj5vd/7PSsNzPnu3bvN5GF2v/dH94pIuVDM6mfsY0rqr52XXTo5pNSKPJMcuLfccstk9/Mv2O1quaxZN+j8OiCL3xkBnI1SovborCZwabECEhkT3EjWK6n+ntf3TS66+BIFzCuwUKB7tfyMV29QoB6s83mKr0AJpzIeZ/oARmsBVGxD3JRQDC0Dp9kVZsxhZGPAkr/Yr4xf5GVIGQJZ6/5z+UyH98b7mcWPxab9Tk0maLkyTtPAUWOT8m0eWVGe5XXcxRBGQDe2dTxPxn5Mr5lWGCslGvkTMGo52f2C3LKS3OyoE95v2243CVoHGHW8Rbv4cH+fW018jM8e2zoPoDOuGcv5sc89c48FKZ6+/ucLo+nHw4ovxOSdmti5SYR3DsM0ar6hIzjKQESY0FACDRDAXoANGPk9yWD3vfaqfZ326ucjinzcKQ16g5iV1+UP85Y0dJxuzaoINJRvU4EIDjSzaFD/GlCnLdECX6yNWu2YlZsjioxNiYZ8TKDQILVT0UTA8F6E2ThBMDA+FHR4RNDbx69NeXFwzj1ZlAgcEkTTRoQEKTPI78bBQXJzH7gaA+4Dk5KxHg9iNEXawwHHGPsQ7p/MRfz0RnCT+0Rj4/ol8bvsspoxZwHyzJR0dG0Cwbiftf4OCHhXQtT3kVnbTG370AQ8MpckvkfDXaYo+aX4m+r/avkXrVJN8eX67ipH0St1kvyPlutwpi9EkXNf/IwCpumXP9MLU4jN9K5/PviBNuhKlCSgf6oRklhe47YAVOHzgkqj0xRAA/OYg6tMxh0EBasLWG0wyv3N2gwBHxE2AQJeJ630wMIF7NDesNgAm4y5+6H25HMf8v23K44145gDOQpcBEd9f2FRg2lb2hyY/T39jqJx2SPOMYuJSYey9yGHHMqA91bn7jQIrX3lABL3qVxBoqhRJ3GUITb1sfc6LykmTtY5z8OECIHloB6NtdskaZ6xybzmgAjzPo32lN6Fq85i5aVl/8Uf14wrwhe/UN2T9TpldgGbLbCzN2D4ijWdVelJlOtszfF5rb/IONb7En0X4JZXwCjmswjk+J/jLuS51j3eeONgMbxa57QNZbQUrQKN9BFmNLIyY0qeVQLOANvMW+QmvvAo2QBnrDOzilEz9w3uEXAbAL5yVQVb8vwENPmAbjM9bSl5+r4ZbczOmJKRlc6cAZDTgbdWJj+qK2GKBbAyTliH+A4M4p7XXnFUtgsyKCANM+82gZ6bbvsVJcDfbYDuYgKt2AQ8m4Bqtj+gM8pI5BzAz7IClxApJ/bD1T4uuTGT28wX7WKc+Ml1W2Bzm3kOGDYDKXloJbxTWeHXyjp+48Ahj/H28y9yBovjsrzho0o7x70CME5mj6whyIltSmtU8yBfZc6JDsR8521A7XG5eSlrhOaVOdmgYCWPQ/v5074oSJb3um6x5p37RlY+u+t5+36C0R555BEHJlG285FHHpXvtYKnpAR97Wtfnfz+7/8znXknlaD+IbsqoHzuFFP94AMPmaW+4oqrJj978EH7FdJ+LIuMB8AbH9s9r1RpbtxRbr3p+snxQyrfq3YATskFDsjHFxvmnXW8YdO2yQGt+c1bxPYriPCE5nkVmQQERiEc8H2n1KhT8DldWO2oPk5sgSggWaBqypA2GOPanMsj4MyZN92g/cuIY7xPO5VbvpvrI3vGv+tZBUat3DSJwPNJxcd7gPvgBebGNoRWhPNsnweDz+r47ClYMxE4A9ofagfOjK2M8Tzkj78rJd/YRTLS8ntQ4nifwiEXXbxD7HRl9MDdifUKMxp57/4EcA9tH9vGvT6qrfNjl35kP/M3bkl5/5w//Wp8RgtRZ1LzgGjQbOqwOfMofhzkEajlICwGpVi7dDDgjoOAz95XoxI4wDMxBzKpmOnXyQTxphjSH//gh5PrlV4CpuOXjz4yNS3VfetApcJJma9rEvDDcUQ1qYT0OQFNBTArAXGirbmHTTViBjg8Yl6fXwhuq4VXvSJo0NC4fw6ERKMx6TEHcX8ChTDRUzv8BD51utcFFyniUmDUjEgHZCQVQzSnLLg8E/DEfTkYwryE2fT4NdOTuYpSMDIE/l77K4IKAmiZowD0RNJjni7WohKk01+EJ2ZFXjFB5BDJvSpQpMGoBO9SgccVEqSA0ZUy1a8SM4DjOz5+lU4EVquAttcbfpoAi46Gz4GBWcxMZSsb8f0cNUnmJqB46jPa5nh8YwGzAXs54MJA0qc6GIupROAU69bVWAYftmyuBUpKr3W2VEDPdNFYmHVFKDFZnhv9C1i1Ytc+qXw3+4bvZx4zv+MzPdf9vbFsaZ6VtTPVZtHoldopez6Hd4BKvpd2BXAyDgFl/GTdojxmD2ESxBxPG1nzidLnECflFNexTyqdUAF2wI0VOs1rlIdSBsoXj6T/WeezwCqKK8gMi6sDJn4d7hUMWAwYiohBqoO8GDzJGk24D3HdE/YrTDtCe3pw2TKTFEDFYGXPW6bZjYKgK0CbVt7gR86DzEA0GGVd5ruVym6FWSwYY8aXAEY+P9h/MzaMyz68g+UAACAASURBVHYBuyqdWkwoc8v4W29XP+hT/JVrTZTCTb8AgBk3y7IGV5lnm3OVaok0eATQHMEnEFZFz4D5syuAnht3CD9XIC9MNRWFKA/rlFOaI6whLqog4HLwrcMGUgQ+UpZyjfpKBT3aACihfTBl3/3udycbt26b3KLyka8r4AY2MM+r9Vkb1ZkAOEwFFqofxTJGMQMsAqR5oRjA1r6LX7PcisrCUX6WKCgVQFbmccyzZisFiHjB9jJ+XIsbFS+eiwtABYRVlPrhQ8pxbb86lFysb1qj8k+14qh5Xy45FtevgNNKCVcpsWAdKXJAVgdYaVLe8UyIFeYZ94cECK4Rc2jA08SDfXObHMACgUwm4OeUxos5h23HJ3nL5m1KpXXCGU4eVjovwOiTTz4tJWCL3MQOTb7ylT+Z/JN/8j+ICd0++T/+4A/83b17XjeT/cKuF53qCUsYRAmFJpgP5ti5hrWeAat79+3xGXborTcFRm8UqaAgLLFtS9SfA3I32NSJ/NH+Ycc3rN+ifLNHJhv1+zuqXrZIZ/gSme5Xr9s8OYULSINRx6ZYyS15OB/nMqboWiAvB4vSPBidPwtHOZxrU/5z+ndIgFZc850ZRiowmrOBn2ZGtW8s86SM8JM1YOW6k91nD05lcT9nXjbPAzw+H0Fsrk/qspzrgNHxXlFmUaTzfdY9Mmy7LBNLJI8hWLBOISsBoyO+4fsjqBzJrTxn/r28P36e8Ruv9fyOPqNf+dqfOoCJyYgJI1/IAc2N4jCdxo3XpLHjg6LJBxjxWQBKGuZ7dSTw6Y4kNGBE+LYmRjJdfETxGf3R938wuVFJdam2tOuZpy2sp75PMNKYxQRGS5gVi/OOFgU/F/dgU+kkYNQCvksJBjgTmGPAE5DWi2BkSC2cfbrVAWbfH20o5y/tQxgTCv1LSh2n09A1aL6MA+Z4+3DqHpu2bDa7MjKjgNEwo2HA0ldviC7DmDQhMd3VXLa/ZR+o6RvtzRwHqFFb2fOrRZHk5fxNMm4LfglbC6E237Foq+Plg8pz8fMLaDKb6vXSbK0DhsQ6Oo2QfN0ELin5uVaH1HLN9QoB1DViSAlegh2FQQwbEgaMQxdfq4CdAqqtMbZ/JYxiwFPaknXJ9xBq9AewaYYTpruVCgDtVLC1/2BAbPKMOk8e7KHaEbDIc+bZygiNGQBcaHYfN6Wv7XylHEyY7EfgWObiWWWoKHTuTwvfCEfuZVDc4xEwOu7JeSXSfyuv3/S7zXRmbXO/CFTGjPXNd5jjrJ8AzqqbXux4mYuLQed7rBMEIAd+AcMyq1bJT60jBcdw4HP96ZYHiQjnOcXUUdqwfDdhGcoXXaDzjMrvCtDZJKr5WSkTasmZcrlgr9o8r41m5cVBMqUAVEBXC1sSSLKse79nHgxqdV+zDsgLAKhNV/gZV+UdECKfGUS3EjgNZOqAC+6N8kkApVm59mVnGQPMfUC0SQxm8bprrrYitkT9AFjgC0aO2OpDgWjMsVPTs7UqAWFSkGl/RVkAgM0UtETwAsyqutBiKUOOpm9XiJRrZb/Y97vbRT5b5AN/P6uE9cgs0jm9LfMtQOUCHWxbVBXvzYOHimkVIMQsv1blHh944H4DUNhPnrNZ1913332q4LR5co3SCVGS0zlX+8CsdVSZIJwhQn3HEjKeKawz2DzPmUAh7Tp6VD6ZmlO+R3J/7sf6KitR7fEUb3hP92NcCA6in4w5nwHMaAvfqXVe64L1RNuPHj3uHMAo5azBI6oBv//A3gq41RogNVgURu7LGHMfs6kiHWBE7b+qe/hcokCD/idLCUB4v+IKnBEGWUPgmyZ1mcDrWqW/c5s03oc1xqz3VQpMIsof9hQ5hpsEQbgvEewrNxj8Rr/w9//e5Cf3/XRy3fXXCDwemfzlX31z8nc//596Tr71//ylTPv7nQWD18sKfsKs/4TAq/e4zjFbHNUG9i9glICv1/e+ZvmNG91111492UkJ0rcOaT2d4/HYvG1zKQ8C/TD1Gzdslqn/mBSWrZODAvVUYTpXri8rVm+YnNZawz3EpZ0ljyAJ6INlawecRm6O7oK8Nw+UZtcVHohcj0w7G6Cr78zM9AavoWT7GZbVzVKWvAxoTuBpsYgBoyfEdDPP+Q7rOCzjKF/znH8f4Bv79KHfE9jVJvip/GmlOPIft7+cVVbANa+byTksMMo6I6UgYBQzfdqX/Ti2LeNwtrMkcmY8k+avG7/v+/a4u51f/pd/bCidRo9mEd6PEJ5Rq7No4XwvjV5wkPZgxGcp10SwMzClabejvwaoNmkxACwOM5sCS2w8NsE93/3byc2K+DuuQwxwyqFnAcDi6fxegMk46efQ4xqehXDAwdsmjY4OTwCKgybU+RPazBZ6TZ/XwiuB6MFuH7Epk6ZFhvBjnNh05JlzTWJpiTwXDYTnoXlyHcmsfb36agZCv1fKmwokghmlnUTkm4HEjNxUeExmbpM2KZ/noA84yDjzzADofD8sdzaxt6AYaD6HrbVPXkd4l3YqIdegEwFRz+jIa8loTDaMk5kj/GN7LnJgMmb4iDJugFGqK60S6IQJXSOT/EpKxel5mOcBovyHrcF1AL8/8pdymDhXnoQVLxg4XlOmN9HwAIMGc2HwPRb4iMJCtqadij1ua2u9ALhpipgG8AF8MfPRBpvxG4xm42Vs8+wR/I37Kp9nPWU/YXadmpxg3RjnHkfGLybr+JPmexEQAZ+8P4LUCGIOvbQpgiwCwtcotGyaU4710FGsaW8d6AW2RhN1nh9zPWvLbjG9HxgX72NYFdizZgnC8nE/B3qI2eE6gBr7OcoV7xVDV3vX+SSbaU3VIdbIMpWQfUuVX7jvCu0j3F+87mGcYSpwD8FnUuNA2TvAIH54GUdYVdrC2Bn4dxDqtH/9WeY5h2HtIaLpycRQ1gFf02sqY2Zljedp/Ya5TIndWGVcOUuAEBBnn0fd8/JLLyvgS9lZAqdIMTbdAyU7tugwqT1BsCAAu9wmAOkJvCzFeRZxi0mb/iJ3rQwrtRYANgyqgz1tmaooeXwEk6QdkAZwwdcQE7yjxVUhCzAK2MD8vnf/AYNnTPO333GrgR1pgC4S0+syqJITAL4nnnhqskGA9kIxqkcVNR72EIBvn/l22aK8a9ZdMY3lm2mWvt1DTouw4G8z6V2GkXFBVsGEO/G8Dt3475q56nlZsVr5RLULDgpE85w1As9FYrzTrFYFhrGOjqla1TsK9HEpWwEp59cVqIfJJNcqz0E+MV6A8JydrqAkM6iZfSo4aQwwi74pl4eT+j7rzpXY2j8cVhLm+ZTmnLXAOlgiMArri4x8W0CH/LgoI+cL1FGiE3Z5udb3BgWkPPbYYza9vq65eOqppyb/+Re+4Hyq5194vrMifOMb/2byuc/+uqLhbzUYZa4oTAIgJzsGDPY+pQyz76vmg+h6mHR8gSl0cNXVV0yef26X2qP8qG/um1xJlgR8QQGQGldY0y1iYenXSaWsIo3U+nUbFVlPloxVkzelfG2/aKdSPKlPYkxP2RVL5wqKNL6jKH0pLtKWJeSA95j3XZnrx3Ns/H0eABkfNGN4tu/kzMyengejI5BNViE/vNsUGWwZ0opymNGQd1P81KkYp/K1Qe8I+HK25PyI3J7/afk9WGXMaEYZbnAa2Q8zWuuxyA1wxSbyPMtSy5lGJD17FTwSy1TOkPkxG8+1+TNlbOPYj/H9s51Hfu9f/5uvKzXkzFcqDGmELxt04UDNcjXOI+c8hO9OaeMW5pmM8SCs68s9gOvNdjTz4MpNaLLSvN+VMDgo88NjDz9in1Ei8Hk/0eEeZAseIlMrPyhtYPMjZB0YpIVPX5IyIjXjMUPz7KrAokNRYNQaTUdll1ArE7UnQe8nYIFn4P+ZsbIGyYZrEIkmuXHzJn/++mt7LNwDRikfx31WSnDR3jDCMCAIaypxeOy1aOqwKTaE/vCKpsX3OMSyYMwiwZD1Rslm4O+Rpc4cIfzpd8Ao7IrZU+81zNMVKMHGqwO2Kti8p0PMvldyUvc8NgPE7zGF+ZBHLMKM6pBdpkOGCPo1So5MjlgqMK0gmEnvY94hvdSyFsgwIbSdtBOu3a7DEaFMdGuAtvvY85QaxQFlWbcJZEnqDfZ+zBB2LQBM0FstjJGFzEZE+Hgta5zMypH3tBmcUYhlgwYkRyPn/Shp+RngU/0o88noW5y5gx1fAD7p7tT8398TyB/vN+4vtynMq/faTN337wR+UU4QsN6sXIR8nkvfw5otNKPGIb/AZg5ewH/2g/ef9m5Ye64L0GB8/AyBBT4/goKp/wEBjDUHNBYEH/ZiVbzuOxDA+1Jr55xzpNTKNw1z8wox7EsWV5UygGhSJ1n5lGmwcnCSS4+k57VuWe+uXoSAZq7UgfhiTs1VjI8+4yBcoucAvoptF0C0Wa5K/nmu9T/yLOvU66R9jXl2mX8rWT5tAIjG39xJqBUYkn08VQ4664H3qtoLw5YKbx4XtcfKQP8s//liDks2dJBWV/QCjFo5Pan931Wnkg+a+0AIMn+AkIBR7nnwrTcc+IMJHjlAPXPGY41KO1Je9OVX93heMRHDsPGdl1/ZPVmvGuTnar74jPvtev7FyVYBVALoMEMDRp1Sq4uM0DYCnzhs4+a13Onfqtwy7+EKYXDailCdOeXeVetLTBXzRUBqK+88n36dwnyq9fD/kvamQZfm53nX6X3vfnubnn1vzaZttI1lSZZkbEOkuEyVKUwZ+EaZkHyg8DdIiAIhlB1SsasSUpAKiQ0GE1IqcDBJHGHZkSxptG8ezT7dM92z9PQ2vW+zcP2u+76e5/+e6ZGpylGNTr/nPOdZ/st9X/d1b1QROS1285TCC1LlZCyBl3CgMPnn5Vm7IB1B8fkV2n6a3Rd7LjaaZ8WY4Pzn1VaTd2R5JTlqv9hbpHhJzfclxRRabmKsCbAB+CohZo0y/s8ItKmDmoClZa7B6k4Z7TSzuLT4oz/8f/181BK99rrWucb27/y9/17A/nYXtf/BDx9T+NFaMZSvKh70qcUv/uIvLv74y19Shv37PGe/8zu/s/jpT35K7vhHFv/3P/2/BChPKgZWdUelc97QPrHu7JwK9gwg5YzKK77wwmHryTvuvE1lFo9YZp8/e2pxB7HBuoeb5YK/KIKC7lz7DuwrUKkQBmKFd6jQPTr6kjyAZ6WjKem1Sa0nd+27aXEZnU9VjQaj3q9uYlCdtaxHWn4tg9HZSJxZ0siyZXySPZr3yMMRrGafxEA3MdX4qOTkgH9atk/eKP7WWmYvA0ZjUIUkKGN1ddjWyIxmry6D6WkT9z9WyfhuBmDvQYNRDst9c8/eD+gYEy2VqEw2/U2at42bVTtaLClg1GtQa7bIwOvHqY46bwLUA9AfnyHYY5ZBpbNGfbPqfOnANCvPmWEagcwMSGegM052WLgo8QxGrNoAODZDBqiOrUEsAat2nx2oTEwM5zir+Brc9M8/96yt8JtltQFG6VDBoJ2/VG5mBrnKqPSkwKWwGfo8FBjmOsTq8E5RbdxGgFGEDxvG7irFm7kLSmfIRfknq5IY0IBdKx9NdkDpCNp5HuLCYAs4H8CNeFHc9AipYxLoHL9NZWgQYtRCdJFlZzRXQXkrHv2b83Ndj0+XkKDCAPeGYEdZs3HNLFugzUXdy51XrmUL5V60mSdYJn5PT3HHgOnKnnc9m93h+hxQTbFjXmYFdD7AgZWfFEzNfRkAMI+8Axq96HD36d8GnhL8gE0yq3cqcYJSICQwETeFYEMxUAgfdnZ6DkqKNeBMJnTYwgLLvcl8x/MLEDquX0BMgebVmyznzOZL7OtsTFWs4tQJptcVV7NQa2CaDRbWhvNFCNV3dW8WrGHhWDsdCzsaD+kqFUGLi2wC2WLHDHY6bMAxog1QOX/WYDY9lnCuOwJbjwVzpV7QEd4RumGWMwel3N+eDVrPsrpdbpowRDZQl7LWQ7klAxTiGsYISPgJ9wFYZL3BvrHOWJPOPm6m5I0uGk8JMsaU/b1BjPs2KWtA3FXFhPObFSlHu2uRN21MEjJjoxIA3+5H7tO1PGkIoDWIm62aKXRRdS7iOGYxzMSyUPgcKlEMF8wsjC33kHHPnI0yruREudg5l13rGk/+jsFc7Ft5WSJLo/yiRHhPWR/AdRI2VxsTXgWec89Bh09EzqYHOm5wumq9cZUWwFUmzspI95m6o6NShP3lOpdUagtZRrwhz4EctcwS40yr0rNi3gB2NFT4+MfVYUnjCXPNvUYOEQIEG7djhU5dcytj7hejAOYvexf5QUwma8LMsfY1pbuc/IOBLZlGzCjJOJw/fdwp4WQDSSAeFzDMNN+T/MX4EqaA7OBcZK7n+dEjbh8tQZEwocR+ltt+jV316AxapLpYv+QZQNnz0Mo2JAtsKve6TcALQwTjkzqhXttmUsttz73aSNJ+PXdRIRS68127V6zXuF9+j/FFTP2v/bf/jd3qP//zP784eeKcugruX/yt3/jbi/c9/AEBeAFd7RGSlz6m8kxf//o3VPPzXhei/8xnPmPA/fnPf94hbp/6qU8sjh553vkX96rkEmPM/mMNRhehN5lfwOgpxYfeIgADQ3tc5BDr9bKMlbtVEmqt5u4ugWFIB8I4dqzofrW+MXpgRkmWEZ/gjojn5b3corW2USwpYPRN9lW3JZbv3sRH6n1jjER+xDgsvFBGyTsBt8k4bDAWXR1DMTpy1NneM53IFE3y9mvMbaXZZW7KojmJfA8Yvdi4JPVFI4NHHRUdvAyOIzvHZ8sxOU++Y3/FK1Vgd24vOoJoiI0i1Qrk79Te20rzEVUXAoxuF5NvD22TVqPuHO95vNflsc9YLj9Pfh+dEz20/HsnMK1+0AIyUaQT49HIOgkdGUiOjbUeRcN3YUGi6CrGq5TSCJgQkmxWB6LDBjYzBhhFYF5RFiOW2+Mq4AsI3SdLk+x6PkM4UT+LFzWma1N3yQe7q/h3W8k6L8IEdwHvMKhsMor6UtKCYzkfzCgvXDdhLhifsA64WHy9tr7tuiWOq92IARucj+chwxT3BudAAJBUQVD+BVnUANzb77rDzw+4rvZp6rCBsJSQMlNh4SyLtYurUxrKwfLtwgWMEo/Kb5irbLKMMfcaZjdglGOsGNl83XEGIe8AZil2xgeByVwh2LgvQlNqzttd0hZr3Jwh3Sh2XeevBIiAUYDnRlhQWdo7JLhXJMDXq8jiLj0jGfS4n7YIjDrQO4AYZdpK3AAh7NPA5AWMjhZmWdKdINQscRKT6BDFK4CQ51wWFAGUjCf18bwXum7p9Px9L4xG9gvnGUMpco3ahGUVjpYh/4aB4JUNmo3rDH+9wpDVTdNBbMu0/lBeTsrRJzP4rPmJYEAR5/wjY5Bn5nvizXjmcRxWAWZ/VzKBV4RcniuGZ325us8y6zSvKIIYRAah7WaKUQcYYt2w5sncBpQC1DDkUOA5HtCCwcM5q0h+gZPEk6KsnZ2ta6TuJnFTBoDEc7OeNFS4Uys+tRINMg5W/Po8QHlyb7Wwd+ypDYx532XcMxc8Z4AlSstGTVdhIEGaZ05yVOLLal/WeI/CPQxpjHs8BWWUzfHO4xya9G1GifuccgI6NnYGo5SDKfak5J3a/2q8uU5eNloA68h6xY4CVindUwyvYuw1nqwhgM7zR1623CKRhiLquNB5NuRKLY+3LGcAczbCFavGHmTVRm5Yd+i57BHSzzB882znzp0x83ZRv0eeJuuf1qmVmFVdr26kiL5CNSgfhoy/rHqj8XYlhAHAtKLGCjwvMpQx2Ka2vWaMG9xyLuRhYpqZdwAox9FClTAi9gWGtGNEO7yEMa8YZ3mR7PWrpDqM+kqAqjCqGhtKoolIITaUcDLt6yvaF1f0m+w77oPxhXH7W3/z12XMb198+tOfXnzhX/7R4ud/4d9e/JW/+rnFT6nQ/WsC5l979FH3hidR7kkxo5/4xCcESr/ua37qU59afOELX/B1P/vn/i2X2PvCv/jnOl8Zb6yzhJYw74CWam29weNO3Vg8WKfFiK+V/F6re75J4RY79Kx7ZADuFFCFOecYGHPW2Z133qnErNvdgvucwhy26ri3dC3A6IFb71JCE+wve4P9TCY98qjGNcxo5n+UE+WpG4I7ew1NC7dl1Sh/IoPLwCvibQSkgNFca/zd/FnpFZNUnkMqgGDwNNugeUOvm9W3MVi6Jvo2BnlkxCgzxnsbZfE7gTuOwTuQZxnBaJ6JMbK3pN/T9AJDBwOe6kKsN8Coq+Rwzj52WSfkXnNvGfvc3/ie78b5yfMtv0/PBzM6TkYOHAN6R0ZlHphKoohyssBqAMPDsMHT+YdjHOPTyiDnK/aglAAggZiVPYqVcT07ZeQ5+QhaX+zo99U+DhZqD9Y719WkP6vi8liktsAkUNlEgFE2cMAZgiCxWdzHNmUHpswT12cDGnTBOupFMoWF+FKx+hGwexG0kuU6Y4KDS65o8s/LuuW8mxUPyebkHlCKKFUAJW56l2GhODBj18X6y5oswcT3WIkG3c2UInw518sSDGQ/ck6+L6VcliL/WfDBcMI24PaAjWkAHQXp52imCfDG+cx6koSFA1f3QowX43pJyQKloGqcYYpYIyka7I2n616TEDfIamYBoxfQsB0hC/gkTlBuemJGKYS/TRthBKNVRrvjc73qOxFKQt3PNZX4KKMDNmvcJBEg2exJmMn8udNPr1sLIv1gVPrLG20Gj6X0cdfXMa1cO2EhQC2hEJPAapM58wKTmH+76L5cV7xGQJux5JwGNLouSm3aNxSHBqywDXqeAlLG60cAFmMzu5cmIeN43gJgMWJYbxmDeqYSst4T7UZcdXyDz+UEgDDQWZN5Z72Zce81ScvLJP2x3i9eKPYS9ybXxB0NU0Uhb8ApCR9JDOH5iPHj3kfjl88BQbzj1q3x1HqW0RNAiGveYEHHBHjVGM4M+1RLdgKgrM6SexMb2cWko9gmhdLy0KVqWGcNDjMP1empStg4fKg9FsjBisOt9RWGNeuaMJECMh0WEEqm5yhMTM0RCTJcf26fCTPKeDA+TtK5WDH0XC/rpeanYo3zXGPVDWQlctfhG4AIHUfTEUDmseOnzRQyVyT1pJsVNSk9563o3FoUuQ/bSy1jARUnCHb4xCUxbhlnDOaz516bjG3XD+1OeawL1gBsdcgDrkNWv2PzNUysqR1qe0hmOL+l/7sBq2Qvnp0k0qWNNNUgqNHJO2w7iT4GHxrrvUq6MmOqdZDuWChz5H72ldeRrHDvRfLOLIdLdtGONffFmi1jhD2h77SvK05T+QPsE40VcaH2fiAH9Q7Q+Y9/5T9a/PnPfNZg/J/+3v+z+E//s19d/N2/8/cWP/WpTy7++Et/orjdVxb3PfCgDIMXDJZwz4cQ2a9QCkAlbbZ/9md/RuzunsW3v/F1GxWAkUsaK/ZXQq1saHQOB6EX73n3gwamdBIERL959ZK8lTfI64VMF9Om72ocFJqm+6B5DeN3+x13LY7Ks/mm9PRu5U1cYr1rDO994L0C3qSxMD6E61WVEyw9n6dB6VzPuwzQVE+JrAyoHHXBCIQC2LKnYkBHlmV/zbqgExrbSC/jc45T9bmta6tzFDrO19a6ZI5gRjkXHscYpZGhHDcb8KWPstZzH+P9jPoqz5n7xEjM+azfI0daTxKqYiOy8QBglNcuVZHYpm5ZhA+xXwGj9kD1vYXMyviO9xN9kPsa8eN4/3mu632WsRznaA296XNwflwHzNll40Uz2ZOQBRDoYaNgwpROwrOV/8gS5GHKyqnSLXRLYRJ3qYjzNiW4vCIARzknKyvF33z5X31Jtex2qoVklWu5qpgbBEayeLWVm67uwtVaRGWJ9uLV37ih2NhV4qNiK7k2AhAXhS3xBj92zbWwDLCLYM7zRlEENFhgdT0xsmUBiig03PWEBFQMnKxKgUcsS0pj7FRAuFu8SfggBJJFTBs1FgdF+csdXi492gbyoh0qwiPu5IDRWNyMZVx6toxQHK1cVi2eLtHEfdNBhWswPrAIpv8lTRmXixrvYrWrUwtsiufRJYkqNMIbpV3KgFHOhRLazH/67SZVvl/RPe/eJTcb8UFvXbNFDWDkbwQ/4JVXKUjAYlmiCgAo0Nhxkyg5K7cGh1mXAZ0Bd2OpJluofd5JGIzAAmHSjGfW6LwZ28Dp61XCiM4+FC3OOUcBmU1dwmYGnRNoIRzEdeowYup93IfMG+uAcWCM41m40sZLOkHlefktANUJWQAe1iPnbxC1bHiiJFE4Wes1qRSDL6COAcgkY6z4PmHRnEU+Z6vWOWeWwn+3EI+CtnscqaL75rNapzKQukRXrZ/ew92vvmKlyzhjPeMOv6r3sIiOs1S8o0EpNS/1qpqeSr5RLDcJLsRCl/Kq+0NxAB7YcyTIbR4AEDKPYwKIrKg0PSP4TkLYJEw10KNHKLKypCdGaxl1SWTk9/7cMdaaK12DfTopyzbq/BstmCpPVLLK1/Q6QfGV0RA2d1r3CUfpdY2yinfIz0fVBvar4y2VEKSwhtpvc/3UuvPed80egaocA6exLVnfYTkkNLaRYu+B7g/Zisy7WSxajA72tcMKYB07pMigrA1o5iFyFqBKHO5FsXwGqxofmFVkX4wme4sgBIaY68ggXMsu4ac1S/91WCBiLmHeDAw1dBcU28j8779hr+ecNeVQLIVxca1rWoOw4zXWFRJR91eAkTANM9NNWgQcx2AktMDrlKh5QJYjetgX/JRkQLGjXcUjc+85bnae5CX23/rOSeCmuYdTYnD/0l/6i4tPK+aTezt69OXFh+hDf1jAU8/1h+qgtCLAuVvhYEWCVLJexoZkUf5NKbFb5D4nfIq2rfyePUSYy2iUBMCz9AitoOsSLDK5BoQMXL50bvGhh9/vFt2vi7CA0SaGe5P216HDzxowkxBFotorr6oMIUagPjt7QXtX9/vBn/gpxYurw6IImt0CNcCfwgAAIABJREFU+jDs1i/NJqb5wlYx6JWMV6szlUbyXCNQ7K3nt1Hn8XfGepTzy/+OPMt56u/VBeDDjJLgy7/RXb4v7SuvpSsXexfNnip/P3igal5We8yWsVbuYQR2ExA1WO+OSwbydGYs+ZpQnbSRBozW85feJMYbEEqFDhpnbJMnydijDe8fB0ZHcJwxzRgufzeCzczH+CyrwGjqjGYTzRMZcVqfjAh5vHDc9vk9G5rvK7Ow4oyWb3jVTWnHMXjnzp+pOCD9dmX3TrvhyeQk3pB//9EX/1BtI3faFUAQ9ctKCML6Brgi0K4ohqoAbxfF1aCPiwqXBeen2LQtUuJ4BIy4XxhBrEUGhixH7qes/9klGqGaxTRS2Qa1zRDkWYnxdFKS3mF2uGcX35alQszVyeMnPPn71T7NoLWVe84bVPaajuX5WDDOnG8GgX8bjLZbPAs9oJ/fhPHh/qLAs3kntwMJAhIEvBgHfuNSKFIsnIMSLWZtOlA6rDMWvxWhWAafM5ZYl1yi2xLXpec8YHS9xpaSTnRd2rdXbhpi0CikLTfQJik0YkXZ0BRS5hWm8bLcbPybtngR/rXrK26SotFeT31/MRj8m2YWJ2BqxTKvZ9YHxg6/CTMVoIT7PIxVWaOlfAHno1HCdbmXEQQXaCgGKiAvSrRARbvlAfxop7awAVEJkE/7O+rvRSHzTsxVMf01p2SGZ2/mmV3mCrDiWEf6QM+7Okxn9iXPjYKIAvKewejXY5nJMQgtI8tx1PSExgBtZiDjkj0NWInAz1o2eIHv9v4swOd3/YgWjjDhrDkUPEqa4xhngwRl9yZmL+wvrmKMt2Snc/4q2L7esaK4yABb+6WQKf+TWGpc+ShsQm2YA7wWgFb2aZJ3eA4Kzxu0GETMbrtaR5341DKxDOqxWH7JHWJCA2x9TMsjAFuxbAU2E6bhpCH9Lus+Bt4M3Dobu6cyjAf3uprd6f2TtrFer8UEosLL2OsEUwq7ixErQ6EYmqy/zNP61MHVbwwSgAEA5q5ewfokrp1Y/YpfVnKE9jaABUbsdRkLjDXGiZVvj1X2G+fj2c+qvFPCvbgObCUAlRAM5g9ZDzBhnvjP8e1WwDVml8XQWX8048xaukwDFJo4MAa6PZJxOBawutNxnl3ORuuGfwd0OPzD41eDnRq6jElif3nemscKpZllVodt9DpnPGpuuxoF1TMsb7rguXYGBhJGo43Z9Epn3+qkPEPVvq76qBSb/8t/5T9fvOveg2Z7j6gW6L8plvTE8VOLL3/lTwzqyMQnlhf2n30BIGQsy7OgtUjMoJiwc+fUOUpu9Icffp8TnZzRr3HjeTZqXzAPOxRTy7wRM4pOvE2xwugzKp6QTIUs36/rAULX6v6JuQaI3S7X/JGjz1u2uQOTGlzQ9vOajtkqUujcReU3aD8+9P6PuOj9K6pCc0Bdo5xgbGO4wjQwhgHBBw7s9/XBWdlzkWqTYd9AagSXo6HI8SMYDWbJ8SPImwy4zklgPY3AKbL2SoerJb74jY4Bjr6ldGUMyci9EZAGjOZexmcZpXbka+miWcaiLrOXvA67gdDyb691cwAMfoecyDhDHqJXMda2klVvD3Ode8Rty4ByHPeM6fJnP+43Ixgd73NN6owuWxapr5aHHwdjPAGLI9Z5smajgCNYIywziPw+E4RF6fghWVN+AJ1wi9y4MJ/06j38zNNWFt9RpwhiZtZK8SOoEHIwpFh1bj8oC9iWMs5fmJBWBih4Jmm7wBzvr6lDCNfZgnWrl6lpXdPuHkobaFPBXHLuZSA9spABLakPh+XG+SfQQQa47oeAed5xO3ItlCMC4uxrZ3yNA3IV8UrHEM7h+oxibypxqNzUKEX+Tg/7elb1odaxycTlfjl3WGq+D5MWwyAMae5VksDn4W8EciVFSHg2s0kwvX/T/cMnYYBwJytPgsdKtDfFuq7buJVOSlrcJCfZRUeygOZ1l4yHA3tXXLKLlN0Co0piEiANGA24YoxJjOCd6AvmLQwxIMksIC43AsibechGNwvacbFZ/NezLp023K9Va72ZzzC0LnKu5yRsYZpnrtlZnwESiSEOGA1TPe+f2ugWPigGgB//tjdiYE47jg+lmHswuOtEmjd03axPnhPQmaQ7zEi7Z80+zh4Og/cu7ZGxGF35aFaXKkIY6RwV8FLvcRsHzOZ53OljqKQQZjsAnzXiuLhOcMv+MCMGKJIHgBfPCEhElsLSAdI5llg/XgU8KnOe52b/V9JjMWQYZz63xtG93xVuw2cwo2EZ6/llcEoIUwUiYDvMKudblwfoNcE+WG1oFHNt4NAAK/eXMTHo7hjbGELEPnuOk4yH0tXkw4Tx4lwAS8YrwNHGT5csAqTnu9ofxcyle13WFIypgaTWpsGulWkZAYs11VnJYFRK0vtcH9ud3Eo+pWsiX6h2UOuv4uYptVQ3jP8Zl2rFQMJCAp5wi/MCOCDf0nlrYspb2RlkU14JIAaYFClA68rE6G6RHKoyYG/ZSN6zUjGqGfcUhk/90LMiMyyzAfvaI8Qnkii1fdeKinvf0iW9lI1PsprXUoF/9m+546thQnIDAK7JKrbHpo3bzEnkAWM5hshMHoJerzDFAZ/IKdz0Hs9OCMVo8fpvRhvnde2RYtNpWnvBxEjVz/3d3/lfF7//+78vMHqfE682yaB6SPVcKd301LPPSF4q/AlQoflkDtFlZNg/paQijOatiuU0mHOYA21rLzvR7Jvf/LZ/Rwkp3s8L1AJOd8rNDnlCrC77Y7dqnXJOwq1YQ7t2bpV3S620BZppaHFAc+WGDmKVXa9VlQIqzEFyQEJ8DWExihV90+/bFvfc/+7FZd3Liy8fd9vRtaozamNRYLSW2RtdSuzGJrdqH0UXB2NkD41Yo7fwKqY3uoXvssaDSyJjao11BzVscOTz4FnKeS0HWg+5fBukj+KTUxHE+8/l1grgjQAtMmVkRkc9lWvEKM7xOcd0Tm1gezA7DLJ24fyKTnu9w6mYB+51i3IhXF1E+tXJTAKj1lUti3LdyLRRN47Pv+pi/cf1njOfLT/jOC5DB6Y5lq1uoB5q2erns5yghHKBkmTHIhAiXOLuinWyPEj8Hjcb7wlwJ+aBjE3Ysm9/+5uLE+rdThmRb3zta7bwrgmkOrZFLhu7gcVsIZjOnbtYFgIB0Gby2oLSYmIT0emERXJGmZAITyYkoIK/OQcTQFF3Yldxq/v+cE3p84A47jfj4sXWMWeMQZJXGJ8IM2JH+Xu3upOwuV86ctTPjBAEoG4VOCN8AGEUBoj7QshwfurhIZQpKP3CCy9YoGSB8E5rVAQ4AiKCFrAesBzXfyy1CPsI9jUIiN7cPIMVC5Z7Z2ufl1Cv6gIFxjL3JFAU05Heu3VfgFKPowS43WsSwLCPmzVOu1R6Z0XGw97dit2SVQ4QXJGRgEIKGHVipcFtgRxKO9W8doeLdl9mLRFwHkVsI6SZlyiPkZnkN6M17OuQIN3AIs/n8XU8pYCgFNus6G0rtfLuqhPEOrUgKABcwDLCgwuU0CvX9Axui2l806hh3nvrBje971dCmbkCjHBcEldgxsJy+7wIxWaFxqzvxEtb0A5Wb0DHKiHB7wHHPDvufWxDzbP1ZTMDUcIea46lddQgE8DEo8CkzmxcsX1gr6NSuorc0PqlBFEzz52ACOPAvCQmmjmYgRqKpMJOkFOMA6AZo5Y2fOzzXRK2Ln3Ue9gK3qBKY6WwBFiBco/XdbZ0AtQ0PwMoHYXr/Gy1bhgny8Ehg91rUNdhLyWDPCXlAkbtBtfcIvyzRmttrnblBfzY4DBwnddWKeK5l3bdW5jRjmstaVX7YlFtXvmbzmmRAZ6/lpfTPocB12+Isfb6bw8WYDRg2WtAZ2UNJBGJEkrj+s/8s9ejiFgPMJawXjBJfAfg4T+uhbx7TQXU+TeykfmEHeN+COlhvl0+h5JzAnXI6vseuN9PSlIR875D4BUjj/qiZOxDMsAUrtUCTzk/CAA8WozjlY6d5x65rg0T7eWw+5NR10yZY7YJexiYqKzH7IeSR2VoAVpspOi5iROfDaRioyfPgYxr0606v7vvtfzBcKFG7q/+6q/6+V6Se55QMMpL/fv/4X+w+PVf/3XV9lRrU+kHxnGzgB73w/hxrcOHDrlJAdnvECdx78I8f/rTn1x85Stfsx7Zrqx96z16xzuhtcgd5gDDjxhTwuP2K+YQBnnz5rVmRvEQMTdbHHet8lSK8TWDrbjEKpuoOZMc2yaAukbl1zbrnQ5Mew4IqErnnjh11ozuxg1K2mXvdXgOepHr7RPI5bwx7gO2x7a9kePRDZlLfhOgGf01GRUtuyL7c44w+KO+GMmmiSBgP+ocJFVzLCUnEwPPGsq69y5Er2oNWO8kDKH1b/ZM7jl//1lglES7kSTD+Mw+G/UZ262M5wozYX2AUUhgghml6L3lUGOBZZk3yvRxfJdBcr673vsIRJfP5+/+t/+9etNPyhNxZqE2u5448fjjTGgNVCsRLTRnu/axSYQZXZ2jkMo1cb1wjIkdne88LgCxFufEHD76ta8s7r7jdkvKH/3pY2q1JqtNk8i5jxx+3huNiUAosZFgi65o0ROzRPA353OSgljGxF7h7tiuTcYLgZag99SWIzHA7gnX+9tYLusWkHZhS9mNwobPYhkHvHJPznTW66SSr7ypdRzJU6fknic7FNc4nSzoquEN4LaZtZBQEoBRznOOlpv6mxJRtOFzAhRB+I7bWudWqdwfGxawDsDFMgWQpsUe1y4XR7na+J0BQsdb8UyTALbCnhMu6Gh1TixmEhwsUNlUgBRC0Jt9IzbNbvQG/zB1lPlAYG2Ve55aotTJA4yu7NjiTctG3aUxoYXeJikFMxC4han92O5QGG67SmFqVTMwQtz3GBZhAHkRJuOmjkDJvPFuoMm9T8p19RrnmrwSI1guuVIS2Su2hMV0J05nBsVzv920bORcZn4bTPscCA7Yjzb8/OwNNnL/+oXZWBRnGjuMyS3Mo8vmCLRH4FVsJ+6ueqY8/+re67PQspseg6tBHWxdGNK3NM+Mvd24gBKpTTOh2mthWhFgeWUf11jpHhyzWICRvRuB7A5aOgcwLiEBPl5XKKMOFkWMmfYJITYc6xJXeq5rMoBYu5fFutggxK3aFQHShhO5wrGuBAHYJCyHcBgpTM+rDKC6xzISdkhprgL3+t4M4/Bs00Pyqw7NSNWGObGus1EFItjDIxj18xHqwDvGlZPKNKJ9LZ4+14uszNjF2MAIyTx7DTtUJrUYa/1Y4bXnxMc4dIIYRMJp/GuD0ZKZFYfMYrE8Z52xNvXynHWiYiXh0+EpnoSa/7ApDteiKw0rRecpxdc1DttVWcChug2FvMBDgreH48/IQOXarGnkMWsOIzuAkHWejkzIbdpMAmBcNQFZKZlnIKb4Nwp6E28JM2m91GBwvWQR12CNoU9SBQUQZ0YRw7fHxHtH69TyWOeY5kLyivVXxsDseaj1sfrvSqjVpx02gYdpbGmZfuxJbAQcln6tfWbQrjlF9vG7X/mVv+AYTMD5KTG6n/nzn1XP+TsWf/PX/7sKi+gY/3iUSCJ74vHHLU+3CXC8dvqk9WYlQ9XeuP/+d9ljCNmxR9VmTIbIOIP04bmZL+JPb7/9VuV2VGchAC17++67bpcxruRf7U+66OGJIJOeeYBxptU190siIgXV1+t8Gzmvsvd37z+gf4uI0TzxPcCI+46b3oabxhmP4M7WoZa5HYuLnGMLh4SIwTCCnpEIGzHMrMcSwlKzN52r90CYcr4rD8IsE9hRnicdCxjlRbI165BrAcZDdgQzjddIZZYRPI7yuu6o7mkEfZEN9bwdntjGO8e3CtWW1R5ED2BANVMOMworyr1t1BwyJzCjAaMMaORgrp/7y72Mn2c8xmfI98vvy2CUv1fN2ZjAdL2LB5RmMGMRjJZE6O4wP/mO9wik0OlxF/N5BcRXORaSKGoi1qhX8qmKIZIL4bwKEl+VK+95FUlGca3IImOBvqCA601kx+p3nLOC3uVCMnCsDHCsMjYT17IA1H/MH8LLVnbHGLkwvgK3I0S57/yOe+R7vuN4zusJ0GAZwPX56fbhWFQJVlvs3ii1cdjYgEG6lrwoZtTZ/IqrQlBwLx5T6hd2nGcABhY8CUx2jwhkAkatfCU0SfjKeHOPKQsVJgxBkPaettC6eHTAQDbptU5koPORmVEJ61rQVXj7AkyTXakFRogpMoPbvcgLdFcvbgM2/VVdlEhcou3mW64pSuelbVs3LvYJMFPSCXcG87mdtqADGAXE1tjWajQQZTNqPFMDL9ZiFjLHBizORlWfoOcpG8EMUQsaz7e2LO7R/qieHaOAzjdtxRbIbPAi6VJKiaDK6owTIRfXjs/RLG2xXnOXn1XgBgOMcI4GIQacDdw4Loyn15It8M4wneL75moQcfcwZ87uBLQQBqD7jCXusIBmcgKKuVdnjdPhB6MQZkvHkcgATedENSfzyW1pcFKglSLUfte1uGYAA+fLXmc9pS0m90DoQGIhOWaDjBXWLa9JyHd4gpkL6rXhCTAjrEQlwlUwokoDOU4wbCmJJ37p8yQ2sbcSixmhbIOpgShjHCYBFsyeHM91JbnwsqHc4MoAq5lH1stkUJjOnOO4Mt7Osm62AZDn9arnK+Og5t3saMsif+91rhJBMqgDzDiesASqAbgwuA2x9iC03LTszD2x/iZgGwAJOPRAew5oLsLYEDPqZ+zSZZNS6fATM7jeSqxNwGwB1VUKsg1Y1mD0RJS69452Wa0RnqmUOvKQhKTLSl4BcNq16fhWGRvd+IR4Wly99hzpGinbZMZNjCfjC8vN+ewl6zwAvAgYcF5Tnb2ecAsSVHP/PCulBEd9Ne7P6K+SCXPB7hh7yegmOz/GF3Lc89uxl7icDfaJqWQdNUNllEISlOY/+z9hNhOAsrIuw4dmDtQ3/Xf+3X9vcc/Be0U4nJA7+/XFL/3SL5nw+MY3vjXFuCc0BnICjyCVaKj1SfIfXjnH23YDEcaOjHfG+KmnnnJJKELWCIswgaJjnXCr/2gn+sQTTzh+k7nbKhB56y03Ov4ffYC83yWdy3XJ3qciwB2qPcpzU5t0vcD/Oq3hNzXmO/eqE+EWsbDrxcypuD+lFmGw10I4eU6L9ADcco8MXMms7lgnC5n5IcnsemAtcxxDfDTuRh3AOdHR+Szyl0S7MkZqrWNTjKA3+8Ryl4YUyl1g3q4pLI9xozSld80gO0yUdOx4rSlAYoHbESjPOqyP6T03grncL+uSvBSaFeScTgwlh4Z1aS3Lni2PHUYNsfKUJqNFOv8m7wDiyh4my6ZK4lwll0sc/tjX+BwZ//xgnIfxJONzr8qmz0E5oN5Tt3O1e3gUNhmEccLz2XjOIOFxMRBX6JZWLYRhB46oEO9lLfadYtBwa1+gtMtLR23dragXL8DzhDLz7GbrWCYAoDNuYVDatc6mcPKFBrgy6En4qOL3/LtiWiqLMtmRsQriOuOesUK5FkIwCxdZAlDavEmuQOKUJOQQlljulZWmpCxZSJzH2dAaSmKfHn/sRwaWJ08cX9ymYsF8ZsUrhi2hA4yZBYqFt8a9gYn72/cipuh9LHjui2vxHIlNJewgi8MborP8MvaABG+eHgsy+50l2nXWCLxHoFN3lW4NyWqHGfM9dTHtiwqpsBL3baLc9fwoBt2/40XJkpfAoBc987nDtVN1bZ2TMdwihULMEW56uy6azavWhuUGhP2xQu6YRwOKdr2QAON12rF48yYoMJpNNW6A2cosF3QlgcyxNhZCUhKrYoCb9akc12a29E/XRW3LtfZEF0vvC2ZPsI+yIae9oXt27OLguskeSZZwAeExeB6FNjNoWLpx07B+3OO5x8bKVOsSJZ8xg0XjfFaQ7G6OcbhpgaK4/+PGr1qNsBoV0x2mpIB8x105O7iMSa8p7b+MfdZF1jQsXdzDjrdV1nFe3nNSMgkl4fMwVRw3slMxVhDuvDJOGLcGPiR+4Mloz4bnlHHs8IvIOJytpXT6+4x1u7ti8GUeeZ4ygjqWst35Kcqf50Um8DwAJpieMF1juAP3XWu6xo/5orakW2O6xmSVXuO+vdcBX82iWr3w73aLd97f5O2AgC1F2DLEBlHFAi+DUSv5AYx6fcN8N0s4AVTWyrCRvO4zrj33E9PRe4LxKwKi5olxcriUmDMMizMnXzPQcYiFWXS5oyUPCM/Zq/qVrL+EDnEuKn7Yha5nIfbX67fXM/dDdrOVvv7z3u+SVYlrJmbTz+ecAoEZ75VS5FlHIyDN87B/36ZsETs0fRgZ7SUwWl3j2BttHGLDalxTt3jtm11yjZAduGvGvAFKET9lFG/etG3xxNNPLf7yf/G57nR1dHH/gw8s7rvvAYPHx8V+Oiyq97W9ZrT4fPml8gB2WNq0PpGruvcKUXtN7Oj9ysw/6thOdMfN6pCU0BD0H6W1OObQoWfNSJOAe7cYWer5njn5qkOxdqm1Kp4iQOs3v/UdA8eD99xrVvUu1dNmq8KCridxUHp8owDR1TcUZiGG9IJ+x96kN73rd3qO2GxdD7T1SzxTqT8d79gs09+e9T4s2UmWRqamhix/oz9jVNOhy3hB8tnrtsGc/93rq/RgfV9VKirsxEZ4e9xG5s+/xdNn72IbdNqf7wRGI7NGvORrGZfV7+lwZeNZctMepY6rzlom+a6Mk46B1XOAObbQeUmGAXuNygch6DIuow4Z98M4lsv/ficwOoLoH3eut4HR5YMDCka0HuXLIIUpzSCNAxcBHqsxx4RJYbHj9sk1EcLXBA6ffPLxxVXFKt54YK/agB6Xa/v44ml9dtMBFdztdn8vq2ZZnbdbibalT/Fg7o9N5p66WuS+nj4zS0n7uVH5awMAIhF6BjwwSw0AbJHplZqpZoCb8SJmDcB56y23u33bFp3XLkEJW0AuLeacySg3UgAu7np6+gIa4M1hRqfyTLJYw7wyLnxOJjv3closZ9hnA1czk7UIORbhgDAHrHINfsvfI/gHjI4MdhJv6MzA87lVp35LDKgXjwQJyuG8mAsnliQbOCWdtD3LqpRF225yxgrrGGsWQAqwJJFpnTbqflVI2KP/qC36Bh1r3C97jdhSWcb0DE+9TY0LzxV2DboHRox7qqSWuXMN16ucU9xg8ybNRq01e32GtDa6vZNWlBPT1Zud9ZB1UpupQXh/H1c57uDrgVGYw9Wegnmdj0YC1QBgKzlHsbtzxv8EmLjRBkfZhwXUiXFW8oDmEHdg2PxxD6N8GU8HuGv8zJK3IKNQOK9an8XcuaOIQWyBU1w51R2olOZmuXj4O3s6lv9sUZc3gGslVjRAy4K5lbXnF/dtJxjGHRZGOvHTE5g3O8s9iBHFeGTu2+1fwrjWTeo9juM0CsmsrTlcouelma8kk+U3ua88L89QCqt73nd5Hhgnh850wlkYTFieAmzEYzHwq7NyzZh1CAjXoGMP8gNmyOBe+9brm7nQ3OFlsZHE81OSq5nBFL+GXbf8amY3WcHloqc6QhEM6bqEMR6vwrguAwISK581k92U8QU0ZGy8D6xoZ+8Dv3M8vWtAV9kbAADv52mlqf3D9WnmcEoy09n8MPhkn2OoSiZttrJU0ovOa5c8rFUbBVMt2N4fkd0Auprrkh3wV1kzNZ7+//bCdIgCYGLwhoxueI5+myIlIUkyDLmUBCQEScBB5G2tBckPGP6Aqwb/694qYxKDsWTR6vXhKgAav40iPb7+rW8u/v7/+A+dFPu8SJpf/uVfXnz9m99ygtLXlFOBzCd+lvFNiNaR5w97DBl/Xk509HvJP56Jjlcf+chHFj/84Q+lx5T81+FrxHqy1wj7uiIvxH333ac2r4d8DcDoA/e9y+vonDps7d2juEOVxKLaywc/9PDiS1/+ihOOD+y/0SD3gQfuq7AO2DiFZr0FQ6dqAG+tVa3tG9SlsMGotEp5ZLQmLJeaSec6Nbdp41skEwm0AW0Zu5HBNDveBtM4tgGUyEzkWeRv5CFGnD0U7UlCLnleO2Y4v9cqbX3ZZIZwSOGaZuZZe81s1h5qkqWNaI4bjT1PzrDWRt1yvTVIzoRXstaJibLGU7O8ioel9AP7ys0m1iu0y0B0s0o8VUez4JTsoYxd7mn5nXtb3hPLwDrfj4D0nc73tjqjb7/gnG2cwcgAeVHbDTm7Z0bU/k6fR1jx0NTLTAklNt1FJfwcPvyci93DpNH7+Hvf/razACkgS+wS1zjf7UCxapkEBIKFdAeMewGa8aqC+1ncKfKd+06MDUoiryhezgHjyCSyMM186p5LoF6yhbqya49jnTDlrOglbLgeweUscmJmOAcCgU1OFr2tdglcYmn4DeNAaQw2Pt9xPTb8K2qpZzeJwKg3nmstFus012WtUlfcU+Kw+A3/DlvF8TCviRHzZunOS4B0X1Nj73JcisMrV2W5j15TjVfPV7uIST73vE4lK0qAFjtKkd+KP6T0B5mEWwGnEiz7VQJkZaeC6rVZiVWCByDGiLp3/IcLN7sKtRH36FrAGtfrsIe4y7NhYEa9GRuMLq+/gKvM7WhBe4NAWNh9PTOjHBswNoOaOcayANhsuY/nxkgxqGswGnZ1rMOZjYmy26QKAxhUeXEf1xWgU6xhu4Mb2HAfYV4sLFsZBqi90bGUYepGwyHKkt8HnOEu4/5cbxEQ0e34+B2Gy9iGL+wT6yru8AKedFRZXRc1gissrhUGDS/wJCjmMyAPCz9yZnKxNxjnN8Qg53PPe4MOhHDCGsJuTAqjmYScl2flPmuMCux1MGUpwj6e98xFQHFk2gZq42JUwmhhDEheeTy66UWSydzn3gCjqh0kKzfzTU2BrAfu67yqAAAkxphUrpl4Neo+slrCxqUEW5Q1iZ/eizqq5GwZOng8DL70T5rFAF4dR991gd+mNNrlnzXC/XoOW9ZPhMS0ctulqHmLUOjUAAAgAElEQVTImucrrxvc6JPcrIRMmFHPub6D2Vsv0LhPTKhLIEmGUNKI9Qyo5HkoDQTTh7x0dQZizCU/Jhbde7gYUY+nflssYYO7znqe5QNzUcfSz97jhxeHuqm47vGwwWpSHcTyoEIjDOVtrMGmE+9NoE/V9fV1OYZjOwFsUuwNhp1IYlayOoBNzKhZXXnsOsZ6MpoE2qrE0u7Fb/7mb0rXXFp8W+07Oc+DDz64eOqZZxcf+9jH5Kb/RhmLXR0GBpk8AlCK13G7nVNlgY53aeVLpvzHP/5xs6vXVEqN8UYH4WXj2sRsQlJAnuC1xOVPgtmt6i7oBGSxc9uViLsFL4/m7T3vfWjx6Ne/aR32uuq1pnEAg7ROYHcT8dkw3tR+Xb9VzOiNrn5gD6MSmDzOvW6YF3tSGoy6tavXRYep2JjvPvZlYUxkUuY662LEI5EF2XtcA48r565KOsENHUMdI7I9Iav0QrvpPe+av5r/7rhlXTH3t08pTBSP52UAo5Ex473FGHwnMIcr3sd3tj/4hBd7jt+mMxRD4xrM0uv28ooZxZtIvOh2kskA3k2+ca1Vhv4ApoftXvKgZWX+fT0wOsqW8fd5zul5l4veLx8c98TyD0fmYRl0joI7QiyK0uwB7lgteP4dMIrQQfBdEIjDbYA4lZhYPCsm8UUFVm9TvUoExEZtTmd361uzPdraBqM6l1nNrqMVkMnitRgeLGU2GIZJrGwLe8VYxL3PPed4jmVjMsmZrAJ9Vxbvuv++xSm5mXBjU6+Q82xSvBL3Qzs8xuGh97zbvXqJF6WDBWCNsQBMvlslOcI6EVyOO4Sx4b4QBIfVQYN/nyGpC9d/u0AdE9cAAOCZfsx8T6xo4j8yR15oEhpJ4rLA6k1O3FGxUBVLRGxPJZ+p/JSSC+i85IXmTj2WxLVE2t3L2ncoQrNsjqmDwXCMqDKWpYC3qRzPHmXNI6wAo+6OI6BKrFK6LwHevGibJdzYAIkOKW4P16wB4DJsfC38GcjF8s36KyHQSqLPP21qsyZ0wCk36GrrdWYGR6GzvPkM/GIxN6tCAoLXDkOkz2L0LAs/s2WQgxp3l/K0AcDolfKMMkpfeoCMAVwLXNx8rsWneSQOKL+BWc09M6+2ggc3DZ1z+J41GgCaQvuMh9smGoRF2Jfrz4lWvn6FjdQaKGFEfCprD4Z5itVrd3hirllnrGVikmOBw5xvcNKW9p6UoEF8s+wck7Jp3ttaF3ZXAgB96TaStTACGott7WSpjnlKL/ZZIM6xfxG6/q6Z0cg/VlXkWtbHCEyJEU84jkFfl9oCJHmuCcEADDFvWXsOJenOSh0DTIxcAKFjzWQ8+HeOFZxLNCXO0r3CSchp8GXmFdYYsKWbTta7A1ysRDqWrKRgHeN1R6vGYsvG/TLKef9+iIX1d0tgNGM/7o0AZz4jOdIl7bTeYjBXfD/1l89Yjt17792SBbtl+J4x42zZ3HUQYXxKThfgyB7n9zbmqHHa7NXo8Upsbhjq1Ied9rOt14p1Z/oBy96TzLve+RtE8hbGJe5l5gtjgvUluOTxhuzorZCwmqyzlIxLSa9UW0gJrHhA1ooZZf6p18z1CIeJi5T5p86u96n2+Oc+9zkB8O1iQ7+hutMrDvM68uJLizvuuMP5BDwbbGTCK7x/dM/F2Ldrl6RB/Ru5W4+4Vjrj1OKuO++0/H/8R0/6Hf3D2DLOMKPb5YJnHk9Ir92rXvfULN2htehEVS06gP0N++QF1Hje/8C7Fj/44WPeH+fPXhB4PWBDgqVPWaeN8oT5XW76i1feWtxw4GYzo8w7z2eJDuDEE9n7Ofsr+wfJ6/0ZY3JYx5GTmeuJuGg5P4JD6wCuo5fHrT1z6JUYUj5fgshznYEcGT1guOkt3/A+tKyOTCm51WXh+nwxiMJkjsdmb0VnLbPmJWc6sarFoY2k1iW1jhIHWm1+sx4J+2DtAkZ3aa75TfZtdMkoC8b7mmRkEx/Xw385ZnyuaW8MJxvDfv5MZnRVUkYv6OWTZrByU3mIHFeKqjvYaGMktsUMIxsGYNrxSRcFgFDogNE337iy+PpXv7Y4rg1wo0ojmUmVsqxA/ZqEy3RlaWBWCVEloJyJqO8T65FBiVBzf+q21n19gVHuf3IPI7q1mBCcnK9ii+qcBsESUrfeftvi7JnzVSBezEht8o7f1KJk8+KmP3To0OLgwYO2PG+QtYg7BSFM7+a4PGFGuRbXT8D+UcX7cO2txJDpunwfFxf3g1selx7gE2uO77FirfRbkPCMZjy75I3jYGAXOnwhipLkggpYF0sJQy3wyrHFjNaqj3Ly/Gpkx8VuS5vahxbgAh4CPTslrDbpPncI4K4oiYlkAcDoG2/STlTdmMTykPCFhc6iNMgkYQkGDjCq/2BGLTA6HCNFe6/nQlsGo6Ug57a13HexRQWofD0tpoCN0YjC0syxtY5nC7dkZYFHAsXntYVB1NmwDRyjWLLBJ0uywSgxtcRxZs+MCRZeby0cvX+a7QqIWuu+87V3ApRQulHaBss2Imqucp9YyzbS9LkNrVbqMciIL4p3gI4olYBR4P1qu425X44hy5Xr0C2He7WriLVBbJ6zpwscTn3hYeWleK0Q6MakfQSYdRJjA8iA+IyxmTZNQcBGmDcYlzD1mROUVp7XcsmtqMbXXApslbAfpSJKw4pjrgnLGfJ3ybvuiNTMKCCPcQKMen11DHz6oZsdNatSF7LRhttW5yFjOgoNY6tAaDPEOlWSEqvEWtVIdlyaDoFJY24MjgymKpHJGbX6m/WY/ep3PAkCYYCqkWEeDZ1xtAAX055hj8L6NCDNmh3DWbLHJne37gcDOTI6xAHH7dT+p2QPXiZiZSvGv54DuV3MZBlPJKWyPjivPTsaI+Srk0vdjrESXUIo8Lu4YBmzDRpXs9jEyjMGJJLZ17+6znDW3DzfzQi3QZGx4DjfxxA+M+rBGOuApsiVCrUpAMv+qKoU5YVZKKnT+x0jZIhBrVJuGySHzy1+7dd+TWEZWxc/euJxgc69Kmf1wOL7P/zTytrGkNRYoA+ckBtDo2OSKT/HK8YSYBTdXjJT5aA0R4888sjim9/4tsEooV98h35Cf733fe+uDPlTJ02ikHlPRj4kzFa553mQG9XNimove1RH+sjRaiJzWe1mMYAP3CjWm+sLhG6QXtixe5+Z0eOnzi/uuOsu5W68pWTZi3IbK6nJsq5eCSdj3nhNbWrb3e08sJa1AZ+Zh+zvzOW4jiOP42nMsUlKS6z1DKaWKnhOsedpYtGJvQqhMHPf9bZH+V/30TGjCXtrdn4EmsvPkX12vc+JGbVcSnOKYSxq3SV5tqr+TPXXpTfYN3v37xMgXSkvResRy6fWb6MsuN6/V+nMgfDJscsg+23Y0QZzvdakN/07XSiW9fUGYjpJrK4WUlkM+T6LIEIsjEzYTI6PdXLFk6kuTrhp1ryx+OqX/0SxRWcXN2nQmNizr5X7m64U/J7CuxZ0dHeAzsdl0haQB1THcd1ihwR+6fyjz+lekXJOXB8LNAPLe4UMXDSDaSGpV4BjKdhr7nW8aeMWM6OJbQEMBMSW5XrUmxuwCBjdKyuE896qMhy71AWDJCVegNFY+6mtd1rMgRU+sa9dzJ5j7E7QPXL/jAnukAghBH8WU4Qx1weMFogudyalpaysmnEKE4zg4JokAnD8GZWhcpZsLNEAJ12E46ZsZKxaCU16hyPw2Ixk0O9WKScHt8saJnb0za4r6Nqi7s6EO5gEsE4gcVxoMYpW0F0UGwFelmaBI2eL85fd8/y3OtZqAn3N3sUizOdZowCjEZSgpArErla6WD++fmJme82784yFTALt2y3ai3/VWmz2Zdo3MAqDMiwBkASLGci5s02v6exDH8v4aP0RJ509loQmXJgcc07MhI2pAeiZhems7ilBoAE3MURpfWewSk3CHmeD79YSAcRVmLyUvDMzZejQRaZK+MyhIsWMsU/mGntWhpg1Bl+1R2OhZ4zipgoQOU9cdrumuBYx5CP4jjuPdcJ5p1CVTszj8wISBc4D+uKmH9eHBeQgYKc1Y7q9Q1O6uoLd394PHW4CACJkwWvTtH4ZA81wV5UA3QMGRVz4Og4joWLlaj8kEYvwiJJfl5017vkEhMqotsu+PRZxFER1TgXvmymFSTI7qr8DGLOmlt95fq4/gs1g9omhb3f+CFCzFzimXIUV55e5yHwRK33J4UTylMmj5AQMezM0bx0Lzb6t0I65VBTyjPEjdjKxpNP+ayOTKhKRg8gI5AXMJh6iJI15fiVvUmt0lAPx3uEBizzI2oix42QyVxsA+TcDzV5oOcU5DHaYcxh872MZK82qgYn9Ny596TqvL4FmG54BB1oHO9R58NCh5xd/+zd+w256chQAozdJh3z3+z+wnIQR5T5TUnFmtAtwvg5AYn9hrLD+vQ7lQidxVAY/TCfkyOFDL/g+br31Vuu7y/oP4PnRjz5iUApwvVMs6jPPPKMcjhu8Puisd1UGxR233awYUfWdV1KrO1/hcdN48377HbdWNRbtV5jRreqUtmPPDYvnj766eOChh1wf/FUl9W7eqs5ANF5xfgYGQzG76cE+gdE2zANSA+ayDvM+grxRTo9rumRnydAYGQFmlru2C9uoGOS6v9O6sq7SuCZ8j3GjzjYv5mYEwVNZr5YtiXUfQVrWW+43cmfZCPR6xTdsz0zdWPRWfgtOsdHUIJhKE5BXGxQuwWu/5hA3vb3FS0ZmgOQygMx1xutdzxAYj4s8X34PY+9nHMHoeML5R6uz6TO5o9AeLZMwMKNw4FxhM6IUAz5zzVjp16SwUGIkMG3dsmHx5I8el6v+qcVtt9xk0PXk4095412QG5lJDxhNCZtkJIb1YXOHNTKI7c4agNFY6Vyb0k4GYfo3mxZACLAjyJ6YTBdi1t/uKsLmkFDHlUF7RpciwY1jQFJKFcAIGP3hY3/qwG8yFLEsSexh7O65484qE9XKipp33B/jlwQkSjtxTyu6ThUdlnDouFFAMn/zIvbUvbYFOgCtHMP1E4DOd9RrHI2Cc2I8vVG0qaMwmNskrJFYYVeamgnwvKkhGLc4QsKWVuqLNpggQckF7yV4N2us77jlZk2+sjlpPUYZCthfCb/tFB0XSIUZpS5d3PRpK2rWkmvoHN4kThao9nu+z461AxvWZp1d7aPymDZ2dx5a3gzBDlkj7ijUQskWJ4AAizGJDbJA+TyGFCDBLF+7ZNYkRg/x1Uol5ynBFr9eCw4JizxT3dsYMlCq3wJmAMerNr7qQNr11/fkOe0krwJyZbmbOZLyx22KEqU0TgAev4UpTzFujrU3Q2vAXWm6neLswirXOI0IMm6T6x1wpGdyYpXezZR2RrfjNAGfGiMnVpGJLGVWjQJgR2scvd5aqcdwjVC/pD0ztu7UDyY2LMZWrUuKbCuTlHq1sLoaypqndEkrpUxYjQX3xMXUvI0gNHMQlsPPqoVjVpmYUF6dmDW1BW7AMTKjZvObSQ0YBcyQOW4DlwSPro5AQaQR3DKe3NeFS+cL5LJSDIa0RvWOMet10szwzOPM8Wou+dLMPazgWApqVOKjnAC4jowJ+3T8PmE7ow4YzzWOYwAAw1XnfEOhPFQ30TqRHK0wqOqyZhvNoQhgdmI4O9bSYR0zS22350BAcD0r3+75nT0YxZo1EuMOGZVX7jV/176dmdGcg88DVp0Cxb6uQqzDni8GN0wte9LyS+DPuhMjxviVCwBqOvY94JYlhZGm/Y0++NM//dHiH/3W/6y21a8sLolQ2S/QRxb0D1R/GzmPTnSFgma3AtJilJFNz765IA+G17ETbUQYiMmkUoVLIUKaqP4nTV+IOXVoiPQJeoZQiu9+97sCopV0+6Mf/WjxyU983IlMZBecUOvuD3/w/WZKybzfpRKMuPfDrN92+y1m9ImR3iwgSnjKvptuXTz93IuL975fve11lqMvvuyOWTv0/SWVHPN+7YSc6IXU5oyRx/rMeosMzn6NDMl6mSa610/kaMmuuWFKAF3WiLd39E3PcelKeURjhGpdBoyigwNGRyBX/+7wgnmRTbJmvM/8LnJ1XHuj/E8CE/tj8ka0/LJM0d6yHmgP2c6dK5YfW7YpXldr0G3KhWlSYm95L4w4bxy/Zfw33lPuNfMw/m7531N4HjufdqDjDYwnqAtev7TT9dDy9cBslFUEGDcaARELOTEuVoqKJ8RKOfHKMWXo7Vwce+nlxQ+/9z25APZZgdJD1wHUp894UFPSKKDBri/HgNSks2F5B6DZXd0ljWA72bxsQh/fjBgLCpaRd0+mNmRingLaeKfzE9/fcOAmT2TaEcI6w9jkei8cPbJ4SJYf8aL8bieFtzUG28U4OZNeYoxjd0gomLXUouY+sfrJpucZd0vQUOuT6wAmOE/AaIAzv0H4TWBVx2IBRXDCCPBMafdJ1qMBDABFgDKJDwgo7oPC0cSwXlRYBDXXwpYhnC1CtTY8l+1S2tBKYLNLOan/s0DJZsV77lFMyg6AJwpGinCNzr1J38OcbqZIMuyWwCgg3QZLZyMGfABGuR/uketxbEBNCYMS+hFIESDMA9+ntI+D4wEDjtvTum6GM9UD1skyXxZWEQ4GtPpjZOAwXjwOA+D03un6d+O5+F2MsLi7a19UWaW8OBfn5XqViFBANACN+yf72Myw/ruk+YSpXN9dqphfnpMacvwbYUPpsRhdlMLBnc5YYvwwri6Tg5seRrMFeyo80DPaXgfNyZ49+2xBs/bSihEmlBJgrOEUegbgUA6FuoggCPYFa2qH1qLr3up7OrlsUAwcPeZZW3R5wcFM7V3GaYxnjdAPyOD6fA9wu6huMjDrfIdR4HAbvCWAG+0p6udhAGHwEctVyj2u95YTPcbkhzHu7soDaG5Gw2PehogNpK7zCTPKdaeapbCNmr8RjHpdtu2BMeHfd2IXSpT4QJp0cAzzxMvgC2US8NLuf4xDr8PucEUSjRnzrlObdsLJMkd5c56qQFHNAgzEu/RYElm8J9tAihyOrPbnHTM67a9erBPgDFWuz4vBnKt28Pvsj/GcacCxAa+H7hFPmGNlHU9fgJ1mEzQogclxy1SYQvZFV1OxrmhZwTVwZXNtM/MGMbV3DNwbPOYeeGfted03GA0A4fi4brMGorOiGwu0ltqkrWeB6NTXbcNUj8G9BPymFBHH53xe873n0mSDzkNhkn3fCjdAFnz1q48u/tk//wO3/TymNqAPPviQGNLzi+cOH3IMJ/eNPsu9xEjAwPPe6cS6zIf7yqubkutDixxI8uyHP/SIa4lCxtib0QlMBw/e42z7hx56wHv92WefXfzsv/HTi1MnTiru+83Fc88+vfjpT33COvrMWXUDlAxC57k4vp7jlltvEkBdcevP9dJVWwWKtigp64UXTxiM4qY/pnKNu/fhzoehqcQ31of1c6/DaQ46ZtplIfUK9vAeGQz+0TAaZfLMVha+mciE4bfjeQNGdXKffzJYte74LfIUXXP+fCX8ct/jOokszzmjp5ZxVNZhjlsGs+Pz1H2XcZ3EqBw/G4ztCdVeYl1tFcvOWiFmFO8ZZZ5IFhv36fh845ofxyOGW8Y9Y/tngddxDrxnuoOfz3e9BKbVqLfcjstAM4O2PPHLNzVOdJiFMB9hZhgIFrjjGSWgoPzpwESRdIrdv3rsFScwAcROnlRfXG2UM+oYAdgKGJ2EZSdaTLQ6DE67pm0htDDgXqKkzXR2ljjPw/lxgQP+UKJMbGqQRdgBRrl/aqS99NJLA5tSWe9YHLg3EDIwo08//XQJRZ3/RrLodR+2enS/MCwsZkpg3KDNiPChjehlKWeuR8wosWEs9rQ7REikAD/Hc71sEMbEG1nPCOh2e7Kuu4jAKstYdVAVn2vhq4eHsSpgUszCOt3Pq7J66YxBTCLjWedvIcwnVr6FTnH7ADBhRAGiTmCSoHe2vBKYNgECUZD6PYoTyxFFkK5E7qVu5TczDAYizTwldpLjLcxb+dNOcwag87/NsDSgQLn5mI7vKunVmeet3Ne8Uagh6zXrKWAkYDTr+5qyRHPdWbBpTPq82cQ5X6zFJGLle7uNKfNCoL7Gh443LoskkFIgu+6LawDs3Mqv/7ZrhVhjt8hVyIgTzxSPTKJH2E09N+v+grLkmd+RDS2lXeBun4pQ804cMvdz6623C+RWJi+CmOdwe03Gvtn7ixhI+k319OZ+NcddDQBjZZeS1lhXJKu51BhOJTp3OYMU0Fzl0JhbvAysG2d8Oj6YeNZixQNQk7wEOGat+O9OeGOdBjRW+apSUgbo8ZzDoguY1XGlhK4pFtHX6ISjlEaKh2daQwjOBqPeB12/GFbODGmXxsJDEgbUc9zGj5Ni8Io0GHUzABNk9HWXG1lgutZa7S/qFnM8coL7IyXC642km7gTAVIwrZynv4+HxrGhjEKDYapOeE0bjFYRccaQMmuR4b5Ox+5P5EHPffZDmjlMSqjDA7LORxaV6xsQdyxnFH7YHjP2gGmtB4BngS8MAcV3Uh+XsCs9Rowmz5f2HeMdggD5WexjGZsBnglDGQ3BGKasV0I9OJakuxh8MXwyDlHQq8DHBERKJ8J0xsvneW92Hx0b4yieJctXGSCTLCD8SfftfVhpOw7bqPM0+9td5/7ky48uvvjHf7R47PEnVTbwzOKRj35s8Z3vfMfzT+clcgU8Ph0b6vh9rR/AKNcDdIawsKGq9cD+Q5xTQSXz9+6H3uu6r+xDExc6Fn1CEhJg9OGH3+e/cdl/6AMPVxiHyisde+WlxUdU0on1h5t+h8BmdXTa7fvYLB1AuNlmhaatZd/qObep29P5S0p8EgtLfdFTIph2qmUpHhnc/B6nAMUBjGZfeU0OYDRrkvdxTS8DpsjPWo8z2Tb+LuPviWAu2vi0R2ICmmy80kfsU4f1yUD2uuh1giFYMiRnqnfPSVjfBrjL1/RzNjgeny3H1Zylg9TsRRu/Z2+ZlFEYI++AUZeIU+wxyZAw6oDR8Te5bgDn9e7jemD0ekB0GWxnFPI5+nK63nIHpmUk/k7M6Di0ywM2fpdBZOKzCTMZERQVT9bCSJvr5IlXq/3hm1cXTz32uFjQUy7tBBC72tm+r2txsrnYhOUynRMTLAC70DdrgEWyXcHSaQ2YIvSx0Lm37aKtUfYsENzep8UK8ncy0yOkMwnEVro9nTYV7nue024QucMRljffesvi0UcftaAA3JLtyGu/LBGsJp7PQlHXTk1UAOt+daOwmxTmR8reyV5d7wxhCqOJoOB6ro+m33MfsLkATwQJ3/Gs3GtqkMKM8oqljqVMwDjHuLi+wG7AhpW8Ntcx1XhFSbhPbytf6np607bFTcyRlfkARokHBYTukAACYDjrsqJODUyI3yLBibg9AxghSz5js6xzi8RSEFbOUhojo5lSFel0Qv/R0ZocN4SZ07jP2dQJOg+9y2YfSnqtEmYt/KJM0elRUhHc/q4T39KZJm7+7IF4BhInls/DlDoxh2Q75gd3su7nqgRsihgz/sxt3H0wo7x8XhLndJ8UaKaT1nnNJ/eG8XBJxwEsaf3G+uNz1k1KxwTYoTxs8GgvsdZJXrqsdWYg1OU+zMDaNT0X4PeeIwNdypV/s78w0Lg/XHsoKRgvjCwAB+ud2OF9eyhDRm1aGAUxrkpMtFudNaa/Hd/aMVoYHq4B3PMVRpjnp2MSva6TUMP98ZzMvwGt3rmfqrxRmoBuLYBXhwShpHFBt3v4rS6BA6hj3cC42t3b6yduwRg0AaNvEHencWIflDFViUwGRrCt9uJWQobXdxtIHj9dc+MGtT/U3iFW1Nn5OpDvSLgZj3f/cs5p4cnxmgvtM4C5Q1jajTjFjDbj9mYncAWMwlZ7rFlj/Lvjb7Om886NMKYBtwGjaFWPyVIpNAOq/i/7iPFIeFbGkXvnVXGAMABVPxXji+vRpccGj+XAOhvMHEtsfuRCgdT6HWFRvk8MVxu0c6IefwNe+R1zPx9TiV2WG22ohrAAnFpudKjIKuCBvGiQMe3vlodRqFlr6djk2qIY813lJW5651ABHsM8d7hWwCjrhmfcqoQejvs//sn/aQD4r778FcdTfvDDj1i/3Puug9YDtc4r4cfgSGPD74jhz+fsLRsg9k5JRiux1HWSJYEgKWDJ8FgQXoYbnrA4eyF0PHG9uN3vu++gS3HRIfF973+vf3/5/BmFzZ1V3dF7vS5w+2+TPHDda3nYGE/Gn3CzjfIArsF4U9jJZhW+X6xTkqv0IIlZuObxyFm7tBGOfrOsa/9t5GnW0cjc+zkH4ixzNL5HV2StBt/Mxtd8tM8VppTOgPy7dVPa+rIvHYurCXXjhpY9BqQYj8xBs/PjvQWMejs3uI1czx2MgG8ZjOZZAZv1Wl0RZlqfXVQ/4B4wyjqgzugOkQWQAGMI2PKY5R6WMd71QOYIXuf9sHo83w5YrwNGRwEy3lAZJ5Mn/23zG2tiBATjYAZwxnpk4KOIsbDi0jYbx+Rp4dNtybEnr51YPP/cIbGkr5lJ4xyXL1SnJVpZhbHkHUYhSov3dL7g/mhzCHOSMk1876QjhFFbXhByvgcUkcAYCpX7w2UZVz7HxipH2JgF0KbJeQqwvmnwgNVBwhKB4PyGgG8U/i2yAmFA77r9jom9dFyogCTChs1rIastSWklAAIbgL/DjKbkDQKImJqAUawcBAbPF9YXAcPrvGJEEVoA4BTnT6wVDCwlhgJG6elMVvdxuYMuN3MUMBql5nxX5rJpJxhSmNENEr6bJHjoqoR7ntjQFQk998rWIOPGZzyoS1d7m7JRXSoFANpZgRlT3JJmlOIebRAc5QszOm6MbOxpg7dAmEqwDFZobeHV7vms3SRhW2G4SkMxU3FDTm6QuOUDWrq+YJRvQDXXDyvJdzE4rBy0vbhG4gWJn0PIYc3ifkzsGXPK3BM+wb8dQ6xjYNtYq7jVEaNg0h8AACAASURBVC64XzZvUfmUTmK61gXU8ywYH6nZGIaZ71i3zHMARJg8z4UeAAMpTRXoD0+yE4kmsHowGHaPy1h0Bjd7RXMGg/+69tqhZ561G/7EseNmITkn57pF+4P7wRNC4WxCcIhr5DvYBsc7K4bcBs8QjrFZ68fF79sYi/CvGNWqTZkYasdK2jtCZy3ifTvDHINPsecGGK384yEAXI5yzACJNdjhHrA3BlvNTBD77PHqxKOwo3kPMRIXrGWWPQUCDQZE9azIE3uIup7irKwErHCBA94Yd+qtatwofO815kASjKsGTHH/dmJNrecCkYSmVGxpF9QXIDU4HAy3MNyJQY3yw+iK2zQK53pANGMXBZzzgzGyD/iMWOWEWhQ7CAnBs7SbU2sFuUf5stojFXoTxQcjmjEtI6RjzSXz3Q5WYJT7AyAxB3SaI3wDdh65Z/YQYwHAY+BR8aDRa3kfiZRR6SYMo553TmKKB4lH8drsxCQYNv/d9wnj7es2CE4Ckw0Z/XirwBt1rP/u3/kfbHx88Y++5L174KZbFodfeN4AEgIi8hLjweC79wphKlyPMY7MKqN/oT0mYKghZ2ySiX9BOQKf+MQnXLc0pQ95MhK5KiRsh8EonrYPffiDixMvH1NexWm3A73v4N02MDBwNkouOCysw2go6bZP3juhUrUDVcy6SnmtV2b9G2JEtwNKSVR7U9KY8CGt0SS0MSMxfmLceC7aqEnMaNbnMlYZ/x4BVcYiTPb/HzDq6y6BUdabC8ZLxqVKTgzOzMkYdhG8Ma65VeupwfT4We7tep8xL/Vccyz1KLdSZxi5wjUBoybR1m5USacVl3XKHr3e2C2D0UkoImsC1Id/X++zSXZc9/ihycuPy6YvQfh2MDpO6jIYzd+56Vic/J1NHiGGAkXJR2GXEF6vOJRXzawce/mIui+dkOuPemuXzB4hL4stKaUJiLSw6RipWMkcB6MYxX/ytdPeTLyi3Pk32fUunSJxbje+PuPvuMB97raSc59VaqUAujuFtEs0IBFhcUKAgd+uqDA+FuKbOrcTr5SdDog4ePc9UyknQAAvQCrZiABQOjgRM4pACBvC/cGM2vWoicGaDTMKaOa6sLSMc9hmwAnPCxiNC82ghLHseE/Gjk3Jc7C5yjBY71qpWFRerG0Zpsg8Sj1Cj6FYxYyq1EfAKIBkp+qNAkYRgIBRrkPgPCB0HWVm+lx227VbajJuOKbdo7Wou51lM7XUmc16GoFolAdxZp6nZqgmdi/u0w7PGGOSrCza/uLfnv9eN4xhmBmv7aEElO8P0NYxhhE8VgwDW1FMg1jEVv4w4BSXp6IDiSqwKGcda6mQFQFTu80EOjE0mHN+C1jbqqxUA6kGSNRm5Jqwnw5HwQWquaV2qENBdDznZJ1mL6IkAxQ4Zu/e/T5n1jRrFcaVOFEr7l5bCDRiRgmq2Kb1ijtvmwywN3W/23Hn6xzbBIaJRaULF+uUsjCMF0W2Aaus95PaJ+wLElnYL5t0jdOnilHZuUudQQTyeFZYT49HK063rtUr9W2zN6Ei+beBqoEnMd8dZ0y3HAlvSgmF4Tuv/cgrYNQxr3gjAJtSiiMr73CKrJsGf2tlgLlbi+bErK7CLIrZg7UuF13NQ7vf+buZEAMZtRM09mqlhlKp9VG1Y9P5hc+II2eMtqmKBwYHzDDxuV4DvV5HMMpzuX1tJytZZjWTWB1iZjAaj4nHgvt3jOlQTLzd+pObfogVLTKgQN/yKx2e4jGIckvsbxJUAOJmyLWgGDc8XQaIWi+MK+veYVMuSN5xhNxrs+opbZPY9hglyNZS/Kq2Aovcradh6TlvXPdhwUewUPJmLu9VMml1R5+4WicPouUMUUDdO514V73cd90MecWAB4ziBckaKTZ9dXMEWEO8aoDRzdpf3/0ecZsPiTG+tDglnQYhQWIQOQSsW8CoQ7T0XjKmADzhPWN4xBsG4oROaY1gWGq9cfypU68tPvvZz7o2djyHlWtQ6xGvRXIk3vu+9yzeEJt57JWj9pS9+8H7nCBlT5cMVK/zXkcbpBP2q1wUzOg1ZIPA6FrFSb+1TsREg9HXFSq1VvdBPDbj5XXlfAX5MbrofcLPXBaLuel9GCC1DKgyh8vrMvNM2IvBnj0FnG9+We+FvGh9EzAacoMxSelE5oJ2nPboxQXf4WTxkPA5zzDqqvHeRjA3GkRZh5ZHeoUUiWE9tenuk8WTkyYsSaDbpuSw8uhuMl5YkezN/r3eGP3rgNHl810XqA5JE86mf6cJqx+/XcCMYJTfLoPT3EQmPG64kbnkGJTrbg1IEhZ4x+12VkV4of+PHn7W9c8Ao5dkHRbtnWDrEhIXxZRambYFmsVK4DvCBpel3e9avOVGr00bCxvBhzJ86cVXvBipe8d9hA0dM9T5PRNZgqsEebFYZe06i647Vzx/5IgF53ZR4ZTN2KrPuQ5ML8fcf/BdBo5JQEJ5As53K5uQa1C+w3UEUfIkPUmhYXlRksnuPD0XAeLbBULjFnQJJx3PK4Aoz4rbLWyp75e+4F3WyQXUOyvdHVAA7RIIdPAg8J5nw4K3UG0AS6howCifO4GJXsc611ZZwQVGKb0jMEKcp47BNbRF//E7l3SSgFojK5oNwz05lkUJClauKESYyG5P6nRovRKDQ8KVlUMbSxxbbro5wNwMWbursj7C8YfRADz4tZSokVI5GUuUZqzZMIdm/btt5iQMmykN0zIJnmZgIkR87zq5E5U01ielBGBNAKTntI5wc5HcAko6rViqJ6QcdsulTRZthTcQHgHjw3+UjymQD+O/afNWM3gkvV2VUmfdGhBrCqm/iPJh4GA2nXjHeqBnOJUszl9evCpGHDccIJTwCRhWgz/dSyo4MC5n1KDCIS+tsF0oWutkRcDxZrXupYwZIBR3+803HDATQycwgOo+laYh1przAUr5nP0BSEDcPqXnvay46Q8oueHWW2/23iB8ZqdayvIi45fjQS8VI1odRnjIGHcW+FofxSKXG5PkOhs/Dm+Q7JCcMRDrzjcGoIQUdPHxGLdhRIlhroYDAIe5N3SaNGyWO5n9TTY3c2GAQBx7swJRQl6nJGHQ/lCvJLiEEdzYjJJZwgY2MbiZt6xrz6VeAaNRzq41CnPbsaNJNGS8DByndoWUbXt74lHc9BPIbDDKLjQT2nUfI+PfCYxmn8FQMg+MTfZ2ge2at+wtPDH8G6OM9UwYDHsmXh0Me15p9gEYZW0Qi8wavSCQhtz1lgb04SXS3CJjUo+zytiUocD14w3LHs6eDWMUecQ5E2u8LG9mMFrXBIyO4BxwZrnaMaJx05PAZDc2TUP4XVcLSHvqzXqm7ymB9+//g9/yOD3+xNOLn/m5n1s8Iz1iMoI1jT5oZhtQadnT1R0oOeXnTkxzA3mIAXQYYBHWkthOPC7oTUK77rzzTnv2Uj4Qr4KNND0XveaZx1u0L3dI1hw+9LTDrh5SsXsSmjgfz+t9oHVyURUgmJPdqj+6Tu74N/S8e5X4e8XuIhm1YkhpMwwYhRklbph1gMxKr/WqulHVCcysdwx01rsn3PPzdi/uO33mdQwyAHReB4z6fAMYNc7pv0cwmmo1TvZsoihyI7HZU7iOrpmQq6yh8f6Wwej4TDmezyo0sXSn5ccQbua13zHIIxhl/gCjdtNLTkFU7ZCsjmdjJBJHcD/KrNxP9GyOy32P9z8e63tsGbjqmAajvvb1Sjut/uGcvDR+nslfBqL5e6SWvag64zAAhouzqG+Tm84ljxo0AEZPqkwEi+zQ00+ow9FJsXpKutHiQ8ngRrDF1sIG5V1MT8UukozD9RBMtvTEKiX2ysyrsv1QwLmP9QJE3oRi5GAkk40eZojnZGFxzZyzJq1iQXCl8jf3D4NFnA2LjXqIZhg7KWNn94vHHYlS3adA7WJtCnwlTik9plFgZD1zXSxKFJcZMjGjWDQIVITFnu6eUNnXNUY8T4BzBD3KFaEdtqNKy3TfXNdKLLaORBQbD/qa+YE5WwajViad+JO6dRv1WcAoHZdwz2+Ruz5gFMYbVz7tQYsBVdaovselH2DPdQGHozVWCtsyvBmgcsFOrhAzU3PnnhHIGpBbfgBa5zpxXqNJXJA2WLU5lrOH292JkMnmylq2suuEpYDPtAHMxp5iz5rBcbxiC0xYxuPHT6q+nuZLrMdmsQZkxm+XK+WqpB0xVC+oTu2rit29QWsGZgTyCQFa9SivuXMNvaUTLoLL24oPFz1ucs3ncTGSrAlAzIqOvyxm8BW517zW9bwXtFY3S0CR7UpTCVg3KxExcSwEAJgNOYFT1l32gcEvQKJdmxhjrEdiQk+TZavr7xfoPHFSbW0FLt4vYEnsKIznXXfcKQNt8+LRr359cddddy3u1n+vCQRTKgbPCKXAOM/xY696P60IhHrfaH8x9yTs4apmTbEnrojpT3x19lKMROv3jgnFPct5s8ZwL5rp7nq/gDAUtAvxY6HpFXbU8g9mtMGoq/JI2ZON7GJjNrIK+ANGYeIMBOhfPwjiaX2TzKQqDm5DSfUBK5EyBmmPyXHMd5SBY4r7XFFuxNnaGGjwyb1PwFT3n+5EU6mnCYyihOG1KSdQ7FAMWO8XzX+MLrM80/k7PGkJjEahRS/kHdDg82k9I38BJckPCLlgj5SOqTCnOj9GFJ/tlPJEXiMHcUnzG/59WnkEjDMMMpn3YaMuyqhhzJOsZxd/u6zJyodJrnltNrebOMRoD7j2PWtc+e2o994GUPv5JtKG2sE8S4OctC8OOANsVhnCOr9biWJId9vYuPExTspA37T44he/uPjdf/x5kxonT51ZfPLTn1488dTTBcy0Vth3eBbYi4S3WQbCeGocMb5iMAbI+d1hAYRFEcu500ZZkULlFfzkJz9pEMxnnP+ADGHXz5SxmCo0737PQ4urAv9HjxxyiM1tt9yojkvn3K2JZhnsVf4GjAJwt+nzt+Qe1kMtblJc6rnLCrsTp7NV+RorqtbxpvaCSyVpTgGj7rbUpfKQR/aM6H5spPR+TixpZPPy+lv+PPM6GVGdyJZEKFbGiGn8+9YXXjcdXjGCUYcadulEwpJq33Zb2jCjxgwV6hRvceTL9e45n41ANXLA66Y9EVPM6BSHVr8MWE/RezycrAPAqPERYy55v0W4JFht+ZrZk8tg9J2A5zIQXX6uf20wusyMLl9wnNzlTRsXOZ8j2ALwwl7CDO7Xgo07gAHepwE6ps5D9NJ9/LEfuMQTXZlg2gBa59TxiM1CYkol8KzxZqG0i6+jybYbuEsowbrALLJg2EQrShDiM5eZwUrUYrRVzi7QKyxuFmvu1ZnM3dmoFnhbVKihdl0yFghbJ1WZEZIliWLXv6/oHlHsMGwUu0/XpNT3wtLnWihWrBoWCqEFMLtYMHzG8xJjxTX4N+U1cIPGdZXi5jDO3AsCIAHotBvl34x5Pa+YAUqrCBwinHBdVuF8sdNYnlLKuIHiXqvhERDEhQKjQImcZksBHcT3AUZJXgKMkrhEK1DecdPjnkdxktCyVX/TQcr6WZ85lq/B4kYxd2aTPDdddkOHofAN2kmC0v3xb4AXGdcBo1EcdnuZVa058ppt1nSymxuM0kFpBL+eIyzm/g+h7vklqxx3TrvtI+Tips93y2A0xwOGWUMYBF6/Xe1gt4QwAHSTjCTiPGFFj4uVvHxFSQU6HqC4/8ab/CwMGM/olpsoUYGTFdXzw0gB2Lq3tYwjEppw4cJssn6qRSdjuN6x0NTfpGc0imxFYNH3IoXOeKIAwn6yHpJcxzVYV4wFn0XZkz3K+FGui/3L/e2VoXX40LOeg0pMU5tQusNojVP65cLFc5Nb8MjhI4u/+Bf+E4HQ41p/29U2dkWs7KnFcckAag4Tc81eI6EC0M39vU/uwR0SppgprCW8K/EOXOmY0bDk7NlLijkl+dFJP6wr2HYbHVLWAid2Gev+KPDt0lmsZdZYGyYjGK3koUpaAJQu1nbvb42vWyPGPdlywYXOO955Ylla4blzm+LkKF+2beuOAoQdJjDFFHZ3Jhe274x/zjPV1uxSTY79tVN7VoR+1smd2Su/wSiMNc/vRB79OOFOk/JrF33JQRi0rqTRzA7KO0o3az9M4NSyEaXZrnvOA1hCrqXaB3sIBpT9UIBUIT30yRbbxhqE9ee6MJu4fwkVAeDs2LnNMr/AkcJPNldZvGPHX9X3NxQwhZhwlj1gsvYzypj5rvsthhi5yHtkf4zHgM4A2VUyorWswbRBRxu8DjmiusGcoe11KYBnNkqsI89ULtwup+Nwv1RgKM+fWa2uD4wH5Hf/8T9Z/MEffGFx+Pkj6phzg9t/UgQf+X2pE2b0Q69L1qA9QnZ1i83sBFPuNYYk31PaiT28Tx0CmX9AI/e+RTKIcfvABz5gVz3j3GlzPi/7LRVZ7n/gPu/TM9qvN+yn+5IMYK0/wOhpgeY77rrTxiSvGw7sqyocK/JsSMbvkWF5QYby+QvSb5qznZJjegK3BYUZZaxg092uWeeMbAkYDdgb2ecRuC0zdiMwytyWjJ87jPH5WPfSGo+1EvKCvdwJtklkjMECGGX8kHP5nXVa64/cT3RadNUEWtv4GY2ddwJ3wSbBVTYqhYNGEO0Ws/YMEI6r/SAFvonKNvK48Qw07NktOY2HZd635f0c7yHhBiag2jjnmGVg+WcB0Yz/8j6KJ8Dn/O3/5bc01vUg4wnHyYwlGaFTFkLHbKQeWMcy5GHsch/io8JSZOOP1oMttQ5U3y1W6JQ6MZwVaHpBbvpzuAvlosc9sAuwJObmogAblle50isujPM6kLjdqTAnAFMAm9mJdpNyH7gHiZ9DUKSzUNg2BKbd+wTXYymKuTNglGJK/CXHhB1L9xTGhri2FLfn3IlrY0wAmbZYYU9k+eEW4UUZDH7HRi2QMoPp548e0cbeYQHNebkGWdNOatILZhRhw9/5DNaLMeCeSQbh5VgrsW7FMFxowd9FmHUv5/U592sF2yUsEAZHBNp5mW1jrJqBSaszBN9c2qkyJgGf9KDfpkXumqOatz2yvJ1NrzXjTGnNCyyHFYLmPu6zbMzMRQwdL9RuCzpbaWE0S0lns3iMYRo6zhQSMgLMFiWgjNisBqnTpurYpmyaEYx63TdzhNvQ99PW6dxOtYtcq05oCU6x5mnJp3tyvC+CCnZL19+u9aezVD1EwA8ddmQgnJTB9NwLR7QuNOZat9u1TlijsGysZ85NLDTAHtbzstYDvcr5nMzjqzAcOpZSTlzL99KMt4uqk0CB0pSST5IfmcpHX35lsVdlxWBGrLj0HBg5hFLwOi5vBfeN2w4lRucb/mY98VzEAD/88MNuZECM22snT7m0C0bPvv17FH6i1n8njokxryLnlwWUmffdO/b4dxTFRhHskZDcoDVyTgbdJbnpn3nyKddR3Lpju8JGjohxVZycwOzBuw5qD+1sRu+awmt2ew9c6QoUEajZg5E3FZenOFr2o5Tw668rGZIyY80InVfJOBaJ94Kem+xqxgMgOwEVfZG4cSslDDMJeIMBncextd1Jy4lOqeIwyFmvbdaqxh4wQvhEfdadnTqBx2WO9LK33uE0aJc5gYNkL5d1SjZ9A+hleQ47bCVml7UDpZuhj0JuxdufF0tZJd+cce/EPKpudDZ+7wfA5qgXSlE2MB7i25CpyDAAUjHX1Q0P+LxFxnlc7WYM9SmgyGWbqOer590hQwY5Ztd0u9iRQ7z47Ngr8h7ceKBinjVmU7MMG2E1phhO2wSmnCima1dcfYMR5kBzHg8T57Waw0VEWEczw+xrGydjpza64CBPOuAQIGz9qXXhsl9dzsmfdSJJ9CHPWDVGa16dxKi/8XRsYa/o/X/6R/9w8Sdf/urimLwNB+99l0H4kSMvWi8QxuQwkM6i5519NHkada/rWg547TcYpm0zumOPGE13ImxDG9KHsQL0cx28YySbYoyyv9BVhMjs2r3LfyPfIY/2UU9aLZ9JENu8bfPixaMvL+6++157U6i9eeONMhKkG7ZpH5PEtF8JWCdopb1262KnDPIt0vuAUdpQw4wC1qvFdslqZIaTuhjngW2MvM77CEiXZXl0g/dTG1v2RZj0qKNZj7Xf5lyEuLzZp+zzAqK1F8mhyLkcp9yGzchicr53AsemV+Ipa0KG46f91yRKzpFj/Y7R0+EFE9jtfet7hXRCZ2OUCieBebYqJIKQELAMBBjVHZbvbQSnwWvRr8uANOt4eR5yv28DqU0CeazNRs2JV1PR+x+HwutCyTbsBdExg6yQEd1nogMKlxF0QADvic2xkNdSRGETW/b0k0/IolKW3plTzrIlC5ee5ryuijGyBSIhYqZQ7wFKfJ+SNQAxGEoAnUvb6DsEAxvPsR0da4aizwBzXscBOia0FD/Fke2+1iYBQPF9ElhcfsMlOOc6jI7r1H1xLlgd/rZ7vDOa1zao3UOXCTooae0T+wYg5JrnzhU4JdaUUk87JHAQDMRvVszM6xZCCAfip1iMMKBh2gADXA/Bz4KLSx8lwu8BFYk5Bdwg/Gi/xn2WC61icigJBKhI67wsOoCClW2UH64gmExnvVcx/60wo5SqkTCm1ugmKSDiRXfuUAa9hWaVpvHaaMZidIeNwHLayJ1VH1Y0SU+s5QiZKGALgk7qAVyPbhHA6GhBTptiyT2f+XeJMSuR7rHe2blJ5EhEtdkIXHqdEEVb2GKc5zZrZhUl7B0jpvu7LBYAEAIIxS15WklmJ2SEnbtY4SRvwryIsUT4ATBhOWNokAFLJjuAlJAQM/cS9JfUC5oWb0fVqaWYNiUF0eITtz/hLQhh/RY2KS9c9UeOvri45bY7tJYU66l1flFglv2zR+vQ4PTqJYOBhBmsk7HC2mKtnpBbnWYOH/3oR/3ZmTOnfa3nDx32utqtY45qH77y8otW8DDou6XMSKpbo2xaK3fJF+JF3/vAg4v7771HhKNkgvYasZhf/epXlD18o/cT6/rlF446EfBuufoBgjCqlERz2Ecz5SkBBrhxdQozWMU6VQJgybSr19TtjRa1BlB8VDGjjqGFeZPgLnBZo2WDDCWEax6QqmtyXphlr80GK4BRf56ST539m/VW96K1KPc8DNeymx54yQtw6+sixBvUcjOJxVyburxJqOqwksxt5G3Ig9RlDRgNMxS33yy/mxFtT0GV2JEMdha+6xIV82JgOWfiM4pedzLaQhCQDQ7bvEUg5YzIBd5j7JHRjiynTu55VTagtJNrSYspox/9RthEPSMJOFtIhNR1WV+W01pHsOjEzh+8/wE3ICEBh7Jbp9XLPTLRYQiSm26yQWiH/sOtjXxkHop0KA8Wa9yGeYcRYTwDMjG8K2yhgALZ/TF6bfhMrGiPfMslQPEYVhQwynXNWjvhKSAUA7tKgmkhKWxH7m6N91//G39DLOWzDrX5+Mc+sfjBD37gqjJk17MOXaFA94es2aCbdZhHky/ImRhRZow7LGGLO99R27Y9i/oNe3WnQoEw4BgLjMDvfffb3tOuAKNQGu7bBfL1P0ICdikO/PlDz7nT3iYZrsgBznno+Rfdw55EXLd7lbwn8c5NIjTHN6qO8ekzF/TZ/sUmzf0GgLeemZjfjYQadAzkW2L0MMQwXsbKBTQ2zb6YdMQk0VbHjkbex2iaAZ1mgFCudwCjNa+lL9zFzYZs1+R8s72D7TGccIHPN4d+hfhYBSKH+wz4HX8zfP22f+YZpv3dYToBkNlXUxhPH4hnE+PBVVY016x9153VXIxMaP4dOTUC05kIKgZ12eBdvtnrPtMSGE0dbZ9vrDO6fCOrlXYHZrcQYoMaxHXsS4R0Wcaz6zPCbQSlYSkSyOsbaTC6X9Txk4//aHFYQOiaWMMrdAoiPgRlDBDUqDLBF85XVjmIP4PCIAM4AVXrJQQAcygULADYJH5HuSReubYVQScEjc8fAYs7M4udzZuYJ56ReoxRcAgDxsO1xvQ5533ggQcW3//+9z0eO+lDT9yhlBzgEdDGPWwUcIPFJasYIYcwZaHsvWG/XZM3ClTnvDzfJbsb5Z7Rc5klkLByGzc9swWcFifXR2lz/M03V/JHQBWZzEkYw32LWzFFtBm7nH+vXCcIPdi1hC4wDhSvZxxR2LzW6tkcmC9h7E47uJvpwEN2MG0/pQDWyHqHGdu1UzFDLr5frrMCtcUyBYyOC55/U1PPi5oMzRayAS9eU70O8zvfk8FoYsNmwWTBQIRjA4qs02yiUVilpI3ZKq7fWcjXFKM8bnxbnyjn6dUxrC0sp+8clzsFCRiMAvxfk9LEoHoD0KzTnId1hy0SU0BB+bPqRX1BcY0oANabgZUem7VSGeMlHMm6JSvfiQ86N3GojNdGwjO0zohNhZn4yEc+IiPjGQHIymLfs3vv4uz5CzZwtqlFLuuKsmmsH5TQBQEJ7pvOTTHCuB7A4YF3P2Qwuk6ADGPtnnsU9ykwffDgQa+5b6k8DOe9QiKU7mWL9iTXpiYhTMlRJfkdeeFFx4I6+U7udNbLBxVb+qDqJwK0nnvmaTOsZBCzt+6643Zl5Z9enBFDelIelH1idgC2nB+Wh9jPSthq5SH5FE+H573ZRUQXsaMYUc5IBXR1qSGzS0gk5FgbGS4/pjX1ulhCG6u9hmCODSYERr0PuuRT6oKmBNTUFlRjNxnkMKPKJgZUkHRmOaN1YOOu5zWlipzFn0z+dhtyPMahz9dLK1nwo/KznG5PVppKOEKmASasU+RdZCBLGvDJ/jQIa0aNRep0xvYkxI3H8fYW2b1ciUesT7c21vxfldxaUQLLJSfMVcgRWeC41V9WuS/iOV2+SeeH5Tyv7x948N0e62cEdohBZh5XxIZf03zZna+5/PznP7/4yZ/8Sbl5FQut/QSANeMutg05B7N3QetmRYYaXYRo//mKCrQ//thjNvBZVwckY28+cLPlLgb4bl2DcBIS3FzKDtBNLCP3P6haMwAAIABJREFUqN+b2W3DkPCu1WC09VG8NU427BqxgJs2hq03iB4iBhhDpdsQO8QBckMrcAMeD133v/zc59QO9AkTFp/61KcX3/rWt/Ts5b1j7wHWQw5AdiSMhuffKuPX+qi9QexT1uk27fHaF1WZBfcyc8k4ORZcevc973nP4vs/+K5BC7r0wx/+sMC6MsY75M5Gq/bySzI077z1Fst9wCiy/bnDRx0jflVkDiCaklDbFF7hREtaEWu9b92uZN1te1xzlM/e1B6iBOMGylBpXE2A6B3QHmY0uhj9wsvVIpZeo5yNrOeQALVZXnuRG4yCQHiNzKixTCfsBoxSgsrz3WCU8DT2yTIYzT0sk3zLnzuwpnVMno336LNRt2RvrgK2XTd4+bjct05eHhHJlRGMIrfZm7D2I+4ZhzI4LZ8FZ43kz3jPHj+znfUa5yG/DbifzzmUdqId6Ag6R5Rsy74XcZjRgE27Lriwzs77ZIWyQDp2LBcc0fx0U82MZuBx23mTaFF+71vf1CI/L1efSjxJwMCM4qbHLL3aRcbPne0iv7p+gGX6swPMjklRUQ8tLmDYP14o7DCyZgO02BLgnfvNwrKlKQEZ1svZ3rhdNCapkUrMDgKFLEaUpWt/aoHv3b/Pypx+vkw8lj3nI9TgBrE4zkZF0bGBiYXVb12UXMDEQlcloahNSivQuFwYuxdffMl9g5kHBCeuFp4D1ojxO3O2CvAnzICi+9wrsXvcFwoY69/Pbquc+m6VsVr9jc9a+NDO7TEJbIQv5y02qRKQvC4ajK5rgIUrj+D2FYFuQuk26bwrctvgqgeMrsgq3rSR3xM7VUwT94m7KPF94yLP2gsYBewmlKA2agmhdc6OHtqzYcWyLjtEJOfO+gSMZj7fZmX2s3gTNVMaAQYY5RwYJ6uEQW867qlCN4qJXdtVCeLmSHbtxNBJgZxXnBHzDctI4solAXUA6BopGnXHW7ygcJIzavm3SWWOWFenxDIgQFgffnYrxQLpjNM5KYq9KipPC9qTysDH6iU8ZZNc6Pfcc8/ive95nw0YOrewBlYUL3ab2FBAqGPDtIb5nntEcPEZ7Vlh4QEhrqNHso++J9ENg+mWW2+TfFZ4hvYX7QUJHfm5n/sZJyKRcIGH4vVOOrgkQ/C73/uOWM0zi5/52Z9WKZiHBHrPL377t3978ezTzxgsAEBJMnpTrPF+nQ/GZb/i0SjufUKJXKfl/r9V6/+cYtKuKO6NcIAqX7NGbsE7nTRV8qy6OrG+R+MDFxX7iX1QPdHr3e4ujSEx2SytzY5b07h2prfLkOkaBhAa9xGMcj2AVMWRlls9YBRmtJjUOSFqGYyyNjAKKTvm0mok+XUCix3eXs9vB6OchyITTl6KmzFMZq/lib3QAVZYzaQWswnTV2x7Qp1mMFpxj7h8/Z3WpvcLYwUQ79jUKEHCi3ycYmCtiDRQ7uwmZY3sZQ3x/YoMB+LUTp46rrANlfBSWR+IgosKS2EPAMJh6s+pqgPVIOg25PJ2uuaxV1923LLZXIEomPtHHnnEHgLHmOoeMOjwGCHHkOu333676l8eXNws4+eZp590q0uacHz4gx9wQxIALPND+Mjv/d7vLZ5+6qnFz3/mM4t3C6Sy9q8oDIVM8eg95CAgOm7UrfEwdNbYVPe4GSB0Q1jKGpg5JI615ARNlmszgS6KDwjTcet1/5Rw+mv/9V9ffPlLXzGxcL8YYDohAUbdzUtylzlgfqhQwnwl1IB1ulFrKTKn5BeyWH3JtV5Yr8Rhoy/Papz5HWFW9n5oIPHIEWJD/evDhw8vfuInfkLGZs0jMoi9/cLh52RgKEFJsmRFiYnUlmatv6g+8++6/0EvziNHnvex62S4ERsPMwoY3aSC/lu2qx2l5B/GN0Y48hADjjBIr3t6rktH22BsDyRzcT0wugxCGe7E/EbWB/jFEMPDtQxGTeokyz7Yqt3eYUapD4whS1UX7q1CPspNn/0dPPFO796bDUZzzAgMR5B6ve/5jKoY8WpMe72WWS03jmHfa0xdu1l7BfkHNkGXECLm4zwOM7D/s0BlwPL4G86z/LuMxXRvg4eo7nAmaeymv94JcuL5AUs4ja/xQgF4HqBmE/Lv5cnJIMd9wPHHXnnZmw1Q9y//xT9bHBBgO3FMpV/E2pDIwCYpkFjunwuyoLwJpYx5DyuaNnHEtXgzdikRP7Y2OWA0x7t4cjN/mZDcc2L82PRcjwlMYg2LDnDgmAtdg2tyfQQl98hx9xy81xsY5Qx4NKMlALqTck9sSC3DqvdVQKq66FzTZyrLgzVDLI6egeSrEawhZG3R6LqcP0XnnSlHZpx2Mefhe54vsaQwPc62lGBN67gkthCXigBH+ODW5kX2J4KbDG5bzp2VitudF2DUSrgXMoCAEj6A0Q16ps1iRwJGt6nUB6zY+nVvmRFmiyRpKb2TUx8wDOm0/lD8MFTNTEWwA0atLAVGy60/12/M+Pn+mpWIwTKC0cmwGjZRPovwSvC8LfRW2lHG3GMCxRmPCgco4yAuPBLByr1XxlveYVa4Jytxzc0VKRMA6CV9dvrsxcUrUrQvaf71tYPNUbi43J20Z5BQjDWx0xYMGidKMqHUWNM/9amfliK76KzUO+66u1zvAlowl3RuoQoFbrP9ameLsVRx1dWxiJJEb0gR4yKnvBJrAw9FGZkbfQydxgDAn/2FX1AZsrOaX5jJ3YtDivO2oIMh15pk/WGIsTdOvPqKFNMRJUucWXzms3/OABlhzrr8+tceXXzv+99ZvKzqAXvFoqPcYDnvERMKYGJtPqCECcI8nn3iKTExysbVs1CCiqQUFMLp0worUCFnhC7Hc788l5VXF/2+5lakFSZCO8TLamVoxUT2uFijK2JnUdi4O73WWuaxT+3LB/3pvdh5uhqWcRYwyvwXeCw2LGCUf5vpaSWROVu/Qcw1xev53r/t9dxJVMnGrmSpFEiv81geEz9JyMwSGM3+mb5ouVzxcTA7KXoPgLseM9p1PtsIczFzg9FZ2cZ7ANtGJ7DyPNAVqpo2EPt3RvLbiZUGPjLUdUTV9lx4vQJeebZXj59yeTNiBvEWnHrtnL0YPPNrYueJOyS8xNUO9OzEfrJuAJ8XiFkmbl5JbYw9SVH2jnn+qk84a+5GGU8PKQxkrwAxchBjCVm+S2uNE2FQ3agwsdelI3ZTx1fHvI5xQp1WQjIIw+lwNese85dzGTquHTAaBsiGRc99fd+sVxsZlAerz9z7y8yh40/xLOmZjitk4a/+tf9KMaNfW3z4kQ/bm/LKy68ajMIZchfci+Wx1sBWu94rmZA9kKoDAaQcQ9gMCX32IFB7V/IJwoK/CcvhRcIY83RQ3g7CIGCRAaPH1Jqb50D23H333Qb47Jm9yguAcNiFvtB84nm5/c47vU7xhtyrvc69kpxGLdEt5Ewosx43fcDoFctKtEM1P/ELRt5gVF80kLH+XnLTj/q7fjgzcyEUJp0C2DSzTbIiMZvvzIwiS71fet4kbYuMURtfZAIkD4XnGStXiWgvWXCTvRJ9LwF8wVHXA6PL9x5stgy083fAaDwUE0hs+ZCYbhrZlIdYycRaIysaf/72RhzGKtd/J0yYMSyd22MzGL75/nog1edcBqNjnVHA6CS4hpuK0ky8HRsyC3oc4Nx8vsuDZVDGeJUo40xKlDTvuNyIScEF933FqWySML6kNmO4B6kBSJZ2MU/FSl5U1jcv3DJci42Ewk2Mpt2N2jA8XAbObn19wr1WTToJSiy5drWaHWolk6L3KTUUVq7iLtVFxskK6ZpSmoBrRmjhqvz2d7/je0VQ2mUqQEo2OdcArBkoEfPDZDa9TeIQi4VMerNQVqTlGqoWn7UIYFMpvbFLFmXG1e4ZgYKML+cHeMIOwCBVndXKmnT8XxeXxtJPwf5tYuG8HqRMcM0Qh1hMmAojCzhsUfFjXoA0NjLsbjFFVCUQcBLwwF2zWZ8BXPlvlxhSlCBuepjR113TsUpI0a6uFn49V8BoFjPuuxqfcuvPLEO5xmHlCviV8p/W5rDoYx17bbYlFmGRTZzNx7OOLBHGkdcpsUs2fkoZ8/wGri0oEfJ8x/wFjJY7S2U/2gXGNfjMnbQoM6Z5hQXCWgWMXsQLwDrSvw8pAeBFjBEx1JRacqmbdtP+f5y9h7fl93XddwEMML03TMUUYDAACBAgIbCCDVRIJbJkFUcWU7SS6B+IFSlFlpPlZNlK4jjF1kqkSJFJU5IjRyvLWZFki6ZYQIgiUYgODICZAab33gcDZH/2Ofve37t8oKRcLvC9ue/eX/n+zvecffZpPAv6zVbPW7VicQW5GH6F5JjCtE05l7fNUx6lqvAX0yZK33WxkgwY8vAtAT9kf4kYUdghRnKyRhSUZD0uiu3gvXPKz4N1IXebF+H5as2j1l+6vk9/9nM6z+oKyS6a5z66d+0Qw6ln4ihCd18g7Ac7hoNDOP6nfuqnHHLF6MyjDy2pJzonOWoe2alIyRuvvar9Qss1hfX09yX6+QGxuzCr55R2cJfuk2vjcxyLxtyHZDQXS2aJFGR/ltIsloRcN1fPixmtCWtMkBIbCQjQsa6ICYMd9SQmWC2cs05B8XN3K7JOMUFeBTYsf91eiOdh57EZURIObbwimw0oow9uUpie6IqPAbB1rin5aNW1YDze0hRoAR82WsAohWyw9sMw/ZAksIQOGY90qCAy0nPq2bvIZVjOGG+Dz7R46lxRT1LrV0BQOWnkInvIqgEV4BSgSNidIhxkPX2NAd+s/943942+/Z3veJrQq7ter8EaWsd3+L56TgL80U3oaABv8tIphLysHreA2NNnLlT0gKiV9gNMJfebSI7Hn8IaSi/epuN5OIOOR6En4eMdO3Y4nLx9y1a3J3rh2ee0njdGDz/0oNuL3cY1ac1YdwrnEpZNlxSOHYfXcpZaitY/zpFsw11OSo/UbaDNW5WXX3LC82fdnOuse9934NDol3/l74x2vfbG6LHHPjt65ulnW29KdygEjn2giA095chgR7Gwhch59jHPihxPdLZbEWk/unuK5D3RG2SUnFEXH7dzfV3rhC3DgX344Ydl+46Nh2YQxt+z+3W1Xzw+2rheqTbS9QBSkzUCu+vdCePd0e69b4x2aoyogQjyrb2xRF0BbpEjdtMcASQcV1V5+7lLAdJxgIhkRZjCjNakOY5nPRswP9Dz0wBoLKj9yzSgcw70XxCmD3iaBqMwo9hu9AOyzD0bn0wBM9vSJiH4PXss7yctYHitQyA4/K7tVzOYuRf2f1j68TE5X4NR5IPP3kotB+0uBUZrQE7ljGYYR46dY/ygtbPdnQWMvtd3cz+zgdEws/7ul778xTEzOhsKj2FNWHS2E44XZvAgppmgMWLvz8Sw8wBdWCGlgVf6vJQBoRH3Jzt3enRNm6aMgrw1s5HVRzNglHChwwtUHgv0weIkzJ4+bFwL4Wbn2LVAkFiOAGHoKgwtQCxD7UpLCSieYeXUVMjSAJKwiQyYAaYSged2Qj3CyOfCYAJNV6kyGY+SXo0197vYTHKn+An7Y7DcwgKDW9d9wzmkpBnwPBgBGOPAdZzTuvBv2FbAqEMzOh7H8hpLGXLd3DvnJWcKxhnWp4BUgSnWgibnpsn1/yhUM21SrrAKMGows+SzOcSNt8p5OhfPYR488GZhXVGscwM2KWCimp6QPmGbOTLmTPxYvUoTH8Sc4oniTdopEIAo2ajwatYwWZjZjAGqafGElqrPV5g/Va6Rs7RdIyoZAGuHKXl3sIv6Xjk4k00euYzSCMtQ1cQFRu2gdRWk53u3N1zRgSpcIn0CuU7aBg8mAxPM7GdiCmBXRpwiJkDoNV3XVR3v0FH116Ud0pJlliEiAQmRc01u+t/FCUxiosvECjEhK8V0Ai7pX0mlvUGYFBDtZWDtCOV//WvfsAzT1xRDA3Dj2FXVK7imvUZvXxfi6d8UjADQDER1HsLfsK3/6it/Mtq6bcfovgfu8/eXr6jqdpQ8hQ2se9r8ADpJmyFFAOP+Ez/xE6NtWzbLQFIwIXAgWYTZJFvuD/+ffyHwq5xQFduRi9Y23Kwp8vWhDz48OiqG9V4BCSaWYTB3yyiuX3+7c9/279/nPYtzi1w4rQFWStd2rcfnkY/nMYgCwMVQVKNwK3dC0nKYSNVwv1H5XBRhlAIuNX1T7wMYV8tXM6KZVU3zboMTCqP4XhfUhTELGPVz6py+gFGzoYS3nY7RDIQNeaejwObon5Y74pmgFwAp+6ELC8fGpEkEA2muw/l3NL0vXQCjDDMaHTM2dpLHyLqdsZ50Z4AacKvzJv+cCBX6hF6RpIeQO4o8s3iXpXvOSp8Sln9Tz+aNPRpmIvnCECKTtwuMMpaQoqPLinwhqzckhIeUloEupDqb8DPRFArKTgr8vO/enaPnNI1okQqdFmmPXJQ871ORzVUV8PGi/ROA6pzSltZLV+5VVxWeLW31ALPo/RAtK2WYee+iAO5ygan779kpR+dO57kDRvVBpS0BdPVMdR1uj6cH6xzh1p0l68WMWge1niGn0zpMx4lDMnaYkSN0vFMnUhBXa+fx1tKhTz3z7OgXfvGX7LB++MMfUR7209WbWk+aS3MxES3zBDQ97AEdp2N6kIvSfKIfE4kjLYq9iv7m85fVYaD0VuXu0+qKvy9TjifP6LAKGz/xiU+M/uyJb2ku/d1+3q6+1xWTb0sLNyam3bFBjq8cO4A++eaAjOUCxOhrbPLatatrD8hZvyrZ2nqXjqVnfPWG5FwECGH7ea6roFATqS92F3lOFxF3DRiAUdvyhNHHAj/zl2mSLLq+flaq3HsVMPkzgzC9n2+DYFExE2ZU9j9DcqwbmljiZ5z7oY3JZ0rvTHImc+XD709jq+Fx/Le2PyFJ+Lv1TiInkiXWgBHC1dpsviNhS9VCzzhBazyN+0LUzAbu8x6fmY2UHALp4VqMf58q5EwBk/HiNDM6fbAop3H1MgLQCikXw7/DLmYxhrTx8KKGIDVhTzfkFihhBCDhOvKS+H2/PCrA6EqFUQidECpYs2adWT3GI7ogSMLhyS1a6ITmzRw1S0mY24pWDweF4WIeWBgdr5gHVXx7cpHGjwp8sUG5LiZJ8NA4Pp8PwONYKIDFbm1TTaXZyHyftUsbIcJzLmYSCKuE8sq7xHBwXFrY8ArYAYymO8AmNQQmhOUcH4d+C6hxnPMJnwhEPPnkk/ZwAQd8ljW4uXt2ss4olxqdWjlRKAkSybkHFCqFBQ4rNiPJOWDyKsx/q1iHMwWQdY+AHz9brZfTFdr4AUhtFJs9ItfuNmbTE6KdrxxgASHAKGH6Bfo3YIIQcIw73VmKDe2CqHhcLewR/gKcxSSXh1VKH5Y1YDQMhZVAJ7aj5/Nds/R6ZmFKk4tr42wQNWlTk80WAJhxawZtbODWgvRnLWa2lCeby06OgJ5zLvUccHAAo5w/HrRbiInJdJ5bt3K5KKNtA641ogCJnnswS+S10Scu+yysT+SS49BvFGMPyFqqFBeaSN+kMBgGHzBKq5jlKlY6pL69sBynxHQC2GDNqZoFDHIPV2FbYMJdMEXIuroBsB+4n3Onzzm/8c67d4ze2L1H7Oix0eeVY7dQ7DeV7KRqYKRvtLPhbg26JgoSSCsBjLJff/onf6J6iNLvFhnSI6VNFDloFJlcFUj8jf/tfx1t33qH2zZt2yZgqWd6RMVMFMHtUAhwju5poe6dfEDCuBTcPagepMc0xvY15f4BRjds2GhDMa/HTVLghwK2ghaDz/mdNwkoY6/BHMICNhjlPqpwDqa38u/CgJUDWI4gAKp0W/2bsFgxpsWMuacv99mRmThXtCGyIwuYcV6pfrIHxAxVRKScTI+XhFhDFwzAKNdruXP4usKGQ+OCcxqHy9+1I0iT/wkYhRmNTuce/PsMMNprYmdsklvG59K+DAaG0ZYUmHoAAy2ptA5XJbv7Dh0evfzKLjlYx3yfsMkmDwT2TkiuiDPQZ/Kg2ou9I2rxjEL7hHDJqSbl4y6xahR94gg7P1G5xJs3b5JMbB/96j/4H0cr1M7pvHQbuvIdreWbb+31PqOV0ycf/cRow7q1jmQcPXpYucmvjXa9+rKdeAre3IKLNmly+G6SHMyXrK7X59GXpALcvf3O0b0771YbMbXtk4N0TPeyRI7WUjmANu4dtUpEbQhGeW63SsZK0XfaRuty3krecbUK6sJHumfoOZO+QP7ot7/z3dHf+k9+aXT3zvssQ4cUMeG4dMPguVUEkCr2xaWX9BwA8ABJM5ztrHO/5YwUgHV3Aj0DwKir6NWRwnLaoBgwSgU95Ak6glQ57Bb207mROg/M6KuvvOQw/QaBzbXK7WayExGQBboejr942WKnqm2R48l94Tic03Olmn7pyjWji/IdPCJUf0RvUU2PbyUtXevWYfoQCX5L98neL/AfCDf7z2kmcbg3qn9u5Ywa17F/O4czrZ1mY0bLDhYzSm0EnUYS/Qq+CaAbXtV4b1lP1IXnfEPcNQR8ITqm7258X11NPwSjZR87JUzXxzFg8pFXCiWrC0r1Zr6GTexryTl+EBjlM7nH/z9gdFjAVOfp7gQFRv+Jjl0TIXIR9uSasZtc6MQjHl48BjHKDiUXhs6bbQBa+U7+7pBgt7zhu4AkhB2jteeN3Q7HMS7w249/3TliFCXc0N/ZYKtX326PD2YU5g/DiFEFXLlQpxnCMIqcC7B2mvGaGNm+xggZRsaMifrZucJTGyh9RDkW/e7cHqlnwvMZHjwNYxFi8i6rCKBC9WmOn/w7wqOmw/WTc+N5mqlkug1CbVZQdL/OVfmAN1mZHFDvNhtxPQdAAPfItTGNh88BWKkyplDEiclSipWWUCFEs8H9bCw0FGjAugk8AQZYc5gM99kDuNrg1kx6wsIYwRNiigO+uGfnFepQXsNOF3CoHgH1VCApSVqGSAEv0PEWzL1ltFzhF1pVehToPB3bxrJSVQwSu5CpijioIqbhfuVcBhAOmYbxbHquV6CXM9e9VuI9r8qFqU04lNUcJ8euzZe8lx5i0KxPFAebZWioTUQ1mOHb5B05zIUGRbmMveJi0lwM0I4Bv1+V3Jpp7sIC1pmm3pdgPlGIMlonxRBdkFIGnJ6UYkdh0NezZLuYV2SDPcSEMVIpYFDJ/b1CAZSOuVTyuXDJCgMX8k1h7pzHJ6P0xBNPqPXKPssB10/uF+2gLPueWa3wvPYLjCPG3+FAJjKpnQw5n4Sit2zZNjosYPvi954dfV4s5z2aS+0uCd3NwflYPCMZ1woBj2zcCNNTzPBjP/Zjozs2be7COhlVRpFKqQOqboN11JpdUOeHr/7rfzk6IkaUPsSE89/WXjh1RFOZxCzfK3ZlsUDB+zUJZq0KBl3YIdkj9Prqq684MkGBFfvDilhrhlIudkUARPfFuEHCt+QVOmxNviyMMq3k3OYpDDyOWucltwPlgqXO7RzninbOJ8xoquKtVxsUjGVvHHKfjAPFsLpwhZQeMcZ8jyEUZlG7MMSgByesBzrQ59Hy2fJH2ND7veP2Q11uw9bNsNM3lwKYcQFXA1GnqQBYm/Gn+ThrxrkpOBtHCyTv3nMU0uDIUZHM8ASt2yk5LfsFLl9/Y89ol3T624Ak9QGFHEBnImPoTIwj7WbYZ29KPi6rdR/HuS55o3gH3e3pPdrT2IVjyln82Z/5t9X4fZNyEd8cfV25lLevV8svjZCmowQ5kzglfH7z5o0mNU6IST0hB4U8USIxCxWKPqKI0YvPPStwume0RccKm39F04IY4ADTCACd55D2RZEHS0cbVUz3PpEATJeDuSf/n9Z7YZ5q/5dzHUYUO4Mc8LKT1vqKcKkLZJtdxalxuN55o3RFUVcF2Yr/94/+ePT3fvW/szy4FQ9pDFpr8mKvCAQS4YNQIRLD8ahmZ82Oau159oDRnMO6CWCic5LT7ecsJwwnMJE/5Mf7RHvwpGwNZAfdLjZu2uCIZNhyooG0bqLjy1mt/V1yGjdrPCgRsMNHlCojfeQpgFpronNEPyiYZOznZTkoyxXBWS5bDjO6QGt7SnK1UiOEAaMeQU2aButJznKnloyBIfpe+8RkhKM5k9c0qBuye9O/D5nRpElQeGfdLwKF42eCWJhucvh5kTOK/aGQil7h1dlnEiXLPs/+y16KTcsV1yyTmT3e8zeD7cZQw8/ENtnuZPhO7918N6CPqBvfna90L9e26Nmi98E0HBuyYvr8s4FTjhtMGDtnJ3kArIcgemgLh7+Pmea+0OH6qLXTF8dgdPoAwxMRvhs+zInRLSo6i5ZwRRYyn8vDGXoHfDZ9OamM5TNsoi1SIjdkiB//xp86B5HWTpeUxO68I3ne0P4YXHuIUmS8n6lKHNO5lfpbtbYoT4CWTsMxoIDEapJfAOaSWkUltA1QQ5mxmWAt3J6GRvtSvBmvuUJgmXwcmrGHSXQuq87NhIyL+rz7i5LSb+aP1jGa+KHr2SIjfA1DP8gxRZlXOLnyIgHPXB8hPHuCeo97uSDWoJRRJeAfEyBAWZTiUfhWypZrSNh9zFrLwLJesAV8jjVj7Wn54DYlzm+E1ZzrewdbE1blbxE6A17AOz1LGyyi3GwgvXmrCnm+CpYW6fpgRhfpHqiohxmlml68j9cC4OprZCQdrCL8CMdsz9QsUq9JjHnJbymJ5PDWKEOucVLA5OvNhJM2qGNgO6hqruMVI5s0lMhrWNIUyI091A7XZ29gxIopLWck3iLH5VjTaQBvKw0DecmcccAH7Dm9FlF0GHIAKPmjV7TONK9fIvkFEFhO9W/OwfW436zkBAbbY1wFtDbfsWX0jtZ0/oKaZLNMbCjN1edoJjRKHplmlOBTTz0j440hq364OECE+83YiQEkfHtezh9tmVzgoutxREJh+nJMxGYIAO19863RGvUAfeyxzziMilxUt4YCHPQL5N8HlPsGQ4LcfvzjH3dPUhwsZMnwhlIKAAAgAElEQVROlyTAjB354QKdgCv6DMPMkhNKXhqjY69pHDCA8TzpOALwawRCARh3iiUj//PVXS8LKG9RmsxKp7GcUK40zA6sDsyjQ5wy0PQW5RpxwgzGiA12fuHbhPJb7jlXNVnv2dzktzYTbmcqYfruK5oxjhRpmDHN+2n10/smxg15B2jCJpJLiXMNGCV3kvVztwUcCkLEfNdV9ZNG2ew/V8VPgVEY0chojEiB1k77Yc8nGgAz2gwxn6mwfOl0hh+U3q3iOZ4918jvt5DWo+PZwOj/9PQ0Ben06LtPP6Ow/CU5VWoPJvl7Xq36+AkTSpiQtBPuCdAEI8qln1Yh2l5NGLpZfVcBrvTLtdMl0ISzBLaGmYa9/OHPPuauCuelC99UP8u71ZWBim+cBXKgcXhwmmg19plPfcrfc5YDjrQiYgYRciIuKCz/nK6VTg4HD+yT7lRkQMCTzi44IThNpKegu3Cy6eywmHC42HgK7Jg6tEC60nZE+qt0UkUG6DtqkKq1gwmOHnZXBJMP1dc0NhX95d9haslfJqKjffG7v/vPRr/+G7/pjhgLxTbSWi52Aplk/dGlgFEImTu1Vuh1Jh9VH9XWcq0zSHdAB8Ck0uaPqWP+PgW2AFWdG3t5QWDbPVe7VdkmbDIyo/+qj7Zy03UuCJG3FM14+MEHBN4X2ZE7dPiAW2u557cjURxf60IRq/SQWWLJwYIluj79e/kqEUzHFMpXFIPWTmbWle5hXUxRE5Ej9HiHeO0YdfrLdGunaTAa2zUNpkqfEwEhTQtA1ukUAzBqDOO/FdPIT/Kfec25pYqPAaNEkBLxCkPpvd82bIibGoONfwzD9Ln2fJ6fQ8A37Vg6sixdlXsbHjtg1Cyznv0CkUIBo55JL0fKNs62byYY/suC0dlA9BAzznbcaTCaazdxFDA6uZGZ1VXTF+aK0qmXmcVu3xJjHIOZn96AzdglV4eHhcAD2kiu4jhHFAa5Q17YORUyPfPkn5tJpKoWT5QFPC2P2/l23ZdvrRodE74nNIDBCYgIM0jbEIcVJENhYx2e1b8dPpXxTzNvjCLHDoDgWKuWryrlIsHgbyhIzsMx+DeOLMdiprfBnb4DM4ORNsiBNQBMthFiBjhglMRxirPwHFEizAU3EOgCCJhRGFTGQSbcy3mppue6WU88VdYL5oDr47rXKFySGfS5boNahUbKKJUy4RgG192yBZDt3FutK54ToWE8Wqr841kbxErhu4F/MyUYQ54rISOUDozpIuVXkTO6UEzoYtgKT2VS2FFNEQGjNL33XOQGsdm03D/MaMLqFuxW3hM2s8BowDZgNAJt5lDft5LXOUreukCsgWKalU+8vAkDO9w8kSMroFbCfq+b2hPXKRkrYDj0fH3d49ZQtVlgHK1YKOpopybMNcUeNK+/qv9wAsix47mc1QAEDBMMCWAABtWOgq4HUIiCtBLUQWGx6RSBsd8iI0FuE+GvFSvXmjGy88ZkGhlB5Papp552jp0r3tWSZbNaPC0WWIDtZ/2rWERNqOUEIk/FfIuVFSiuLg0CFgIlh+WwcD/Msl6qkByg1UZS9+IZ1rpO1nDP7r12GNk3X/jCF0abt24u5puKZLN9HXYj0kDFu7TopYvn/PdDAgoH1B6G4ZaLNbFordqevSt5feY7TwqYKg1Ghg5gvmPHnQIUt5oRfUgFKMj5Cy++VLlwSovBmSPvDLDnwh7pFXIAbZTI15WD6GptuDmtsZ3MzqMF6HgfNOPI7+gLQqnlgIc1DVit9wGr1onNhEaO8x6FT67KZt9rn5ip1//fomKz2nctn+7Na4VSY0gtz+Bn8t6o8qjcZxjecsYmnU/MBHeuKPdneXUYvlh72NEwpfW+Pg04Z2Ukr+460hECxsymQwTOC07/eTF09LF9RaDutKrgb6FpuQqzrkofnVCF/G5YeDkHS8Q0YszDUq+9fb2d+5PSf+iyYzqGSqsFyrX2yJn2DAV8W+7Y5uuDjWPQwd0771If6r2+vguK826QPiXff5HC5zg4hzVcAUBKXujP/MzPjJZIvufoOYfhRwcStgbYImfkm/4rdXD58+98y2Ont9+5zeF8WFZkBhYRJo5K8VWSs+X00hSrvk5M3m2SN4w7QLt0sPItpcvdfUHnLCAv3ahni7zkOaDXeFFUWOCjWDD3saR4yEPa54x+//f/r9H/9D//IxcjLhSriDz4eOg56T6KFpEDaixY121yxF58/oViNw2ISj/xuwsqtdfQIRS+Hld3C4ofl69Qr+AuWCJKwBoe0hQ45yx38RY2hn8fFzONXGM/IEGOqbbh5ZdeGD32yUd1bMmS9tEZOZEwowa4ukb3hNUeZQ8w/nae2GrLiAqY5i1ePlq3cYumzh0YrVm/wXoONs+0BWCQLiMdBSgg0y3H0kJsujqblWwEbtDajlv0/cyfpLcg57ODUc42Diunkr9zuFNNDyimPZwJBtd8FLmFc2B96RHLk6jz8Py1XycTkGqD12tin+rfQxwWUFqRthpDmtf43vuttP6jfZ+7J+iZIJ88Y+/zwbVNH2N4PUMgPPzchHyZXHeuN9cy/BkwOgTc4+N96cu/PaOaPkxRFmQarae1xfCCOHAATr43TeEGgOZCnZ8mJRc2EaH3THd5ondt3ybG78jo6e9+WwnlYjQkLHisnOeqPEMUGInQbDDA6NNPP+2FZpNhaItRqFzNJQJwHBcPzehbi2/Q0gwZVZqASK7PDI0+kykc5JDete0ubyrY0oSqx8JhoKRiIMLdYhD4HkCO48PIGIB3SyqPX9NxCFPDRJ3X5BCEd4la0WCkCfe4VZSUEdd+Vl47m/2cFCXXxzE5NgyCvW3dY7XLYaa3qpK1nnxug0Il3APrgHJizfjuda0r10/hkDeLjuF2FB2+R7A5JswoxVFnpNwA+Gd13wkzWQnpfixI7fWzmXnWsGf2gHV/jIWbC2stJnSJlPl8MREof5hRuiSgIMNEAh6y8QIm40hwT27o3OCzZLGeoQ09IKCb4TsflPeVa8eLwiv+Tfh0yECk8Gki3+WBD//jb0MwOnRw0g8wYNQVma0sJoBZ528sACjjBevlc0p5JXeUf7t4j4p8j7WVIgZbaw3pN0qLGwAqYNXDJbrCmtwxmopbxqk0BjTpudAU+839BwxM73ngfvUIXEvShkOhq2RMAKiAc/InX3zxZQ9kYA0XCyTQ/J4WUky5AaxxjcyYBtOcUoECskNe6DmN8EPONm/eYnk9qElPyNHKVctd4ACTidzA6PHfJbFX8wSQYa7Yh4z+/OxnP+s+vMyMp3F5KUXSNmR8aCHEiEvCToxsVM7alcuaKHb+zOiiCqnoQrFUBviU9MOJw0dHZwHhdhLVl1RM1f0qpqquGDebET2t3FjYY2QL8IRzZXnqqTDsf0KVOA9us0Ylv9+TPONk6hrpdYy8OuyoUK/BerOj7uXqf3fVdEdskDu/P+gzavDdYDF6lXCtGVH6/+lZljFm5GuNZcwEpgBQ5A/dxcsgvsN0VID7vXZ6A0azt8YgqIc3BHSmTyUtYpxOkRZOZkorB7ZylKWX9HeGYvhZkX6hc5Lf6ab0GqMKMILxAlCdVbEbDtDzL7/ilmIrVMwCuwsgZQ1uV5N5jntOzw554fsM/KBwEhDLfWLIkaGHP/iIq+D53Mc+/CEDRKI2sGg4zfeqOT4hazuoAj04I7t2VUu9n/zJv+5emRKyKtzB8ZDuAvKjk/Eu+Z33z5w+PvqD3/8/3dkFdh7bdEpML+fbqBQDHGnSxTYIWNPd5T61GoNdtN6XPFfR3BaTJug1njHPErnxfHAiKP3sWDsXyGa8sFvq4bTU+FgzZrqfL//u741+/X//LTt+6OEFFM7SV1WRPJxInGunAkmPA54Bg+xPrqXsYA1mQVb43G3ocAFBctrp9XpGDuPWbXdY5vk79+V0MJEc7obRuYf8Dog5rVoGX4fWBPt0hPxsrfXnHvu0jnHR+gLXB6fJqUQC7VwL7DS2kFxgp7Do/LcpenPz3IWj9Zu2jnbve0s9R5dZ3pMz6j0yYEbRkyHDbmkw6l6tAzDmTdD6OL9PA8DJv6uAiSvGGTDg6iRU+oz63zl+O8uJuJEziu2RkLoQMoTFOC1L+94Rv04jiH2ZBmHTBUzTeCuYxbbDTksxnbzPuexAD15DMMrvtP7jOQBGneOs/zzhMbU0vVbTazi8juHvuYas8V8GjOazWc9ZgSg2+J986bemZtN3uWhfZBifyf3OnqNRPSzpIVmGfDYwOrxwLsijOT2PnVDUzTZYhOW3bblj9PKLL46OK/eE541Tco0pHm5ho7AmfeoYN6lNwcakWCF9Nh1iGtDbKQwKnZ++g6H8aZGTHNEIDBsNthIDtnHdRjOEfM+gDsOfMFmDqnMCjk4K19xXXlTYuuKwmT3ftydj6HoFxshlOqrm9RyPxuE0tyeXqvI4ionAQCEwhOlzTq4LY8CL6wEsE6ZPzijKc7ES0VkX56cKLPAeSoMJJhW+7/6UzXhe0PEqp688zlu1roDl4wLTXAch4DxLG3TdgzezFKvB7gCMcpvc38IFamJMWoFyRpeS7sDMeiZ+NBiFGQ0YzezzAFA2Z+THm6AZTgNVGB+SNvUKewqDV10P6rlnTB9hUl5mbZu59HX32L4863E/uwj4IBQ0BLFRUuN9AFjiYQXItpHjvYRqypgXM5tcT8L0AV+5ZnvPVMfKELkwj8p6el7qd1qXYaDn6B5RRbSCyrpwLsKZGDpHJ3QcFDl9GfcqfDZXhuuHPvSIUxZgW2Ci6PIA4D0j4/8dtdUhzIbDtlBOH2AUUOr1lVFiegsFaxh6nBvWH8cLxwzWnv/oiwvIJCxKWHOTQm0UKp0VkObz8wWqAGYU2yGPf/MLP+vm9n42AoSAV7eNa+YOZpVCpdv0XRQtzuklAVFYrdsEVvcoxYC2T8u0F85LRilwhPUHjGJctyp3jTQZjD7OG/dGBwHG7MLiuaBE+/aCWpzBtGFMyDMFkCDLTHrzOFByKwWGqcA2s9S5fxUipQ1TTW7DPgQ0+n2BNDslnUuKY4GsBsACNIZOCxwQ0RGY0Urd0PUhM0zgscyXU2WWH3ZVjNgwWjBu7dQRq8i104L4j+t3qmCK8zoPrRlQV9M7Tae7bTRzGgY1/X9xior9cUKN7wEgul+gkM4ftIpBdhnpSL7nWT0TpiI9TkEqBUpymNdt3CBguNrXQushpxlJdtizJ06dlCweMKPOc6KrBzmjOGsf+cjHDMbQX+9///u9FsjcKy+/OnrgwYea5ak8arYvMg07io788b/2byl0v85eYDnRnY/ulmrSDXI6yIsGjC9QcjtFS0fk0H3vmafc2u5NtZ9aIN3Fsybd6KyukylhD9x772jd7atGxxTB4pq4Hw9ZkIyaddL/0I+AUUfQdGG+vm6C7yIlUh6UlgAQSgSnnFH6WNLi6ubR//KPf230B//3v3BaDE7iIoXXHaESo2ripPMVkdnVuoZzcr5qJO9Znw+bw31n0Ak5sO4BLBtFePmYCI2Nm9YbjPI59DvP9oKO44ia9lq6ydiZ6rA1gAa29C11R9j31t7Rpx/9mM59Qq2dFJ2ksAo8IOePlDrsCbZhvuScRvdODdM9r1iz3mH6Nes2jQ6Icb18jWmC6raCfDUzOskZrQE1ef1VwegMXd5RLWwJEb6AUctHxpAKeJS96NSrjmygS73HVE0fMIpuGkfPOqIQPcH15jgTDDX4jb7QPwBMD/8Wu8J7RSxRiFjRjZwnRx6Hw+lXS8RT6+pCav3uPtALKkwf0D08z/D32LDxffS5+Hec6/E5p/420UUDtroZ2zgEuF153fTbX/zNd6Mc6yJmgtHvu8kGA9PvY1jDoA1vIMY4CjWLmIdHDiVJ0EtkCAk5L5VXuXH9utGf/9mfeQLTYnlQsBTkjKKcL8n4AvwoyuCYtJthUTOlgwfExkP58R5gyuPQ5JWxqfgOyoH8Fe4b5oZr53d+JlTP/aHMbpOi5H7GzFunGtgzkWID3AFG85qv/o422mkjhWElXCEhpRCLtIM7BEb3vrHbQkJSP8oTA4RxB9+44l/XxzlRZhnnxv3TbBxBRxnwPVpQca/8zeE0PT5+5zMcH+CA0mAOOPeNAa7q/soRghlNLhjng8Ui7+qYwKsZVq1lDJmT3BlfBxDrtWIzW360eTF8MKPMKF6qtV+qvpPzAbD6N9WbCdOz+Ydh+qQB1Caf5H4iIzwn58w1GB17xm3gMzQgDgjG2hsljJQBbCuWARgNQ5Uq+bHH1x7w920+KY0Zm34KjALacp7h5uQeWD/3A8WxwGDrPcCe00baKCVXVn/23y8i5wJD16/R9kkOkIzPVef7VcjfM+fNXFSXA4ds9D5K56qewx7NhT+l1Bba5bxfIes7ttJ0WipUx1lAg/BuqP2Nbzxux2vzHVsNdubK6BOuR2FxbbRVSx89QCnnRbb5PkV0gFGH8bUe3v9MzxHwQ9YuCUzMlbEFdHAOxgl+7kc+3+CKinEZYULlrXKcAwVApKUSCpcBFeTOXlH7GYHNm+VIUPi3S4VKlxQhYCAG8gZY8Eg+MRTVV3fjaIOqrancRvbZS+TeYswYRWnnhVxfCjhoR+QJTDX6kgIMQv+gTEKWgD07wUyB69C8HZwOg8+XYa/9VnI6DUZxAqbBaAwV6wuhSTcE5xBaL7OXqpqe76Xl2dgZa2PIvXgKWjPzyN/MVxnSaTCK/NgwNxjl2dooCYzauer0Elcxw1i3VQOMWl/QegmWTet1SIVk++QM6+L9WVjeG9on6BSZ+dF5Obr0EoUx5R5xDigsBbhVz2NYUTW0l47huZ0Rg+3WPkJkTmfROWBLF8omfPSjH/ffYN/R6Xsl34AcCvdYz3S1AIxCatAmDDn47Gc+ZRnAhrBEOD7kRXoPilWsexchQjW95Gepruu8GNi9atQOSbB1y3b/pAPFCu0JurpQkLldDg8TwvgcsoEj5ql8YgDp4gBryR7ZoGvECSNNgXsmlcb6vPuPvkvVvDcAqRVcD79qn8qJ498/+mM/rsKeNcppPer7QP8jj5s33uE1u6oQMTr+hx76gJljCo5C+phc6PNYt8seMK6ZF03vLygNhjD9mrWrnF7jaEj33b7AvcihOqMIHvcTuw0YZZ9zL+SZvylGk9ZOH/rgQwrhH9R6qad1V/KTGkMKHc+MdSeKQ/oGzCi58cuUKzpH4HSlQOkp2fdTzKqX/nLedVfTQ0ZVAdMPBqPBGdHRQyAUvRxAOtHjEzBqHNpg1McagFEfq51I99H1I6pq+nchD/QMXAzGfpHsJ2oyfA7WPVNgzXaqWzvNBgBzT9nXQ0AdZnRYwDS0TwGj6BX0HYVjJu/03NDt7saAg9qFWlPKY0yi5P33Wt/p6x5+fvgMfK/NNM+wo11rYcwYZnTCWs6skJq+yICB4QG5qTHTBDXdbFkuIExX6OVqml1hL/oCIrCEGAClO5VvSZuNJ8XaLFKBBYbmMknl8l5RyOeVGM/xUy2NJ20Ps8EV1zHM+USxs/lRCGYKdSxYSxcy6LMwT279QrI1xqg9Dvpycn1UYAbo1OSQqjY0sGgvmzZRTh3QvS9RDgwvPFPA8DjMTAsYgVHA9do1qwxGYTQZ+wmrxHUSVkpYjGOzbvGsuRYAKK1QOA/XgNd5XiCT3zlXMXUTNs7rS4UlYXyJPaAgfTFZL+4fxeC55+5XxxSSyhk9oZxd7htmNuvJ5115THjQAItCkwpnsDHJQYMZBTSs4N4Wq7UHoU0mMhGa6ZzRgFG+nzGfkZ/kjLL5neOkZ+7jd2gUvT0GkjbaXEqNHfTxxp5ttYL6vk1GrVWzmZbPfD6KYgqMRrbH4XkU0QDg5viEpiyXg80106uscBqsUfaOjbvH3MFsluwx85h7Rc5hF8ixcm6oQIC433K+ZHApAoGJISeTsDvPE/AJb3WTDNB5fQ65JB/vsEADkYQPPPxDDl2zxgZQ+s4JTb756te/YRBFoRTpLxhKFBatbzguDcIBNW49JqNux7M97DXqbcr1pmiOAgvu44zGkQJUd6u/I6N7d+7cOfrRH/1R55X6uUjZM+b3BuM4u8+lnRrC5YAGnD2xMjhRN9+k/U2YU5+FnUIGl0gvfOsb33Tze1h3wpWXVAnNuQHNsJ/kYcNaYRTpVuD8babAoCu0Tte0Ps61ZGqZfr/GcAJdEykC5Ci+C4DpHDX6SoYJMLiUc8t9hKEPGAXsW5c2IwoYHTr7sNisvR0wWH+BTowtqRQc0105JJ+AkZL7cjYCRmMMo1Od92gnrq5vYvAKjKKvkYk4lBzfDpKYR35eEwBztAFGdCC/AaPpEuLiOult5BA9Sq7gHgHNq5CNkh1HxhiwQKEkgy2ogtZ3LqsbAMM/YIoBUzi6znmn4B92VTmm6CiclWPSZzD2yB9MKClKgC+O8+ijn3RRDA77Welv9mNSdbg3gJXvX7JJtxUA0kc+8iGN/XzIbB1g1Pud/EMjPkxITaVDXwFEb4J910oeV9rUU9990sVtACPYSHTnrl2vGnzCkv87X/iboz/45//Mx2NqEdeAHr5H/U8Bb2vVBJ79yfovVSrWG9oHgMcdmgAFiLYs0XdTYWu37dKmLttFUQkpI+V8/ns/9x/YycQprZxuihjFVorZ8j5TJfsW5YmS+8o1urG9c40rekRLweQzIvdEHg3ACedrzeikQpj+vEYNV8tCNaHX94lYMugCZxTQWe2fdJ9ax9g/3j+kyYlMcbpXebzHDu1Xf1al2J04aieLtIyzApmsBy2fcGQZxgEzWlOXFAkUOAWMXtZxz5xXT3GPxdW+Uu6w7wHJjlPVgM77on2vcd/Plv0x44YuacZxCEKHxIRTvpoZDRgdtnay/sYh5Y+ucyDsXkweBUxE9a7J4TYz2vspWKHyyCf7cRqMWha5vr+AGQ0bms8PcZf38RQzOrYtzSITcXGOttM7tOZueL9MpFN1UwB0T4fahzYzNmx4L8P3hmB0+L1pIDq2k9zyAJTH+fUxv/hP/w+H6ScofqjQZn6xTjx7AROLb29TD8ygqBfbeX/kAOmVhY2BpzUGvzMDnYRqNvu9MlovvfD86AThZzFr8xRuvSQgitGgkrhYTBk/bRyAG8oyzCbXN+4vqkVnc+H5AdR4EM6xaCCc+8WDZyE4RhVmqPUElaKdQ0JfzjQuZ5PyWece9Zqx4Y53T1A2+1r1QT2udkvcl0GbXvY4dVz6J5Igv4hcOyWIe/ymFBIe9Ukl8DMekc2Ih0vozuGdwT2x+U81SHR+j4SMRH7uJeMPb+mCGhQW4JXnwjpsUAI8oBdQwXeT0E44m+fCPTsnVEaR3DpauAQMG2TphRJHqRhMtAOCn8ia+PkLVJg5lWInyX/JQrWRgLWFYdN9UmhCHh7sBdcMq2yQ2QDRjJGAUpQA50zeK7+Xx1khyxh4vkvRwFwS4tn80lyEwjIbPLKY71eIc8JivleYns+PDX4fdyjXXo9mhfnJvbNOQ4Jq+Pkqnuu2IZY3WHUaggsQdSVtAYXqdQe7iN9MiJ4WT3i4l3QMcrHIJ74ooMZ5V6s3XwFG5UJqcU/KgCDz5LDxHsbgqIw8zOAZPVMYmM+oGnmN2qoQCqXK+dCRE6NvPP5N/xtlBViAvaIVC8bIwE3gF6aKe8I4YpjsIGnf8kJ+VqrfI3nMVwT8uA8csuPHTppBpZUT6SJUMhNS917SmlGsBDOVVBlP+RKYeVfnOK0KWxhR9sy582J9mBMu44psXWFMMGBdxgCG0EV+AhVURcMWYTxhkB9UjuqOe3a6QMw9ZgnTd+GXjbKANtdDTiKGljA9LKnbO3m6UYEXy+Qgf7lkrKdMSYYBo85ZHIDRAhw9HrS1MUArkQnnfrrdVhXepZAJ2bUUmP0vo8wzthNEykWz8ta1cmYIdTlk2DJZP1sH07O9wWhFowqMOrdN92uZ7f0AGLVudkp4ivKYWlTFRNgQ7g9QAXFwTuz9ZYEnJug4R5ZeypyDvGSBGq71tEDO18W+U61MY3ucEoyhHWCx0plpz/O7LPk+pmcOwKGlFaOWkUkcix/9az+ufrg79JlKFWAfOJolRs863QTISBO4DhigMTjlR37kR9Qc/57SdV1AiP6hnZf3t0dpiomVvMzVs7ohZ+aC+vseEtuH/WFt6NFLdAZZ5vgLJPM31IJsmYAhXR5OHjvsxvCsF/nEANCV6ouLfNDoHfC8RT1yyVXmMzD26GWnY6AIibhwYHKBuR+B+Oo/qlZ/uuYv/Lv/vs6va9C6nzch05OJWj48+Uzrz+Ql7IaBt6670srKGWd9TCQgn3IKnAOs75/VUJkFygMHHB9UuN39JwW8mVOPjF3WHiIH2Yy2rp/2TITznX7QNm2/1nud+vxu2bxBkc2DYmxVbyDHwrImuWNPrFMXAtAp44k3qFASHXUzLRmXrZQjNme0Sqlwb2spCNO7UE7yM0cg3fsHWTSAQa5qH3Lt4/it16/zPXtfcM+xzwGiQ1ZxAoYmYLRSJTpMbwDa7czQf+x/XUOKDT0dSxEf1oGuA3amO9c6NiO2P0A2YC5gOGAt6V+zAbxcZ+3RyT3GNtk+dw3IzL1fKTpeh+6gAjOK3llEAZ5klOs3m9u5sQGVMwmUPkaD+lZh4x/vBThzrNmA6nQBE7rbeph7BIzm4Q1/5oxDgzq84Pw9Fx8QOjTQfH7CLE0AQIAaCpYH/I1vfGN07z33qJBnn/sFflvTHggnvPuOQmMy1IQK2KgohGpSnek5Ar/6ftrdOKwtgTVjp88EPMJA8u/Mjge4javmm3Vzz0YBQvKaDC66byj36XtrZZb8zYvaqBtlZE9rQ7P5eJ+QEVWEMJbzSTLvkaRcF7mcsLyEdrgOmBY+z4alf+MJ5bvBGuTaU0GIwjIo1aZzy41u7cTaolS4ZtZzkcBrJayX4iGPjs8jgLwHuOCzAJkK/5WHR3irWOVyFmG72V0AACAASURBVObSSkv3Ty7uJV0/92XFonvgO/QLtZKGlez4KocqL0/v6wftn2BEV2teMSzWfOUGkmdFJb5HfMvaMX4RYMkrDFMUSDFnE6coYc783UDUBWiA3PaAm+HE6y7QWs38xx4dYELnDcOKKbJiwEvH9RgY82yypG5EBnifgoPIvOW40xYAL/Y0ATBWHL2RmyllzSiQjZFHodFaB+YcQ+1rkdYtR6eKRjC85I/6PzUhpQ8pk3lOiS2E+dx8x0YbdRq+E8Kcz5QYVbkDcs5RlNcsCj1LaZdDPukFgdKDB5nKtXF0733vGy2X80RKA2zSyy+/6CgFcoO8YDRX0U9Xz+KMmCaYVHLXyFV2Fb4Yx8MHj5g58Xx7OTIlk2Jj6cSga4K1+TfVFJ/pSOkRG8Q+5+ZiP6/LuPNiDY/KuBGVYHzjeQpaBCpwZEhH2aTivFVimehreFj5hSe0jxaQownAcM4wjOxJ5x9SWAIQ/9gnHh19TK2klisaAdNMM3q+QFU4zarRJ0QsroglIoeOffkOwEEg53qnDIwnHElGwoQmQkB3gpLLCdscuXIlNbmJ6LlxQV21VcsYUYT4FgEMV9VyI3r2bnTvljpCkto/KVgMI2/FTTqLrZJLk8YyOTFKxXiEkUl7HOvIDim6+I7weze990PQPorRjx40s6bPcV3szReVq/m9731vtFqys0hspZuW+zpgv2CTqnH74qXLDUD+9GtfkyN80A7SVvWnXaPUJNaM4znvzfsg3U6k7yQTyBhRGetQydqHlTe6YcOmyks1i1t644p0p51l2G0ZZmbQM6GJZ/fTP/3TDtX7eZgFw6GFHa1iNdrcyS30IIBbdYzjkv2r2ltM9wLQOrypym+cOxw9ipIAY6tlzHEXVtlZu0Xs/xvFMgvUkofNdeB4cd5HVHBFJwb2CsMllitcX4VUNQCBqmz2Zhg55MW5zQILr6ii/z/+hV90C7Udd+10YRY2DXm4lXunDZLWbrGKUwDfPFfyvK3fda9MjYIB994i6tLFqjC+vGBqV6q4i4b3DLUAdOIMAkaJTJgp12uNrplUAPSCn5fkJa2BIDjoN8oY0XNyPADiF7X3SP9AnvkcRAy9q3mmd99z3+iEUmwoxlwgZvTdOSpw1c+F2tenz2UIC2RHERXuSqLjlIxQbNbFpoNWegFtQ0A3xh2DbisBgkOmdBowJfLgrdAsnu1c73EXTOnZxU6T3mHd3nYSM2Ig2t0ShskzBmJ93WX5sIUzyb8hwPP9tJ3io7G3AW+1PysiN77fPqzbY2GTtXYmwjpMv4w8egb7ALz/Eq8hOJ1c8vjqxyC5bmXy/myfHR5rGlz7+wGjw4MNDzpklmY7AN/LQuRkCcfnmGVoZzKqgBE2FRXDf/InfzL6kc9/frTr5Zc0/eJ2tdXY5ao9pkBch9FRFS3HwHtOCxPOgbGjOS6hLh60N0oLkAFaV4yFsYUtIQ8GJeORZV3hSJETGxPDfru8OMAf02r4HMoQECw+whvL4XkMmT67XcqFvobz5V0eOXxMm/IBh6U49pyuig+Dt6THgW5UMj25nhgzwlZnZGT5zO49e0Yf+MAHLFgwpWZJJNSwB6z7BYVtK1RXYVze47NuXq9rhHV1GKGFEyMLoCCkZnAscMiauLk4jFLnEGHAUy3LGrNXbPy6Dx6f9d/bM2v8aEM4YdMxfBRXkI/F86ANitIRVkrZ0I5IwKJm1gNGe6RiMze0/CjDNCnysBzBYnWYvcDlpOo9mz35XwDJKHOUnNe8q5uzKaqFDxum0hhKv2irq5+d30/5e28qjpFnlz1gJQCi7Hv39zt05Kk9yHjnVIdtSjP8gNAhIHVDZZm1NDAvg1H7CeBotl4gAGZUwmpgc00H2LP3LRs1KpM5j5tha62Qb0APOw2AQ/UzDCvs63wpo5v0mRMnxUroJ4UZzLsWKhrdLVBahSFy+MSuPPXUU5Z5ACb9CCk84CfnY4PtVYGSQ3a6TvYCQKxSQsRmmlXB0F9yrhgtn3D+3HBcfUDp6kCTbeSK3qFXVUh0/Rr9DMm30B4XgKT92TkBStge/nNvSBh0Lf1Jzca+6uEQN2QAlZ8txM0xr8r4kf9Nqsg8+qdKfsgbZB99XgzZBuWy0ebNYzrF4LGPHf4U8EE0LgrQ07HDYS+BCbc60l6JWKSvIXKC/CHnJZOR2wrZ01S6GMyeygWb2GH5NL4PODUQRe5hsJoJYmqWnTPnPOuZA5Q6Xzpg1PqWXDOBSfeBpHhuKietijLscvlnqultOCUX5G5aJ8OQUv1cm8PPzoa/W+3534z6FPBB/+3fd9D6BN17jpHJAkIrNMYZvcsEMJh1DwKRhqCABVb1e889P3r9td2+z4Vi0jerQHXVKo1x1bXQ97IYwVENP6G1lvclIzsXqbH9HgPdj3/8UTfHJy0LwPCO9D6fc5qV8iSx/RS5nhMQOnRAo2Lv2zn69Kc/WaDJQ0mKAQakIeekN1zW53Gcb3r3+uiknLGzimhdUQ4rMnEr7Jju6ZAKa8hlxS8gkkGk7pEPfsAT9MizRQ865UlygYMGe5jIDbr3bbFm7tLSz4F7sTOvZ0ylM7mH79iRL66PPc4TA4y+pEjh3/mVv+s8U4oPsVF81x1byJP1AA3A6GKByWOdelZ6DZDM+dkbJih0UIdpdY1lO6+JhT7iZ4FTQl9S0sSYkEekkv7QyCZ2CyYN3YK9osE7x/Fce+1hiryIeux943Wn82xUe6YLFzW5D52lu6ZDhAe2SIfQqm6rctePa2+zb+aJjHn3Jq2ZbO1C9Zs9p/3ranWcsS5g8rCWBqPoy4BR9n3AVtjIIXE2DUZZW9u3jnLMBmAN7pq6G1fRx86FiXfNau19H086woSNnWHKDpvBxLHknLWzxsA2kbMhGK2t9/1Arr5YBXfey4nQtO2fjjjnOGXH+zpwChn6If2PnSA6wb/fbjyWdejL/Cv/CCZ8r+vPtQ8PPPzO8PyzgtHhF2djRod/HwLPLIaVCQqzUf8QjOaioWdRsiS4w8q8T3Nujys8A0uBZ3VUVYq0VaGpLGAUpm+Yu1ihZXlfFADQBkUGxmF5KUKEP0wq32Hz8iAwkDUiDSak8sr8kPXwUIR8Z4GUpZWIvudCKYyhhA0QxfdoUUErpk0KbaDQT52WAoPFkrKmkfdbYmy492tSFIBEjoXi8VxjHZ98Ue6XRHE2+Sl5k3yXtjwAAkItTjXo8ADHwnDS+qd6TBalzbXwfroBkDhv8CRlVn0Bb7LCwJut/qiVF8sa+HvaRM4lUfjHaQi9F8j5ckpDKznWxT1kOz+OUKbP41BSAUYrAzYUhtrevuYea73XyeuGUV4sIMKYvfnKsWGzAkCpVkYuUN68AkbT5SAAlL8FGAYcTjxPseCAW8L83SwfMGphT7PxNnaEm7y3x9X4pVDezqSPRh0FVAuIRrYtx4O5c/FEuX6cgzruTDA69MLr75O8vTEwJS9Y5weM4pxlY+Z5ezqWVhaGE/jBTOeDh497TCKhNcLQyDr9Fckt5ndyOh2W1XcY9EA4hmK0swrREw5EhhaoSMBj96Sw9uxVWFvnQeaY540DQ2gRmT8rp+iIZBWWlZxuQC7yEiDKg3Z7HhkZrpkUALOpqth/+JFHRlvEilKQiJ5Fji4KeB4Qk0KlsxW3NPNlgUCAAYUXAFbChDAypHacUA7cQsKius+lkmWz7tqPAGMXrukezyptpVIGJNsCR4TMjmumPfeDHDMCcvuOu0Yf+dhHxWzJwLqtTEUtAOmE5a/r+IBRwAyMWsAosuu+o7oBzKN1V3djCBgNI5rWTjSCd56zQGIJRqWNGIACqKXfDFb0k+b1lnNYU+XOldwOwSghyEnu81DhB4ya7SsRLIaQfWjD1t0eOsIQeaTjQthRG7fOpcz3+FzNAm/D3bmiOOdEdJj9jkPGc39NQHHZqrWj+97/oHOYafF0kfQp0g8AGwIgpB8wgvbrX/tmN+xXNxEBII7ncDWgDOZV+sY/JbjoIxfJSXa4p91v7h196lOfViSKoh3pR13DPBVgYFDJMWUNL+n5nRHIOSkGn3SKv/4TP+bOCrWfi31CNlgvmEBsy3n1w4ThvKxoEc7PCRXQ3lDLJBwSSA+iBHSmePADD8mAU3OgPDtdIz2UF0lv4XyzL8p5L32Bbismu+QlXSL4iVyQyhBdgMPpNAxC9oAY5rGz13WtgNFnX3xh9N/817+qsLZkXCwzDt81phfJbqD3i1ypAluPtmVPdaENkQU79VpPp2DRck/rCRg1meI83VOevIZNo0Wg7aT2BxE0Ck/53iL3Ma10FPQL9s7pZQ2IsKMUJu5RLi2t2rZv3SaH8XAz9dKPkm32J44EoJqIDLYH+bouGVmwSIVdAqKLl64YndFzNxjU+7dqPxhDoMg6bzNg1PaiQWHYy2COyHFC2zhaQxItgK52TO2Z2BX+jVNkPdyh/9gD9/fVPY8nMBEtBdBp/7jXc6fuYY98LW1PeZatBmpvNjoN9MxI2CGxM4NBxAK07TJZ0cezw9gAOPIU/eC93okMjlA0GOX5URfgIT59vX8VMDo8ftYv652/TYPSaTA6DV5nkJ3TYfrhSbyIAzp3eKLhglk4+uFMexzj7/dxxkDVHqoUlXoF4m2xWWBAaLPB2Lcjmthy/oJGEmpDGGTKWPFKGLo2g7Y4idIykJ4EwiYW6OO4bLb0HGUjpal77on+hRjtzH5PK4zlMqR8NtcZ4IFHDHhDyVBdebcKrY7KWF5WqM/KUAwum5LxdyhtmFGUUsAo4W0UFawPBRbLBHodZpLBI9RBcvrOu+81E+BiJAlRAW6NhaRnqDYz5yeHypMUpCy45jMyxnyO/pA8WMDesPreTZvFSOFVI4Tpl4pC4LppvcO6uUIbY+Z+dwIPAhiEmlBMFqB+xmmNkpydSoWoEBgbv8CoWGSBg9UKvQAglur8hNPJGYWJgSGrylbyPyfVxpavMeNU2zUswxAg2iu1slC4n81PEjYtbwCNDUazGROWT//F5DyHIXW9SIfpo5SGPyO/hOfjgcewF1NVO6bmG7MIk2lk+Vz2lBnPDqn4dzOjVCZXrukYpErJ4NnWZ7ligT6MtGThrX2HRssFGBkPekFMnkefpr0V4xUlX4Snj9B/VkwmqSAUG111wUKFlFwwofPh4Fy9TurBDT9nnL6wZsgY318o9pHvpDWM01EWLS3DB6iSEeZzKxSu5VkBfjFW5P7BoMG6nJGDRSoL6QQwNVV0xthPZsMrd1D3QaifPXmXog0YwDs2bXRY8oqAAnmGGH7a1mCQ0/cTJUs3Dq7ZDpf2LS9mh/MiVI/BRo88rL1JmBjGmIrSsSIX8LgiIHVZTtp16SHA6Dv6L5X2yJf1Wwd2zMIDTokE2EiUU50CJsBVpZ0ASCu7zTKo/e+ihi4ALABaBs6V1XOKsTLsBag2w5+Z5tNK361/FC6t1neTosXIWpyjGGveN5MtoBYwWkas++SSq9hRpfpsfX5O902FgXz+uRfV91kN3snZ1Vofl8xc1r5AZ67QM4dB3CtdhlzS1YFzkwPPer/++u7Rc8+/aAC5TulIPO/5MNu9XpyvuktUDpkLi7QeFKFRHb+W3Es1v698Wlr/SOdKlkg7YYfsf2uvnPyDZok/9alPuHCJtkYmHki/0LHMdiK3emw8c4DERZEBb+u5H1He52mxg/P1LGDnkXf0K31xaQfmyBL9YPVlUq3ot0y0hbGphO9TEAszH73mc+oaLD+dzsPeSwQLgOMx3M4LDpPWoFI27Ylvf3v0j3/t10dHFA0gtxuwSEGXQVFXv+PeW75oOat7myf7h86nLZr7bqtfNGuJfXUhKyy09ouL0STnsJ20hwLc3r56ja/COl973q2omtvjeXEe2qfBoIYQWcRAAD1DUiOWo2/0TC9drkEZOJfIFA7uIjHo2ByGZXjsqe79bYrDlui40mULdW0X1KsbsIfum6uG+D4HuZwwo838s0NMAoBRkZV+37ofEAYAb6Ds9xqMlo7+/o4nIc2CbQDD/hyYGLvX5IQzVe1cdDW91tGAVzJh8sARIj3v9gzT/5RULJ+70WfAaCJ1gNGcY3gP2cfIamxQMAnPLyAuAHUaVMb+YWM8pEcpVNaX+g9nxmOj7bT+AFY2F/EeP7PWsx3nvY49DUZn4MthmD7nnEa3w/enDWx5Y7UhYmh5KFmk8UUNbsgPscEo+UGAN3v4iA5shBTkYeUYUR171e2I1HORUIzOETBaipQWQyiXasBslqFHr9VmEwuqjYKiiCeBEPDdsAiAUf6G1+bqZCndVNZzPMBbwmTuZarNzgzshx9+2P1NCUNgCNnoFGq8+NIrBYK10YYz48l7A4wSbkR5rli6zCAKgIGyRdHco3wavk/uKOH7VC26ir/Bfiol2eys7UWBRoRzoQB8Ni+fd7EQxk+f4b4IoXlCjj6LkvV6yJCQG4qivQArpA1FeJDPJEcIkO3cNzf+Jgm+NmM2jskiDCqKgSlMGCD6impE4zKFeKh+XqZrQ8l7epOuDeDs7yic74zNZowCOBOSN2Dpwo38DUsy/l3rOASjxZjWPZei71AOxgDZsJx2EVGP8RwzWs1SZbOEoR0rN8mZleAgZFJynvSTSeuOAqUdHm3jFDCQfL0oPBhXFGqNYyzGqZRphep5hpcU8gI4UoBEKBzHpJqQiwEH4Otlp8AFfZXoTxN150/L0DHAwMAZxkHGkaISgwkVF906l3ZnikbI+IYB4Xt8Bpae8KFbgsgwcX3IyFylcCCvOFAnxERhZAC0yPthOZdcP/KDjAJcFsoocV1L9fkN69bLsCpnSf9m1Oh69dldrnQcs/G6Nz5Pqg59cXEYLmsfOJ1FLA7AE2abNmGABdi4AsHVSm2+9qZBvq6HCSjp1EAkg/W56+4dFV3pZ2imSY4h4VrSbt4WaHGLIxlpCppo44Nx8XNPWLBboeB0BYwahHdTcr/niEEzoXSXAGRSOQ34nAKjY7ZU1bmWbYVtzco0GDWbxt7vXOgYVbf0Ih/O8ke4t3PEDCRrRG4+63+30Z4Go5aL+qAZuYnRLmcYxpJn/daefaM//VONZ1Yv5eXKI+Zv5J9fk/zuUDoGkSnA/rOaePWaQreEA2H8CLsTumd9/vy735EeOjXaJGbU0SutDUay5L1ki4KvYTU4vTV5nxZarCktaRarf+mtcj5h/k9LPjwsRc/sZaV5feiRh0cf/fAjkrPbpQrKUSAvnnNAdsCoz9N7yMvFc6dGVySnxwRiGft5s9bphKJzpI8g+9u3bnFRKc8f2Sa3lDzTO7dvdY5kARAMejmi89VfmZCEdSPTkdruWG+2bBYQKx1EKyywCmAUW+a1h6sFDAmG/eEf//Hod3/vnxuM0klgsQgM8qqxL+n/mjZVgC63+Gs7jMyYlFFKjO2H9CzPMU45jt/b0tdco1Nb5KRZz8v+sp4Lu7fqHN2f88M1ACP2EJDLuiIDgE8PudAa365c4HVK2ThxsqaypRMNNpJaCgAa+a1VUCf5YoDFijXqyKDIodYXWTIYxMETMzoDhA3TULRWdsKAzs16B6hNg1Fs7BCz5JjD94Z4Zximj52rPTIBowGPtpd6nsgS+iJg1NfCpQH8O1oRMOpr1msMRqcKiIaAlGuc0xOacl/BMQHRHgU8C8gOGAUXYf+ppndHIa1zTVisjkbTzOU07pwNC04D37HNHHx5tveynkOgOgOM0tppeAHTJy/2pz4yvVDDE/K5oZcRo2uAwHcHJ6mwblVF40WfIodESgvGkHwd2hVdUkiPEADeqPM0URbt1XGoaoCvDa0wBWGjTCUhDJUFxmDNlwFL5blbYnSVfVoxcWdmSSTUKUJiozk/VS82HJ5mmF9COm6RIWVKkQY9DPEkmdPLNdFGh/W6rZvy28ALmKWZMOET7meZQkUY4OPa+G8qB++BBx6wsLz0yqtiXe9xxWF6nnr929hwbVx7+oceVjEK1woY5YUnWWH1Cq1wbwbZSq7neWGAY5z5HC0eKEqh5ZWNT4OrjDZFeRi899hQ5oDPZAjpGiBAaWDGhA+dl1w/RjRKOdO8HFAKUzpf40EBXQDzmvdN8+ZKpk/Lm7G8tEc6DVADRkv2qmdgckYDRqM8soG96Qx+UdCdmyXQwfPGSMaZCggOUOS6cq8Oi3KdLefxTAt3ovDaA27FEDCKssieGiqSfJ90CAPfNmJJsaj9QysUgTTl3TGcgPZEnr7iNIxiBch/dMGJPss0IK5lqVgUwCsMKQVv9CtEFgAMpLHAOLof56ZtbiFzRv392Htmy2Hl9B9Nkfk+1+4pUbpMGA5GIBLi5xgY6ONiSphws1hsKbL5sopbOBdV/uwRZPOtfRpmoSIX/o3ck2KAY7ZeHR6+/cTjapS/wZEGjB7tZBw+pChKxvWMGtuzhimYwOhxHK7lpAobrxHe1Z5HZ9yptjKkBdCiidY04ELW4403XnOe6dYGFnEu2cc3lL4CSwYYhRl1iFaywffd9D4Fkx0WTG4xYJS1ASDxkzZWYce8DwXY7Qwmh5l1RaY7TA9TVuC0QvceLwjjr5Y2dqrJE23m1DLXaUJjmSQSIEOLM+bCsDA4ut9ifSfyOA1GU5TIsdB/0ePOU5f+cCkS4FCGbGH3I/zW43+mXOJn5HRWayqecfKaGe3IWl7SWtKi6ox1ZE9b0vpA2zn6oPukawN1AjjuCxZLB8qxoCgJh4hjwlxzPZzDQAlbofunvRKODvqKfFPcWEiM83pu5AafFytLsdKnPvFxT/ADVLGepCc5ciS9a8OteyJnmZxGcoSPSI5vEXDEcXrumadHx5TWsfWOTWb/yH+kUp0UKNJH2CMwVcgeYHSu9hO6j/0RMIie5Hqvq6MILwM8PQ/2nnPgm511EZNTiaqjQsAo41B50TDgS1/+8uiP/vgr1s1Ll6i4SDqUFnkVLatIYdLHIOQ470rp+gKrVcmewiZyiz2mFMeIPY1ekNzcKlbXTL5W1MNetKcgK5Zovya9zD9VDMUrbRJDPq0VK479gmhYI8dyjfb9kaOHDNppDeeWUIqQrVu3QX1nZafEmFd6nBw2OrcsXTk6e1n7mx6uLuoq4JfWTsEeQwbUupIiNKIWAzA6BJhjLOL+15Nxzb4J5L71dDBN3k+rqDGTmX3VjGj+7meMMyJ5CjNqfdBOYyr8/yIwitMyfGUvcs22WxQqNgbLfZTz1hPFmmrls7EpBsPN8LJugE8iFeALqulhSgNGZwOb09cz4wKn/jHEhsNjDQHnbMcb3mf+7j6jP+jk74WMcxHTIDQeSsJg8XKnwSg5hwj5UXl95OasFFOIAF/TxsNLZW4ulX30GPXGpW8dlaBi6Dg3oU2ODQGQdiV+eFLyfI7KWTaXNyzhQP2NUKF73MGchYWSIuDB4mXjWTqxHJDSQC5sEddvNgdmT8dg8+IRInSA0g9/+MNmOE+pUtCeo8de0qaiwh3LpHj5NyCR48AWca4jym9jtN1nPv2Yfx48fMTh+rRWuigQ4uunSEECWsVG1eJomXJt9itHFWAKGOXvDmsYfFUVL6EYJ5DDfqIYxI6y3lZ4MuSEVbnes1ZOxRhjBI4pmR+ltm3LVgOXeMLkfvLKBnHuaCtCwOituq5pMEol/SKF5gGnViCEFc1k82x6fKfZpGKReMWzD/hMuD1eacAoMmKGqFujUBluBdPKI/IbYx2A4mbgWi+qoTnn8NzD/RD5zvGi5Mx2NYM59O6iMDB6068oDLOXzchTpRvFw9+TF813nUPG5/S7uz/oF66XIjnvAXJOJZhMZaIwr0ZTVv9KGKQDyrsmnE8fUp4frWG++/RTDqMHKC1UX1wA8QHlhgJG2TdLVSUM6AUIsO7uSyfDAbB8fddrDrVRZc+ov+PqKUhXiTUCjxQzEC343Oc+59ZlrNEKsVgY+kc++LActYPuhfihD33I3Rg8I1t77l9qLjjhvo+r6v2s9uhbCrk6f43+ofrcKhl/rsWRBK2Dw5DaB6Qf3ETYXTJ5QXvgyBFNw7n/ARexMFzCE5ykCzCWzhX0KMqJPgDAI6+0BgN8Xr2k5v04D4TuydsWoKtCjJlheuuUNjrZB4kwRD7p62pHqvUAQMwyK0NstrOr6wlTez8rTG+wopzRgFGD0xYinnNFCTpHW2DUudIUvAwGkWTS0NAwlwwVQ4TMpIKdQ0PIjVvjsK8dVWAYAflz0l3SDzgejz/+hPXCRXVxQI8iD+gUO8Z06BCDs0AMN2wf/XDp+0uze9h47pXP4xShS157Y7eL4Jj6tVJgBocekOmCLV1Q8hO9H3qvrBTIcWs0EdtvvUW1u5x1WtvpOPRqhgn99Cc/YdZynhxmCi3LFlU/VTsZ7HnJAxG3k9Jv9MW8Jp34xmu7PFKaXNIf/jcec5W881l1H+jxfbr/3a+9LqD7qAqJqnMEbCh1ALB//E53Fa7XYy/1HA2AneNZdQfkEKfAlvuz/nXHlopYjMP06jPM/qWf6z/6tV8b/clXvuaBAfM0NtOFUv6sQum6fkgGBj1wXq7Tz1PPLMNdrGcExl1lr/0AEYPzzt4BWBs8KQXBNlp7gX1+VMwwxyOSlfxsPs8o4NRRAMaZ3MVrmSrhX331VTm2G1zJv17O6lG1u7ooR5ZJaPsPqmWUns/GjZtHh2Xr16y53bnE5MPf0L0sFjN69sK10TIB2evS4eg4QDqFyUOya9yqyLIpSNjMKPsphMEwGjsmIrrTxHA/cN3T/46uhhm1zZjKGQXceX1JEGndz7qQ6uGweTOgyRl1Zwzvr2a8B2F66wjOwXXIdg2vJfc8xlephWjbnOtMqkXs2fQxcBRt37S3kFfGgaI3F+t39jHFrbyGa5xjz/bzvUBr1jnfmQahs4HS2d7zcf6iMP3Q0OaEw/cCUgIWWIB43gGivum+cX630BCq1wMhTP/E49+SAqg2RHMlXCSi07YFwQaMAvpSFVgtgRRWP7bpYwAAIABJREFUdEUtVdQVLnD+ZRcwuVURIMlsnYCfNiGAzVWNuj4XN+gzfoAoA/0kZ9KbSxvSuUv6PTPqqwXVZB4soBXPEsMIi+BJTfqMc0V7DCVa3iymDCLXtloKzoVRUg78nCtPkrnBAAa89/fd9363viC3D+bo3NkKmxPm4nWtv8e11f1qjKCE6vIlzbFn9JsUsHNFtSLcJ8HfUorVUy8s1VKFSDEI7iag9ad+AcMPE2vlpO9wf0zwYZ127rjbjct5jw3AOLlsRu8ntyJhrVv4ZQUIFcEAL1doB2b0Nm1MxuwtVt/R+QJTsvalTIw7O6euvb9cQ9grwGiYy5w3bCnf535dVNIeZCYvufy1X/58Nv/YcFe4zG10DO4n7a6mN5bBPTmArFdv4oDUGJGhErF8d4GWgXHY0j5whT+7FZSuPfKbTZpQvT8uBe0JWcg6z0eRAFIqDCykuWE66XzAOgIeGOdK+yK6LwT4sJYX5eCdUMUtvUMpJAI8AVKPquk9YfxLArgwrJW/CChSyxo5Vw5BSQ4BAy6s0/Vs3bpVofVlzvWutI8zljnk+vnnnx89KEBIERRFEdzbxz/2MbNR7A/2H6G87Xdu9T1QAY88PvfM90bbtm9RG5m12oPIGlPVYGPK8UK2Kc4KACIPcbmMHMaL9kHkmrvKV04Z4X4razGeTn/QLs1UNszJ0FEGpNDGhpDrZeWWAkZhRgGjQEFa4/j5CzhY73UBk8G/1inOBww7+3Esq+1k0ReSUHOF2gnJFhjlJy8YUDupGotofdlgNCA1/SnZB9w7zpuNL2AUo+im93VtZkY6DGzRablL6sb3gVFksw0r+tL3yV7xxkxE7ObRM2rjxHlZt9NytpHPtCFLxIHCTQzwAgFMCju5rxr6UVEsO+SSPbo7zNP7dDKgK8Rre/b6GpYsVOEohRYCrYt0jESFbC90X6SGIIcUMF1UkRHXByAFKN+t9Iuf/dmfccN1GFC2Ok4vQK2IjGq7RH4nfWgP6T9y7SE+Xvje03Za7ldk6q4d2130BKgih5h1WyEjTtEPEbFXX37FUYA7xJySTw/RQAEYcmpnRv+Rn89zZK1Kv3Trni5Eq3ztzm0EdAGwG4yypjX0gOLUa6P/9n/4h2p7+LhC9CoElTQCKtgXrM2bu/c4nYt79DOTBiwdVPYVoIoTSPzEg08UTjfIl9NX+d9diCpn2P21GREKCaHuAXwfO+w0Mzn3Rc5UFxq+S9oMgJ/PXdazMJOqPO3VStNgX7Df9qno7P7779eEpr12bu/QhLf9snUwpNR1kA53i3TQrZpPf+7i9dEa6YurWovrun8atQeMjlnBdsssmwNmFIz4XmDU9p9exgGEU3rYstU4JHo6YHQ4treOU8o7YJT3kGtPifO+q2eKPbJtMN9VnRG8FxuMjrsBtD3ySIqp6xoCP/pgD0E2x4rt4P3UQGS/x3bh6PD3yvtX0aoIBPQHzKgjBo2ZQv5M27z8e/jzvQApn5n+W+zhbO8PzzV8Njd96cu/7fXKl2bzIHLBeWB8PgVBUWB+UAM6PMAhyDnM6A2F1FDiScDGu//KV74yWikGhdDIVRmVE8eOGoxu37LFxQ/npAAZX5YQJudCETlHRkrcYFJG04IlBsJgGAVGaLJBKn9nE52S4eOVoibAKKCS77H5kqNFdbuZxk4zoJq8Hn5919W4GGcpDjZ+qs5jZC7IwAMAL4rt5b7oj8h1AkbN2LpwoNhaFMO2O+82wwrzxd/PX6j7IaGf6yNUxPVRlMFxuE42w/Jlqwxi39YxEm7h/gF/XNdZFaVwnHQTAMQCnCmackGULqOMajUuZx3wfAnlAx4efP9DLqqCEeW87nFHHpeUJU2V2RjkYdFLz4Kl+8KUrZRzMU+z6Ofp2HMJ+8pDW6Aw/a1u3VHhxWKpyikYspP2HNsoDifdDN8veWVmuOkhMzPekCn86FYcAbd4rvwepiTh+nlifmaE5wcFVGOjYbZoMsyhNn4pmwCS4R4K01nn68lMA4XD36NgqvH2ZLpP9lHY08jcVSX3VzHaIjcF9zm6DQqA1IyZNB6MlJkPTWZCEXlP6vLJD/X0I0/54ViLBOIUhRBYe/4FtXJhBCghPor3ACg6DjLAOZATeoc6aiBQy77bslktYSig0WePy4ClG4UdP8n0D//wDzs0T7HfRuWJcm6PRZRhfVbAk72BESMMWmMdl+g6nlM/xbu1pxlDeNZ75xbd1xIxblwD/R6pgOc4iwWGaXtGuxiMLgLM/gAkw0Z59K32GsaxHAjlLlL8REW1jTaNtVVEQRunZjauiTEDnF4XcEZeABqE6fksXT383Pt5YXTGDpP1Z7WqK/aqKqOJ0ngYQwM+z5Z37nj1HbWh1Wd9HMYkOmRf8ggYDTOa8Fs5/JUTnaEONo8Gjz17vp0gDLb1TRtjV2lDFMCmIxMtj2647vuqV5i3MKkAP3IWSeU5oWlXOC7VaUE6CfZT92OwI6acOefuNyp5Y8gC1+VZ9rpv5JjWWvQbBYwQpqdd0SVFut4U00m60Unp+QXKSaUlFDo26wlhceaUnGVCu9IXyCLXhcx88IceVv7+B6QHZWylI62TSBdwhKTyUAGipHEAtA689ebopRefl01RkY6u9Q4BOkLQq9bQBm++82BhyrfdsUWyuN0Ru8MHD4lMoGhQIFoFq4cOqdG7xn8ul07nXOTJszfQnxzLrKieO+vvIsWWN9vPrsrO3wzynQJCu6qKVgHGSK/5+//9Pxg988yzrntYtmJ1kS/6Puc6rg4F3D8UtsmX1iG0n+LfvJD76wLatmlaPfeb1PqwN7g+9g8FiDwnirt4YbfsuAmQe2iK9gi2k04bTuvS93k/evXAPtV26PM77r5Te1u1CbouADtN9InAHBD7vPGOzaMt6i/75oH97hULYUCPVGiSzVt3jN48eGy0QSzqWTmVK1auVVqCnO+rtV/NOqLqm6n0RQ5yRrO+ccbGeCNgTzpq7Ki1jJf+nuT4D/V1OQblNE5Ilwp71/tFXoR0o8+oj4dDSzqGnqPTf7Sj+HdSbaYLmGxAeHVOa+29Zkv7b97nuMTZq/0zOIufMNQB7IPbM3hG9hlDi+6ktRNEG6OgE22L3Yt8Dr8fkDi8rtmuMbZ7GnQOMeNsIHbW9zIOdHohcuLhRQ1RbPIwh9/LQ81DtNxkk3RidQAMoXj+hqL4tqoGN2/YKOFdocIlgSApjat6yDCjJ1Xh6Ib0KmgIuCxDXQniN9QcN/mNLC45oxyXMHuKLghLs3EBZ4f0ezEMpTyYzILQEAopY18zWzOTPcAPYWPT4RHzEwPIGlAgUlXuxUBSVOH7biMGSCRcQZjeFaJd+VqKk6kZpwz6dt57n42/q58lzLTbOavcKhL6vcGkK7gHWC1eYdcAo1wLDKyFrBPcAaNcK1WOXF8KgUjmBxDAdgJAKYZhnWiR4kIsKViUCGsGyKVJNcw0bCf3yDWj1FDujJqz0AEGezJShYXEpAkILZW3DERcoLwkwCjgFOV2K+DVVe+lXCPQ1RKljHT+S/WpgbaN8VBJlCcaMGpl32DU2TbNdlpGrchhJcqhaBss5TE5bn1/Mo0sm9Pf7+uc7IdiOOKgDTf0MOweM+++lQCcgZdezsbk/QKvDSr0OX5PVTEdI/h3GKOa4CTgKcUMM1r5cfSMpTcpslggx3Pte90CQuxAwMZ5XN8FM6CMCQW8sh9oZ0Pus6tgZXh47mfUfxEGk3A48kP6Bmk1yNZ+MU1U4nJvtC3b9+Zb7i8KM0L3CBqBb1TDek91UhEGjhDytl0hVcJ2nngktATbclyAxxGB/s+DG5QrZ+dPxpMc8IXaS9z/SSIm0gPsW2QSI4XBNDjFUdH9U4BhBqOdNcBkjLU7OgDicF5hUhknKuUO2+E0C3RJ5wDCjFrpM7ME5sh9QCdymn6jcWbD1NOw3evfzKjTT8gfdL4hOaI9UUzH81x7ManuDKG/2RFuAzU5V/ry1vlTvc392mhNgdEbbYwDRqttE43uu7BjAEZLlxcowchb/pgVr2OeV0NydCtODvPIGUuLnjil1CJkdLWeI44j09vIoadQyeFdKuZ1Dp7jak3q2S/9To7uQbFkpJXM02xy8kyL8RWpoPOlOA19lGk+gFRa4MHMbli/SfnGG+TAb1euIdXBS5WLrFGkkg+YbULlFOgQLuZZn2Pmvf69e/frnq5Em6Z1YvHI+dymiUi02ZsnEDlHTpAZeNkkiAHkeINs0FYBU+QbkOWOKHqmJ5SnahZWMkRnBUejtH581/bAzno1/x/qhiEYJZ7jVBxWvRkwdDL7+az069/9e39fkYYXdd7Vbr5/SXmiMMesLzmsAGOYyyFoAow6BUfXwp4BjGLv0g0GMMma8j0cswWyd+wr+omy7oBRnhu53WuUQkGVPfJCAVMxqBUB4D+e+7EjJ33+973vXjunTG0CkBPd5JkTpmfqFGH6Q4qU4ICwn7l3Wn7d876HRgeOHB+tVn7uOTkwq1avE1MqWdOzJtXIoL3zswPo2OdmIL17Zw7TmQZPXNMQzEWnD/VwnD3+lueTQsMxvhnkjDrKgWMnvcGkOLe1a4IoBWXpEz4dpk83AHaar2EARofXNpYZIfHpax2CUfZ97Mbw+4BRnttKyfkQjFJM6O/bBk6KkWcDpLFtOe702g7tYz47dAamj5m1HALRGaD3t7/4mx4H+l4nGtK43Fy8Am7I4aYpA2o0H0uPSWB36ZXE6TBFMKNsGvLIYN7Y7KtXrxzt27PXY8UIN1FxfkoCjPF0yAFj0FMkUFwYoctXOtwphZBNyDlR/lzfBX3PhUzxshh52PmTsIAUhSBc5LE411MKEnCbVk/J7+GYsD/bNdoNo5zWUYtFfydHiM+k6IMcHoMHGVg8ScL0brFBsY/Od1mgErD44otqd6L7e+DBB2sdtFn5HGDKOSm9CdKfDgaS+ylDxASq8oovic1xUZfuD2VF2IRK0JpHX9OHKArh3/ZYBXxZ01Wr11pYAQfcn4tMelwfOawAeNaL9UiXAI5jNhlFa1ZTP7WWGAHGO/I+BVvzpLgXAF6VK4oSYxIjYHSOmki6WbdzRzvHVQcxY9RGOvIY9ilgNAKOYnJOVzOjhK+tTDqNg/WLAbc8jI168l2L8cISDIFujp8wy8SxmskgJTw/DPPkmuOJR/Z9jPaU45x5DGGH/AuU1tYOI+p7aUAaxcd7cwVWPOSAKmQqvXWfpJj4Ht2vsFqdkX7gXD7JmtNT9H4V/RVoCah9Xr0MH37kh/w9GFZUPMwrDAATY3CGuKbzZy+U8u3vAsbIsXMqSodAWUdk5bVXd42+pqk7P//zP+/wILLClLVHH320Wb2b3WeS8CbqgYIlcqQtRwL9HAMZpTUUa3fBoz6VY6pG47BEAOw8lwUyyqWDFK2REYvhIXUk608fURgEr6eMk+Wsw5lEPN6mQNIdOzRsosEo+gd6gRU2+OxczXK8mLFZnR44hx2oThNhPawXw2ACiHGkSH2g1RPgUzJOLlfAaDGhM8Eoi2Gjp2tO6L90a5y1+pnWTDBkVuytbzNVKaAz4JKhCwVGmx3q3LbIbgof8nmMMyH1y1crD5+wcjkDZYyZWoRuoIiUgiSMuBk3gSuc2FViFL3eOEvKMV6kcPz+Q/scpTop9vu4SAYcKJhWQvC0H+Nv5Lahh2ljxr9Jg+D+KIA5q3n2t0k+F8t5elv76KLSRdzCSN0QiKqRM8xIWc+x17WRS7xfYWPYPZrV05OWZuUb16/TYI5Vyh89ahlbKTLkox/9qKcIod8p1oQV/dN//VWDXTqoEKL3M9bfzivqBOjkuTA22s9dC1sscAGW9D8egxo74d3RAyBFNw2ea4NRF/YIjJ5U4d4v/5f/lfIxXxutkZ3ASfH+F2inKT250YmOXdA+R8bQ48VGl7OJniBSFUZ0WOtABIDrW6uo3Xm1XHMUj2iCh1Jo3Kn2NqN+2Q9cb4amhBnls+4dfF5dLLRf77//PgNxHDun72h9iQjuev01sZ9bRhs3bB4dVeeN2xWmd56nVuaEUiW2bN85OibWe4VA/wWlCq1RUeM5RQUvSR5wQLxnE/JuHYkDEDCa2fFDpjO600BWgHv47+nPRUeMiYVmrofMaJFBVXdCGD/4BhlBjuo5d51D9xkFjJa+KQY0Oa+ppge8+lo6Z3Q2DGY5GZQeDO3BBGDXvh8Can4HjPL9MKMUMDn3n7aRDUaz56cx2/D94XGHILKs1ZSj1fc0dI7yuWmQmmeSv/tYwwKm2RBr3ouQO8Q+yJsbgtNcXB5WLiBgoP7dRlHMBkL85lt7qrmuwnWAy9dfeVnz1nc7T2eDhPk4YEqfdbiFXKVO3jAzKjbz7JmL3niZGML1lTGonCdyedziCdaU4h/JhsONOh7CdEXHdrK6PEa375CyAMzBChJKyme5ZzbgZvU/RMmicPg3YJT74HczrYT2MCDpT6iwOOANZtQCJOWAkkXRYXCfeOIJK81N5NSIMULxAhIxCuUBdRhd61bKp8fftfDPVZoC90WzZ64JDxjASTX7XXfdZYHEE+ZYt4uZ8N8ETnhGeP9M5gGEw0ihXGBf+Tff47OwYFw/4VYLuZizDBUwEKN9kO6R9XM1MYVJEDq619sUjl8Kk6WJOMwX55rIH6UxM1EhwAdNm3lxPTbqXdgRIU3Yk78HmHqTAkYJ85t6oIVRhUfDjLJ+fIfnznXSUov193ecllAh5ndpDQZb1WxC5D1NiwNOE76chDMLWCQ3bLg5rXyaCeUzZmgb1IQdhdEyKGhwmFZSQzCa/cR1p3ds5rCT82lwqCOzD26o4IH8Qkb9UfTB9XoMn4AAOaaENbNXwww+qWKm++67x/IHO4Ic0feX15Zt2/356wIK7EvAIvICQOU5J82GMDCtuqITiAjweeSF9Juf/w//o3FaCAMCyHNjC7v5tvYUz/S8RnFy/fyObLobRBeWGeyZSdQ5JFsXxarxDJwqIqaO8KblQsY80Ylal2IwzU51ZTlrDiAyK+weoFWIBKMWMIqRJvTG83LD+24Z945y3JARZI1rYp9FoRosNsPOZyzH41zkkmnyRi1vyD/FIVNglLQImFHu203Qm3XFmA0dsSEYjZNpEDoAowbnPeJzCEb5HMVu1c6uJbnDsz6GXjg3lt1mRpkAxu/64WgRYJB+olS285wvCuyhH5joxX3BjFb4+OZxNIviRescnYIwPvnD1lVEbCg008FPCJR6wIMo3Geff270XVXuO52p02bY3+6TKOcGR2ae+iPPlV7RxhZQpjWXdK90Iw4JAJRuLOjj6twgXSuA+dAD9+s5XxWrusaOLHmROHcM8ig9f9VjTvn++x94n/U/DCLXfkjO+969u61Tt27dYvmyfZGsErUDpPI7RXfIH6lL3r9dgDJ2orsPpXWEK571ExVGJbkdiXJcjomE+c/+9i+LoNg3Wk9uKAysZOgdrRWFsjvuvMs5mtgKdMPMPNVyQNHfFMq6oEnrTmQitQ6M2eV7O3busD1y0S9pWjoPZAc1HNgBegBzkQBLbCJ6HLvltm96nTyu1Ao9p3vv3WkAzvFPnzlh+7dVOeDf/OY3R9vuunO0U20Lad4Pgw7QIz2I4tzVt29SeP7KaImclovSNbeLIT17/rK6apwzM2qd9QPAaJz4CThr8Be9Oss40Mh69m90t//dYDRpAd6zPKQO3wNG7UTqPacG0i7M+r2cPMgRP6fGOQAeg8XkvPqTRWX4uLMwozOua8CM5v2Az7qPSSQt91HOJsNlbnO0C3xCARNglKLPhOl9Hbq+IRjNOo7ltfVCjj0NSGcDqBMCp76V9Z7Y0kk6wvD7sxYwDR/O8CLMxLVxz0OKlze5sUykqc2az8GMVmi/Jv4AKhH2/ZpFfVahFxQEm+Ol556VN3pAOUAK60hAD+l3XoRZ2OzJ0cOw2eio+hAFl5siV5TNAePBeTg/G5b8Ji+Snl9yT6kupho3eZIoUarI2Yxcu5vFkv/RwJP3yBNCWaXJLTmjAaNmb6UcDTA6V5B7RAnAFHK9ADLOTzUy90OKAo2VUfLODZXXbgbaYVcacrewk3dJ1bvHLU4a5RKw4JlcUGi1CkxGVhooUTcL1z2fO69ZwPpO9ZQrEI2SBlycFlDldxQX3+NaC/Spv6XWwYUHhFve2uf7pOk+ax1A40YcGE7lHlW6gjzFHpNH3tFiFZQscJsnpUHM11xlMzFV7c/3YDD87LpQKY5MnieKNMJswDgwnjCrMFZDMJp+jAGjAWDIwzQYtRLRZg+DOmNj9CZNVSSMhWV9XChQm5j1zCvXGZkPa9pbspwLp5gABqqaEYYpbCn/Jqw6/HfWwwwkyq/XHwftWrNzzPCm5Q6gwbmCWk7nK5k509ABqn8FDmCsIgOw3qwnM+Ozf3imVOrzzAFFyJ+bjDcY9pQmAQJe7DF/Xue+AJjsdcAY874ZUlXWU2n7cz/3c05FgQHz3wQomJzkwQ66ZpqTL+h+kxUNIN9JuqZTM3w/jivJEEheALHRBXGOAVdcJyAv+8PPxy3JOqKjtUU+ebEP7WCL2QKMEqanzyjOIgYGZtRDuZxCUMxonifnJAIwdGBgRgNES7kXAJ1D7iKtm/pe+N3tnRKmpwhPn6159NU833lrDUbHrCi6a8CMRsmHaQn4xAkcglGbKzMhqaafgFHW3yzvwGCMmVHktIcy4OhfFxpybrJANyF2ckhxXtOdxI6r8tOS5nRUXUHQH7TvwkAfk27BEVyu4iTnGms9nIsoI4mTQfuyWwVMrypiRrs/1oC9/92nnmzHuLp70Bu50ps00EBOltMfBAzJ3aT4aIUiOYTj79NEP6eeSKfvUuER45KxMUTdaFq/WQAPB2Sx8prRb8g2AJZcUCrNjymEjKwyYclDSCQX/G3Xrl2Wp/sfuK/StHQfADNyMFkL7tHykvSqsR7pXMRBYWXBJjm0FA52bqBcL9/TYa3ff/4rf1t7aM9os9K82DusB8/L6VSKCEBcHKdeQPo2LCn7hGui4Ah9jg315D6YYOn5ox4MoNxQpQHwPNcrfcZOCqkqTS448qJ753z0ZuXYS8WUYntwwmhjyL5GFxw5orHdWr97d97tc9KK7eKlkgt0C71pAaP33ne/HUnID/YoXRMYzLF9x31udj9Hzx72fd3GTfq+xgqLJTfbKzkLMTCuqC8MV4NTOtoQGR4CNQOrHnU7BKtDMDqtu9O6KeRA8Ma4ILYjE6wV8ksFcDmDXWDaJFSa3scZfC8wCmk2vPbp68Tc5b3htRZRVVHnsSPZwDFgtAqXqr/oYk3wysSzaTA6BI/Dc70XE5rrsPR2xDHvzQY4pz+X7/hnpgBwLKrpo7xnO/gQUA4p23gHMZy5iFRhDtuN2GNoxuCMvCO+C1jCML4kJhRQ9IhGrhH+fuWF5x36YC49hoL+cV54GZUxMHNYrsIhV6+Xd8p1FiNR4IwcvRg2M2NUV8rgUFThhsdulSMlKDmieAMQxvuXFaZAiXIMF0g1CGCzujpUwufq5mZ15omh4jzJVctMdTCXGV9taJgD+tJxH4wdxNijBAGlTz759Oixxx4rr5T70vdM/7fXHaEjjYDveX6zroXN7kpM8mZ03EsC1twTStA5tAIrKE8n3ZPT0rmJhN1hYPH6ueY3lDsKW8X5UV5OWbACrhxX3keIa+43wKuA6Ph5aw0dZhQYrVwagSz/p5CawvYrlM81T8wpYHThArXhcZ89wuaZ8d2z5DHSY4M7CbEHjI6FvMFoCb8YKloZNTPqjdk5owGj2SQwo3WMOm8KPzygtA3GcEPlWiYMaVfnt7KJNzlUCEMP0FeXkKlZ0s5disfeuT6A0bClfCc5fsNNnf3pZP7ORSYcyPFdMCJZARykXdU4CmC2+bYCsRRGyJBgxACcb6lbwurblU+kFAryzBgziFyh3nj29u71D34iP+fPKQqgMCc/mTgDi4eiJyVgjhgRlDFyUftQKRdisgjbfvWrX3X1/Z3bd9gpdDcbvXDi3JRf5zYL4QgzeeBVtBAmGuBZhkHOLEab5y0ZoJjJxzHgJkWh9j0gj/tg/cxkOo9UuYSwEwJBsKN8nr6IfKac3AKj7yjMOASjrDHtnaxPBAbGMsH3dY913gaJs4BRh6cDRtFLOFMBo+gq2j1lApmr6GHFGozi9HTlvc8xAKNR5maNm2kLGOWhldPUrHvLocdS8h/V7c6rrwcRPe69Y+NdTFD0Ds+BZ3BRuaI4BTgpe1XBDjuJQ8NwBI6xRg3PuU50D+dnWtZF5SNvEBhdo/QrCt8uK8cYw8j+TxjZQAdniefoCnmBJF0fufM4WThQXM8SgVg7FwLFFSVTbjSMpmQPUMoo16tiRgkt43BgS9CXZvH0O/L+wYce1O/HRy+IeaU6nt7OVHdzLbQmopgOu7UEB9h9ryt3dKkICHLi0ac0ufdkMDGLAF7YYJ+Lrgl2eCvix/1mP/h5jBnRSZ5ehXBnglH6zPKsD2k06X8hZvSNPW8KjG51X9F0rGB/YD/RjfQRdfpXOzswd44Aals5cic7w5qTbkIE5IDSFTgOziApUTSqZ41DfFBFZf0oOeK5eCIi43YVycP2UMcBCH355ZfbHqnYSX+//757PRIVMHrp8nl/hnSHp773zOhOscmkn9Hyi3SLG0SntI9PCxBv3LRdURk5EzrnFf1cv2mzW16dOnHG8gl4jV2MQ5UCpjjecdi/D4gCEHvM8xBkTYNRP58GcsM+o8EU1uXd8omWbXw+60WfUdtFfd+OY9vj1B5kAtMQSFu3j/fbBNANryvXS1rf0JbkHmdE1ZAiY6JJ/ij73C0dhRv4Se9pnhM56rY3AxA5bf+GeDA2cfhzCEDze659NlZ0+vgcK+/BGY//HTCaN4Y/+d0VYhL0sAJm7Tr8OWRwUFpDJZnEWi7S39HNo3iOqzKzWhtVf8A//OM/8iK9T54VRTNvvPqKe6KEjyoZAAAgAElEQVTRGogG2NfkmZkBlRFOCLNCEt3O6Vq1riCfiet0+yRYji62cf4lrKDOx+fYxFw3Ta4JO72rY1G0s0IPCw8XgJpWJGH/EgYJGCzmqzyTNWrADOvDOa2I24DcKkPDudnQeLBU5ppJ0jm5TsL2pAPQJPyTn/y0RyVyfBQEYXXCn3yfe7WRlXFHqI4rMbzWv8J+zJI3iKDxN+F9/dsMqf6G8sFjRynlBejGiITZOnXm5JjVytx61nCJlAnK55JCKHyH4/E9mlknV477Z6/4GmUUDPqZeqI3AU03CySuUphgge6J+fRhRtkHbDKnVKT6fVC9GDYocmYGs/+e90ropQCQ5VnAaHJGx4LehhdHtIBkrYjVBzZhUK0ZoGmg0yGiyDfgP8eMHNRGLKYUgz1D8UkrlGEv+U0BWwV2qkdoWg3Z2DZYHSbmczzC4nYC9B3kMc3OOSbGl96fGExkl885jG1QluloukaAvIz5MRrJS07WK7R49braHzlv6SY7YXwXBwtjRA9aA2BfU41udesZKRAAK+sPSOT77C+eU0KUTEbDqHKt7I+VaufkXrDaf2YU/T0YUFXoChADBg0gGWKBkylHtORba6a9RI4sxgzG1LmXMId6P63LPH7TALTa6kQ5omcomKkCMliMeg6Ayeimq9IxNf5TOXb6O2F6IhuAUaKt3D+z6eNc2Ph1msdYFgZgNPvTAGEWMAqAseMMEO99QO532NG0+skgCJ+jmdKhnrVChx1iQ/V9jZvdhxHSd4sJqdw7DP0YjIa1w2i3geBcNnjUb8GIar0593UxkjVs4Rb3q6UvKHqFhuwuktM9oXeydwFzhGoZt0nRGmQEE7eWyTkF4PNinc4p75JJXlT7Gojrfkidch4pOez6G8engM5pVDomehFQQwHdbQJJtS/eMSNKyyZAIrrUoFGfpY0YTCAN3e+/9x6H7DnvM08/qyr1laPb1wooaQ9RQU+OpDttdG2CbSBDJXRhzr3s/tCnZMfI1d6saVLIW+ziuHVPO11hz+PUpgYA+a+2ROymetfr3szoQeWq/uJ/+kujfRqLjR6/ojQRzgMLybot0lAK5JHJU0Nw4NGZzZq5Kl5RCNZnuXNl56sG46jX5rh0OS2XPGKUVnG63yJVrvjv3v9EBXWPkBWMyWUtNymMzj29JoYYoL9v/2E/l/vu2am1uc0g9/yFCt1TA/KCpmIxocv6SYwo6UXX6AAgp4bUlLdvsAf03HWua9IZa3V8dPfZ0+r5i4MrHYRuZv1KD9XCGmPiLLKHeu1mA5w4acO/+x/9miYP/P10Oxjr/bJT1RNWdktyxyst78gZtb1ocIdeD3gu567tQR9vegITKTMBcAGBQ4CHXOfF/QcDDdeCv9t29LE4Dm3/kFf2lu25epLznAJGYwCnycTpNRmuV84zfG8m5qs9Hedgts993zGmmdE8rOkPBoUXS1LebIXuJrl4kxMWQzA51mTsmY26Fgpws1K9Ac1YSpBg4H7n935X49s+4mbEhOdPqNn97TJcCP8FhQUIpXAdJ1RVz6KGBaWFjZkhCQlVlvxOpS05c+P8Un2vAAMMRwkzCjKFHE60F7hC4S1SmJzriydehq3OkWp0V1rqeqoYqhgWwCgVxAgCYBRmpoxDgRA2LIUeVD/yOfqbsp5rtA6Emgh3fPCDHxyH+FDurv5Xlei4klqfJ/Gfe0EBGox03z/MiM8rA41xYGwq3+MaCaegZADZXBPPj/d5hTVmYQDFCdf5WLrvxR0epyUQhVa8BxhFoAEKec3tHE/AaDku1fsQBgFver6uc6HCN4tVYUnyO2F69AfMVMCo16sZzwiz2VbdbyrsM9s5MurPUcDUnuOwgKk2Aw3HdQwDzyr2MgDosIdZM3IC26Cj8KIUhmA0iejDMD3XkOuM8cdIRv5xaFwhotfEWy2minQV59gKmF2Xw4GxH4Ic2JIonFxz/k7+c5xDgJJnPxtgFVtU11XKL3vU9zlOMSgwSVUu60ou460yIO9KBpj37vAize71k7B/7rOOV8VR/p3IhmRyDJxbN/A3wt9hvWxEwI7oDfa7AAzzxHkRmi6wX+2HmKRWVe+TfEamT5FLZ6ONue4wPWsAM0qurFnO7sIQ5j75q5YVPQYAL05AMdBdDc9o2lbu02AU3cNoSNa4plFLNtJntAX/FrMplR5kZ0nPMzqj5Kzuj4JI2NBEbTIWNBX1Xgs7nPVf9bPlnmmvVfJvGR2A0Txfy3WnbXCdJTdlfD0Igh/6rnNEG4zCmMAo3uDeBuzIjHGiGNEGozD37nULYNeXCadzfu6Z4/Bs6FkIc8cAB0AkeYY4D7cweEP3QjElIJGQ7yKl7TCdy4BJwI/RmzjfFLZQZAF7D/g7S1W3jn9rd0VBV5KHDMPm+xZwocfmBRWdoZ83idnkmM8/+5yiPa+PPvbRj6tN0PLREeW2nhRw/PAjH1KLsEUO0y+mxRjdPkRC7Hp9r5lNimUXaD/drjxMy7+dXekq5+mXg1dOUMnzUoU/+R7kQYpcxzqRgsHuwpBnkP6iQzDK38A4AATkiWli/J1z7tPQiL/1C79Ya6xFTqtCwCggk5xZHCo7wDirTRpxbSZjGiA7V1fPgXQJOqm8rf2HLO7XsACYXmyfn62utwqFz9o+LXdjf8mKgCpkBCkM2JcPvP9Br8dLKrxdoob3OCYA2ru23+nG+KdVdEghGXoIu0Faw+atW1QctkpgtKroSUVjZ914V8W4F1UopuPMFWi+osVYrgp+WMiLyhu1/lFayDifvlNN4sgHvAWnBEjlOfjvU+NAx88DGW9dO2Tuhk3tQwgwyKF0hwi1bnHoVD69Ry9j64CWl2kwmgKm6M6cfwbgHOzD6XuCtMn1cQ15rrnXIQCPveA9uvEQoufZEFVdumS5eowKjDYOolvH8LtDXZBrHP6cDaQO72Fow6wPp+5p+r7zjDrQWLrqt377N94t5Vmefw46fXHjL7c3PVzc+tsk/FB/K6UVww4Tiee8SnlFw9zP3/mnvzP6G3/jpxVG2au2EkqMP7jfU1ugv8mDBHgxI5oZ6RUGKUOLUPM3BII8It5nksc7/Xs+x7WkgCkGO0YJJnG+vHZXdoqFDQPMdzAivHj4bM6EWYHb6TNqFkngjsp0+gkC5AC7AL7LyjvieFtU8ASI5nVQPdcIBdnDlrJORfsOjULkRWsrACvHSQ4QRot7IZmb4zAWkut3435tDEJZbs4Py6jrpM0IYXjC0gbC2uQ8U6cWADb+P9be9Omu87ruvCQxzwABguAAAiTBUdRkOx7kWHG3U4nTjv+cpKqdD+04cTyVq+1vKTvqpPurPtixnS5HdspuORotWQMpzjNIggQJEvNEUr1+a+91znMPXsjpqr4SeN977xme8wx7r2ftSQqcMSGPKu24Jn8dwCh9yvXw/+N+CHiAJ9dCqMBuAJLNEmlXG0A/A7dUTaKaDMCOnirwtVW45g4J+V26/jZF0ivDk3OPOpjMPn5lPrfyFkjgOXgFSBU7XCC/2LgCXQUCCmRiNq45GxO/5gptcJDLDDQDEnKtcZGNu7qRgTJA0qUM8DpKOusjymA8l8Aa79p1/Mh6Zsdod3YzuhVQBXhNuVW7XiAx+j1z91aSZ4sxmqKnOZ1dczOvcTsIoHaVqxYIsDDOQ5rMDPgmkpZLYLRS2dQGs56v3mucaxPKdT6WosiG1NWDANO4HsBK97qMeTwBRWVNUVCDNn1sFopljYnmVqeVKWXLPUp+lAzi4WozCHg228wYas5M5s5hk0Hdcl52R9FlvF7Nogqgw9CxYVGfOvivwRupymqTQiBjMaOkdjLDiM8zQJWMH0Q/M6vy/ADT3uA6Mr8tILhJlJtKVUoiEDJAlTleJvuKqI87QVgdXB0q0p4UUGUJIZuB1wFjgtlU/Z0NY2Tb+D4HMKUmfc1Zu0tpHcCU0Cdcnz5n022wNbm11LgY+MAE6jS7SKhDDf7Vtzz3Zckf2ObRSgVovCZ/vwvkaWVKUolNMoLCHhznanQaX1g2Ah4JqmFs2JBiVr8kkzk5Rsn+ABMGSLTfsjYjMFI8J0w88vLlF19WGqFPmG1/XuD0rvvucfsAPb/0S7/kPvr6N74qN4Hzq89+9tMCUqrsI9bzqe99f/VpZSyBvTslEzgyrdyRdthf3jJX/YSVbgdgCVaODZs3tr32e+MdMB59kY0zx0XnMedqHc3lgPldK8LXmwIiwfrkGLW07Py0GhOqTP1vv/qrTun03PMvui/MbCGb1f9Ym0IqAcrZ9MW1xuu1K8zhx8nm9z6Zv99QftQw/KfEvBKMxXVhRsnjzXO8o8wDBCsxZtzrgsAp90WP8DywtJASuC9wH9zekFFPiI2GdCGXKz635GxlP4ve4R7HlIVGKBsnT80vyXnpS4LjbpVc2KLqUviMXtf99qsi02Wtu0tyC/E6GNyoRvA0gjH7ZyYgz71bLx/TvuRrxzfDar2AdYV1EQuDx6hTDnqcOKYyivA+pW5S/9JnyBTLh16n0QeZB8FTbs/QtvHPmhHz3Jnki2VvbfzSfuZ6cMx47RGvGd9o3WKix1cUH13HrcgaizDlGuQNtzxOP/UzTDqqwfp43ZthwjxLQPNSN97s92mM+gAnvQ+TMJkUhsEakXotoi6XNTxEXavtnhnANodyfDmeK3jHudjmYeDa//mP/vPql3/5l1evyneRSfzMk0/JXxQfF6oDkaqo8gailAJSGAQqFdFx1KHmOgj0LEYWR8yLDAzgMKwLz1hASoLWbNytqyNaYDZdNmhDCO0Uk8mxNoGbQSmhEnMi92TXQaLnqu7UUWoGDDKfSCDjML5TC9HViyQwAH0IcoQgAUsAPRbro48+6ghTdqqvvfZaAQT8fvR8pFWhHRbSpDvRAoiS45hLDUphXN1WHY+ggInGP5RiAvQB7IPBp56D/oBZor8o90f/AmgNBOxXVxsJwCzf47j+kHa+XNfpneyfVAs0CrHAZAFE/JUkb2yOI8/k7l1y7oeBFlO6C+GoJUBUZplYuxxiC2+b+R1AVe+MTwKqClRmDjZ47Z2jd9CekwlIKmGKUhgXSdwbIjTKSDYznfOxsy+phWCS4Q/zPOshgmIUIqOgGNdNBKrPUZ9Vag+Y1FgVytzysRgozyMJDAPFVHIBUnoXXk7z+DxaKXVloFkQzMEpAD2Ek/tnSl1SDCZrIGPoe2HNb+HHtWoj1mmDOBazopnQSk9E8IRZt1HA015yZbJe2ocqG0aDHbPU5RuHJQC5EJcYwIz7KMKZMoc6LmZtrmeZ1ML/QzEABsPsOwC/PY/wpeV58JXjeQCYBqtSTgaLsAdiimgjzKmj6J1flNJ+Aue0ARnD/ZolnXzVBjlYjKSKTGg9F7htn2T1uZl/Noh2Y6nnnSqKCdhY2RLo1CA1PqMBo15LuDQgNLvcbebYOEa1eenNf5uU47MvaG0waibRik1MH4GRemZnpGizIkyp51WDEO5Hf8J0RnZ6/nRlF7xSrbh0EbtRwTJ5U6H8lvSj1x5ZBiqtGZuCXTDZGgdyWeLBiizc3TmfLcvxxxfpgA+owa+AgjN3aC5V2qIqxAAQ/eQnP736wTNPqeLTbgPL7373u7YE4Z9Pe6kEBskAWKL/aQ+ZFKidDjv9tgDpsWPHvCaQOQ5gkqzDLQw5zBypAKWA0RqnBFCWLMJdowM4G7SyFiKnSrHPZlbuRYBlvYrVZJPn8RFL6ABENiQSoK+/enL1K//qX1mePao0Tk+rZCm65l7pFKxfgFH6lmfi+bZI/9FH55SCjdd7779rJpjnIOXe/ceP2c8TSxV98dbrJ1ePC9TDUuL3m7yor73ykn28kSnWG8qnip5Dj3AeOo1ofmdVUEo2ABnP+WllHyBl1vvScZflM+o0UiIlrkvv4d7x4EMPmxmFmafyEmTMObGiTN0tGiPyzX6s62zdJvcfyQbAqNcv5nz6upFcZG3J+nI9sXxdgNEJfA7uFmtAkfXN5gu50WB0lOcepwUQNc5g8yYZc0VjYGAoMBqMNBEBPcJpYz56vHlg2t7tDggenysyvIiADkhs+ZpN4PgsaXfuxzzympFFYqfcObAwHTx8hzdekd9bcD1gs9nEQ3RAwOjwCNOfSzA669DZ73XEh8trjL9tBGyd2mmjmyw7cvx8M4RcHVqLLDvD5OMklUuBxTKTxZT31f/+VdekDhh9Q1Hbt6pcpFOuSDAAaMoHsqIvEQj8w9xn4S+B4UkrZqwGr1wJEPpltiugkbJ+tK3At64rdgDfI3KtvfPeuxPIqkotczJdC9qOqkUx8RwANPJ4vqSFabAtoY1S5R/3hxlF2OErilDE4T3tD9Nns72OJ5gIxQj4Y5fOc3AN+/BpInmyS60CLq8K7JotbjMM7AXXAOzbPC8hhTBGKHDMfYpORCDl3oAq91cDbcBogqI8WXrVcw/6gZRb5D8lgTl5HwHUntRaTWHSZ+HbO0QJIfSnAar+2L9PjtQCo/tkottDOhYpJEz4sCQ/lBDm4ASUBIxyzZg7NwKjSCeEMZyCFR8Jwy38CwSgdLOYs1hr95rjshOd2fsIk1o0C1MD9zIInJ3ds7gijMbPIzjbaL0U4BLY7Ao5yZ9Lv7q9HaQfttHA1bvVOXOE05yl9nYzmOyvcj+Ox+RXr277lLqkzPBmFQB7w+47gMfCU9eN5cT3N5MzMzuMVzZ+Xmd6Ks9NfEaRA50tATBaJvhqDb6UvGBNIgALwFc/2yUMAQyjxvznWjBTfV6iVDf3OJulZR50YFIY5JgtXZvcQqwDDtpFo0yaZOXAZ1TuPqTc0vx071A9iD6mH+OG0YGTUSJjHsYyTxXjyoqdXEwAZQMY5feA64kJ7eTl5Jg0OE0+0QajcXfIHMwY9eBOYBSWueZWLFPFLDMeBI4gR5EZsKP1qs1afNe8k/S3xWriRuJIa2clqL7wnGwQ5pnV64JrYjkwqKKrdexFsZ38zvp3lR/1M+uWYCaYZ3xzYfpY44BEXoylA0KRq2orwUv0CQAGwAXQZL3fdc+R1cm3i+XkhZ6A1aPfv/3tb6tM6MMGwRW1v7vK4WpDj+xDjjPHMHtT1nOb2sfzpZgJeUPHeU+/xH+feyVaOmbZcTwiD2sdroPRMKIhb6o8/QxGKyXYbWJv3179i3/5L20R/Fi/PyAwxxi9LrKCINXbzDDLIqBNqE30YhghK95TeV+XqYa17xKeWNwOySJJftLDByot02UFl52QRQ4z/cuqSsWWgecnwAswygxGL0C+AEDTj+g83CXoNxhS5jwk0o999rNiT5VhQXrx3LnSEYBR+HhyuJ54WJld1Mf4gG+WFcHZY5QjHNcPQOqmzcpEoHH7WPpgu4iga5IXdkdrH82NmM9p7vdcWwJV/z7o8RHkTcfS9wMYzTUBowwNbiO1yS2ygyIafmaqRElW4DqV148Co5NMTlsXYDTrZflM5svZ1DchMOrcEBucM4JT1h/zYYfmMCQWDOlh5dR1vun2ffU2ifU8gNGat7O72diW3GP87ma4cfx+1Je5xvL3XPOWL/zHP7CZfnzgKIco2WVHjcpuvHAd31HHvQgrOTq1ycuUhvk2SegBdN/9u++ufuqnfnL1A5lRUCBnBQrZbbD7w8oK00enIURZHN4FEggkv0VPEgNF+JJOMowZoM2qNgXpWAcgaYGX2TA+NtdcaeZuVYbA/A0w5T4wAfQHGy2DPJsWuX9NCBhIQBm0N9c/rb/NvBBYweT14iRp/ceuvESUJzv2U2+9MUW2c83Dh4849U35lO4xcIMFqJKgZXLGLI4Ctt+H/O08+dr8R1/QzvMyL5lpal8hwCjtOq/faTc7WkCsd/2kxur8hghkP08zowHA51WfO/en70hB9fzzz1sg0SZ2xVyPfiomCP/QMIsAm2JE6C++p11bZZfHZ3avTDc75VvK8ieqnuCqlNnEN6bAYoHQzD18GMtcVsIg9wKMcrys/jU+necRIW9GppnbJiz63DJXj/Ob37MIRzA6l10MiFtn/nMOY5k1ML5HUASgZg3luQJGAQb0WQJRkA8WOGJGs5nydUdH7+FvwBUbrXHjhY9YhJYVb28SqxNShrKeB5BkIDIIoghq+sM5Rac1UCAr67zGv1gxg0UArZpqs67cP7zeOmAQ8FD+5hVkyGbPVooGkfMYdL13A28CFMpsDUNopQ0z16ycn63N53aHsCsF/ykQYJDF95whpec+CoPYoNKBiABV3B0+UlQ99XEJTuIykgE2XzLPkqw812kwm6zUNr1jwZDytDzQ9cPwez52Kqewo7Vh6mT3yN9+ToJ4zFg73RPm+ga3QwqyWgepHV+iPIEOCawMGDUYYgNKP/UmgvGm33OmZX9vZgD/2fyWpajM+fRD3afcZwCSkaW0M1YlAzg2DVqH15uNhnGGBcWHlHHAWnJdvnb069XOXOK1LNlgC4czWxEQBRj9WCxf+bQzfjtlrscHDkCE2R1WDxm4S3MK6w8be+YsDCqVi5Bv+DDaXIwlSPdO7AGBbQA4wG/AKHMUk/0B5dnMGLk/BEbymX5gDnoc2rw76sGSI3GTmYF5HRNl324prCfWjCoJAo+Tn/a90++v/tdf+RWBYyWXl/XgdTG5j8kU/jkl5X9D/qSvvviCXSxwO+C58AlEvuOeQD/ccechu1yhU4hq3y3/waefftrZDd48qRKeAqO4O+C2BRgF2KKrL8osjyl+p1hOkyG9maWoAPqMvitmdKePx60KXfQTKggAM3pOvsEwpvtUntXMKOtP8+8uyoDKnxywCbCnnK9UiOXJx/osaSCQCgkkmSOXAO0DJ2bU/d+gciMANIKyyK4JbN4EjNZGt2T/EozavSUuTaR+1DFUejMR1gFiVI2rLCW1CR6B3Cj7R4BsHdCrzvdm7rCmPC/qtTwe+epNfq9P3iPr892aTgEPNRjdqTHAYkyRiiP3VNYIwKjv10yr2eGWtf8jYDRrfqNxsHwYniWfx2da6so8t/UkZvqgbgtBFlozimncONjLG45CcWSOWNQx//M9yq4UWy32fdrtArZekSM1ATxPyvE8YJRIR5Ln7tOubVK0rTzwdStmsMBfsS344MVHpzoEYWtFFEWJ2b9ZRL47raobRNEfv/9B117OsUkJhP4upqZ8wPI35UwxE5HPjl00gt3mLKXL4ZjKxSmGQOMNyKT0HMD1rBYo/QsA5/u98uXg2ak8VZHtpaSJADUzq2kLMOXeTsmgxYGw2dksAQwqiwFzO4vkoO7hKHwJfgMDlFUXFkAA88xOaq9nDjPDMzNZXU5U13I/AhSb3eU5Ttz/gEEz9wCQwkrQPgKoPIE6TUsBJhZ4mZEDRhn3226taloH5FO0XQqHf4IRHQXbgU+dGop+q3lUzGSCx5zSp6V/Xb+O2wiM5nyeZ2mmD3OVhR9f1brmfN9xh+g53ua1zKesjeV6WArDcU1kHdX1mF9dPYPcoljqjUTjhlACijFMWz9qFrTuUXPTyr8BYtL5OPBmAqwdNd5iMGUqDe4JJiP/bbPsBk2N3qNMk2fUngAGnLVxTQogopDDCI59AwPi7BVis0po1jgTAQJLlQA6BzPoeSJksw4BZWEP+c31uzujQoJB7F8rBgVGjeGBLaVtmcfVntqskt2B/knwA9knbGazX2lYP8ksgSxgwW0wIOpXyiHSJ7fJbG2A3yAuQhWAVeNWmyPYO292CHZg49zMrxPfM1ZmTzvoyWmtqEhW+UWd9qmZe3xGC5Tix1tzv/o5m4H53XOw58OSGU2FF+RafOEAnikSAjPl+Tgx520x6M19dAEMkPUEx2PCbd/byODMe2RHJcxnPhfgLX9RuRBJ9hM7gL+4c3LqWTbr3knADsvOebB6+IjymU2vi2no2NMKGHJeXrUWdybk5UPKpQzTV8GxnVOzWSR8sQ8oihidkyTtjAmbe9pLsvxsuDxnWik7FqBzMmd9z+UhB4tCK95RATNnAkZLYK0zo2tglPlrVpT5XWC0zPQUDPhg9a9/7ddkKVN+Vcl0xguf2l/4n/5n+29eE1nz/LPPOdAVBnS3AlxJzUdxC2Q5hEFKYVKKF79oCArIiZdeUClorc/Pis1EUaFzeDk4WODn7iN3OdsJYJPKeawTWNCf/umfdkVD/t6sPqK/OIc+/Yw2Bri7AEbfl2n/jjtUblUp4HAjY43vVqqu7QLESuy9uqRzUmlpE8Uj2LAKpN6CS4uKuLAxgxnlvmRZ8NwazO3Vr/VKdPrNAGlki4+1fO8k9A1GLXc8+9s3Xsf5WnYvkTykPK/OI0n/RmAUi2TmSNZniIB8P7Z36TcaGJo5dDMwGtk6gtFYmNfBaG0saQtgFGaUwCWKCXg2mlhDWPZ87/6Y+rP7iM+5bn67GQAdn3M8ZqNn+lEg9paxHGgaOyqVDF46yQBkQL8jGC1GrIR2pYmoKETOhSFj0pLTDzBKROU3vvENC5TbtXCeUQoIqP8Xn33GTMVZmYMPy7zNJOQ67Mzjs1N5QGc2t3w3ivWMb2mioIu50y69owjT3ldffXn1uCpysPjPapFnkEmyWwK46g1zbRY3fwMa31DEP8oUn0wzQGqbzVYdcOJ76TM7yxGMvnHytUkJsRtH6GKmP6LMAfQLoJVX+cdW8AEMLM9k5nTyLStfjzKhiQElp6gudkgMK8IIxgEWeieVTdQ22k1/0bcu9ymAHxO8wbmiMhkPjuVe7KZ5BgNi3YPAJUAu14B1AEBbSEjp8mKnaCDnVJPwwYkwLpaTnfUWIUbas1/PuAPTkYDnrVLeWO1YLJknMCNgKNYKyjlmMQd/SDl7Dk7MawuXBgcwKrQjoDXmbkf367kiiAJyZ6W+bqYPIzqCTS/eoXLKKFyyHsaFN66VLNRRWPpYs3dspgBoVTbQ/SdlG5BE/7vcab983SGAK8BrWo9hATQG8bGKkp18q7pIgp8TVxa4CcCIrm12rzekKNEwmQYDOqbmXbqtynkAACAASURBVAltwCbrggjkWvPFZPCb3XHalxAQyfn8bqEuEBNLDI+Ff+DoM1pjWGVOvQ7bLIavK210pgJWZ0eof6jAGdLEQLhECSRXK8/gcwQwnWideaoutI+jrpPcw4Akp4DBz5R1gM9VwTOb4QzS24cyYDTCmiAd939HpxO4Y7Cp/rX86IT7ExhlLmU+Ovm9zNfOBlBg1IF4LAyv9wr4iJILWcAzjXLX/fEjwKjlesunmB8N8J26qUpHJo+ig8UA8Q1G4y8KcKQfDdBhGZspvCzAMjHXug/tGkkA7k19dEAssgBLkeeVrrdTDCcgAH/FCnoqi1AAsJ8TdwcVy8Ds6FRXAvcGxboucikbaTb5FPlALrl4CD6f6nsYw4uKuKdfz8iP8vXX3lj9w5/7nGUh89K++eTvap/ctCF9Pq3v3ggBfzz2mpejLpw2J/8DYNTXaHccs3CAdblRhJHDGvbWG2+v/t1v/IbB+PMvv+RSuPhok2nmxeeeX336E0/If/Su1XMvPGu9dF3rgH59W3XemXeJU8CtJ/lRvRkUqILZvKBUWZ///OdF2lx3VgDL/nNVs56MB2GaAaPoDs6BNKIiIn2NVSJpEwG+DykYCt1OmWsKHsDG8v05WdpgX9lc7BfxQoqqM+r7EyceXp1WG7Zgoie38Edaa5qTO3butfWPIgsjGA0zOspe/s5GPOsxsjcYJnPRx/ZGO7I4/qI1z2Yw6mu1Ww7uA8YQXcQAfUdfkTHChFuD0cityOTI3dxzkuGLB5g50ZlVHPFXAuBChgWnjLJ/ZEjpEQgyZCxglJKqpHe6XX1vOdAEW+x841Yp9x37KXrSMmbAfRv9vdF6mJ67iYLl+I3685Y//MK/V4qvQv8MHP8stHvgMsh5CAvaVlgltPrVIDWdFGYUAcR3YduIfgfYsIulOsPjjz6s/HAv2qmd/HBfUt5REqWfEfsI20fie/tPiimNOYi2bKaMm94xsRRjEcq9WpTOskmfMp0NjMO0vqMUUoDRs9TE1uJ3XV4ds0sVQXgRkMQ1CCCiT1ikTMpLmoQxyZU5UrtW+qyZPI7h324JWkzwMJ7sxAGjHAf4ZnGT3BlBSt42vsevB39M7unKR1rAMMcITJdzi9mufWIRx1b+GieYWnyhAJmAUQQ9fkXcy/6rbaKiL8Y0JVyX/H0IF/qQdgJGOYZKOpzHGDtqX89phlfH0m5SixSAqfkQMDqlu5GS9m9qH2AUv7Cdyie5VymeCGTarMVOedILSqKeIgPs8L0f7Y1LpbWpTUyUL4qjFEXtMfGd8nxsZRLzPAwK5+C8P074G31Ga75kzge05h2zhu/dQihzKwItwRG5xigkspBrp13rJPMybUKAr7+6PFv78mVnPwnQBh3xVYuZ2zveDiBxG6R0YpnIuQWC5+ICPk5fORn70LbaPRe4LIZLgrpBIrDHYEHjYqaPdY8VAccUjut8m6kZTeo15yts89CFoX68d+8k5AYMNQjibzP5CFXAb/sfxiwKOHXfNXhH+EYeFRiVDGu/SeaI2f8O/nL2jYBDtdn9AzsNOyKlzPHXnaFDFhX9sx9dz6PK60ri/LbEdBYDlGQ24SOzvFng0vPXUfI1ZzHVZ545iT2MrkCdN10NRgO6ykxPdbEu4sE4cQ1tutbBaKuTrnEdxmPKr9jfh8l2NHcrFW9oe8wAzZ6vg3b0eGpdOaNDp8SDHEBWOjBJxxPfEz/+BDKF9fbv7SYCeHWwh+Ylz4svKb9TFtlrWf3o85wWbnZBQG5cUxCMzeQEIvUmLhWssgmIrGKe5W+YcvJbYkpm83VWFjfAHUyhXZsE7mgL0fbIBeZDxhLg5/Va3sPT5jFuUlm/sw93qfdZ1sSMv86M1ia5wCjHejww/XYMI+PE/H/22RdWv/Gbv+n2viXL3e13yOVAwHCvTK7f/da3TRJ8+lOfWt2vHKqvv/7a6umnni6f0a5chCwvXXS93MUkZ3hWDfjqW9/6loiBPatP6fyrcqUwGFW/o3/uUGol5DZ5pp999mllgznq8aD4DEwq8QO20OEfqjHkxd/Hjt7nvgPQOgOLsqfYPUx16mFE2WzdIV1HwY3XZfF7VOVBKQO6VUAUn1G8Y4imdyCT/TXL9YMk8+5+dWeA5ihHk0KP78YNf2Qq83pJDgQocsyc/7XAaF4Bo7dtogzxnDFkU+MiigE4YBhXJEiAJmVGmb/Wzr7wyIz6fs3GjzpqBKP5G7nG38EXuc/4LNUHxYwy1nu0ISCACTC6V+526SPO4Tksz6YnnpnQeW53sJUtcRuD0aU+Gz8Pl57+TLvTFo9t401XYJrQcjcwgxehMNLOWazT4COwEGLp7O7cmP7DiNp/TMch7Pmb3Rx1gB8+8cDqj/7ojxSN96nVvXcfWf25wCi7jV1i5hwhLkYzzGiYyrpVmd1RVqarqQhD57LL5PNgDgPseOLRVk0cJ8mXP9IJJdp/X6AQRQfAsk8QeTENGPeXyVygkvP3y8yMqQczGACRezkqv8EnOpP+ynNuk+IhcAk1jWB4UymrmCAISgcGSUgiBA5r8XMOwAyzfKpMkZAYFtKO4IAz+aJxPswLjMC5zu+GwIVBZSdbO1+xFzo+FUCiDHj2tJvf8ZF1aUcpG5hRronw+EgBNQgllC/HjQKa56APOHandlw18dosH2a0U5kQSBJm9FaZ6feRnUDH7JaPE/6iBKf92Kc/5XxyXBOTNe3DPBSwn0AkC9F+AUaLWSufQlh0FJZNKmovPnu1qaoFGdBKWxkfhKKZN87tuTsuiJlBbVCYJMitBHOdLCqulbk+gqIAhoDT+CeNi7X6t3wu82+qGc4Mb3+0uKJ41rePawRGWCKE2iSYOtgOQBrLhH+zrG1mB8awQRvghHk8rvcdqjdfEe59fAujpGCKTxXre9yo4i4TBeDrtXk+yfc/FJhh/sfakPk5gc0Ive53NpvZDHgND+4GJSDnQLOMtcdfAKbGtUCnGRKCkXoTAyiq4KR2ldC8JW8jeQMBdDCk1Vvtr9XRuub+AePNhKIkI0y9aUIWsknrzWPAczZYbHzDolSqJ4EsQCrmefK+ym0GFoZNg03DnbKM5/a6GEz2NX977nTAEm33WOdz8izC9aLMssnRs/EcH2q8+J5+9pxq8GyghMxuRjg+t8lHy9zy5l3zJFaVkk8yw0peRgbTh/g2Ouoba5b6zfpE/U5Ak0szA0AB/ijJ9h2HhKi1pWpzAjNmxFvhk9fUJVWR1y2nCggX6ZHMDLSBfIu8eEaOd717AfTLl67ajExwnN2qegOMjyzHOL2VfsNyM24ml2C0iO4GmC2jam3eCEYrbVsDngajLl+sZ3GAn0aNdYUc/Lu/+97q13/9110O84Lm5G7lRaWd+xWU8uLzL1hv7FTf3yG9gdw+8+4Z64t39e4sKiIOkOuwnDCjFwQcydm9U7EHVEX75GOPr44dO6asCmWpJHk+m4x9YmDpQ8o4A1ofOfFQB7586MAmwGh0q4GR+ol65yeO3+/+fVOkC3rsfhUDcP5VzT/GD1B9+G7FHWhdvKB2HrvvwRUGbufhhViSaWOTrgP4I0gXMFoLsGMFFvbtCTgOUfRLMGq8MbjV5JwR1KaCHZIlMtXzJdH0KkaB37Y3L/YZLcvnh7DAmudhbJP6r6eA38br5fs8xtT+AYxG94xg1KysLU8zGB1JhhHcWT7aY6hSM+4VwUVKSCe+1+Yj9yxyrTa1AaNj343tGPsqzzS2b3zO8XlHYJ9nH78bmd4JjBJNP3XUBgh4/C2NCGvqnUvvJvyAnQ6jlEAxG5m4NITBfE+131ksZ+V4jlmZnHP4ZR3VbhWQ8/WvfkWJcClrKTMXjK1ax2JBGHINfEVrcCpKEgFldqqFKhOZ+4ydxHFTZSYJOUAg4I+8WzCj2ItxeAdsbVHATECYhZSujcAk9yl+mviMmkFUm+Lg7ZyfAkEcb1ZRwgwwSnvZleNrSYoM+sd1jKWMAZUGGdoSsmi3iSEIs0A/8x1+Ufjb0HbX6NUzA7YQGoBR7uP0OALSMNC0+4qEjpkHMc3cnyAhzievYFhiJ+2XEOEeMDE83wWqLRm0U12nSogGsBm8qf9hdPkeE1fyfgaM4qxeQp9NBxOgBPIOly2V24LasU3M516B+9tkEoWhuk8VgI7de3z15S9/WeanO4oR68o2qVmP8LaZXv1pRhz2FFYJsyxgS/0LsEg0PWCz5l4zpi1kMuHH1E4jMMxi5DtvuJICyYqlGcTe4ATEZqHGtBeTUDZsVrqYwfsay4VrcNBgKL+xyUq/Z85Xv5YSr/yt9bnWYbFZlempgYiPE/DujVnODVg1G9DKkLbapUZKySyigAOMftZvhCybrZjNy/exNn9sHM3Y2dTLzr1278A4nOMRjn6FWW5lnHN8Hsxk91NkC4d5HfYm1mzJALizKUhKr8gcb+Y0FzOegBlvWonijm8tfaf7OX0QY9M+tmxsbBbjOdr8lsDE9OVkQu5NWBjC2Vew7g2IZV5EicFqZV7UOxWYpBAogACwkjwAjDKP8VODCeR7nq8CszoVV3dnNiojGPV8HsCo522DUszwvJIaK0KfqjeW21LayJWqw95BT2aOC+zynHxfzDEsfMn3cueoROqMXTGNXVpWxyPDM1+tP2Zt44CmayIbrqryVUA9YNRllDsfctYaKbvit2n/nl5TsNoeV+YXvY5saJ3ktay+zLzx97AwuOKSeoxiDz2/skZnJrSzCvT1RveeWqu1CaL6WJ1bx0cmzFWmesB6MzBlywB+A/jtYFFuEcjkWMCefPLp1a/JZ/Swkvwj66+qVO0m9SUJ+1956eXV3UrVQ37q96RX0JsPPfiQQeBzzzxv/eLUSppn9xy92+NLmkT6VbPIFslf+Ec/77GGMWWjkIpCWPSwsuFOQeDqiQcfsFzGisY/wKbXvcae9hCcvUPf39/M6Otyf0OvH1XAjP1WeUJvHBQMq+Cp8xcurd6Tde2+ow+sLmKtlF7QilPBGqU/pF+pRCaAelkBkDVeMxgdQVBAWMm9daSatT/K33FsMj/8e/YGbfGIXGGSIM82Y6ZvwGgLBgAXPa8NAi486O+cY3wyWWVKj4yExwjGaLE/syYG/ZDZkvc8S54xxODMiNamqeZkbYqIAUBXk9pp9y5VQNRmgICxkUXdpPnv9etkNrNOGa819bF+X4LVsZ3j8689Y+uocXzGe4194/YHjI4XGW+UC43KemRQxpQwFnbNSub4UTGzQE6rkhLmhDdVCQPBRsDK2XPvrx44dnx1UlGCTz35PTNz+8Xa+T4CGgZJYSbU7wg+m+7ZmUgwOQddm68uCWxmcM0Q4s+pzuRa3P/9d9+zqfmEGFmE/wdnz6/OCBgjiFHCKIU8s/2l1KGAT4QmZvM7ZC5JSU2bg5oSR1kzuNyP5zukCkvsIo8evcfXxUk//lcsaiqKcBxKjs+YkBAI3KuY28sGmSxk/H9gRmsxVrQ++RkdBKDnwm/VeVzFqFxVmg0zQZ1tgChRhA5mJ/qBNvA7u1Xays6J637g/HDk2rtg8JxE+NNEUv/bXUDXMHOaAKbWLgj2mhcAEaJPO7m3o+OV4FxgEmYUMEp0/ce6N0Fgn/upn1n96Z/+qXbSxy0YWRZUFkqgCYsLYQgYtVLE37TBqINGdH+nRu7UTrSrBE/yjdZsDhhNNH2UVgG89Uh5H9vKJpspm7M1nyLURoG23Enms5VNm5lzfNoxAaswdS2UAJe8InQigA0KkM38BjvIepACXsjhBg+Yy+uV8aOPYgr32oQUbCHr/tE4cU+OKx/PYgBZI25rJ58P6CCJus1UnNOsUvVPlfmEcffzdyqRMMM8hMGa+jj9yf0jxKe+BGAjpHtskq90FJYeNxLa9nMCMuwy05tV5qIFHmxcp8Qq14MqY0skbBUNQB2Wry6R9O5/XGAAGySLpx/o8kbWfq4+rnyc9SxAoQYuBd6auTPwlKtKApmm5waEpj59gdECodrEOthJTCkLpkFOVWiaWWCYxHrOLn3aFZdwg/K4tu82/rN+DvV7gf7Z1xFzHgnIOZ72/c3f/I1lClHqJEJ3/zYDDAD186PAYa4EYtO/pKWjj5wTFHmEku51RTGOzGXPszCzvXH6SEA21o0K/NQzqc2wqSQUt/+xNyrgEvVlM8uBHw6QDBhlvjSTPyn4yaLRfbeB8l1TplzNN5vBKO3eCIx63pEJYwCj01zsdT+LlurnEYxyLJXJfH+yfzQzyhp77rkXV7/9279tEuISRV9k7qb6D4zWqy+/4vLZh6WLzojcYIxfffn11YMPPujkDuidlHAmKwABLPg6QyJcEyP8t9/85urnPvez0j97rAuR3d6QSsfBiDpSXmZ5yJd77r7LY8D1sKQBRiMbrqFHFEzFnMG8j54hNRSZDqhVbxAsSxvZD5i/OwWILipV1WWN8z13H1u9q3vvVkDuVc0tApc+YizFjG6ihLXaadnXAX3xga+xiHTLJvxGMDqBtoEMWIJWz2fpqVrXtWuero1lgsETOM6YFhOPdVd9pTlvMgzrCvM6a98yeQaH60DRh9b1pj+SdaHuPeqiSUf09UZgGlmUfMJpo+WvjgeMblfAMJUbGf8dskyOjCpg1OC0OzbAcwlGJ3KgiYD5CWZCZFw/y/EZjx9/y7OtjSWpnX4UMp/7bN1vYAKbBiBdHq6rdDBo447TpjjyiUmY2sTb6SGoXnJR6ZWI4HvowRNykn5x9bIWEj6QmzUwdChMDYsoPnAwoxaemuiAFIQmL0qp8X180+bBqt0vAwGog5kEeH76iU84tRPlzN7Tdwwiv2+Xo7XN761kr8lpHzDJomVxAhZpFz40CM8IXmRPzqFt92oRE3n+2GOPeCHDjMYcxABfUHJi+iE7TiIQAZ8uvSaQHQYSh31AK0xqMUUtONRGAKUBufqKVFhW8m22w5zmlFZiWCp1VFeOMXkyM1HbZIbiN9hi2N5z8vkhlxzj5IkymEEYR4AKvyWgyOaorsJTjHSDFL0bpAiI4je7jeADgLV8RndsoxRnpaPaK3cF+oPULyxR0r4YULSJmjYwzmaNUOxtpk+eUfI8AsJjpk8KqDlqfhYy1Qd9nYnxaBDRTEUWzJJhCUOYRZsNWRbTKEi8oIlU701T1lCB6M6jOSzuCAAvUHqhQWJ2sgaw7lmCXzGDFyiAeQwjU+2oGksFGmbTv9vGzz5mYF65T0dThyGlWAP3p+0ujtBrGv+Aao9R4uRK4f7wxVvZNtXgdrVZ1UplYoJmOWJB13JhBKPu2zAW3R+zsG1hPgn8Ag8lb+Zrh6U2EGu3hYyV+1ta276QAAA/VwUEAkbNtiTKXPImJuCsL1qAW0ndt+Z5wGjmBaAqvpQcF7/nzD93I+cRrau+piINgSswQQGj/txgdKwcxv0D6rw14XniG9ogL2ZHgF3AaBjrqvZUvmWY6bOuv/jFL8ovccvqF3/xF5UbsnJ8ArN5JoKXbOli/nmzi99wAX0KH6CYI2fcr8P6Sr9nPk9rRu2+os0vn0lOf0kVnMJSAzKr38vH1C48WEc6ewEjXZuROQBxbY50XmDPPeZ9P/Os7Guu5HfcT/zbZBFpUNrAZ1xnawrUa3D+N5nhl+BmmsdJncVKrXFg7nNfm4x78/3aKydX//vv/56BBS5VpLACjO4TwCA104PHjqvxcmuAfRfge//ds9ZRTzymoFy9sKph2idfKiCRzSYyntrxT33/ydXP/vTnpHt2+hw2LlgKTNzoXPr6qsYffXCvGE7aSDYUxhcLol8a+w+kl0kb5PRR8kl0LISIiqef+oGrX6Hf3j3zntuBBW6rgC6bWKLmj9x57+qU2rNL5uMrWDPFQLIN5B0wCjPq+dI+0/HZjiyd59CNzOgae5hN7QBgM+4+rvUh8yybvZLfWptspMQl173aYkY/DWA0ZvpsrudMHzXvpvnXDV+TQT2HI/9DVJR86eBLWx9mmTcC0jpu/r0wD8z/bRoLmeh7bKhotqUDmi0LTDrMzL6Hs9s6Ana+i5V5ed9x7Yy6Mm0dN+bTA/R9cu7yXi4HmsWUg9K48X2J8KcOHDrcqVwGs0wEsxum8QUE0hEoOVhGfIbeUI4zmLMHjh/z788rjdDrr7yqKMjd7iCizfGJZAJwzx1dfgwQ5vqwPdlQw1wb8yznMbHoSL5jUSGI2dmxILk/ZTrfekepMARmqRAB2GMRhoHMzv52Rf3TLgAy96fCB89z9gOc4atNvK7I14gX93H0oiYtC/ehhx6cavtyLELbwFg7ligp2gUY5T533323zRwJuiKQid/j60gUc6olsfjfFyj2BJO5wEmCm+FyZR4WkZQFwhxATT/sF2PLtYli5vcd8iGirwD8/LtwoVKkcA7Hc77N9A2eEGycn1Q9BAghDOe50jvFrqTkwGD92ybAuEOKbpf+kQsV/zyuvYXkvK4M0S4diGOdwCYklbPsM6oLVUBIp9oiTQ9+PRIigFHcNGL+LDDVju8z6dmAfPbZG+cnTOj4ymIykFN77MXUzNQoYLKIl4IE0HkzMJpzMsey7gJEI4imNYcitfY1pOtyjeUDWqVU63uPgZnpFtDNutRzZS8+m/X5NqYkwJfN9No4xAc2ihuFSCJumKmkGfLGT9ecfZIbBMO0eU3OLF7dvpm8mdQo5d+gL9kv0t8jGB3l0tog9YcChbVJzZgaWOoFEF1jYNt/lHnp36Xoazz1PE7CHma0waa+m9wOAO+T8O/KTg1GkxR/BKOxCkWol8IijVPX2/bmRJsjfC2JKta6cB5Y+pm8nOTrBJwa7Kz352imr4Ev5jLpwgJGw5CGGQ0AmlhytglaK5zLZhg3GLsXONJeEe5an5YvHRCHC0PAqEGMN41zip+MVXyJ46bgvnb71jeHbF9hVu1X6vtVcCLPd02maa89Mh3oZXCP6xYm+zBRMN8NBjM3LPc6wMpdQ/tbT2Rdx90l7WF+13n1PuXLHsDoCDrznON3BTTC1HfWhwEE1Xqu4KUc57nbjKjTbek35s0zP3hm9Ru/9dvWN5dlYn9bQUxsPg8pKIVg34NyG9ukSeygJQJfdR56Y7MsRES9Y2JPjtGr8p9Gxp5Xyeszsgzy28//3D/yXGEDQJ+QUcKkjcaAzw6E1ft9R++tMdA6wOyOTuMzwabv6r7oIHQKbmzc78w7p1dPqm798eP32cJGu8nggl6FIZWpz5ut2w/euTotYLyDnKKagzCjMdPfqrlPND0vAiCjDzZa+8to+nGeGUD1uGcejBt/X38KcEplu5KP3vzBVrfcAoxaxmu+uUJiM6NhbPnNsrCZ0REvLfVFnmMJVMc2LjduAYOjbiidPOe55jfm7RZnU1BJXcqBCjswPvihO4sFY81xrS9doW14LQHivHmbDwqgTl+PYHRc3zl3uT6zdpaY8pb/+J/+0KO+RMbLCyxPXFv4+hAmIn6jUdxB4ggzCzsJOnZM7yj9w20CJCdfedHsKHnKAIonVYGJlEfbZFZ2oIp33mWKwjycKHquG79GP7QmTw3OzFDSBhZYApjY2ZGiwrXgpaRcdk4L3SmQZA4pH5ry4UTYOXWNwG8iyHk2ogYBaW8rGj++ld7B6748H6CPRckzmYH91BNuPyYnJ8lVe7zL16Kk/TACjnaU4OX5+c5sp+7P9egrm+mp3YtZVIsjbCiC6O13T0/MjMGNpDhgkQAm/EXTdwBkro//CC8LHF0PJpnn4JoBo/QtbULwkEVg9H1JzlVAfwmLKlvKfQuQtamjlf0IRommB4iS3onABwQJzCxt3KWE+J5j+LJ2NZqA9dyf6FeY0Zh/UFjbBIZd0EDCywxV+zLO73MqsiiZAgVJJr5uHtlolxqFMYLRCXT0dbIgp8XYbgoxjYQlHBfyuPADRL3AZyNO9QlgtCM2YeAc7IPZ1KbmNnlnU9iYk/vYfNk+g+O9XOe913zyBAIGYuJ2uhuPZUc1A4KdjLyDYAz8ChCMwmpNiesO5Ws1s0/po1GWAOJ4jQFMBi29KZFg8u8RxpFVCeRCrqSds7N/m9yZ580E59msWDvokCAnsjFwbRjSWscd8NJ5DT/q4gMJsKE/qz0VYUvAmYOM2lwb95JkhUiqrAq6o8863yhzUEqZTfStWhNhRp1fFFM06453zPZmmTtFWY9bmNHKAjCP8whG3VcdwDSlbmo3CfcnfpY97lhgkAGwKvY5l2ys9dRRzTiX6VnTH96MiBGtyjgVO5C5ns1R1sI4ftM6YWYiC9uK5mCyZnlhc5EB+KJm3L1mu3DAxAa3HJvmRINSr7Eh4DC6qo5rRrUtFKXAkREtsHpTugSjdsQYr99uEbl3yt9Ozzpsusb7mzkdwKjXO19pHtg6oHfmypPfe3L1q7/2rwXojhqMnhJxgm/mHrGLt6iviKlgnMrl7U2nHmP8yHLCJp5KVMwfgkjPytqFTgL04woHufP5n/28CRZcJAhyQrfaD1THozsuSsdBSjwkK1niF6h0RY5Rg1HpwvdEyEBG3KnqPntkBua+lND9zne+IxB9uwOe3lKtesAo7gbbpHtuU4Aermf79h8SkXLe0fQkvQ8zSvJ78ox2euXKL9yybJQ1k5zuTXjmyQ3vG4zDKAvtpztsZvw3cwN5pzkUMAwY9bwewGhKMVtWsoFkrTTTOo75cn6Ov42AbVwneY7oC1sziTFpxnSWh8kCULKZ623TOFDhaksTWQdUfQtvqXKhLHe3VFBbgtG0IW3M/ZcbsbFd7pfWFSEFOD969keB0TX98Z+GAKaxITdTmuP3AZq824TTzJF3uI5krgH0ThrWoVlEFsYzovKpCvHOqZNK23R+9QmldcL8++wPnrYp/YCoZbOaZyvvJecCzkh3MiqmtBmhzn0QItlxWGBqABK5S5tYgCeUE+2cqnqwKyKwh/NIrmv/JE1+MwM96XZpkQE+AXhc69677zHIPKUydGGBacNVpazgfhYC6of3tCOk6EE/0gAAIABJREFU/Y8+8lAzAgK/BGKZ3d1hMGpTqAAjx7FDBciyu/Wk0W+J8Le7ghatn18sRpQpIPVNLXbAbcydgD9PCIFqgG0Y4rhIwL7Q/3MVkmvldqBr8w/fVc4nzRZCLmUqaaPN5a0Ur+h56Sd8grxQqFEOGNb9bZLs/J4kRXcUq+67VXlESXi9W6B0D/5l+PNo9SJQ2Wl6IeGXo/7zM+kVJe4xxdSvgCX8X51LUkKZiFJ2p0Sj1rN2SpaJ4VivjhGGKXN1DFTKAsyiHhfTkhmdgFovuiyqzL0E7EyCb8hLOIKxuLNMUY0tPA0wSPnSyjLvuU+EUvKroko97u3DNAmAgCs2aksJSf/2eEaIhOl0onIJapvvtT7YtKQ/rOjb1/BGBVFK3Zk6m1EdAb6fyyC1UHPyqM4pVvo5sKzaLaUYylGg+fwGLgny8oahI0+LySwAi9ypdT0nNU+goHML+jqVniVg1HKt3YE+7jKmzj7EWLRvNKCvbtJ5QBv0LcFoKtiEnQWMxmQPWMAMCVNkNxwpdsyZVKoBjDrCvjdm5ZJRmwgrv8m3uMGzQHI9YwIa2kIhDOmxBfRajs4ssjc5jBMKlI0N/dbgf/R15rqklOJ1TebT+MlhrcLAgZk+FeAyDmFus06yLjKOwC6z8VyDXK3tllNjp8wfTkNXVZ8AVCljHMCL7MX9Z3xFNi3B6LrOauJlWI//f4DRKfCpGxRm/4YlR0Jcz80ZJXmd6zPlVJkfyL5nn3529Wv/9t8oRuHO1QfSj5i7IQjIAQU7zVW2SBdiArcl7XxlMNilVD7e3Eu+3q1yqeSwfV8FV3Zqs8/v31NxGfruM5/8zOqVV1+aoucBo+wcb+ly3ZT1RB89cOyYr0Vd+6NHjxrI1piUNQ0wc+LhhyrvrOYXoPQrX/mKKgwesoXwtCoqUmgF9zeYui2yxDG/9+w+oMpSCvylXj0stnwz8RnlnQwTJL33fI7P9OCTnbXNezabIwgdf8/GfpLLLRc4JtjEKdaymW8wyjjwAgyXZbCOv0V96KI7AuzEV2TTWcBfpAiSqdn/UTbmfuNc5Lt5MzTMh5aN49wJllmCUWRX3Wc2Ae7UeG0X+B+Z0Q/bbWtyY2ur2UZgdOy/sb1ZX8s5nTVNG0frB8clxuBmeHK8lpnRZQel49KoUXnmuzQgLAqfGYwI+oCgoPkwGPHd/Ku//G92jr7wgXwltXMDIDLRv/3Nv3XnHrnzsBnJVF6ws7BeJGnmgQGHAKqrUzRvRb0zD2ivg17UniR0D6PntBWirplIHA8zyuv2Q4e9uBhEmyt6F8KOmWeiU5Nvr5jOSj1CDfqKAq/ayHcJjHK+K14I3MGM0p7cD+DEefEBxdeG499+5y0DWdrrACY9L88MUEQYsEBdAlRKi+cHEDsrQefrCxiF2XFOVzmKh4k2yJOA43zSPPA8YXVhOAG1yQ6AmZ5nO/HAgxZqbBAm4NAbDK5PChSPh9ilmoAVOFKBrqj4UoowbpsUdAQY3aL3rTpm106VKKOKk4Tw9s5XSrvtc6a+4PpJSxR2BgDEQkcBAagtozDzS5HhohAzfZKOMw9qIfTOujdKYyCClfpgnh8B5ajYrGAXZvoo2XFn678TNd6rLMeF6ctaG4Wj11RAWmRS+7h5gQ/gLSA64BGQkA2YFfkQWBNQXes5ZvoiZjKmH4r5K8BfzHICfDCXrqe9IU2LQIFQyxj5nuvMALOEYkAyjMIoPyL0I1Qzb2NGnQRh+5uSbcDXaxY20bPZkPEb12KeTcC+AXz6yOPXJqpYS7xBpga93Q7L3ExU8ZS1QyDW7LMDdWpD4+t30QWKFRQoLjAapUiEOC/APG0mgCfjYBkpFjV5nQ1GSXd0EzDqHKNdAYb54X7owLDKYlKpndxnDUYnkJytR/uShhlFaUVZJgId4IlC9jruZyW6frQEgFatEAMSSNIu8AQYZSOajQD9YGJiClSaNx5W6kQpt7J2JgBAf28Uwlqy4eRelxW0U7mGBZkHhj0ZBHwfCmV032z0PinQaV3O68A6jCAxL5BinmdGdP26yRoz3SOXCQObVESMRfdhi4Aan6zrBRj1HOIag88omxXyhv6bX/+3KjRy3+qUrF8kj6esNCZ6/HZv1XlHRYwQyAoYvaLKSyY5NL9gKHkduetwWSHFqlJUhf4inSJ65riALakLDyqFIPqGYD766opiKOjzM7KiQRKc0D3RHbjPHRMwBbRmPVNw5Yosep/69BOTDyLm+q9//etq990GszCjZK3ZqmIEgKOtBMxq0uzcsVeVmBTcJJIFMEplJsDorbdJzpCTVvPL63cBRiMfRgCU726URbgtzbJulL0+Fp3Sm93kkZ7M+smWgNe05i1yzNNEMoEyslTAgolO0ZfkvR2Z0XE+boSxxvnha/c8zvcBd3m+YKn8XjI0m/WuDKbvAKMUGdghV8eY6akgVdfpTW3P3wQwjfcc/14+Q+R32rtcc+OmIOMRK+TyeW94/hGMZoDHg0aBPg5mGhMw6pxiejl9RJukkmTdDexKSvx9QAvgv/zJn60e0Y7qkiLp98nJmuu8oPJmTlsk35Z7NJnPvf+Bv0/uOt7Pq6YuiyZgDMDmQACxCM5Zp0nknXyblwBZAZKcD4CLIuLcywKNtOmRhx9bvaLkwclTCTNZ967URxHMYXida6zrxtIeoo15XnaHKITqt49WD8slIPfzOTABujb3caUM7SSZ1O+dOW0hwXn0IRHysLjsRs1AavLQXnxvOKbSU93ptB+ATJLUcxzR9Fz3qlJoJM1KEtbzDGGCM0FgOJPOpVJTXfEmAF+llGwNEIiQRUjRRpcQbfMmYJT7EbBUr1rsZjykSXbIDLhdzM82AKjSWG0TqMQFgBROBsv6jXEjyMlmevyIdD36qpjW2uigfFyJBT9S829UhpFvWdemB4xyPUB2MdcpT7pe7jNznXyQea4orvHzBP7abJzFOILRKFf36bDL5jph5TYCo1lnBd5np/Uc60TKRD3CPzhpfPnCVonLVvKSflmX1Q5YrBKcZqoRoh6H8jG9QQC0JeEjbcpIP0SZR/tM6byq2U1qk7kesqO9Ac4xR5HRoNnV6pt22p/MmjP4yXHZPUdwxYoyg5Rus9HJ4GvY94pwzvm0OSBzem61KZk0LAta2QZwl2AX4ysg5WIBmqN2aWnzvKsCUbmJTQ3BDAHqXcmpfHBTeq/mq0GnAaJAZ+e/pMvH+UQe0WyUHS1PTtFOfbNJ6+I2R9VjIsT0j/mv+ptdFdch8KA2UQVGTYp4tUXm0K4GqEPasHkDMjhRcyRAoBn4RBanTr3nZctSl+FshtQbAcA6LXAGDFl2KNTBphwlHz/zTnCfrAtexw5ULBaW623paGb7V1PLXr7uNnnCjAPWSenXLhB+/nYdQLaWJYy5yDwXgMV0Dmj255pDjN1ygxidPxWymIDo7JsbX91p7BZAIUxu1tRchGFeYSO4qIwAJGOuRThF1eu6Mc/zbp9i9RPM6K//xr8Tu3nU+UMvqXQpYJB+I6L+A8n/J554wgnm0VMwo7R1j1L5OGUf/rX6d/S+e3T+y5WAXgQM9empPX9IJvg33zzpSojW2QZcqnao/gfAviEXrX1iXR9WYDHz7TUBVyrwVa7tYsAop4orxac++5kuW6xSv/IB/f73v2vdhJkfn1HcqwCjRNNvl1saadp2yIzMOwF0gE/6e2RGXQSAFnUxgPhkZ817jbFhbitIej2/R0aMAbgbgdEJwCbYMhv1DpyCGa0gnpazmtOA0SsqwnNR1abQYSZhmhmNzyj3j64YcVXul99zTL4f2xh5mGfJmhnPSdnmEBJmxUW2keVgj4gs3PKcDWgqn16yIe5RSzA69VvLrfQr9xz149j+jYB2nidB27EM5bzxfbrH/9HR9MvOyQFrCqK/HAecrwxC8DMSkESIg8ZTti++WjYfdZAEwSv/5U//79XP//znV09//zurowomAlxRj/4tmYYBVuzG3pUzdMAAi7mS31fSfF58h88cxxrooUw6inmnorQd+NSBDJzDIt2rWr60MwwQSpgBw8eCY8+eVwoNPUvqIRO9DsPIQJhN7ACkLEh3NpS+Vo3zfjaDQlth8U4o3QYJ9uO3immFc4ga5x4OQtICp4avmd4GvinRdkgMMdeEibQ7QTO3l2ziEIMoqWgf0oCCVoa3dtR9xjFtOyM/nzJxVd5DwGex2JXnlGel7d5RSYDlMyySBYB0VzGjl20aZ5wLRBazgBIpB/BOYg14tOAoELqb8oe6yA698xllBBANcNua/KztCB5A6gVkEC9zToKcNE4/xLQ1LJQJZDZoCujOYs19Yo6OmT79lHezOA0mDTK8yShgm4XF31RAmlg7g4beea4BtJldc6nHXui1YOfUHmYHQV9mW8rnkvfa/VZgB4blEkAzwzQKuIABjjFgNrtQ5t2wkaPw8DVpNrXXfbdiaX28/uFGEdYyfVvnlxk4PkgT27ZEvF0Zi0eJYudY1mOt7VrHGcP07ch8BoAAAIhen2VSgRqCtkbzkEFUwHL39ZicnnZYXkiRYpbE35nzs7H2vQVw4/CftTWCaKLFvfnTeuWVeREGzwbwAEgr+jomQNR9SfUl5TUOM3qr5AVgFHB6a5e/TFaIKF7Om4PGKkVVXqM/a74L83ODIvY406ia5543PXfnCOOBTR/8KDjWm23ksMo4kg0l4+Ux7g1o/GyzltKWkBX0Z9rFPKhzDaurnC2+ewtmK/OagC1entPIF5hJ/x+/PSpHkcOXFFuA0w4+CQnawHLqk3ZhiPvJCB4mppS1wJh1l6Tbk3osa3oejZnpsq5oMJPUU+lzgxcHYpbPKPfbJNn1rBLb/87v/I5rz2OdgpEEjFIBEEvZNZEIfH7m6R/UfGjGeqt88JHd9t/UfR88cb8qKT3TcQEXVq8J2MJaQjSkWErN8woMdVEY6YT33zvjufrJxz8hnXzS1yIg6Y233pzmss3VH15RNaVHrc8oJMBY01bauGfvLlX0U7Cr57OIIJWkJMk9ucDRz4DQgFFn/mVT4EpbKoohNzP7nPdm26VyWUfL6PFO7Zb1Fb0cWZNxWcqHGViVrFgbv16b1uVtyaSPjWU035yTVT7VDqBWG01CGbBqzL2xLIIjRF6sZ5kbAZOe/72bnECxZX7PNd0/+EUXnNbpiL+yYcTX23pY8oM0bSS5B9dAHG0jm0Lrr9wnZN0SSC7Bchsx2mowEx9pY9wE8kzz93NRmeU95jW/7n41BTCNi2j8e2xcbpSBGx+MAUn0tUFS786jAFG67nwpbybxX37pL1b/5J/+49VffelLq088IX/R05X66KQi6QFB7GhYLIAoJgEMZpnJZzqaduAil441U6eJ5SocEvJOW6FBDDMK2EOI0U6OgVHETOFIQyXep5PYCcXnFbBI+TLAK+c6VYXYSoAY4Mp51c4oNZXuQZLmBG+RHcA7WPXJgw8c931M6XdAVoG6cgIPkGY3zH1hQ10BpBnSuwTUeV3vWuA8F78lxZXUcAn0BvowPV4YOj7CnuvyvPQfKVuqxKicyvVOFH8qQvGcqfW8VcKM35Pk15ABoSrFE8XoBdduETi+21QXYKE+sACQYrFZUm2EHd0i4bubpP/6fZc+b9ZnTO28uG4C1wCpuU9MddntW/CIYaGfA0ajQAIMb0zhNIM3rhcFmZRDo6AYwWUWWQSKx66BKt/hdxwgZQE3pJAZF+i0dtqsF4HSenFeco7qrdrsBl0dNJTz7WvXgol1ASAaBS/HedzbMX8UDgbVLeimNbxowLze1xm0dQVdYLSOncF13WsZRR9fxQIbEYoB9pyee0ZB5Bkyf92/k4/kbPYtTFzm8qWyGX23fP32pU1Huw85V5sZJ2fUy5vZBqpT9DiKSf/YRAZE17kjkGqwA2MZ0A22awWQDTXvmXuewzD8W3f+vWA0cy79EWXnNRMmR3+7XR2whrxdKuSM+TQnevOT4DGf34p5Amq9KUxRkXxfMogUbJX2ySmxAH7pv7Ya4Us4gnjaPhEM9GEzo1DQtoK02X0Ct0EKU8BQ+r3e4wM3jmvN1drgjHPI3w95FX1O5mvM+A1u5vle8zvPPWet6PUxJsCcV/HaX9WvfZ3Bty/uLnaTWFWBhB/KEsIceeGllw1G9+7fY3CHbAYMwsoxr4hlQG5/X8FCMF+AUeQ7lgxS83E89z10x+0GJKdOvbV65pkfSAZDgAgI9pyP+wWYqNZZbdQuygKJvvuU8oU+JxO9fVCV6eWk8oMbcAogM1ZIqvuO3ev7ck8n79e8oLqVi6QIVF4R4UOswwFlxrkNS4CZUDHkbIRw2/CGqEB5wOi1q5T1ZVfTgWMAWuRr2t3zPb7rGaPMtSWJtgRZGU/Y2eXcYYdsOaa5GTDKvU2C6dmuyPqImR6SCRJnnNMpVxuZFN0wTojp3mykem6NgG1sawAtYDRY6kbAKJKkN7xbt8tVQ/Nnp5hRp90iXWW7bYx9Etm0nLLLdkyWrpaDG+mBm4HNtHP5+7iecj2/E8AU5RZhlZOXynTZ8PFmLKCqWV7mevuXqQO5RplTeucrMArr9/Wvfm31S//8n63+65/92epR5eLExxGQ+syTTzl573kFLqUqhPN+NphlR5jrMlAOZmERS2iZ2RBdHv9Qt0cgEYXNgsaHBcFpM7juxSDdddedBr2Xu/zcLqVEyM6O+7zxpqIBtRCPyOzA9Wg7k4+KSdz37AcXPEkO3XGwUivpOR2dL/C3c5eur6oTMJ/xjWNSZQBoVyLZnWhYi5k0HSxiJguR//efeLCZyEqEv1f5wwC2ob9h5lxhSWDaYFxKgPs9dPwBP1cAckVTzj6y+JTw/B/IuZ3n3LtXpUD1PLSBnThgNEnuuS68mc0EHb3LMxh8NgMJu+QdNmAUwdaKGEFLxCW+c+SVJd/oTvXNVrFADmrqnWR8TQGjNudN0cpVxjSLOoosO9CxHvsICsck4QFNmTfZyRoQDT6j4/mjSZnzZoa1wAnn2nSrds4AuFjNEVTlnpNyX+zCYZCrff0DKUXou0Q9N8MchixrjneDp6kCTN13AhztoD75FDaAzdwzA4qAq8U6nzcscn4flX09Q52RdkTARcCMTJK/a3O9H5E7NVsYMEplnVH+TP3UJ4SJWsqoqZkNRiP8w+Lm+ICRYIYRGDl4SWCUUqgOkmFzpb9Zv2yGY9Vxu9X+WFPC3lq2TT7rzX6GOev3zBOeO5upzJeKmteGz3Oesoi4eYidchR9pXZiHvMa7zmx+syTLiebMVmC0fT3qMCmvrMPsC3b05gGjKaNUYCdPGOaY/QFfZVKLlNKLI2Hs3R0wCrmX/opPrQ3KqZ5I+HjJEB97w6YGtnTerZK4ZV5uIlykg2CMwcyz/IM9XTLqOkwUEly36xP++RmPsfHbprf4COvg840ETJgWDfLP/+/gFGKECCXX1Ri+9/6rd+ydc1VxTQ3KC8d3/577rnXf7/wzHMOFCLPNLrpmHxB0Z/f/Ma3nDWGLC2AyHNKAQgYvV1ED/L4utjPAp8N8to6wCbWZn+5f0EKPfbQw86XTSQ9rluAUZjXF6Wb9h/Yq3G+ujp+/31K7XS7SZerBLjpxRzgeBKuk36QlIS3H75TOrHM8xcuKsE+pJPkLz6jAaMAVNI8AUbZIrKHdDu72MHIjLpfx8hHHZ85MMrJaeyGjXd+pwhEXtPczCZH6+N6p27LXPqItE7qu6vSt7goMA/KsrgewBS5n3tv9O62Rs412EtbRvlaz9kBXYMcz5o3SHab5YsrRpR8tNsFSul7wGjcZ0a89qPA6EbryY5bAyCNjlvql6y98Xk3WhojxpzGJ6mdlsLqBqXQCz4dkAtE2HG8g4rUCe6c+GC0gMdM72tKeJJj9BlFzf+z/+Wfrv7bn//56s4jh1fXROfTad/521pE+A4l+hzBB6NnxpLcX7p+TGg4DruyUeclg0kKU2rAKadpAJZLYOo6+BAh4FjgLDDSXbg2evso7hBjyHEJWnrl1dcNDo/LJEJ0eYQzYBR/S/trtnkepo7VYxO90hdxfaLleQ6ihp2E3kE1pZjYsQb8uS68nguncKd+0u9U0jj2QDmQX5APKL8DRh3FiCKAAW1mAT9LB2vpeUi/8Q8+82NmWfmO89k9cy8Y5uq7MitECe/evdcLmWNK+BVQziaDHSnnRenYx4vPnqSktylzMj6f7iMEiXf6pUh3qKoSCn6PNgfspnfr2lslYCs1k3iBNvOzmSG6FmVm034ztJl3IxilH7nWBLDaNF7Asfp5nq/1N98FjFpgtFIZrzEqfs7heXjeLMAIPF+/mdAA2TCj4wLMtX2tthjMAnIShdXWZgJstkLwTGC1hMF8XgFiAsisxHtnHBA2mRPHwKXeCHncez0HZNwIEqpdS3AZEJB+jeCaz18wpR3YYZKjhdkoaza3r7BlRr/GtiQ7QH7L803v2hyNv41gNGNX86T6LoybQTRzWlGxWBMImskmwyBUx7OO0xan1Oo2joIcMJq54f5KRZ32IS1Av66wsv7LN1Sg80eA0biXZN6PAMuyt2tvT30w5Q2cGfRxLq71FWuHedZs/Tg/M9fDzFQ5hfkVltjmcb1Ix4RrQ5JwE5hkX/nuHxjSWBRGpUggWJS5+1/XqbEpRt0bXsBp/rmCUta8XLd0n6y9EYjku9yzWr4OSDM2/qmZ0UTFz3N1Nk36u95k/Kjk9mMfT3/fhBlNn8OM8tyYrZHXMKO/+Zu/adKDZ2edIAuTM/uuuwCY51yN6eABAUHFV2AJ/NQnP+nzn1I50U/qb7K0AFbRv9/61jfl07ndeumS/B09j6U3a46XpQPCALIDMEqJZoKmSGLPOZAer79x0qAYMLpPrC1uLseOH3UUv0mXzrJBW/bJ6oje2SQL2DmBN4Jvb1elpg91vw/eV/YYETxsugGjH9vXt6LpIZiuXyv3oY8GM73lbQI0W34lqcWazGjAlvXu4W1dMI6NN583AaOAYs9HttPZUOHW5oI0+Iyeb3eh9bVNm0f5Ns51y4dBhte6mS09+X3EXhMbik5dHJvjvRbbnr5HAWRbNP6A0T3y+cVEj74bz91IDi/bNcpZ7pNN2VLXbgRGs/bS10ssuVE/+LpfUNL7ZSeMQifCIBdM54wCgobHd4pKOh4ALe6AQjNq+GYhXASGqA7xzqm3V//w5z63+prqkp9XBPd+gUAW298pmv6xxx5zEFOSu/OOb6Inj3ZYmVw2Byjogjbl/td9r0pDxP3PyweU+7NL43h2kGkXqTKefu5ZX5ddBO271AE9fAcoO3nyTTti47wNGEXxVNL3AgMorAT0AEYBnRcunrMDN8zidT0vr5i7EcpmbiVEWdRnZQ6BieUaXNPAGqZG9yFK8t5j9/mePAft5nvnA1Q/c1zawX19nDITUKP4k48+7j554cXnfJ/92rmmUAD9DIh3fzjoS6ZzgVEYSYRI9ffHblMEIH5htA0/O/om4J4Eu2ZJ9A9FhM+n2aeJCisQgH8oghxheKvaDRgloAmGFEAJSGdiA963AFA6KAVmYAqM0HWi+CNc6PPMxSyC+jyDx5rPXflEzxofZ89TCcOAzfH8MHcBHknHYwHC4m8lmbQgE0iIuW9YRKOgDBjNos57LXiYylb6YWzbxzSgcGl+wg1iNHvWWqsADq5twD3sukfhyPepWDYKiHH9Lzep428bCZX8Ppp1i92awfR43qZOsj/KlVF4AXBG4RbAkeNH5cR1kzx/EoRDBbGca1DJ92KVCdggV2d8vgCoeWZbOjoPZ4RzKoNlfsBYZOzd1wMYHfsqgCvAlPk0glEHpi2Y0cpd2MwoAU3NfhiEokYZ38n9oBN3pSwolGfP1cytGxR2m+kX5FKdN5j567yal+XH3C4B+jukgPvHYL1JB3KSwjJ38Q2uwDFTYFfLz016Rp/b7gXTM3ZA4sS8N2B2JP3kisBF55zBkYXjnHfbh5ygmXvLdRBzaX6f10xvYgfQUucGnFc/j307rYHIQJqZ+T/4VMdMb5/pNtNTGwf98PyLL7kcqKvXkeZOt0sgDSQBLyx1JLF3ekCtE/TF537mZwxSITIo64osh0zZKoD31FPfN5gjKBYw6rUlOekAs14D1KZ3Rhf5RN4vAoZ7kW8aHYgchujgb3QWQJmgqEcfe1ikQp23Q9HytAsiBCIIvUt+Ucp075H1bY+CmF7XNa5e+Wh1XBl0iMnYCIziPcNG/6qyfbh/OzAUUiTjW/J7dqPImI7AaykvM3enOdxlX6cx67GMWwVgND7OrDvAKOb5ayLHyupRebgnMqDlf9owzosl4PN6ahCZ+y/n0bRJX6y7sb2jTNyr7DxYNcOMAkYr2Hfdh3kE58t7LmX+8lmyRrNGxn4fn3H5vON1l7/5Wv/hC/9+qsC0FFburGFnyucogZgt8x2MmgFgFt0ARkt5U0oO/6IrqxdffNHK4DHl4Pz6V7/i0pr75VC9XYvue3/3ndUxLQJ+Z1EBjhyRrAUL6MFKaDOQ2uVo6RZS5cepiOtWxgEP585dmCr52LFbzBuL5fjx444sxOePxRrfJcxkBl0dffvSS684vxuADpAXpmB8B7SdOfNu5etUnk76gZ0kjWXBm0V0lSdNXPUBQO6SgrUAuO+qCkUi/rNAAubYaXLvyiV32gKPvHH0NSXT/LzqC76H4fEOSMIG8/6xe4+apSaXHO1LShmEBDtcQPzk56sbE8BFu7in/UbVBzwDx7galPxk3O9ikXg5fZQzCpSwwGeU59slAcT3ZAPIpsTKWkoE1nOzjtumBQwI3S22FGYU14a4L+BXWvOoGFXAZtwuzBB0hP08mQtsjWb0gFG+n0DGZFar60Z4BIwmojvAIsyzFb8EQUBwFmY2AnbOH5ibZeTuUggkWGcEiGGhvE469UZ8pcL0BZRk3gVoYj8ez4/wnZOir+fpzPqNQIks/PsEUoTf8n2p1KeRigEZAAAgAElEQVTfmyGJfJgq3LRQTPvJR+v53g3Js0zAUetnZAOXYLTCruYXbhPpI76NeT7PF7DOZhAWDsYzacnClmaMU043G0Qrnw5M8lrUXGQTlmsHjPq+ib7tpmV+8izMZysIV7US8+Vk7kTVE5VLvlFlhMD9xYnZK1l+Kl9NwLcZ0PgwTu4TQ1L+9EqeJ0o8c9JjwPPHhao3LxyHew3vGY9shgJGI6viupD5BNjxd81YIpd8DS9x21HW5iuMndvTKbOiJGG8OD6KNJY2rCUjwMScO917mAdZX2vzul1axvkyjd0G51Y/tc9iM6J57mxuF4TbzZbJ5DM6prSYWHzM1PpQFsUKBn7uhRdXv/u7v2tTMHoFMEpbKcICQERnOFG9LEgOfGVTpb9/4sd/3EAU3YmFsQqkFJuM2xa148mVDTmAbsXSZmuYABb33a/UfwQvfSw5T65pzkcn4OKGDKQkNvK5XO+qFOxjjz9iyyTH7lZlwRAa+CzefschZwe4onW8X6woPo1vvf2O3VMOKqDpylXplGZGHTDZzOhHH1baLfQ5gDMpuEafUTqb+y5lV8ZoBKWZ8+Oa8HFjAB+f+4AlGPX61a9XRGbhM/qhfHe9zpv0yLydMjTot2nD2kBybGfm5/WWH6M+SLunjRj90utnfDb+DrOa82OmB4Qa72huTGvI87nIl6zr9Msow0aZvrxfjpvlwpy6b9nHG43Lcu2t9QnR9DddQd0BedBxcCMUo0hYHCyKpLyYFGSDSKIb/WDagZFA9w5NzMOq0vC1r/x3Tajrq8P6/L4W14vPPb968P4HDAgBNSwqM28SWtyLwB0LZ5Jywww2c5RIWDvBd5RrKjTx2YnVdU1AIDtDGKG//da3zDwy0cg3CpPpVFG6/nm5DfAM7DYxNeBTmXRGUWg8T5g5ru3ylZqoKJuDByt/KEwxKaDIFAAYIwCLnS7PAiB+Rj4/9iVrphLhE9PSeZlKDuw/6FQcpJ3inAO3HzJDS5UKADI7Yvqec2g74A6hA8ADyL4uFprnv6DUH4BfUoEgzJxZgApOSr3B39uUeoN+Niuq94sCoExm+oTnuKyddJndSrlwPwfQwPICJjqiNswoEpDnYtzs40bVEAFQhMlORfITtLRH7XBQE4FIHQCxjWo0au/WTpWBD1PMDAaj2uGPwDPRtUswinIfQUyUaRTs6CuajU2UGucFjGbuB9RmoU7gqX2ZRmZ0XE8Bs5MQtGKYze0l0GbTtjlNa4/1RMx2+m9BkkVvYNbM5w2LvNPhsBkaBU7AXJ51TL5d10hgUvt4d1vnXe26uXa5252ESzMWuV/Gh4pF870rYCZypWRGtYL5Mprux+czqGqTVczCuS9g1Iqy7xMANgnbvq4Bk8Coq3e1qd9C2gq2TMUG7p3qaRLCQ2DSCLKmZ+gApo3AaJ6b9YaPKBuTRNMX9SX3Ha2NTZIPAaNkvbC8E0jJ3B1Nz3N50h63ziu6UQBT2lhzuubZUviHWV4/VoPSSnsch6QjS+YUt0vr2HkrO/UTpILbDzhHGXb/ZE6SpzEZHaL48rwhF7IGA6pqfYQJXi/jG9+2UdniPrSREvTzL34L4zmCA6/RgRlNO8e1O363drP+EHAz/YZ5Gicn3KXUB4Aqzz+l/qLtTysC/vd+7/d8eJEl5QZH4BJtQ4ZDjgBC8fEnpdIhmet3S15DJnAs+gVfUfQXDKb1l94hKVCbTh0o/VdM6BXL6X2yEJ568y2D0R8XsCV9EToBSx/nc44td5KvrD303/0PHHMkPS/u70BYXZN2PiCf04tU95OZ/i4RJNsEpk8L7AJG96u9EPuAURsrWPeqwIQu/PgjbcQkW7HQuW8TaJaiHl1kYglGxw3XZD1h3kWwcK2BZcRMvwZac1wzpvgkmxQh33inHqNPfii8wHlYNCL7PZ8mt6oa6cj/sV2ZAxyfoh7jJjwyM+e4vS3vRnnr6+ga0V/WmxpbUl0CQtHvsKSxBI+kxRKMpk3L69caWQ+GnNfjbH2rpsz+txt9HtfFUgf6+P/z//qC7nVz/6LlII6oOb/RGUxYB7y0dDMQaZ9B5+vs1AOAEcqFPayk6tvFjH31b76sTtujyOrtNt+fVsAQ0YAsKK5pf0uzCF3JSWDUbG0zD+RC5BXl4dydctoFxALOAk45hh3b3Ufuspnha1/7hifCMbGwRPuxALhuBvaCAqoMvvAz1bMQ8BPGNC4BLM4kE+Y8nh+wXT6fcibWhPghVZ4IAFK/AEa3SblU2qctBodPPvkDH4fJrvpxzouKkLnr7nsNOl/vKEbA6DPPPKN8m1sNqmEe6CcDX7IY6P6unSszC2D0bZlE6L933n7Xju2w0gg3non7vn/2g/ajrLKc9CPnv6++QuC5FKnODzN6We2zsmgfxWv48RJw5NyXakOb6a148bHRRsO/I8xZvHojiAkf0l3qJ0DnTvxJNS9oE+AdbMb3Br06PhHjFgq6fsBwKfda8OO/Yj7ruHnSz1HePrbzazKfJ5a9FxTn891o3kjQSAQE/eT7p532U61qNuMaWYLRkTldAiXPY/WUwelUQaqFQXyYct9mbKed/CAw6vz2MRrAVPpiNF2tRyPPwUmjUFr/e13gjEB6TRgtmNGw0aRmGoX06LZQ1ypZZObSZrDyQQ4wnQShn7fWa67He5jRgNEJhHLNBpeTkgLQSH7kGtwXJc36DPBzpHi/vPntHJr5jiwRa2xzg61synNcXCl4RuQDYBTZtV0WiR86Y4Kuo3tvlrlzs6wWRB8zVwCjnu8Co5lzWQ+lpAK0euwGZvQGxdWNqXkXd5D18Uxk/dhvVkhD1HEUVJV7dS2sWc90/k/AKPKEPIz2LQ+JwJqcDtcfqa3dvtdzv3YgX6/JbFQmf9HebOFzuK7kCpzeqOxmBr3kRsmGGvuRXV8P1JjWeYPRPDv3yBxZa8Diw8RuLcE84+2mVylJQJWvJzDKOU/+4KnV7//+73uuACrwGTXoVIAKuhFfTmrMs9nke/oZfUD+S+YH+g89ynpCL5w/XxZGQJT1l8YJvYR7mjcPug5Wwz1iM9HDgNGf/MmftMWP9YCehOSAjaUPIC/KorByLtNLFytFIOvBJa2lG3kdPX6/AdMHckc7ICaU/JcEC3+oyb5b1lDkHPYJ5ILnk8Coy+QKjFL+dWLiO8YhWTFS5jYBktwr6zB4Zo1ZbKA0Yh3L/h7Xaa303GDz5dHpcthk07giX9FrqbzUboPomcwnEzS9Gfa5Tdoswdwo98ecvplTY7vzXQpDjLLb8xzXAbIooEslN9jM8topIolNCGA08zw6MszouE42wnVLHTCuqRGQ5rhRFyzX4EYg9wbwmmj6PPT4ngtyUhZl7Yrmkpv8HR9KK+8W1mHOkBUII1JKOMBGzCGpIh5/+BHT3aeVcmK7OvH90+8qOe8rqwPyXQTUseBS/cd+mvK9rApLtdNm8RmAencp3xL9BsDDN4Z3s4c6jnNJifH66yd9/Ccee1wA8En5vryjwKkjdu4+JXYwSdV5ZjOciuxwqorehaK06VAWMM8BuOS4zUphAdt4rxzKWfQfnD1jRjHm5o9IrK0+I9k930Pz045DApWYPr7zve87ajET5kNFJ9Jm2AYWPpGQe1VO7dQ77/qYg6oURfvvVPUquylIlvLs76n/aA+BU7y2aUHTj1TSwMzCsYDaU2+9UxWdmLACo8mhSgqLVLniPhlT2kZ7MI8RrUmAFP3As7g/Oi8qYBQgSd7WpNXBPEMgVIEA8jnKtCkFCxjFTERUPcwIYJTxRMC4YhO+t1JO/O1n1MtpnHQ/FpyT+revK4EnWfS12GZf0fp+PRo5ggDUGF+gceFknuc3+iLKn9/MBuuZshiT13ZiTgfduFRWpdRLUS6V5QSqupwpQMTrifyfgLE2bwbcxnE/duglC3ADSGzg4M5sQVnrusycPFcA4/hd1n5AYcpJ1vousDjW5eb4yAe71XjsemOKsm0hPwOaLuOq78v/sGQNLz4jaD0WU9m7UjrZMNSxs9kpm4uRVXVfNBiNCT8KgmwMvm8rIb6vSPEqXxxQCQhNu9K3niu6u4/rcnvp3wAurmuQ25sVGE+nOlObqpKY2Ay5tlxTChyS3gNGiKYnhRvVlygPyiv9n/nId3X/uDjU5ij+lJl7c3nQmnez0unUaWGemi1K+2O6nxVnl7Hs+e150c+eOZ2+c7salFORCkBfBQScB67nX29oB2byBuXkDW2t36lfdT0DyYkQDVOfFGJzQAjHrW+8ZqDJ9ZIjMWsnytr3al/jZZvqvBl8zwF+c6qvtQb3h5opw6vBKOvJuke+kQY1zYx+5WtfNTN6+PAdltcuoS0S4pFHHnXlJOIq8OVETvOOpRF9ck5uX8lXDYDcojkGWUEEuDO2iHzwZqs3eLepKl7mOfm9t8tSBcFxRQntITPItsLcI8UgrGiq+sEU0m/4jR48dGCqiHhJlaBYrxekO232V7v2ivx4+bXXV4elI2FG2dhcvCz3ArG8W7cprkLdSWVFqimSY5QMONeuSmfggtebBphRj+Wwuc46zJgsAc/4/QgAM09tQQFHaDyJWahhbwtuF60AlIYZJf/qZTG8zrmtjWS5KlQBlsg852xuoiC6hOtmHt0AyoY5OsoVzuFzCLL4pruN6FNvKK1MPJ5YDJErW7RJoD27tYGBdIIhDck0gtG0aezDeY3NczXtXYLVbOY2ApnjNM8ajDxal0GLjeQy6X2EdBZxGLB0wqhE0yExkVtpa7LkoW3O7pRMiAyE/gfaaZ3UxHzskUcUpPS+mLs3XdqM9CrUpT+s3RMACAAVMGoF075gMdNP+et0/aQ5KmVaAgcwyuKLef6MFikLGBMEYPKDD86pytO9q323H7BTNso/CWat6CQkvKPXvW0m0aTzDlLtpG3bpChsPhaA4vMu0ePueJn+nGi2zc0fdxQ6i5f+YTJz3SOHj/j8N9465etHSQJGPQYaJ/xzHn74YV+X5MGXBMjvvPOu1YvyCcKfc7MEB0nJYXyTF5HUKPZ1A+ThSyTwjADh5XydXb4Q4FpJiwtckcIi6Z/on2QJAHSW4i9gQIUn3hF8tIt7u9/1fCa2nIujE6kDDskzCNsFq6Sfw4zCElOr/jaN616VquOzgQzsEOYG+8vBDJUyTolAFl18luqZmkFtZb8s91kVi9ardZil6pQcWRzjvOe5ImACHJcgK0zXEoyOTN+4KCeltghwWgopfAj90nFmYzu6JL5Nk8DolEmTU6R+CBBbCg4Lnv79RoEd95cCpWNAWIRe/Kfr3K4E1IzlbbfWuOU1A9piM7N5jWCGkRsFXJjkuN2wfnMs71nbgNFxrAKSAc653ijMb2BFkCHtT87x3shauZU1IE+Q36YUQgElHZBTfVRzzv2t9TOC0anvG6+QZWKcOwSMJLiyApgEPKV8nboL8Il1g3mv/KPekABOe0NEH3P9SfE1GK2+n5nRsX8ZmnE+zH8XeFtG82Ycl1HBk5vLAEY5FuYqhMDcdzCezfQ1WEY+wY7SX2aYdR36EUvOqNiyiYhFK6l9PIe9YbDHgJVw9UXA6mwF2QiUjOt4fc2NRRTm9GhxL5jW2zDHMw7VpjCxN3q7RT+WPF93b7GvuvqAKcg8oICIN3j6kvnx51/6r6s/+ZM/EYFwyHoA0gQS4nEloScmgEh5fEMBmpAhj4rcwZIFGKU/Y9U6ePB266cUNwGMcn02BbY6iryAdEH+HpbFECCKDimrH4SDLFaSuVjx0JPRC7i3AMp27KzKf9EnlIu1m1ynN9whJneP9OFptWuPg2vkDqbVdu2aylZidduk0qUChFdgHF1hUNHf0mtsdNmo2Y/Um/ju52HTlzGN7M77KHfHscr3kZMpMsDIVQWq2Wd0iqInCT9udBo/mFHrb4HSj0W6OLuPLBxF1vT5iwCmcf6M63L6vuVI5vfYdp5vklkNQJfPxvplrNCLzjwjC27AqIPO9J0D1AaLWvok/bfRvfPdRmBzxIDL9iyvtREIH/XF2t8jGJ0EUT940Gy+D3vC5yBeaGIDGgasfQPz++jriY8XN37lpRdMdR+TSeH9995VEvm3FeGutA8aTPxFjygXGQDkkhaIwZ/akrKTXI8dVAQV10vgFDQ1v1+jPJ2+N2B0cnclfxUou1f+KixmJ34HbJ29YFMHgI7FzgB6wKQMq91xXbjFjCJtcTu0OlJ+M4wPoHnPnjLjw0zg45k8pJinrVAleMyI6H9cB38ezB7xcYJ5pF1UsKItYWA/8cknysFcjt7UIa60Gi+tDh08XME5El60jbratB8hwTvpJxBIVMYAjMbdYauSE4eZcT5FvVhIJNVnvGEeOZYJzhibbSXgQv3Cc59XjWSE2S7tcFkAZz9QihCqGlpDyD+0ha53dYRHTBWHihWBiYIZdTCThN4BmYlI8UQ/cX8Cobj+dgloP1+bYbeoXW6rvk91kSqPOSv7UlblWxkFN5rrzdRJCXD9/J5jM59jomUMRtCRDRZ95Z0oGy/mSDOYEUZOYK3759/IzHjhbQBGA7J8Tgs1B7cgqDq1ySxUw+5Q5pCkzHMADceMu+YCZ7MSXAptFA0MddpI/0xska7Li7H3PGmze0AYIN/gA98u32cGPePnXHsEUQVGaoywdCyPCVjxRZu5s1/hwAjM58xlMHPNsS1h4gI+w3Dy2cCnlVvKaSbwhkfiGCwaI1gCi43PF0Y0fbus0JP1FTM75yZ1G4wYCb83S0G7jC1znuAQrZtt25WPEaNlM6NZswE407ya8lzOeQjdb+2mscBQ6Y6h/9cDwG4WQEBuyFFxeGggGnrcl0onwJTxc1vbrIlFaRpH4gmcq3E2aU6sem8cYgbNeprAaO47lPOtYxoUhIFd5BF2DuShU/g7fbk2zr2Ob9jUuLUWI9XNUwWgdWZ0uQHIpmtqH13ijUJZS6Z8mXLHoA/+XCkP//qv/1o+nUflUvY1VzkifmGTgBv64PHHn1i98MILNr+zPvcrSt1zS78HbKH37pYFDfmfWARSEnEcKbfQGzuUC5s+OC9S4Zhyl54VaMSfn99IuO8+1TxFp53S/c+1+xZma7jx7QKjZMrZr5iKVA0s9yYx77iCSb5TbekiAbaa55jpYUKvXFHZSnwat2jT5bSE8jPVc+3Ze3uldpI+ghBK9az4jKaoRNbbuAEd5VsP04ZvmZvlklI5nafAuD4DS6FlfpvpIVkAo/jW4heNHqt+nlO3WY4PadLGOTDKpDWA17pibOg4PydLTuTVQv6wKUNXo7crMHmn271XhB5YAR0xBhneCARn/XAzkFjtvZH5H/Hhzc7N2uY9zzKus+gTryXyjG6E2NM5OZhjRgbSYAOfUJoJCOrdQVKNBNUDHuwj2aa6b3/j6/ZD3Ktd13nt0mDaLsNUKkUF4AyfTiuJZjJwfrYybJ9R+iUmOtqEkKZdACiAJwuDzmcxATrY3SH8T8uM7VQt7MZRapIEZk3FjDjJu47lvpjOHDXe7AnCkPQUMIB13ev+nbye3gHqmvxGiTXM6iQZJooRkGRmVZPYOUsbhOzoQCFcBzC3EMXOffGfdZlS59e8bara9PgTn/DfmPGYeETW4yt0h5hVK6ZO0nzx0vkCT72IED78vkNgkvbRBvod826qT9nHtJW9fdg4RtdnHGhLABdjScoPnvXc+eorTPL4pJxSlD+v5AkliT3XnOYNz22fOPpcE1oNQNhtF5gBjO6gJCj5RmGa9e464PCW5C5VP2yzYNP1tWkIICRlSJSWlVP7jQaMclzMovbJarBU5lj5qwqk53wD4A56o90s7PiLhpX1QlEfeBz72JhNk9d2et7BDL+Rokv2h6yvEbhamLVwgklxu9tMn4UfJsg+hggmKuT1Rm8UCGEoPW+GVwRxBHeldCmAFCYT4GdAqMlk1typX9ajQwP6iXqNS4PdUTo6NGOVPqBv02fxwy4ZMgdMpZ9rThYsYhNb55YrwQjGCswW05Y5N/aBj+VKAxMaMDQxDtQ+p9+1dXLUfG92uZ8Bq9bjKDyD5ibwuTDPx5c9TGvaBahM25lXNv1hplf5RqLpA0ZvwxKgNYT50oyjUhxxjZyTocy1WCf1Wk+KDRitvliHl43Rps0SZ47KcQlG05+pVHMD6NQtEmSSTVXaaFa82R3yoXp9tvk+/f8x32+g6CA5anxH/08Kasw5Rj0/vPlM4vYZjKYNH4Mq+uW11mB0OU8y9/IMqWCWfl5bRPTZNMBxuemsAAv0n+vNfrW9cWswyjrCJYtxZq1uUewE53zxi19UjffvK1fnPpXzfNbuWsyZb3zjmw4s2qPiLOgPgmlYu4Ak1uqdsizimsWcwXoFM0pfA1odRKx7eZ3jloP7i/oTS+T3v/vd1ac/8YQtl1gpYFJxD/Oa1bPepfsDNqlAyGuf9BaltS9duSgdu8skC3o0LCG+zhBJ6JxtsnxdFQIlzoE8mAzJO++eUTDuHWJW5TcqXXqeFIc6/84j99ptAWb0KqWeO6UZFgSPXzaPTRaN83Hc1C7Ha1w3mfMmS0ip5cIl8xnGLo0zYEi9EdRnzPTXVZYb4sfFMsw2rmdTudGisHDP6NtMa24Ao/luCbALr9zoN8+l6GPGk9KfkDQuJ6zXfrGiBJ2xNrPWloCxPteD/ygwWWug5TGysuUp77EQjtcYr8X3eZ6A0fG7tfsmz+jNBm9U5OmsUUnTGW5UC4/RvGFmoSc/YJTXV7/8/xRzSMogRYvjg3hFwOcH8p3k+Afk8GwfUYFQ2EGCjGweFi1eAUky4TZwDEDguihMaGnKpXHcRb0DTu2nqc/XBCKLWa1USAQkVSeXzyuTkfvYeZrdvK5pB3wtKhYU5xVbWfVotwKmtPgvaKfJcXfffcSuAR8qCTmm9bCmmN150eaAcn5DAABeMcPRx4DyKFv3pwQC4I8JRcJ/K2RXbNky5XpDUGPecT/rvrzHl8c4psEoQiITADO9fR71RUwr/HZJi4x20WeA13N6LvqJdhSTWDPkAkJN34cxJfG/wZtAJ89BxLwVMKZwHVemEJR95+YkOn4AowQw7JGw2k0yfJ3PnLdfqe5pBdwT0yypTfcFnCgrhwtEMaNzCpr4jI5gNBPeZhX1HzvIUnTVd37ONjvHNYNn5v4xG3JMMi0wH6Zd4RB44fXR/TAqZgtRFLFR843CKb/7nBuOq50toJT2wEiWcEEh1rWWuUsz1uOuc9xwBkhZqHR518rwUMAOdpS5Snuy1jiW3+jfEfj98OMZCMxgdmams2kdwag3fShCA5WeH61cZuUfMDoHMtUOv1I9pQ0xk4+gIc8XAWklFV+zZuYy9mFCOcc+6UTYa31QjjbP4z5ul4OR1fV4yfRcgzDnc/VY95ijPHnFXcQbiN4sOTOEApbwEWWTYbcbLEx6x3fOc6U3I5td/nYs5NCBYOTdbGXBfS0LAO3Ud2c99eaINlS/rPss9/K64S0QblYWDaI2YH5Q5tOrmcIyQbO+OptDxlfgM3ORTedlybbauMxKy8q3N1gJsAszHpDN8SVXyk98dieb8wmvKcVOmfb3gdFYaDJ31oObZuCeNUc5hbxqHa/D+ciB9NHI3AJ4+Fx5RguAUQ6TtfgHf/AHjpb/oa4HCEQPYO176aWXnT8UEoPfWadY9gD7kCuPKnodC+Dddx3xbwQxMWffkwXSFsy2VLFu8Pfftr1IhWeV5vCnf+IfrF564Tn77yMD8N20a5fAIS5ttONNFayBqDhy8I7V4TsPieQ5tTpyF0n0Vc9e7dsnkMx4mt1Um7Zos7VT5Uevf6RNq3xSyYMJwHtZxWSO3nf/avsOESQuCHNNKZ/e1rWOtl+9ssNI51OJrORi9/OweU3fjrJtOZGXci9zwrKPtSEwCkYZx83riBHB/UzrzrpBm9RLSn8FGK2UcKVzkqc5G9YlGB3bswRpvk/P86zP6IJ89oYYmdxrIt9Hxgd/kUbLoFn6gfYCRmFGw4pmhaY/Jn00WM7SvmU7x/k9tst4g0I/eo3tHs9fXmupczl7ui95RpcXG4V5FFoFF9RCHxmzJG2Nb9S4Fj3gPWjk2USY/q0cs9mxEV1/QWkniO67cP7c6mmVAQWgHb/vmDuTSc898T3hAZjYpcTKjEEnh4WJT0QxpgBImY8FplhkgCaDSCWNB3RGCQJGi9lsx3q11D6jLWzJb8b9iBqks2BHYQzPni3/y+2dcgUwyuuAdrAIBc554MHjfpZUsoCJM9BV+3juXA8wyo7YzyMmM0KYfoMhpb8B0yhJdot8j7ke31G+5zokD+Z7zOecv1M7a56LmvP4lZ4Xqzr5s+g47mdhQZCU3RqqdClgNJkIeI6LisaHbUYwGfx17Xnayb3px2LKK3k+ioVjAJrZMQFI2d3yAjiaKWECy2keMzwblOvajBy8ff9qr3Z2aEpyucE6x4dnh9o2gjlMmfa5Q2BqzPAZnSuydE3hBpecN/uUlZkAMJryogGU2bFFoGShjoIrbDx9zHiGrbKTK88XBdqAOYIym7lceyMwmvXn9dVt57gCgAU2MPNW4FTNfVfE6LmUa95MmIzgM8JoEpIwDRNwiXtBTOcdkd9AotZfmfXruYq5XYK/yImxfyM8009Zw5jpc3wEb+22G5wMPqFxIxj7FpA4CljuM+7AMzZhVJBPEYg+r8GiZQwWkY/LMsGGiOvEjzyWmmxOprmSpPoLMMo2wfOomcAkx85mg3tgWpOGXgOjtwKE5QLjbArMpYkZJR3UHDiHnDNgQ8KybjQUsfoEVI9gNH1W3sMj2zhvjtbmRm90pnnSKceWCfIt43tDF3Oz79WBaPHpTSouU+zD6zadTx/DxEVujGzL7GbSzK+T/dfzmpWS/El6nRrrDijrzcD0rFP+3pnhGdf3tAbbXSifx9RP4zwPGL2ty5bOa2/JLTczPzHUs0sLgMep1SiJqXXONT7UPEI+/fEf/7FY0G/Ad3s+ouQfZ20AACAASURBVMsw07+pmAdiHwCjkB98xwvLG+37uc/97Oqv/uqvVg/cf9yfjx07VrXtRSJYhknfch/kK+mXqKKEjnxXMv/REw8JlD7l1E+AcCxQ1vfaHN0tSx4kxVkRG+iFY8rysmv3DlVTfM2g9KIClwikOnb0WI2ug49kTVJg1j6lcARMYqbHh1TodvXSK6+tHn7kcfuIXnW6tY9ValQFZg7eWaSLNhjOciMwW+CwNxkLn1FvNPt1g2zr7yNz1iYeT+gmFmjOpiO6JpYpxshkjIb1svOLylf0QwXxkh3Ci7v06cRmLriGpWy8AZw1GN0IwGVtWe5ljfV641ms13sDiizxJlp4hfkDGAWDhFwZ8wNnbpdMuLk82Ag8c27aVet1Pn8j/TMSIuO5aX/cNy2rxqT346BmYMNCeH55p103z+8kbeX71CCOcM8xMcldFrhh0j/71JNlHhdAJICJikwkvX9DQU0wppQ2uy6AxCLjXqQOMkPaQoxJ6/sJyJipkjJEQeC7UsznNQMsJrJTXegYm9LPla8MTGfARNVcj49RCcnkMyWyzwpDUa0sPgQAjuLvvfNe12wvMzw+qrwY+NPafdIvRCEeuH2fwS+TnOtQUQrW0X61OubQgUN+xrQFQEB7MBMy+Uk8jAAKs1QL9FYJkHJb2KV0WN6xkQJD72+deqOeTztrAqJOKTAMVwBSO3Hf+IDiYJ48p4D2aafS/cBuGCEX38koGkBf7dA+NLMY31DyX3pSssfE91OKIgsaUxtFBXwPgVGDGACpzPP4jQJGqci0S/9golhwzO0y2Zfi3dxjjRI1uKSePVH4/D6Z6Nu/x/OzwH7mKooqi89Ku6MfM9fDWPPbmiO6gWAxeLnWCLJiBqc9WZwWjBLAozKNkEqfbOQzGnC3BKPcH7akNg/FoNs8b8EEWGmXiK5OEsE8CcYWYOvruj5Ve+QTKlA/MYCduzF5N3OelUGDNdbPen/ClM556Ag6G4UOfRGBnOvQPr5nvoMHZ6BUFg7/rsvUprfAZjac5oFbgLsfBlkU2ZQ57XYOZj23S/Jj3J2P4NTzW0xxXaeOg0HK+FupEYhDo7sPcQtyexrsTIxoy8lKqs8YzoF2xWBoM0agBrXBNYeYp8ylLZjaxCCZ8dO4xry/pfMdLu+bPKMohchq1i7sTcY47a9xuDmLMSrzqS+7r+PbPoJRHwOQgNnr501BqPjOpU30a83PdsuIr3C7dQQMZEOS9ZK5PM0hm+kbhHvrWrpgdl/J2HRqntZZGylKvkvmj7g3jcxo+rrWwexO4rY06AgYnY9d98HNWojPaMC1ZQbuSPi84reI2Z753PmE/+Ivv7T6i7/4CzNnWPzQnaRcek96AV10UMwk+bqR1fTRToERxv1nfvKnVPbzW6pRf9R6C19TQCIBgKw5zPm879xBLlvJj7YEXNKx+wUU35HeSHo95qcDOTUvD4llw8JGQCzg9r677vG5H8kiB6AFjNK+h088XPIE07fmL23ae7sS5pNbmvymzGPJspNK4fjwI4/p2RXU61zIt8h0/659pTE50x+40AFGq6/qlfKzmQ9LAJrPo8yZxqA31ZP8woVM9weMurKXN3WFccKM4jNqdzbyecsl4ppSPgJGmfe4pmknOcl7t3OwREQeL9fVCPLGrcuIrSLjYmL3wm1Zl+t6jai9fA4YJYCJubJP2AEc4PgX9EiD9jwf7jO88MtdN9Wv+4beDCTPMnB9c3czANvDNz3DhC+5e4P5NZ/RPOx4YgR3zJ5hxLw89YCY0e1H12a3JInONbIr+VAMGYP6+ssvGcycVhT52feVNkIKkGClU29U2U2S9wJGQy9jSsAsgBJHiF9UNBvX5G8cs/ExBFyxcPCtxEfKye51PNdjMTg3WqdogOkMG2ig18mGncydFBuwI7gGaBBpJ8oX0PiZz3zGYPStk285svGamMvK76n8bBp8ADaLHt9PGEl8+crUu8mLGCHnQCAt7gJzm7zTjA9izOxhRN9957TBqBVyCz6b0FVRiuc5cOigJxHMCe3Fl5PnuaL+4blZXNwfHx/6J+4JrBZH9Qso8xz0WXwhr1657n6kf4nYpN/zbAjjMherdOquHa6YdVls6mWBcQf7dLYAmA+qLF23DUoTW21y7kfMdSx6vpbkB3xuEcDeIUHnNE9idGFVXcFL14Bpd185JyOgpHayNlXrM99Z0f2wNg35N03sZkbwxasdXJt5GjTkO64T4J05vtx0Ofq0Fw3vgCg2EWZa1V9rYJTjUrquQXGEnxdqg7Us2ijrWQjWjtcbMa0ZwKeVrZjRWp8FOjx3+29HZeuVNbMOPtZ9fcKM5RpIfStlNgmtnOIbDvuEDCsfUtUBx/e70xJ5/Wv/Vs8xsmszm8oxCQyMcmBuWcHpXqyfbDI41srS6dvMg3TUeYG5Aq4FRLJBIggjAHfsYwDsJLAHJsXBIp30PsI+n3O8H7hVH6wezOsEtACrnf90Gq/Oc0x2Bm+WBvATQFWguUA5lhFqR3vNkEdR65fCEShpZNZ2VbC5BbYf0zMBTR3AhEUo8rk2Ja2eO8tA2hzllXKhyMMR0KW/b6ZkRtkf1qWeQ+1fuJgEjHou9BSgvKPb2cdObg0N5mK2n3xru5gJ4xALRwBp5mSeG3lS/V73KN2kedNgNM9Zx6xvgqbNYD9gPmf+BIg4H7LX2ZLhXAR69fOOZvq69I1g1NfT8XXNOZsEX5JjBABPm9l44jPKcf/hC39ofQNgRO6TVon1/YFIDdzAKN8MEAWQok+2E0wqffJPfuEfO+DpDukHZDfmfVdNkmy1pbF9S8186ndSEWL1I/UiIUmn3jzpAON9Mq0npzPR9Ad1DHoM3fyOdDfudKWzrtt39P0zZ205PPHACYM7P2uz4zsVXEVgDbXp8QHdBBN7+szq6P0qbiPD2TWt0c3agNH+a1pf+/ZLbzMfPM+rv+hVxgq9mTHL3Brn7A2yGCHWr3GT6rki4I9lp4iuHrd2szJj6PuXOxuDhEsJboWOYQEo2/WwNkNTm4aNWeTUOJ/GeWgZ5Husy+hgpshlrzP6gM3wMC/5zNyHpcfSi1wJFtqrPg8zagtob/omHcec1KKtdTqa2ue2jP26BJlzO2Zf6eUay/kjyOY7PnO+13frSOs8fEbXkPriocdFG1OlzbKt3GFGrVwaoef4KJ8AHVIi7FFk3asvvlCL66037X94qzqUnJiviLbnXMBoBjER7LwnsMSJol17dbuPY2LEv82TTX2L4uJ3mNZ3FGADeGOwAioCzBxcpXJyHhB8Udo0R9tRlIA1fES5LrsMJ/PtBPMc41yXbVYBOCI88NPYKabv0uULTjJPkNb3vve91SMPnfAA/L+cvVnwZed13Xcx9Tyi0WiA4ICZgECC81xRJEtxrAfGSSUpp/KUxJXnVFR5S+wkjuyKqvSgh0RSLCkhbafsUpVtDYmTKCRtk6IokiBBAAQxz+hudAM9oufGkPVbe69zvnv63yCVWwX8+9577jnf+c4e1p63SNg40VhMBRBMbmUmv3B+QCB7lKrv8gIz27cAoGcAK0fECrT7r1E9zz6cVN4Oe3WXJmtAmCSzh1E4Z9IFWPt+WazuGyfkjCcZ4LZZv2H/nnrmaSfNk1RvEKrXNq3dLaQkhGhlxflOKsXC4KXDGbTcKi8CBCdiU0ie75lCRSsQKyGPsBSTS8ht03/bBeiY3IG3lPP7XJ5ZD7MUoEEZb0Eo6FUMJc+S8p0AwQDdAjjdm9OCJVX27bmUkgyALcFfnqMAvyijqgQtRcd3ETQjE408kX8bBFh+zQ34cw4zX3+X7gJhSDyJxdjDmMRm2Dqmc02nFjL13szc3mJAwwQu7WUpD22uEV4MAPOaO3wcBZ7347FcAeHP84xnj3DPZK23tMl5I3RHMMyxk3ds8DxEadB3dDwG8DQOq2Dcp9c0FCoVcNSafA917zz7ikSUsZNnON5PRkzWlwHQXW1qkCkvKEK6wWx+6/vq68Pv8Z4ZNGsvE/1hXyMPx+LAyDNo6XoKMuih24VwFDChUFCM9m6o2wVN8ClEcIGT8yErX5r1XI9C7vx770N7juEnvoc3k0oQXslzqce1nts63mPRciv/wYuUXO36/Zz3DM1QVcwrzcPThH5uJh4wn+4FJUsQub6ezuf1In/xR7WimtfVaQgdcYHW0/C8onC13qQ7hTdsqDefjPwa0OHouI2wep6mmzZgx/0adeNGCnnqnjD8tvapd3sCocnZnT1cHrnqLgXOQPRa8GLw3H/t136tnCIChuiLsxo2gqzeLOcIEb+9kt30HWWISYp0AYu/9Iu/sHrooYdW71NXGl4H1BoKfRI9+bacLjEoLxOVVHrXHuXA7+gBJ8fUc/uYgC+tnDgvc9g5fsduTSeUDoc3cR4RdSPkTx4lETFoEtB7+x13Tc4N9phc0D033uQhDnSN2Lpt5+oSulOOjx0aRUplPSBVPiEj9hOnTmsy002KqAWo1cDfK8LJzb9E3iLDRrC5NCaWQGkyPjMpjucEDGi6L5lSTgF0wtvSYdS4AMbNz33d0UgL7V6Nlrym9kjmmHS98MjTeCvRJTHwtQ/xblpfdVcLvNKWoVq080WRF9KlPIedDBGii5CeHwbOEoRnv0Y6ndbTfJD9WzpmlrJ+yRNjodO4D+HnJY/FVPDn4zjQLGAUUONiAmr43l6UwTOaSSRZQM6V/C2avd94497V4VdeFeNdXh0XSLxWlu55VdFhZQC2PF9+6MfGQ8gkJs6XqnosQROIw5hvOXG6io1gGuWk6MX6eCCHFQ6w8BuaoVuJiNgMlPUQCQfYm9rKku9gYCwLckp5T9EKQDEPFiBpANSAAIGBBxUAvHfvbjPmgx/7yOrQq6+snlBy+M/d92Gff4+qCa1MxEwWEOSp6oXLn/WkxyfXroKsGk9KTidA95zCBKyN3EkbB3gGJLzOKtXBe9/EBMDjheBgzdxfCncs5HRtF+J0e6eLPdlqc+ec0HSZrgD0esMqv5U59QKEh1496H3eu7ua3r+jZ+j2Wgq9uCK7Z4lzj/akaSgAww0I0wNG8WS7uT0Tqpg0o+dN/ihhI2bWEyABHLuynopy/XWu3FoDfIW29N7hegSI7mczDcM7b648LMldrWpwlF76O/KsoBf22udoyzbMGWXOdbmn8bWu2ObcuwDPgIbwSkBiwGg8owEU02zurp6flPGk3FpIddXmuJaag1x5QzMALE+iiyJasY/gMEI4nineFz2W0AtvG+wS9WjPQu7bMHCw0EchsxTC07n1xZQKYF4soFBGVnlC82I/WEe+X4LRCcQ2CKJnuoW0jB57T51TCBfMLaNqvXWFCZCmf6sejIW96Nb8P3hFsweWZQ36rktOIlfAs6FrRZ4EjMaI8ecysCyPuol2uhBAWy5gUqESYBR65j1hSfqMeka9+GKLPEoAxGBnzhaQ5f0VCK911A2S85r9HBXHTDfr1egBc7OSKGCW5t81snJo37Xol0kOuK/bynMJRuHzWRmShsP5pWrZUlIhOic6+oIq9pG+JsdWmuMHrBJg9/MqIISXJ/m9Y251eHvm204paM/tW91sfiMguqTnvF+TB4MDdamYvY9DN4M14wbZyd6Kf5nbfoNAJs/4svpvQge//uu/bp6hBZ7nw6v5PPLqJg1LwUnADHLAKNE4d6exo+L86mPqvkKYntGgyPtbbzlgD+oEzroAkLUSfTgsT+g2pWbtl67hPNRx0L/0fnlfXaUvJwcyEsDJi8Ji5DrdVdhbCnT5Dh2EZ/SWW2/zcQBq124IXBKi3y3gef0WRRrlAX1HBhl6bI9qR97F0NIeAD7Zyjc1tnqbnFZvq+AJufZu5+QuxxZf2x7T0Kf32p7y984hHQGj6YcCQXjZDkKq6Ou5eH8ApM231LYgXxK1xQhzjvayf2wTx0a0wFd2OwyGC/zqYxsU53eVT0x/7rlfM78fwSi8hjFPZIXWhy4s1z3gGNsl51kV4PaUtN6X6IKN1rcE7JEfAa8jwM/vrwT9c8rOkl9yvvG3yRn1tfGMjkyy0UUi/HLhWA1OjmWDsCCaGJY3ZK9YC/t9NJgXmLl0+dzqlFo7KObl8WVYGfQVsztZyimEAOCDwQA7PHgAFQLaY0fxQmCt6Hsa4QccZ21uACtmevnVQz4eBhofBDla9rY2MI2SI6TMcRAeDI5nFOEGMMxser4HAMO8OGECXvgMi5K59C+r7cZnPvMpAdHH7TF94P77qneb3OesjfSATHji94Avzs9/CB3AKCEWpyjoBRi1p1ZhlsyP5zyXZfmwPlp3WInb2mdsYRUMbZfFG49RFSJVuCZ7fL0I2jlmeoB8t1UeZATJww8/4vf3aTgB1rcnJOncWzSWjvPdqPuoEGx1KADcJGzBekMz9MFEJJ9Xyyt7nrRfeG8QZnhGOS8N7jmv22WJmdLmiesxQcRMNvQ5jIfTnib9x31uFZhNrzgUGEq/wjilrBD6YSrvv75jH0vQ1r1FCcYTzHVHMDortNnrODK1vapdhR2eCqgKGEXQ8d0IRutZzOszLbZndxKeWn/yLyfw43SAAqN5nskpDa/mupPHaFEAkIlpHD+CUZ5hwOgEFNgjBGp7D7hmjM1xb3KteAzDW+PfAH3AaD6vZzCHxTkPnhwLNYALyqZBY2hsCgN3N4zJ09D7PMk2pxuUp9me3a6jSUEY6TEcy8SgUgI9n170uwaOJNztGWmlsgR8aSIfukio8waF2xNNKrpmWgqAc2vl7qH0CMs3GPWMevKjZRxa0UY5xhve90f93AhG4zEZZXrrx/6TMFw8dHOKRfHHOhidDJkpRN8FOO3xQ37U+pouOuQXJc3vPdHLnq5cs8Y5+/niFR32Euva+91GwXL4wDjkIfcVUBoarHufe/3mWazxr9lGsk8euugMzreRLrwasDANDikq4z7PoGL2hI7r9XWIlkxArPoyC535uf/Gb/yGQcXrR466ewrFM7xu1dAT9MIOpUkBOqlwd99l0Suy6o477jBIPaDJR+iQ3QJ2jsBpP9PuMDr5/aq4/8njj3r0J/290ZNvSRfQvxTvKzrvrFo3watMZzKv9XmIgLmTibulCNQpz58w+x5dkxQm8tn5e0IFv+4KI5BKFGCrivP4SyHwDgCT3pPaQVge3rmoSCVDIN7RuNByllZNQkLJ2UNAJK8xX3nk0xw3gtN1Puhn3VYe0Qr+66zm6dCAP8AoepLUIGMJ3bfTx3rM6ygjR3oxbbZF5WeuM4/RONpEFX6a00pKfs76KIa8ZfyQRlLF4Th35GjRnjkao8+gDwqYSq5eSdNLjDbyxxov9i5sRP9LnDgfM+ecLn+3ERhN7qrXRAHT+BDHhebHUS5RjLGUUTbJGbUvYtj4PE2Ai4W3ngIz6A++9LKE7zurk68fUwNdTYZgpr1Q/ZuqdkdBnxM4TaPtTGDK6EeH40UwngFvwmWC0Ky8ABecw7N8DdA0314eVx4S4DIFO6UMKuE74yxzb3hJeXFvthQFRmFerFF+D1CEeACetlwZgYly0z1yPZiYBvgUDn30ow8op+fHtkzv//C9xdRiPoTGhfOVF5s8P8Bo+oGyLtIC8IQ63xRwLA8tXQjOKezBfbMOz7Tv5uNYsOUBFHDVPlCdzj1hybGuVMCzb1631uDcWa0/HlmU4z4lxrNfjzzymO+x5hMf9+QJ00FXN+/WKLdKj2grspUkhQQTEGPmMgUhzsWlP5tCiAwlkFLC4ief1iNB5d0hVWOr1kKfUkAp+8H6Ge9q4NZgNIojOaI8E/Zwu/JYY71X4/YCowgx9hJHWtI54lWPUBiNrVKepRC5blI7wqQRLCOjhWfsoelUD44PaDRI7VykgNEAyzlsuhhn2J78CUQ2mB6BIOdweGsAo2P+j5XrECaMMAv48z32eM5RUU7eU3sG2tMKDw9gdDx+qYSzR2O4mGOyt0nzKc9LzYFP4RKeUXsc+nqAUe918kAbrIxCs+RO58x2s35Are9/colGKHefvO6bSmqK+dBgtHKYuLbH2kI/3Tx+Aswd9sLVGpkxP0vIdO4uYCBHyJ08UUUO4qXjc3tG6chBd5D2jOJFpbiDPqNUxcKPhOn9zDtsSNSgaK9BZYP0KY+yw3ehk1FJ1nOKK688SKPHaQSjOWpSpJ32EfoyBu0OAu7dehUwmuunSTiea14UqHEfMSYmGsrzTVjeaxyGE/TzyPHhU9KeRn3FOjl31r+k0bLhdH0VdJovBsCwPHZ8P9IU11vyzxXHNtaf6LBpMmAU8IkBi1MBR0j153x39Zu/+ZvODX30R49YBxw5ij75qCJd553jCRglN9SjqaEnnQPwh44gkgV4pK0Tza98TINIaDF53PvUR/TZZ550pf09d91dxbTiBX6PrESXXRRYQgaSluVx0c2H3DdbxnUvyNEAHfH9TulMQDQFM5zv2An1uJZOPXAzYFRTgqT/8Iyi7zeRGqBCXjrmEJmjLA1P3nWS+deoMAgaZCJVvebcT8vb/jwFQyO9jzS/EUDNM/RvqqS+dFu36Ru92QGjFFp76E1HY3H2jJ7RJRgdwVoMujKyZjBqPSN+9fcDGA1f5p6CL2oXaj8sjzBI+aWeKWA0nlGisxQwlaOgPawtr/jtzwJGl3Q80v0SZK7rwjlU8LOA0fmpal1LMDpZwu398AY0oy49MwZSeBPI4bOAXA9b8t5tifR7hD3NcQ+pav6GTdc4TH9O1WlH1MLptlvIzVQ+Bp5WqtQkqJ0s3cVEPDSH6PWiqAMQlnOjzLZt3eE1YAHykLAIUXSAKV6Vc1EtM9xIV2tN/iuWdvUh7VymVhSsmescUpif6/OAsUAPHamwPy2CvNldLc5nmawEyCI8fuDAfjUufsS/xwo1UwvEcZ6jR5i+VPltEahubi9PEUTEPVAIdexYzZUnF43fAZYrkf20AaZbwGgdb54+6XsHyLnaXuCMe6S1E+AUYM158wztjcFzKiHjAi+dZ5vuFyWDsPuX//pbFRYSUXPem5Riwf1lhu8tSpB3mkF7tqoHJgCww4A9yQolSV4PCuUyI0UFmgGNCD28ozuZ8NRN7/GOkje6WQoYgBrBadDYyjgKPV7RpAPslAGwWb8vsM0zLksTUOphCFpXlJNBo74b+4gGgAUIxbByn70Ge6MFOTJaPF48zyjlAC+OCxj1b1qp5/sJVDTYnpQWe+D0gYCPEg9h9SjQhEfDe4CX8HDAUu4t9xGwzbUQtqMS59/2sOuEua8IdCvvlgsTyBjAbD4LyB+vk/VO58ea7967HDeC0bHoiSpgX7/7C1ZOJ56v+jz3iPc9wr1ooI3Ubr3E+/L8dn6tQECMBQttC26q4vEIdzSHz7rtFd85DNyTymZ/YrVUmvZDtBolYqNHAKPC9lW8GCOK7ghlvFSYjZxRF75RqMaEMnLcaf3UOeEBo5HF5WScWzuNYfo8z0nZmjgSvlwHo6OS3wiMTkp1AUaLGpsmA/i9om51tgxftqeZ3Hg7M3q8c7pxTMp8MCLGU+CBmwBcX3d+9ro9nIrtQbsan2a9xQdJsZh11nhP+fcIZrPGPF+OCRjdSPH6CW0ARidvHQU+CkdbZhA0NyiS7pAD57d/+3cMRv/8239WIFAv5P1boj9AIlXe3//+9wUGq3gRZ0TGXxNNu1HDS/g9hbCmfeaq67ysszypagOo2oaXX3reYPQTH/u4v7vYx5yQlxM9AI1Ct5s0NpTzMKHJ6U7k/KtYF4e5u92It9BR21XzgUeVvuBc57D0PDmNe/fsV9cIahLUAN8GhyhPdL9t1147tACjxaoBhTUzPmH6mU6LvtrJPhXK5ZmMzybGziRTYQNHRzJdscCovaJ83m36xvZ7SRu8rG5A7F/6fQJG/ZuWfxsBtFxrTY6y9sZTlj9pU9s5o5Fdhp1trNk47gjCCEbtaBAYJUSfdDO86nhGyRctOhsK5ga+WQeQ69iNw8bvl/u35JOrgVE/pzbOx98s92riy4TpR0bNv1lEBH4AXBQMxxjcEAI1sp9f84YmhKScR3k88YweUdX8O+9eWp0WyKKK+ofqpfbRn3vAbSEANxTV4CF0fgbVfw1mMz2J/pdYXLyoaE8Td967VVODyADafI4yAFgARqOsOT+zeR3q7+bxrD0hRJj/2Wef93ssTt6fUE4N4I7wio/tsGwU2z33UKhUEy4ApQ899D17VZNjs1dNfwHFzzz9nO9h/82VF8rv+YsHkn9jXcLUgFHnYnY6Qc28Wik/57gBK94VPMGHDr7i5wEYhfjPKeHdqQv6zOFW8nu0JvaOv1ijfL9DABTQyf3z2qGwDtf+i+895PPv03/s1xtHj/h5bHYeytsK0++qsEVPjHIoHDpgX9pLgqXv0LyUq1MtNIv+rLy0NPh3lf5OtXWiAlAMRJP7bfJSkT+KTCAXFOCbkDzg2R6mBocRkqyZdeEZBYza8JEHNs2l04PwevcjrD3gbwTEKBhG5uHZ5rgR3I18MgqbCLhY6jF2co4opYBRPxuDqSjROfRvYdDrzX1MPMl3bfj5s1ZG07oGj+rAkv4nvxv51+vvpvMT6Ghgkb6Qawq/weikTOusa+c2wHWBWRdS6dtRjnAw7+MdjNWf1Ajj9f6t97RbLU0FVh2FGKuWA04tdzoHK6ko+Z1p3nnhlU5yvTwvvBKZsHbk1ekt+TyeC59btD6NC22lFprJ/trI63PZo99eF+hwNKCokidigPHgZveAUe+bDCo6TcgzSu4g39dznocL+JoSA35mBmmlGDM5a86b5ev2pLRHsk42hurHSlqObWXd9BIaqvzkzlHOh/0s80zrzB3Gby0bYIzy9r70WlP4hGc4xo7pokFnLkGuuQ0Zr4vCjiFJk30QrfhZ62N7hnRkumPwfgK5C2cJeKBoe/Y05RkOt7fOa8P95pix+Gn83aTAu0BxCWT9nu8UjnbkqD2jtBKk/+fv/u7vGXT+8AcPHSuYWAAAIABJREFU+X7QPzSzv+/D91eXGIG3H/3oRwajOG5IDQOQoAts8Oi20EXoE0L5qabH4YFxTmQKOfz6Edr4XVh9+pOfsow+JQeOWxDS4QH9QOhevHODZDe8+qaq+XltExDFwQG/eDJRR/mI/KEncRrZ6SI9tUujQumLChjdIscReaLiwtU7OBnkLcXg4n4KBCL8QWiS1RiDnTO6BKOVGDjXIWZ/r5BvA/Ac5eZ0HCCwe0OTpurXZHhVjiavS6qkd/cPDFZ7Zosul2NyR3rL9UavewWyZkBMm0P/RusIcEtEj+MmOdQyJQVz5jWt93rt35bO37V+lCzBiNjSvbDHrhKh7+LjGbEt3y/pf6N7Go/Jv+ucc85uzhvd+F7X8doygWkjJJxFZDOXN+DK7BR/9EPPRo/eGIfTJcgBo4dfeVUKQyFbJTBTMf2db31r9XlNfvjOd75jYfJhNd4lgZrzEF6ORRAld06TlaoApUcP0qfPIKgeapQ/IAbiidUWrwSyOQCbB50wLwTosL3C55wLKxPgdvDg4YnJAYWMLQMsO+fLwq4KLrgOzJmWF9wzHsAf//hRh9sBXAiUfQLbgN9nn3ne56cfaXqhmtmV8M39AAQRBOSKJqxsMNWeFjy25JCSe4pwOqpJGJyXPqOs44j6xdkj1wKUe3YVv86RzgR8RxU7YBRQXy0iCHff4FxbM1+D5C987rPqePCiE9jd8qqtSBRBhD777zCTzoNwcg4OoWABfrzUKMtLen7ktx7QnriaXvtCqB7DZKuElcGofm8wShV9g9DrOoF+i4Q1zycgNc99i4QjOaMFMqv6m1f6jFJtyG9i1CRnM6B0yl3rgpP67TzxJowUIbhk2BgjaYIf4BcAMnlIGmwtPaOAgAIXDQ7aqAhoDYCLwDJvtjAc15KhBmmrshZC5vzDLPgRME6Cs+kl57zCqzp8z28uK4dzKXTiGU0njdBggEmEou9NzzoC1zzegJljfO02wibP2ARGS6hfFvj0+brfZ7z/tGrznjn0h0E2X4ff0SqrDJfKCWUSmBUUStGeiB7WgFe2jXLTSJrbL/bBgAk5NHgC/OxF0/YE6j/Lpp49bvojhI/HlFG3et4Boylgwoijqbv3cwNapMDvXYO8PIO5/ctUcZ5qYeTzBEjXiwxGJTU4OUumNiHMimQ9XJoo6gR6RWJFS3WcvezcewqGlC9ucINHWPx4SSCsaLmU2Dx7fM4l9dSk9nzShmcJOGL8+D4apNt46DD9Rkow9D4WzI58dLV/jzrwZzk+hvkIRkfPKKAMOrgkjycdTXZojvsZgcKvfOWrlrM/UV9uronOQR9+/GOfKDkmvkMeU0BEGtidd97pzwmnQ1t7VERL/QKFeR7GIn7g98ywR48h88/LYfHG0cPWTZ/42Mf8PcCW81AAw4vG9+jFRKBI03K3F12HyXk4Yy7p3Jd0HfgdZ4bT4XrsNPcEF9LNRswgD6scEIwEVSDyLeiL3FPJ5vOKcFanEdGK2+UJoOp8iius0VPoagSjy729QmY1D4/PLjSE3otndAlGzdNtnI2e0fLKVm3JWMB0NcNnDVtBowMYHaMqkZMxzniP3BrfL8HoZloiUghMvrmeO88WnLG56yIyMS+A8L0cKxvR81JHXI3+58+v7FP6XmB0TOX6qU3v2YhRobG4ML89kQhKNrcf+GgF8G+79sVI5CbS2unFZ59jFK0m8ahyTqHlJ2Xtfe7Tn1l94xvfMPj6ufvud49Lh84Bhx0CSO4e7v/KAa1wNsI9D5e/I8hIG6YIWz8ICfhUqOdzmChKEaEKMwLcOJ6qPzOZ1gaTcV33N20QToEN68DiJKz+gdve79m1lae5XfODXzDA28YUC6ogFcZgPw6qX2nCH1GKnOf4G7JidX8ATN9nV/OzhoTpufZLGqd2++23G4xauJw9XX1LJbkhRsBoFCDCn70BvBICShU5+4Cnk7VinTqPDUEkMEt4heewUwKRis1f/iu/6HD+aV0jYNRhz1YyMzGiYBV+lD4iPI91y3UQSqdVEUrS+/USOjvJnd2sySKiiW1aQwFTeUe1ny5uENeRR0r6h4FnV+XS2iThe55feUP0V15RlHIZHRXu4kVOoAGnFhSQFAAaWmHf40kzMGhAEVoPnRjEDDGAAMQINq4NfS2tdHtz2/qO4IvndKymH8Gow7YNYJy+Mhha8Saa14b+jxaePWHLJSDNu+PxCcsHGIb2uEeDb/2Nl5L3qVAO2GKC0GikOjrRQGw8J/92YRzGSPPKBNh1jQgoQtG5Px/bANHifnhPDidrZVBCgeDL1TIszd0HMGqjrcEo4DG5UzEQfH8CaXn+FvYCnyhuWrjU8XMuenK7fX9BZ/Egt4ch4feA0dAOYNR0057NtCAyDdLiCSPJhUzyRHFvzLA3liuvKt97/xqMjnvsazTocoW6gXylGwE8TZ+dS5n9Duhj2aNimf89P1+fr+9zNvhTvd9N9tvBshEYjVw2Heo46xGti+cGH1meqnWc+Ssz59tYyuSjpG9c196q5FxHcYYWJx4dHKejXsj9jcCF38AP0VkBAzn3RvtzNWU8riNrMQ2T19eOmpx/Mnx5/tcJiAlQYnQgL8m5J2r1j//xP6lcfXnkOP6g0tkwpO9WH0/CsIdeO+LcToAkHtIHH3zQ97FL+gV9sE0heEfO2nMKGAW03n3nXd53iqLeVgQJMLpD+Yb3qg2hAapHY6vDieQ+ETLSTMJvvkfxBeug0IwwPYD0kvIpL0oOwCd7VaRsACMw6gijwOxp5Yfu0pjQyxC25NX+W98np49kGnTNmFvR+Bl12ymvt3hc6wkYjWd0jhCVkbMRGI3MKP6dK+JjTK49l8YrbqnUxUvTlKIpClCtlDBOLyoie4nISned4ck6najTnEYgugY+BzlhvRLi6r/RSTGeQiuzwdWt1haeUdO2thMwis4hilJ9zTeV80uYo3inx5v375dgNGu9Gl1vBEaX4HKdT9bvMDJ31KFL0D7xW8aB5oNY8cmx4nNuMgwURZ7wOcIXYcnmFTicmZuFECJgU250SyON+VTO6IWLZ1YH1Evs+eee0fuXDUa//vWv++HiWcQ6o/8ZYJJczqpC19Qmqth6qgOgcAkWuMmtTC/RX+ewADLzEJhmMqyTBOtSlFVVHwUM+IQJ+Y+1Y7HG8weoJEfVrZUalHNPnIe18ZvbxGinTldeDXk8586c9u+3SukiHGhqDDh77bWjBrip3k0fOIAh19mtXBr2OsCR67E/JCpzX08+/dTqzjvudpzCzCchj/DCYuX+yceNZy9r9SQmXTtVlaW0L3u/sVh5pQsBYBSAfYY8Vt3brbcesJDDw81z2afxp4BfLOdKByCdDtBLmF4AktnEDuEIhKohP3tG+JzwDo3sufYu3cvO7Qrd6N+bdX8A4520qKACntGiek91vavfu89jPJzxdGdfQAl4XvkNGM0WNt4n/TVNdwFQ6Hv0psTyNFN1/lAA1vg3QjBgNWB0FHxp7TR5P/Qjng/7YTrawDNav2++6ZYl6QJwRZheSjvCwNeX8hqVJ+H9rM9pG6ZDCv2GdkmD927i+0FIjsJlDp+357ajEOH3MUzPerKvCZXGIA2w5ncpSLTRJ/pJxwiuCxiMAPT5GshdkFLme8BonlcmnJWSr3QUjGILXOd+lnctx+evlZO+KnDZ4eN0GdDvLTc8cKAqniNPLFiHgknzFYp3EPQxzifw2RNc4vFmPndezr0jfO8WT/KaOqxffUiZMW3d3XPXGRMaxTU+byi86CGTodZb24Q2sw+Z7Q6ph37X9eMMRsfrJLw45pj63G18BYxOoC8gtUHB6NExH/UHeEb5zcRnQ4/XWnPRLUapn9sQBhwdJRMPdoRh5BHOk2sEoObeYpyNezAq6BFkbqSwc76rKdhla6dR1pi2FKZHZtCmJ57RZ9W95I//+I8NHm8V8HzssccmHbRboI6CTNI6cBZQRc9xhOQd+dL9A1bp64zTgL7dtBzE2MJDirMHvvBn2ttz0rN4Vz/6wANTAW0Z/wVqmK8FndJPmo4Il6X/KkKA4U+aV/X75v4Bx/fce98UyYNeqZKHdmjS/45omQmCt33odt24nEI6D2AUzyljUM+IxwHjW1R8CxglujaG6Wv/13NGk7aWZxzgOXpHQwsjHQTsVXukAqSAUV8jho/ui24vyKD0GCVVB5mYMZjJGc25l3S0BKaZRT/R/OAlzW/He4CvRl0CzVSkRzqF5yQ62C6HDvKDz3hmHpZDZb0xWYHDjcDyUrdNMqIXkrUHwI4e2tGAW7/3Wf6sy5WZB5efT88lYfosOJsUZcNNpIHzuLGxWJmGk9AYx47j89wgV8CFz3epcAcr7lWB0UsXKIzZt/qX3/iavWKfePBjq29+85u+zoH9N7tfGeDKCddir7RlggjIReEhEB4EbPAbe/b0AsQlLBevDJ/bEm83dpTkdb3uVJtxbzAT7xnnCXBwVaHAaKrzUZqA0SjY8tBdX03odW08j9zX8RNvWOG6R5sY1hajKhcBoxcYOWEhW8VdTBRLM33OCwAk52bXTk2t0L2RS8v12WOmLjlPU+c7+sbr9rS+dbGez8VL573eW7R/BtG6dpQ633tvdH7AIefifjlvCpxQigEMgNZXlJ7AWi7o+bF/9E5l/WeVplDKQYVfEmI3yoPrMJM8HH7WnYjPswH4vnroYCssgXp9hgeUnqqsabu8mbu3CYzqWeAV3Sr6wDOKd5eIDVb9zq4SRA3Z+9SWXp59lP71jCIl3YjQqM6PUIOGp/GgDUYnkNCgamn5jZ7e0YoM87n3aaHdfo4dXmzjJNX0sc6hfYdnuy8sf9eVWvL3KtUEei/mzDjDzhlsgUJf1/BqwGjuyfyXAp2+P84JvQSYxUAZlTXHpJ/oUlAslTqGRqzd2t+5ejxyIEZfhEwEf9aZnr42fPR8y1Bp0NELyP6x0/yeBt1O24CGuydwvJfF091cv73caTUWwR7v8CTou5o+4Xk8qBbYCzAaz1Z4hhzbgH0bQkQBBu+HfTttOCZMbyMEpSJFQhpL6CeFS+4vCo1I8THD+x0ZYh4D2mDUhlcXCOb5RE6/S9TDtFFgdAaldeQSLI2e0fFc83Ofc8nG75dgdARp5pmhabfps09TNNIepj6h6bZBZY0jHMDiAozGQ5oC2XcbxE7gs+k8zzXjXrP27PUSSIauUwCUNSzp/70+H4/dSNn7GgMozxqncwJ6FKanjoEdoXc0OaN/8d3vum0TLfUwdnAyoEsBl/vV7YTzUE1P/2r4ghQoekLDX3R3QX+QQ0+EiwIrwOoZRSE5x8c++qD5h1S4W1Rge0q66rh0yac/+UnrDc6NowaP2vs/+AG4z7oQgwnvLB5RAClT9hCDuyiixaep3x3UIJvbP3Sno3rJzT8rpxGDVG5QCzOq50+o8JYw/Y7tu1dnCf8zcUr3TtrBKQFe0hTILbVHT5sHSK1XZO46GE2ayMQPGCwNjtf4sj8fgZ3ptM8LGEW2jcVLnHOzdJDT8Gh4T4Sq0wO5d9NU5+wv6Ws0aNboZEFgV3LbuvFMLYf5RRe0TBz4imIlJlchR71+HYchwv7zcOIZHXnVOznohvDRKCfy2RpfDqB5vNf8e77GOhhd7sPV3vtaIxhdMleUSEKh2RCOY2MMSjpMHwKIBRvQhCA1I8ljRxHPU088qQkPh1d3yDr61jf/1Wq/AM49Ch18S7mjAKY9YjKAyhNPPj6FYGGeTepN5rQACW2uba+eq/cUBhBoghFhVqq7WRfhQ37HseUtq4dD2IE1QXgpaOB6/Pf000/L+7etEr8FhD1etKuZk2fDNBQ2FADsKQe6PlYmQI2ZwYxbY048rY9OqXUVIXss2etELBy/R2C1cnNqzVhYBm5SyKyPKnsICoHCnsYLSxU9OUC8p4iLc1Dhr1iH7+OyksgB8bd/4IOrw4cP26PAM9iGtdyFP87Roo2GjqcFB5+fklfUQGAqDrrOIPWlVw7WtUhqxwOq/fn85z8vgfW6PalnTiufV3uJ91Mb4nAF68VSizfgrPJDKbyiIX2mLwG+CdntZuqH1rZTTfG3KXd4h4QSqQybJKBv0LnwjCJIafvF3lPIEGuwcknLI8hzM+DzFJASVBQyEZ53gZr+mgG7T2cA0Wj1rQmttooNBHRfYdw0icfzkM/C2GtWOBWyCQE1nzjlo3NRPVWH/WoPHmH6WksrZedAl0c3x4x8GaHr6nH9BIE9glGMHHvsOiyMYhmVIGAuYMqKp0HgGC5aCqjxfhByEVz1ea3OgBGjzwZaPZvxOmNbreRpuhCx9yugBTDhfsLiF6c9dFgQjzx8sqmHQ6QvKL93wVpvEqH2pFz4njrsGzAa5TUZ2z3eEy+RWxS1snEKCuC+vauetY0GYgJTGyM23lr+cXnvc3tXAJ3OK+/53gFdfE40CWPD+0SoFgOM3FCBEcDo267hKDCKsnSEQDzg/YRS2kPkCdqAvXoCnUtZ6x6F/iSb/ft4UOf7CH2NdLikOd77+/bc+36hv6bjyXsyVO+GzkOzS2CcdY7KEg4OqM6e+rjO0UPWLIFfgGUdt+4JSiQv95PfQrf8G6/XuL7lcVcDGeOac/3leTYCo+PaDXzkAaxxyQ5yCVhsX31XRb14PamjQJ9m8Av8csftlRsKeAOsAiR5BkxEQs8AXPn37QKS6K/dao4PGD2vSBk6jXA+4PV1dYXB6woYfe3Q4dWnPv4Jy3pSBnihaz+s3tjOD5Ws3rlr++qZZ55ZXZJ+w1uIp3WL5DoFsKY9EQNgFd11m66dfHFaOKFrAKObdewbKsgFgO7ZvW91TvJii/QkNE6YHr22R83x37bB383w2ZiSJv7/NIkpXTKmYry5KGekh1FWr6XbtGx3mhPEgNwndablUZ7ldoE9O9UElB0l6ib0yRkFjI5AeOKTkYH636Yl827LCnin6W+ku8jr8K2BveSBnQqtL97R/W8VPWyVFxm5EZm0X6mCeEYj39jHmeaHZv4dQYD2Zp0yp0+N95Fzr9EuT70NzfVbrec1yp+NgPlGfOUJTEtmGoUAFxy9SQnbTQKvH2o8GZvIo+iwNcdwIxA04YLdavHw2COPrk4cO+Jw9kPf/+7qTlUMEloGjOJipvkuzPfkUz+p/pCtEDIHOzNW49EiZxNi8UxWquXFLLwocEo7qIAwPscTg7I7K8asEOZlg2CuQ3N6mAFmBtgZzKkKEKYOICfnEw8ggIz1QlscizUCox97/Y3VocOvehzbSeVInlfTYMAI06e4H6oGAXdpNeWiHnqB6jMY+PSpM/Z4AgidE5cCCymtNLVlfxEoXH/zJjE4nmQpU9Z0xwc/5HAMFZLc51byh7r7QEAp3zNalPdn5dU1Uek5VXsI5W7qeDyjzvXUf9Vy6sLqy1/+stILDhl8A/rxjJ6SxXiu8wbL+1y5T5lJzzWcpO15xdXs+gbtGeGdnboOYJSWTrv07x3yClxHrz0BSxrhA0bJG61w5pzjZ1CqdfLMbVigVOwNLYHkvFR9bxEmZuQzPKo2nvq/MGAAk2l+yBXK2M6AtBRGAFhGARdlXB5ZJnJUzmVSRAygOmfU6+m59TNgCHBopbgqsIrwHRXeqOjq3/U7RTmnsFKds3K4J8U/CDvzo/dkzkOKURmlvbxmZMMkYBqIzcJuPUd2vHbkBsdCi/xN/ihrYF8yxzrKC0UHf9npgLFGazCMSClfKtsp0OMaCRe+lQKmFvCA1BgHXjsFSf2dhfzgWbDMajB6Tc/TBgzHkxyAbVAlpec9khLIXhn0L7wMIxh1TniDUYYYcH3y42pf5AklP7rThzDi8IyR4zmCURc4EY7jvwUYheedO9cV9QFxy2cYpVbKsAuGdD+jEpqVw0a+miG/dCiIYl/ZF347Kaz26I8Kaql4lmBhpLEh5rD23MhVzP3n3Etwy+fklo7Kc/SEjUo5xt/VwGhoZiOlOe7vSFvjfmaNyzD9zPdobBwkSm2j7kB8TMgZZ8gjGh/9Z3/2Z66jeL90AXI9e0zTe8DGkaPHnQ6GvqFzCo6KDGahduGOD33Q4BB9inPi9SNViIujBfn9miJWtysCeEJg9qiA6SfV2gk9hAOBF8Dw/vvvV9P6U9Yz12vCGd7Uy5L7RDkvK/K2TYNG0C8u9tNzRw/tUc4oxydKclZ9UbfLCbNT4JMK/ePqO0qj+61bdmgOo8C3wDL3flLODWTuphukiyW/332ngGFHmS0Pa6/baB/A6FI2jvSU/Q6OCE6Z5Fl3f/E5GoxOoEuyfrt0twfvqIuODeppaEj3p5UnOjSS30U+LMGa6XWQRUWvM8VPNCM5Gb2PvEQHA0Ytc9PiTCfazdCALl6KnrpR9SKJpBZ/rPNz9mrZjWB5D0v+Da+Nny91w6iXRj2wEV8s+crP4ytf/T2D0Wxcfhhl4w3jIfXfMQ/LSln/EWZwaJUE9cFSjiUCmNmnlkaA0R8+9AN51Y7bYjv40ov2hPI4nnjiJzVZQiAF6w5GIsxgRUSOhAp1yiJMgUGteY/6qaG8bqBFBC/yWpzzVR7R9L2kCp97o5cm358Rs1kZ6t+ALwAiRAdDAxqPHn2jPLBSHpUfW3sAAHIua7fboLk2wBBGB0SizM6eU9Wi7gvv5LHj6rNGeEUhdu7nTbXa8O+1PoTKuTOaDS/P4NtCFYT73zz5pomp5gL3rG0YpXNT7T3R8yKkQlPj8+cuG+yTEsA6b5O3lHA9zOP90bk4nr3lxTlJXqf9QylbeVW1B4AYniehQ/bp8GEBTgrIFH7nNxzj/mW6F35n8Kz9OSmL+wxjXPEQ4f2TsgJgmGYcOqjQgj1yhNpFJ4BRAOceCaltW+QVFUPRbxSjhKpoeo3iITXAS2sc/U0HA9bJfhuISpD52g7RB7BWeL48dEWXAaOh7xGUmmyaZy30GzCOoHP6XfuhoHc+M80DetpFmBymKI8AvxQwLZU3HsASmAWUBdWn9AL/dlpYQESROdXl9qwMfUX9eYM1ntHSazUJ2fYuZd0bCoa24Efh433qDyLcMT4MchuU8fWY08T+hIfjbUwkgt+d11AKn0ug0jmkogP4gHB5eSKr+O4dKTznmhoMzgWTXCvn9XFdYJDWRynIiDDN88kaKeu17MvkH/72OW1UmzeqWMBAWkpgBKM2GwYDBxRtkNq5u+Rilwe00i3IAa2CpJ4M1n8Zd2twOoBRni+t27y35JP63GVU+VkC0PjTFfVFR7NnsN6X3Jr6snahED7XPDevq583dFjHL0st8uBn5eljuoAxdDIpof6cAtMRfI5h66Lj+VocF3AYSpvAW3J7B+Oq6DueqXnsoe8L1tA+RV8t6XgEo+v3vzEYv/L365+MvJVvrFevKFkZfucUFwAX/0k26vlDNw+rIOkrX/mKC0dve98tdgagx5wDqjA2svu1I8dUjKpqeAFAnB5EGtEZrrj/+MdX79MY0EceeUQFS3f49ydbp/7CL/yC9dXzzz/rNornpCdO6v0nFaaH74jUuEBJG0hrqTelWwCXRPjw1iKrTfN6bshbnE/oEIwm9AX5i3YedMQgNRd7bpTjRLxNMRMz6incEmPYS3pROga9SLoKkb5rpA+Rg3ROeLfpcabjK8Font8IgCZ53JGN0HRoMfIRfsxgCmRbImKhyy3Sh9zXeelpt3Sc+L89ilRjN7+EVqMT4sgbKSUFgfkMMLqUw/wuBnHkJ3zkNU+efzl09Lw9FrxTENl3wCh0kCjVBN4XHth0rUj3lyXPjzphdFTEsB1pfNSpnsY16IKJf0eyn2RNP8u8/+o/+P0JjOaHnBwmjrdiFL6xNC0IGqTiCZs8Ri3Yoow5D8QP6Nwll/L3/uK7ChmcWu2Wx5HQAZ5MxNuzzz5jEIiXjOtivQHe4lFxHXNbL24+2wDgWjEN/97ahTt4Vvg+LZIIi1nZueelGL49VYS9k89K+BxwxybyIFGIhNF5z6iyEv61myEOFAwg9oyIFMLhPRYpOUiXNJECMPrGG0ddiMV9kDPqyUs9dpCwBNX2KE8mEzFZw6BWzbCnnqZ674o9PEsC/KyN+4A5OJamxqdPnfMekRLAuhn/iUB6R9XHWNR7tafpP8ez4J4Bq1jS7DNCvzzIFRbeonNgiR1RARPfp8DAeUOdIkFu7HMK2WxWisIbusZ55S2RU2QwIG42jTTIct9FebSsZKxsJIMwXPT3xt0FRnfpPA7ZD2AUeiK3lNSO8kiVh4s1sI9J0wBkOqdOx5JQ77YinhJV4NUeqAajYZqAyHhQvG4cTK1cC0ykG/EcrjfoWIDR0WI037SSZ63x/jkUznQdgJnojs/tLWY/FmAUYVyG4Txz24Kiw6uT4MJCtveQgpc6d4GmBVgY+HGpUMPvOWe+n4HJLCwmId4HjeAloDefJSSewj/nWrXBy7+hx2kkq1qXWVb0RBy+c0FTe1EJB/JbquO9j+lD2QyZ807gssPoWP4cz7niobUcaGEeY/td8vUQ8nheodsOw0VZuUVZg9FKG6jnmucb49s5n3g8p2dR9IMxa894K625IKmPb7qIZ9Qt1jpnFCWZmeU2Vnzu8pD6xb2inv4SYBTPaP2+wNv4rIs/1j01S+9OCrGivJKrlnMFmCf3GnCdvfRvBqzn3ywwL1evNZXZE9oCeNur1Xw1K/BEAtbBKD6o8PuS7uv8HYm4CujOvmykTMfzhf///4DRmp6jyJ7AmNPH5EUHdBKm/63f+i2nfuGTx1GCHOM93UQOHLh1dVCt/XB6oLeQd0QE0AfoAto83XLz/tWLav108037rCuIbBGu/8IXvuB9+dGPfrj64Ps/sDqu/tG062O6U8Ao+gBgSMgXXerJfwK+eFh3pNuIC/lUr0BHBPUrZWwt9J9uJPBxkWjt8xYio3sUmhe/k+W8betOgU7xhZxIfHYZ96hzaAXukOPykFIfQs5oPYs5Z9TGRtON08QWMi7PIvSwPib2AAAgAElEQVQzvs+zC9jzkBCcD3EqtBETOc9VkVkXu88o1zU/Z2jCYLyNPDDjk3JahF8CRiddBE80Dea4EYz6XtE74iN7S6e0BDpxkEte6T38FufWTTIcnK7oPHpzy8QHI8CMh3fs/jLx9AAWg+Oyl0vjLsBz1q1Xto3L81nyTd5PMogwfRgqSfqxKFOkFKUSizyCfJMIzmF7qk26eTYJ/VEM/I7vscy2yQICjD78gx8KgMr7JzB66NWXHYqlgvb5559bfeQjH3FS9cMPPzwpkQijc2cFeHRuvHEoBc5b/UYrRyrXgoj4zdk3a6Y8zO68SxGbuwLEzS3CN5FRZKTPbfXooQMwXT2o2blVKJWRcmIohyRmkG7PCeMt9fD4DV5VwomoPMLljALF4wNIpccqL/dT0/EwGRMwECJnyOdRFT8EtHVTtZRiHRVCrfY6tLABNBMah+kRHIDca2gNQrumUyftUb2gf1sxahUvvfSSwzwpWuG6gHxeD6h6EssbAPeWK4dL8G+X5Z1qfz9/WbwhwHiSf/7nf371B3/wB+pFpw4H+s1JDTQIbQCGTKCA0OSnSQECRG/QZ3g97V0Sf1KstHPHptUeecy3af92KXwD2KDXKMxCH1qOc6sSCUHnjup6Nj6Uy+PWMNrPKv4A4HUvR37UTJim96mmD9MEoIRR0n8WZVnrL+EXZoRO/ZvuOwfY4bsU6yT8k1nJCdtPCrE9RQiT0ZMG35fQ6PCiwGhdtzzV8YxOBRyMRvT3qfSu8NJkvbbHNow+CuKsZfnZEoyOwmMEmmXUlRaYwO8AJmKo5tqOZHQlfwROclSTxw2cSj4p59++o9JomJHN+UgDtjEmhef91n5Z5mgfwvv2REj+2KjqCW6cK/17A94MiohUY3wAxvCCAkLFZ/w1nfekp7en2fQz+OSZ5t5HIM/5kXtFhxmoUB4Puh1wr9d1iyfCmebHViCA0KpeniMLhOnJka9Z9ZJZphlGhXLuoXuC9p6c2oDR2vf1Arex6bWLgeBFg851JTgDt5/iGeww/ahY1pRKp7pkzwGla96UTiOZwCT3MCjrMUy/RqftQX13miRVV509PwtUS+TA38+e4vrFeo7olUHSK+9sVOLjtyNQHQFF9CnHom+u9nImLLmiAC2sMReCXlr9v1/72uqrX/2qQSC1ANDx3r37LP8wvm+++ZbVq0qjQrcAEAmTc4y9m8pt5HcPPvARDVx5yJOY0G38lhzTL37+s6ZHip+IVp469obBKPqA4wKErpEM3ScPLOvZp6ge/IeT480Tx12oe/LYcUcorJMu6vybq0CWHEQ+Sy6/5R3txXR/NL+/eEl8q/vevUuT/Uhr0uc0/CccjycUMHqdclH565qExhUbgVEbok3Ho+ExyrP8e6QlyzF4Hl1C4RgRvfbmxTMaeX9ZssidbnoCk50kjrhVylGq6Uc6m8DVwgNoemximI4JPw2FqZZTbRzD+xVxLr5kT5B7m6X/iGIm1Yf7wYONAcHeJ8w/eZYHPuM8AfNxGo00ugZa26Pqve5o27jX0TvzPW8MRtdkxIIhpt/+7u/99rs5YcAo77lwPBoQ8vgwAzYNBvuh2irCi9fvIwj4HA8dEx9uPXCzPKPfWR1Vvsqtt9y8OvzqQc8jx1N3SJ996UtfMgChbxoAC4RfxQwCTKoqK3BUYSo2u5rQywuotcajSS4ZTHVa4W4AnS1PMSqFNL6v8jFN/RhhaPIro3QBdNzXa/IMlvLpOdJaJ+upkHgVRvFvquk5L1aJwZIsRqZVHJBFysSMgFGAanntpFjtKSqF6P5lInbujf8Ao7xYg0WnhDfWL17UbQJtVcRVHQbworAXFA/BLBBh+oBiyZHqcOcdd0yeIX6DdYywukOfv/ji81MOXxTGTrUO4biE6SmoiOeXNQFmqdwkZP9//Iv/c7VJBgbzh3n29hzRpsThBKoTa89RgBfkCd6kdW+XZU9xEh5kPcXVXt3Xnt3KIaIPLQ33pby242WVYCIfCVxZ4dG5qpB1eKQdALfHsgJGi0mq7yq/4T7IwQqgpIVxgOA6ICzPaK179qggmGzQdAqKAViD9oSBl4xrgdGAM3xF3qA/p4tBg1zeB9CFV1KRXIBjzhn1c26hMAfKy5PAPo/CAaU2GQYLRTx51BCKg1fsqtqy12zPcsuEFERlTwFJ2YPytK+n9cDH8a6ZVjsExfnI33Zah35nQ1OhQOd9y9PuyVDaZFqpYGRcFN1z7xgBHIdRYOu/waP3oIuVYizH+8Gact1xlrWfh5P1SrZgSGKVleDtlk8N7mN48F32IjTE+2k4wwBGLVMajF5LbpnD+QVEQxtMUDFY1Wdu8SO8+BY0LOWeCUyWvVzDeaNzays6Wsw5o6y5DHNnck5GQ3U7qWcg2u7WYKjF0MlIP/Us14uElorKIxShIf4DTemcAI68plAnHuWOXJUs0++6/69BQhenTMDVntK0LqtCq0QQ4pHGwF2np6I3nL0cHyUcz+hGYHRaCx755oX34oEluFgCj6VxN4LrdGOYeLz3we8NjOWMsS6Qg6Kjd3/4R3+0+pM/+RPLc/ieAj36dEInWyXPAKbk/ROROn5c1fAe53zN6pd/6a/YGwpYxBmC/iGyxHfwCnrkS1/4nG+VED6On7OKAJ46eWL1qU99Wh7U4wY5bwrQQo+75YllP+kditjCAfKiIpjkkqK74Uta/NmTKrnuSITS4bi+jXTdoXnAMhr63ayooUAcBUwuVFIRMba1ogaMOYVuiETiRT0vbym8k5zRZZg+ez4awDECRjA6GuABU/m+8rsrNxUCMj+0LUaE1c4XuuIoegsYR5bBb04TCm0O40AD2CJbJwdB82LR/7qnNPlh4cvILnLZR7AN/rEzrNModirNkcIwaIYCSHCB2zpJt4dnfJ+JdHSObfYjzpSxNVb4YuLjXndoN3sducfno06p38/600Y/8mF4jc9j+fup6f2SGfPASqEXGDVC7wVCePEuJXwyoeQIHqwdHZeChP0CZD/58WOrF555evWBW9W4V22LYLijauCL9/Rzn/ucCQAwSnN7Fp7rsD4URgpWUCqVS1oWCp/vkkVG0/gKa1zrsP9b+p7rbxbI44EBDDx+TRYaIVOAkVss6fecz95GXZfEa6cJiBABnewD5+PfgNwpB1X/Li9YzbJ3robcN++75dbVd//8O17XzbIwySflwViBsj+dK3ZGE5f4DWuD2Qmzc117/QCeuo/XlRcE+CMUDkOwXkAW3l7fE8pMx6XqL3mtAM+7FLJJEQ33R64QawHMcS9lgKiqvmcRMzOb9dBmo8I2lYNLWoM9vzqe62NJf10J9m/rt9sESN+QILPFiAKCycXMmWJjIUEuH73pBEK3KhXD+Z9aM6F6wCc9RzdLAG7R88Azuo0mvjJMAPdMZoJpylNd/fMcrpci5zPWBBjlxfmp8mQNCSGYeRwOrerlCZwiHBbVv2YW+jy2cPLfeC15bs3UKVyxiwnF0lYjx0NLnCeMjrCIIRRBFcEZq3cSYH3daRKTz19CclSKFlR80+HtANlJETaIiuKOoMn3/NZrtPd9FpAzcEkhyByq976JeOMFhgcjwLNHEcjJIYcmeWVyGPfLZ/Beig5pAVb53eppaLpXGk6DUTwEBhpMSJJShh5sOAFk8A5LSLMGezW1JylaTJ4qzyfGYwnGSsGIkHyLjg9EM5peeI4JcWVfyqBqgDYUuflZ99CNgFWGe7jYMV0C9OAssEWXRJLo7gAv8UCRRdWSTDnQUtDwN7nxo2cUJc/aLun+0p5tjDyxP+T5RS7X06qUpKKp2TPoCUydxlD0V17STGaKokh7sdBkdEN0AirAOWfktIoA3/E1Kq/WvMAKuiDHwBW60T1aX3T2S+iEJUWml/LqHN7OkXcEgGfTntGJBwaFNYLTKMDcfyYsjUoxe1X668q+qr6H1nNLZTtctu61XV1Z1+z76r3oA5yPOICS2Y9bsoZ0KMZjAiz/6T/756t/8X//X6t7VBNwTLKf70n7gl9wupAXngp7QvDUACD//tq/9VcNMu+66w6F6u9ePfXUU62bKrrG9Lt7765q/B/+4Ps+/0npy5MCtB++9347DXA+uC2h9C9gdLMKTDPznpzR19W+CWcE1eV0YiEdAHqElvnNcy+8tPqlX/olpRDIARQjiF6d5A5DBxhnigiiZwClp9X8nt67F5U77ubzMlbEAlq3HDfOpe0dF+GY/kRPI/gfjfaRTvP8R3kbMBpZWDxfRXjJvc+zt4GJ51P3wEjVs+oXjuyf6JEfQvW6t/nZl9HLi9/HuZf3kflZZ6JqM69WgRO/Iy2Jz6W1iqMb75AOASZCp9woowTDFs8yLyKweKX9O30/gkfuNRHOyLUlf4/3MemRptlxHyMnslfj+8ibJZ+M78fj8yz8d2x6P25WHniqtr0hLeCC3g1SybFKKKIVM8dGeKSICSa9WfNzKWB6XdXmezQe7Ohrh6vgp8EeOS+8AKb0LItg4S8KIpvovDOBF47bQp6hvqda34pIyorQBUnePGxmu/Pappm4aYtgC1SEzvEAHitMQIj+42FynQtiDm92e00AtDxshIA9nIMHLWAUi/CNY0etNOg3Su/UfRq/xlrwROJVdHgSZUiYmvxOeXDdQkpnNCjWdwDFhDnigd3DNA0JEQqvDFqV5mAgpmfCMYQJ+ZxcUc7DfRCWIUyPt5c8oieffFIW9WteC0Kv9rMKTLC03fbjeBU+0cc0z5z1vKrnkfNwXiopD6nICav2fgHTb8vj7cTprv4HbIcZA0ZtWKDAtG4AKX1nd2g/dqrXKM9vB4JPz2O7xoei5PAXAC43UySj3wVEpIreifINFDEACxyUFw/jIPQTj61pmvFzk/eKFjrzbOxRaWZSEucbwVrAqP1HKM8GMWlpxmdeJyDeE1W0lq6aXjKvDTwJ6fHzqTqbRAuDiQa7Q/jdIDLKMqmt3edxUp4R3sM5RiEQ5RgDcwYas5qs49fTFeZxjUP+pYNdc8srrzvVrhiMCNdujTR5RzvXCx6gSChpCAEH9MnFgHFCvN3RyosjPN8Tld5hwALKoXOUl17QRBrgj4DLgNHstyvjqdbvRt6mjxbaAU82dPCIt/JJcZtlXIPRHGujuCdnxSuEckVWOcKCZ0uVyFb28vha1nQHiBtkcLmqegCjNmJQyk4vqDSh5G3zmSeydZFjnl+C7OnPOf2NRxG92/cyAaeusJ+AHgA1hXODFrHy7vflU0TcpsCrW+sgU1quONrAyPHBsEvus2WDi9HoHYt3MC3OGljThBwDA5+h1oNxE3lkPdS6KEp/8ohybPO3+dk+3AKCIz+F1zMBbbjNv+Q/l2kN62kB0akbgVHWgzEDiCPCsX3PrtVTTz67+v3/7X9dfevbf+ZI4UE5bLjfPZL3HH/fz6nCXQD0tFKjKs3sotOtGArxK7/yK6vHH3/MLf8eeOCjTtNCb6Xo9LQ8oLdpeAl7+pR0wYdpYShQifePYqW0TnTLQ+23+5RKFqP3uBbdZjie85MG9hp6ticueciJePLpp55d/dVf+Wuq9K8uLYSxkdOXRdfoPUAmsmCn0tZo4XTpHabWycnQwySgMMCoHQeWc11Ql9zMBqN5nknHmnh6eNYxeCK/R4A6y1wYogoDM10utGE+0bqc7qOuMfXqwlBH9nESzG3sAnbX9IUNrB4d2jSbdUG77pDTjgzOjrwq+i4DGTCaVEh/3pGw7YqSMt3NYFz/RzbwnFxXAm8NkwDD1yMY9doH3bAk+iUY5fvojyUYHb9L5G6j3+e4q/1dA6PjggJGAVA0gbdC6Z6EEfzOJe3EYz+49rRwnggPFgVDEHo7sH/f6vHHfry6oKKea4XmaS+BsAAI8br99tvt+XP1WldoQyiAtXjAEjLmvIQEtirPEKGOB5PfvXnipJmP4wGOybGycO28PXus2gKkStdh4PauxFuDRxXARq4r5+Ue8E5mXSgK1pJWUgduvdlMSn9UioPIacTDi5cP9/n99z/gPJ3quSYBpDzNTJUCRJKDw57HQ8R+EPq3Ravrcyzfn9M+cjzHQXiENbwnDUZff/2I9+NmVUoyuQMwynk4Fk8pxEKYnr1Jrh73RliEllY8b9b/48efKHDfBUIwAufYvbf61rH/9oZqfz6iucZ/+qd/WhNAtA7Wg4AppddKpgtDsP34fItAJw3wAaO7lSe4Q89xm9IbAKOAUlr4kBfoCRgdJo4nPp5eh9AdNgH8VS6x8+90fmYmx+uXnLyi78orxaLklSb68a7kWtPYzuTAtrEyJX43c6aIDxCz5qGBntpgcR+47jO6zriQ5BzetBDs66x7Ritdo5Yf31e9JbzjV4PRWWB0FXXrygiHJY+niX2U5ugZrf2eC7m8Xx3C5V7dwssKg8S3eq4GboCZrmpnrw0U2rNrAUuERe9TzMS5yJ0uAVnhqIvny2sPf6L4KIKzt7TTJGgVZuEs+o+nNl5R/vqc9OXTOZI+MHoH8hvux55RHT8K7SikKJIKsRft+Lj2kMYzGk9KaDTPwTlprnZVKzLxB14gG+i6F3iYThreV/hFxwHeKGAiZxQF7xIlezoU/dC+paCRe9kIjEKHpWQCirq1VfK3uyCk7rWPmWbWl8IpUN5GSFx/A+GMtBSDcwoHQp82yCoKQQQqezIaPBOohebjZfK1Oye6+SU6BxrgNdJn+CXP1XKnwegEuPt+l0Ahz4d0jPF+ovdG79HIM/l3jpsLvmYjLt+F1w0+2O1hL3P0deJ/QFzA6J/+P19f/S+/+/dXTyl6+Mu//MurY9KN/G5LG80fefCjjmK5LyeFfnpB7yeU+4kz542jrzuCR+QK0JrOJmdUNU+Y/u47b3dh6LNPP2MgiZwkPxsdxXkYBoM+Bui4YEqOAvQaOofr4RkF9OD0YDwmo0S9Pv0lWvjKywdXP/+Lv2DPqNP8aM8nfgaMEjEKGKXegNxRwCgOgrfbyHTmhg06gUP2LONsE24WXeZZFm8mx77odmlUj5Gf5fdFNzUQx0NSkKdNj5Fj12pd4A9AOJ9tEr/6POGna8tYDD7hegmTB/BFhlh8txwZAWroxLK05RZyz3zckYWp8BJvsa4B7gFwZp9cvCS9vkMgP7U+VgvtLAkAtqxpGT3S50Y0nt+P6xuBdr4P/9Tf9dn0I82P51n+2++XE5hyUBZHCACQktAQNxIQY6VCEUADjMxl5rcBo/FonpVl8cH3v2/1ja99fXXsyKHVTrU8AYwQdnMytULAED/5ozARgMovCbdMXOF6thI4v5RCNeRVP05aCdEmQw/phEAdYDRWQMAoY0UNNER4WGa8R4nSYog1kvtqkCTG6QtXLpuYCUYMAMrD4Dx+6Cgz/fbGm/Y6V+bxnzxmLyS/+4mA9355g7m3O+64a/Wo+sehkNzXVPeFAAD8ucBLSiodBCBsFBXXReFw/57eJAuNtfM5+0C4nfFqvACj5Oa+8MJzBvW0SSJM8wE9u0yQ8gg4CXtAdXJfsczY7zTp5tx333336qEfPFwTsLpgAqK6We1CDijPiPU9/vjj8tJesJJ88BMfX/3hH/6R7qvAqBUBAsYpAF2w02G26olIMZM8PQL0u3V/tPyiol6j6h2mJ2y/nf6MzKMXfcSCNMjsELhTE/Q8CdXDBCMYtdJO7mpbpW4s7rU1+NP3ZsoO04dpJzDR4fypv2g8Y30fAY14QA1EBgbneVioUCGb4pQhVzQCyQ9umFwT5ZrPR4ZN/9CEQpOJEzA6T25KgcY6eL2asKEgcALg2sfRw1i0Pje5D1/HuxkwmmIgs2sLW/IwA879fCSnIhB93u4iAN9yXIXzjTSdZsE68A68TYGgvvHM9fa2JuXD5yO82d6EhOb5m+iNQXNX8+f6/tuhec7pdfbauYfRUxHlhGwLGDRga3CtTyeQGkOI701H3erMeV0Kz3tSSlfV04uMfdikCIFpT/yCZ5TnSJ9FhzEJtfUD39yzpqt4otKfnA5g7+Hs+SNnv+imvOqZVZ/+ouvV64kxb1Bkk8KK9uaEFkc6WgNXblNUrYy8Zw1Goe+lZ8qg3rQ1h/DNM3Z4lCEBkB1BKoVr4/ObwKRlTHtlh8XlGSKHreR1XIH0GfzW4TOIXPLIRgbclXyUNJaNOSx7tASjU4sfwAaGs57zZum8f/AP/5GLl96UvvzsZz+rKu4uKpKzAE/lvfd92DqSVkjQGDoFvQM9M3WJCBP6j7Z/AaNOtRMtHZRn896777JhR24uHlFy8Q/Js8rAFpwSgFHA7ilN2kOPAUbRV8hOHBiHX3nZ56fFE7RGES57jR45Ls/rSXlEP/7JT9jItt6UXiP644mHpiXdJ3rCLYmUOve27h8ZLjkMmH1b41GrM4u85dq0GDn8Nd+1ZzReznFc8hKIhqaWz3H0kNqHhiyaWqDNBaYGk9pXt2L0qFJoqYxfUvG4L7y44UXLLLzd5MvqXmO4Rg6G/mLw8RfZFJq0XNXvLYPFB6YdsbMxV7dLtOeY4m2KfVPgqPUARNHzu9S1JxgpYDiUab4aZHT2JTS6BI4jRYeHJyO7Dat1IGrpuaFxN8qPjfjVny3D9EuWwpoCdeei3JCbqSNYsULF7A4zYL03ELFwbaXNv6uiFmC3cjX9+2/Zv3rluZqrS68zgA0MBRAkLyWgEAJ/Ta0nfIucHw+Y/gZo8u+blZtJWH4PPTzFLG6U3oVNdVwJNcJfXq+YkgcLGHUvTzWlN9jVkdwTieIwb/IpOV+mHWExhjEBydwbIT4e/n333+vrPPfcMwZzFyQsHAoX8QL+br31NhcUAXqdmE6CuIjndVm0hL1pfQWT80LJMOkira0gWFfKS2Gj1BFGXItwO33bLNy1N25mrKb0gN+dIlZGiQJGAfYoMe4J5ZR/s5+AQwtuh0aus4cUMPvEk0/7vi8qsdyFXLrf9Bl96OEf+h5R0G/oHo9JCJUXuip+WS9J6MVM5a2YiLHBKLTggiYJHvqN7lV/Oto8beH5idH5nPxBZoSHHqy8UcB6pZddFZnpffdf5d9Om9B642U2OND3VcFdlm1AEzlJEQaxGM0YUYZrnqQ5ZxQw6nOwh7zaKuefBiJ8nvZWrtbsXNpY3hGuHe5MsG/aq25lln1bgtF8riB4Kfvh+PpuLiyykF5GExeMHgAVQRnj07lcw/MrL195ByevYX8fYTcKOa4dvo1QznHQIUYr/HNBYXl7vTo07/WId6BXg1E6PnS+aPqANlGV95Nc7BbknB8eTig4xmyuy+/GPFHOF0U2Kq4ITf9tr6h5pl9FQ1WMlL63fOXrdDcEPEFOWdFHTk8RX7iIMnLAnR/wcMug8ahche30WSlwGU8CdaxtU3cOiaJz0QiRgDaSOMaAaypiipdzbn3j63RxUyme9qJOpbUh5bl1ThR3wt3I0yL39kLF450wetKXel/w+I1eRn497nG8mQGeoWvbs+34GI03jOl4R83HI20OexHFj7ETWh3pNbSQ1mpLRbx8/9OA6dW+z3VGuO+96z2EVHzvpHNIDv5P//Nvrf7pP/9n5jHA4HnJd/TvKelhdMA9H77XOaI0iccD+gM5DW6Sw+Mt6SHk282qfEeP2EuqfFP+A6gcOXzQntHPf/YzLkZiAhPXhfwAqchz86f23P2upb8I3d+4/0Y/b+ib31PAxPk+eNv7Vke0jq1bN1u/8BwBoyfUheYTn/qk6fiEvLFMlEI2AUYBWqS/7VVxL3mOm+QwESpwqhfBFQqy3tFEKhtlNKMX7UzV9B2hCRidn8+CHpsuR7yyEHVr3lPwQBlRQ1RA/54MTzEu4Jx+rOWQKn0TfnOKQRdgjnLNgFV7OTvF5rQrO/FaByWFKGuELoqP13NPA3LpyQq+uVG4CRzDHhFltc4XnoEmZqC+nl+7BKPhtfcCo2sycGH0hcdynrqHjcHoRnKVo0d5cM3v/f7vuLVTXkumch5jg0yIF6JjA1PNDFijJYNP3JtsBeRKwVJYeP7wjAJAzmtaxFad74issZdfeFGW2j0OJ8d7ByMAtmBAmOpkJh+014brOMytdbH5hBMIG+9rzyGeWtYLAQEcCbf7nmShm0DwjGLBiNjxNh59/bVp7ZyX2bgQF17B5KgB4gBojAtlXU4LCABvD8cHPqg58Tov/T4dfheYRGjs3rXDnmWYkn04p/MyNQGgSRiOfB/Wyrr5zMCS3DPtK/fHOVys00VkeFQBr3hVCafjGTVR6C6whF955SWv79abD6h367OrD0mgcJ7MNnaup/bLgkjP66z6pPp+FCZlfxjfRs+5p595zmH4N0+rYEsFSnyHEOFFlSahm7OyGKmuRtl6qpX2iTnEnPtSt+TY3A3ko7wqildAg/w6+tbtlEDbpar6nVvlEZWVDBiluh7PaJrejx5Rzl/TogoYWVl3wUPAD0LWoL/vEy9VwEOUI/dCi63s+Ri+qDwihPV69WNyIQNGkzM6TuLxJoWnALV97fSIy3nrsApAOmg6WJsjuCyB0FXyvX/hV2bVG0wP4f76bl53iYgrW25EmORvlH6elYWXUGzee719LwGtCaMGTGzkVeS7eCcTto83ATBqj5j4qQBwdZWo2ddULlXRDf1Afe5OF0p4ODlWAaMR7pOQFx2mV7HX38ZH1slzzL+zDxHA3kUDzsqDjNc8e1/GUeVxOmVkkH8Bo7R0KnoosLlJnqK8ynjrcHiDUcLzgFHkFbLKfUY7TB+DIak75gG8Ra2ArYQGMFr0VZ6/2cipyMSszNmQuQCKY60o25kQA2L2qM5dHrxfHUGYPVh9rTaGAKPhU+9r03icCmO0K+tkX1P8GPA/GzhVwBaFS0RopF8Di0GRpxVb6IVz55gyQtfpe+Kr9giHrq8GNjf6fASyIxhdM9J6n83/7BX9qQUufu3v/r3V9x76fo2OFrC4IPl+3333OaWNOoQdMtqR5YBR9OOjj/7Y4PDU8XIaHVBBEfIeR2/syvwAACAASURBVAV6BR1ALcBTTzwuA+ySCpXudXTseUClzrdTnk0q8NEl3vc26I4p3Q1Au1cRP+S6daWcMU889qinON0q0ItzhU406MYz8hyelu5+TWkCX/ziF12QhQ5lQiC8weREooJndD+7NY0QfoA33lFrQvKq6b9NhNNDP8ij1l/kJp9b1ixyRud9n5vGr9P1xGZXGJoj+Jr65LaTIL9izTS8PysPMfuNZ7TkQtFXZIE72XQ9S34bnRR+jRwZZWP4ij0fjWT0iY2tjnAk7B96B8STb7tTtSjsF0YMspRnb8+oMESActYTWb2mXxpYjjQ579j8r1EWbkTr4/f1qw2iLH26jc5F//Hw/VVzRiOUfPph87khhHvaFCVn1IIYBuvFXCsXHr+LIoDpj6sJPFbZKVlrF+RJ+4kI+wGFB159+RWDKogfLyfhZk+bEFMB4DgPxJ7EdB4gE5fsAWWeroh+W09GcsGLhHRGWToXhPV31WvC/jcoTYDNOXnquB8+53LRk8JpMF1c3YAR/k0nABh7T+dmMC7NuXBSntuVN/khTbrAO4gQtbdOShBLkvslZMKaYWpyPFHoCBosQZLCN3EfEhx4Hkkyx0sc4M/kjAAvP0zdD2kNnJP1kiheyrwq8mnXhOA4cNN+CwsEFXs5g6XKgeFly01KfnrWAh4kxhP+P/q6qixJblfOF8AbHXJA64LxHlbF5vZuRu9CDdET+wcYpk+pwaiOK69lJW9HUFDAZCbFXtbe0D+UAiaq6ckV3SEBRQETXlFCc6RRxEplnaGBAM3tsq7N2E5ZrvPG4o/AqDB0Vz02yEwBBuA+gCPHm+myzqG1T5S0hUuEV0BnK9kInuQYsjeVkzRParIS7OrjKDsnog/nEHRpIRzPbU+aGcL93tOeqLP0jBIO83rbWzQxfK83zyOFIyNAH0HZWOBlJd7h0lFwlVJfLzDJ9fLs4yGI8A04MO4Sr5iXeI5SlPb65T7po8l9uheuEdJaKsEFohqsq0GqU25I5dE5DYLlMXIuaVdlj2A0QruE7Oy5zr3xfQzxgNEIdv6WkVjNvmPIOEd0AK7kzHGvgErCk9XOpzz1nP+GBvcQMB4hPEpU0wNGU8Bkz/Kwx1m3DbQGTZMi7pzL0FLa0EzPf/CMsg5yJs3/nTc6pSBn3xvYRRFdO/QZtdqZcpg7CzTeyfag4hleAvUCpR1215XjHQ0dlewrj3zoKvc3Ag6fpz0x43Gjckd+x5Oa5xIwWr9Jbu3G4fpRAW+kuMfrjjyR/Q/dk5udZ2CdGg8e1dikeujvIXWV+S/+y19dnZD+A1S4vZ8AB7L+1Zdf8l8Xv2H4y9mxR6Du+edfdDQQMIrcv1WpVO43uW+v7xtHDxOZXnnpZe/p3TrHEY0GPSVHwy1yWNChAr3FtVyDoOdd3VTOGARvkoMAPYaXlkgbnlE8pvsVDuZ3DHbhPXRwSu/JZcWZcVYRNp7D1i07zRvnpJsYX3la+grdu0k6k3u+hgll4g08seiZ669T+yJkOc3vdU6cBSUbF0ZxqsyH5zeCzOi0yJsRiI1yNq32kjsf2UdPbNZNTQj44oKcNjx/+nKHDthfWrYFK0w8gvHazztyLgA1NJDrzCn/dX9zzmjxJXvolk6K7JqudW5m0rtPcdILtE/gCTvwevhP6C40GbmV6wUYjq3XljJ9/O343ahLrgSofzkwSrrOdB3C9MsTjgwf1I/yzw3BDCkW8SzoDvdANrQqsbV7ocZUJteSwgRaSNDE97gqus+pv9kzTz7hmbgAMsJYgCYIP1MfYAoI3vlkXYUdLyGz5z0pScCK9ZKEjScU4uF3yd/Ypqp957g28WJN8N3effurWfzZ01MvU0AgVhqhjXhfAQ3cO1YS69yqNZLATX6LiVBKEiv2JvVQrbGklYNKmBwwuF2eSFph8NkbEhgoGwiJRsKAbmb/sq/ntVfOg5TMApRi1WLpnNB+8H1CzteLcamKRzi41ZQSxVkHjYvd2kmeZ4iXdkjsVYD5Fu5Bn59Riwpe6d+aMH2e7Xk9NxT8zp27V6+9ftSj2tjP68R09JvjmQLWudZmeXjTUzN5xIBt1sr5SslUmHZiBnAezIpH0t5RteDaqd55yhsFhAJG8ZACRmmAT+stF3p0rhy/jSeKc9JKx6BX5zJwcNqhGJgK9gYFJURqEo572bGu9tiksGYEpAGjFmSis3xn5ZiwfitKhIc/b0tzTSHpDYbHWEC19DSlsGlsTs45lmA0ntGxT6mF6gbV9KVsax9Gz04AZ/i7hNusJJeAlOMo8MrxBi8NRiPMIvRHIRswMCrqyJhY+Lx3pKKVMvToEI89A5WrXZO7ynMQMMpqeX7xtNK9wf/WMWMBUwrNkAfm07j2Ou8064hSKJxbgGQJ4JN2kf3JvvJcN/e4zyUYNe2Y1gm109C+iuvoK1oXKbqmYb3PS24jtCL5QJ9RwKjb0On3yLXL7Q3k2uEF7/ngJazTroMrO5cHIydh+jy/yzY0yztadFf04DG+DfLzbH3+RaEcvyqPP3l33X0BmqLQxHphHpmbnF72isJE7pvoULw/o95xYUkbcCOtxbs00VjLlxg9eZ6RN3jVY+hwvqQ5mLZ9/jmsuLZPzc/jZ+Ht5XEjzy//neI5QMS4j5UzWrmiZCxvl5567uUXV3/zb/7n7rqALgSQ0j8aTyRgFP3Es8dJQFgbHfL8cy+vXn7lRcvBW/QeMErUisgC/EAUjN+dkqdzvwqI6VJB9PEG3Z/rEVQoyN4l7Y4ccnTGq4cOT2AU3kTXoJOee+pJFzTfLCDM+V999WUPP/GIUumFXXv2+t/nOr0HcAkdXFbu5d4bbxJYrT7ZGHEA0rdE3/S2Pn6yirKIDDCBCTDKBKbr1ZKxnvmcGmJZ0kZROvmMz2Q0XCyz2mCbAFjLHNM5zgJSbwZQZDrRe/bljDzQYJxL6jPKeTmM89hAZFFyfoUmQ4OcN+ljkfdLZ0TWRATUfKZ18BnyzCC39QvfOa/UqQ5Md6wwPVEWjFWcU/wFKxCqhw7G+x1BePHvTKGR58Xv8xcjv10JNuv3o64Yf/9erZ02Ou88/lf7mjD91Rg++RDxSGXjrYABBmymN7L6djrfUUR6Wi2CsLQ4xp4BbeSZ0yc1IeisCpgOr86qUfprB9XiSc1beWEVuTm9LIB4qHgPYIQBuUY1wq/pDkn8DaiKEHKDWjFP1o2ycJWgPKMGZiqIKGItZsVa5PwUGThnU+GDNOq2gulcygsCe5zzFjG6z0++hs7DRCHuETDqnM6epU30DWB9szyUhEwAcGX5VWsLgB3pCIQvyhNURLldAA9iI3x/u8IfXJfv4wmkgTDWLmAUS/gczK3rIyh4JjRBNhiUEE4jflfOa81YuggPC389N+6zQByeiPJOXaN9AoySVnBcU52YRGUgDMjrQjX2MB7rdICJJ9DN/IcQF/+uPM/uBykBwz4aYDL2UN/sURoAzZn37dmpwjYq5N+Wl1RJ7roeofoA0NAg9EKuF+fYLJDpYQNSnjaSupUI4X32I+kN3B9KnXvw/XR/2ozv5BrsMS+Dja7mjSct9B5ljafZTNi8nTB7+i8a0MAj7RVNOChFOGFg1mPhon13rpBoYBQAhN8DjksKFLCfQWbCsOtV72nNk8T3nDO/jbK24Bss+Xw+hfXTJ7MFFvsVActyUkXKv/PbKPqE5EMP4Wt78qko13/pJQAf+p4M7rshOgDJVbYyeHtCUoXy6/eWRZIX0BON8P3c2hiBZxzOvlCGM9qb9ZFbx3WW3gzuq7wJs6c892fZ2Mpp7dnoM4zdgJwClf28usUT/G4ve/cVBnT6uC6gm9JW0r6MVl9WxtUSjAIme1UGMBNA5fvqcF7oyf1Ym/+KNGeDpAi2PC7zq+6b4Ry8UrWOp9lenfacxsOzWWAhCt5/k/OKVaSbqWlCIODiDxuyHZkInY1gfwSPoaHa426ho3ON4GLJHxlvGnA60prpsQvpzDq9hzEmyoConVgq7fGzxYZt+HYCv8O56sDyeM38lKEgxee0iCREv0V66pvf+fbqV3/1v1q9XyFzvkNesf9Eqt44ctShdJ4D7f1wfNx97z2rh3/4mFPN6N5Cb+YPfuD9dmbcqDZRyHfAqAtiRX+AxBPSD7y/rO/YD7c20zMCjMboJlL3zHPP2xO7fZdyPlvesF/PP/2Uj73njtvtTMFoQR8QgTujNQEwmQKEHrA83lSRg3OMvxbovEz3C/HoDrWqYhzoSmH67cIJFD5xHuj+IsWKjEVGuoofyqvYOeqdjhQZM064WtJJHlSe7Ubfj3Ppc3wZS1WAC54AkL6tvp+sI/xPxMHPXPwch12uE/4c6XkJhLMW9BWvyFWMFMs1QvXtTDDvSa7Yw68t4fntlAHAvYMHPLpVz5ZnEOdJZPTPCkaXPDDqmI0IfglSZ75czxnNPSzBa/Zm9ouKDzbyjI4Lg6C4cLxRnDweCOeCSNjT1sHj82wBlVDb1k3mozwAq7TzOSa3/qljr6/OC+QQWmDTrfAlnN0MW2FhrgfBp8F75ZxUIct1YlznlOkzjg9RRhixniiqyjPsMJk8DrZsGjzS1L5GgFZuYZqqp1ptIlwJM0A1Sd5Yh8x+rTCJGE/MtE35jm7wTY9APD3dRH+PckXp83b3nXdZiAAuDcIkdLiWvcAKlXCv5Omck7XK/R2Qdcureokqz7RDNnzGOs9fvOwwPdWPRRDX2nuc8aCnBfhZB9X0rI81UxSGZxSLme9dbSyPn5nGYVF5ObUuzrN9hwqlXHD2jhPQz8vCxQrDEqfCE8LnlclXmUHtFI229kdlU4YIz6E9NqKDPDME4RYxk3NFBcJp8bRLldTkme6mup5eaQH3nR8aCxMw6iKmHq849RntHF48rhYqXfDEPll5D2H6Cn8WiAqNh8mmVkxDk3Az6MIzijYzIzbH8r0t5AbD1nZdDOUK7P69FVR7VfGA0eIlNJw11HkLvCRtIGB0FpzTlSeZ4ecgMBCLeykUl8Il65gFbRmYzgftKlP2ymBZ9zX9e/IuzVb1CAbMt11YZN5rQMcx8Db/3SjvT8mbBuL9N6DpslJZfN1uFTWCUQtn+nICTt+ew/P2MABQkUXtCQ0YzWSTZRgryoCti/GTv96/BRjNvcA3CdNbtqAs/byrXRxh6qSCWJk1GK0hDBxf50auuRUYvyPPWn+hXdKGDPqaRvOsYuShyiKrvM4Ow8dp8NPAKJ5BH0vrLJ5RFxjWEIfq5cr32a8bBK59v52+clnPyzzUBXQAqwpJ0+GiaKWMkGFC0+CFCV0slZtN3/ZgjfywBK/o8hEcL3+TMP14HdNN8971bXSOPBEFHr4Zv9tICV/tt/X51cEoMqkm1QlgCEz+9//D31l9+8//YiqSxUily8qNmnJ0UWCO2gNSoS7IqUGKF06Oxx59QtMCD7kFIbrnQekFfrdvb7UCrNQx6SWuAQglSighxPmgvU2ds8xvYowTqn/55VddFU+YPgYF4ctnnn7Suvk+VeWj06hBQO97IIOLgTTqU04S9C56cvOWKp6ltRNz6xlyxh5yv0TbAKNEGwnrE23EiKb5fzzrtH1fgtHxGY+FmUuwGVoZ+WM8xk+nZTMe/gAmYx2iuxRWKn3Q/btlLNuDym/sGZ3BaBxj83fzcKARDI60M8nJpo9M30r6RoaoxMMaXEI/4q1y3lDHURFjRT+lOwGjOJ8ozBwNo6WsH8P0lrsdGVvSeNZ6NdB5Jb/mDOuRhlHuL39jfdo/sw4eWzstF857bjiKOkAgOT4RSghW+ogmr9NWloiKh+u58PrLDHfo/uWXXlAv0GPuM8oUBzxMgEJeY2UZ4/AgAiYBFTFWk3jWApHzb84dIAG44sYz8YXwOkwA6HQDeUIiBovV5J1clMprrLAvD9WEo4cTD5UJVwyIC/x55YvijcRqZF0c5xZNEtipJiwFtbLF+KEP3OYc03vuutthEoqO2DdCGlW5Rx4N05SqipjrsDZX+DNCUcdiEQNosXjsBdR9vKi8HcL/9JHDe5l+qFwT4Mn9uJBIx/I7qvp5f4e8rHhqT548bmFC6IEXrWWy/97X7buUh0oonyKkt5zLS64bnkTAKIKH+2DN9jzpGMKQY783A+z2XpUBIYVkp5cbnExFR4jizQozEJ7fhXeU3FGteyvhegmurQg37W9Vwc+Tk0rBdaudbj2F5Z/0ANOrng/PdZpN30on4CpWbsAVe1Gekm43AxAGDDY4CcBegtEJhLdHE8OEY0ePccBIzm2hhcevi4qmtRiwVWusSYAmLNqFIij7CBuOSXN/nldeAaO851wBErm/dc9ZgRkDIECPnlE8mDbqdIOx9PnLmhN1GAVt1hzgUgJ7riYN+OYzpy2wR7rWW21QAj4MfvW3wlIFhtJ6aTZq6zjoHmBJTijnnkL3DTSovje/9/1nShHPL17RUanFQ85npq+hv22UTABoaLr+VuHS7OnMuE/dY/OFnz8FaFMR3VzUBhiqvaqWc0RmAkadGtXjP/k+nuYI9WqY3dXyrWWmXMwO3y+rWxGk9fsKy7/VBU8pfMIT533pz02n8poiX80jAttOvQJ06r7cI7ONUINwPPkGpJ1D3IA0/LsGnH3fRQt2praBlv1eAks+Hw0n05BANK94bsMD4ZG03uPzMXd15oF5fCHHLNc3MRU8Gzfq8OGAq/1peGIEQv58wZ+ZLAQYhdYo+PxP/rP/VPmiavPHWGS8mXLe8FhxZpCm4hoKyWAAJrRErubzL7yyeu7ZpyU/d0rOv7n6tzX9CP20Wd51wElqJ6ilIMJAhIwKePpa75DBD8hKmzyuyz6e1zGHDr22+vwXv2AwCr/gwYMvn/jJj338vaqRoK3U+953izybNShmM+cTWW1jNr2cIQDnPbtvqsgmPndyQGnlhHz2kAeF4HX/W7iu6IRiZSKj19Oph/gYhlIb4+m3u0xnGp/JXwaMTrKyIyGZJkdtiyMduh8btNLR7CdjiUf9EHkZuRT6NsAa5Pe4vlH+Z63oC/5Nm7xRLo90aHygfWLfPeQHXScjmBf6F/yR6UtJlxv5YKThJT1vBBDDfz/L75bAdwzTj/y79IxOena4yFo1fRa2tB7CWPYkoUCcC9iTLrSZhJ8BmyD0AJFNcq/Hoqr8LikZAa+TAqKE6a8TNx5XTiLVkCk6SE4R1wOM8hAAoxaC9OFrIMmNGQgJTOI9tBJtz0nAc+aJo7SsPBnDR7i+LXUKdTgPOZ4WcOmnKTkdy9ngu6vCX1fbJHJ3zgooIgxuUtWila2YOWC0Co2udQj7fbfc7NzOTygnFiYHQPp65HrgkRRxGXR281yaFQN6AZR2+7fw498BY3z3uLyi3OPtApeekHF95ZAGLHE/hOwBoi5wOn7CYPROWdFU5hMOZZ14kO1C7zm77pogS5VuAk8/84zCAHurxYfAKEKPhHaMDZ49XmHunQb8phUL4fXWRUvB7J6h9kbMoV08o9fpd4DRvaoQ3CHBBxjdpkImhgUARilgci7oAEYLBHSVbntcyBEd80rxjLI2ckUNrhpcAgpCu6bVBscBT2Gu5GamT2GYJ10ixj6jZt5+XggXn6M9o5lFPL1vsJuq/HweJRZwswSj8ehm9nz2FyVea5vD9ObX9lSNQi00MgqJKZyT9Q4Kl/NmMkq8nAjtsWVWwjABsAEUEazx9vL5CIr9DLVKqujjFcW7yb5Aowk3J2c0PBkjB77GU0MYLQDYeeIdXnb3eOhy8uoVYE0rqaUQHXNhvbbOaVwaQQGkoUmMAH+WQqQeEsHkJP+2xwVO4flWVvHIbBLdlie1pnYR9rPSy7CJ5qvrdR6uGZlasovBGxUx6mjfWli6aGRu6s4zSCukJRjFE21aiFJMVX5PvopHHyuL9RmMer32xZYn3vl3RB9IQyhA6m4mbZCGh0alPO1fg9HwwVKZLoFGlD73HWNkVKKh9dAHx7NfkRHzdZLmkgjD1VTwVVXz9MUIRJdHB4zmPsgTLaeEgL2M/UceeWz13/ztv+WCVIBF5BE5ozgeLkr2Iu8Z9EJNA1X1ODmOHT+5+t73vqeokryLkvP//l//63Z87N29cxpt7amB3d+WsZZ4Qa17BXZ3K01uu8CpdS7N6bve4tBrR+0ZvSxDBOcF/Zzhvcce1SAXvQeM/uAHP3DfaXeBEf1vZugJXVAkw+n/TTHyLQfe73QTdQg0jbhrgHQ14Xx0ssG4jkdOU1Nx6bK8rAK3yC88tGkNhpe9ZMm60f3TwOioh/JMxgiUJWVHyIrXS54CRtG99Dm2d7mHcsQQtXfF/FWRgxGMRrYEN70XRSW3fQrTDyk2Bql6HvZYI9/Fa5tVM0LqV1q+wX+k65GawXGJZGdflmAzNJrPwyfhneV+jjw18uQ6D7dDYzByszfZg43AKMekmt7XIWd0owuOSizgM4zMBnFyiBcPG62dAJsZlQfRaruauN+yhbSZRrYSeCTYv/DMU6vjIvZXX3pRrShuMnHT8iEhBTeeF+FynYTDsUADhLEQT57QrFgETOcURiEB8EwwaQXROW+0RECYp8r7kgpzDPQEfGxVd7W1q8Mheo+q02hOPWD32xRYw0I9Lg8k62LiEnt0gUp+PLZYhngqZKlzXiZTvKTw+Je+8EWDR87hAiIJFRcyiKgArZWvqZZQ2iMSkDkXXk5XUurlYijdL2uC6L730EP+Pfk8nO9aTYBA+PB9KafKlQOI8h8WMLmpO2U9cZ+b5Qm1B7pbYF3W8bzOSalzbfqsPsrkpg/dXn3qNE6VXNMjr79hw4C9dd9YPXP6m9nQgKjaQ8S5lp43r033aWXYYXKH7wWEb2C2vSYv0fieRvc7mcAkDyl9RjOfnnNyXeeMtiVJSxzu/xqPJFceqO4rebVWVAh7XdehTsKjaUGjR2s67veA8Vi88VAaNLWxZZe8lUZZ9B5T2uc3w+k6VhwNlgNWxzB9wKnvoyPazjnFiGodGAE57qOPT45U0gnaMzoLjQqLBIxOSrY9qrXn643rI1TyHdeeChV7okq8n4AyPOfQMEqHdBQ3x8Z70F0jzHudPTsJ61RZx0PX6Q6T0O7w+Xnxg8EoPNi5oviMaUPjPelWKsygjxeiAGmFly+rX7A9uN0sPWAVMMoa8QTVqyMhTT82RHSeeDHipc76XVBkz11agjXobGA172kb5Q0+KWjwb1qe4AEyvbQHNEZFfn89OdI2kEmZwUPdLaJQ0uyxlDTPie954Qm2kdzP9TryS7ujgg+gDRYgsel2CUZjNNWeyLFwFc8oXULwTPNc3Ps1mRjdpYAcZ2Ql4cpKdSllCYhOq6KE680/HQ5NV5MRdC4Vm/eGJ9b3aPoalHTol780H+c1pl3UfnVItfVGPhsNsqKB8qyOwGFUyEtlPl67/l3XH+9nHVDHQ5xn0lEP/SxgdIuA5O/8zt9f/cP//R/5ee+To2MaOyw6RtbjoUM/kMcP6Nytanb+O/PmudU3vvENDw3h9e99+cur73//u6sH7r9/AknIa3QwzpSDalqPo+K4UuWYynSjnA47FGpnX3DsoD9ZP2CUBvv0Mea6yC329EcP/8D6iDD9ww8/7BQC5DDFNYTnCb9jjAA23aJxX81LP3seA1M5/CrsPUcet457RzxGJT1V9UT5jgggE8ZnihD6HzCKx9T7S8zENFCexzyX5b4vjZY8m/H5jt51JqG5Mr3luyV6g1Gns0kOoafJNY8jy/qinRu5Xoyj0AfvR5A6rmMEhDXvvpwXwTDRBfwmPd09/AKvbafxGJyKp9BlPB/AaJx1psrBqTDS7JjWMOqx3P+4r0swPQLcJc/O16iIyyx/5vSscR3TuYak0fds7cQPlm5fThjvAH/pw7VVjLBFQCJAi89Py2KDuA8ffs3WBl697VsFwvQgn1feycvPPr96XbPpb5FlxeuECpryQrCcO3vBQIIwEOc5q3BzckEBaqdPnSlh3f0IuXm+R1E6PNtVamn+DZOjUPH2Eb4A/PJCjVohdR9Hrmdix9jXObGQYFDOye+Oiam57nZVgLMOwKjzbWBIfX7xkoqC9CJsTPL45z/9GQsP/nNxV7eogclKGRbhIPS5HsTFPSAwUiSUZvgc95gGBBC+57+aoiTvMePhdF/Vp7QEM78HXOIZtfJCccNcTLXR91sIk+jz02+eakB5jT2ghImY3LRZQoPjd+3e6/2g0tGCqj3HJJvbOJARQiN/G639MjMTytP9VlEXrbUC6OZQGMDuBjGYe42q391OCUXA6HZ5SHfKy07OKCA24Xcrp06/AIwaOHT/WKx87tcVyij1Vp4GsB1G9XPWOg2iWjlyIJ97jQ2wqpCrrgtoDGPZG5Wcv871oSXPEoyaGdvTyDIibMz8AxjNxLIIouKtWTCaz9I/NLk9KYBpYcPzrtdsqXu9QwueAKoYCREEvE8IPhY1eV38PkAesJ0QqCvetW/QfaIYeMis4Hs/o+yh83jxYtxFSNmAIa1G3Fd8CuCpwiJAEH/favriGK97AKOVJtKFN/rcHgwVGESYG5h0lTpgtJRXF9N0WI61xMgOmJ4MHoBMP9fKd+7UDZ5Hg1E/U4O+qopHvtQ+9H60p5pwZTzzPs+wT34PHVPcRAs69E2axbfSRVnzythJjH9HZADvuhy9G5PvaTpcNHmPBzR7P4JRy0x5vjyfPTm7OBaYY+8BA+KDLgCq9+WNLmXN7PDyepYiLp5yzqv+Vi4kuc6dP9fhT8BoXgGbdX8FOqJbnEjQHid7xQejMPdSG7PeMYJzjkZG+oyOsmniGDPPOngflfi4vnGN62Bzbiy+/nkUcjfdbwMBevH6DUbxaEtXyfD+r//W3179629+U7pOwz+YO97OFHJ4cYJQWAb/ne8IJPIdj+P5cxcNRnfKiMSx8Df+g/9w9e1vfXN1v9okVp/t0mesjZZPh159xbrigP59UBX6mwCR6vHMsUTm+I5jDx4+YjCKh8j2lQAAIABJREFUscF6yDFFv/z4Mdr6bV/dffuHBHq/L+/sgXKKiIapp4BE8PTCnzTB375jj6YQ3uxpfTiE9qhZ+5uKShI5EAUbjEIj25RmAHil6T3XW+kvDg8KnvxM6MdquTTTCPs4ArclEB0B0UZgdA3cNQ0m7QW9z97hkR7D9JMR3pG38fqjoZM9XwLnrDH0hByM/LQ+7cLMEbDy70tyLRN5vkH7Vn1YazgA8glawJvOyyH9NuKWYDJ0l2t7XxsMj/Q98ucS1I6gdWPAuw5Gc97szcT8vd9N5sXKmcA0MtJ4kSiUgL1YFSEEt+gQIfIQyfFIKHyrhDNg6qjCz/tVlAMh79m1zeDtGTXgfVX90d5SmJewQU0Xqnn08fCx+XnQeLwAo+NGU8hD6CAgxw9MSimgz3kqgMn2WFyQZZbCq2I69TVDuXZuIS0tXDSlNdmqbg+Dx6ZJeWINwnS0kirP5nW+J9YYoWnLiTFhgBqdl2bCX/jMZ6vZfYPkAGxaX3CeJEYDKJOATMHRpzTFAg8pHlWug9XJMU8IKFKIRHsNznvp0juu1E8+FOPZ+Jz8VjybVCGn6b1BQBcEBYy+qf3nOptlyTKFg2b3TtgWlezZfaMZgBSDi13NjAAEYLJ3PG+8ownTb0S4IXYUXH2f2dliKLzPel/V9BoLqnF2u/Bw3nCtwShOjy167xxksZ+9d2JE3sc7dEMX/kDU0Al91uIVGRkhkzaiHJO3SCsyGCV0HjDLPTkUO1iYrD9gdPIUtfJP2H4a9tAez4DRUtizRe/z9rnHJHJa50SIJJfZ+zaA0dEqXYLRSVFntngDqeWziVAcPx/B6pQTpWfEngToOa9RL4e2RPubO/xH7lIE6Zonur1UgM7IDANZhiwwDQyPnz1wVUCTXMU0uecYAwwpsnhGkzNqkKIcM7wW9tYTpu9+mXj+63ddpR/P7ZADGy+qeVhbbMOlux/ggTDw1HvTUReexTuS3DXTBPJA8s57r/s03bRnFA+QAVZ7Rqfc0tACnnmmWun48s7W9K54gHKeaxqcRtG8DcgQkGXiWeZkj2A0e51CoNDFGIz2/jjnEpOjG987B5TnwXvxbOfg0sfYwIbxla1IQgPvanOIRdBzEZCR/ofGXZ2LD5gOKJ9o1FcuIyr8NILR6KTykM/8Y1DSzxnnRvgqBkL0hunJw87nyEboPfwYz6gP+ku8Zn15pWd0vD+MRK6FZ2sEIvb06acMQTimtkb/7X/3d1Y//snjbnlEDiX1FfbsK0yPLN8iGkGeM+3ulvfdameEJ3mJ/r8pEIusvCSD7D/+G/+R3v+r1b333GW5T0EwdM658KAdUeicXFTGhr7w/LMy8hRFU09SvJf8h+xnva8cPLx64KMfcbQCumSICwVUP3n8MdP7Ax++12H6ffLO4oyCvvfq/EQc8fRCv+SAbtuutk8CoxekP2gTuF8TE99QtI79wOHBPmC04DH1xEIVNDEU5l2NBUW/BIx6vGzXfcQgjLzKfm8ERrmXeM1HI5zf1LhebVwDyzpP0cuYM4ruBjSOntH8ZjxndNJo5L8XSbHe9MVOa6fgidAwPFdOLslKGS10Xdgi4wEwSp5pPKNEQcf7DxjO+pYe0eiQmnhXxvb4GsHw+PkSjF553E8HoyNITn9w8+jv/t5vT2H6MPN4UzzIgDgXAmkD48q38peVVBtXIwe9wam0lJJ4/vkXhNz3iemuX92mHmhvyUX/yA8fWh1UE148X+eUdF1Asj2S2hQrNcKv0IkeRHlC5ip+lBljKunlieeMlyvfBJJSvBNQEUuK8/E9D68atJ9aUxIXdU7C4B6ZiXBu5cPZ+cyhCikQmvc690hgFK9EXvGs8Tn/Jkz/gsLnX/rSl9zUn88cVkYwNSCjrRNVe+wvjGhvpzzNNBf+9Kc/5X1mxCfNjffurWT0l1TVj7Kjmp6cHJgeYM0eJumdZ4YnGlAKsTtMghcVr63AhXNb8UrqPs6rfxpCbrfCNfyGJsoICDer7ueNUDkja5YJG+Qp8R4G5Z7oMmtQJW5Km41RKQA2XHhBPuAARu3dwcujq92o/Ce8oXtkEeMZDRjFK8AEKyuo9mgBRq109Xt7Ljsc/ZY8arxqNjMDDdp71IxGxbpzBiXUAE5Tq6z2rLtoRsem316EgVNG+sX3yQkN86YgKmA0Ho3kICa66d8OrUGi0A1WqazucB/0GoPPBlV77FNNnxnN85pSkDIDXa+twah5GcXNRB88xNDfEPLMewNfvQz4G5BhmCXHNr9NoQ/H4hV1rjGAqAv/4kW1YAZDtwc512R/Yii+o+dAHrnvFw87glcMVwVG5YVLGsk77QlNoZLD9HhXu5reU1KoFJbrOcakQW83T8dYtsHWOWIBzqw/wnHsCYsHIspnBBFVFAdQrZzJeEp47zD7NGmpDCYKVeKZtyDvwrvsJ55RDCXoEuXiHMoGo6ZxKR8LfG1HPNy8pyr6et0PYN0Ru+QqDx7E8vjPYWjf56BZPFrTLa/qObkYSHvu6UekVBHGF48631/Xw7AFFOdVyreMhIwTZha5vcQ4KDir7pcoEGA0oDEKjFNNPLE0ntAofS9WVINH2rTUxm3A+ajgwj9FV7XaEYSO502fUXLXHDY30K04A2kG47HD1k2fc18jfczHrEdUPAGwOxVwjAtq9XerWoM9+viPV3/37/2Pjkjdetv7XSSLkwKHAZ79O++83UYfhUff/ovvGJx+4EMftOeQ1mHf+ta3VmcUvgd8/rv/zpdXX/van67+zX/j50v+t/5Eru3Zu0u9vZ/x+U4LANPm6R0919vau2l90K0UX1Q1/YMPfsSRvPDI7R/6gEPzRHe+8IXPrZ5U/QJpZuYB0TADYdykXs+KiABeW8L1nhYk0gKQ7lejfYqjLsiZdNPNt4g+agIVTo/j0snO8XcuKcV10FZPyHNXiVmmQ0txTnk/m1ZsqLR8C028FxhFno7Azbygc9szKto/pYJfR406bS9GDLJifMUbP8k56kKgv4GG8tusd0lbIxANTRlM9z5Q/My+osucCtOyHNyCd3Tcg/G6XudQNT8Cyo3A6BrfDSB15KGc48pjfzYwGp5c84wGjI43Mm4yhJYcMRZQwFCtgwRw+I6myQlljcSRh3JCVhACh+o+gMU2EdX3v/cdg1EXD3UrAix91nD2zHkDglTK81u8gwEg3CrEkeIlwAcvQBy/QSm5b2MXvWQdJE3zIiyQnDPuJaDVAFPgCy+he2B2uJzzcF4sD871ltogsRbADF6iPernlmuGmFj/OXkcCX3Q8J7xmdv+P9LeLNjS+7ruOw2g5wE9d2NooAEQIAlOIAiSIk1RshnLeUseUpXoMUMlL0nkxKlyKkklER0riiJFimRJNiVRtmwncsVVjlO2aUWkKIniKBIEwAEkAWKeep7nBpD1W3uv7/ufg9u0q3Kquu+953znG/7D3muvPQmccl9hjstlbnE9lbACjP5AHS7YDMT3cC8wwjCmztzXdZ955pkqreGaoS/ZxYEACZjCOODeecbUOU1GLBqDDQYbGFCF8Kiapvfawn35pVctgNj49BO+IoPilAQd16DDBvFLCXfwAtc/MjyxnM2mkQWJm5SxhvntDZm4tgRsWwnAb2j9UPCebHqK32/WsxMzSkcmYkZJYLJC6eLWKG1erL0qRQJwBqyW1iFxCYPAvb0bfNXPlNvQHWpOw4y+IclqRg3Qpn/ErbraQLtLZjdtbf5k3zs7ug0WfXHJfRsgOwqfbL6RHbWMQOjhcuV3mHVYeb1gpgMqwyiVgJkVZLFIjA1u1oDR5U5OPr9r6VbsYoQUxp/XsNy0fq+Fjuv59VhWTNusbM1IJDyhhcQIArL/M+7sD463G73jM2GyAkAAiN5PKSeEIhEgKgZUIKg7M/n+tH/LHd+xojJGvZd6vWHUZv/ZUOrOYltUKiygsuagxpxjkSNuB9pzHzc9btM8A4lFrJeM2whA/Z6WOsxmkgy8byhG3e72VD9wDU5dMwmMnCcl5VwUH6XTzCjXs9u7XdvcN/F2Bn9xW/baoTQb3zXDPFQCAb1WCEaB0ay/qlIwx9SUAVnhL76O43E1zsSSE7LUMbsYDgDV61o3Nha03iC7N8CQa/2xm69rTqoYt9gt4udZw6yALnVVFwgLw7rq6ib21sztVg0o+rjsoRhLlALMus964/gYQXNeQ1VZwNgfn3/6YxiTAvuAqOoMFTKCv6MXo4intpQT6O+wowYd6xpUV6eqGmvPj2QhJZlwVfOCQWZm6M/+2c99fvHJT36yOuWJXUbWU7ycmtE7BDDJWKceN+f5+jcftT6ggD0xowCTL37xi4sXn33eBMXHlKPwhT/9E/88c/ZUP2WthV0q9/TlL35l8f6H36f61VRyueKmE+i2C6qliQfu7LnKV0iMKYDw8hVKIN60uPO22+2ax3X/4Q9/2J4/9hp6DTYTMGz9yjruupjol/1iQ51FjxfVMdXrF889/+LijkN3a0lRi1meF90HYX5blfgEUGXfQdZM+0Dy3AC0jZ+sC5bykjEwxEwvAbrWSXw/a8mD07Hh2dd4aKzfdU/gDtqXuzZxG7EJs8Fqtp5jH7SXI/tqNLoy/1wqv0fG+/7iyWkQvQpI01QFcgg5A4PMMwDYk9jMeoAs43xhUiOXRwA5rv21jKzohxy3eo7x+zk2QH51n/AcjA+6eZI9rX/G8/Pp5A351G/9xhIzOh7ouerYiZwQIBJlUkqyg9Y6QSE3kZsl4N6JNVI6O5Xhd1Wllr71xDcXzzz1tF2wbDKu8ZpYPncUEhiFDaQuJu70E90OMwCHmpwupqtzujOJzs8EJDuc606CSwPC73yXmEcL885+vaS6ZvnM9UJ1Ll6XYQDasgqow8LEhQ1ooy4bn3Ovju08oPJJtDrTvaZbFJbKiWNHzHRisbBpaZ9pBsnsSSloXtw3zw/Yww3ypDpccJ98t8pyXDHwpxYbyuvRRx8VcDzs68OmouziouQnC5MX10KgYF2b3UPg46LsxB1igAwQJCBgRu+6S/2FxXye1/zwXdzyXI82bY5JlaAgeYuWrbzcIk3xS/xLBqbXSLsn41KdGKBOsph7XgPAJPa1+akvSktVwCjZ9LcCStl8yk7ifdd065hTg0CDsPpH4DuuJMD1G2/S01zMldz8vLxZ5cavY9vd2sxcld0RUOuYYYMBNo90cpi7EcwmljNg1G5J669l9/sIQFknmfNxY4+AlOMjxCykGhSiyH3fXUrHDJMF6qy0HdM395Nr9meOCC8AVTFEWespHXVNwIHr4e5cAqNtqgaukDizZP22sAeAW8AOTFxYiVE4x3gF6oTZK0ZNgIM6oL6/ukcLYoHRkiFlrKVo+VRnVGC0mlqkKHuNH0oj4MTruhMRYPcyBxxHFYYY1VYOLfASTsGxNkCScNRKKPPC4WFDLWs6BtLdUJi7dfVdjCGAJ/uz9lmvW+JDG9x6HAI4w0AQc2q5WkbXBILWAKN8n3aio8JLFYiAUCeFDXOUrPnIeWAkrym2EoNbQNSM6OsF1gFVuOttxAuM1rgRTqDpc3w19ZuruD9gqthfyvnA+lOerXqL8yzUBWZ9mCnEECIBqsFxhXf0Pu0wiRiKMQZgaHkelz0aQADy1GCfkAmPbzPSA7uaZ176mTq0w5ujgQV7mzngkJRkmuem9kGMucXrBX5tI/b+42+XCZLxRYchV+SuuBDHGP/sJ/+nxQ9+8APL2HT0Ahyjd8ipwBtFTCjngxlFv7zjHeoxr1OgI74hgHpFcvudSlrar37z6Kl363eM1NINdCcsEgY2k+NgxPhsm3QDuuSYWpHu24+bvTxY6DKu4VA2nlvfJVnpu9/9rvUt/ecJJwN48rcrwciD57aVPJrAEjrkmtbLrdKBO7brGspf2H/gdh//vJjX2+44pMfUSFFxQmvmrHSNq+hgIFFdAjmg4bVHg4Q5/93NKxqU3iL5GNDpeSNcvo3L3HfWjuVnJ9B6DdbKnua3jL3y0BJ+aDCqpN2SJ918otfDFOc/gNEsoawXk029Rn0t5FsbJ/k7RVDYZZMM7OO8b1suMA4YBtsUW4usIfwlHlCAKHqfc49gdPV+xnU/yoS1AOskd0bZMZzgXweM1vMveyVGwMs9vAWM5oBx0403GyGfuDoLlVYogFFPdsdoZQIQCK752TFnuOMAo+fPKEFGtcqeffqHdrHfe/fhsrC6dSiLmQ0BMANswe6FqbLwF8BI4oEVbMcyAups6em+nN3X7okIAiw0K+VOZAKMArZY6DyXa6N15jwLyIpE1wPQkanG+T0O5BfiBheIBrxtFpCqjbrb4BQWlUDx55/9oUtyAIgAe8mOh4XglU3Os/IPMAzoRCjxO0HrvA8zybPwGef6rILVP/axj031VHHRMw4IsnQb4ljc8GFLnZEn4M99AtaYFwLXDSKl1HmOu+++xzVNNypmye5N3SbjAYh3ApZil15RaSgEI0leXIux430+D+PLJgmrGAvQAM0d12ZmDVaM+EBia7cohMPFnW8VQ0pZEDGjgNH1N4s9klBA8ZCw5PPAPKGEOzYPi3EqqC8xj0XLtViHXgdtUVe2eXcNc0xfK41209vqNthrARL3aq91wEEEi392rNuNwGhA5mgFR4EFSOfvKD8LyGZYphI/fX18saNlHXYvbRznhKUwpLO7JPdtJrCLqbtOJ8JA6DtgtH52jFuYsjaeItDDbAfEkY2d58gx43Px+8Q89e+WNy7hRFvWik2cGIEGoyiFGIVeT0lg0n6vkisFYK90gtwlKTLHRONetjKpxDUs87Bm3MtUCknHuCpIQGCPc9zwqbbwRhvZuIl5eQ03gx0warkiBVHGboUsYETgegScOZSBMmXdgMFem7j52m2f8zsbv0HZqCQAL2Yh2m3JvQSMjgyhXfa6j7yXvbHsnpfSZv+5LNPMkpodbEPAbZ6vi7Vm15Dk14ouYBQQwJAwnjaItK5KSRYTajhmREg8LBUtEndc687hLE50mplar9MVMMp7zBMvg0yvl7k2aJiZgNaJZWkGnOe50Svg5YYHWBos1yEFENT6zj6bAnH8/ptvLIPRdOSzrIWV01i8joGg+byFcDFlw/9H//F/Yh0BM4rsxnVN5z0A0X4YUAG9fQJ6yO3Pi/XEa3ZQpQPxYPHc33nyuwajeMtIOHOzE7GUe/fttneNWtaUYIqexVvHfvE+lMzjM2piu6RUA31kOjq49k7pZPQg+QOvvPqSdRCgF4KiCq7vddjAde1TWFInKGloAKPbpRsB4aflvTxw8A6v4x8qHGzfgds0qUo4dTiHPJCqGMC+gQGczMROgHPYHgZr688pAbXfnwDoYFwsgVQ9q/Vhx4eW10Bn63kMpiE+sPb1zdZrFxWSZiM27vxspMSZroDREcQFC41G0wiUS6DU+hnBaIgcG2ktlxgPQgk3iZwpI7eM37CiGBQx/IPNRqNqxHaTTG55nPubZDzrouXikiE7bJQRMy6RFf3dGXj38/X7Ixj143svNaFDAtN4svEBInzNPHRyUZIZqqyQBEVnv04JA6Zmi12we70tGwjUzXKZ4c598ttPLF587nn3yX3Pg++yhXWqGVBKNrHouSZANAMX5T5ZoPoA0HZRsYyePAKkJfTjYjcb28G/bGLAKMexSQoAljVXLAvlqd6YsoStkIjjakCN5YFbgzFITBpZ6ozBpq2bLEQq4/+CjyEr/TkFh8OmAugQCG5ZyeJvyy6uS56PBKR77rnHk/L4449bCBwW+wkjebKz4Ula4vuf+/znFx//+MctvHjWk6pawEI0CyrrGWFmxk/KJL9jYb+peXKYgEC1lSLJR1jNzTAhTMhmJN7fiQoShM7GlwDBTY/LhPnE+mVeWPA8GwrXMbw9jhUfVv8CnrywybxlY02WKCasmAJYJN3LRgmg/XtUroTKBBr3LRp/qi8Ql+i4pI5NMiMJ2ND7PE/FFOFBVPwt8cAUyu/arQ69UOetYjWXE4Piel0KoPam6B03lCIq8FHdmyK0XDzK4HiurxomNXto/LsU2Dw24+/Z4yMzChiN9e7ztds3ytfnGxsNT9nzcYvMiWIBruwDxqKKpXe28goYdTgD09UJFl4Lbd37Pjr7MsLz9QaSAWkBkCOQ8vN5/1GIHuFEPUtioRQzrBNxXvamv0smtxnRCp3wVwFCKuHkcBQZZz4WcOrYUs299r67tzUY5dobmyGLKzgGEkXmRwbBiUAw0M2Us+c9DwZUHuWah567gJ3MLeYVLxREzV8pCWK63Fuekk0oM5KUmhEdwWgVuO+4tS6N5Gt0fdIoNMCLz9tgdALFgyvZAFT7LMqo5qCNjoDufip3WsKt7xCJ2XAxs2QGVHJRLVYlILwnRjBqI8ZhIQC1Xof6Gxc9LgzCFAwmvJ9mcF7eiXZ9N3lxk8JwlmLNE0TWMXFRVAmrIXzARoRuKoBiVcEVw1TGSuoYrirj6e8BvKwqYK+tltf5bIa2CXnJO41S1MaSV1YPaz7PADN6nfnTnCMnSRr92qOPL/6Lv/ZfWReh29AL1q06B/KX+st7pX8oMcS+fexbT/j9vXt3d+fDasP92NcfNUh9U3sB3XFSsvxd736nZTktoA91E5bzkuEcB9ClUc05dQEkGRagevsdKg+k+UE/QFBAAqBDsl/uuvtO6zLaUf/ET/yEPZgk/vJ8+/YdmLL7qchBrDM695rmee++2xZnpKeJw96ssDr22tGj1EpVkxaRHyTnsN6J5Sc8g++jl3gBFg3KOuY9pRdhX70HYd2bCR2N3l7mSyypw0t6v0xytN30k1zvvcA+gFy6ohA0kxStD6bQmciHKTxqlu++73h6dO/e7xiSw31Oa40Qq/rC9J2A0ZL7KQVGuaxNZkYB1B3t4dAKvK+pdW5ZE89T/56xCNjM/eXnqi4a99PI5I57KL+POsrSctD9Jb/b8zIwxEt6cDAspzqjIyDNSfkZlzcF0wE9UTa8X8WvK8aL7ydGMALUgc9dzxJmbqMWNzGiMKMvKWaUWmcfVukjYipRNGxE6gYC4l5Uoo4TTnQd3o8gvyqQ5YXTtcEAXYDAtMEqRTt3keFY7u+CQHAl7FQReTozMYkUsXfdNgkDu/slfFObkkm1K0Mb0hl1ekY/g0FluT5xfzAhgFGYXL6DtYLbg02PQAdUTslLTd0j8N3OVJsKIAkTyr1/+ctfthsFK5UEJdz0XIcxAbRS4B7GFWFhZlL3jkBAybMwAwLn2KkqBUN4gdnLBmUIa8Z8A7FLem7ifQCZ1IAz66nYH753UqWeXj3ymhkPXnTbYC0wTlwjcSt85uQS3ce4EZP0lvIzSSDBXUo8GswoQHm95umAEt12SdBukoJy0fuNKqElgW1l2Awm2fMjIIhSIpMUIb1JBo+NEDyBWPmyyKvLS4EQXnbl4fqBPY+yaHesga3dMrNbGaaCc2QTFXipOMIfBUazUcfvjXtr9feA0XGzAkoDbrMHlqxVB6Yn5QKhNsfoGDR0yBzPVExgGYp2zBo0lajCTEjN04DRUVhNv7dkyxzD9Ge/m5FrZjMxiKPV7TUgzwcAkevDGqVkUNzzk8BuZpR4LStDMaF2xXYsr7Po9btBUzLpW6DzXDAbpQRqPsNmWiHx0riZcZPyGcEox2V9eVxwpfIzhkQL1TwXHYn4PW1yYUatDHBH45o3s18tdHkFlHqumbsqB1KA17/HnV/rzWsRhdRglKmOcrMyDlM0xYsWGZB7zpqv9Jyea64HCSpFaDBak1vfsf4oMHr1mlqxksTGrelzA3qK2JtB7Xa2dcsFFgRCq/i5OvHozoh3yzpLyaqUdsr6gS20Ymv36Rw4UWMOeTAaOJTyi4xbi5GZ90bt/8mkGMB4QLofuMHMqGhHJUoMde4vY+p7b1DNaWvN9hpZVHhF1rG5X2S+nsPrDSNT83ZN720UMPvd3/v7i0/99qeL2BCZgL5xpROdGA8b8nGD9uvddx6y2/6rX/+qmcgdyr/YLXmJx42E0se/8U0f/7r2C/rhjHTRrt3q9qfrnFP5PphUg0ftIXfrUezh+fPn1KNeOQkiAfgMvcX5bMDhlla402hQQ4igyx599BuLT3ziE9Z3NI/hGhBIO5QES9Ua/IeAUWKH0bsHbzsk1lNeS5L84LarzIKqN8nDpeOIEeVYjCOq6JBACRh1iAsdmWzElfwOU83Ksp5vMiDjbXZ/eMUrElDlfu4N8Dz9TY7Me77WDLjF7cjpOsh1O+sckso4JwzpUEIv62M0aiJ7VsFojq1qFrX/Rr2Z50l9XeTIdmEUwCjDRwI350RvQ5bFe+w134zK+Pu4drM+x58xmEYg6vHRs6++l3PxM9daGvRh/afO8RIAHUiZcX+uI2Y0gzdedFR4KAGAEIs9SThB2RQxjzIaJznKL2CUBCb6uF/TonzxuWcWzz/zrOJEX178pLL+HnvsMW80NsR73vVeAz8WPa9iO4o5YRHgtuY6dKDgGJQO95dOSWGBVpkaEpjYWCz8Oo9c8wIv53UtgN173/tegyzc3QGjXB8B7M4XaT2q5evzCEgCUsnc5voICAA08TzuhCAmFbbz1GkBvA7yzuR7AjXJbpWKlaxnc61SfY++83yP8+EGSWA/1ut3VGOU++GzLAjGzWEGm5VQRqcLXOw6X1q7cZzZ7C5uT6JXsbS1mHG7Mb4JWkd4AIzpBOJyPWKgXn71lSmGB2VK8fvxGlbGGlN+sklc9qmVaFiMJDClXaaFOPGaGgeK32+SwNmlOd0pYbhN6wRmFDc9YNQJSg1GN4npjLJl3U2MiYCNA/9l9NiI0fEIsg0C1SXMUjQ52ZkFRtG+3vgSPumgZQHWFpvjlQwcZgVvwNJgFJkUgZ0NuSoMrFQBDr0Jc1yExbhRw8BNx/Z18p1RaDjWsmOYLNy55+685LWWGrqDlT6GLXCfEyvVDF+K1yfvelTSXnN9I6tgNPeFcPV9DDp9KHCOAAAgAElEQVTB4xvGM20lezwqW7sSlyKAS/hXzCgVF5zsRywaf+t3ezoETg2ItK5RGtkP01h2mEUSeTJ+Du3R/NI1zs9GMoDns5sZNEs5GRIrYHRkSH1OaSXWDSyo71v1EW3kNPO8TbKDUj2+d7xG7XEJGK1kD0F3PARej82INzM+MqMlN8qYinwDjBqs6VFKccztdiNvfJ8dl5txAox6rvVLwGjmzRnyxDheVW1nyVulJi1ukpFJstRNcYvCbDbQcvmfxroACRIhHfMHYANEdwxpjXepnxgHJPV47XSMLkxYjC8PL0xZP6/3JWdt8O7120TICAAKWPRKbQP0RmCThKPxehmzMpgAmG3N9fmi9yD463sdhuKd0QlbDZCYDzyCBV5FBmDASx5VbWYNmPb2L//qry/+6T//Z5W81IYQ1yDc6C55yKgL+r73vU/yfbNrRj/2rccs/zG671KtT4596ZWX5W5/06zlWR3znve8Z/G0MvP/wsc+4r0BGL1bmfCQPoBRmNN9qvf5mup8w4wCWnmxN0iMchfDXi9ZZ3xGiNYZecm++tWvmhlFzuI5m4CcxmjrllsVI7rb4QgXtYauSs/uP3CHS57RzY0OSzbOJE8hUW5eLwZV47Fecp7BxGPJ2CZWFPd8zV3J78grWGS/3/M7gtGl9dOfRx8RSjBiBK6T9VQyuiTFG5I7LmE4gFG+xz63DNHqj7yNbMneGn8GzEWexDjMMZGX6UVvGdL/Si42uNT4wYyup3wa5eY0fuhssAlGRPJbVuV17u2t6z/rto6I3IyRPe+D5TCV1fOtHp/PMx/zPpq9gvmOx72v7XsIGB0BaW6En0xiyqYAYgLMmBAW43oNDBeOkOc7TOqUQduBv7R+BIxe1OJ97eUXF8/98JnFiy88t3jooYccr3Lq+Alvsr2797nEBWjfZZbY0LpWQClMIQPv7hMCkSfUGahARGe8doeQgGkDLt0ni67qVBbjkBgmYl6wLt72wP2+j7Cq1M9EQPBdZx03Q0MyDWNySQATNhVBzOYChBJzuV+bPJUG+P75C9W1iDGxZdx0P/fn2qNiWjPOHAcgxs3POGN5ov4jCL6u7kskNhUjXaCP2B963PMdd7DqUjd7D+z394mt5BkS40mcZuqEMn5Y4ZwvCVWX9JwAX+qNwtRs3bJd5aRemCxBOvKwobmW43Y0rqlewPNdbnDrDT0qgnbTp4OR69LKTQsYJeMZMEpLO2JGdwjgUwifoaGWLDoYN34Fss9JYElWsJKXsVMsbVlrSciY2oE2MzoKh1oHbXFzHzCruuio4CamjJ7bSCpnBvOvlFSA5mghZrNFKEZYr4LRfH/8PBhuMqYmsDmLvNXzANRBI3W9LvnRwrLuaw6cTyJXskBThLvorQYo9WTFQDVjltJVo7ApObGcnT2zWPUkBmbEhrZyi7s885QqGvleGLccR5av5wMPC4xGl3gDnPK6IEV7WQbkOJbsl4x9fs88Ri6kJjIJQBlrj9UAdGq+Z5DqvwerPkrS4SrtkXld9REtcxqM7pA3yfu1mQ8XuO8wJt8DCRMw7w1SXTTe1+gM+wbLiRkNGOV5vW5aHk2xoX3/E4jtIvWTsh7CZaxQ9TcjOYEyu/WXweibbwgwEmMMEOxYY+4jHnWXiEp4D+EIPIvkSrk0K1Y9959e9F47DGcDsGQ1h6qvrk5zWEzWRwzRxMfFG5c9lDCoyB/WTF4FJAtk1tqtKgKrYHRai4xLQE9cDP29JDKlikdl2YM8V6pZ9DmYf+QmTK9LeOn47yg/4D/9mb/mGtLIX6q58JOufzsl/w9IHx5R0xgYycuXlGkuffLCs8/Yo7BZsvIdD77T90fnotPH1WuenIPvPums+tcU2/nIBx+2jmFt3HHHbc66v0dAFDm3U1nrR+TxOiaigbAwKpAg0/erI2K56avDIeMXg9y5E7o/9NAjjzziNf+SGrtwPPfmlsuKmd2mrP2N6jt/RPpnm4r479y1zwXuX5fuu6K62BwLaeHSWeogyNyTHV7VIKgtSqJRyzFsTpjlNIPQKkxYnfdto8dVMDpNcs9X5nSKOe15SXWEyAc8dpzrmkgZ4x7JFsbBrnq9XE5QazbrMx6LtWT7eA+RT1l3wVsBo1SJiMEa/cN9kMPB+yQKU91mo3IrCI2DaUfvgjv4x1hkHUfGxXBaBaj5PD9zb3mGVeB6I70VGZTvj+fLc477bRXwBoxO+3OMGV29OQ4a43Pshm1mgkmpBKByoycDOQNgFzDdcLS4mDzYL8r0XBZ4AowSM0rRXVg4ABgMCIN6WbXJGPy09ZwWGVu9QYCBsDY0zGjqT47C1wxDH+8kKr0mt0r3fEbYuxRUs5q79uw2E8nmde1U66FKHOK5Sbyq4vzlrodWd0kLgZcAccYh1QE4B59TXiOZ+oC/lIjgnly/TOPi8AB9l/EkQBw3/eRWbYYEwIxFCoMbsM+9npeyZpy3K7aI50EYuhi/7h9LGXAcq8mhBhJkZpLbgGB+EqPC9+84VKD26JHjVbJG2erPqVOHC7NrU5JdDdNx9MRxjysJRlHm/A0YHdcM9+3nk8vPCXDtDrfCExjdwHyIAV0v4bxbCW4wowGjG9er7ifuGykQYkEZHwLiGUfGPCw0c7xVBfNrAxTLzHMVKCzln3aK2bBZp4DiCCIsTdZpwkOS3GYWR4lQIxhNDGpAaJieUQDks3GTr/6ea4U5TSkP/vY677JHBZwLZEUwFqPXwd/NHMQtmtgqjKcwAQE5NhKGUlC+58mhabJPz1pKfALHUcrspcHIYB5nK3gusZMs7igBxjWGYRmqxYiu72cawSjPZxc8bmGF9XiNwtQR2037YYxLMfbO+pYhFmaU+2VMEhLD+VdZ6wha4uzsQuts9om5bsNxYntWGFMDtwZ8/KSaQ+be3dWkjO2uxn0v5QyTYVDf95bayaxl13DUP+KXibcsRVdZ6JnHxKiNYJTrRVYTS13PuVxUnTNYLnXpvElBkfnOM8Ixap6vEhfK3DaIInSGFyXXrmpsqYJCnKZLZQGiuhkJ5h7nqaYEYpvoIAVoaHJiPWDUlQsqHGHaP83ge8xIVDGrqxtJiR3nbJTRl70UAJr5tDxv92F+XwWjARBLva8NXOb4WL6b7OtRAWctGqxahsDuFmmQtT5lYcO0EWfdYDWJNtM+Nwgt5jqxfhj0sKL/8P/4/cUv/9rfcuciEnPj1XJmuvQOXq93vO1+l/NDd3ovO5aRpiSLxcOqRc06giw4r3Aq1vPRV151ItN56ca7Dx/q+0dXbbBn7WOqe8357pacx5N3RqFZDzzwNh+HriIUb4+K4PMZdU0pjYUu49x8xlw89dRTi3e/+92+9reVXY8cLp3MflYCqsHoViVnnZP+3LHYqjqj7pimm4bpxlBDvpBMLKK0xtYufJj6dOwq8iZhHYiceAAMBnsuwoxmbjBmRxzD75FXyI1q0FOYxN9pOZf1EzB6RTgF/XxF+t6VWuLZsC6pmHLvLxnFozyY7sNnL3k0ysfxc6/ReIQGRnRcf5AEJT80thpvSJAK/9lgPc/YMy/ZK96TDZxHgmQVYI6ANPfv/dDgPut3lPX5bDTeRn22FhhNzHrOvUrM4IHMmKz7zb/9a2/Gql89WWXfzu0YDaYagXMCu6e6OwtZlaPVmtqbFiCU09FGIt6SBKaXnn928cqLLy2+/4MnrWiyCQkD2KjFDMjcLAvAMaRakLF+PSnJztf73M+0qJp5IDA7xxcjWsAWJtRuHi16ANLFi5cN1rbqd55jj7pE4SIHfFpRdMY4G5FnOaciwYBKaqMC2jZ3AhebPGCG6+FW5jqblRHOdWAnx0QpwKjvQ89S91UsMtfhuQGCDz/8sH/nfMwV98M1KKtBJiTK9qzifVzEv4VkrKlkw7OIEm4QFsGbUAkrFftV7grmxkpe73G+O1RugxhRrk+twB0qtv+8ivBfoR2glZ5ihcVaAkYBt4BFXulQdUy97LkOc8BzFXuuuDllzHvR6Ty1WSqe8WYJJxhQ3FJ7FAdFAhNgdJPGZdMGxcQotgk3PbFTFkJd/BwQY4ap4/GS4MTit/HT12fezZxr3lMSjPuIGy8sM4wtxxFOMLKn2SiAC45l3hx32KAn7p9s1KyFcfOttcnzXjZ7XJEBO5OxMChE30sr00kItHsTh0ft32T5ljAMKBzd+TURdTxZ9awDG5P2WpefCtZs3Ot1ttm1k9ypgHLPZytuxiRu93wv7GwlMs3JSlW6iXU+Z3AaiHaiEscX+KwkOdatvST6HusvzEU6Y3G9Cdh3aI/BeLvfopxmcBYjtxPS2giIIL/J8bWzWxljgXWXteDENsalz3/zTVIYxLPTzkHv3SJ5BCvGy+u1q3R4bqTQaO/IGvb5zJpWfGlK0KUwfDweMCPZt1aQAoIjERAQhvoa528q3dTMaNYPdWYBowNh6FhuGD/AKPWSSTQ1+U6TATKSfXzN98zMUn6tCrnX+wo/InZQbmnuE2Xq98mWjjs67nsD/gpXSkyfYysHXTOSElzfMef+fHldMnKj4p150Sja5ez6xDZnbY/AYQSjE1MHsLQHohOYAp7bmCMxaVTWPJM9T9KPrpHZiUu0x/zr/81/u3j0iW+pc5Ey0dv4YmwAGawgYj+fFfBzToNkI92YuC5glPCGj338xy13kdfH1L6T19Pf+77L722GoNiB7MSjdLPrYZOP8NGPfMR5B+9993tMvrwi2X7//dWtCcKAeyU5qkLEigzgM+4r1We+9rWvLT70oQ95/I8cfdXvA46qQ5CK3ct42bFdBfC95rW2aU4j4EmETiVwIUc1M9obhM1VByaRPiB5wu6cjwDxgI5aLi1H+JD3cJjzTjjiOZ2g2Z9PRkODyOzhGOn5O0XvJ+OzBdb1bqCTxGw8O5HVlnMdVhMjPrJvdZ2uArdVjOUGE+z3XldLQFTvp94uTPpWhbG5eoyujxHrzowyXPAi8wquWALbw1rtR5t+RBaOgHJa19lYfXTeH8+xZKwNDLVlW++PJPCN18g5AqCnv//Op379zcnF3axLLNAMZNC2Ewg0aElKyfeKeSkaO4xewJDLmmihAC4CRl95+YXFideOLp597ocTg0XcA27y3WpByXWvaLPyCqioayAICpxxnWSULwuf5fg8YsOKqauwAix4ACftRwGj1O80yyZmFMvRpYt0POUpuF5iL2F0AYywAIBI2uNxHL1548bg/NsUvG9GUvVHOZ7fOYfj3Lh+u9255wLbxVJyLBYni4tkJUAsx2/xRi5gR6IToQyMBcyO3fyD+9n3K7eIx6/Hne86BqgXB52QLMSlzH1MgzDGuo4rsA3YRQDtV/mNlxVbdFwg0515UhNOVjulOMhqDxPKfb+ieQVQI9Q4XxQPwNMW2BSjU+WeABfrpSAxIqgzupMMUsWc4aYHjMK8BozGTe/z2DABXFd2+FSH1J7WofRYu3fWt7swihtlxiugg+s4sQe35bCBs45Rotl8FTOUmLG5s9KqQPtRFudoZQZ4+l6i5AZWbzxPYlyXLFKysCdm861g1MKuwZJdiRZ+9QZglNckA5LYxEZL+ZJBIPm7fGYQCeBJLGyNJZ/ZMBqKOdfXa1zjhrcgJHi/s+ybbG2ALPBJu1Cdh+x5H9vGEsyoPQo6lcujdXH7dLDKnJbhWoaJ2YnEEHInzUJ4DDusI8dl/KNcAKP8zvj4+fT9rK/6WWAUtsKGMW5HjqHUESyKjKwoKJ+n65H6uyRq4IZvtsXz7LAUrtOJaGEINV/sM0q7+DzNkFxmD7aRNCq6JPBNISehuJO9289BnVl/NGVkGA8sbtGCuXpNYFSel/PnTnm8KVwFh25WVevGYyZD0cYZY+D7LlaTZ6rT1nPEPTrVzQXQal5x5zvNaWoS8NbSYr38/GPem3U9yIm8ak/NYNTz+xalOh9fN7by93ixvl49XDe9aNLDc8wzNBhNbOkqGOUe7Yni1ogHxuiTzPzq176++LVf/43F08piPyCdg6wMmCCx9pGH3m99dJWMbq3zfQpLQ7FzvtPqCsSs/eRP/qSTnp5+5oc67rLJmecV/naPcg52SJ9sUaUXiItrSu685567F0888YRJFPTGu975oOX05/7gD9R6+gMO/zp69DX/3CY5/KryObgWJffwGAFIebGmqXWdetPWlSIayIynF/22rTsW65XUe+2q2Fgy8bUeAJqbFe4F8Lyk/UvXKYyqCyqvCNh6HWO4i+XfQgF8WG8lgjmsbgWMZrqqQYRNcP/kvpIw7WltgRJwl7UzrUMMI9bPkMA0Ai7AKOOEZ8HT3ySAf0dOxxjKPuVeeH9cM72WRnyS5TUbPZX8fSMwyprx57rP7XRgUsIXewtjBBwTdjTAMjhpNORuBCRHebEKSMfnGL//FgDZ+mpVn83PfOMEqHFcvK+JGY2SzUCFkubgZIImZpMJZ2GOk11MRAkKJq/iX8Iikd0plguXlQQX7u6XX3p+cfrYicXLr7zoDQjVfGDf/sWf/MmfLPbu2uuFRSklzmuWsTvimK2T8AK4pevQSEnn4XxvvWqxRovpyqSWYiHrG9DFhAZ8k01O6aK4zJlQroW7JAlG1+S2GjPZ6WqxXb1iWYYugi9BwnlgMB3TKeBqi1/jMjK8YdSuKluV59yq+6C7BR2OyHYEeJppVcZlwCV/w+AyF9yDGW1YIzOtAm76m+QBx7qoKkFY41yL89BerkBTh2AkprfZiiSOERNF0tqd6pJBP+Rnn3thsU2hAPRSpk2kMw1hqpqBTUmr8xKK6Zhl8N0ABeBhoUHpl14vTmpCF6hY/SYp9R0Snnu0tnbK5X6r5hwwCnglKcmdlciC75g61irjwNpgjVJijFeYavf45tp4pPXcMKkBHAVSWukNTJfHq+tmRrAE0EyMDsHjFnbtTG2gEjYuzxulGW9B1ua46bPhbwRGA4jW+o6z+BGMnV0cd9OUcDEJwmVlO3WQ6SziCOsJfDG+1H800Kyfq/fOqROyE/frNM9hjtodHKE7K/0ZlKYEV5V8SsxUZ22n01LAaJduY/+tgtHVe+ReYEp97WbUp2dw7uBscPAsAZeeqwZJWSu3tFciCi7HpltWxtPsP2FJKu3ksdN6Zj9O5Qz6Oil+HzBK/KANAd1zwKiN/SnsoiaS81UIUckDnpHr2aCUrIXpj5HAeZC185iSdVSeED6L7Pbv3fQg76WzkiC4WKwrBqOnTx2z8bre9VOrPJv/Blh1PDJoq5R7GTGpVnEtMfKtHwIceCa7OFOVoj0dUwKTrh8jYllplfE0K79JvS8xotN3pvW7/L3pW0OHqrzn83dCXxT2aqLgdA8NRmM8gOn9nQ6DifLGhf0Gyb7IMxEMv/Ppv7v4J//0/zF7SJIooR3IfPQGLvDn1ImPttCbNcaMM13qkNkmCs6e9jXuuOvQ4i/8+McWj6vc0zUBO75/TDGmEDu3S4fgBUO3njp1Qud80Pplo9YM6+0uZeezh7/2pS8rGenjlqXHjx9dHFZMKXKZ7k/oQVg35uGg9HNahQKSD4ikwOuSEo/EsMLQ7tt7wAlMr72q7lG6D4yxzSJItu/Y5aTYc9LrW+W6Jyv8NeWJAEJtgBGewl7tkmbEXhd50+70NgJGZtT7Ioy7BsfsclfbGVnCzIH3Q4PXkCSVwAR+mbPQvTa1rwJGvVddxqxCW7xPs5fayh/fi6wY1+nq7zGIY6QngWkGqSW3MWoDRhlj50CYDHnT7nnAaPBYdFV0T+TiuH/GNf6vAqNL+6FB5+r3b6TPchxrdi2gmvGayBHAKDGjjs3oGIp8kYVooYbAGaxBNgNMH5PB5IZRAYxyfJiLLRo4BoPsd87BpsLVelZW3WsqmgsYPXb8iDcQm4fNARjds7MWf2IZEbZJJAKAXReTBljj9/RHz0RngfB3vu/yKfytRWNw27EnZDdy/6n/ObGHzZhxbJW5mOPOOP95JUwYdNv9UhltuDXOC7CyWQGjsKHEdgJKAWblJq5Nxbi6PiouRiy/xKYKhCEssDhZYDwf14EJATAzR1QboLSSQWXHmOK+ZHwvapPzLCR2cX3AaBJ8PC/NXpAwUotWFivu/g4/YIxhmtM4gGoDuE2wdAGfP3j6GQN1mAwqDrjQvVgpB9xrDDIHlOpI8lqNe2erN1OWNqQwGIARwgyoKUn2/Db1p98nZniHLGvAKLGkJDDhZqIeqZnRNiryTFNb2mYNAKN1L8VUYTs7VMDuqmKxeIUZzfwmMH0Eo9kwFmwSigYXWh8VVlLKOO71AvhxHc41Pkcwmo07CqYIysm935s+9xXBMn7X3+/nIObY55iKN8+loOqQGUx6PhILOpS0ieCuaxSIj1s1hkzGLfcRMJr7dGwXbSHBPQ1wRmA+x3KtgtHlwH1iy5w975jQ6hpmJdJG7hua5zAg9lAInHLuUSgaqNHJiOcgHHFgLJJ0w/NEhvFzHH/+Lvcm/eIr3CXniJysPvRzrKPXptdX1xXt8BDA1gz0qR9aDJuv3787zjLzqfHfKLYL5pr9FUYWpY1RjBKPInPb0YmR6fvpWGnAKOPI5zbYu/Uml5kN+JmxnEAXxfUhIbTOiQe9oMoZyGw3qGgGx7Vm20NluYIi7/q0Nrz1NIBRg/NmFCOHc7+zXCgjMYlMaUdLoqJjpIcs9pInq4ZEHPGz0TU9C7K7x3p1H0zreYghHb+3WiItYHRuK1xnWNfhJQGjq1nWllPUPMW40LRvUtWTq5qL/+w//6uLJ779XZVD2mlZDUOOHP2I3OgYUn/yx39kQ3ynCABC1ijNB+mBDrjaLalpw/zv/4f/weL7T/1AjOiznusjL79i/XKXGM5NkqeckzAYsunpKw8zyrhyTsDMv/xn/3zxl/7SX+zShMftGQTEwpJynngGbz9w0DqLdY4Hc+fO3V7XyFt+EtaGnjioDkvbFdp15MixxWbpNPTFZjWIuXXH7sVJGTY0mwGMbtV7RwVGAVu48T2uGFRIbIAl7UOZu4GxZ34A8/4Z4yYJfr0f8aRkzRs8NkPq7zisZbkaw5vyeJUsWAZN1/QsEGIJZ6MqwghGI8PHWPsl/NF6bwSCq6DM0pnydhjHHU6wChCrDBaOKIW8yFvLOBHWw97HS4ontea49kVkbvRK7nP8O2t/vFaOG59hlPn5PO+N51h97vGYJFbW3l2ufV33OrnsFuvoTR9EPT4QvzsouUEMAoP3UuIoSQIR0s4l1MnDBhKLGdBmYIfiloBDsB098srirNy+lD0CAAFeHnn4A4s/UnehEYyibPguGwAhV7R9xdRQoB3hzO8RsLEELNzwCOKOa0uoiqOLGeg2WnGnUBzbC1UnSdIUE0dcpBk3CXTGgexDgCXZ8dwL7ngYHcbhttsPOOCb4wFHnAcwCqDEugXobdFxvAC9LJ50LaJXd6oBUOKK79nFTY1Wb7ACU3Q64jjOVRmS5ea/qvNVAHOBa5hR7pl4m4yd40F1TwmvsBGhcUTQYA2TJUkYAnPhQr9Sgu4oJRfgJmXzwQI9o7qw7lpEEW/d1zlVReA5WUuczxmSNB3Q8dx34lSzAVOgfa7TTkmbzmaVIKOuKK3p9u+SpafA+R2UsRAY3SEmiAVNzJoTxjqmLoLG8UrMKwlyKD8J+pozQKyUdTNMuHsMDJshCpM0u+1rnRmG9aYOwPH520JPYgVwMMbaBC4a1IybbjTyRsA0jUsry9lNPgtFK+MWslOnoN7pk5Br8BoQGUEwZXsGNEXpTinQ5VJ3qITdYnNSTM5h4y11IFuYjAKVecf45D5ROgh0g4kIWM6fGK+wkVEm/E3pKTwXmhOYo1ozBUbpsGQw2mAKz4KTmXTulA5DWQBGpzHiBhqY2kXebuTxnkehzOdcIyxogJKfB3CJUQzRp58wmDG+DVz1z0CRdpcwJ+1ZWCdm1Ix1r7cwfzl36iOXBiz3ImDUiskKU81BZMgzH17HJEPB9AqMOsZd8i4yl+8YMLeBWeu0QFmqaKQXfZifyGTvPSsDuyb8nHUTta4Bo8zLRYXrnBcThxFAJj3zYPjn2P26b14Ba6ylyhavZ7tZ66JA+xw+VaAi7vS5bnCV62kjskmBkVmufVUM5wjwp5vIvQzkyZxNv2yU5TupvzqB4xjPPSDjvqjn6FJPfQISufxqIzkJh2FGEwMLqKgk0FsWf/7Yo4vf/0f/lxjN7zhM7OKFqoFNSabE2ZPcS7wmYNShTJJvtyrB00SD1jzr7Yzm5t/96X9vcULlmb7+la9VRRe56RmbQ8rAP3TXHdaRdFjiu+QcbG9ig1wBsvT/8DOf8XWR97ChuOkBsWfOnKpY0PYkUNTe5IjIARKgtnY42DZ5sbgXWnnC2O3atUdgVG29Vcd7HfJU+wMwumXz9sVZt6CuLohbZFRRFooY0k363Y5wDQ8lrxy+4lBmgEqPbycmjVEVxisdGz1hmC4dF4Mr6z0yYi6B1qFcDUZHZrTCgwqMRp6QyGXZ0fJ6ZsrrPldljJdEg+Hx81WvTAxL9ldCavJdy7727AFGMVKt1xqMQnwx5yNhOILfaY0PBMdae2X1uPF+cy/jz9VzrB6/DHLnfTc+e4ibaX4Zr/SmL8E7F16NQs4JAggDNpOwElYlk2UwI1BCe80AWG5+A4paa+uUCt0fP/aawejZc6cNfnAHv+dd73ZJJxKYDGa6viACLTFRBeQUIC0QhDuZQYjS4RooFr5r5dL16rBKS6HNHZg4lqxvnm1HZ8u7BVtn3vM55RMSHlAdMcoNdu58JRaxSig8zHcO33OX43tYHHaVC2y65Zru84c//GHFzGoBMYZmdXSexHSiBRhLnoeY0Q9/+MNelFeccVzudyaO0g5jyAT37mtRXkPB5jtVcBggTIxsMa7F2nItd6fRexUrW8rbhZX1zAggQgOef0ZdsMRSJyGNAG2OY/HDxr6qWNBTtEbTLkRZXpaFe06Wua3+Ftw2YLpYfpKipiPdai8AACAASURBVIXasZgpSAgY9IKkzqfA6Ab9vR2WWS1Bb1UCE2AUXRcwCqueRCTmJ8p/AntaXMV8FqOGO8NhDJr3uoe47auRQgiTJDCFDcMdMwqDAE6Ui63szqJMrOQIDHKOVQtwFYSOQDS/h0FNTGLWdgys1dJKkwBp1i9KPO//64BRP2cnbCUmNvudzxxWYqBy47g6gxPuYYjJ5LsGHDDwU5OFt8aMmkE1a0Q5l1R1aFAqMJrQIN+TPvf+ltCmi1h5XVTwXkZa2Nt4VLh+5AIlv0bLPWA0yolz5lg+iwGXdrFpB+oWn21seM5YUw4dwRXfLnYbu0lorBJNLnHU4+HzS9HmfrwuiD3rDHSOuybA5+YVHePsz7mu9uFpsZTEkLvqA3PT85IEUO8JK8AqWm5F1+ErIzNouTKB0ST0LDNRMxi9IDCqGEWMAc4F82o3ffp1zzGhfq6WGynWfYsYOOuSLmnFMxaISKZxxd1mH7tZgI3LBsphVnsMU7ppVIDj/sr6z8/wpiNDs3TMSqmnzNW05odSTT8KjDrlC73VzO3ErHbIi0t2Se5Q1P1n1HHpO09+z92I+B5rEH0BcHS+gRJ5T0kuA/xsXAiIUP6OOeRFRRe+A1P2U//mX7Fu+MZX/9zr4riarUDU3KvyfA++6x1mUh9++CETJ+iogFHEHMzal/70TyvGVLqMc+6Q/IWBrRjWCn3iuQGZnJ97gmBhztAzd95ZveYvUvpQz3/rrbsWe1RW8CpNKqg0cLPksADr+ls2LS5TbUJ1eNk7m/TsFymQr0e6Rd4/KrXZLNJ/hPhBplS3tq5m0OSSY5KntYB3rcAOa8ryv5sxRI6NYNTGV5Mn2eswo4V1Zg+Kia+u0kH9VhuDK2A03fiCk3JPGa9VcBq5swo4IyfZW6PszZpGHphcgzxyqEa3sta6Am9gREQHZc3m58iSrsq97IEcm/sd9VmeJceOemt8L/c6GnTz5ythYi2zZmNyNmjXffp3P+WjM6gsrGTRhzHIZ5lYW+iy6CorvVi6TBaLuEBJxaZEmW40QFwsjov+PyH3/Dm1sbx4STEkYhvZhCD8ypYtFzSZm1FmCFtYvGJO3vDxYZJS5mcOF5gDifl+wDKL2kxLM6OX5IYGrGzr5CKezWBR1+KV2mmcd6wMcEbxN1yzsu6LVb3/gfsWX/nKl21p8jebnFACvodgcI/0ZjgNaPTimXhtAlBKYdESFfD6rve+p5Qsrkodu6nBNy47xrnYvzflErmyuE3X+IZc+8T1IFB4vjO0YNVx1HnLvHIeEq64j8TiJn4VwYZr5pmnnvaitlWYY12QWvGs2gTE+xyXBY4wZVNAUNhdLzDAOjFLaqVT2et5vkmo48Ll2bs6tkkGXY/i9IBRHJW3ak3t0r/dt2ptkZmpmNEUvYfpKaazXnFfBkgQMxogwXU4t42Yjj3j0t6cYtastLlXErKa/WN+SiG2G4ff9CXWOS+Y9KXNSWkSGDR/pwT2uF+yZ9YCosuKtPaeBQ6WdzOuIxgt0D67MwKkfN0VMBo3YiWF4Fuas4ctLKaA+37WjvmrfuJzcg/K1OPdgj4ehqypjBPupXGd5d7WEpC+vuY/AtjHNhh9HdbNcaNJgixmFJLN7zdzQBgF8oEP2CeX1QEmDGoAPfdDyaaAx4ztKDRz/1yP92OpT4Czx5VseIM6DX/WXDGuVbrJdVuZnwaqN0vpGhQ3g4b72mM4JFqM9wM49Rrsz2mNiFwdwWgxsQrFEVtDqahNAgVJ4kRh22Xp6hjYBN21KQZil9AKGEucbm+jqblDmP64zQjj8RgrkfTcmRMGo+wd9i9A5vpUHq72QV6VKV1tRv3q2OwqfF9AZHmNJESi60R3vVuOr/OEeZouMf0SBbu6x8YjA0YD5KJQc4yfqV9rGV2ESywp7IEZ9bl6/Zj5XAOMQmqwfi8oln6DdM0T3/nu4mf+6n9phtWtMbV+cNNfkC5EXgFETRKItAH4bcBjJAMEIxlwWHJbLnHJbeTwT/zkXzTA+vwffs7rhv1Avev7Dh9ePPD2t9kD9+CD79BPlesT6UM7UHvexPqhN97oijUkibLOqQJD69Cqcd2hMhrELSphlkozeNBow4l+u+uuwyX7td/O61p79+5f7N6/T+dStRjpD5pAAEZvESiV591gFK8DcbMX8GxgNlHWCc+eZUl5Jdn3JBlPHp8wo71PIqvGOfM+0fcTYhhwNIK8GNfZr4J6tR7JPcQI6rAgmFG3/24wCsPO575D1vAsjidmdASB4xocgWmY0HHN+T4Hb9Io32GOHQIEw4zHBGONfdRg1HM4yOC1rrsKFsc9sKRLmkFd3WmrIHT8e/VcGfP5mOXqFuN8lc6cQ+cmMBpamwlIrc30pc0FomAAWCxo3MNB+ulYE7d2ypmwMHAJb6Z3sybw2JFXFycESCmVdPmKao6qxig3ZaCkxb1BzKgTFLT4fK5ORMh1yMLj/sKaBP1b7rWrLKB5ujeDOGXHm60pd/xVKT9AI60Ew+IR8+WJpZOEQKATOboNWFzcx7WhEQbVehOXw03Ofv/iF/9scVgCgM2PtZLWnEl2Sj077jclq1Acu+T+5z5xoWDp7Dt4YEoMAmgQIxuFlYSgKF/GCxD7sY9+VOe85rEkZpQXlmXAK/d+TgA+8+dn6eLhWMGMF6W2soDs5idLUnOMxUrG5iXVfz2rwsu0U4X9QMnCwmKVO6sf5az7pZhxAHOe1QuwQdHopvec4TYWOwEYdeKSwgz2qCTJVgF9u+7Fkrp/PfmVneQQ8FAMaFVHuO7yQHJlUJarS0pxHxu7AxNKG7wV42hdM8t2neFC7JjLgBTWc4ygEkKlHCd3rNallaut6hJUGYMIv1h/POeNQCl8gI2ugNqBCQpoGcHo6mYOxTu5N9tdaDDaFQxGwWdOakyuABzCUA4JXdnvBf4riTAxpAYI+jtt3nj+UdiOwi3n4fq574DR+gyk2W56rZs6b7EcTkboTH/PZ3dqQil77xOjxj7W/qUMFOebQh2YE5OXo/u8tEf2QNxyaTPI9zOPnqueUxhwM6/U3KVqQ4wOs+t0Dprd9MXwacwwengOXXJ9g9Ws2TCjWRNhDFmH3D/AhJrBBimAcc1OKSP2YilrlBH3UuEK+lzKm3F0vU/Pj9hqtpx7fobZbnDY+3BaozZ+ipEqWVqF4csw1fW1v+2mp6wTChOGlPJsNqbL6EsSyzR/vd7dKcabvPZH2CQumP0QkoDr2rAU0+z7aGVPAEnNy7IrNOOXtT3ur2mtsSYmY+0G7H4zo+N3RmWcqhPT9dYAo17fHQ5knh8dkjq+joPU8+gnyZ+/9bu/t/g//9Hv29goA6Dm8pJkucPBpFMBjMru8nm2SR4SIgY43Lqt4j8V0indqRA2hXD85Z/6KecVfPq3f8f1qc+eOq2Es1OLOw7eJlB5p8DlemffI0sgPtBP3qMdLnO79M1FAVj2A2MIGA0wDfhNeEq1Wy7PJPoZ/ePa4FoTsKYnT52x/iImlKx4dIfoHxdudzw1XZfQD8orwOV85qzqYrN/HFct1zyxzch5kp8ld4gvTfOH3O9oFI/AbtpfkuMJ7xtB6IQJtIcCRNFhgODS+R3G1wws7XAxxEKIeR31WvJ89/qc13GtmtwHv0fXLK0nY5D2EvUxXntdOmqUmVlX9XOdjQ9wDG56dDA4A8wQj/C4F9YCmeO5R4C6uofy9+o58nyr4HT1+fK9usbsaVxrjy2B0d/99Kd0TA0QDwXryOZg4bE5AoAY/CSAALD4x2AQIJ640pqAEp4oN4Tl1cswchvkZpDwFItGzChg9JI2wFnFpWDFEYRrq06LO1nytzR9zgONi84boa3rLDC7LIijaIUeYF2u8Iq52rxJlpiodxY3758+ddaxMq+oSDDs7BZtjix0FA8lLezq1Dp14XYpwwu4pXGfe/OR1QaI3iBW8vDiT//sC+6CBGtMRwssFhflb7bRiToaZwNtwHGzTiT00IMeFznMKsIIBoTevHF9sjl5vtOam/3qR8zYF4B+ffGcSoN84hOfWDz37AteE6kOcOzkiS7KX+OC8DCjpBf3xPUZS2KJDEZfermUSgvTi4r5Maus8SMZ7cL5S4uXNW/E+1QrvArMp2h2whtiGCSxpwBFB2gPoGVe/BpfnQt2lHaxW/WcWzWetyqrfqcs562bFGpAe0Fq1bnoc3VZ4ieCy0Ky3eZheplv1m2YZY5nLTPmcxctsX4dFxh39rjRfGzfezpXZW2F/cwzBJwG5KTdKUI1mzLjkmO8KZMoN8SFZl1zbhhXnoNn5BoBWquunGksJbx9j+0un57Lfy/H2Tk+yy7cAJA5sNxJSG1pV2vJYuJHAWUha0ZDbkkAJGC2GSwLTgPN+V/JhbkLVJ7T4Shdwm0Ujgab9ox01zT2kPacZZHOxXpzyA7lYUikk9v+mtbhVKmB2+1Sc0kwmwBzxy7OIL60Ch1QGGPuu2Kwul0uzCNMOzKBxE3t45KJCr1xe77qx+6i9NQX7XqZeCbYt9TjdNxgd/ByfcJ21RdYazcccq7ZV7OugFgMBH56cRYbQp3fMk50rxBzQwIEgM2Z7lZuHgSD0RiC4zzWesfJOYdhZIy8xly6S/MK6BerBgC9rhJBr0tJ+9z6HNbOrC5gHYPNBpz2e3s9rDT7vrle4o+9ljtLmDAdf1/grABrl9Dq8KTsy8TqTfuv9dVocKwaPzEw8qz+uYpJG5yvjk3WcZpQpEpFxog95PPb+FtuOMD7dtd7IOjxLuNf4/SSMt0/+Td/bvHNx7/lxCWPQ7fvZf0RC8qrkjbLKwHYOCVZzppD52zcVInAV5zE9Obixz76ESeZfv5zn/d3HOZGCJkMe3QarVypN3qJnAOdF91hg6arktD1jkQ19NgMrOY16cosqj+6f+++1v/IDh2vczmZWQDJMkpy4ox0+j33PeDseIrfu24oeq8l0M7de4Uv5FXcLgJGYJ1ST284ZrrKORVZBKGgvaPvkwAM+F0LxCyt1ZZPkSuRkcE1o8yMHMPtXR6JMjxrv2A8ljy4KF0PLojchawIuTCyolmfo0Ge91Z/jlgmz5T3knC9CkYBwMY5EBYyPraoLBb1vxl3sALY6S3fyUPq5wgMs6bHe15r3a91/8Mpl4iV1XNlrLMvR6y21hjN5IDm4Td/41e1T4qqjosWQOPA+HYl+4YjxHV1Fiigyz1Rh+/WwFZ7TAQPGwgwSjwKYPSc+tqeVizMWbm6afN3/NiRalmpa/EdGFeubZAhYRtlDPMWFmwEOOOgxdqxIGggwXu4tex+132Q8TcJFQkBNvpLAmFcb1vHf1ImJc+O8qHjDxN+5kTV/YSlQ4EiRMny3rFzu4K+b5eAeczjwQaiWDFjmgx9XL30hHfJK92L43E6cWK3ulO8opZqbGxcNAFVtOXcLyvzlMYMAEuPa8YIQcSxWLM8KwHw+/cdnBhm5sBMlvZUihRzXRKU+BtgnQVg95GKWmPVnpFFzUIiVob310u4cJytXlnnJ0+cXpzSsQTg066NrGyDBgnzZO1yPwDcxLQlPnVcXxwzAissTkANdQ03yi1PrVHA6K0SSAajuo/tcnVtElOarjHeGM1Q0c6RV1hElHUUZK5rANsxdMScBYwbfPBdbXJeYdtzLsbDrngYm2bdx80zvrcKRon1NYhpa3pp0zXwyIZN7N9oZQNGRxA7CcJB8M6Kke1ZJZlG0GVDiFqeFkoJJA/DVA7MihUtNsyCA4dxgMwggbJvAiqro6ER6FvAaIReBN0MbtuV6XCbuk6aQORvjvXvnYgQLwBypFiKWt9h7zESzZwKKPFy8XsUzFAMexy7qVj2MC+oH+6F+QxLTfgA4A/mkTXideASSh2WAfgXGEsipy18MwGVFUxvbldf6HVnA6CBLqyQYyLN3jYjA8vKXki2vc7jMCfgt1lBwH+BUR/jqp+vV0gMsbQdu20y1IZGdbjC0Btfo/LxfK+GcbQRgSVgWSp5cAU3LB2rVMz8TXeZ0lpiLnw/NWZ5kYBiBdgxogAx308DVIB71p1DQ2glitHbIJTnLWZ0LkPlfdwExMRq9ZytpeCigH2dic1qg2wK9Kk7Tj3cpUHqc1vJ9wdh6ObjOgCAGMg+np9Rxs6qp2ILMZF4BQWu/viLX1j89f/6v1tsUfFy9OQm6Zc3u60trLNBuS4YfRg5aYJGY0/hemp1Y3MSdkUoxf1vf8A6c506f+GGf+3l17w3KAVFScVDdx6UO/yccxZ41suK02R7w1By/s2SfbfqvKUz506K8fJwLkK5mGs8gJGRZmelx7YK6F6UMUgYExnwb3/HOytpTbHT54nn7nVEX3UMDRKT9sgjSXMUkvLeICHVyXI10rj3TWZovCDGRuZsHOfMQwDnOH9rMaKr6x4wWpUanCZvjwJriediLC51xZgRjHqtDQx97idyO2txlOPjWszxq/c3G3+1d5bAd4NR19OW3CBGHTBKmUXmnX95jfpgHB9+vxFYXl3347Hj76vnHp9x9fyW68iyHtMReK/O4Xiedb/1qd9QLHoJhJwgbEJYPTONPQkBOyx8wBfZ6Bw3x2koG1Tgxh0nEDKQQDBasAcSaOfEhh577RX3oidIm7qjfD7FSLpIrzYa7fR03pGCTixlHs7HtdLmuLBXtUDf9ES5UL+24flzFduYmCgsDJ7ztaPHfJ971ZPX4FH3yblYhE4QkmXG3xd0nxxHW0qAIKVTEAb33HdY93tVPXpfnorcw7gCoAFB+UlRd+4FawbG9BklNuHKP6y2bCQgJTmpFFhl1G6nP71AP2NNkhGvE+p8VCBfMaOK9URIYxgwLykBxXMYSHbmvouD6wUoNqvYY8UxlMLgJyWerODFyvKcSX66KlCwSSwlGZ9HZURQ8hr3IcrCoEBF9PMymNUzTuyljuMV5jyxZWHbvc68kiWxcd+o/edejc+uHVsW2/UZYHSrBBbsKMwo5XpSzgbRVQzRHO/MqcKE1+9zzDIgpTZUB6R3WEFiLjl+ZC6TsBJwknUWS9aA1ixt3IjFYLmYVG/EAjh1D2HdUGq5L6xe2PURrI2CLefJZh+FXd6bhOzk+iwh67GxUk9MZ1xDJXQdCM/nQ0ycBUWD0YC5SYilJFQLyzCjfKc6KJUyiTAdBdAoYLNW8mxm3FjPnbCXYvqTUm/ZNJU+wV1sg7PWWjoypTg+JVh87mb8pvazuEv73v15hCXz3ogjwMrrAFbQySfYX2UYWGkBdntsAVisAZSD3eWADpW44t5hdDLOXjNwVDonx2NAppZrDIiArCQAwYR6v9jN3yDXa7TvhX0lwF2l6ebuMIQx+Dm7KQF4by0lFbY83iC+Ez3gtdVj9TpeGuJDcRsDcBuMvtkej8RMj+yo13uHNLgrk43jAq5h72tsqkqF95hZZcBxG2ENRjMutc5WGf7SLfG+1J5YLh+T9TbtnaHUWYDM6r5aWsOWGZx3OYveIIb1rnqY4/jGWHOMuWNFKHR/i1zYZxf/8y/+wuIbjz6h9piEYdysmHuFpbXHDKDPi+YbzjFokE9lE85/UeBoj2paY5Rflxdgn4gUyBDmD1LllnUbXNHlxFHF92q8CXcizOL9D73bicKAUYfMtR46rfahEBPXZGzcqRhRl0nTnIbtN4EiRhyd4HJ/mo/7779f++1qkSMmjYQsNSwkHxKeBQC997632T1/y3qSkkRItWfHM0djA3UoA4RT8B42VdrHhgpgtPBG44X1qmete3pLB6ZBzmRNrMqXVUCXebZMatnoKis2kJqQaMOK6h48H8xoyhx6rbZcj+cpc858T2t5ksFzSElk4qpsDEjNvSHHRkZ3eoYGo1s0H4kZxeMAGIUsC26I3ogOG9fk+PsqKM/+WN0ntebn51gLjI7fXUvGrILRHD/qhnHvrfulX/z5NwEeVky9IAIa8rfZiXYrZuBxLbMgKVkUtq/iRaGSxShqI/h7AxhFwF9Qnc7jihs9fuTo4pjcvrhOWXTZgGE1ryvmEbCWGBc2p0sZ6V9iQkYGjPuPwq9zzG43CysJhwLNBVpT+ue8gqg533a5q13KqRMjbG1qMnYrixC28zquQOr2dRF9ylRtlyvktjtkeWrhnlGmazb0j/3Yj5nlRSj4nP5edYwBwGPxnRUg5Rr0jsfVbiUFiNfzISR2q7g9cURHNE6M/aFDh3xO3C08J27/UnKzkGayebbUMCWJit9hn9NXOGEOYaBx43F/gNECp9UpKok7lN+AGd22defi+yo38obcK8QDo1zZPAGjYbRG5TAuxtFCHAGXY42FBl5XLCpey/0anz07ldFJLKjYdIAoNUgRwhbcEiYWAD3fuOljhBRwnOuJjpvJQNbGSMcM9XqPRR42IgYYgnTcE+M951nqO8mOLrAL+MkesfztmMNUKUD48b0YPAjzJZDUyq++u6zoxnvIxs49BpzjFosgCRi1kk+W73R/dd8UHh+FxMQUtZt7EjIrsXIBozCqUcA3AqSRJ/G0ZIzL6Jz7PhtsNIgygGlWxce1YUrMot37cvFZJmhfer93x6YUpw4YxQjx+ujs7MwdcZcel+7dnvE2q+o5KCWD0WW5onVn47oT4sLwmTkRWN0g5Qn+QK6QoJEYSH4y3xyHYcf3UMaMAUAiLvvJeGjQDIixAZT2oHET4h5usrOMnVKqWRsBo4kVbbE9rYlZgRSwq7z25c55Xj8NRsmar770FStaGfUab5ffErhpgDlVB0Emad7WSy9kXZfBR6vQYp8nz4j+hkH2c3R8KSCu5NpcOi0KdjTa8hzZVyZM8kTIlEGRZj/4vQ5ZyfdHVndVaXut+N69Ovz/rMzDjDa7xpj1s6NDnNCkj4iBXS+m8LOf/+PF3/y5n5fBIqBJXHtnSVfimeaws6lJZq1Of2rK4rCySsi5Irl81913WhZuVRz9ZemBK4obRc8S3rXh5qpDe/LYSZMdtyuJ6JQSTj/6kQ86N8MEisaYqivo1BPHz9jlz/Vuv/2gyiyetJ5Ad6MbIDrIQeAaNlK0Tyg7SDULr2Xf06XFTnUupPMSYHTrtp2Lg7fdrkQlWm6rFKIA9Ea3zVb8p+T7BvIwiEHXs23eeqvc/wo1I46UsmltsMOM8mJdlAyYV+yqoZu/IydGgJhvZb4io+LhZR/XeqxSbPFE4RGBxAkYjexKTsHofZrvbN5/I7jKulsLHOe7WTMjGF2Sp234OmlRzKj1R4PRkEtL+jRG3sBKjnthvJdxvf+o39cCmuOeWgWXNwK84/vj809j9r//6i8VGNUyGdnRSWi3Zeu4qLZKmCAWKptol9zMzs7TxiHGgmBqs2paU5X1WkklMKMINbLRT8o9H2aU2FFYj7hDOSegC4bBiTbttuPmw5KG6eM9SvdwX2FzeS+Cye47XR8B6BgWKS3cE0lG4plQEBTrZaMyudfUq7ms8VIgO1WqgnjO8wJrPrdYULOmOn73np0ugwGfdORYtcFkI9NbPgCTcWVxc02X7ZCLIqCV+yKBiZIbjBlxpjwL47mDWm0CkowFYPCQGFTqu0VpMa4FmOt5aS7Az4BBrgWAZayYK+JZeSGIeG2QUCtBXG0GzytswsC5wahDLXS+s5ofsun37D5gMHqF+o+43QYwGoba7v0hvCMs6eiWWFUSiHSXFwJc3PTGBEZ30BOZeqPagJR9QqkCKMNSASacKCXhMRpPiakrANYt4zSfKYIeMIpbpuJuqwkBWa+88p0ICdjLKMMYZ5Pi73uwIdRKaxIMHQtGxyiHd+heDaIbLGeuAka5dq6TjTqC0bWAqO9HVKD3pTZcga4yUiZBOPUin7Z/f9ZgrIX/2L7TYzAUFy9QVgJ3LFLs/des6CiQRlAaVpjvGswB2HWftWZl4HWR6klIdgmnsF3s/xiiNja07hyLrr1dYLQ8MCjL8sQUKHFJHL3Yd2G1uQb36/Hp2LB1Iu/He5+Zhfq+E5J6PG1wNbNuQNVzjpJIEwSUKOferOxjy1M8PN2wwUBLC5mEo2Jaqz0oADZGxZity3UBo2FfCrgOpVDaWPE6aXo3jCju7wKrM6MXkJ2VUM9Xc1Gysfqn+zgnPhE7qvEkBAAQynvOqC+igdrFm+xS7b7g7JVm9JADSeZxcf+OsfQzjc/RjGNKYAFU6j47YTBJUF0/NnuCZ/N8d5Je9nv277yXlxsiJGhhXKPjeLzl98k4nPPy65gwo8syA9vOIKrBKKXuCF3473/2k4uvf/MxgVHpWmLBO1EPMGrdldhZZBVyTc8XbyEGA+z0rt23Lm7SXABG39Ac+Fn1/BAcb3/bO62nYEYpJwgzelXxvR985GEBPTF9yHHYNekZyj29fp2EKoWZKIwNMMo9QzBlf77tvnt9HthP1ghNXR555BGH26VizsXLF1SiSZ5DAJxIno2bBGJvP6QSTmJmpTcx4Hh2g209L9240Os8//qNxKpqrWk8aG3pmEiTBYnFTae7tWPQx/mL7BjXQNZBZA7yK7jAOtTJS8WMokQxdr0nNa5hRtNxymPSTH3A6FoAba33sq/HdTUCwpKh0qft8RkBdumLLnUGJoGUkccFgE9rUJLHss4n6d4gNPtkVW+MYxUdMX53vM9Rj9xoj6yC2MzBjc651nmm6/ze3/+03fQTs9DChIexQGmLM26lCDjADuDrdmXtFdNzzWALMGpBLaGbTHorA9xmmmjA6Bm5508rBvOMrDHAKBmxACcGHxCHoCMo20xmt6+M8srDxrWHG51N6wU/UOaOE0XZ9WYIA+Siu+2iRWkQm0lx99tvv61AomLsDJ47C3ubivsCCCmZ4bg7CQBiaO5Vr99Lyi4HEG4WkMFND5gk7hNm8+tf//ri8OHDVpIEjfMe57ldFudYq5WkC+qrwgLHKuXZUFiM9UkJGGJHUa/Eloaap04oY/GKrouAQRnyN5/zHAimBx980NYuwgcwynMzVs5ClqAqwVMM2SXFlDJml0jSGcRG+AAAIABJREFUajc+9wmY36YYp00bty2Oab4o8XSZzOYuVXVd4J3jAvCj4DgX64H3Y0SwDgJKAuwI80CRvilhdtO61xe7NQ6UdtqpdQQY3ah1xD+Y0e0KF0Dx88KqNgMTF6req3ktt52VXitrM8nN7CV2MiVwcLNzryj6bNQl8ILaadCRe45BEJYnYHTcvDAANmoQeoObnhT3uOnr/qo0T+533MQzMBqzj+ftXCCxY4w6G3kEo6UzE78Td22p4wlUdtbvaskfAxCDt3Lvp60uSngyiDw2I1s031sYp7gb2b+jAgnz6QSbfvla7bY3wNQ/6uPC6sP68DmYC4OK85pp1eCNYDQdtAJGGevMZ10mjCfsXymjnDfzW3KkxtXMSRvhjdt9Fs6Z84alv67juB4sqQ1gWDDqrPaYpaYobv0kKFGyhZaJWTuE3UxGiF2KMmZartX6Jo50NrICSLxWUv6G4zlqBYyOz58x53uRpVaKDeIZG49DGyUQCQB9wGjVfBUzJq8SzUxIhnQ5vmYSR0AIIOXleskDMHaYCKC0wX7AKM9a6z6lnToG1eHJ89jYMEA3EW8eed4PlX1Ta3DFjeq1P4eUZBzyXt1rICs0wzRS028By7WRhi4/9tpA7pexTsgBrOhj3/r24pd/5VcVJ3nSxijgnEIRlgOUzGKeEl7S7Oq0fzRGFZZ12d7DbepOd4fA4zG13iRyZosy7NFBD7zt7b6X5374nCuzEFsKc/3IB97vEoR44gCx6IoXXnjJ4TmQKSTqkjhVhFIlEDN+H3zkA4svfelLWsfrrNeOitB46KGHFnvVhQ995TKG1I5mQ9r1LyNFhthdh+9zGStKN7EvqPKC/sDRQmH8TTLSyONYp1JPbnywAkbx+3suJJfqVeB09d84byO77R0+0KnTXGNftSzzOurEOodfNBj1OQcw6uo+TsIrMOp9OcTle/p7LWXdrALStQDq+J0Y3QGjOX5mcnsfsC+oLkP3Ks33rZqHMZM+snq8jxgWAaTTAu5fVoFkPv9XPcN4/9PuaF07XmP1PPneDa/7dz71628GyCFQyLiLGyWJKaMbdHTrvPzyy4vDd93t44lPSYmf2qOVkUxpJn8u64dyCbjpLysW5eSx44sjih2FseLzKrIrllJsoEGLFmUApZVhg2KYkpRGshBqZZ9BSHZohBWWhGMhxegZjNHhAUXRrtJz3dbybQoEp34azInrj2rS2fxcGxB4M4mptmAU96pn+NAHPyCm8mm1WeP5b7YVyeJgk3J+Wqbdc889dplUrE4pPZjRuk61f0P5Ahj5PG1WkxSBZXlcIQIoY1x7HJd6mNw/lu45FaJPW1SuS13SZLfTTQMgTMUCwLB72JKI0EwIY3ZZYNztxNoyo/1fWr7y+RUJS7Lp19+yeXGaeVP5Dt4DVNlyF/+RufFe7tAEFhyCLWwpn8VNy73nb4r2EzNKdxcyP6k1ipt+j2rwUd4JtxSuemJ0Ae7UBzP40/sutdNKinkawegIGA02UQ4WauX3SfIFcVcBy1FqpeDL/R/LOt6iAAUUCnHAYNxkcZcVXIqMnsqxwJcF1RDYbRBawCJAPUK3MqfnGqYRKFH0E0OU0hntPk59S98D99PMaGJlpw4iHSvK3U5ACMHaDBTu94AZ1uoUl9du71nhz/Gi0x5kn7Tgn5Rqu7uzRgJGA1Kp9hAA6r3bSU6850obUmR1H2VMlWFFTHKBqbi5krjDyPkeYY/NetTdZV3EqAVsOl6tQQDvJ6Z5AqENBjNHCe2o2q/VfMJMdzOcGI7sZWLkMLZIyomB7jaZtPXrbPmbpMDTFrTAFoZ8GW0JBaj7YC7nWGCepbLpAW/tJuwJGNdKrcmq57q8DutguiyxLx0HblZymQGMAY78Bow6e9/u0zdUq/KCSrJV9nfk7aQrZNR7XTXT5d8dM1D70PNAKSw3DaCcT8las8n6LAxpElimdT+jw2Jem6mexqCZoRFwZjxqzXbsdAOcrINVRTntibe452vcxhjSAvG178FBxEkW6NwgT9K1xT/+J//34u/9g3/oZ2UOWQsAVb5HjKiTgvQ0AB88aWGoY+wwJngeWeO3H9y/eO973qX60l9TgfrtWmdV6vCjH/2YwsZ2LL7yxa9YT1yUrOY7H3j/+9yu+ukfPOXa13vcaemk8jUETgVkb1X3I9ztsGzonZdeftGf/+VP/BsmVCCPKBn1/Se/a2Z07+491m0HDqqWqO56o5JNX9ea2SYX/XXJlM0630XFg+5S9v0lhdAwrrSRJufgiu6fsk6sMdz0MKIKLnZicTpyreuOSCmpxXiuBUTH+Y2MGYHcBJiGWHHvmQaPIxhlScUYwDhAvpDAxDysBUYj5yZZ7fUwEwZrAdDxO+M+TFhi5NdaYNRrH3JQBBWdr8glITyCxOo8+zhG43OOBtyPApk3uudVILsKREd9FFmT97K3lvTLMFY5LmOz7nf/7m+5N32ECWCUlzeMBsEsHQK1FUzAKJ/jNr7n7sOl9Dp7vjaklEYrIxg8W81acLi2SWA6KZf2CRfgVRclKSGYNSbdNU4FDrn5TRsrAQD2NcCR+0EQ8n6ADe6fWPfp2jHet0sQwfTJPYA7gVgzWEi+c16bmFhPF/AX7V3Z39XaEmHD5gU4njl5ymwA93GRjHK93vPuB2VhPmfASRwngJXFAQDk+dnQXIffAYSck/ugA0a6VDlZSeflcwRP6hhyb7heyEZ0gX0p441019C9AO4TX8p5AKMIqzCTOxQ2kU5KsLSMaRhVQO2J48dqfBtow8wwXqmphtKB0VxOYBJLuW3X4hWFV8CMVqYoc6DxVNmPJGqZCeyYMOaUa3CukZkaF6rXGWuHtpAUFxYzShemfbt3LPZKqKXW6JjAtM6JY8TSdSxglxIrNguBUMo0SjHJVMkyZp1yLDFCPOM1ZWGPgiSCIuefNnkDgWx0mFRKC7kCaT93wKhBXCfgZX3OG6/uL2DOYLTrMGbzFsCozjyj4Mq1cz2D5c6Cn4qrw8QZVABcwEPprNbu17Zgk7g0dnayoFkBo6tCDvTNuQNQxzpyo9CZQGbGrTujjABvSZB2AH9ALGCU/cLLQK/DQkjW4RyRWbj1rLybYUpW8i2t9AO2c58Bo5PAjpvYBnXV6YynhecJaOb3hBKhOP18XQTexg4A0pnwxbQQO8/7/M0apNQTxiXrxswoTDxlyXi/gUzNaxlqAS1e1wZx6Ug0NyN4XV6JUYmMimFap+3pWgWj+R5Z2jbWW67iWRjPA/g3SNQ+qSoFGJ+6ri6AzCDBCVd9xioG3XUlNhpUym89Kqk3hn0Eg/i6stFZoxuJJzS4L93D4q39sJwMkmSzzKOTX8xf9p7R91aZsh8FRjNOIxgdFXBKUI3Awzc5gFTrpQbZFCmn9B1AFFb08W9/Z/H3fu8fLJ78/g8Wu8QwnpDHymsl4R8dI52OWOw/r3sAOp4qyW/0EPGf5C585IOPVLymwJLbgkoeUvLp0KG7F3ffdXjx1Pe+L2LkWSd8khj74Nvf7qYsjytE4B3veGBq0gEYZY5uc4H6InjIqoeIoHb1xz/24yZbnpOO/6CIl6d0/xAvkE8vvfyCSRfqTN+0QQSIZPVNZM+rFvVd99y7OCPD8RZ5BwxWIQz0vOhdjI8yqm7StfZWnWqtD9fP7bkHjFq+uKNsMc0j8BznYXw/ctJz0dijpqlk1Qh8/DvzZ4O/jFG2mOWpjAd07hUBecvxdpOHGU14z+q1J72xBkM4yRr2dcCwDeTu2tUx76M8DN5KFQlc84REQK4BRmFGo6NrPc6vjEHeCXExyopVkPn/B4yuGvirOn4VjEb3ZSxyn+t++3f+tt30PLyBRAujTHpAadgvAqYTh0Us4nYxWLEeimHq2A8Lkiquy3lhRUn6obTTM0/9wC4EWM6zKqg8xYfZgg8lX0KoCjsX+2bXnJi8SpQq9wXgIw/r68CSJJOWxdUJGmTf8j0YC2dkS70BdCnabte3+vHmmZ1FL6ACuDz6qtpgSoAAPLxp5aIvepzuEtcNxs+rRzBjgXXJhmVDx92RxIuwzUxEOlx5MUoJI2QAn4wj4RIGihKyZFJWu9F7BOrO+JkBlulJS4zPkddeNXNqVhtGV5aTfxf7YvAswAqDjUXL51uVdBXgzH3s3be/+h3LiuWFOy7udf4mjIGi97jpL0j40RbURaw79vFVuYtK6Ra7BxMcpc31GDueJ4xH3KsBVEgb2EViRjcre36TnpFs+gMC1VvkalKCveNGcdO7PR7p0siYds+TyDW+WA9LLtSwSXbJslYqkQzGrGKlAdbVS3sJNA+ucwvF9txlo8X9CyvqWqntKkwJGI4LuPCzNzs2MkUAE5imjEXAaOIzC1DO69v7FIKpAb839cSKhXEtNvWNzqL3OSjvMzFGNVpj7Od4HQ6NMBuBWPYYe2tU9uUVqf05AtCpSPWgGCKERmUxgV0KqRvgdVhAM/gBH4lTi+DjZzU3KGA6u7sKPNEizEZHrwfiGjk/c+7x6etwbOQXz0g4RzwH8WbUc+n+OgGH77OG+C7MFkDIbL/2RUrmsA5Y97dQP9OGU8XK0V0GVp8i4HbPy13p+W63tJOwYUH4XMdF7roI1sp6yLpPRYd6puVqDjHSwhxm/QKfOLeBqGNFa143dPvSJBThCWrBUPKx65o60Uyg9JrkCwA+Rekn+d1VGVzXgPmgNJV1QjNdVAhAIatjVQgOVyaggL/npy6bZ84+iBHFdgSCVnmeYomjYFcVa/2d0mYz0+bzDwlNS8A+sdSzx34CErV/En5Qz0XoEvdIbKQrkAigXRBY/z0xov/iM3/gWFHGN6DfZY4gSZh5QHuHsSALE2vPeem0l+YsZ1Tm79/5t/+txec//3n1nr9Ncv1FN5LBjQ4rSklBdNoXvvAFh06gH+47fHjxnve+a/HnX/3a4rB+R46yB6jQghyhzuhmsavsL9dj1mN997vfXvzYhz7kMLSvfOnLiw9+6APWbxAq73jg7fruawbI5DKc0D3RznOT4kVPnTm/ePf7HlqcUtIrpawgf6jvXS1SRYDggSOMQdfYpF71lC28WaQThtlk4Mm4tF6cYmK6JnIviBHYLIHObIb+Oe3vXhcj8PE5dD8V/13XxvPmnAnpQYika8IFY/jH6Kav+a81gLEWfRP5zefTemXPtPGasMccFwxjw74TMPMYud945ACg1Xhj84LM+gOa/4zFWkByBMurx2WfRB4vr+d5wa+edxzD/B5v0dp7bp6UG4HdXNtyid70EXhVaicdVmaL1sq4mScWWJgAJo3Fm1pXnAeXNcez6awMtLvM9GD/a1FC+39bNTl3UkheQpDe6KGqeTDAWQUOV1YhwC4C05u3Swpx86UsVuJJWplGkLGoa6PXpsdFZsUpJWYmVhYQm32jOk8kc59NefDgwWrn+doxAzrAKN+7og0K40jcKGD0bfcqRkZxlsSDpg0ox3MuxgGhEBaH+y02rmoj8iLuimMBsgb5WI0CwSgsLFQU3B0qon+ZWm66/mc+85nFT//0T/veYUqffeaHi7fL+mUuUH5bVbKKa7DReQbKfbj2p+4f0ApxCEDkGbnuHrlTzNRKcFrZCAQQn8fYe/6knDBAcA9ckQJ64cWXy73S93lMpaYCNFN/lvvgWswn52LcA0inoHyd28xwg9GbtTaoobpV7+3crh71Eubrtbi2SdBRdxSGfQNAtN30KQWT7OcZpMylbxjfgEaEfr065AMBRN9yp7oksq0EjDdru8kTUhCll+0VJbmxi0ePYNRKqffLFGPZTApgdASfLu3UAitCbGLv2qqf/kalNliJsAMEjGBmdh92bUeNV4RPsQ8NDgZmZ1T47FNeAZcRnBmXtZgBnnUJiDJ+LaxXFcYEPgchbcHWDFHAKAwo5wTcWImTUd9hC36/mRRipTE0kQ2+h07sAIwaTIsxZaw2a03ynclgbfaZdrOcm/WZGPfIDozEgFXi7sKWcz+poUviicEEewVvUhvzZBNH6ZWyqrhk2iRTAor9vQ7mW4wSLl0L9cTHaZpQjFl7zDlybE6eaLd9F+afwgfWAKMR9gkHmcZAQJJ9H4MDTxYvOtxxXdZUhVk1I+s57iQmjLeer+tiRimHU8/aLvDu6uX13PvOXYgM4Go9sp/8FLS8JKlnYDTjKQj7uMS8NEgBABuMAqILW0zANfM3/gSMrvVKO9BRWdazlNEboJxxzDlGMEqIA7H39BEHiBIPukXg4euPfnPxP/7s3zCjlRJWAaNk09tro0+SKMM5KTCf+2ZNAkbdza+NpkcUtwlYZF3bq0NCkwgGwCg5ApzjiSeekBv+pPXD7QKNH/7whxdf/tKfuTQTYJT1juzHQNkqfTjGZOO9BKjedmCfvXx/8C//xeLjH/9465uji4fe+z5/zosap6dFxJyXbtq9R15E1aJ+38MfWBw/fc6JSy51Jj1u/ND6lxREky0K8Dgtr95GckPYBzqG9Yinw+QGmZ2e3+WmN5mntYDoqmzx93tdjPNnELYCRqnHGzAKGQMYDVjznhliRmsNlD5xY4g29Cc5y6ctn0b5aZDdRkzIihi+q6Wdss4SL76ZsB/pJEpS7hA+AIyuvc6XV/lbQHh/HJl/I5C4FhBdPRfH2IvRrxtdK5+vda0l0Pxbv/2bKhlX1m8YLv/dWegZtCjXsCIIDBYPPW5h9aKQyEr371Pge7lPWORw76fUcxcwelAA8IwmHVCHEmBzxFKo7PPNVZNTLnKuw4MkgzYUdgmpYjJ4JfEm4Kjuo5QFCov33d2h40VdVFfuFBdpV5mLPAPCHfc7oO3Vl1718YAhrE5qvdV4UV7oTQWO3y8gqCL+dKPQgkkJJlvutpxm5ovzcwxuAH4HjB1VVw6ei6oEbq2m8Ujx+29959uLPfsPGJxulNL81re+5XHAAj6hosHE+rzy8ks+PuB8E5aTrkEMFiwl/3geEpM4Drcc40kcHuzOVoE+7od5dKyq5o2Ep6pf+IbiffYsjuv5yA6+SWPwyqtH3CHqmoQu5zgh91EWZRQ0z8P32dz8nmoCCfdgTBKPTP07xhEGlBCBbfoezOi+7WoppzHeLvcdYNSxzLCA7aa/Re4hr9kuDROwlKL3AWvcG9eFISthVUqp5qfi00ww8p+FSynUCTAOJc1GYRPDPWDUhpxZzALDEyPVsaMwtj5vewpseA0FlOf7LzfvuHF93g6cn0FoSvpE8JVwtBA3W9SxsWTbj9eZQHnGo9zehKFEuI3KP7IhYzPuf49Zg8W8n+9GMeR9g4bQXb03zAh0rOIqGE0dy+lzfcdjJiCUEB0y1a9qT/uY1OnrousBo7yfmG3W4zYZWfHsODNfRhhjncYaMNgYcM/IyGPdxqPBtWnTeffdh8wK5X3AA3IF1zsvij9V2JEMKOpFAjEl+24mYYdC8DTV0H0UO1rFwVMgHlCaObAR1YK+TKVmPE1xgvRR8CIGAmS7RFbWUUIrwwZnXd8iAwxZFSbs4sVKWLyWHtgAZl2XMAPGqxhgsuolPwkLiPFPwqSuDxhNHKY/S/H9js2MsRhQgYN0Mir0XAA4YuGQwbCidpVqPElQ5DsB2jMw6DhqhqABLq5/dL/3zLDWGcuZ/Vl21XqguXNCDho4TPsnH7JOb8CMcoj3s/QHscswbFQ/eUP6aJsqpJxWdZKf/4X/dfGnX/jiYrf6tWM08XwUnWdcedU6LllBByTG+vyFIgLSTpv7Ry/cocRX9OwrL7wgz9ZLi22SizDidMTiPiAeKMd0QDIez9fjjz/ued4hz+WHPvRB1bV+yqSRuyFKP5wWKZSOe4w9uoQ1cVD6xjpL83fvvfcu/uhzf+jk1z17drnqC0lMrAfIlw+phCE5Fy/Ke3jb7XcuLsi7dfie+xVeJmKDedbYJOEU8eK1KXmN3jh/QfkjCkNbJ3c+xwC2AIGUdmLOcdMzLnaj6+ckd3qusp4nI7nnYwKkw7xlOnOs5Tix5jaitN4wJDWWxh8aT3ABnsKsHX5Cqln+9Hlnj+xyB7N5vS2HF+QeAk6zfvhZYYxl0OW5chzrgPtGZgBGMXL3yDO7/7aDbxmTEQCPzzws54HRX44/H4+5ERANcBx1kMek73E20JYHf637Wr0/z80IRuOm9MSvlNLgvSB7g7+uu0dnISy3KBvWihVx1/V7Q8JmkzYhvYwpG3RCcYfH5Fqm89Cxo0cEhCpLNm7tMIYsEkAYJaDiNo4Vz7UCdACjedjJpdXslp+jgQFZ9LzGjg62/KUQ/NzqMR8GFtDGP5jJsypWzPNRGoPjaLNWwFObSAD2kKxHNmbizChO7yL2QxwV9wVY4RieKWwh57uqjQvo3a36b1W0/srisNwpjMc3vvmorN13V3yZtg/umZ9SL2KOP3OGWNqbFdPz7OLQXXf63gyqJQAQXsQo4b5h7Nhk51S0H0XKPZxVrG7iTQCjWNDUGeX6sJOA0dRZ3SpQSFwtsSo3S5G+9PIR14/D8nUGpjZvxt1GR5ewYo4QOgD4EioS0jo/7/NeKYqyOElgChjdqONIYLptlxoq4EYSq7BdIRSOlRWwuqnbgt6s+fK8S3gFONb6XS5OHRcKiXIlADq2VL8TasGLXsxRkNlYsRxHxmW0Jg3wUL5drSFgFKVkYdrM6Aba83k9NiPazGTu2Rt4iBm1QkRYGtjO5anGphPZpxZeU3/DAYxyDioUsN71bAHRztq3milmra41F0nPs0/3sGLxj+AxzHF6zY9gNII26yJ/Z0wmQTu49qdi93lvSGDK/ft7gnsR2LWIcL9XFn5Atce0mVE8D8n0tgGkr6CEWacYKBg5hP6w31iXJ4+d8HhtEIPEdRxSY3BWblVqNgKUAAb33nfY+8igtePqaZ9bCqkZno5ppoe9QZ5AqMEpYR0y7spV38ypfxJP2C0/7fYtuaUs0wJcK9m87ItSDgVqRjDK7wF3nMPyTWs+YAg5hPHL8wKMkXO+PxvvM/vsG8i5bVR0f3rmSjI9rm6MO7ccokavwWI1PalXGz/NjHINg2zJeRJYItMNkNq7VntgTuLLebw+vYSLwYxhOILRZQX4ViCaz8OM5i7nLO56ZwSj0zHTLwoV0TjBeNMumTnGB0gd0c+prugv/W+/og59u8ujxtrTOKctLHNVbtsy0sJcX7la2ewO40AWSoY7tEzf5edzSh6yl6lBKD8BpRhIyNcHlWyES/2xxx6znkFGUfcaI4HEW+bujjtvkx4+7uMvitnkVcnCIpZaD21SiBTg9itf/qLve7+awpAj8r73vdfHouMeeMfbHfP87Isvqb7oHXLXK9xNJZvWCyhvEeOJnmBN+fmVbW+PqsCncwnOSIfQBGKLPGAk5uhe0KOAUeMMPAGWfyUDR0PW87ICgMa58WeNhwKQxs+9P5sZZX2xxwCjvA9GSYvhrBHmIWA0IYABo+zJVZ0x3t9sRJWHNqE/nDveJGRPyL8RdHs/N0ClEgVyg5JZe0Xk7T2w/y1jshbom9b5wMiOoDzA0ntqMMreMp79/cji8XsZ4/G8q3vlRoB06bt/69d/xdn0sUBzkmQpR3FEsAW9Z8DPn68i7MxvoeTe+I6fknUr4cTio04aE31eMaKXtAHYJC88/5w6MJ2e3FHcx8yQqr+uFjKuMpREYo8ygQAuzo/7uliKmYn0Pba7MWxpmAXc88VWViFrAtSLCagYNJSN3R3aDGQNJgYQS8kllOjPrEXF5sTFul9WCi5yt0aTRXunwCluDLMlMIPde5sNF8YWFiYKEXfLU089tbjrzkNlqWocEQJYt68JrD/00MNmTp783vcEMouBvqRsxSrFcdFCZbtamZJFz2vPnqpj+uILL7t9G2AUpQDgvO++e6qGmq5PsXgXvtc8wJ5S2smJW5o/7j/dq3bLjX9W80UsHJ1DECIIGbJEU/oCZpUxd1a+7o/5MpMkMMp14250DJ3GOnVWUVesK/AjtUQBwpocl3a6XYwsyUyA0U0aZ0ArAvLmLjIPGLVCuzbXqK11UCArizzr2m0iDRLaDa/fnIiBghgSiLOhRobPQLUZl3Ezch1ifYgLjlfBGcLtTubYjQTyY8g1IzoJJxIz2mDLOX3fLuczu/IDRiIsAgIDSAXNmnENmzqDzHLpz2yR13vCBXqMUPzl3q7zjNbvqsBZus9GGa9rXYzKIkKHZ447fVQcOWeA7TRX7fYlQbHc61U/VCdvgNWopmMEA7yo1xiZ4HvPc/T1mR/Hk5Jsp7UPE5o1UUyePBSdtMk+SGY856qSZVUD1PPGGpWcwOvD3uM9SrXBNsHSsf6uNsOB8WNjV8ah3bGuJyo547hnrUWAJ6BUIDAxpSzEulaxqB6rZubJvvbL63Au7eTqGhZ+BfaKJSxN7L97/LImAaO8T11hjE5OS3gRCRGWKSSaAAYaNDL+0xwBmhoYsHfcPYse6XGB47KEKacSQ8+DQSl7PPc0GWNVNSDGHueDqWKMYBCzT2DXxnU3gVOet9nQOOBHMLq2cn2rq/4tBNpUUqhBxlBdoMZ1PIdAOwlHApTc1xl5n3apickRyeT/4ZN/Y/G9p55eHDxwu9nD6E3q0BYYqjkMY8jzM07r5fExsaFxmHSExv2gyBGqotysY4pxr1hpOmKxpsl4Z73hNUMef/azn61wC8l+2ExtEmW5yyOn4wGj1UZXTKxIjb379hjcs/5vVd1sdAZJS+hf3PvMCSQJ7z+ikk+cF28ZbCxg9BV1MTxwUKWeJPsocLFPhe8Bo6fkht+xY6c1cTyHgFGe+9JllavSvazfvK1KFklXhBn1uu1OTPBJo1xaBUkjAZU9mrFeBbD57ghG+R2sgIeB48Eo6DW3/G5CgL2z2mQmazK4YxVsjffs9W8DrxruRMfkb4cnaCGMQDVglT1i/aGfhBgCRnfJEN61d8+SnhuB5I1+H+Xwqh67EVgcx3vSQYOMGXXt+Hm+F33yo84/HfOUp4ruAAAgAElEQVSLv1QdmNKGcmI4IowGxZ4HGAf6omqKlVsqpYnKkiHOkEm9VcyaQZ7cQQAe2okBRmElnn/uWf+e8zFhYUixpLkvwIzdSGIvwrCxAG3Fw/gRLN0gmPuL+9cPKMHN3+Uers0PyCxBV4sDZgWhhpJxApEyDGE36cXOtS+rcwTX3SI3uZWrXbuKCZKVukXuY9wnWKI8K2EFtGmDuYwVRIepUhJVgJuxyjj6bzE3L8j1QpYi58RyJVMRlzws6gFt7FcFSikXcqdiRx977FsGqxXvdW3xzNOKGVWWJFnxlWW/tTpnqBg45wHMM06nz5xc0Kb0jKoZMB90mAAskn0P+GTz2V0j1wnPDfPDC0IZ5Us2JGD03PnLi5MyICgPaYtXzxNg4PHTmCacgvsHVMelyXFmXz1v5/T92pyweMSM0mr1OuOooPrDesZdEoxk0m+kljvlQMRW3aJ/BpAAVEDfwIyW8JiZwFGJpS1kEi1KySYDv9dGK95RkU2GWgPHpQ2pU6S6Q2JnAKMTMMXI6+zQlJaylQ1obhCVGEzjDO5/qJvqfaH3CzAv17mbvBgNCm+aKJwZjHoCx5hRgG4Xe56ETMelpt5nQOSqYMn1I6Cpb8rrqvbHaN2OQmgUfqtCabxOQKQFW7vuAaMWwnp21tPUw13zkO9awHfJtVxrciP3ebhNl40TM1PKpvZz2FLNhMd2TGJKHVP2IwqbzxheKw2t1Yp/rvq6yAM+3yKlyv7HTe+x0wZhnmG+RjDquqKseeaZOptkXRND2i55K189MzHzBVab0de8WY5whV4P7In1bfiE0SsGdQajZsd1jGsGk/Cp5ZGwHIxP6lSaKW3QS2yf5WXvb8dmNgD1PE2AtMbzOln2XKRLgTlm152a6vMRjFr+NhgFvNmDwP0xDk1mpB1q6toGjGbdhRxYB2hk7faCmxRwGyvj3g+AzBocFWhA8vT9BqM5NiWbZpkwg1FYUJqNQGjQn50C9/Q8/3/lwaLb0oE78FiVp6TiId/0OrERrbkI+K97pX61wtM6XOxyN3WIrmOekeWEBZH1fuXCJR9LfWYSjQgrQ37zM2CU+YVcCRglxwEz49Bdd7iZATW9b9E84AUkppqa1dQdPXJUiU/SgQcUN3pKtVEJRXH+hLyagN3dMlyOqioLBswW6ZtzCj3Yf+C2xUlVWrlJCXm3qUELbaNJwI08ZE9VYm5ly7t3vUiNmwRmWXswo6Uby4ijFGMZUHOc5Shb8nt0TwBfjLfRGPa6G2T7CEb9mbYLZfqcy6EckhitHJecg3ggmP3RAzGRGw3QVmXhRD40EzreS4x1h7e1ETvqHjPmDV4Bo7QDBYzuFBFH9Z8RdE7yfGU/rB6Te891YqSO1139zriX1vpsHNvcxyiDVnXJ6r1O36EDE8JnStToSUusDyctN0IJuNXfYcxY/IBRFj8xowwyiUF8h2x7t6cUk+BMeLkCzirOkMSBp5VVj4V3BUtkADUoih3bd/paADselmSnXJu/2chmXLVw828a6F4YXJ/BLve76mWSLdj13craULFeaTNcU1h+7lChRCaYguNqq4aldkI/2eRxd9Fuj2QGrEjas92nzQ+Dyj3wvS06NslLjANgNHVDuWfKNeU5ANTHXjvi4287cNDju0Usi90jX/uaY3VgSAB/d6p0B7VMr1y5bpeMa6FJCD355JPq+PR+CYg9dsvEOKCUFd8HmDIOJ04eczu3U4oVYvGjZF2/VPMAYGS++ZvYUtwlAEleVaYEYaouVbLMLl95fXFabvuLAq8jKLCV3mvHY6uNzPk4d+Yh4QoJWbAjD4CPS1nxooDRNzT3tAF9QFUJtmkstkpRbxYLimUKM4qbnvMRM2plJqY7AK8Y+lba7VYMMAQc8D3Wp9eymYly/5j0aiU+CpMIOM4/btpRKAI2eZlN4pwSrFM5Kc7J+AFKu5hzWFSPrZ6dWMI6Qa3VsHawRKPQs5um79HCYXLtr8SMNoNml6leS+0ih3CAVSWbcztez1nq5TpNubFJCDUrlzG4IjA6yoa1QOcEFFspBHzyc+rS08RnwGhiRpmn8ijUFYO5E4s9glELvRR+71jS9KxnIdtI1n6ssS8ZknamPAN/U9rF8gRXcysjjt+gtcgxl+RG9VrXncO24947R6ULMV4kqmAMOhFCxxjgyljipw0QM6JdhJ/YTOKMO46Uz2sIQGVa7wrvcCOGNq4CgcawkYBRs5DNErLvLbNbbrNuMv5eT6Kcar8UaEX2mYnu8CoYXrNNfd2s6ySWAUYDSt19qztwUSzcx+hnZdp3/dlmSDG+ss77F/8gVt/X19x4/et+cpzlhM5jQ6hBzBxeMidCed4DwPv3JTBKcfaR4e3F62MGJrQWWNwkzTT3rMxKeD5XwCiA2fWYFSv6XZVW+rn/5RcWRxRetkexok48NZivi6IPeM4tKsfkkDHt19JP3YRERrbls9Ygz8/a4fmviVxgzdE22fVFBXwBiYBTDPuDqj+KzKaaC7qUjHq+Dxv6gQ98wJ4Gficu/2333+s23uiGC5Tq0/jfo9Aw6pJSzxeSBZ10l8K/CE9Dd+CJPKF8j4NKnKm8iKNm6nYohtF1RrfvUjITJZ02Lw7Ky3dZeor1jnFj0N2dC69fq3kmm57wrzdp+4lfoRnAmzsHAGY0xlxP15pz6Cmzkda7pwUFaz16dgRG07qYEpjK+wAYZdypnVugtGJGY/TPbvpVprY9bb3+cq/5OeIl3uNvXvHmTL93zH7W8gTwIvP1EzC6U2EfxIxuVSOB7OvVa64FUscxGGV03h9/rr437q9VkBn5kHnIvWScrRN7bH7UffkaxIwuKb1Y1i3UOQEntOLvCY5izt+AURYOigtlz2QCRmHeSPxhYVOfk2DxcyfVuUmuenqQUxONWmlYickw59yAqjtuP2SQC+hikaDEw8TFWgEAI/wJwofB5BwzQ9VZ/f0ezGjFfWmRIpj4B1jV/bERAJeAJ4r5MsBnlBHIJr8iqy8L8sJFtfuUO5zYGu7rnnvvXrxdGYp0pECBk614QffM910LTkIhjBzjaOUmcJUyNYDUs6dO+9owo4wFro8zZ08tvv+9pxaPKPCcz7Aw77jj0OIbjz76/9H2nk93nVl23wWJ+CJngABJgDl3mGl5NB9cdmlK/pdcZX9xWVV2WVW2LFkTPGO5yvKEb7YmSdOjHs+MJnSOZLObBAkwgUQGiAwweP3W3uuc514A3V2q0u1mvS/ee+85z3nC3muvncQI73RBfuaImMcPlMBEWAGgshKjKpGLLjCUgMIVx78vXb6weOmll7QWV21hA1IQMHTD+EAxP4wNsM5h5NoA5ZSvISAflwqK6oaE6cf6DOEZxHQxr1NCCUxVx/pNjKKeO3VVA+oDVu0+ldRJKzyDTf17s4DZ0xKqm6QXKOtEzCjCYr1AKeOeCs43W5gDUGBubofJvs1eSUxh3K4zGC1lNx6UrBXXTfJL2N1RWPAcSaAyALAlW3Gz2TOOidXLXHxYAfYCB9TKsCzz0YL2WDo2cBKoYUb7PFpBm0WNW3bZTT8lldgwa2XdYNSuXkDHEMoSIZlnry5kxXTbqMKLgMCwh7EAot3QXRczgna8DteK0B2FmA0Q7RsrWfp4M2+T56IL7LfxCcApUNh7q0vHGcDovamtIjIKh3GDJRhrM4HtJr4r+WCALaHP2iAvXJJJ5xGjiIQdronLnjjorHPmf4PAKC9Ag4vRk7zD8xNqIiaQ3twF3otpTDWKhwRusgdd15CYYslIJ9Xp3lXeqI0QgKmUsZObAJECKsTVee56nR3G0TVscc/n+WIIed/pfdcCLlq9Da7a47jQ+VkxzrUv0gHMDDSeIn0R0DwqUqDkDEK7egKgFRjQ9VYLnEJV1/o6blfg3q8pgaUYfj4WIwMAap2CPOa5m62HHTWgZ9/22ZkVcJ+roRavFWILg/FMj61us66TglxhQhPukNJnqzGjMfIKAGn/GkirTqoYvs/0XP/kf/gfF6+/8VPtIfIVtP97/0GCIPcpT0eMvKsM6H3qaTNWZLIZ025Hveb8gTKMOIvsI58trZ+vobnBQMfJzJ7kd0iKZ559yvIb4sLhYwKXv/RLX66QKhvyn6vxyl7N6wYTBZsEpJHl+5SgxJ4lYfiMyvURDw0RtEugB68augQ9vnX7muNYLbc192sim2CElYkk9IhnUaFrSmYiMQ0wCsbyelvGrRfxpNqkOmvOJ9B9hU31Xq0lcdQBo4TT1RrNMVRZ+5GJCz4JGH0Q6PLeaGDkzzQYjewFp6CnIGMCRtmLITM81xwY/TeOIxj0QUCr9nh9h+tFjuanQzLaW7BqyPvZGjdwNjB2d+3e63VeU4tu9sMklwcwPIK/XDP6JXI656CPyyTvxvMxAffxQyu/57rLc1K6qM75TGT+LFDq+/7Gb/5zPe+DM6uICcugVifcB1IW4W2BKF5mALSoLMA1AUQsNSab2CIOzW0t9JkPPjQwPS7rig4PSCkOIEWrAT/EWMFIPnm84h0BWGwSDmSxb+UaZjPDDO7ZqQBxfZ8ODwbHrXgRqlZGXWcQCy2LhxKAqeL/WN6AQg4uYOwJ3ZfrlxtZDK8YQYNGubft8nfsYa3IseOPOYHphz/6vjcI82HXiA4+DEwAfP2sIPFPZTEWKK6fZ3XweX+nrF16BXPoP/jwfd8XlwuHEsWCMKNeKIwkwiBuxjAdmyQQvCH0vI7PkTsINz0hAFjAtH575plnFmc+PO152CYXOGNw4XwxO3y/lHQFcO+WGyAML0KTjXWLMUuIXVKcEcIGaxdwv1EuRQdh60VN0iSDcJ/d6hThmNIWygEyYTNx3AHCXeqG5CKt7yY9w6NimfcrFpbC92TTs/dgpAMKU6onDFnqRzKGZO1bwDUztC6gZmIfS22hQPPKOYixFeGVnzlcETD2JnT2xHRGCDkw89TlekYhkRahAAYpF9aVOpUpGzUe1lzPwGAAohaq0x7vWEZATruz5ljvbqvnz5c1PmXVc94pUKgXYJLnCWgc2Vk/t/Z6zo33V0ARv5vx6WLjg8dhVBajZZzP+/1286vPwRJLMLnpw8BpbOM1cDXmZQavlbTH1qyDfyf7m+92YlPAqSjPJaV0R7KD+Qko8Jy0y7yybbvdY6oNaH3d0MNgV2ccIpO5tQcbvpm1Txe7csV7TjuxzXurWXB7pARybbhpH9SaVxylFZj+nbqbiSUOMHOnJoPRufqDGxzou7C+fBfmDTCLwBoT+/heGUvtzl8JnMz6jfNOzL33UK95gCkxo5aH1gUKgcDQ4Ggx/5qfNJtIIlO+77F3yMWYwFesWZV6ctWOMKMAdXs+OiZc81Qxdt7YHlvOb85IqmVk3PWh2c3u80b2Nl6LNvJYwQngGFjXefZcOFRH+qcbAWCcw/QR9M7++fEbbyz+6//mv11sUzjTDcVEYnQQU2qZl1yKloMYElUGkW5EuF8rpMnZ3X0ezZb32qAfbcBpItFBG9vDQ9tPkoDJmodtff755+xq/973vlcd+zRfzz//bNV7lm5GNu+Rm9/AV+QQus3kiM7F3n3qwiSgSyUJGH/CumBS33v/HY8fg5DaouheEqwYM1VbqMSwptJ/1Ba9Jgb3oIgT4mhpTQxr7KRkzR2yBlLj6tXrJn7wTOqpWoaUAUVHMubrjvSkl0vXqL22fG7T7pZjOQLQgNIR2I3yKDHzkWPgAr7P3KGnMJ6YDzowgQcif2c3/TwO5jAepJyp7J2lew46IPsfTMQ6e417vXneMSK5wGjJRwQxAPSgsugJq9ioZLEY3gGCOQOrOG0VVI5jc9D4+MJQanKm5Mvy27lH/pozNjLRI0AdQfCDAHuute63/vf/7T63m92W9yvPloevTVLKAlBDPCDZoY6B0FNwiM2C6CIk8nwmxuEjMXl3FO/yiPqt//QnP5Z1dM2xL9DibNrLlyu7/qknnvbh5PcUAS4mrVjUHQIqdvvqHrB4ADULI21+Xpu0WMXqVI3C9EBmw3sDeBMiSMpd96FKFgEEH3v0mK1U7lllieQ21nOdV7wM31sTkE0c6oGD++ReP7g49c7bjr/5tV/7tSp3BZOrzRMFzziIAXOMqEBzFD7/fv+9d32fbcrSP3T4gA73ej8LB53DcFeWJs9F719KzpAAAfBNuSvqoVlhdmkWDi9AepsCyGFZYW1xu+/bv8fumrdPvOn5IWgdsHldiQz8BIwyXoQTxZI36zmZe9hnnp+izmS9cig0JAsUDjJlPO5qbIzBz6v3mB8AveNDBTKx1FOdgXvHmis3Y4EyYuHYRyQxbZZuOaJkrf0C6DtVtQBXfWW8w2RX8fvNYiI2EljfXWgm9ql3dg7BZJ01UKH4eX02GrjrUfb7AZLjIVoCQw2SsoZ4w0djjWSssMLjoWZYBpXpzDQIgSjR8TqjABnfn4RBGwg+vAj6jilMXUfcjz6n/ZgjIC0Lv8fdHxgTpaK8WX+y8cdX2NRxfH7OLlETxnL0tqyKM4+rBctDAgMRZAUuC+DmOvplCTw6QzvAAeOzohEMlSLorcylvMPA+nn4rD9f5bUyhk8At5rLKWYUaILcMrM4e4ScGEV9zX6VQC+mipACRuB5bXBMRxpXwWBPs+c6sS0hHFkXGCqDrC4N5qLuBqMo4gr5iOKcssvNsHaSD2ykH6gSesKyAhCqQYli8qxcujpDGzKzgbO6Os2A9p9nBTLHjs5KsFhR377lMu56bzkHnVZh/JRVI2nGewpAjhyAXdPYzMgKmLm8E8+bOW6wPMVVD8lrVbKvioDz7KMh5/WON2BVga2A0XWINBsA3S54SFiycdFGhocE08n/2F/eo0TAArhEVkiG/k//9J8uXhMgpUA59WMBXg5zaoYoepNGAkn0dUgH3iA9B+FZyNVUQEGPTLVtSRbT9/AcGbC38e74ZRqwCDQelKv+6WNPiCi4bW8XGe/H5H6HILksxtNVb9qjgL6p81KyG3nhpigCZVflPv9A3/3CF160R+rd906pKkC5hVkz9AqxjK6NLU/h2fMXq2e6QusUxbXYsWcfk+VqEawN+xCSpNalyBJKOSHLPxerzFwmofghMawAX8CoSZzEYPeZ9VkH3HWMMjoof/Pz9LnNro4hMZ3bRntTTf2Ww4B6xgW55gQmeXbNSGMowpC2x43rj96fVU/QKlOY+0Zm+Wggh7oUHbMS+ef3huMYMGrviOaTOFHAKOGAsNE5h6sneDwL0V0jYF8a08A8ex51mJdke8//g+6RvIvI7FVdNn5v9YzeA5r/5a//s8+jWEMnj9bvhsENN4LQ/I5lzvfctlLgAyvRCSxyCfCTRUSIEytzR9bGFWXhXVAXH8DoyZNv+TO4vzkMWFzp8Q7YsIu6O51EgDnrUoeSQ8gLUAGIfPvtU57ElCQC8fPdO90ZAysVkERMFcIfAWAGRJPPzw/E2BILQ3hA4hx5Jg6JQbJiLREWdxTzCRDkIO7YqaQFHfATbyn2VRv2K1/5ii1PZwXSh5cs2qbmyYB3MXsdRq4L+ANsvi5Azvxt3apYG4FRngcwScFhDgft8irG85MuGbXJsaBVSYB6bqVkKenEOHGBICy5L+MlEYrPkpD0pS99afHqD3/gOTqg4HQANHNW89LuOR16EprIti+3+jp/lwB9siNxy1zTQf2YWCOdnI/lBgKMAjrj0jUw1b5I+SjWMbGTZZEXe8LvgE8Ew6cCBQaJ/K45PiL29+lHjyzWcGdSh1QxopSyItaYeYWB4ZV4XH53IoZeYZ1j1Xqf6D8LlmYZ03s9pY0i0MK+5AyEiR2FyXhYYRR8AO1lLMMhB3JkNCdgOtUdDRheLoI/Htj87u8OJX3Ge7iv+sB8hRnleUYLeGIM4tYfwGiux+dRDKOQG8Ho+DwuNN5Ay3MuDwr7yICy59r7oP89CkAL3VYmgFFecfsDRmvul4veT4JLYCK/jy6wsEnpuJbrAIAskJtZ8c0GVheQHoWTcXuPdhtLmNil9bYxMoNSlOIo6NM5BiULqApLDzM5gS0D2dqvsJMGq3RygnkDnNsTUkyc95Jkl/e2AVMY7SpOz8YuI73cwlPBePe4b5c4wKz3Xbwc4zON6591ut/PCUy1QeZ5dTWHYqCJ6weMusUsrHLPeeL9J1Da8cjIKGRWgD/z4BqszUzz90p6mWPtUk3CskMsGv3OyxjqDk9tMFSEwkD5DvumtgBrqPlpY5+QiBhv9b1yMcaF6mQpiJEOV6llYGIr7+Df/OEfLb76tX/vrkvEAn/yGa1eea9ApA17Pddtsb0QLxPQ6bVNLWaaDqBDMCZ8rhp8hklbB9jX+Lbg3dPtzXBrryjUVDkMjy52iaEkaWmXQqu+/vWvW48YRLbO3KFSfoRu7dsjZtJyoxJrb4ok4d/kLBDs8IZIjF/+5S9633105rT1E79TGxQ9xu+0qMYTStw2gJ7e9HsOHDYYhcTZouTlT1TtxACxyRmYVJdLY9yuSV4NI2BRy1gv/XVH8sR6ukvnxcieZNoKGM1+XWVGR6OYeZvAbeR04xs8HPbu6X6u9kKr0waiPp9dMjDXrz3U1WCaSVwFftZz4x4cvjMVuR+MbRstyMZ4hfhdc+c9QOKaEsYOH3nEnlFIt/L8zmB8PLP5ezxXSzKKc9vPD7uflz+zck4SZrYqD2bdVO+M4XnRdcGTq+Ma9eSoo9SB6V/ew4yOgipQffxSFsLHUUInh83u53Zr0DPbQfzUXpNAp90jSUwkL11U6YtDqpN1Wqwgh/Ctt99UMfl93uC4FlyPUrIimefenN2xKCBiBgmfV+KNwF4+z7jYzCzETQkHDg8L6s5CqmtmhpJMPza/TjHPe+nSFVt8e/fsN5PIC1BITCrfw01PcPhldRziBZCEbdyhsf70jddtrRAzyjhTNBdlETcyws2KqcMRaNvJOE6oGHHYuKNHH3HIAW4XLFqsZLL9AbdY4YBELOiAUce0yk3mGEXicchG7JIyzCV0/quvvmolCGCnN/F3vvVtf363hBHPyXg5fHslQOz6l/BEWK11pyoAIALtkuqUwowCRi/Jcma+2MiXxKzCNsWdFqMhitSFnNtNz7zl/bg9AKMwP1QLcHao7nFHFRZw0z+jMIjda1slIOj4RF2+AqOO42Hvad3GBBuXMmlmzVa11p/3vXf70ANGC3DW91042i7XUhirLvYImFi846H2OQgzOliU42Erd2iDilaao/WcuqR8bhRco5AZweh4bX6P0o0bNkLbZ3MQhGHiEsYSGfRwlHAAWgMlgyCN95Op/FXNWxjoAIgw9GFGR4N1FNiRHzOobLHT7XrDhMbVHjAK6xYPQz3vzIwaPLfAn9ZFD+hrtevLIK1BUVqLLhnVul7mPsYL10KJUrotgLfWrFziIxuCPCpAQJke7gU9ORft5vMuxdMxmElK4R7lpit3M2C07lEKCYYC8FnsUBscLp5fSU+Lz8tNT33keCQ8jq7R6Sx95A3mamMyJzcNSWyrCuYX+fcyIQGT3aW9JNeoROKYXHgcwLQewfKPpe61mvYBJZE6DKISeEoeA+S8byQTcra9Pp3tH1AY7wrtJul6lTOWZ6hb1rzFNb+sw4qDeviz7oXeYS4zo1qeBbvHUdy6v2MJG4wyr3ipaGf65ltvL/67//6fOE9iqxhCYvvoMMS9P1YCkNeBeeD865p3m2AxI8ZadwINvdrZJx4noQcOCygXP+DFL5hwzTFgFK8Vc03OxKH9ePWOSj/JNa99i95Fj8KOch90G3VCv/zFL7kg/lNPHPNzkUOAbvhYORLoCRwhAObT8s49/vgR6zViRolLJeyLkk6MieuhN3AXV4vbNbcD3bXv4OKo2Fn2MRx5jCufCY0D8JpyY8SKwmx6T3W9cMCoWbZ2v4MnDAqHkn01P73vVoJ6V8HoKiBqjO+pLPBVewdmP/rPJE97fGM0TAx5e6S8FO1Ny94bZVzOyS8CRmNI+/uDrmDfo1fd9VLneY/WmAQyd1LsZgCrZ3YVnP6nAKPjM3G8YuzkXhMGWAHimfMlfDk8wLrf/K1/4ZjRUszpH1xC3gzbSkzB6uRiRVXpldpUFEuu+E5ZvPo+BwIhdVvBypR1Ov3+e8qc/mSxU4HRl1QeAqB17ryKrAskcthh0RyTIncmmz1Wglk/LIfO3syYKwGhwCHAhw4XoYzt5tB3HF+q97hedaFQnIvuxd+IgalSRHV4CURPmzyeh2oBgLMtshgprfT6668ZlOIqJsZzjzYGbC73IMYGqxQ3/8T8Yd0haJsJdBB3Vw7gfj9+7XWX6kBg0eWC7yMUAJzcFwuZ8XC4ifuh7Rub8Xp3TuGZGCfWEiWZAKtcCyaVcX5TWfkImz0Cn4ByCvlzP+YozQQAz5TosDtHwszKrQ8j8ZyM5YpKaBEjukd19N5T3CmxotQkJKHpjtaTcZjZIANWz4uATTtX1oH5GFmzWJrETiF37aohhpci2jqA1Bk9rPnYJYt8m0AqwffM10ZdtxJnSoiEfQ2bwlzkd/ZFWOINzYjmewALu+E6O3w8xCPgXAWFVpSDZRlQnDOVfRmwm9i+CKxkO8/XKbfwCFr93uRmbPd+j/+ecU6WcZe0MoaZreXpvCY+cIoTLDBIx6HREl8Fu+ul8PK3gL/Jha7vV99p6gJ2m1UUvJ4nDDN7Pc86Cmh0iwEZCYWsA25dnpuADfZfZ2Hzt0pEGtjInuwIb74/sYOtZCqMsZLrpjjadvXleeMiG58vyiv7JiA0z1ACtRRk5pY5qBh0/U3Ij6QWz6w+Q+JUMqL5bsBoBDixfwZh3cM+LmMDqDYIphhhEtYS5kHnJuZP/0uhes9ju/aJi/ez9FwlgWSsylBgrcDPqEjH9cq+Hn/OoK7i/V2RgNjcdgHbW8YXWNNe17R1zXcdGzyw5sjgCZBKjuC2Z65yLoI5TCD0f3i7woRPoQxhfAZSNGMPoz3qsPWfV6xuqjpgYKAVvRUAACAASURBVNf7HeYSt257DPic8yCI95Zhfl2x/b/x27+z+Ou//g9yU29zD3oS4JQiNpXL4plvCpTuk0x7WiWTOBskyrDHyCi/LhBrZlnzRu5D1VkVa6x977hf/UQOe+8BWDSnuOkJXSq2+dPFE48/prkQWBb5skvhTfaWaf7w8nH/R5RU5EL1Tz3pPIJdu3d4X96WtxIPGu1Drf91bcAobPbDD3/uLkwk1JK0i/6DwGB+jj/xVHn4VH2G0LyHlUV/VWUKt2zbvXj0+JOeP7LsEe6EK0CSlNGk9bPspiavCAAtLPdNSTTAqNcDu85gby7VN57BGJgjU+n322Mzfnbc36tVRMgtCRh1TorWwbihrxNvW+6XeG/LPOuPuTHJqDey534eGL0p7ycvhwJgiBnjzO2NMS4Bo+h1Ct3jpgdrAEbzXOPZHWXZeGZXxzH9u8mIabxNqpSc66Y09xMC/X7Iwej2kIQZW4iX1bFMczU6L/7V//lb7k0fYT4edl+gD+MsgJYZF84t348gAYwWqC0l4g4lAlja3YsbAjRn1X3pM7nOtujAAXywzLC8Hjl0xJZbykyRpQxYyqTMC9+xhR3MjiCGIYzbHkYjbCTANhncJB3YwtLYAMvOdtfm433qnVEs3has9EjmgmueOlXs7SG5tQFXb7zxExeTh+EEFG5X7M2HAmeAYf5+89Z1x3xS0ipzZsZO8wKYglFkXIBHFu6kwgu47i61GTVwF2DfqficFP+/JVBZ8bjqhKTvSV75OWBE+ZlYXe7vkkwqMswz0o6QGCFKP/Hv/YoR5bkBsdw3tRTdklSMK2EDZrYFLg0eJWyrf/1VC6QP1LYUBUcb0Kty1eCGAYxCbFEAf1L8zfhwgHDvA3TtltEVw2b48FmISqCT1GWLsJ+LjjAyXnZpTg5pTg4KRJNR7771ih8FjLIXthJz1KCH6zg5rJVbBEiAhYFDrFiNz5nMXdomCsosxWDpRgmuArUcquylMWkme7XOUD3PVBexgcUcM1qn0B6qBqMxBn1Qh0Qh/p1zOYJF389smn8rpiwxVq2UJyHQ1wszWpxMgdHs09EYnQR4g8ZRmIxzgoHisQ1CbRTKmdNcb2IV+7rsZ7ObyabXuJwU0AlDAW3whRH8mWeD4wFIZYweX8u0zBf7zd/vxKbsFSt35gHg1kZGFE3WMPdDGAaE5rqJofUG1ssxn75ms+HSjnZFw/zrrI1hJWaZe12Yv3KhV6mvzxLb2CSB643CDhKTihtfYMeJb1IemdNN8magqGivyN9cCaKZximxE8A89f3GcKuEkVUwmjW+nzLNPBuEyutlhdTzauYOkNtsNPMOUE31BK5rMNfymJ8Ou9HPMroXlskuC9TKPsxoFFvG5nPT48865JwkznQEzqv73EaKO/1UjLCNrE5oGcFoyA3m37pOIGojVRM03//PH/3p4vf/4A8MIszwyigjaZPSXHTj8rpTCUTg0qFVekZXWdHSVV1pJZOKmOF3DHpIhBuSv1fkiQJY0cHJxImSdX1Omu3F5Y8h/5AO0F2B2f/yv/jPRTS8LcN9i9cjexY5j97Yv/+gr7NPrl7r1Q5P2ax9hS66Sly/XjCtlHhCrt26dc2hXbQopckD+5UxsMe2S88gRzcruRRXOs0bFAQqYC1g/Mxzlmt3AM1K7ILxBQTC8ELuILPWy11v3NG5DugR7xuB0TKiug74ZBwshx1NdZEnc6t25RQj3+d63Ns+V5GTbUxmvZ3XovOCXve5aVZ6krdt1cXjF31RBFnL0lwT+dPrFJkyn5k6r5yXyKnR8xNmNJ8PM0psLmz0AYU3ghfwmDK2Vf00gtHVe49n+eeB0Vxn9LSNOiDfTwJw5mAKsWlP5EgS5Tvjz5HYvq+bfrJeYZnacvZC9wJnoL38kyDhxpmAbFxi/TgQ1I48f+asi8pe10Fjsa/pJ0XYORx0MiFxhsUFlF37mPJBVSYpLG0mg/tvcZ029VwXKHJsaicA8NmU4xkZW75j967uy08OKNlp0N90GOKwmhZXsd0oQK51+vRHVo7Hjz3m637wwXt2W8OM2lUv9g4wfF2WLkzkLQkUrNFHHjnk5+ZzARvEmb6hAHee6flnn1NC0gdKfnrX7nS6KDkORxnjJCjxOcAkghKm1f186SEPUOxNyHyk5RqfJWsed3uMADbtT9S5CQWYbkw3JNRsgelly9hJY5fl1qFgftVINVDv2CBKPXEIrio2FGFMG1A6jRA2ABglZotyHUlcyqZE8DA/jMVZ+S1sAiimWKxe1ArUJztVdfkoVaK99qgswX27ty/2ap0IrEdwbuqi8DBKrBMlrSxEBzf3CNzy3vpmC/Nv3IglqNKffjlRJ/t9FfyNCs2CqA9d/h4AMylFXaiu0W0NO0Eme8JJECiVdNxp4DkKlYDRSUC00POhXmFBY2jmOxPA6nEkcz9niSz8vHzWWinDUWatDM5a6AcQBLClWHpAJdcanz2gL0ph+tku7+zliRkNMEq9UAlurgEEC2DMHsu9ohgmgNlzkjFaMQxZ0jE27b1AQekes9AsRT4K8jChExDNlGnTl1e+2RyMoaGphsFDG10oOa6Zklm51v1Kc1m1NRiFPTRIQj1TEgqQ49hSMSa2TGU0uhj29uqgpmcnHp6fqSHK5ewObiMnwBlgG/A7bYL+ZZT1M6CrN2f9MIBRWoSilNN5qRlR3Nx22+GWx8Xdxb2JfS05VdVX2JcOSWhFnvORf4/r4ft30tk94KONsAm4ruxj9rUNTeZCX6aqBa/U9S1wQmhEl+Ppn3dTiszJsHTP2qjOQ2cW/9fv/t7iQ9WK3k5DEOmBTfIw3RSz+JH6tSOvXUqQ/SUwasZNV3bZL8lNwDfeNcZKXW3Wi3mBJNmpZiR71GXniq7piieSud7v7GM9P274TeRBSJ9u0fd2y9uFDjqkjnnsV+a0iB2RPpLvyHQ8Y+Rc8Pdb0gPI/53aO+glvHCAYRI87Z/Qum3YuG7xhZdfcU4HoQDRq1VPXGUc9X3qxO4S40tps3Xam1eUnPzci1/QPdWFT4ATMMreBbCyZoBR9jRglP1Im1CIk3hYSAjz9hfuqLWfqbNxH44YxXtyhQmPnIl8MeFRV57OtmVkM4zoA3ssCTeBkW4PUoBT5Mdo5IyAM+cnnx/HN4LAyKTEjMbLlP0dmZvroUfNjCpcjTAJwGjFUXd4wfRc/XS9/8fn91MPMnEJDEb+d6zoiO38+0oQ5/gsJQvmsKncZ9IN+kNc9nlvFZAugVGy6ZfB5bIFkmLFq0A0F6WLTllu5ablYIWq9eGRHHL2nA4OBd4pFQEYJQuchf9YNUc5xLvFMnJ4uY8zDJVNxyEaGdsRcKL0nTDRdH6EexiyuOjjbrO7TpOLFYpCwFWB2wFLCeFBMdlKjKkJ5ODBNF64cMmH96DafwL2mHzX+erDtFfMXbUR1MHWYUfI4banD7xru3WR6wKadV8nFKkHMODv5Kn3HJdzS24Q3CUIEoAn96rvbLF7hVdYUK7DtXnh4uHzXIsx79ZzcA+sXZhbsumZUzpnwIDeEdDj+4mlvKuDx9+36D5WZMRF6TqfaH0q1onKBcrClFKFCYAZxbVE0D5WLe0PL6l2LHPoQ6J7+TC3+5FnSEIX17dLxhZ+HZ4IuBzyDYAyRRuR7HZYDMMhlRvZL0FLVybihDbaEBEr0dfHnRUW05m4sGW6Pn+LsPD7DXKspM1I5bjPCTHjgYlQ4Fmy70a2KMoOGZiD7/3ejGjGZCDVDKmVtZRfXDKMgz8FJOQcjj9zmMe/jWA7sXEBn+mYs3otPudnWhGyYJ4RKNp1pkFhGMSg9Ewls7mnLffj8x4/wKwZglWBVUKr3fAAWwBmg5dpnFL24/cT1hHBFjAalmpV2I73WP3dIDVhAL0/LPw7pAEWNbJrLPWV9cxO8f7o9fX6s66Kw1zaN5TsMkNfzCjNNrzvO9s+gDrMOmDUQAzQA0vaiTjOl4gCwcsEq+S4Zl1Ze3/b1l0OMaLuY7mzO/a54zCnDkZtpAWMzsK/DkDdb45XHoH+z1rHmpPBTd/tLEsgC/D12JNBn/l3hn2DjDpD3Ta2a63GoMi+H5mnrJF1ggBOuTXnhEHGO4OOXrXBw1DP1iEWvSc3rJPM1/x6XxFyYqYUI6P7o3cYsL/q9QQYbFlcFpNI//m//fuvW/a5+olkFElVsLowtqn7bDZVHieDPa1TKq4cUXc9G996/6Mz59zSc7NiMLkebm2ShQjNOi8XOmDUCbEaFzJzs37fIWOfhLEN7CGdJ/bYdo2BcC+ep5KWKgwtnjCm3Mab1ou5BYzSbYlKLeixjbCdIo4IK9i8Zf3iuWeeVcWbKw4TQL6jq3kdUvvPj6naov23e/8Bu403qpzgSREsv/SVfyg2VdVziOVVWAmhdCRyudQVJAbVZhQ7yr/v3K5wAjPb3px1fpg/77DBM7tqII0y5UFgNGe3L2PjMC/LHoFe7kcpK4cF6rwyPxF3AYlTAlW77yOD8/4oj0YGvwzS1IAuOej579JOo+yN3JqekzhlrS/X2CJPKyQYbnp0N/WVR2B3v7Oa6wUbjXoq8juxucmiH2WZf18Bo+PcRQbk3rl+9OQqIXPPtdFHo5uemNFxsFwoA/WhpHjtgLa5YCab3z8RWAkwYjEBLrzPpgUkEVPk72tSz5z+0IHXp068ZTDB4bl48XwxfyQttcIqN8Z6JzOZzdT3A5649ng/BMQ4HrM7MAnNdvBdDiX/cZhh6xBqgD0OCdnnFupKKOJFfU6+j6XoIrhKjOJFHA7jwZLnUCJ8cL0DRnluxgyYBGTzOdziLhJst8kcx4hwTtYxY7twsYrtbxQjCoC8fFnt15rprSYCm8y08h3mCZaSOWZsPNNN3Q/L1iyxxnFADC9JS08eO+7r8jvXPaBNDLimvqRBpubHsb26Bs9K4LyLHqsIPy9XPjJAqFALDgMCY4OEyMXLlyQoZUxoJxEnRCY1gswAjBgXXZM5TG/lSsCaAaKVQjMN2cgIJuaQpgkARcDoHrHFhwVGD8m1tJ3s0YfEKmgN3eNeMaQICBI/2Edx0yVu1Xt32AO46cdDQwxqKbrlovejIElYQSWg1HOxlmFh/UwrbhpAwcgeBhTbIY77qZmzAFwsf5+5Rsc5ezlnSRhaEqB9Hj1+QFWfgQmQonECyg14u+LC4D0IKE1Sz6owmxKdrBDmEIZReFiwtnAmZjTnd5L2g6wYBaF/7zCBEYCGWfNzsKYD60zM6Kh8Imgj4GKERDnw9zBS8awYjA/KgPcjXyYmUqAhCW7jtTg3nqNmpadnRNna09A1X1uZJrwpxgh7dBwrQr5c75JPlDjS/yqTvJQw+wimzEBTPw1EMKJ0/lyTFzc9ayw3ebFKc3Ftr5dORICvn3tIvPDcNANIDDN7cFyfjHOc48RrZQ6nz9slzHkuGZvwisTswoz6lTqRbRQErBOOkHUOQB/P6biXxj1qRSdZc0dhTbWGHW5igLsc1z0+zz3aVVUP8kwBo5XwhdfDx6jPvsIIJPMgB3Azv3Xq5OJ3f//3FufOnjcTvXO3YvL1H8Ym9VF3u7xRjQP5ERlyRzKO2H7i8Hcr490eGmeMr5cuuCi9pCRVg101XREARU/R256xMc7E2mNA4arfLuC4jsoTmgcasuwSQ4u8h+ThlTCMWx27DSOKTNqmWHwb2toXTz71hJ/DelJ6BhlM7OlDD3+2eOWllw1G4x1gryDP0S2EgNCIZJuIlc1r9JjfvHjr5LuLL/+Df2gj7YZ0nfcXYB9GUj83wIIKU9CJEL1LIp4N2mboYEmd1T7VkS2XdxjS7IEAHlDjBBiRr4OxGSzg7Tcf2KXP5z53RAbZIyh95nmTPB7DlibPyhCT+iAwOMqpe8bbeyJgdCQ4PM7I2pxX/bTnWF2tyP0AjNqDoPmKJyH4bTwr9z/D8ycmPdPzl8/nLEz/HnIQls9iNVBYqizSHxj1QLDjeHbHeUvJL99vBKM5PLlpsQdzuZos+jIS/qzqc2kSWUw2KSDH5Xx0eHBDsLGp4/XuyVOL3Tosr/3gh4vHH3tUCUwXdNgqwHqnABYAlt/d0UmbGACGYkAQI7Diojbz1gwbhyxWND/D5rjwvL6PNQGIi6XIQeXl2pdaCEpNcPijTMimxxpNG1JKGOFGv64MdzOPimMMOOY6h+RKSaeoY8eOLa7R4syHp9wkYwavAaDcOwnWdxiA2OLjx48bUALME7TP+HkWesLzef6NEINFTXcX7kurUEpS8T3GfPDAIYPXo7K6MQZw07vTkoSWXTdah0rYKvBKT2Dmh6oDfJ5Dx/s3ND+A0BRGJpAegch8ISSpVoCLHlc9Lhj2QNjnKpBcHbmybhESiS0eYxttKPT4yKJ2pxDN3xb9fEQVC/bQBk1GBOz6BgkDQhnskpTe2dgJHRO4Gph57jmxiFi7g6LaoJjRUtaz5ZrPB8gGQAcwjZZeFCfaarJkDQrjll+2hif2qZnReA/CjDoZo12yuXYMsLCsOdjsOz5jZnVgHEehHMY2MaUjiPb+1N43WGslPl6b6wfcj4DQAmMoMcW/417DY7wsrGbgN87PJJwbXI6C26C8Y0cDRiOTVhOY7gG3vQ6roGqMPY3g92eaoUO2+NkTe9lu5MLzRQtYcAscUosy8+S9pP/cttPu5bjCOoasGeesVWqb5nms3Mhs1x43wG+Un+oKaXdrENnJDe5URAa37kudUbvraaXrcc4xtX6+we3mezZDOAHyZqECRpdXb/7XrFiWPQi+B2WUtF7ICMAoL5RsJZzV2cv8l2E7l3tK2Arjvx+TkhEEUGcdpvnDKHD8uEB3F4/3e83I5vurRtZAjDn+fuy0VCA+YLb2L6WVnYOgnus2sOWGP6+KMH/0J3+8+Na3vuUQJbdOxpNADWQxkYC0zXQmauPPIFJnFSLkCiFR2nPIVoiKu2IcbyoEisopJHEyLxj7gFHYX1hR5HFKck3hTRhS2hdbaZ9KPVm612kb7JM3qRJHKzuefYnMJRyLn3iXeB8mkLh5CJUjquKCd8teMTeeUV6F9iXXOCjWk6oxrsnN+up66E7mAl1KXeztqgkNGCVm9MpVdXNS/gdglDqjAPrPMOSYVzLqte9oa3lJeouzkyx63uc5Afs2ajAGmky4HxjNOa8yaHUup7/peyMg8rinLT0bhWXMV41hwKhjflV2y3JU140+8BlOmE+D0VFeru6x3CryOHt2HFPOyQSqW87wGeubMPq6H3r+8JGj1v246f2ZNn7vB/YetPfH+08AdgWMjnLA106s7D3nCtdN5nlF+A8XedD4pjUbmerf/p1ft5t+9ZWF/bxj2kY0m88Wiv/UoCbMEQcAYORuBjCUstg4hBwCWl/ipj8tN/IxxVfizqZUkkFbM5guv6TDQt0zF/RtRg3rwG6OjncMGIXZG+MS8jsbKy7WuI+5BgvKQuCaxmWPOwQgEAvywP4Cc1yn4ieLUcWtUSC0WAr+Q8DsVjyja4uqqPCXv/xlud3f9vTsVYFa5ge2z0lcsrj4HPe3O0TfPStwSf1OEoT4DEHqBkJiOyj6yz3IVi+LtdhaChtnLbg2AJV4UA4y7nniSnh/r6xVxsccM58uFq/5TNgDY+QZ1/Qe170mt4wNCSk7WNePJQS5/zYlDVXyl4SdO7w8tPhIsVKAUQL0ERroQnetaqOEvYPVy/UD6vndh91ZmmU08EqcMRa/wZjr1lZpmI2SrrvkBnpMJS12AkYl1LYrVMBAspN+tmi8vtYKsxjgOQuN7n0toWJGrBOYVvf9KGQCQnOI4yZctvKW/RgGLnbfljJOUfZZQKSUTz0/TDnzkaSr3BMhG8s8YHS0gPndjFDHdMeiHu+fe4aRHYU2v4fZHUEXnoYIT35SAo3XdN0Go5MQ7XmHGR2/NwrEVYDId+OmL3Y67EcVpI8QjIfDQr1B6gxmZ5Y6gHkCWghzvXJtz5uuO+79hAFw9uvZuj5tG7lzU4Th2SMnO77R64IxRPm6Nnb4t+drhW1MolvmyM9Dkg5q0so0iWQJ4+iKBIyv1xr3PPfi8+tVUughss4Bo75hPfMqU5EuS/SqH42xKhZeTRgSQ5q5DbhdPRvjv/0ZAC/e1XbRW3Zpvxj09Hw4y57Pps5rJ6ZlT8VFnn9nDfPv8Z7j+Lxm3Q6XR4mhyK0KjM867UFgoearjaYGH8Ti5e/epwKjPpOd5Y37+Jvf+fbi937/Dyw3D0g2wWyz/UkgQ5bvO7Bf8k/VYkQOkNOA3E8FF2QsL2LNcYW7/SxF1luW0/TFhqmuByglFrPi6btmb5dOJKETl/1mGDyNHQOe5NMjKv2DLCERFnlFWAFz884771i+kxXvijLSY5TKY2726xm2iDhAZ1+iNBQgVx5A2NXbIin+wX/2ywLLV7yuVL1BL7737geLF195wTHLB3RPivx/qpqhxIweOqpWzngEBU5him9pf9CljxqsyCvqZTIvBp0py6W9yByEwGBd4q4fwejqvkjZM8/p4MHJ7+iuZeyyDEZhRnne20rQSgKT5UX2A7KHvdaejYDEB+2pB/39HhnYbvrIpHuAa2/feAwPilzCK0pyHFUWEusdHXG/s/qz9v2k534GGLUMHTw6Nfc5H2UA1+v+YJRnCh5bHcv0767f6munzugEPnvy8+GxtNOozPL5uOk5bLZ8WwhUwXllp+lQQC/fkJV1U4lCH6v15PlzZxePC+kDlPibDw/xnzqggFGuvWMbwdYlyPgJe8fviQvkPmWx1oGy4BjiM8YNOLqN7aLQYQRw4lZBuHPYscgMzuSmd6cjs5KUg1ImuDanD7vjB+t+3At3OZnejOmaLFmK3v/gh9/3oX7h2Wf8E+AJO3tRLDDfcU9eQhgEAk+oegD3fVr9hHkxX3fuVoISSoLndYIQgFYWN/XhcKlEsHEdBB3MKvcBbMOSOkmi69XBjAJQL0iw8V7anCaRgmByhOZtCTKMBvfoVdWDqypwz5zSL565wPJF6AOKL0ow4bIiA9Lj7Pmo4vwSMnyP/aADnbmPS4H3RwuNZzVI7vAFDp9rTCq8Y7Pq5R1QGMSRfbL29TxbtD77BPI3GhRXUf0NEsg+kF1fMXs0P6OAiRXjOcIEAnZ92JotLQU0W9nj4RldKeN1w6yuKkwrxi6Cnxi0CEuOd2XzF2hBSXPNih8dsjA11xE0AaFLbqOJGZ0Z2AjqgOHMM98bx5HnNPPQsbXTMzTDkH+PYNRz0sFUk7yIMFuJYcr3AygztpxVp0Q1CxAA7usHrIRJ6/HEw5Druklur9fILoxCfxWMjmMxU5dkFu+Bkh8kcPCTf49MuNe9gTi/G4hSjslGmtbSrJqMqz63SZQIkzWtbT8P4/T4+J9/L6XI/uA9WCsbKNyT/UT4Cv9xT4fDVOhIGFCAYUDksuBvIwEFa9Db4Kvd9NVKs97LGv0iYLQ+DO1God1SRp43g84q82T53AkjKdWVRLXca0pcGcfWeiTzvGQs9QawjPSZp2HGXCnls4QBtMt2PJv3/73mm71QP9N7vNtUCoRSqgkmmpjQN986ufjXv/t/L06dfKdKdun+xPXdVjgC+oDMcWI+Yf2oC/noY8f8OWQj70MMQBrAQMLCEdKFbuDejx8/pjn8XKDtpjPqL0qeOzzKHpNuKNFgFBmIQb1Z+y8xo8iVR+TFq721qNhM7RfkJAmxeMgAmMh5Ep64pqsvKATqWdXIpgnKGVVNQR5v7I53Z+W5+8IX1Ra0yRiafPD68PSZxTPPq662uj3tkX7fvEXlpMyGqhmNnp161OvktueM0L2P+qJXnLFfnYQA9a5R3IZc6hS7BrjrsDYam+ogLyceZS8nfGHEL+PvxBCPe5tzySsyFTKF3wlfcJWHjvFmXfm7WX72ZhhCvBl9lkY9lr01nr1x345yyb939YlRBua7fn96/BrD/oOH5Ko/UjXVzV5XfsR/DBjN3NVE3EtEjudkzKav7/3iYDTznLO+ev5Kn8ztSNf9H//qNz3NsSQiJCOI78iCWX2Ni018SbpHGAxakNI5oYAlmdEg+osXzjnz74aswXNi1vYLCJI9f0O0voWqFseB1srcAyxiUfNvhD2Ay0lQ3bM4GyTxWEtKRoMdFx5Bz/XzHxu9XOIXbclySCxUukgwAf0kDHFP3C9nFFiOm/6aABivKImMhZJVuCuIgcUqpicw3z2q2A5elHkCLGJxIgTudOIRc/SOQC+b61HViGN8lLiykG1GjYNJUXkAJFnyf/d3fyfB8MoUtgD4pHwSYD9do3g2DhX9ixEq3//+912M/4xqupJ4FTDIHBkoNotEbLABtoSIQa5iNvk3RZAZEyVGOCC4tm7KwLgkCx7WOH2wrWz1vrtXJIlC38c95OvA4rTC4/n4m+u6waJqXT/RtQyO6OREcovY4Q36/B6VztqvUlcHVdqKRCbAP4U/OBMOBejOHVnf1XqDscwAuM4u1bwYxLR7M8WURyEyHla+zzMxXjcXaOaMtQ1Lz+9zR6e5Xu/4vAVcccHMpZx8SAH0AZaDQRXmMwd5ZH9yHg3w9cYSaGpGtsY0A+6caxehHtmC4XCP57paT84ZzveABq0170+ljVYzCPq6AYQ5owlFSMwo97FQBXChQacEl6520OCUmMul8fVemrL5G9gGoOax8p0pNhbw13s+nwHURNkmqYn9lz2V+WJ8uLVTa9CKQMrWMZxpx9lgJvOPGzTy1c/ZDGjG6b3u9SijKmCUqTATj9cGBhzg5Uogkle0KRQY9XVZATwJDe5TNxfja5wLJQbU+ZvaxHYih1tpDgoh8/oAtmPaLik9BRhlHJz/dD+CQBAo43zjAfJ7va4TQ9oXmqootFtyZPhH8DxsU/+aTkwk2lkPdALUCEZXvzPuifn3GZxbJlJgHsOi9/PDYvfQb1vXqnHKn/67ry7+7Kt/7hyDK4qldAc55JYAneWcmE48brt2qmudQGkqj7BudwAAIABJREFUHOC+5/3TH3xk4/+y9E9CllLiif1FPUnW/Oy5C/ZmYYAkPwB5Tvtkf0+zvUm/I68p70QCE7pkp8BuyZmq/UxibnIU0Md439CvO7ZvNXvKvSnl9Ku/8ivWFWNxffIj3j31zuKll1+o2pbaG3j42JcXL1xeHD56yMbQEZEcsJ4Pqdbo5wpn2Ln3gOJARbzs3Gvb0t2X8Ezob9fFnFLFhtJYDruT3rU+7/AInrFqZ5fsyXlIcfzIwwBC1iRnPPK2jMmST2lSMMv3ZTCaovcwo9ZJMhC8n5oMyH2SgJemEQGRy0A3oTqz7M04Rhlg2dBgNPt9NMh97VQv6RJn+w6omYBCG8EkIxidxnefzR7DcwS5S0C0z1FkVS4x6sLIq/m9Odlx9sI82E0fsme85tJ9RjA69qYfFzWDjrtpfNbxc7iBEsPp2BYdTDY4vWthM29r8wOCLike8obiKWHAzp75yAwXDOQdFalHyXMI3JNXAdEcKkArmxJBCevHPbiuM+0bxETBRVkw5tDeUdAoOydEeWMvKqnKh+K6LV33bIYtVTC5la+UDe4XPgNIOqvAbmcbvntqOuSAa67PdQFHjHeHDhig9Nvf/nYlOJH9rRdJQ7jm3ZkEd0AX8uc9hNJ+zc0OzUUVj1Zx5C5iT1YmQuPDs+fMsO7audvM6MuvvDSFLgComRPGk5qqjMuVDXDhaBxk0+PGR2mnwgD34fmcCBaA2DE7VAlwDLCsfQszJREx32sCg4yfAvfUlqQIPkDzNs2I9bKbstlkl/KQkLCl2SAhoITPlvuoEt+SQEICx8S6dVHxzz9TwXD9fkyhCYe271zskHDETU/BZwwJOpBo0uzCZWwGvCsM6QhGHX/cjHHAaGKB7jmkzdTwd5RBsv6dSNJsPO+F4RzB6Gg5B9CNMaLMQeYjYDjhChFeAY8TGxq3Te/jAA2YhyXreIgVDBjN2TUg7g5FE9s6MEijm8tsXLPG3i9DbJbXu4Ul8215sCKPRuA4uuFzZgkVYtyE2QSMeq0GxsDz1LFaAaOj0GZuXcaIUAFiFxlEJ8ZlT/IZ780G/dW+smkOya54UwCjMYptcOg8mv0c5sfg0GxosyOAWN0SIELRe++hBqMF/OZ44sioKdmuY1OD/RhSPVuKuveqdSk6kpcAncRsb9K5BozWGgg4QTAMLrMS/HO8q+diulEzfx2r5eLs/Vo2yJbDTzJnE8DNPmPcnYHs59dE28iltqSeh7hG76t2S8Ztn+shp3jFiIySzxnxmgzz6M9y5jvBJM+ZmEqYLyvhft4o5Okh+/u5Ttz0Bk0DGE2bxHViuj0vYkiJ3/y7v/vG4nsCbVesnxTaJOC5X3F8lu2Sh5cUisa60BnqiMADbCiv11//qUkO/n6962JnDqaEVaqEiByh1OAVxZCWHi3wiaws5rli3LdgWOuea9p7n1NUXndF3u+SzkDH4Y7nO4BRyAWXS5QegRlF5lIfG/nJXr6i+E3A6He+8x3V+z5seYdHk731nkoPwowCgsq4qP1//txFF86nZ/1W5YEANgGjD6kT07Zdew1G17aT1V9glE5KEB/Up2a/7pA+43nw/HmtqfWqf/MMxhGTUdf7Y2Ks531d6zx3aIu8Chg1szkYnrUXaidE/iWbHGaUfZuYUUo7xYPldZoY98G7gFxpGck1Rx2yiqV8Btvz5fdinA1/zx4NGOV6lml6wYxCWrGfbjVJl3uOe3v8288DozlHD/o+fx87X9W1Z8P157npM88/c5z3c9M/6NCmtNM4UZMi9GKXZU8PejbRp9qwgEuAHAAJC40NRjtN+tITg3Ly7bcWLzzztONYLmpTk1kIc8jCXrp8wZsAd3F1YKq2nFZYOnxJ3qEfui2YZgBSkDgdXyoTnU5ExczBJlRsa7udLdA7k1KLvl113TisuFewILkXoIzAcpjN06errRqxNri9AawcemJGtwgYbZNFytiwLmErtyohxx2hZEkCUuOuxn2VuEnuc+hIZcfHxU1gN0LI49dYzmpeeFEPFWB5/Mknuk3ewsINoJ+ixRaIuidrCQMIcCIUgvHTog6wz2d4zu26J/dHSCF87ioRifco0MxY6M0bMGrmTuAYIUKBe37elFvfMVE3qtuSN1yzhiMYJcHMzEG7pb1XukJCQLEVNbFb1t9ItVJOD4uduiVm+Pnjjy+OklGvLlgOi4AFEWPg0ld0CGpXt687gFEzWQ3eYEZHNz0t8/xKwkyYo97okzGmuWROPUcIY92TdU6M56wEAyaW3bs5iNy7FGu71XGP6ll5ljFuKCxpDnKy7iPMIkTjVsTdNVrHaZeZ88pzjIAqvdOnv7WgndyULTADRnPWUwdyBKh8J9n0acYwAvFxfQMyOIs8L5RwMbulTMJEBBAndjTrk2z0kdVkTE41YK90RYXIg9wvCj9utlxnEsACVY6Jbrd8nhflbmHc+wcGJWthcCKPjcGpzqkLyzdgGsEorOgqiEvbUIw9X7/BEyCqwEavV9zuXWILMFpJMsWM0vGmGNqw010FZWJ+uxVmP+h/LBgdx+/fmxGdyYpyIyLnC8ymaUGDDPaImdGqlzp21nIJqBW36WoM6apBFRmRfe2lwGBopp5wBxt6VpyMZ27qwFTMzxMj2vyJgZL3a2IFO3ThMw3IhqLqX/7otdcWX/3q1+TBUsy/MtfPnlUNahkxO2Sw48G7LhmBLH7x5ZekA6qayofyrH33u99VlvZtyw2anqwpnpKa1B+KlGF/bZMsXlMdSX4/Kff/eZE4exV3ihy+oGQp9EFAubtb6fkAowwcwxzvXOomHxUxYQ9c9J7jR8vg4+/n5ZVErtObfpsAKdVYrookeuWllzxOiA0bbzCvqiF6+r331Wb0iP8+sYMwpMrpuC0X/WHprzUBctytkrCLj2/cWbz4hS+LFZbcF4CHESbBFUCKLrCnkwowVBvQfiZB2MZdg1H0Xo13bh7RyqXJoI6N7nODLROQdz+MUt3Q6jWC0Wn/dPH4JCh/SkgBpEWXDhzlR8DvaByNuOlBYHRJZgaQNhj1mQhC7v3p6/e+JgSE65LABBhFXwNG3ckKIDxVp5ifMc86Pnf2/qgPStcuJ9pG7+S79/amn0tj/TwwGuN2nJfVMS256R/Umz7CPL2rx4XOgAv8VJxgmJ/03a2OEtXqCsFOos0+ueZPvPHm4t13Ti1eVNF3rLSTJ04aXB1QsV4nKamDETXZ0t6TbHLHHjUT6b71msQ7+rsVX7tVECLJUvdm6ixZAARgGEHBeCmSzv0AF2TRM1GbcBN3UWZAF/dLuabcD+AFa0upEsAmguaQMg3pCkRdtl3qSEFSBgAbVzlsAWzLdTGIgEHc9YwDZtRhARo7YPDo40f9d/594sSJFk7bPYbdsjCZN6xHnvmjD89YKFBgGdcKrCu1Ug2cBTCToGRQpufh34BmnhfrHeMgsbCADZ6BZ2EuzkloMud7BMr59xXFmFpQksDkBCp1CtHcc7QRKozprFz/1xRmQfwK4LA2NwZKjRehA/PlsIEGoAYiejEHjC9luj6lGDIxubL0iaPjd1qw3pIrbJ9Y68cVf3VYsaO4pmAHtqgNHdmofCZgdJUZDbNVAqOY6TBsZhNBPENizAjaxkMbgTErwNk1juUaZrKEYiUMjOyphTuA3qEKZQARa8u5MLhqNi9CLoCOn6N1Plr8LkOjOaZUSpi6AIVJ+uqXCpEgSShguYSygaDW0LFHCMbEzDWTAIHA5xhzXPF5frtEXXBzaKPYzFKE8+i1GNlMfh/B6LruTAO1OrJgAWnu3sN4k0DQD2f5BNagw08DEX+/Yz/jHudznp8Ge+kEFOFMaSHvO9cyq2e28dQJdTE6eOYksKWsSpVmkpExxPvSJCTC1+s1FXmf45GXAHm77QFRiWdeWufEtbJfPQYVGtcZ8bpTBgom0uxJszR6njDBbm/eIH2qr9jhBLb4PAkVM3qPAmve1fCylaX3Z7viRzBac1akxOS6gw01COUnJZ+q3J5fgwJlfWN4GES2QRqjYJUJnwxWRm3Wugxd7wfHhZenILJoypYfnqHWvkAKYUb+L/veMdBTwJ7JC1pEn3j7pFp+/vXiG9/6jmIfr6pu88tMrsiTi94/20RMHBFgwNuGHMWN/aGA3xtvnPB9PCbFW+aMc64BpzCOxIbSuRAdQ2IoZMclxex7n7Qs5R7ef31O3Q4U4A1TqusTN0q1EarUuMOS5pgk0nj4KjlogxNtP7562boLZjTn9IUXXnC+A/fYKqDNftp/YO/iLelrwOhhMXM52+jGW6oAwL7bf1DxonrmrdvUL10xorc1l48/+czinFhkmNL1mrtaMx9St/2sqixbLP9J2PL8dJH7dEec92S7hTt2dGIXAaMDLorhWxustxl7sH8PMErMaGQZzGjpT7pMyVOoP9j71eEXORfMtfc5J0Drcg+oG+6TeZpkz+BhmoBzx8THUMh9pvc7SfKG9DzjO/rY4wajkHw0RYCJ9p5aSQjMdebnrXNSe36WQbX3dQYGMJp5GwmF0XNY1+iz4Q/PCUy59jj/q2B0HNP8uTYksXN/4zf/ueuM5jVZArhcsCz7fqsWah4OYUAcJJPkDHZtAJcO6i4QPAztLb//ne8ufulLX1x8W+Uw3nvv3cVLzz3vz/34R6/aNUDnosS2AKCo2ckBiouCjWwwAdjRwUTIsnARPJMbo5kEgvxHizDZ/YC56ZpaiF3KOn/YZZGu+HCQmMNzpzQUST9nz6nWm9hZJ5lIaOB2dxmr7TtcH5Xaqbt371VYwrnqH29LWR2mqCggS4tixrQR5W8wvoz5rtwojB8Xf2JYT5x8W1UGnpgsJRKsAJw8B+M5rQ5WXMvbQN9F6GwWGMMapzqAqxBoHg2GG3ykVao3seaTXuB8hn+bKdR/fObsuTMGpjwT1yUhy/U8pyzfhcEoblHap+5Wj3pcT8SObpcLHaHp9VDMFCCf/YJbi70LuM0eC+C7K+bVVQ5aCYQR80HOwZaWwjChN/2jWrdHVMx5i4AV3by20lpRwjRZ8QFuuO24xuT+D/vdzBUgKkDHXVh6n68elAC8VeV77zlZrvM5Hei4l6MY9UZdsxjS+X5zIk8Bx3KdoSD5PWxcBEQEndnkHnvGunrNnFGD1O40Mwqr+nxls4+Mo5+BOEQzTq3Y+29WpnqPfQE4MqsJe9jzixFW46/9wGcDrnIPXwP3HIaFxzC8+jpTjCdCauUzS0wCqthJPmE+5lJBftYGPpmrKkVU7SktQN2LGadse0nCcDajnM5YMWxKHJZh4Uz8rsYRORS8lTOamKs8Q1jwGo/GIvngK9r7kGTMnjsrjzJsnKjpuMiKI3RJKe6PEWiF0gk4VsBV/5a55XzNLWNr7NEn4LER5o/z7F7ysDMU8W8QOu6T7LkpvGGF3eFaNjrsBy1QGgY1jlcDVa3FaGhknSYypM9PDKJJNvT6ZPcYyAJIWdc2Tjg7YwLLeHYDCt03nT2uh+Xz1MCE9U7sadqNfvu733PM/jsq6s7aw2RekzF/WEkleKe4Py2T91MGUH9HVhOmduH8pQ4Hq5rdsxu62p5SfSAkCoY88ZcQEBclVz0XnTCDIva+Hzw52E+UumOtcPRQZvBulwRck15w0IcBuxjo9iSRW4AL//ixY87Ch5lE/yLb3/9AiVUiEIhDJZH26aefXLyjcoxbt4m00a3RVdvkBUSvecyS+Ucefcz7a/dedQbatn3xsIDspzK0b9wSwyiyYIM7MLEPC8hhvBHOQAMVPIIXaZhyo2JreUEK+eVYZozhahU7grQYjDHya27mphv1/bm0XF1uZgC9z/vf8ZiwZi6nmPOmzzgBuzFG5HJkT4z1jAtdsgr66t8lb7wGfb5jjGYP5qfHGfnXCY0kfTFPjx47vnhEidBck3lHLoXIGL8fkLx0lleM+egQzpQr5Axn1zJzkLc5j+Pfxs8nQXF8fzQgR2w5gtOcxZQMY6bWETN6P6CZL6a0UwZ5z0AFRmH40voRltElkRQQzORTz4zrn/jpT1xA9/tK8MG9/KVXXnE/XDK3iSO9JkBkMCvwQSzkPrWCZAMkXq8yTuf2i6nbFyUd8OiWeS55U7E2owByALjeYzxsNP59QCAH2vvaNcXJaOPdRRjpBSDjgBw8tN+MJULXJZ5k3ZIwxP0OCJBtoaCxAGbc3R9++IHfpy4hwBRBQczpyZNvefz0rHelAc1PYmAB3mQyIoSOP/n0xCRiJVLeg3lgjt9W9v1jxyubnlcleC2qWH3XdeVvJCxRBaDCDNSiDuCm7zDGMyqqnMQbrst7CM2rsgxtqUugcC0YYM+3fqaMlV0EApGEElDP9OS776kVnoo0E5zfTB3K2a4WHZiPJbR4kWEa5RIlhtDjb5uawc6hng5Ka3VEGElwT8oq3Kcarztl3W8TK7BDz4PApcoBrwgLy5lmJr03WphnjwMODKQ68efTB7QDnQ61wcpyHbvxvMA63u9sxKIcD2PA6ASMENMG3xILQyxnKZBiJUegmTFlLjNXed7a68v1IBOSsyrw/NFuB5n3ls52lGBKR7WJMLKkNqo62xRhbBZVZznClutR0JrrRylGUDmGE2aREbcANjjsA+s1goloZnQ8x/5cjOVmRtGWqwLT6zQwk1ZeKzGod+VqtJFrt1ez+7OkbCDY7nr2U/eQ99rAwrncEt/HlcucVqklnsPrROF080HFxLsNIEqgxzGyiWEIPwMlNmKMErMio5QRfc4xIuXBcZjRBEaRs6X0uH7A7qyw46Lu2OwG4+Lep/3LL2M91HqcWhE52acznLlH9oQlyprw0wZKgyCDWsCE5GeBitoPeLS89rQLHVjvUWGN52xKlGtFmTHYv4Cs6FCh0GXJsI+7ftJnvdeyxPEIUMGMOZYkKYUPUGdPS18gH//9X/x/ix/96EfSFarpKfn2wQenF09Jzj793LPWZxSrxz1PHdJvfOMbqhN6zXIcfZi6zowzXj7uQX3RKsQpnSK3/E6RCOfOna/Wn9qLvHDTlgyZwWh0HmD0YW02WNE1MukVW3+BbnrSR7jYbcS0DAF8WX9p/tGpTBcF5i8rUeqLX/yi1+T0h+8rh0MJRmJ2SSSmCswe5TNwRv7tn/zp4h/9o3+0eOzII/bycW0qtDz++HGdY9j6LYoVFZkBGFdZwmsKS9i0VeEH0if2OsI+e1+qLSoF+DUAwvPOnVV3Kekod9WjlGHX+bTnyACv5iF7YZTn7LMkHiYcY9ozDUbz7xGM+oIDGOU6Dk3DA6v55DtU1WCeS8cux8/7zPYGyj5H/mVPjkQB23UCrF7H+neM0vHZMtZa3/osHt2AUQwd3nOCsObPn2/wPp6VWb/MrGjO2BJobGE7P829hn/22s8CozlL0Uf3A6OruJHveH2b7bRMwE0/KqpVxUuWcxi0UaEE7ZNNiKXEBmaT7xK7Bti63tnnMFccymsCMFD939RBZdM9KlfEZYE1wCiug5v6rpm7Zgq2yRXNuLJJUHoWEtkczZjkIT/WAXaiTZKcmk1EcACyksSUZ4U5IBHgcBfFp71l1TGtgv1sNoPO2wVSiQ/i/rvlxuaaZAXuU7HfPRIg1IpzAWGNFzc9rnM6BMFWIihw0598621blp98WsDsmlqiwrACDDmIdPRgnim673puisPhvlQc4Bk3iW1kLgB+/J3fy2oriyy17Dg8gF/AdWVPqrB9W50IEJ7N7nxJWxhUrgNoJvaJsRAzWolobdFJeSasoNz0sqYVYE92/wcq+/He+6cru18TZmZbz2YGVQecrL+K+y03MC8bKIAWvR8h7TVsMDvtsbbWUOA3tbZHFWZwRC1ZdymBY9uWjS6Cv3nTw+7LzCuglkuVUimAulqkHXcLQMeOW9ib7sCUQzcerADFCZgCHDOuFj4tX/K16SdgYxRiOVdj60UUTLmWAR/FUI7vm33rhJnJgmwlPwnZBnoRBLPrpIbiUISVl8eCj9ECYS7VEZDra7ebiGxxC8wWXImp429eq/4ZMIoxaaOyQSrsmj0UXKPBpkFmMw7j0Px+C1fAYT6Xz4wCd1ovgk37NSqDUlQFiqzMGxQlkQnQSHavwRoGbPXfXJopvD6JQzYYhIGFQ9Xv9Xclc1CKjD0HzzTGrrZSq9g33HqwnpW44HiwvpflUQO9OdO8Epmyptl/Br1KsKwSTxUbSWHxdMdh8DwPwHF8jUDMf2fOAkZVH3L1NeqDcZ/V7wUil/VEzyPGK/GXw7yjbBzm0+E5n3e7WYNs7YNPJWv8fD1fGUvWN4qtuiLN94X15XuAsVUwWue6XanE2varwPD8H39OeBk1Muv6td/viHQIqfHNb35z8dd/87ciFE66fih67vgTT9qd/vff/IZl6K/94//K8uyNN1U7W0TGVemHjJdnQS7GMOXzJOjy2iEXN3qR0Au3/ZQ+ZH/cpdUyuq6rBHDSRlDD3FG5hmoi6NjtkA3kKcitS5ImzWaYh6pJKZODJDvL3vJaoG959psCzc8995zH8vbJE/KMKSEJD5vC5fjcAbGtyPOv/tm/XfyKkpyOy11MVyiuScMVAOUWAU7055rCqR598inVGr1lMLq2Y7fBaMWLqv5ss7owo4RwoRdv3bxr8onrkYMRMIp8qn1UoJCX17lBJPun9lQ8RC3HBk/u0j5ecUeHPUcfcF0AMevC3KHf2W7BDCOQYhx1ZusVfTWt9aAj6m/1Ocu2fs9ntGPnx7OZz7AuyCL+fUeyNGB0t7CV5wF12dfLtXs4S39fAqWDGpjOVl9n9LxnPOPP1b8tyeEeZ54/c87PVf2Xz4w/R321BEbHm06grZVVDkImIQ9K1iSbAoADKN3SpSVg/vg7zBXfoawTk/wDuTtgAjdLmF+UxXlFQBSXMHXXnHyjDesOETo8XC+CDMVhxR2XooS6D1l3ubgq13HiQy2MWhkljtIZ+/puYsA+JSZTi7tfsTOn3n3Hh5/P4Lbg+wSpH5Mr4+Kl8xYKt/Q8PAc95RmfOzOJGd1BX3gBpATwYyVjUW4SawfTSdVkwOnbJ95aHDp8oDLdNQ/E3ABOCRvAdQIYJSRgo+JueCE82LC46Q2ylShVILSqD0Tg3+1e8wBPwC1saJV3qooBYYA56Iyfg+9arTq0zB3XtBEgUObYK3oIE+LQDBcWlRmwTt5B4RLHQkLVWTUsuIp1D5DS5xKmwfwgBJlHAGn9fWZLshl5hgDHz9vNXwBwPmx28UqZU3P0CQm+PYphJat+jwQkyT+wo2xoGOoSDnG3VU/52c1Vx3Wj9rMPYycSAZNHsJmxTQe5s4bHAzQKgoDR8eD7IDbzlYM/g93l+DwXV9c9qhMOrtYZEJVQSl27kiYRaBnD6PIfWbac5SRqBWjWHDG6Et7I91WBWBPZJcYaFAXUTwkeDcqRth6n/m2LX2CUV0Jk+LyrX/TYcUVHgHPfEbh4HIC1weK/B0j1+DOfSyFMtcQT4IhA9DUCvuIFRCGYfZdSJxazw1HGvcDY6UYzxYv23jETpL2FCxdPgN3YK0ZBBLZdwLDvuB2nbkk15xVLye8zq2uF22EVNiSI8Wxm1c+chKaex4dlPM9JdDV3/FdM4jJL3tPjHzW+5bJOef/BYLRA7qiM5s48nVjS7tKAZTpnxTDwdZsptxHACAEUjKXXPdee1ndQug4bMGvEmcGgqpcZ5XZbYsv4jLRROrrpcwYCcPMsXiOfM4CP+qfbECcee6Nj7um29OqrP+bm/jvxlZRw+su//Et3E4JZvCRygfqh67UekAs3JKenZFISaTt2PhVNdgikoQfXdA/A63kl914TQNwkXULoAMXuvZc1Ms/lChhdbxmmMWrf7tmhOFW5xG9RsxumXt9CR0DMXBDR4JrSAqoVd1o6052WbJQr1lTx99zjuox+qqnw72rNrDAH6XfCt/7qL/9i8au/+quLRwSc0WEAckpX2XUv4ogcgvWbti6OKxfkloD8VZrWqFY4YVsb6TSlZcZL4q5yei7A6A7lWWDc2RMnOY/eYO69PoSHWIeXUcC6h9SYCAsYysmz1V6WbkucNc5+WmVGp1AOnV/mJQmqkzHc+2yUP0v4qPfeqjzGKF8+H+Opm93wo4F2zzWsVPo6uh5gFI8occm+dsqZNTFxPxmZv02ytuUfo4mM8/4CkA42ePTY/UBpvrv0fAPIHZ/j54HRXGuUUVPR+1UhMwmm7sA0otzxUMMesGkCbKaYKG0SlymSwCVI+1NtPg7iaz/8kTfWUR1EhBDZeiT54KY3W9KMUuqN4RZ27IY+W+4plRcim6xLQgDSuC4bmuvu1OEwCNK9OVAGtk25h62xm1vXuyqw+8wzzypL8lUlBVXHIsAeYI7MdYTMO++ctEioAviUOtrhwwlQJlYTtzsB34l3vXjpghlV+gRXFYAqjv/+e+/4IBJfROIWDCRuEsIR3n3nfQNS3Ou4Ryw0JNT8vQ9PT64w5pmELsd/ag54NkpSMA5AJuNmXHzvMyUc8TtzmmLLzBOfc5vPFnJJBAOMGuBo0yKYqHrgDQVJZiFcBfv5HmCUagbX9RMwaia1YwuJcmAvEPrgQHD9nuL8YSEm14cUiIEKh6EZsRm0WVcqnOG2DRpKjRwR2D6iDhQ7tqp0FslLG6tTCAoRMMp4w+ITBuDkHzGnsazZF/pXsTp9KGO65hCO4NFnYComPrMyy4euE2waHOS9URj48Dc49UMNgixAJAJ3zCLNfGX805k04Kj7jsC4hMQyc7UKkmchMLhtB3kZF+90rwZgKbsVqzzXGcNnrCy6aHRiRolv8hhXKGTmn3322Z0ySB6e2rMWIx/wOMdidrRmmM5mRBPzFfmVUihk53reGiRP4L0hjJlJXYNauYCMcS4LaMbtxtYmnrMqNThmkyQinc/qSCYGJyEqzdYtqR/AGQrT6z6XeqrcOSX9kEMgu2AEXyOTGjAbI4XPeY+TUAFTC3PdhkPiRifnwMfyAAAgAElEQVSXbvb4sj6clKXBYSdmjB8JGK2fywB09W8Zdzxlxe6nRmTt9uiLrGvWis5NWEPEjU56I3JgOi/IgaGxA8/MeVpRxN5LgJOEPwAvm5GsZ5uTOJbBQp0hQlsdpmE5Vp/HWPnbv/37xbfUcQkPFS73F154ycDx3XfeqzbMkkOEUsEW+rn0PeQ833esfDOzrtSifQX5gH4AgOI5u6YmMDwPcmq9i+MrCx3zo93Mzo9wrGG3U21wXgBVpQqlZ9YkByEPSGZaUywmBjphVrSU/VgeMvQEMpZrrUlesn8oYWQiQOubBigX9Vy4+Lep612BP4ylInDeUWfBl19+2eATmU0rb0Cowa3mAANtncqNHRVjTCLThUsfLzaogcxmxdby35278nJKlxNewlhcmYWkKunAsNWWVQ0O46YHl45gNIz3tId6Pib21Alpc+3RyKmpdFizgfk7coD7p5Z0Ysnjph/PwpLsHGT46n7y53rfsyNWZbCNdq2Fz8N9zmZdr+WP1gG8ARjdIuMiYDT7IqA7+iaXux8YDaE4As4x7CrPNwLRUXcuPX+TEas6iM+MY3rQ91fH6TGlzuioYMebIkTHBRknti6oLkEu2VAMzhQfI/AAwDoo1yoWGm56QMmJn77hzX9Y8Q+b9fOU3Ne4LOjZazeCrDU2OwvAtS6r7EQxd6WMcMcmgQnlYGCqicl9ifHJIsc6nw90sTiAtnMSBHwWMPq9H3xfMTuH7K4GIPI9GM5XVNOTWE9nwVOmiUQtjRmBwjVhRHcq4Yf3GTOfua1ewzwvYJRAca7FYT79wXv+/osvPm/BhQXqKgKHji5eU8kQ7v3iiy8qU/NSgSopO37C+CY5i/kFjHJ95sMVC25cM9h33VRXMKiWo1cvXzUYRSDC1OJqIfYph5jOOhZyzbwBRv1MEkYOjehwiQmc6tlgeLFuLyvT86qYYX7/WGtnlkNK0WvRIICOTggOhNclGQqMhfHHaLHh4W5L5XoZS77YjdEK3u4o/UcW/fp1ny6egR2VAbJZQpAyT2tbBOr13kZKnegVw4MEKe4FIxCFCXDBHevDFsal/SgjGJ0+D3PX9V+5Nn8fmcjad3Q5mZsqjAd56ffJglyNMS02i71gZnoyU+tesTBHYRNAMAqVCIGA1LznebYyW3ZBRwGQIJCXQUM7oCJgydjmu1O2fV8mQsbwFxDQ9wGM8t3ExvGea4FyDYObmgg+b5khreRzSv/qHqOBY8+XvwdgaZAzAZE8jsBLZI9BRe8bNJ7XkXv1WntvtFuXhCXAJO7FnIn5c9prqpzhZ+zEKLJ9Hyb5kC4zMiQBow9TsJtqHn4uW1R6hgIOFf6Aod6GQ5hRPa+TpswAoTSLzSeb/jO+14lDrr8pQ8gdztqNPwFq5CSZ1Bq/YwsnMDpNSi/p/Gx+RkAdrB+QiXnwx5tp1G/RAeN8JMZzBKHj+5n7kf0MGOU7Ob8+021kTLrGYFR7pb1rXuMkljXDmfWeahCvPGuuZXDqM1pGSBIqKTdXe25Zj+UZ6mxU8wg+QxkirklRdgz3P/zjP3GsKIm5bvesuptpQgIRwndPqjpMwDBVDniOG0rKQe6T+QwYxJB3zD2JqNKLyGIaArDPXfmFOtAkBen8MHa2peXqZMSVnIANNXi1QfKQEjllhCvZiP2wJte8EzR1UYrje+5oHxuWj9qs2c8+GUo2llyv0LYNBseUfEKXbXdRfLWlFmhFjlKaEfANmYKeuyoQXS2mFbssILpTpazInt+q0LX1qqV6/qLKX6l1KCUTYUdhRh3rqHOHLCHsDN3EOeVZeFaDU+lNr1cnMDG/0eN2bbcHLTLrHhmo8xZ5kfNi2WgyvRjz8bvRO2ksgH4w+NVnU4Ix+Ifv5X7x3s1XW75ubgNZN47RMqq9tvcDzdM5AYy2vqTM12OPHXNYYeo9Rx5Gnq7islV5PzYTWfpsYq372cZn5Pd4Lsc5y+8jCM/3PNeN1XJ2x7HcM65hAtf95m/9i4FonV0w05fajTctQiuUTCQdMJyFZkVaG4HFpNg9bosnVCPSJXzkAsDlQVY9HY3oh8vCv/v2SbvpbwhMucONFoHrAaDYILiCuS4xo9wTZtQitBeKDYwyKBdEJS+Nm5DP2m1CIV+NDcHAf4BRLI3jsji+/8MfLPapa4RbkXYWG0CSw0d9UZ4ddwVCiOx7ABZZhs8+++xirw5fFKZrnHY9S8pmAM4oErxZMY4uWyWgePBgudJhRhFO23bsWXz9619fbJVgI4bm3Pkzvl6yLi9duToxo/z9tpgcF0OOO0AKq9wpApJ6Ttz/jJu55p4cZtc91TMTNpB1TPgCgJ5D57FKKAKSAcZksfu5BUqdSCXBjHsKAEo2PfNJ143LWjuAMXPP8wNuEDp3FMROWzzq7TmGWM/smNwGXXZhtbshdUrN+nTGTRi6T4kxEwu+JsF39+aNxTPaT3slKPn3jsSNSiBWzB/1WGewZ2YUN+vgcgkYDTOazZ95CXDL/o9rNXtqAmF9DgL+JrfkCrgdD1+uUfcqgOiMau1rjCCfIcBKXyOKfhx/1n0CZ0NMaCzfEgyzRR6BEiEdgcF9I+xzz3GMfA6Gxoq+GYW8D7DxdTIPnHvKIbmkWblmARDsLcAoFxiFcsZPjNYoHKd5byNkUgSNTleVz7QuQzHmyKF6r5QZdZA9j60Mpnm2MA5QSckWGTUNRlkKu0qpK6qzAbPjaxInrv+SaIKaJZmiwF3dtxKKKmYU8FuMZa255xZDBzAuFhbQSbSn0SnP7k9UNj1jmJZZ7+eccG4+A2wlGaPnjM97nkiYwlCIAcC+6DVzfABGYAdjjmswfR553n3nA0prVDPzlHO3qliTeBIGM+uYn+50hQufgvk64wnriNJMJyzG5TPZCRtx1Y+Mi9e5QRulmPhsmNYKBpgNkvk81poTkzeHw9A5EFkmgCXj+oc//OHi//3Df2OQSOMQmrTQ9hO5QqckXPQkLtEuNKXvopdIPOL6rj8q2cf8IGMTh4isdUnEBs+M+aozunUtZ0tXFjmfKxaNrH8Bt35OvrdJxjz5CjdVqgkQul3udQgS3PRrMsKdYyDQx/mLsct55DoY8IzP1VcEQNFTsL/oLetIMaj2bGo+eN67MrrxsKX6y/sC5Xj12BcYabtVmpH45YeYl+27VPZPZQQFSukcRD4BzCj71PlahL8oDI2x4MGI/mQ+3NRBOuKuPCaRT6NMiFFcMm7VJc5+buO49/yU+NZG1wh2/H2NP0QS/+acGUs0iZR9nfv5bA73neRh38+bbXi5EnJ/p9jmmRXlu4mlHuWvAWl7CNDpBx85rPjkowajVcatXqs4Z1WOLoHohD/0vE3noMHoqKdGGTv+fZqD4f6rZ2sVuI9gdvVa/u5oHFDaaXUCx3+PvenvZyHAQAFMEpMY+vkTbV7A0IH9e72ZPxEwwfL64fe+b2byqaeetHV1QSUw6H8bCw1mBdBHUWAOwzm5DhzvGYuiA+EnmroXNLUsHXzcynykspNBzkFjgi4JXO3SOOiA9LWvfW3xwvMv2VrlYJV7tNzVqZX6iQQOG3ObYn1gHuknfOzYMWfS202tlzdWx0YSC1jF4ytUAKFSbvMSZjCn7tS0e//ir/7qr9zqy+7/61V3rQAKlnWFOyDQLJQl3GKx4Z4n0JxNDnjkuiSE4e4HPCJciB1lLtngjMcCTc/ngw9Yk1Bg/cKoYgwwD2R6eh4ljBBAZPu/pMLIxPoAMrneBbHdN1TU/4pY0rCDmySMAPXE4FroMZ8CjghhxmRB3gyuhRCuSxR+K024LIOJZujom2wXPm5pCfjHDh9c7BMTvFuKYIvc98SS0k0k2ddUb8gzVpxwuYEtaDBgmhkNGGVfjcJiBH6l5Oa2irnGKDiWYl5637F+uc4IXnOY6zrJlG/hR61WXI2dxRsgOjKbGeek0BtwjOOZweQchxhAEI9BxlaCsZjTCMrRqmW8qakZgyFAJcXJMyeO+dN/OQuE0SA4DUwp1I07e3BTc+0A0VUhNwrDJcu/IxzG9fIYEd56Dv6efRgZxvPFrW3QORSir+vMpU1qzsttXnPCtZ1Hrn+TFLLFbnpXIVBpJfb12tadU/kqYv0CskchvaSw2MuAR/2462RGzmOx4GZvhuxYg9jetxXTSixdiWsneAEoYJUCPgelF0DqcImVhCafrQ7zyH4bFVnG7rnX58qIqTqiCVsJiznurezDYvRmI2MExFkvnh8GD7lFvPgEZqk2AEPK+008xNth93W732fGMMC7s4vbQzft0zY0sq+zLxIO47JkMKKSk7Corsyqa5AA+od//EeL115/3WFQsJnILsCV4yl1XnE78z3W87ZKGYXJRM7TIY4xwIwzL8hY5G86MoW0SaIjSaG49G/KwAfIkrWPnrG3Tf/RurOMqk7O1CYlZh4wv0GExF19b5vCl4iJpxQT5Qa5P0DZ1VD0b8YRPUgOB3O4R+XykMuEm5Elv0stlwFAmyRb0QOMD08gdTi5HklbzMdlmrFoKA7FUoWTzWvVi36Dfu49+Mji9EcXHDtK6ScAPswoTCrMKOcm4TvBVowNvYZRB0kDmWHySfOcvbFqFM9rObjCO2Y5Z24Eo97X/aXILYwt7sv68B1IIssBjYf7Zn9HRuX7SzK45f4qPrIeaCM+8pzPJMEzmGFZn9QAAaPcH4MHYu7goUeqSk3XVY+8Ho2y+53hXDseh1EH+T4NljOX4/uZo5ylVTk9Gq2ruimfXfXKjYDU3x8TUH/7d35dHrN2Aaygfj/oDMQ93nw2A4G5Il4TgBlrz+7aLuXxqQ6RmTsdCgbyVyqRwYF8+umnHF924ic/tZt+jcLzAnMXVdqCBwCYOU6zSwCRkMT3Y/ES02HLSp+FqUM4OzYV4ds0sbO8h+8xDg5aYikBWQggLOAvvPIlgzeyY3k2x9lgOQtUX5crHBDjDaXDAth7V2WNnIWoTVMxrc0GtZtnuwoOM1YyFHmWJEhQeDhdfACjZ89fXnzne99dfOlLXzLow03PfbDGHdup8SMsCOz2POqA5+Ay52TnRzk5XELrC2MLKw0oRKgzLwhfM5f0fm+WmfvhLoFFBezCqMKs8j1iRplfCsuzXpSVgh1wj3Iwqsb1kYref6rnJYbKpWu0PtQcRehSbYC5tRInYUpzSYknngVhwxrzjChwmIAqrVOWo4VG38OGAaCQzHPdG3f9MYULHJGR497MsuBxSVG03EBE13EJE8XjOfu/k6Rg8H242v1HNQUfjN7zUSSMcyp0znh0nbxGEGTA3G60OmDLsZr5zv3cHDnkJegKPEdYzVnuiYsrYBsAOYvTOfHI9xo645QguBeMjgp5Bp1je7eytpeEamfTT8JmMBzcAamNROaVPZP2jp/AtlNdgZgzKWbPlY27m1NYC+wD349A9WfEEOZ54/pMTGVkzsj0AhzmNSZusGY+IQ53pdQQ4qWExZgJ/FjJdGw6zxWvjq/rGOFuwECscidIENsGG+qEIioyqAc3bvINmxUyIqYepWl51W0bk/3tM9tKjfu42gDeEzKM5V4F3NID3Ge3mwlExsLOAvKd5NbznIRCy3CMOQCGxjYbCTUBPMsnOluc98jAOlPVQS3yiFJ1URy1DsthC5T1KT1Qc5JSLMh9h0b13kxChsMZ2vjLvh5Z0wkEYhjquZwoqXESw+hxaDg8/9QmVM9tENOGK37mXH82vOocl9yo8zQnlaU0UIGLfCfnsxKX3H/L8m6T6mLihXv77VOL//mf/S+OE+V6ZIQ/8cQTqgBTMZ5cCzBKj/qP1aWP9ePaDqHSe+xzx8MDcEg41XNBshAvyvvlRao6z9YfemYqkNyhzKH02VbJUeRXvFkAd14w/AGUrMnDWtRP7qhUk95ekwdus/YTxjlPxP7apOorNsLFlDLuxK6SWAsAe+75Zy3/YVT590W17Qb87JbOAIBTgguP3VXlOTB+kq4Ao3wf3YwO20jjlwajMKNk0d/5ZN3i/Y/OLQ4efsRzt3mLqsOwTO2m528jCEPmojeuidyA2CKRl/FAbkRfWQalpFEvIEboLBtn+eW9wJkJ2Bo8J7xXFTCKGeX6E1FDqbiW694rfBbjqGV03PMjUBvBWs5SZCjn1Pun5WrOdhl4xZKyB0IU2FthI7DAOaEgVCw4cPBwnYGWv6NcyV6+38/M8VS3uc9JPhs5lX+vAtpVo2+8R85SdMkox/lc1mW85ghGvQ6TeaB5Gover17UiqLdHFnc8TNcmEQRNg2AhUOXrDS7CnQwP5Sb2wdOLtZtCmT+27/5G3/2pZdeXJwTI3ryzRN2NdzWRmRDsEFYhCgI3MJmPlrLRKCgyBAalYSgDHOKretgAIxdGoli9Litdc0IiQgxrsfB2qOyFYAlyjE9evRxW4aAszzLZXXXuCV3vRNyBNK4DlmQxE6+IzcFMZ6AHx/wdsvfkUJmHFimvKjd5vJSZDtqLBxkFAJW72f67tkz5xev/vg1xae+UglUKiXlcTdzyWblmW5JSPFcu3ZWWAAsM1Yqn+f6xPZwfe5DYXyYTIAf42MuiDVFAOK2YV2ScLVbc0DGPu8xtuu43Tu2izmiADLzhsACVHM4YEbZaBTsOSNmuxKaKhibWDrGbMZAL4RwSkNx3evaB5Pi9Pti0yg8jZEEw2sA08XfO4SAeaH6wg3FDz+k/fDk448uHpPrgkSmTTDYWpftW6uzFiCD9dqg4P1s/GLLSvglQc4F70tyTIDIStCs+AxQEGc5VBn3eKDye1yv9zvMq5+PIKu/d0JVC7sUpw8gSyD7fLCXRc50/8FdX3+brcgAs1FozmzV7MbMGV8Srl3nbxKybemPgNUeCJg7sVqUXmP9YLzcoUhClf3CC3bG3dBwW2o/s06eC33Omb36uVlKCCOGLGtXZEAh2MhAENNjvtzg3lu4+xIelLqQnaxYcyxg1Ex7QFB6pHvmtd+yH5iPArllmFdv+rkEld8z20d8q0qgCbTQlvMuf9N1tuicODES17m+z5ygrLOXkFFRPJk7rgkLxiv34vPp/82zk33uuetYvyTCOaRUn71pEFd7aKPuj8t/MtxNO2mOBOYsQ/VvKz7+12fs8zvLbEOSoCblKWPM+6HjfrUwfb4FoLiGBsK1TBIY5BITWGO7nyHGOkTxArC8+2CLcE/bs1RGFOtiVl3/2dvlZLFWcMTKDi/v95zndmP7yQ0A4ladi6KPIIgRsI9giKHCN2tdSUj68z//moiC8zbCGcOjjx8rXaILY6xbV2kfuAFEyzwIDOQX+iAg0/vU7HTJmwDJhJMxR+wNvleVR0qnkcOA/E4+RkcfVUxos6MM+nPJWdomr1HvWsYTHfMot4j+BRATe2o9pz3gf2uO7cWUzEVXH37kULGC3ckHTyDX39dk0C0BYz5Pp7tk2EOC7FbpwStic9fpjGwXcKWqA3VFAaNk0W/dvmdxXnkLhHEdUFH9zz4vzwgx1zwf5ArnL/sw4OxO1xVmHVgnPBsJA3TIQkp26bsG9Ck9h5xoQ4SfIaVWwWhkW0Jb8OBiEDE3fC+eswrdqL05ym8kz9K/h/dXQan3X3tKw7DGeI/xNjKc/I4utPEg45Z1QT+j5/fs3b8ERiP3RrC4dCj6HxnraoW//P0/BRidgHgTPqs6kaFNZ7DVsP9GAtOIaMNU8OFyl8yfnhVYXcyTJ4GbrHU2S8AgVi9W4CklADlORYuC9fWdb3/boAYwSquxMyoejKubdpa2LrUZ2Xy4Dbg11qfjiTRYC9RV6lwHhxjHfYpNZExmSzWuJPUkczvxpGxmfmfzmTHUanx0ToHbGitJSwCyAqPqyyvLEFeI4946Qemxo8qglBK9Jtc07osdO7d73HyHmCJofg7zToE2NtM1Ca4UjUfRIbAyPp6NtnGnP/rQrCT3gJlxA4F+Vq7NdUgUQihv04FnjS5duqzvHFUHpAuOwaVWK/NEByXGdertkwaZAFGESYRaAFeSHtb0+XSn4nNkSfIZYo6YD6oHON70XPVIrsLbFeR9U+MHjNLCLocZxVj7pPYPwtvCsy1akjUYS7lkUJRaewFU4sYmxssHvEAS73n+rKAEEgRstguEPiNr/YD61e9QrVGsd/YWLixYUuYXV1UARgG72q8GPe2G8Q1WwGhY0bByTiLpQ8W8j1ayhd4gBH25LpK/WmR4VICj0EwC0XRgO3A/iRgT2OzzVnp3jpUamR5fY0XqjDUo89l6jsjaIakI0NFKPIItMYXJog9IZu2iQGBr8HLAhoITHX8sJYGyitsexhNQxLwCinAv8nJsNcl0ep/2hQAx/g2yobSOO3Sx9rDIlNlyJ6kZQBnsAbY6MTVCuuQEZW5KfnF9XoBch7loH1jhdGwfpd7y7InjBSB6zmLIaOzE9gJKH1I9ynV0AFOShjsh6Uy4nA41fbXXbpHIpQtOjIszrOvfYXItY/U/G2saZ8mRbQg6G5c+b2JmKxa9gHfaHxPIUvGVxbxZccO2oPC7Dqljddkwzrpn/mYWNAzLQ1iLq2tuENdZ9A1cU5KJ8Xjd250uoTM/E11+cHN2V5dJ1tRBm+4TQsP71SzQvWA0IJe58vzgsWowalmiq0XBLym7CYyW235iXmC0Wcs+X94Lni/pDANescswx2KK3z/94eJP/+TfLd794H2Hmh2S4cs9kPFvdnvPffsOTOyow9Da25RwMa7N3r+gDkPIVRg+7g8ZYOZNoB1jf1snCplJ1TiuSc4fVmF53NQkujqPQvsuzSsmY4REL4AZxr7OPIm16/UPYj3jKTIpo4x3CqcT7+wqLGIeDbq6/jczYC+g9hLGFGMyGNLe5/PXRQAw/+Q98DzURR1zEHZJBhOSQFUHsuc/JbZasaK796rToeb6lDyItLKkjqvLb3U/h7jP0Q/2GPT5I5ve51OgFc8dHZrCVDpco/dWwCbfXwU7AUP8xJNn+d1G9YRhHKuOsdeJxyKRRjAaXZREy+AP9k3w0khORCaPe9u73gU9qr5w5OW095pxzfMZv3QvehYcWQEugLjaoWo//l4zoyFNfI8YYv7Evf/2mBNf0J/Jj4T4jH9eZUNHHbQKuMfvjTou4xjX5r7jHN30gNHVCVwWFnPiQYTWOCDimABLCE4mCKuR728k21mH94P333Ut0W06hLzeUjcjwNJBBT+TWX9Hh4PSTjCjvGAW2WhkqVtww5yhMPRegtxjUXmTtetvlwru8j4HhrEkWBwwFsbNEyRBluQgwCidMmBq+B2XCO9hiRCjA1O6W4eZa/GMjIui93YzS5jwE0a0SnksqnivBsq/YUbdNo0MfB1q5oxDzzXIQGRhrgloEWuE8k1XJVxzfJ74Iddy63hOwKhDF/R5nuey4m1feOF5u+OpX3pGrei4/lG5Rbj/W2KcGQ9zzbrwbHw/hxghzTzBzsZaA5Cf1XUsgJXB95Of/ETrtlYJTALNHAyC1gHPjPdjWc0XlTWJa9JA2gehihWHiRrdKGZOJEyyThw8AtZhVnHVBewVWKysS+bGri9caCTLCeBgpT+mNdolwHlA67OTWKmO9dneLmGHBkiROlPVLE2B0DBho5veh1x7Nkwd8zWdAS3og4y1gNGlg4ynF4DUYDoAcDyIMeRqXMUOTkLkAWB0lRmN8BuvX0J32ZKHhV8VLg8Co/c734kpNHvUwrNYwqqAwFyh4JhPJy91N7Xrirkr9kggzWtS5wL2yfOG0QhLJwaSa6B8xmcCpJvpBoQa8FeWesaYcAv2VNY4Qp05LTa9vBOED+AZSDymM7gxcCfjtoS1gTJegcia3j/gGxgaIPAW9dp2sXuNBwW/UYz859pbgA0nFOkz9j5s2+E5IhZws0D2FrlLkSOAjqw13b8SOkSYEoAeoO0QGTwjJIRJDpkZ0n5yIoli0O3+7azi9R17bKHfrKzPGcCfWsW2BqkOUCweTR6i1E0StJIaFXjt5wb8Hf7BWnNvFtJlhgCjAFHJzhgoeK8A9TDFNuaG5I1KxJqJDZ8Bgm86eWl00zOWqQNXeysMQBuMmtWygZm90eynL1+/43YPGPW+0qSMYNQyj/g7Z9ATx09oD27sG4tvijD5sz/7cz/D48ePWR6iyyh6zyCQk3iAIB9wf8fjxnhYK17sI3ThTnUlqnJ+zZZiaOl19sw571v0B2OxjtF3AcXbJdMuqzQSst9rNZzrrJf3MuPXOtAumcz8TZRZEoiESIDBNrEkEG9vk5aTcJnEaRNbb73YzU7Qa+gIJz11dzveJ7l4tzrfwbjbMydG1G2iWz8dESFC10KXdxKx8AnnQmB02469TmR69/0PLON37FTuCElVN+U5ASB2JRV2AXMVtzPkBONGzzFv588rNpXd2LKHfc373rsYYMT6tqEe2TDiF7fOZK80g5r3CLXhXLPvaH0KOxowWvu/XumsFPd8zm5k1binc4byGY+7Y7NZt+i3MP6R3XHT+xmbtIEh5n1c9MzDmsJBDGb7CGXPjfda/X3pOX4OGF09mw/694j9HgQ+R5A+ztc4nmmsqzGjcX1H4cV68KHu0icROOMACsSo1I8Oa0AfSoaJwlXA+2c/Ou1Nvld91tnotACtzkPrF28LMN1W28pPaAHWvYsBowhiFJEXj4OKq16Cbcw8c/zSQGvDrvI39zvXdxD6Dq6OS0PjcRa7rotguSILEEbx7Nnz3thYusSMsjGeeOKYhNLHdt8zbrsHtFkRDhwaLLbNYkjsjpdbxExHx6A5/lXgiX+H1QwrC8j0nFJfUBsLtwxK2iVaEIstdBzryIHU+y5vpfnFUjKjq84WWNrv65B/5Su/vHjzzTcl8NS5QvfluQ4rwJ7nB4z6WXUtvve66qYGmHIfGGK3faOOp56P+WLjnxfTidB97pmnXWt1E+WR9P5bJ/Q3xcg+KwD8xok3i6XWwTgnxpTYQK7pgv4CFX6viw9baKAMW6jieo2FyJrCDjN/aRtoAQDTpAqNfckAACAASURBVHmilmp68DrLntq1Wre9uxVkrzHRq/7Y4UMCpWKbGyxt6W5Y27u+LIkXBqHNbsVSS6wbSi3WZljRCEbG4ng9vSJoVgXf6oF0AXuYjGZoInACnvL9WZjMbvq6UTO3DdpQrjMQRdHWkc59PXctjLN/xkOf++cZIkQj3FcF6CoomYvjdzJSJ5DkOo6l1v1JQiSp4ZT2zsdi7XEzsXf5HOfkkALw96iChg1Vrd0WKayr11Qehlhf3PSdwAVoqLNdRl7cmWFEI+hy3uLmi0FYcXoNTiRTPD89X463bGOJvXpHRhBjY0wxdFNX0cl9Uu7VFphWhbA/lM3h7ODWRdGTUa+YTxlFxJOarZNHxeEIagtJhQxYVNh9zhrgO4mIjiPU2CwTtDlIPHQFCwAEgArwi1En8ILcZG39HYF3PyOuX5RXL/ZDYnrM0BKvSYYs1QPIthYwdhauyqLZxQmzpO/gOB7BXJIIowsij9w7nqRAADwJV83wWIlTug72CWCPLmBvNNDw+dXZDju6QQlfORPjHoQVBYSnegdrxHdGY9HjRGnpP4ecVCBePWe79edECICopUid2WRRm+2dmVHLKMIWtK78xD0OYDmn9pj/+nd/32FQx55QdRN5l5CblN9Dhh1S7J6BplzQBv82sCvMBPIBQoBr0yoTgoMsaOQpzBxy+4rAnetPt6dms8AVe42/wWxvlUeQpKOQDlkPnop5S6wv8+YOYVpnkjhRJMB/wCj5CpBBeINukGxFvLQNX3SIWGbNZ5rRhL23d017/YLyANDPu0Xu3L6j5FSd5TXpOMQvemkrLCjMqkA0+/IxhS9cVxkrDLPNSuZbRza/DLY1ueq371aXPpEb50VGPfrYE96PMM/Mtz1srKsWi/3j5BzOfXsWeX7X0Vbd75noqITXyHA+D5idKlZMMrPAK+s9MqN8D2kQmYhRdVN6k7ho9jXjSXWIyJnEtQfLjSD0ZwHRfD8x5/leqo1M77exFZ3IGTYY73rNjxw9YnJsTayzjQo8Hw47Swe9ZQPvvoCP0/AAMJowhl8UjI56xL+PbvYVhnbUU+P1H/T3db/+G/+rh7mqbIPisbzzup8FQpB8+rizmJSecAKJ/s7hvKIi8M621wHhcwg3NtmahOR7p97RJpAghkHUhnZAvEbj+COsAJCaN1Bllo0Fb70RbQF3TUNtMkAi37ELOJYUgkL/Yf1WQHSBUeq/wRSePv1Rx9HstLuf+zz77NN20Z8/f9a9ea00dMhQJBzs7WJt16RMSTzggLrQvUo8MaZLUsgIIYRGOiAxL85QxJXSLgmsMa7lbtlmVhSXCsOog4FgoDYnz8c1AclYl8XmrPO4L+g+R+TOAejTh9htLnXtPbJw+d7rr/3YIQeASRThqz/+sTd17s8mcuxou/8QhsTC0qYURvQlgU7c9MQiMc7XXn3d8wszipLhb5u0pidPviu9V3OM4Hb9RliyBqMWCBYyVW8VV1TYWfYV13K5CjMv1UbSTFm3+bQxQhyN1hcBSsmwrVL2GwQqDguMPnpILUIFRndpHSykdJ0C4ZVIsEHf4e9hRnMQDEZR3MxxXDkIWRgkAEGzLnHVRnjEKOM6cbcunZ9mUiMwcwjDyuUM5f1kHU/s5QPAaABpEpiWBDLP3YB0dNPnOTK+PPtobI6W7vgck3U7dWrqFnYokkHo0I7wQ4XaAE4caiOWFDaFMAOfO60p5+3aVQqAP+yYa1rd4jbfqH1rRkhxz8SCwiBuVOkk4qXX633OVkCFZVDXoHToRDNgYTMjnJ0VzTrq/j4vTgCqAuG4vmlvzGs2Bkq5ZV0/0/ftvteLx6QZB54Md1vqz2l7mKn1PpXyx1gmftRdboCHnGcxoUIGi+3qMsO/LRvJvicEB0ZRIAE5Yeik5yI8BrmO0gCY8h9sClVGWYuM6YaSKZlTOrwhU3imahMqVycxmIQL4FmBFYZlESgBHD+sGGoYXAN/EoIAK2RjO56xlEoZkUkArXU2INb9C8LyQcUDc05JBBNre1dyG3bTL7McBQXtRuzrp43paPhYv7QRz+cBo6NRn2zmMKCeQwAMccgt930mvBZz/cgBnjeZMZdKCxjNPne4CNUMiLnXvsAw/pv/8PXFX/zFX9hVDhmAzML7xB5mvZhn9MRmAS63wZbsoRY068Z6MDfomf1qX1w5DFeL0ZZxQXb6VYEfy/0w+i17bLiZmZenUUYSYCwuerP1nUg3glEAKPdlStYoq6RzgWx86OEqs+YENj0bemgzJYLEsLFv3SmRcniEWnWuhnWH9MqJN98w84s+Yz+89+4p1xzl2XbsxCNYS72GR0BruFvhcfSdx8O2VWUK1ysvRDdd7Ni113VGL8qDd0ZJyYcOP2o9jlGCzk65KYy6SdZ4XessYpSXjq8kx4ntxABhG3II2W1iROr3uSbriGVc2xT52DgmYLSuob2s8xMwGrDP/eNlYR8ai7ROyL1XsdB4zwBP77eO7eZ7ZkQpZTZ4mHLeIr/MGpuxLvwD84xHcpP2m89dx32v6heuvwr4aqU6pPIXBKO57vjdn3XtGAern3kQ+Bw/d89nAKNRhFnwCGors1iYTOyghAIWsc7CQnKdzbgeHFN5xYeAHvVmLCUA3dNW1+CQ7VGsyQeKJwkYvSX3CJ+7rUQhvociQnDTJQkr0myADeI5OJnxcYhZUK7JIeIeHBzGNyVIaFy4y0poVewPh4/vXL78sa3FWF/EvL788otq//aqNytuCcdb6pBUXbj1zjZE6VEz1DVUxRBQqolx4y7HkgZ8AC7j4gkQDcOBQHOikgQg49q1p8IEsEaPHTu2OEdZjWbXSB7CNPWh0yGtqgGVnGCmScWOo3QRIozpp6//xG40ACnzAIMK2CTJgWfEdWolLaXFfRL3ipv1hEIpHiceVWOEgXFWvyxauz4xKrS2LlEi5fDWW6dcr5X58Dj13GYvpsSBAqM5ZP8/a2/6bNd5nfkdYr73Yp4JgATAeZSoqVWSZVmuVidVcapcmT75U7qSfEulK/kz8iGj3d3uP8GVVLrictmObFmWJVkTKYqDKIokCBIkQYAgiHkiwTy/Z61nn/ceXFDprpwq4N57zj57v/vd77vWs541odh5XihwflI3leNXCLxv189lElxaKJGM4ZqoYmVQPAScO6te416vczxyVJmfYqAOitlmfnDlM96dir2LkCrBUUIOEMrL4GMAoxEGVhSwDJPlObfEY1EHqFpJ93GTou0Y02xm7snj6ASBxU0bpiJ7DiZyBLyAutWCZ74PJ6DbYLSE7tpSJ3vbArxZgwjdUbgnmznjx3WZext/JuYLrwZAAqFO7V5AFQBpm9xKNV8VX/ymEuouyCty9TK1Zjc5xvuhRx40C7POzA59tCtWFMVRTCjPaWCZSdhoJZRSJalLG7Ae44d1y/paViKEXW1dMslGTbP0nP8mdTQtsIuhJvve54L9lAejmFfuQSyowScMfbcmxNjReqNhhNeMXeNStsQe6jqAQMpBLWl9Lokp5Rhc+KxnXLK8YLJoXEHsJuDso7PnZ5dkENLmEZaQepDIEap6eP3S7tGG0hz0MW8GqxrnPdwbMaMyXkk2xDUKIN24rH1OZj3Kmdhqjc3xlMTxabyJJ8385lmvI67O67cAJ2N0MpZitwGjnyr8Ae9YPFWwyVMtyA6JmhRt2FzkcMeU22OgfyEQzHg36Gfus0edRd+xuXaZgvnZvwMYNWiZc8UeN9uu9kliRhNzXUTGJ/oMdpswjhd/9bLaXv5AXrOLDqvwPtFRzL8rr+hYPHn29ujpOPGoqwpAJthAJ0TLVVA+tZzdJL2AfvxIoNQJoSILqlYkYReSk/o+5zMxwP1qvZNARXjM6L7lOZgRa+YYZtTtQJEPMoEAo+s1mVtYq2J0Ko4VMFr1SkFF3MOyst4dTqbzma23rBYhJACN/nxXoWnMOx0SuY+zZ07rvqvCCHqGXAgb7G10rMi4JIGL0BUqS6zX/RI7ChjFXU94Gf82btL7ZPRj1uhxAEbtiWpqzVgDEqPFF/V8q0IB5QFLP5tc6JJVrDfGcfNGhdVERqYEGX/bUG0jKgx5wtJKBkpGSN9BDKG3vIdb70S2R8ZmX4wgbcRDk/zvsczl5+owApNqbSRn3KO+CbiLmx52HrwBiGcOXImjdcroqs/1Rv0SfWU5OqiFVThuwdN2NzA6njdg2/Kgmeq7zcv4/uLva4LRUcnyhSwMs2jNJIyDnANRYjeqA5IFpR7+FncmWec6nMRdXlZJCBZVEmKIjWITbNOixk2/Ua4RmNGLsqAM+OSmP9OZ2wcE6gA47rTUsTZco1xxDcTaxQybyLEI+rgu+Z3jESZk9LJ4YUQBi5XQU4lMbFCOA8iWS1H96tX+DGGDWwLghXsOhXpgn+pcatO+9977WiT3zvaqxBAvYnH4Pu585m2bLETGgbuHchju1w6Y1WecLyEBgDK7/gVGYWOpGwoYJYwgsZUINcdiSohhke+SBQsLhbV7QRn/jJdSSuCsbbJGYXFhKT8kPAJ2VAKS+CbGTXtOQOZ+We48s6sCEnZP6P0odFq0bhWziOv/Cm5xnQNG1kpO84Tlvl3hC3znpAyKJc0foJtgczZ1KcsSBkkgg9WupLGKfWFTGaRKTvr+tFl2yv1uwaP3idELI15WaoEosko/kesGA5ky4bjqD+q+yK5n7gGhhIg46UG4IYySKwgizNuV43tlnMSfWTmWAPc1mhkrUF11SmMYjBt8FIIjGB0FQ51DiqPdiSNoqr1Wmfu5Bok++b323LyIf/292gJerDE5lnQaBQgsyiQg2+tg4Q/r0nvev4R97IMBowGvOS71Qy0HaDuoe4QNpW4wMeEk0V1RuRuDQSkmrxkM0y7+DXvKcK5ord9//xGvy52KrfPcSB241SatGTVvtJ0lMY17L7lTSRsek5W3PDFShFE+EdRO7KBcDCXGABwN6pnNAJiAO3c+anfuxwKjvpbO7USKjq2bC/55GAVAYhNxnZ0EBTN4GyPHmd+d/Y0Mbe8DHgRKAcFSwsQB3G5eV9w4CUpa78hB5MwWykbhFifL90oxawAXryWuEcZF13HHus4KQTGYhQSAAOIBpzChtIAUC00IAco8657j1snd6vqvsKrM/2Bc2aA3q1yy9paMbte91JiRDTQy2azPE9sLePfc9drB4+M57pa8E8DtZ2smFKdIz3XK5wG0LEN6z8ZF70SsNiaZa++bxGYDqAcwmk5mgEJvmgaj870J8NFz1zlINgOM/Z//x/9lDxQye1N3wLvZMbqwhsirDxTWZaCndsvu4CWZzpzAHmJYcQyyF/cypaDeVdgTspEYUJJ9Ph6M0gKMMsa1DpCNrq+pWMFz5xUnKYNn8mJh9CLvuN8Go9a5ui8qdwIsbYTrGVOLeUnPmWliXbpShb5HvWcSAomn5prbNV5e5zU27o0xwpxy79cVVgLhcUC67ZxYTdpXw4qynyBnLB91TXQl4SF4AZYESrV1NJ+bZluV+b1FemizQg4uyCNCJZhrmo89CiG7KjDPK6FYMM2jh4nHFYOP49ADFksts6aKCk2MfarEqIQylGydl6azXO+YxClco0kdy702BKgFnmuM1TXM7rehH7wRmRqd8VmAtMiBufGfc/jarSdLxpTLnffxrvCioQzzffzBB4wf0As8t8TAhmzLeObreu3fEiY2fuq9+hlgNLgu3xnJj4Dz/1/B6GLR+9UsTE2kH5Q2SQn6WiyxZHHXuB1mp7MC7LBOLqkg+nUJLax+u6xlbZ4U5f/4o49VbKHeA5CRgYt1QhITQAGGBXACYGVDcKyLC+tB8ELwOYaqAQRdUGqSPrX7Aesvrb1s+emcPETiM5lAishTJzSlVswS6pzcE26UynzUNTRuzseCQEjwHuwiiVLHjx/32Fkk24hXRHBqftxOVIrRGfMoTC0uYk9RtpMy1TgBw2ZBEewutrxO5zowe1mudBKYuAc+47qXLl7xOBAilIoB5CLcud7K9hWFBRDTtN+B947tkhDjezw3ErDsWtK9UUIqbDDjxOIyM0kpDYPHEi4c85ru84A6aiCgMBJgVBlP4tzs0tM/7vOkXVhKBNOxAOIElgMqSshUnUOMiQidAAYMAxTCdYHbJHaU4q1/BfwWusgkMJ91qLkEkD728PHZUSVu4dKkT/MWCWMSNZJUx/PZoHnh2ZC0AhOCkCDhIpZmWPRsPAPXFhIBkHw2MXMtDFNyZbSgRyuaey23zOri+ZyLtZWi2DD2Mej4TjrYLO7HgGHeN7PZpadGNpVzj6DX42mQOQGCvhfGNcZZBnhmvaJ0JxDUCqEUQ8Vzsw9jZKUsG0zpNYp8y8txXcCTuCyMJ1xUVqasB2ku2G7ORSLPiuQGsmO73NrcP8xIJSZV7Vhi+hi7k9kkL+zC022ha+wdoOJCMwYwOrS1ddUGMV6O+W4mxaBEa557Yq8Rp2cj1fHbJF7W88LT4PXa1RfyHFwDUee7JCCWuqq5foQ7hhexfPbk4L6VUmaOWeNmvLRGnfAkRrjmUh4hXZ/yVcskgsj1CLsMYrdhDSrrxDTHN2se7H5nnQDfbfC0e7PjKdfp3twaldh9ACz+VUJlpOxoOrEe4AK4Yy84Oahid+Mx4Tok4CDHdgiAXKUyguT5OVUeoTHHTRKxen8iB6wDpNS9j2AxNSaMFodsNUNug44sZhcewsuj/yE7dP9RqjH6Mt+sAxdIhwmFeY6nIWBU16k1O1ezXuO6Ae6BfeSKDpTkYr8w31YXdc+AdtY4JZx+9rNnLcci90evm7vuKYeA+TMYayMNUuJBxdcTb//666+7TjbHYnSkHfNVESGRA1QeyXq5RWMIrUsn0nY7bNo05/rZg6wBh2R0PdIYXuyle1izmgvAKGFMmzDONiHrCBOj5GCFbbC3Koa7wui8r7X+CBeh8D37APmObriuvbvbnQaVW6G/afjCeSjNiFHEvawIzPLMaftMfPQWrXE3ZNG8bFWs6BYl8BmMXlFykCb8HcWUHzv+oOWdy591206Xf9Nr6kiHVO/1wn2mGgex8/WqB531oSmsd93tbL4I0mAjc4VRze8GfDCyWoPgE5rtAEpjlOf4EYTmvFmbwURZT+P7o3y2jG4jOueYmFHfY93TeC0MJ/4mlwM9fp/WFcwojG5IuLlR1y2L+xw5V3ZCgcm5zhoJlfG6nr+B5BgB9uJx02ftacp9TffdYRT1TFY/q/F+57u1fvMcjGB08WD+ZgJsISA72OQogGZUyrooYX5NCiLJAI6jEsA4e/Z9C9f1Gz51cgPxKF/50pcdg4NC4fuXBXZ4wQLY7SGLIFmECDncDK7rRo1MLf4EOqPQLMABGJ706njEWBkzx6boOYwMLhAzjbK0qOnJd3GbIAQYPwuU6wQI3Rarmyx6Yi15H/c1rCOdiHi5a5HqgHE9hDZgtjashKb+dgcmnQfhlAVE+RrqtDEm2E/3MHZG5j0WZrvEkMLyei6IfdUU8xMmhXlByHNfCH4s2urAVFYVz+VgdwjBosTK5drcV9zsjA0GGYsLVtbKWf+zwVJkH3brmDpnMAZKRCFoDRpQjGwwuwOLEXlbcaU8JzoxufOShK03aY87QsZlU9pNF+CEMrgkI8Rumw5XCBhKAltAXCm+aq3Iy5ae/vtUz3SfGNXHxEJsoxOIlPCy2R8ZLmqPBxim3NYmSvvAUMH0wLR18BMKM8AzQmFkJhc347jheaap/7i4gbPZ5u9XQH2uwefFjHSsUzM+xWIUg7F4/HhOn7dj9GLdBsyOQiclpviuhWiDUtewbDBRCSidhdzGZxShs5CbXQg7UUBiXp814yzWrOr6wl5f1/6ABQWEsq8Bpux79m66im2VMVfrAha0Oq5USEuFj6yIYcGTcEvns3tbe4DXityBrE+YOZ5XWG3uhXW8RefwvhzaDda8zJsr8D2SMwrY1nx47jve2/fRiQQcWy77apeY5BnWYTKoOSbJgJxzhWoVBkow4wIMGpc9NVLufv4AGyl5QCMdzwDxeFgcShIl2000HIvZwBKFRXwoL5ea6uoAljuMk7gzAQ32l+Uh0K8BqUvG4arXdQuYyrgVICAcZqPmwgCt41Q5F+EwtyTD3lPC5PunTykMSbWY9V0buVqC3DtuX0qpEdtGaSvunXjgqh5SbSAdfgKTq+eKy8LyRCCURK2A0dHo814HIGsfmH1pecPe9TqEBYZ1/QwwyvwQE+89O8UM1nOGoHRJc8035Zd++uOf2fOFdwr5O5bgwgAxcUI8e9dsZf2zzrbK7Q4DSoIT3/3C5z7v85OL4P2AjtIYzyu0iZ+sZ5MxfR7c9ugNnh3ECIyh2X6tQ+st4oM712AihmzcQjyQ/VONQJbpEc9z17W3bVUykRjv06p6gj5xmFPT1UvaN4zj7JlzsyP3HXLZJ5jZrdpj3LP1ksZxVDGz6BnIDifZtXuYZD7W1EbJ2op/JpQC/am1g6EhRpnY0fWsdQwu1Q3G+f3cL1+YPfTwowatZoMpAaXzkDNQDGQ3wGjPEPs0+oLnF5yZ8JTIQjoVJYGpjqvnPXZ7Kya3143mruQ9dVevaP4I5ynjNnIs+qn0zTymdS0wWthjdRxrZL7P13I344oezfdGYFkLta4JnkJ3H9GegvQi7CdjHMHx3YBjjrEjfUHv1GXmsdSet7uA0UXAnHlH5uQ1gs4kEua+cp3xemvpSn9OzOjdEOv8hsrC52+KxPMyZdwUM4sSi4pNwybiuPPqKc9Dxj328q9+6ZJBWNiAUbILYSdYJNQZ9WRIOpid6OLunMMlmjomh1u3200bxoHlzZ6lTSgLIuyWWQ/cY73A7CqXdWFQKwUGmCRWlHMR48b3OD5lLSxA2qLgvhCyCCSsZxjiRx55xPeKBbtnb7lvKDZvJqEXDYkdNa9daNosoYCk5qACs8k2pcaZsgYVsgBwRwjcd//hKpvUwJjseQAeY2Mh8zPF/A+pYDH1327IfWYFYDfKjhZiFdvFsYDu0PpYsTCmAGzm1u5QjZKxuR6pzk8C03HVhuN8L73woplkiuGjEAAGsJxY8MzZKZ2L54QMwD0FuLY7SVn1FvoJAurqCuOGB0UvgtEIoCm7sp8DM5n5zCZwVxKYTt3BcT3f+w4dmK3QIlS1RwkLsdBkndAFSv9sFetvA/deI0kuyQbN2okgWty446byfsDF2yxljp12af8S0De+z3vFlpRx5whgC7Z5FvniRl4UDFX/srKYeUWIjsIx3wE0WUBon0VQ8DOVHcwUTQB1ziJYSbQLdPqewUUJ4LzcUYi92WCUxBbYUYcn6NqE35AMBJsIIGWP8XnGnax9OrNwncvtEeB9mPm9u6qOcFzsPFdeMEE2mPU8w+zzDJekHANQw3CxR/iXMmpm7drIwsi00kK2tQwq5kfj7MocrpLRlR4yl0sbFDPeRnDchQlNoYsN7/l9EutoEal7IMzFa4dEIj1DrwMaBnAfMLGaXUIQbDwRBiCQYVkGuakxE3fqBD89h/HeuB+YK5ME7LdWbGZFYYXAuDrXzWYaHbkIm6XVt0MGHR4Dkq4w3JEFjAcPzgmFLEEmHLp3n0HPJ2K0WWN4IOhZznMBxHBPnAcZUWurvC2VOS6QRS1KxxdSb5LsfBkLZsjmzOh8jVdohtluhu+4XTwa85jUgFFfa0E5ppSTY3d1DsAnc0jqG88c9hqowOcn3zo1e+XlX89+pdafPGtkJi+O4xoA71/84hfubOe5Z60JaJnp1vNK4hLHEXoGuAScjUxmAS7FB8sQibFOqBRl8gB93ENaUpo963XJMwipYjnD+gxwgmSkZBOMKEy55onmIBuIGdUzv0FzEnmATRLpmzxT9DfjOvfBeRW8P1DVakRsHKSBCvpQ+o77Jg7fJIM8exy/V2FZjIv1xXPYqnAo5gGmlQQmG4/yRqyoHubSVsXXaj99ImB5Tcbckmpjv63arXQK26cC+C755gYSZVCXB6r2vesRex+WRzMEyCIzGmxSYPTOWsmLMhFjJPNmuaGxWG+KgQSnZO9Glo+yd2RC+e4oJyNrIwdHoOXj2hjNd2LQR+7V2m3jgv3a6w4jCo/qvXouGEc0SssYM4aQJotyO2OpOZqHZ41j+/8KRsf7WwUiY+S1jJkUQcIiBl0yGpkctxYY9ftrgdHx4bIwLFxxCejCBPJnk4UpYDOyiJkc0Dzg591TbwvEHXYs2c1b6vAgYfvrV1+ZffVLX3FyEG40ByWLDXAtTTEDXniSGgFenDe900+LzWMsERTUs2NzVcvBEuRsOsaYMlOMg+8Avg4LUDqBSn8/8cQTBk1mZ5z5qwSnLk5PfKTBmxaoS3BoUgFubEzAFsohrm/uFxcHL+KdOJ77ZbOuUOpC43lPTAJzEsUHMxq3JqEDMJ68d0WxYY7lUWwOY+Zc3Ov76vFbm75cDAh97puxY5A9rCQQQgF4MQfUi4OpIGGCY8N2ApzNLCu+ByufUAGusU3uGEIgrFxwtelZw9AeltBgE/zi2edsmeFqjWJBgDi7UgLqebVSZbzUx6u2otWxCnDDfYbhi+U1gjxuIL2YHQsIK9MKgN8Ts+eF2ot4KsbdFjBgEFEm/Dl7UlUQ9mr+lqWot7EWcNtTOFwbJ6wR5/G4POYKz7Dl0a+wbPw5ColROGVDGVB2tuSiEFoUTqmRGUHCuQssV4xQ2hcmS5vPrIjb8l4UkhYSVvJMdbtop7tY7frx2CO0F8Bo2skmKSfGgtebM1ErnskyoeNrfb4Go8yXEw20vw2MUPgoUlzp+ocwTukeWFLYUrNOuN2724pbh3asJmCUZ/WJ3IhchyzSnqCKq2vPA8fAfn4CO6qfm+16mzMjG5t5KRd2JX8wZ6l9alkGCwmzpnEktIdzMO/LWs/Okkd5U1quFQbXJYOac7mvujoYEVftLjQ6F3vYr1ZClJyLwrFHwcyjHh3l3Owe77hmPR8bSTD+JUjykwAAIABJREFU/lcg3uuKkAjUVCtusuI5p0spAewAV72HaSIwxXH1GnGCEmvMxLB2RcdychwxvZyH0k8Gt+xDfX5ZMtm9yXWOnaoz6QSIe6hOQB1RyjFRu5I6pXITt2GAHLl6TZnaMIbdAQ8Q7LVKqSmYTIEWgEvAqJXlEKc832fFpDo0KK7Zvh+mN4bXtDbb2Jr+1k3X94oJJ5vdoKJjFL22JbOJmX/2uedldL9s+ZXYfrOgWgfcR0I8aIdMeAZr6LJiog1utV7RB+g/SI+saTO6LcvitfKz1Ny62odqcCJnYadZT1QuqbCdciNjELDena8Am65r1lqYx1A6vhiQbs5DcaNirB1DrPagsM1LMn5wr5uRVXvR2gf1HM6rPvSBg/vscYT53i4dhV5BJ5zXcyfh+OjRo6qU8bblMDGmsOQkanGeZeUUFIkjg0RrYsN62oKqqokSSUlk+hRGXTrgExIDFWrBc3hLgPSASmORWHddsaOcx4l0yIg2ygGj9ao1nsTiJBia34k8ssEzB4f9xdp+bUBn36bOaLANz4ekQOqcYwxFzgZ8zY2ieYORrM0A4VHe8PsiyCpwvboVaMDoeK6sE4+7QRzgkxjeg9K9jlc271JEQq47MrjjvY/jGvXOeMxaYHS8h9zL4nzk3CEnF8F4iItxjIvXuisYjZt+rYnM4K04O/CXRZGNEcTLBAVgAVgQYjcUBE1yAp2B3jz5mrPNrylG47AWoxe8itmiALZowwOUKIlkRShlyd9xVezcs9ub/CICvzsJcQ0EIONCAEYJxEXPJombF+DF8Vi0MI/UA3zwwQctaPjslkpo8DkMAA+fGBKEAG5zZ7xLKfn9ztqvcjPlYuUcBxXraUtWQo3zE+tlsKo1g7AiLoVx5wXwnACXhASxnjAmbAzuY1kF3NmAAGcYyZde/PVUkqrisioGjvGcUabj737zdxxq4BIvbcUzr8y3Oyhp/lKv1LEyAhfcq2uK6ueKmFQLhQ5VYJyEUeDaPnLo8OxXL75kUBoQ6dIqrRSpG/m62OLqd7zJIJjAfZQRMUmMI7GPCTx3FSeYG2IotVGvU6+QDjxd/JnrxAAq5VzCdxHsOeyrCwoDSG/K5XJcbqdHjh9VVyYZA7ofjDTahHJ/9DpmTThZRC/Wj2NHW1lmLZcLpwBYntOo+PIcJ2uPrkCRkMNuj9DIZjVoZH23cIohh2L2se1yTJYxY6jYprniHQGxr9/MaMreLAqkVeOKez6Kvy3bjwEUNgLajd9zHbCD0J7mHxDa/1omOu6POY2nBAqqagZXCE/1Hgd4VqF0ZAexpAZyOskl1TEshqueBSVt6t4rcfCm1pPlgzwYzAdxv+wvt14kFlDXYI8GdFJazuy25FX2aOaF7yc2lM+4bkBxGU7zZ4+rnDq3/KRsk2WcPQnFZObct5XNi7xjPF43DUAw3jmOnHj2LEwc9T4toxrw2Y1OB7GsH1hkomqZXP3uGNwhTtBljnQJ6vsaXHsvFogN4EHphsmhxqjL6BCKQiILil/nvkYWPIaU5iBG/AXFyONKJrQFrwehBEsuwbc8lfGR24pdYeV9S5/DKAGErB8Ij9GxyE7XB9ZY+TuxvI4VZa8JbBQoLxBd55sr2ezH1J3lPuctHYtJ8x7qWF63xLQCr6ecjmEobxsBiBoqHoi987n0vsOfCEXQ8W++fWr2jz/6yexVdVZCbqH4eSHnWX88W4djKTnJMchaA7yHMVZ7u9zJlWRapeEgHypES7kT0ltlCBXIYkwY9y+oBXQxvfU+7urah1XijnMir0I8xNhw3DX3gaeNigs8W8k/1jsJTBiBm/RQ4I8JXeO5IL+vUM9b49mjXADu4wO56bcp52C79tI6wurai8b1kP/3HznscRGWwfU2Sz6jBwk749omgvo7rtcqMEqM6DZ5MG6rO9lt7dPb1JwGN7hM23a1B71gTyAtLhHrJmg6OS4xzwGjLA3LIHRFSSDP97RVDGApudTPfRJI9fdU7aONw2rhq0oX/T3Co9C5MKNh5mOwjkA0z8wjaNnXA/qtP3x8HxUPzBgOMJ6be/MxbfRi5DDfh+TxQ94l3CRgOuPh552GWU+Kxzz/PQNeC2jHvb5474usZsYcMHo3UBv9N+qsxesvTuBnuun9UDsWMe7n8ZlHuea4KAQ2K8XiiceiGPaJN1+XC/Xe2XsqgL9/tzK6tbjfffudUgZscG0+wKiFkxQWmz/CnrgqNs9H2uxmShHwKIq2FNOHOQqCDRLFwntkkcNsuowH1qaUIDE+fAbYJJaL9wGmFHU/peMrO3Tm7+7X5h0z9M3C9KJmQx5SRr3badJ5hp7ErQSdDWt3fLXr43eX1qAu3RCrSqcWSolwnGOsBA4YPywssa2/efVEdf7Qi3ABHm4W9KlTb82+9a1vOW60ihOrtmFvGphnAO021UlNfVXOi5uee+VcTgTrLjV8j/nn2aD42eUIzROvvW5hFiFpplpuRu6JZ8P8EysFGDVjIHDtxBNKMOt8CB8LAJxizaiZySFOxxuv+vFS7ZD3y9VYNVd5LrclpBc3hDdML8RKcCLmT4WTJYSfefTx2X65Crfo+S3rXC55ImFL+RGeOWvJrCOABdcZCr7/BYwEQGZ9R0hNG7EBrJUijr4FITWCwPx+NzAaoQtjz5yipMOuZQ9EQY8b2+dFMcs3l99HSzlsXIB1SpdM9U5bWX+SDOgGo5wjQJT7TbtStECuXwK9XGMfdzUNjrXHpOvofdKJGu4qBLMndGBQpmNsHNHogi4+xJMCDmS82ChSCZNKlCv3FWDUcaICnQaT7qZ0w3tll/YTHon06+Z5kgTkfaf7S9hOxeBWGIrP2QAPxZ7OS8R3xqjm8xjcMKQGfXoleSYeE1frkKLlnNnjgGErjK53y+cBP4BRDIeUV/LzI+55WstSuOrh7XXXgJQ58nMA0BiYVTIgLLU9ELCUDYADbq5of3JNZA3VM5zIJAofUA1jBPDBiOd5ug0l4QHa1zsUcvSGZPWKOgARTrRLXiLLG+3VcvfV3H1yWwpcc3dDypwQGSpveC0IqOQV8GTQ300NLJskF3gWtH0smVOsc+QW17MxgduXIuk2XOu9tGX19/B7wDw1a8p0eR67JNgERqfSQQVmyFa3u1PzcFlenBdffNkNQS6J6UTpV9m8ArjIT4gQ9AdrEPkNqPecyaNlY0rfy8sxzJpjPFKRFfxd91b7GllKbCpJubhhYWxNvjTDnTXIvAGM+SyNEhyyAQhtMArHvlXhAuvoxoVhAFjTe9S/hhkFjO7es9Og+n0V8+ceDh0+UrH+J0/V/UpW8hx5oV/xIhLGRmQHoJQKCrwekJFfDK1aN+t5cU7Ol/jpdQpXoUvQZv27RetP2jPDulu+E4stQ0yhbJAVPFcSFqsFaoHrxZhRQ4EOR6j9UfKHewpot5wa3PTZR4x3YtPb+CeBKXq7dCi6CTe94tj7eY9gNDI3a3Ncn9MD93MtuDnK/OiNEYzyXoyMjHMcb8BoJfuRfKf8D3kvDytEyWx9F+UPGB2x16LcH8+7WF1l8T7CHPc2uUOXLTKf070Pbvrx/nOevOc9aqNt/hrnatX7YwLTeIPjyTw5vYlZFBXrVgkt1ODjIZLtmsXD5jmkeBgsj3dkeVI7c0XA5dlnn509oWx6NvdbJ970Jrvd4JGsbR4WzCjKJkIJ655xUXuS60TwpmcsXsTEUVoASNrGFcexbK4qaVRsBmD0uLLhE6hNez+ui5sekIrrxAHj2o0AQjYdYyFhwkJb955uFZz3gDLZnSAkMOrYsWaQqRNYgumShQrAF2WIkOc42EzuCzDKcRSz9sKgXbbmFdbyySefVEebUxYKF1WnDqaUNoDMA/dC+SkAKwqNuTcIh03BraKYngpTqExilA3zul3gFMb04IFDXgfXZDEnvIG/GUPVF+2EJt2Xmc52v8KaIDgBs489+cTsNc3Xc889p2tLGGpMCGczHZSCQvhLaHut2OXbGeANCIiZdU1YKZSLcn9FqUfYJGZoBKNk0GcxZy0A4HFR3bqhUkFK4HpA4SE7Fdu2TfO6pDFZSdPBEtCpCbaBpbGkzh73HcZrvFbA1+Jm9310289R8IybchRStSHnLuTMc+2juRHgUil6XmEDijEs5izjmoPbctMDRhMCMQrTCK1pHAvurMlt3wlhjQeqQw+MUlvoYW4yF1YAGAlhWtvI4714DywMpYBgFQ2szZRSGkhApuUEndr8+7Uq00YViEoE6jaPlPaC8WuwCuh02ImUHC8nd8DMyNggSXJF6yhsp+ehwQr34eff4DTPMkoGD8ASMXW97gGn6aJjl6k+x6uSZ8b9pPA07xEbnc/MFCX0Q/NjIRzqBpbKcZ4ChZKFtGZMUl+VMuuMXs2FyxURw6vrE0rgZ0FNREAuz0Zzzn7GxRmmzAXhASP6B9DBYNyIHNM+gNElrs+lkTo8wLJS53IHGsmUlW3LyoAmMasUOfKSrHu6S9UaJ6axXNQbN6mrluad7jJbdBx1Ub2nKMHaY2QsTiBrJtntXjscptZSjfdjGUOlPOu5Z60XIO24Qq//akFr2dByqualgGzAqNshmGFst6bDSap+ZUAI56bY+2tvvK5Y0F86dh+QxPkSH5zELAAbctt7k2cnwway5abWJc/7htpbMn6zh5pv3ksuRcAP5yQvgPtB9rK+eK1IF1B/NJ39OEcy6bkuawLGNeefWlM2YHEdWh4YmeQY5Bo/9Zo3K64TuL6F9pu6TxJmYb0ZP8woP6n365JUYkfZSzt3l5v++eefnz3++OOuJ0r1mF0qxce9HxHpgj4kw97Putcba9UtOsWGblF5p/XyQOGeB5Tu2KMqLzI6rykEBzC60UmHYovVJACm2fuYVsIDGI2xAlMao9z6pJ9fwGhkFL6EEaBlXcdNnzCxkFZ8nrwWl5pTXG2uM8rbrEPuNbLPA9ZrEXiO7/PZCAYxIqPPAkanMeq+Ylhk7cdNjycBnAQz6th1EsUa1I3nD9gb9cP4uc220Mk90BEcTsB4IYFpLZCd+yyBV4xr5mbSyW0cjvO0eP3x71W//+m/+WONZx4EPALScWIBo7wotp6bKUHTnU40trgm+N5+UfEXLiiORswocZDn1WYMhu+Bo8fsIj75xgkff1PWla0/2uGRENVuFH5HiSTbOdYxm91jZD7MuFW8KIDP1xfDku8G9AEe020EMOqOBhIcuJURWmF0AJeAQC9+nZcxIUDcUUnCEKHijSlrBYuZ30lgsoLu6gAoPWfU6ruch1qCWDgcz2aHreB+J8AsQVlxtuXmua3YLT5jozz+2JMCxyfMZNLL+POf/7xrwDEmrh3hwPwyBgv/VrqwgWaipNQ9PhQMAlNKEIv/8KH7yhjQ/Sf0gOsjGAHX3K+ZStrNdUIV4Jai98wlc/ff/ov/zmzRn/3Zn0lwvdblXWrzEgPIdbm+F9yQke2wBgla4qIYE8oeYRlwmZCPURBMIKxBbTb0vPewroPylmB+6pGHZvcqdnZZc79D491AjJ2+QPwU2awk0vCceN6MK66RMKPZdKNyHAVSKf35ZlwUUOPfHBtlPu4tfq+Y0LnQtUuTtpODtT2C0ey7aSzMKaC4S+ksbvIIQR8f5igCtcFkXFSsA45jTKyVPAvQSQRW5MEIRtdrDCi1eFA41gpZSjpGq3vAV9BThbR0aSYMnmsfaZ9Y0FaCAe1kbVjJSOK8gDH2HaCRfUhMdhgZmFFi5M6qliMlaJifgIYYzynvxf1HPiWcx88bhd5MvJW+/raM6dhangnrBOWZxEHYHIxT1g7rG4afz/yseh8mHhXwzPm4J7f641m1yxzXfUB/1knWzu1b2s+w+KmP2rHJyXRPnLABM7GGZOTb01FtQUnUvIfuY8hnFCoVJQDAPC/Go+PNvGv+OMfGpY02CHco+5r9jYue+9silq2eN0ZlxcNCLhAis6K9hUEQQysyjRam5ZauWMAAy6zfGD65hwq3aTDdDHyAdZhF5rjk/RwMjGAUkqSAejKb2deMtpn+Xv+AIcZDDsLf//3fu0MQtVXJIUilBuYlpeySL8AcIBfRYchr6mvy+xHJ0egF9kfNVenIhC1432irpkoMxyBz+ftDAXkYa17ulCRZGwbf4VftCkffFflT+8Tx7rCFlCUSMEbOUeSezPp71pWLnzh8ngl5EBgi/L5VNYAdhym0hjwn2x7Ae1gGPOemvODXvva12YnXX/M97OjuS1dFqjC/1Il2mJyArmNaAaA0jZE8IWaUzHkKuC2rRNseER4wo2fPfWQwuqxrU28U5p45QS9eVshOjBFPQjPbMU4Kc5TxW3ujBJjXAmCuq+kEw0R2T8XuNfH2DpkNrThgexT0gnQJMxrZF09SwGj2Z86bn5M+0hzFsB2JjLwHio7ctIekF3/ANNcrD2qXaOt7A4yCM2BG7RFqMLoaaM4Jjox3EWimHfY4/ow9QNaftX4e9dxa35ne+wwwGj13N0B7VzD6r//0j2WA45aYZ3QtDsIPumNuCmDU5HHjLPhiABUHpskGaNUGXnZfeqxmrK+zyhqkNNI+dV4BDNIDvbLnyyUGaPVm7rZwcXuFhQD08ODYQCwmFJwXlwCGF6WUGOMZFaPd5jAbLm1RnXzOaQHCjBaLd6ksYinfKA0EThXCl+BuwQI7ChOQxYTlSN92xvPwQyQQqR6pFo/BYMe20COdxY6gxt1NcDwWKjGjbP4CqhTE7tgmLFvd/yYpBe7hiixXAshfe+0NA9mbcnfD3F6VwkjWMCCVAsfcD6xFLDueEVmPCDOOdfISdeBaKPK9I4fvr0xhPTfGBcvC+BF+CEmUt+uVao4TZ8d8L+s9jiW79F/8D/+9hNne2V/8xV/MfvjDH5XQ0wxwPcr0GJRK+DvWNYXBLVBK4eOa9rU6IcPxnJ1cEVYlG9n7pZmTbOQSTrAgpSid2S531V4J0CdV0+6gDJR1Yk1pDUoKB8pvh4Sns7z7/lDcAaMRVOMmmjZ5M6ujMMrYxg2c38fPWnxO22rcjMgm7od7dxiKgv0dRkBB8gay/Bwt3wguBMhtYlZ7zkZBlIstWtMTKG2wRcFsMwNSAmGu+G7KOcGMLgKmYslLyH4iBTgKN7OZ/GsjyLLDXpVyXdvQaxYVULr+Y/rFywhSPUK329X9Wx7peDMJ+memsj0zgNIwlw6H4n0pY/aUAbHeSoiHx9VCMwxp5tSsW4dTudtSsxSwT3zGdXgmyK9U70AmOTkHD4fGtEJyi76LzKAWYMIPDPIIH4Ddg93u2Ewze808Eq/JHKcI+Qj47WHpmEjuO2vKRqXukfNYBupn2DgKpdMJzZnqgGTuST+3yeV+vWNA71dtYVhT4kF51jzHTe4ZTwKd1gBeLtel3CI5VeA6sr66URWLjTuevw3mYXHZWwOhYabO/rpKgItcytynBSRftQ4xM7o6Ji/fQX6P1Rxgh1fpp/6btp41hgal/ZPrY/RyHrxAAFSe9U9+8pPZL5V8yVwg3y/Io4NMwuBBLyQBC9mF4c2aIByJtYece6erwNDgIXG3nBfj2OC+Y5ITIhJWjFJK/M46On36jEKdinlOKBWGD+dhDBAjAaeQHSFZvD+5bz1jEigxfGiJfFWMI2ETlFIsAFfhBpA/sOPFwJZ8ufBRJfcePXafE4ofeOiB6rgk9tOx9SI9+LkiY4TvUTXBoTFKZktVCYcVaRjEYwJGP12nmG5q/Co56+z5C7OHRKbcEuilTBHVaw4qRAAwmtrhnG+J0mJmhMkvkGHUnf7QI2EN67km5r6e/gQ+SZBqNnIEammY4ioOMPCtywPAeM9GooBx1jjnjeFUbOy8w9645sa1fgdBMBxo3dHo2WvD5NDqElIcnuuboGhZgfFIwhzZ9JanHX066sNcKvcdz9ioo5JXMc7RCBbze7wOo/7KnlwEwH6/meo7PhtAbZ7TWufMGCfQzjn/1b/+3727Y3FE0UfhZaLu0ebOxI+Tl7pfLBYWGRPHZmUjXLos0CVFsVE7BmYU2h8wyoY7dfItH79Lgh0ldEqdfGyVdFZu1dKsXqyOIYs53Q+PDFxveNyUPERn7NUYzELoXOXuL3c5wtdgWRsLMAlQYyKIIeJ4rDRcKCg2x1bi3uJnJ5FQBDgLCTDNsVz/iOqxOVZSSssgkc4nSHedt65fRe5x7VjQSFgkpsjugmaeAJMOWN9Z3YwQFsSwPqdMT4TSTpXMYPOe/1D14WQtMRaOo0MLMT6uUafLYlUzH8T2xLXuBdMxWli07sYkF4qFgJgmBDCMLc8OwWOg2OEYKNMYGWaZOugccH34/vtmX/7KV2d//dd/rTGea6OkYowQKhWb10xGJz2FnXLtOl2/asCWxerPCIbvMJBxoQcUFvicJzxwLYCoayviwsdlr2MeUBH8hxSEv1PuJgAprezILkWoY8hQdcAxXnqPxR/lFyYyG2hiJtstPwolfh+BYj6bM0Bj8tXcXTKCt8SSMRZeW9S+krmBxap7K5ZlFDTTXOD2dFWUO934o0BaNeYkMA1g1AAHMDow2GPnkgilzH3AKO/DjAaA5jh+ElMX17OfI5WKDETngNSF5a8rya87MvFsXKRcrj2yfnmfTHWYKDJ5zZh30e7UA6U0XIG+bs+oPZ7C9axlYr6t5ACqC/PI/rTbmVCOZHtr3ZOZ7+QKyQK78hIq0AlvnAvXPi5xJ8bIoHHVBs0foQjsc2JbAal0VWJf04aXz7dQ+1bHu2mEZBzfT/gP7zFnjJu5qBjYMrCjGLm2E8a6yQjPibVvsK01s0dJhW4LSgy3wCNuPn4Sc3/fsaOWP2SEIyy472IuO9RDsnSdCqZvkIHLGhznjTAB9pnDFARG8QyYRWft9GuqAZnQhH4fWDoZbGNQGUtXuiH7fFGxe2/pGrwCABKqMK1J2FCIiTbqADE+vn/yPi5+jGKeA2CI0K3vfve7Bl7TcLTumI+wj8miZ32kbCHnDdOOh9BgXc+b67sZA+yp5naUVV4TWpMBnLS3TlMS1tjFi5edKc172eN8h+si05ljM6Wtl+YGAMKh4rFdQUF7A8/PFhIBndQGC1dEEWQD8gRSYyvtO3VOOkJx/f0H9rqY/9796kevdYue4hq35L52+FZ3oMPAYH5gRpN4ZC+Ea5bQZYuSXaoeo2s8/YUvzy7h2dDSOCjS47x0zC0x/XjVsMaYpw/VFId9vdEx/ejqWu/ubGUjfB7SFTBay6mMkQkQTilCA0DV5/Oi993sYDCWYtjbeBSAj7EdzMN4ApIiq0cCIdcf5er4+fid35bAxDmyhyzr+9q0kaWU2E49O94HjI5G6ShrR0N2JCTq+NXG2zjmVb93CMwicLzb8YunnXTa4O7PPH0WGF01hzCjebB1wrmVG+XjhzeA0Uwe3xsDttm0ACbADVYazmHqC1IH7f1335l9eP7cbLfoe1t+spRY+A+L1cPdgauN9/cK9CEs2IBcH4aIRUoJJ8eU6j2DPI2UDYxrKiwj4yR2Ncox7BqbB0bSG1zK7emnn64+6uxnnQkACwtJnbncz+YuPgwY5XMAoBOrpLQICUCQcf3DSsxiHui84ZhNKQ/XhZOQKneP4oU0J1ybe8IFxned/KCFd13uTF7X1R/32LFjwgS3LYROvvn27JlnnpHb5BX/vU2xpWzeE8pepxoAJW0YD/8o7xQhsg23NJbvxfMV/0TcWLteDaw0ftz0GAxmoCTPGCdzhKKpSgIUuy7BDGsAGJ5cRGgvGDn9pLPIkfuOTglWzAMMOZ8lFjU9hgmPYBy8ANE1F1W6iASuXJ85tBWna/AZ17Vwb4bFzyxgtHcE1h+AltRZ2hdKos12KLD/2OGDs2NHDiluVAHzAqPURdQJHctYZUrkykKUAmY0lgipkYVMi8MoihGsxqrM8dlYI9gMmFwrkNxWemdbs1bNyMsocIyaQKkNw97cZkth89pqxPBwQkfHbo2W7VoCZBQeFr5TzCflDXB/NsPQ11tsoxfBEjfkRFA1Q5rPAUnlaSkhCPuZ52UB3yCY/ev4ZsWMXiITGfeejnXbW/1cVl9r2CHaEXOu7V2LMZ3grFCV9HhV4TBmcMQwZa1MISYksDUIDDMVUBeFw/o06Gm2PjGYqQQw7oUIVY4P+J0AW8faVsm1LvukcRNzyquAh2o2Up9XMXYUGUcu2MDVZIxhOzmen4BZvst6LeO5iqjb1QgjTrUDDD3i9nQ8SUiAURKWcIeSuUz2/VnVfd67f59AseSgM+HnMWh0awJYrxcQJQZ5g8CNkxCdHNgGFfaEjLoCX0qOoTIVoMV1hFcbh0lX8PpmocYA0pGLSpsYQF6LCisdyca9NAEQ9kUv8nWUD9K9JGEJw7K+U4CG4THHzFPJtxv26sCMsiaI4XfGuuo5c57kKPBZqlnY0+M4/O0GdsVwVVw/rP++PSJXpN94hhzD92CgoyfrusWI4jV0VRfNHa7+d96Rd0vAH2adV67FPThcBZ2CTBv3WT87rz3pOzdu0LVpPLCZcBfVgaUpCt/bJ+MEg4r4VDxixySv2Ttn1NaU8R45eqQ9eOusV86qyD3v38blb+azvGzkUDCmbQoJM5Gg36M3LqvlJwzvhs2qYS229/Gnn6EgroD5DZV62uvkm0+0CO3t0ZgcW+7YfzHr2h+1h6qiC+Fd9erY8QlERqqtBqMueWbhszp2ND3o+Yh5GCFZ1pSNUXUWyzodweiabGAYu2EdL4LWjHJufNWVDSgHdnY8f85hWdDn3r5rt0kzvB2LYNS3q3mxnlwDZE/XZhY7VyHHj/tv1T3+e4LRRZAed3/m4Y75WEMGTMf86b/5k3bTJzFk9cOehMRgqUxsaS9IF//VZAMyiK1isbP5UOS099y0ed3stLLnCXgHzNHXmBQDGLqHHnzAhYJJYPKEaeGyWNOWE7eHGbNWcGE9CQy2QG1LIqwHQiJMHscCuvg7be7OCgADRtn0uF8o9cTOv5+dAAAgAElEQVR4UQwUtWcDIiyos+a6mggovZe4Stz5Wbxckw5MZjq7JBWfe1OJ1eHaJDCVYK9+6bi4AdtY0mxqYhgBxrck6BF0CHmYC9yWCIdf//o3Bpr791FWQ2VFJAABxht0PoQhY4N5/fB89Uwm8JzzXrykVp5SfvSvD7jjfZhgLGSs4IqVLVdEWI4AeBhRrse1SKDicxf110/Y1bTRJDufuWQsBZYqNok+9TZMtu/yfH4k69hGgd1TaoBASRFAof4GjHItJ5h1dq+TLVog+9mmSHJvbG8kykN1eSeEEudwjJ3eW6ffdwrAfPlzT8nlqrqoEqbbxA4ASFc0Z4kJBBjgGgnQM/AFnLCLeckN7h9636wEgH5BKC1ao/k7gqLA6nxfjQqWxJ0w2Kwj5tYKTYkANgYHMBrXn0U1Ls5OHkzv7kWFHqHl8Q/S2HPXoLBcqvjAKiHK32nB5HJcSviKUbqaAW3wOtQttdDteNOwolw33xvBaJIxVLrS8sDAwcAVNaTnpcRCZALtBgGpJChF+WZ+WVcrZOn2c4lQQ+Yw5j0S6DZkiWElJKgVAvdbe1EVIVRlIcwIQIuXy8YlRp5QggZ/MYZ5Dma7dO92l/t86g6lqhZVQojQA5i2iiFlLOwJjmPfX9JzdlxmEgM1zzzv1CElhjpsKSDE+7Td9X5WFDWXe91yViwlBmcK6K/Tel5S8iLPENXmOFBVNsFVX+XVKtxpSobSnKwXGDW7LucSe2Ed4IP39CJcgWfJOKrSR90H7mH3dpc895iaqZ0USxsjxXKVS3l8zRXmvCvZKsXW+y/fj+K0gcZz7HmlGkqUtde5v0f4GM2JAADlaSGukf1F+84///M/twxCbgLQ8XThyYGR/kiyKG2hExIWL11i+atknbw6kmnETCK3U3+U52sdIpAz6Spd/5yMgQDZgFa7zcUM7u4KM8g+njXrOnJ43Ec2mHV3Btcto0jg4nnS/IEGKHS0AoxCgrC+8Aax1gGj6NunHn/Sshr5zFiphOBSXlqfMHHvKrQOPb5L4R3Rf74P09uKjeY7SnZDtrspDWuzgT8lnS6qQsH9DzzsmFHA6Dpd+7IIqZUV5V1I92Es8AxTu3ej9nkBpTKwQs4YqAIiBzBax9UqyvuLYHQyfB0+UscFjI7ykfddhkz7I8csgtHIvUXANZ5n9Aws6gWvxx7DIhjN2CwzIQeaQSdkhee8R4m4PI+NeGj0OeB6BJnjfshcjLprfmwZip8FRj3uAYx63IOOm/Z0Pzv/3fvZhlK/fJ1Qwf1ezjOOfa158jXjpp+fsAafB+N6gX1xCzGBMzZKAAybggXJYuZf+qrbJSrhde7MWQEsla9QDAkaEcViRSAhBgjdI5bxgmqRvq8OTVyTzsWm67UBXPRd7n2DmHaDVXcLdSEBUGicgFReCIeAF76L+4PFjcXJdxCFVgRibMlSRzDByAJSYSQBaE5o6gLYlMcwQOkHee+Bg9O8mOHTw2B8FIR2IpAsVEDlNsVmGlS2JXvxYrkjeNkthoIgQUjnAJDhLgcEf3ThQxfOxtUSSx5QguXM2GCmEZ4XVcKJ+98u4eISM1qoWNskQPGiXRuvm2JaLUSajQTUIFQBo8Q+we4yhltyk0ah2mJt6w1XJ0KVsXv+NA+upwhrJ2WJkuN1XMYEwvP11060e6USwih+zyYiUQrhR3ZvmAbmietzrS0q8cG5P1ICkxkFktoQcAlU71jlgMC5cKJOYCWwed0AOjppykJEbioK4d+nagcPih3dLkFIdr0IUmdgbyLRo4VdWMcI+DCdZXRMe20Co6vG0mCRa477ZtyEvYEmlskbrxkcx97obzjSuPOcbSvhwLhqDMRzrmZvzaw0KxrwODK6EQoRWr8NjMJMJjYvcbvO0icOoFnqgOa6Dt4SARKK1zfw4GdcxlEK055shjTxmZ4r9m2fg0SgKj+FziO+VCBVrCfMMde7qpgyzkm2ull5KXJYR8CSM3qbOXbMOLHNGHt6zrzvgvaKYc78RPizvhOewji5lzDZjCvr1WErw0JIbHWF5VS1BgMgCi81GOV6sFN0RAugMoNnN7dcxpI7XAuXfXkFBJr0E4aftZ8ancyBvQUaj0GVgSTjpNUlSUSKuWOP462gXiSx8WLXbVgIVFLUPECVpCZApmu0SoY7FpbSQMZvBUZRfgGjKEZiis0465mYqZNcKTBabUOz7kf20/K4t82oeGrvri7jlNizcX75KsworxGQ+H3WGMSEJqnAQr+nxRqlynEwtvWcK2GMGHzu+bvf/Z6rf2QuYfIhDbZtrf7wqSbh5JYO9+K8yGLWC14tjO/NArfI070KO0MPnJGeSmJMnadmgPNzXXQC16SEISDjued+7sYkFN4HIHOO8iherUQjxVJmvXAeyAHfT68Dn9vrvFrkrte87Nip2p+Su4BG1h7PmXa7vFhPPO/71OYZ+Y8hxVozO0xugKYb8uMd1RVFXnNffLZb2fNlDIkNFsgltIRnRZUFYlE/ks7crPsgDAJm9CPF3h66/7jrjZ5TcuIWHQ8Y1R0YEGM4GS+IOfZLRhvPFKPQRp72TcmOeVhgrZteUAPHOYIfltWoGwBvWS/2gvQJIne5BvMMGM06C5gLwJrWdi49/Mx5IvsWD5nk/7BmR2Pet+71W3iLObVsaPJrr/AGOSIux7YARkdwOcpezjnqMP522cM1gGXGO322AEYzvvG+cqyv2WD0zn27eib+ncFoaOI6TT313NQIRnmPY2O1R9DnoaVEEBt5l6xx6l8SSwkzel5uAcADLAibBEXyi58/OzuqBQ1gJXOdm7ygzQq7ysKEkaOWpc+ra3M9FpBjVho0hTEtlT5/AUYRIGxyhAMC2wylFDibDkBErMzO3btcMoksQs6fhAU2uQWWHiSbGDDKubCmeOE2YxOvyLK0u1z3xQuQ7QSGdv8TXwXwysKrDNxaIJxvBKMIKRhSK08JU+4bQQWTulWgzbFtHZOKkGEuYJiqN/zlydL1RpE2BSRnflBIBnsCBTwfxmTXpTrIxO2SzWgLXedG+Dq4v91K5/XTRbAJlpeLHqHygBK4AMVvnlBNOs4nIcd5cIcxb9wfwpvahlHKgH7Hy2K1SgjBggNGs7b4Seyo2YF2z48AsTaZOTijGc+nwVRvbjYWglufk1H/yNHDs2MC8suST9sFpGl1R6s8xx02wxDWM+547wQbZbUfMjdRYhkPAn3c7Pw+nmPO7Mxd1xFknBdXtc/VzK/ZXa077i5gyBs+TEgztxNLKwYZRXIHkF60UOPNipUc1ynMaO34qWtJsvN5Pz3rMx/zHdaMlGK9As4RtrihDbKareR3JwoQq8t8wrDpuLjymX9cncSMsXcAoRbKMiwAh8SaojgvKqynmP8K33GyU8d6bmkXNo8qYI+YThuNKF3H7NWEME+AV/8ECHZZp9xX6oR6Lzfrye+cg7+5L0oBFVuq0jnyYPg5an85blD360LnbaTDnsE+bRbzCUjYqtaIxC8TO1hKhaRFMfb2WlSCAwwSpYPwJMH8bYCpdJH4UtReg7QS7bXArVXiuJ4JoFLsv8vteGDyVMgtz31yD3ir4gWwsQOoozoQa2hgRtfLm2AF3p4HwLlBeMCo9hVzGANqsVrDYMOt2h+A0ZGlScLnfF3VbwGjZsPbKxY9EzBaa3KeRT+Ck8SQwo6yjwCjGP3/9t/+3x4PniGfT/dt9lHMKLIOIzulBXkfGZyud9wrjCrv0Z4WGYo+cziJng1yNIYKVKLHqfMn/pbrPfTAg7N//Md/tMeMbkTUyTx37ryvzcuhHBgNkvOpJGCw1oZzwCjvsRboiIQeoJIIHZVoMuOGqa52sOLyTqnPzbhJYAKMkpDL+GB0ITnQs8jhN9960/dDwxPOT2kn7um6SBzmY59iTO0J1Vqmk+F1dBXRN9JXm5ZUtlD1hUlgohPTVQWN3tI4l8QenzsnsoHEOO0Rr5n2wtzoRFeAueVdh13QAjuG4QhGR1xlUNSG8lpgdARCKZk0gkjrWZEk3ibN8Fku9FxPrP7i4hz+XgR6qwCbjgszGsMiWGsExQGjlouac57TfuU84JVELoT5H6+VPRQwOALxVaREl+67GyD9LDDKbd4VyA7Z9JmO7KdxusZnsHi+O+YOZjRsWIRbi4M+Z3e8qDoZfpWySe/x6haRntosZIKn98v9AduHZb9lacPsA4EqzLp0XmEzAEbvp/i64gwBo2xEEhJwoyMQvGkUA2nwCXDpRWLQQsA2jIQUy0TNYya3Tf6hyknERe/4H202XnQY4SGTgMT5se6wWqkvijIh9pMXnZAsDDTpbL7DWhzMT5IJ2Jh8F0CEUAd0e0E7oFxuEbnrXX9Uc4FQ4FwsGMAL88WxCImD+++d/fSnP3UsDuNgk/M93EocAxjl7ytYnBTvR0HrBbOXzVoxqVdtWQN+GRvxQwaHWowIq80KiLZylpBjE3JtQOG25Wo3l3i7ZOdyz2ZvJaAAr/yOErZVrGeC8EJI7zuw39d54YUXnEQGQ41Qe1+lqJgr3Ly5b8btEAY9OwCqn6c0YUqZGDy3wiVbu4T5PHA7izmC2MpaU+45lTLh2u74gZJHKcsqpPj9TlUoeFoM7n5Z5vy9VewxJcm4F5g1AD2/h12rTVKgerSSc/3sEx/XQnXckCMYnQuneaJHhAXfQcnnb66fbN+xXFPAXq4fr4TnpsMZwmaO546QG4VDetRnzzSM8b5J0H/c/+UTq/fH+/PvUj7e9ypwbcvde8/Sof/v2PMOu7Gr12cr48HAqIGCGUkpH8sUGjfBtnbHJorhO5ZUWt0MRzMJUGIVllHlnIo1IpGxOhC5I43WOPUUiyGbt5olDpxz2Tgl4cMdeoo5TV1PjxW2gjhkx36X6x+mYjLUSRzS+C4rJIesdY+tGQbOzT0i/0jyWlGs5rIMIYx7AJn3FzF0WsDuyqapZh1bGQISNX63+WU+JEOoF0xSJWvV+6LHR4hCgbDqaObi6QJCBrfUAQVM6Voprp85pPqHs/mpQpJatRsrfhpWz2C0C9Jb4TWoB8zW/tJcd1mosKJWkBOFFRNnbhUFTI5gdDTMiuWZM5xhffLM/X1NFM99zkiVW35eg7WNpF6yGBw8h9+8+rrjRAF+Mb6Rl4BFiAnO60TTj84XGGzvXFpLMwZIAV5UR1lSWIarqHTMI9UM7GmyQa61rLhbxntNRi/yje9wjrfePDG1nl4WwUBpIxv9OgagmxbOkXGQD3wvCXZc3/Pfe4ecCdbndukuvGqQKQBRetOjz6hqE7kGyXNGMZ0ulSZQireK9RJmlHFeUSc7g9xuYnJQiU1OatWxvH9Q/ewtp7UOHnnkkWpiob3rcBc6L+FeV7w7PerXb1Kba+2bzWJ5P1UzB4A+a7uKuFdC2Xkl6loOi6G3canwE+4vdV/na6akyyIYZe9a/jh2eXDfD25tzjEmQFsWaPxOuFZCG6/I2Mj8yIwWatOPu4Izj22+1if2ssc0GuCL5xzlE+Nkfqg8gL6Pm37Mps/3s3dy3dFomzOWqxNn5/sm89ljXoMZrfleYDX64mvlRf27gtE75jZu+js3fgljQIFBQ2fBRkgjAAzytOkMdrSYeOHKpeD6HrWhBOw5408K6pLc1Y4Jo8SErEk2/Ntvnpx94enPzV579TfewNR/REiyaSgDxZig9qNUowgSWxMlQdmOCNliRm57HAcE9CZFqclmvDCeB5R0xOcwo7jsmUT3Fdb1AKNmVAVa2cSUPrKF2ZYk13Hvei0aGFX6+nqepEDLrV8xcptdH1GZ4r4mimjZQuldlbjK4kf4ESv2/e9/f/a5zz8lZkSZxTfUylP3TFtEGEnq3/H6QMwyIQewSN44UkcIiWJ/Nzs4fb8EB9fx4u42gR9r/gGzgFCEzj7FnpLMwHd9b4pZDePNPDCndse1a3K33PQIH8dJ6f6IeeUYtwIVgL/v6P3+m3uABb0oJgjWgbIlZTQUI2iWSeuauWGeYKuxpmH87C7VuFezo92JYmFDjBuPeyNJzu4diqSz8bUuqzYtcXsC7Vp7S3SfEev01CMPzx66/7BCE66I2VCYAiWliMVrYRTmK0A0gmm0NLNB857BamIt290SsMKxBdLmAmH8bIq7aRewQSxlUrRmzGyZmS13fcBU/i72VJd2a0XdwRrlnfi+DZDhtQhGUVwep4S3FaBmcAK7npeq9RuBOYHr7vVND/mwW3y/snh1lsiwjnlMbNUIRmMAIVtg/nog7tZEYgrrc0M3KdgsZVdtRsuVbgNK83RLjDuAIKwUINkMS1vu3B7zGcHNZ2GcfZ+ODa9M6IJCFMLQGvWzmBs2US5LCsPZpNi8m1LAPEtiBk8qFg/Gh3li/R1VCaW0ND75xgnFTav8j+JYkSE8j2UZitwD98KedCkqfZM5I3GNWqEAVJek0zwjR5gLkkENmjt5iPliTsqYFJDVWsB1D8hcojpGexeKYRND3Sy+XbMyTr02tW6IE3WBZ1dmQAFp3bkjUFUl4WV2W+MF5LDuDAjZe47RLhDg88VYaBc+LPTcUJkvxKyjEYwW6Cy9E8bLQGJkRrtjXtaj2+d28p19IcicVGxg/8jjgLz+wQ9+4ARVQFOAB651G0SSwbReRAZdVq5DDA+uDWBNZjsykETXNBbBCwS54pwGzbs9PJJrNio1Ks5z+L4jJhkw/NE3ZKlnDVYCJSFFkuWSsVVSsJ5L6VYZNK4sIcOJ9ppt8BUor3hlSkXxHaq60EeedY/s2ySZ5yoOxBA3u8Y9vi9ywx5N6WDWBySNa0drztFzl+Vh8x6TXOT7e1UMn7Gzx1lDGF2EAEBG0O77hsZ8SaEB2xUjurJ9t8C88hQU8rBOYH3nHgFXKj845EVrWT+pccu4XfNWz4cuWOw6jC3uy+tfY8FTMrJ9sXHuwEZa6ybTGoyywtpUmzwHnDfhfFlvBqPaU2ASXlkTketrgdFxzXrvTYbXHLTNwXOHibQOCA6Z5GfvlzD/GSPHgXnuU6LZAeGD4JpFMDrumwDP8RpzUmJOIi6CZe4h53FIVhM/o7749wGja31nfO+uv//Lf/W/aU7vDHCdFkIH6bM53AmAxaXFWnFOuCjToqzAHgJzWcwTmxiLkwuzeCnXckNC9ROyDAUMqEFKgsLXvvJPZj//6c8m9xpglM0FOOTFdQiwdjsxFKvO5wQjjYVX3Gf8HtYShozYHoDX5LbThsTKSPcLBAgxo5/7whctaF3LUz+vKoAdoUISQym12pQseCs8CZMk2WAZkgBlwazN6+z1jgFblhCIENumupc7ZCkCHN+QZczxO+TmqTIh6wzqAKbM1WW5Q5blRuZYwhRYVJc0T++ees9uEdx+xMQRU4TCo50bjEl6IwPkAbRhIFGosMAIIuaPYPmzKg/l0AVcjWJGeNb8znj3qkEA4NWKR3NAb3eORXhwf3QSYUy7BTjJSj0mtxMM9N9857vFREuI8KwMgPXynNAJRFUDvFEb9BC/5qxNWCyN64jKRBFgb8XXLeL4HdY8rGUEjcGzgQ+xYwWUsChhhNJWDwWJ4lzRuNcLkRAbRJvQx8WQ7pFAXRLzsyzFROA/pXwyjvKIVwYwSp85WAUgewOnx7ZTdsxMVakcF3f3Li/3YJjCYsMRnF27rjtUjYKwfm9PRO9Jd+3RawSVJXwqjtSdpbTmApw5toy3AqGTAF3DrZI9zvniNrNAA1KRuBTWtc5Uz29BVqDUxvkpQFoGiMG0poN9lffTjjShKhhVjs1rQEGsJcxoElNI8GJvOVzAhl5lpXL/GBu0MsQQpPSagZqOA/RRS9YvM4t6X7GSBvAN0Hk29la0y96GLcXaxfQC0Ig3Ja4NJRk3OM+CDGia164TONio4w4dvFf74PnZbnmC3pG8O/7wI97beGwoP/eqANC3vvG7sw+VpfzSSy/ZK8MzS6mnS2oMguLftWO3WKmr2scKeTn19uyf/Yf/gdfkB2cV0iK3PokpxG9Siq2Y91qbnkfPtUCr3fHF3FJ/OcY6dU4BtYnxjGFDjOpsveZWS8XKuNceYHQehzxPQLPRReyoQomsrPU8MHrd/yFhHw1G57Gh83antR7LeILp9tpsN+u4Vv075x6AaDwGWVcG/pZbAml6xgbkhGmwzoeWuuw3Sgr+5V/+ZVUv0MHMGRng3CN65IBCsACa1USk2oEyh8hnwGCAOO8DLJE5mUM6AzIXKdcEyeH9oD0JecBzAoSy9pygqDlHv/DimlskxwHLnI9jKGdmWUHgke4JkMrxgPqwawk/CZvO/Tyqdffqq6+4egTJt9Rcdo6A1gQ/l4eYVPQkspZ8gA1aL5FxXMe1dclFaJ1AwxiMIRhQDFfmhMQ89DufvfX2m67QQO/57bv2KSdDOlQhNtt27VXR+4Oz83hKdS9cg3qjAGDOoQ3ke76qcC70NToDXQ5TX10DK5QH42gEpSNg8vtTrGhZv6MXJzSqn1WTIJGTrnVKzKj0Lbo+cxD5yc8AusnQGuRpiIL8HEFmQGrJ4SLtytBavRdWnQMvTDP+GJIPP/yoWrl2xRuzlvNEoeyVyOO1rj0C588Ch+xlxjh638a9uEhClFCdA/E5AzvP8B+/P44j3x3PUUZOve754z/5X+TdSTmM+YPPSaZ2dG2S2PWqwYfVIHC5bqZOyg8eLIKejel4HC0EQNxNuZKvCOzdoHcyFqg2Hgsh8aJWWlqETIBdCbboG3CqdESNuN11bXlTjNfuui6WnSQclFa5xmtcToIiI7dd0lyDGKKv/+43bfnhIgE8L4v5g9lDmfF9FA5CjPsmRuhTASWEG7/bTU+APAyLfv7mtVdnx+4/6uupTbrv+8MPPzBIA4xyng8EBB0zo8UFcIR9QAgyNgvmZtnMoopZ5hwA5U+kpO8/cp/7xu+WQERYv/++2FC1XYUZBZjy2inAxRyYLWRzS8DBCABkuWfG4bJWui+E42YFinE8CRV8BzvKLnkSH2BFND7mDkWHu/7AvYq9JDZOGwvl+ujjT/i+/uH7P7TQ27he/er1PFgTdoNo/I5tbfepi3FrHCRS1WYqC99xqJpzYlG5rgVx11sME8Y4Usw4McSEa3ANFzWGDbUrtxS0C3JTjUHgnKT45c33zB4Wk/uYAsN3KNZqC8wWRZc7jtelTDSxvp6+mhjo7IW5tcluFEiCkKRGI0Kn3XWJeQLIMo9Nejp8osbWil/fNzhyHUTAZdql1jKPIAtDmk0fYWqlDnOnG0PxRaDkuwmjMdBkfM1e9b6/w6qfSjkBINnrAQ3dkGCMyR4BKUYmx+c6NgxGJqvZzIDRZPFHfrDcfXwzrTCZFuZoWjL1+++AUxZoCfuas48FGPkbps8AhgQoAHC71XGjm/0Sm8nzxa3pmHUyjzvrmvWHy5zzUOfQ+xfDwoBHdUe1N11fV58vK4aOzHSAI6wosXVkZx+hIYWU7Te//W25P6/PXvjlSwYjL/9S7RXVAnmzntX3vvc9xYLtn33hS190vCren2vKut6mNXhUiSWnTr1r1+lDjzzmLG9qg2KQIiOX6HKjayKXWEvVplKJSGLmbITDD3boSe3de9RbXkyVZDBVA0yqDSElBjwCrPfINU8hhWqcMCjgPjYx06mSMFeqZXAAkHmtS8JQK9x5bGh97rLdyO5ZGVe62gREE1w1KtWUMspaCxjN+k5ICc/Hhjcdqww4lCAjueeAEI0F2UmnJYx1XlTu4H0SJ5HLxFBibJO0w7w9KGPVMb96Xq7CoPUd1p39SiwyL7LVmcMb3dGJNcVcJwSKDP0z8kBBxKTxCHsk7CnyGsME/YH7P6EBKQVGHLR1mWSpyZFuwuA1LLmKscR43fZS/0iUOy2ChyYoTmrT2oXQuKz1BdEBGON+kcWsO8a+T2AShpN1wfkTmoA+dJelNtjwflKNgkoKXJ+1h/eTeTn51gl58nYqLISkOYreC2hLF2/dqbnVnrwgHfOp1iL62eWuIAnQTfrFALyZ6k+RpwaXFT6F/u6FsgrEBatMa2UAowaNjW3s5Whc4/cbjHJOg+BOFKODVeR6ZGvW2IiLeG9kpgMEc74abL0CRvN3vDmL51gFshtTMX6e9wMPPlx5HV2lYgSj47gid3PdXDsyOWMYxzu+RzJkyIRF0LoIdhfvb3F+Aq7HORnPuRYoHqts3PPbmFGQq8Fex9CEMQvgwKLhxUK1e1pCNi82TbWcrB7C9Mw9rw16UQVvAWuwXpeIqxSzwfnsplCsZYG4D73oeZkJa8sQmt8xhgMY9YPoEh8oTYQJ4xonOZZusurYELi2jz/0sDcoGxnwd0BFsgFVDhlgM+p+GNuS3Pu8D1h+9dVXvcGPHTvmzcW5YeCISXrmc5+3AKLoPQLt7Nn37dohjGEs8H5R2cEoK5QG4BD3N8dDrNGrGoGCkLKiwarS+WB/AKN8D6UE0I1gyDOCRWEeefDMI7Fjb775ppO2rDwk5Diny1rBhnRZNws0XPIdKwrjYfAqhQuohYlgvgCjCCTaBb7y6q81D4cs5Mimh+G994CKbGs+Y2nBkBZYUykUxe9BN8aVVouT+CB1nKH2ojMvK2sa9x/jRyBP8XqdgGah0AAIJtZsh92T8+xbgAyKEkCKQqVdM32IJVdnT4lFeOSoyrnoXrfBVMj1CoKxMGpjivvnb8cVItT0jEfQFUESkAhD7rUqRtFudjFx5e5u9ze1GVnHDT5h/Gp9Zr9UsWeTsu2OK7aqvh936SIYxWCOG7/mvNt3gqb1igAIIzkKy1F4TB2XYpg2GJ0zVyXlRwFq4bpGh6CAUV+/QfAU59fgNOda3/NDPVFcZolFwlVPWTUS7Dz/vb8zb2RJM5abeqaAUtz5BqMws9QadgxqsQleTxg8lKLRs2FvJS4W0O45wl0tGZeKDDzPyA96tDvYAve3PAOstRu6xr59ewxI//Kv/2p2XA0qdu/b75jl/WJL//Zv/9bte9/XnsGIPDILcRoAACAASURBVKuff/VXfzX7L//5P5+tKEP5Fy/80n2+d2jtscdgxKj9iIy4V0CGGMSAtK2wUdqgdMN547XXlWV7zGvs4kcfOpYQdtlsdhseyEheKLMPVPIt8fJRLgA5G1ywxaotutjFywZZK/WEbXA+u0ObFazn5+yy2t8DGC3AuhBD3CXSAkZhRgOOOZJE0YzP638oBRX3o9deiJQGL+gFVxsQECJZiVgDgAhMMICPTnlkz2et49lBnlyT3CgGtBpvWMZLVpIYyk/Wjj1wAYU6Fll7UyA0IUyMl9hGzpOqI3znAclawA7nncofaWxxl2PU75ShgNx8+53KXUBOcQ7GyfgAm9z3SpeKSuks7skJSXrWXIN4TWQUcoPxAEY5B21BAaO0CHW5KR0D+QHxAYmArIV5o65sMbYVqoBs//nPf25CxhUdtD/jEUWvWde15xNm9J3T77gqwJLAvf0b6+XBdMzobhW91/g1ZxS9dzMLQvTEhOJlI1zC3lbuhbCGbooh06LBXGfTtzyMEeSFPb46gS2kU3rSox9GAIYOHfGAiQ+8J5qf8jR0UmPLjPZv1T5Brvb659IjY7oIsBaBaIzwyPQRLE4GOnKywShyGPb9mDoIsh4CRsdE0kUwmnOP8nkE1nfM2fAGwW13A6OW301C5tz56prAso+fdI7JpprJu4FS1v10DDGj2exzRVexN34QQ4mEKKII+drgpfywFPk+LoK4E9jgWIveVAJbdG94Ty6os2IhP5VyBozykHE9OW5KKxKGAzAFWHInE21MlyLBbaoHhjKpxIOivxGG/I0SMRMo4QwAAvxxPAs9N5us/NynWV4JmxI8520d75KFyfGAZDb9PgkN34/GyzgASSTrYPmSaHVFYQmMl/qetJd74rFHnYmeWC7Oy7FY6l78WmwIs/Nyx9FhCZaDjEbGwELEUrQlpzlD8HAvlS1Zbl9n8dMXW8e8/vpvFBgPM1oFv/kcEMQ8ZIHBBCEgGQP3u0tgGyYgIHGTgs65HgqLn7Ao/Lyl4tqcd78KOgNmYd+cha+6qsSOsmF+/tyzCrKuQGs6evzDP/yDskUf8dhttfc9IMRhJOzu13NBZ8CQch2EpYVvB9p7rqVOmGdecZFxron9a4AGaKdtJAxWgVGYUQkVAFBn9RP7B1jZqJg4GFCKHG+TwH5CRshBgYHtYgAQ4KyJFSWYeA7jOoR17DVkgdTKflV8TUpcdHHzMKM8hwKJqd+buNEGid2DOWAo9VJRKlmvXrvobL0JmMqmLgDcWZ+4SQ1Cy80XRqgMuLnUsSu1X6PAjJC4Gxjl+nX8/GSRAxZQPc8RVmFGozwwZrlG4jZdTL6Zc4NWGD0EsZSqwQGkKLWCyabX34DQYjxLJrHuHSLRxgElvHwtgVeONzQDkMqTsJEYZxhO1hSGcrM95dKtRAHm356bLpNEmEUBMGKc656J4aYQFcfQ5UgRdYqdk3dCn6O8/5+/+c7sn3z9d6x8r1JsXGuBPYfyP6h6gSz4XwkAvPLKK7P/6r/5r9Wd5urs2V88Z/nxusrbbRMwYJ99+MGHznzH6Hv0yaccj+/1R0wdylrK/JWXXp49+tjDXqfvvK0wHjEby/IaMeaazxL8zDcF3G8o+93x2gC5NjCdPa+/MQA1lU0nl+s/im4Eo6PyHQ0Y9hXPithRwgi8TlpvjGDU8oy2tRiQigkweO2wDK8vG4GrwWjqAEcWToAU0p7n0vvHsc4arONE2endSYzScgAvgKg7YbWni+uhW5bUVAFW8FrH4SL7KaWzWXrK66ETkar2bbmWkYeAUXu2dA8BcaxnXp5zrQf+4b43mNB7yDeOtYdIk+w4f4FeWG8bvBoH4S48p7R65rr2MKLbMC609vgu5+bnBclig1DyGqR/HF+s0kvITXQElaWQ0STNMX68adwXBAc62XH6Wv/kRlzT+MheJ8kKogdDCt2EIY0hBGHC+Emo456Q54xt7z7lhUiXb5XO3Kx6oUKhGoPGqDyEexSHK7Ja4Sty1atSygaRTBiAl5UDUfq3u13pPLXmqh7wxg1Vd5SlZOOKkBH/vXatzHnb4dqrIxiNTPJ52ogKScKcQVrhbWDumI/ReHVZM8vZ3hPIugFYTXKz38u1ImPzeWRPvrsIzvjc39U//y79Bci//6jKY+lZQALVuev+RiCavwNGR2NuLTC6CCD5O6URs8cz/rV+Lt7/CPbH+14LjN7t8zuY0c8cQNPlEQqxvrM4yAhkw6XjAwkK4wMAwJhhE9iASXhdbNppbQjc63bJ6wGQAchxbHgsUYQFlq279HQ9yCiwWDzccN4zo6HNy6Y3iyfhkISqkVGyO6572TvuVRuG7hAFeKrYMBYp5z575rSFxiMCLYCozYrLdJFqucV+9rOfzT73uc/Z9X1VbhwW9XYJF5TNY0qSoYUhDBvn4V6KAe1MYAlPjseVRwLUOdUNZX6c8Uh/+FbUgG3uh7p0zmYUc4IQ2KFeyFi17556y+O9V9nsUTa2gLdU5i/1BXmZBdDGS7ksOmUw1zwjJz0pzsfZyM2W7BSbgvCGYeVZoyQR1Fi1jJsao7gtmYtfyAVJmMYf/MEfzE69/a7n5cghhS5ogyL0MCb4nY1++kxVBcBdj5VMwDnzc42YP92/KyZ08kyAC3OGGzIbMDUs2bAFZKUEbFnRi7vKhXhTuU4lzGgxpbjtHRMkGLEOUCuhvVNz9ejxY7O9esbLKkjKNbahcBBMXakABQlIrDVYmete95rXbF7qTNamLmVaWf10xgljGcswPwtkOxayBV6EXgHuucDJpjYY1dqov+cF+e3ml5Ivy71CG3iFJVtrX48CKcDCQmVy4XZx5YA9EmsajC5+l/NHmIbRjFyIDLgDjDK+VgyO56ZPOvcVrxwudu3Hm0rg45x+BsigLkZQIGVe/aA8N1LW+py1vkkTX7F3FWayJOPHYwQI6Z5IVkrWOmA046S3OYo2oM6xiBor6xKX+mXtV1ptXpABbS+Gjesd3lvf+/4PZn/4n/0nBqOvn5QX4uGHvDZhTXGxIz+oqfyWWLB/+u1/5lqghOsck2flpRdenB2X54RmGWT+41bG4Nsm1ycGPnGnhDitkOCheftAnerY41yb8kCf6BhIcGIjDfbaMHH8qMZOGAfP1qErXr/Eu9YzJmMegIoFwPqxN6QVXhRdjJH0mB/XFIaWKx/ArjQzughGkyDn63BuuWFr/Tf4bDk5KTDj2W4Zi1EBwB5+5vrAWa8/gi0EZChZBzC7qth09vp56RRIg18qnjcxe+gTZCnzQImtKtNXnjTkGUzybd2T3fOdI4HxlHhC6wnJDjPE7fmCHGbsrD3H2CseHbCXuqHI/5AD3AdyGa8a+QrA+IAjzuEY4G68QHMO5Dzn5XorIiAs77rCQRXer9hUrgUI9bF6HsgeSBXrCxlSXAPdQLhWPJBmcwVQAaMIHcbG/SOr/+7v/k6kymOWRTbOm9D54IMzBkrbtlftUsDre/LqUVFFnMLsmkJcNmzeKiAqgIsxqDHv3nvARhweP68/WUJmk/WMU0WFc+GmN+iWscIYEiYWJvxuQBA9Up/VeggYjVHGZ5aLvYYy38yfQzc0cPSfW5v2PNiLo3NxbPQ2kjd6aBzLyEquJW8Tpjit2wHQRlZ63BBAkEh6noRvHD5yf8U4d2z0WmA0eyZjyPhtxBvwr44zzZ5eNc72AI4gN/e3eD+jITqRAYOnZAShk/zo+10LyPqaA0niovfjpCyiWg52ggHAwMxj3WB+T+BxlR/BVTYP1OVcjnfU5ND9BuB04o3X1Jf+pC1Myydt9hQStlUYt4sWrS0/PRy+z3UdrN8LhvfYvNnEl2VZYnkGyBAEbWGsyeC8cR0vqWRTwB/fxVJDkCPYDQZaGJL9z/dJUMAqPHT43gLdAp/PPvvs7Hd+53fMNsKMlrDY4oSeLz/zeYM9wCjnY9GzgQOece+x0YhBY9GdOPmWf1KM3yyI7gkhaRevmIszp9+fvSH39z4VIXbhZEkaQPIp1YNjPnZK2CS5xUJH92dh2SAQIGmmRTVMmQtqvqVBATGzByQsYL9hJg0csf4lFMg25Hyp4YhCY/NaEWuMjAU3Pa5FwOj5Dy84NuvAvnstRGP1I7CYg4tiJM3yyj2GYMTYwKpF+DM3zK1jemU9mwnuzWTmRePKZgloZpMWyBDT4mUkBiPknWMNK8t7o9ilAn0oQNNLjt/bJoW+VfN7n9bkQVn4tJPcSEkbfWcLLWhhWa0gWnkaGZE0ZLQ47VPqRxqEtiUPGC0WtX5SB7D2V7Fz8STQoScbdLTIGWfAaQnpArcAotrgJSDD2DqmjzFJmEfQer4GN/1agmDxvUUwGqOP+a75LwCTMWUCAhaScGJg24Lf9wtLrb8XrXfecywVWszSuM8Y41DKzNfys+S5aT4B/AOI97rX+xbircyo70kS5DXV//R6bzC6TXuGMSRmeaz9WMZEtfGFYWf9k5TBHMOKul0t7KPWxA5VYTgrFzrP47CS7s6eOWe35+e/+CUnHr7x9snZUYFMl8mR3CCTnvVPEuFpKe6vfPWrLkr/obKOue5ZvUftyY8lV5xU+cbJ2Ze+9CWXBOK+luWav66ybrfZE5qP89rP3COJi9fkUdkkQPmJwLgrU+hFjDjjdjKW9pKnFkBqo4X7FGDo7koARFjSYu/LIMtjmBRvy7Ew8Xm+tRb1XJsZ/Sww6vOmk5nAqNdTg9Exqcprsj0mYdYXf2bd3bZ7FiO0CssDcpzc5giee8Q8Pz978cUXLT+ZRwzj9HrHMP9QTVgqMbVyC/iccKlLyiYHxNlTxTiHurhOmm1viasbsE66FBG6iO+MzT0i14qsUdtbgV7WBjIZr5c7HGlNIc/5B4ilXjXH7pQXMc0JrL9ERrA+8OKUUbXFn1P1AMDr5jIwp5J3GFW7d+z0PNzrnIIl5zmw31IZxcmqmge6KaUWK/fAvzdOvDY7pOSjxIxCNDEXjO/IfYd8fs6NDvhALb5XpFOIF72uuqKblpSz4GgJNWZRsiyl0wDdkD54/SBDGAN1djl/JfFCJhWAunJZjSJ0/ujryJ9RXgWv+Pk0CI0bexGMxqNGSbSEsvEeOtbNZ/DC9bMb2cGAUdab5Zh+jgCs1v+80UnW5bg/RjmYz0egN/4eMAohhZF68N7DxcTT5ho5ODCjufbiGHLtEZyO4xm/l/HYEAUUtmxfHP+oe8d7HHXB+N38Pl5rxJd5P9eM591/05ve4KURrq2tBnx+kB0zaoXbADDHlxsycVkVV4qy56HbAm2QweYiRnS/LP7T6vDwmuJ4LP5hQWTJsjljgTjezuetTEfX3AQU6fcwHFYquka5Lss9+ZGEe+LSAjbj0mDTwNTx9649FZeDQAIwIcxQHMmCxD3ijhbS7x63FJstTLl0AZHEtP7oRz+afeMb3zDjefrsGW+q7Yr9ol7oV5Wc4PqiCtZOiEFl7ZZSxn1kJUNfe33/zbfeduwQ4Ip5x9KjQDwbEuF1RSAOMIlQxKJmfunT/ZbKYlWXFvVcx6rTYzCgIwO02eGAdazwBxQnyTyZLdIif+03b1j4HtA88P28j4JyQpNcjRPQYKFI6CWbHllDpYIXX37JwfB/9Ed/NHv3ndOONbqkLNVnnnnGIQs8w4ceesDgHAaV79Pm1Ixer6skW1HWys9dE29w1iBjM8Huuh/LN943y1Nlauwuox4Nyk7gGaE3dfhpMGo2W4YSzOkSSSoYTToXjOh6fWePfh7cu8sJANQfJfB/HaBc90sLSlBSbZyA0WJIvam0OzZK6HoDdzgLDJPBZCtfSomVcOgi/mKFWQcwqtmkozsozGgEVfZiACuMXfYHYCNglfFYgbZQiTJdzFYOkB2vbbC4UJcvgBtlUAKk7rkE49ycXRQ0yY4cvSMeIzsed3obFtmrBirMjxlPMWGd8MjfAB2YQTwoSWhxbCjPA6allUHJqWq9GTCDm95GrP3QioeWW53jYGW4Dgy/fyq+zXOldcU+pfA8inBZ2cGZT9hG3KoXBP4OaM8SV407nb7vZ947I+/GhdljTzzuMjsEJ7MOee475cXgHJyPeOpXX39j9h/9wX8sBlXslTww7Am6z9H444w6rcGiskdIjMTNi/v+I8XYw3ZtoEwTZd4AywKu9x6uFsAYTVQnQS3bU9QtYp3/1WW72CKAUdyuvAcYdY1ag1HWN4B1tUKaFF0nAkV5MM/zNdDEwwIzWmsipERKhxXMhRkdwSjejigwr4MOe0mBfza+zzeFiyQGW+tDb8Jo05KUhEjmbqNiH18/8aY6LX23QI9kKPKfWrXsG2Qd4I3jqoZoGfcnxWhzHWR9yivx3JChHIeniM+J77SnD2ZaNWQxRm1UtWfJawpSBXa+Q8+Qce8LLD700EMeI+cAcHAsYUoO89L53AGwiRdC2ngxbocYaF0hyxibPVTy1HF/fJfxMYfI2b3SJe4Wpes/9dRTLlGG/Oc7vBgT+ol/B0UU2IOjeyOJznLJ8Zv1zEIwod+Yh/fPvOcxQDCko9RNwmS07TZt2apVIMLqY4WjaV3jqqfW6JL2AATEFRId8fAIjHL+a/q72OcKa/hYRjzXuXih3OaRiZVEiLzp9ZNY9ilW9E5m1OvTMmsuczDgeBXwrUouZpe1nyITbfQ39pjW/4IhDSiNzLP8aZk4tTdumTQC5ujRRdkZzOVxtnFO6AjhIvsU3mCmfIq9nsvfjK0vXftquG7e573oj/E7I2AsRrBDX4YTRsaPYHTV9xa+swhox7GNc5FrBdiPHrV7/uRf/q/Opr/bxSP0E+/Cgkn8TS3YtLKqepuJt7Ng0GRW4XdZFhLAsHjnRPW/LPfJbv3OIkSYYyVy/cR3RcGGbuZ913JrZjSLqsZd7jnqcXJcXPVsSBY71iOB2bAXgE46SLAIEPhkt1KGBfcE4zS46ZISG2ARdBzxN7jZHhSoYlyUrsLiBnAhUE69p8L82jzUraTF2zNPPa2xVg1Pl+7QZ86G1CJjE9CZiMVPaRfevyhLmPtgk8Nm3NJG5u9qBargcCk1u+uVuLRL1i5uGru7pXzIoueeXUJIyoY5x9oNi5wFQcLV/cfVWoxkHV2TuYTRAUgCRqtcR1VAIKDdSrxBPnOOsKNgsUG6ayCuCEDvk9B/w66fP/zDP9RzPa/Ert/YKCB8AYHLv6effrKZb30XdluuHIc9yIXj2Co9e2eH6pxe+LCPbM5OjElHnCkdAkAjiYDrh+dFB5OAQ2/cSru17OI8tnqlhImdszGh50DZrY36bI/cTcrfmO1XFy7cYLD3W/X5iuackk+w/MReYb2R7OH15nDNMoDMRBra6i2BdwtzgVPfR9d5HZnVYvgr9hMQaxBooFpj5Xxmrxq0ZcPyvSksQIx/4kdtvHTiCucIeMq5eC/MQj6va4yAooQrtn+ElwVYL55FMLoIPiOgIj9GJjTuVhuH0npW2m308uw8b9wD73WVBWK7PB+pT4obmPlgPTT7jPeE91hLcSGiJJj724BZwJtAqOVFJ4otieks47gZaq0zu+C7nWc6lMGyldFVseMun8V8UHFBs7JHsoTmD7j694pVf/mFl+3ifvJzT8tleXq2SSAXN+Y8ia/k43PPPT97RICVrOMbep7nBWR27pRbWGADVp79TUhMPCkADbw1xBIiO28LRBOPf0hK6szZ05ZZuPFdNo+6j5TD6cxbs40YKp7IihUFcRLWTG1eM6PYddhM9mDioYgbcs6A83VHd7IXWkdkPv2Zu3e156KrIWAQ1JoukACg8X4emFE/7w61CBjNXnBIBusWthMQ2oxv1mFiojkHh24QqMQ7Rcwo8ein3q1EMbxtPAOMeodkUYqr9QhyeJdYu6qwsmxSgnq1eKiqosY9JkhslHSsKCEN7EMAH/IXwFCueukmsZYwonyP63H+yltQLGgnMu1Q8mky7iP3yqM1ryUMIQKYPHBgn8+FvDqrsAx6zrvtrdYi1we4YhwH7MYzxnVpr80YHjp+3HKWvwG56AASaSkzFd2MwUQVEwrYO9bUVRfKOCD0JSCUvxlDPI+sPQApFVWuK8xqPa58JS59qr0EGMVN/7H23SaF8N1DToYIHAwvANcWkTbMI8X+43F1qSetM64PM8p1uEcnrmqfljys9RB3PEogQKlE1dxNX+u2XnUv8vIBNPE2as4Tv+uwAOlch8hFnjcRN8mzwUjzeVs+9el9T5abfVz2yVqGd+2ZGtkIaC1De5yAUZKNd0u/mqBrJ1xIv3Fc4/nGc+a++RlZn/dG0OjvZF8yhuGV69z1e30fiyB0LcA67e2F71hPdR1ir7uxtNM4gIyrspFrY4RtQZEYAPlhdy91rQUrye6g43gw/UMoOECYxBItEertfUAJJQlW3CaXL1yeBDfnMytnS6kKr6ee6IcdU8pCzueMZ0WLm9p8Y8IM4IkAdc6/X+AToMdmhIGk4DTfw0qlJMuBpsO5tmuPUWhbC/OGACX3CABkM+/es6uCx7WWCIrHlcbmJgyBsR5R/3PavH3p889IAOmeJKBg6xDkrvHZrMclvW83ixgZxgmIphA+46G8FEqFcfJwAIvcP5uVCgTerOpBD0CGnHPiD0CyawoyXwSlc34s4QKX6w1qAY8uaUNbQr1wG8K47tq+y+NA2BhcSej6OkoqC9D1+1oD70rZLq/I4pUhwRhffuVXVR7r6193HdFLUrBvvPGmP0MgMufECacQdC1KJazRfUmCixdhC4z3soQ2886cm/Xua6a8EvcKe8qxKDCYURsrgJwO7qfQtBk24qpkaQNo2NwF2sradyF8CkLjQof9FCuwVSwDiQLUH90p4byFdUXFAGp8orx1DZQRDBnAFnVpDwJuUHUWsQDqepXEr3m+poyhCUa3Uu84npYy2cxzF9HqjhmMOQqinkNdL9Z8vAAA5PF9kAZ/M1cRKLb8e16zv0f3Fu9NnhEEFcJjiiVdOzMyQDlMBgo6gtjCbgDco1CK0IL5MWhEoDPmBqEwRCjIW2IgU+weQIrQN6AmUQnWDFBiBrSSugxUURDdVpDEJzJ3bwjMpZuOEwn1vrOmtd9YdyT7FGNfcYpT6RlimXU+YjB3qMXxVoGKywIeGJco5Z///Dnv7yXtC8JqSFikLBN70cXHCRXSHBKH963f/6fKolYcte7zouQA8gl2bb9CcD6WkYoXhrGxf/iMlYbReVoG7/1qHUnZOYxhQKhBOAWT8GpFDrdXinFQ5ggDylGgOA+Y23VVt5E9XuuTclBlYI0MiNeL5n4tZR9jY1o/2Ve2ASukovTI3JwxcOzjksCUeICsz6zzsbkK74VhR244rhw2dAjbwj0PEMUYPKsEsO//4IeWSZcE5i079a/c6eVhMWECCNT3XAReMpc5x1PGuAnnYO4BfRjuMICsNxI60QMftDucsCfui+NCpFTuQSWephKM6x/rH+QCnijCAgLyvD/0zLzeSHzTdQ6oIkPi/Ak9IkyK94vR/WACy9elq7z3u9MToR4u5aRYWcev6h4JI2NfMR/IYMLF0FeMj7FStL6K9VcrTr6H7Ky1W53xAIGJm65xVntrDDHm7Zb25EYZAeRoAEb1l8HoR5ekm6iPSjKVjC3klltysq4cWkF4TcWLFwhW6T3Ct2SjmrmWvjRDrXVU7vXE2FcYys1uQzyXNYkhrnW32Ise1ioypsirAsMBo/EieuX2sTaiNLDITBtZw2dFOsw7QEaW+/3eIJF5GeciCOX9GP98hgcGo2ivPI+8D8FS511NIESmL4LGyNx8np+LIHQ+1gqPCIheBOF5P/t9PM9q/TBnV0dAOp53rXPHY2YdBzO6qDQmxcAgm41IuaAgbU8Ugb5TMkFbJh0DxjmwQNgElM4hXo9AfBhHCkFfUxwW57ilRIUEjPOduAlGdsiLQJ+hPFhEZXFXWQ5AFtdw/3MtMn4eE2NJ5x8sLNpi2hLT+2yudD9hY8Jw4o5js3FtNioFtF0fU5Yh50GIMT560HuDyMr7zne+M/vmN79pAYbg4roPqNzKT3/8E8V/HfPfxO7EXY5yYfzcB4V/vQGVfZjwAoTUM1/8gpnEPbLYw/ACRrk2QuWUMmdhTohltZtW25RnsVFgysJCv3OfdKniuTBXXOcjzXM9uxIu29U3uFiXK3bfLAsUEy+FG4oXLhs//3aDco9Y7ABZQhJwuexTHBKB+rCiFE/++te+oWdQfethgLgOQB0hiDBDeLmsFe52PUrHnirWinERi8f7aTWagO8l3YfH0xYrz9zCgzUjIMq8OHe4QSCxcDDLFLq/IYWNUiN0wjXoAYvuiSKnPuwlxoCA5JKe0fIWZVzr902aH/rWA0Z3aO5IuKNDE+ElsP22nqXcAaQpA4V7MD3l8Xd5o3YiUUpDuYC4lfNqoQJY4jUHodnMczA6fh6BmESVuOoDQBPoHzAZMJqkqwilyT3SlvAUZjNZ4O3aaaE8ldIB/LVlOwo63huZs4CJRcM2QjkuwIBXnlXYYT9rXccAxLJF8wbYshIUaGXvEDvaQLtiSNs93eOjiYPnREaBlXVn3uOR2CwWza541o5YVQtNlKSO26r17CLhkV9pKwqdCNDXNckKfuSJJ2en5d3ZQfKH1slzz//SyoMYcPYRSU7IlT2KQ2adu2C51syPf/xj1TT+hmqUSvkrOekekmzk3j/5xonZU08+Prsu9+RtyRwYpF27dljOvffuO5a/98vQhRm9ocxf5A/AKF6jKDfAsxMZcWe3S/s2bniHEyPEKz4Ua2z9BhRzl0kyQ1qyaVQ0AaNRQqBYf65TjQoVj4zXQCeShBmNm551z7nHbPoCrQUa4obNOccs+lF5ed13iEuNFRCqdaLTwIwyby9LHv1GoRDINZKZAIR06XKmudYOzyvs3mYx5cjlc2JAw4zxk/0NGEKGV0m+YjcvX6kwsJMKASC8igoiGPzlMldIhoxv9BCeIY4H6PJKmT6HBCEU1AAAIABJREFUXBkgFxliACKgwVouj0HHBnbCFM+Y+absFz9deB75xyPU95MdfvzByrrGCHxTVU8Ao3j9Dki/cf+EhySZlDEyN04Q1L+DB/ebGUPPAaqdb4GUhMHsyhOMy7GtzZx/pHapzAtdm5iv85L71Gxd2UrynyrFKJt+g+b2ynWFleg8G9USdIM8eK4aQhk7DHsYPx3LHLM+uK9t8kR4nbiBgWqPa64cwyoDrIimhOV1KaDs+2Yy78aMTgZVg0iuzflSzguTLt4ikxYA5gU5F3DlnwufBbxGJk57w2qnZKbvqxnVfD4e730FuaF/29R0gXA8mHvjo/Z2TIzwfEP6/DnvbwOUi2A0108d4buB0eFydxispcBWM6qr5qr1W+Zg3M+R/8iTzM89/9P//D9+moeRAY9omEXOYgxgzE1M7rFG7FG6uDb5PgAJV8e5bq/5seh8PiMw+8c//KHBqDe/lHL1sy/GszaeQEozZDwkBMh2xfTxSivOBB1T44ybhFXkheuuukaU24TzlDu32FzqmvFdsgjZgCQwReAYhEpoIVRIsKK8BWyFAbI2A8KMbPu/+Zvvzb797W9a+ZDAw+u4iqkTJ0kvX0++3FNMuONJZbHGQoYZ5WWWRorysuqNwiD+3u99q9zIAn0oMe4ZoIcixjp/W4IGIXBVrjusRCxjZzqKFT0isGrXN+U6BAinTEtd/4JiTitcQWUitOlhNnn4XIO40y1iSrkPOtR48+t8Zh/JTtXPvWKEmSfci/RtBowSK0fMHaz3mbPnLPyuKRaWayP8uA/mDpcQawBAy9iYX9q8uVaeQDCCmixYXomrCejM3BGQFLe02xtihFCzlGLKlGCSUDNTL3bT8y42mpg6mLIwgVNGpvYNYBQYuKRwg2WNabPQ5lbiB2WEkLC0T+wXYHRFIHUbawW2jbmhDmWXa0o8klsmtjEGMPXe6JhRYrFYf7jpSwCVBRqhkti7O4XAvKQI3/MeaUGV74+saMBohMKk6DAoAG2pADAwA7XPk5hVwiRu2glY6j3P5yiNht/vZkFPTMVQJzICqpiVeccPn78T1EYFYOFErVArXwApyW7lfjdTkZCCNpoAGtERrrvJvsdlD2iRfIEZdQ1T3fNmys80E2thrnO5+YPWt126zS6SdU+Zs2JJYeRl+Gm/XdbagkWloDzvv6898MRTT3r+zrz/gevwYkTCNjk7W+vxvPbms8/+Yvaf/hf/+ewD9UYXGlRMmNry6ruuAED1BnWuoXTTRXl56GDnShkq20YC5VWB4LcEWinhhLsWoGK2jgx5WCbdj70klKoi4bNl8MddTmkORqkzXH3nEysGSCxgVMxR+Mx4wfLIJ6ZHN7pKWXe5qIBR9lYpnzDknYjWiRIwo36+7davRKTatxMg5WF22Aau+FJcGSNlucrDwvHE17P3Xnzx5dnb8vY8r+oEsKLItOwNjE+IEHt8JKeqjqjCm7QuHMag8yCfkbMQA8gnZA4VU27crBJRgOQ0cQEsuEao5HPGnCTZJEsxb2HfWF9YAhwTQoXzmzHWs0v1Doe1UTtWP+MRnMBUg0RiqLkv5gSSglJUkAKMmfM9pSYkvL9P90/4AToJXcN7jO095WxwTvSowxLkEeNe+H55rGb+mwo3vNAvzBsvy3DN43GFAODJMm6A+UQPbVRsvp7R9Rti9wQs1+nvaxiQn2isSrpyqTR9nqL3MNnoA+Qi44ZZ9frT+vLaVjgNOpDxMRfMYTHElRNBvL69Ag3y7gZGs34D3pm3kFaOWe1GEQGDWdv5aW9JX2Py/iBXWJHsmwX5OIJNH78GGJ2PeW7Y2eumf7TZRl/uUAiP5VMblosJTNN9teAbweYIfEfdETk8X1MVqjO+RrlufdakBb+vKfNXY9Hp+EVQOumFPudEwvQ+t6xONv148MjWBAywcJI0FJam/i7hnhIeKG0GzaZjYwNGOX6HhDNgdJOU80vPPy8LToXvCfJWCZbEg7IJuXaSn/KwWXR7VR8zAdtR0laiEkooEcCoS3TIPZ/Yl8RH2u2hfuR2p0H960sIGSbsOsW22+3jLHO56Tme2FbafdJ2s0CiYjr1kyxFEph+//d/rzMwS6E8pH7UlHbav3e3n+0V1WTjvu0C12YCeLH4LygGDBBZ3T82Kmzhol3mX1Q2Li+EYmJamL8POswBhuiBB48pO/S9YiI0duomslkB32Z7+j4cnC6BaetPc85PLE8nUuH862tQEHpFlivzBCPq2B0pJ8b1kUpKMfbtdHkBQEiYAGwRqmQNA0a579deP+H536VgdeYfgc0/ylYxny+//LKvi+Ari7xKRLHLygpFMRa7FZDA9fgu88T8xzBByfL+VoH781o/zm63gNNC1u8kA6BoKxaolGwBjhIZTo5C6erfZlnpK5q77bLwlwRkt+j+EMTEihI3ulPxVFtIDpOw3aTnWEXsBS4BO2aTqqzKFFPXIAifpz/rY+Jeyv4YwWiUyrjR7Trtcdf6ntdXrffLWIhVHMCdWNsJTLbCGrOV89kIiiM0EHqrQG9b9WTarmVVj0J7HM8EVBqMeq22xMszzpi5v/+XsTd/tuu+rvweQGKeBwIgCJAAJ4niJNKy3SpZotWK0063U3F+dZX/oaS6LduyIyc/xJVqt7qUjt0uddvdjmVFkmVJtERToiiK8wCABEgCxDwRJLM+a+91zvdePkp9WeB7795zz/mO+7v22lOiKVm7o08pJnkz6QJoFp5EWcOosWYIbqJdsKRgVYFU1ABeuFTwSplbQD/rJ9H2/I3JPmwYQMYHDmVDNZt+H59iyTX6XWCUUsDyOdUCuY6PsvpD0nKWLpH25B6FhWK/ECVvE6/8Ruknvnfc55mfPbfyG7/xG3JtedaVaH7ts48ZKLA3j95xZOW8ApkA1QBvMmLA7BkkYb5VH98Vs4siDMPvIAyC8pC/WsfsQ1tjJHOdOxS/YzOk7QuKYjSyor02CWJyWqYlMMpzYwGLssToeuwbjE4Hk0Cm56fzjC6D0QSeJLVTzPQBo4DNjwKj9f5gonQnAkJqHrjmxVdeXnn5lddWnn7mpzpz5BbmwM4CMWXiJbBWgF0M6n65O8CS3xDY8bpWg/l8i+aONQWAY07we3cQ6cVzllfEACB7UDCwEoVZQ9Yif1mTZ6Ssk84rbkNVjrMCdEmBCNHwpmQ6MhullbOQObeCJRljdwEp/7wMuJqYoY+ugqT3UtazzlyVh5VMZu1BRvDzTq0lWNvjAsqcR/bH17oA4DAer7zyUoFOPQ/XsIuXL9j/k3bC6H/ivo+5n0jWKg5R7FuYeLJLcI4CRpG7pOkjhRNuVxtEdFy6LKVewPImnSswo2tVke86gFOMKXIeEMo5w76roKry+8a9gXayvqygyYpBO/D1R0moNFxUxasUV2udPeHDYDTlQD8EEluOsda5L2OwGhj1Q4ZX9obPjwZmXu+sRN0rPqPjdxZAmz5IO/P+CEaDu2gv9ztw20HPFdYTXnNlvBn1jUBvkrdD+/he7hvZPJ0L0dr7+hGMfhQQHfudcZjeWwKj4zjxe8ZvBOk5T/xzZEa/9EdfnMqBjg2OiZk6z9yIxVqbokzCuTmHcYGjmn57KWniU18e9g0tlZQURDPfkHB9RgFMlMGzv1cHtMQswKaiHTcLBNAG+3MJzLCx8XFkIUbQcB1aK/cHlALqAFKAK1LssJmiBZRAkGlG5jPux4I0KJP/V4QW9yK1BpuEND8wfiRK53lOhaHn4Mf2I4FpwCjPin8RZUAxh+wS88tY4Y7AgmcjOSpOG4f3SeFEX3bJ5E77AaMIIbOT+hufUUed6z3+PSfAWEmGiY78hNjMlzzOtM/jrD7yDGp016Ymx+oG1zxOlSV+UjvY5UfbvIE5yeYsqaowtxt1ADIOmLm573m5A/BcfCnZTGyOt5XS5qKYhR0K+NkucwJ+vDASaN0HVRYRN4Pk1cM1wwFqcn1gHpNMGs/h+FaR6gPzG9p2qPpsVAAG11F1Kr5DRDAzDzBApIpC8MBu8P1KfQTDUQmpN7YvIPfjcLAwNRhlA4iFlzBjPW5W/3ZuFwsGKNH3SetERD3m+V0C3ShXMFeASgApzBSMKHugTPddwafN9FNC9vYZTbnQMKPRcB39bYYyEY/xtVs03WdDG1BpfTBedXhVQENFSc9J4FF1szcNAtuXdAai7bPawmgSKn3d9Hd/DguVNi5ryRFeq4HRST709xEP8f+LJcYCs4ElLGMOZfdL73MomXvodD8JcoJNsrVDa2SD5g0WlcMze52f6zpQDDO92WKNNzICkGoZQkCIDlIOwShDKBf4VJcC0N/TGLK2nBcXFkX/UBhx/1hLgQ8xehzQBjxaK7gH8X1yhda6X2d5glyzW4/kCxklYFBpJ6zW4dvkIyaQ4xRrkreOeFbAINOH7zRMv33b2sQJCL7aZSbfF6iykidwWkyVwIEUSwA02M3MJ4pUBy1pMm22r7XhI3ARjPZhNa/bVuT6tF2e1+kAazCKolfXFKceJcylLDgnOuk9lDvj9C7jXzu3QKne87pon2rne+Vv+0pXesEb+IhisteaBQx+5Stfse8vMgHLWJW4LLeemJ1ZO8g5UDrWqM1iwg1UBfKQU5wZKP8oEgQnmUBgjUmZ4OygDfb/1bORtzwX+c57gD8qbbFXYGGtFGg9hG3k3raiva14CfmcbpRVDnls1x1mAGVDz0o6sIrGLzlJNHziIYoxLAufrW2a4y1SppnLd6Vg0W5iFThfyLHqwguy1OUcYv09//yz7iPX3H///Suvyv3LqQWl3GPmv1tm/wCZCixq5lwN5XmUn3ZpXI0H8pj1s10+z+QH3bkXP1LtY3xHCUyxUi6lTmN809rKVEFebtoLmRF5UPKl3cPavcZ7VbL1skikKK9hTHNOJkiw1mDJvYDR+IxOYK2VYr47mumR81bCNbajfAuo8pptxJa17/YGmPa+yI/I9Glf6IP0M++NoC+/J7846eJQDqho5b3Q7hHpX2TcfG7MsHsEjSP4C8lQ+3Hx+hGMjkByeSzGbo7jsWymH++Rs2tsSz6fxqnlv8mFP/zS77l148EyPiwOpuNDMiDW/CWkLQQl2yzEm4XiPdhKfGyOyCcFsyjBI5jrX37pxZWXX3heqXSorTw7TPP9ROpDrNBgNhSaGBsDocDEstHtzK7rkyyfvKJ8N5F4aJ4Im2xg3mdxHxW7yO9otrQfoR8ndcAugTsOlpGZnnZv0IFTbgLb3R6YMnK2PfTQAxOIzeGG+QywihABLNJ2tGuDY7WV+wJGAck7tYHpC6kszPZJOCAUifoNEEXgvaBnkf6CFEn05Zzyutm0oe+6SIAEH2OBGwGHHpq7XQB02HIAxkcKZhRwGbPyWzKvA57R+MkEsF15CxlXNHO+F+dyhCH9Pnz7ESftPvH6yZX98mFjzN7SfDz55I/Ngu4RuGa+abPBtzR+QDV9B6Dil+aKEs1EA4Ypzbd1i3LKSaiNrDfri+8zXjANfA/hBQtldo2xpM6xbXgFGuzrJ6kO6MW/64pyMzL2jClAh3+VRL0qNG3Ugt2CUEfgajxJ60SACN64N3EfNH7hC1JLEcW8XqACk7tBDOZ6AI7NRhUQFp/RgNH40nGo1CsG7/YVbTAas7pzNnLoDkIzhzPjHyYPIV3XVL9dmx7ARHsMMBbBKOBpUbOt50cYhAGL0JvARl/D/RY02YEdyH0iLwIkIrgsYJphHX0NR/Ca1HHx1bTrCUpVz3+U2/gSpoIT5kpM/CS5B4wmKpNn2+VHSgrPGc31BqkclGQAgVOnb5pxg/ykVgO2aiwxG4adpw/4mzprA5YfDggYSe13EsgDfvicNcY+Y92iAJUrk/a49kTS/TiqWOOyS7W78UGlv/ggUtQCeUGRBzNB1yrAAiWJROjOJoa7gvoGCFun9cjrBgxy+xs6SI/PlEOXw82BS2K2WK8AUrNcXonlM1rzVv3NXOUsCBiNj28IkMxn5n5SfJJ8nAXq82QGo97PAu1+xpD0PmDU6xMWt4GoFdL2qaZ9DuIgMEaDcFWsJkEw+Jwzrn/+F//B38P9gXkhkAzA9q6S03tbqp/lDgarJnPvhToHsKiU2bnci5AxsKJcg9UK2YXMPyezObKJNjIWWGoCaHjOIQFR2uEzQ3I/Bz/Xvy25x72YTxR1PruqeTUpove5L2uXa0N4ILvd/g5owh2r8jJX8GbkA8+r75VS+tD9D9ptAMUFEoU0e/RpqyxbnGsAVe7z8ssvur2cQffdd9/KczqHMbtTfMIV8sgKonVkVpT9IyDJ+JEtgHUDoEUm2HVN80I50j0KukL8bpVp+ZrM9FRiAowKtZZpPjJEe8bBZtwXhUGv9ANFo8B37X/2CWPCxDEXfMcKn52ssIMUGZP1OoJRy80GXZFNGrhJ7rGv40KxHvcrzrhuY+6Z9e011OOezyxrW64F2o0gcZS37JtYfSIXl8ForYsqUnH4yB1WbrBE+jxokiD9XsZpYaxz7/EZH4XpFgFtfWO8djUgOrY54+H7dJrDPDffXf45guCMra8Z8gqv+YM//DcK7pyruqRhEQwIQxYME5BAnwggBoJBq96Ub1B8RtlQmGvPyvyE5vWBwAOJ4S8o2vTE8WNKfP+KtcIbYhKy0bgfz7LgFuhj0bAQMYPQHjYv1yTSju/Zz9Pfq/JpLGgDOwUIlU9KLRfuxWfkA3QUoDa7tTu1i+vZiA7sUbQ6L/ptupzUFw1qLYi16xAsmDiinbJJriiC3ge7U5Mo2lv9YNMfPHir208qC55P7XX6R/1qnnfmbPn6JNEyEjU+MghHzPIui6rvAfrePEkqqYo4J7KbTVm+sHPVCgApvjloxIB1BAtMqSs6dOAGUfz4qmK6oh9EvbMOjijCEoaA8TGzo3sjtG9V2U8CmF47dsJglEAowOHjjz9uYbZPPnA8C3bZmqsDNOTsLtaU8WLM3UcJndJMSeckU871KkuYkn0lcCq/ntkCMazO80fJPAlE+k31Kg5+phYGxeZV3YNUV9fFZDCe70m4Ggy00DLYYLR0OGH2JGCJjA7b9J21+oxsAoDRTVp364ic1wBuUN4nmB7GG5CLP60zGcA+aX2UD1NXRmpmFHOVBWACO/jVDGgxjJMw7bKFEXZzoNPMjFq5073ysxjQjtYnWtzuCS0sde8JkLIP++9Zcy0hntQ5AZhJjB6hN4PR1IYuGLIsXEbhE4Efv99cuwBGl0Esc4cwa1aI+eQVF6AIcMbZgKhT/cSX0PuM7+swNDPaBwafR2FlvuFEnTGg3SeIw3d7tW4M4pWs22Y0WHECNfR+rAulDJSvHD6jHMJ2+YABxXUFoC8Ne7MSh6OEXBNoZL3Zf1NyAzBACUX2+R4BEoNh7Qv2IW4BKIM36ZlO+XPyTa91otGpggYjxDiidFbQVo2XFU9cB1jPsLTsgw5AQjGBqQV4UkYRIFpme82f1ix/cw+u8fw7w0kxjjmgDFV1TaxfBI74s2kNzAEeBUxbOWowGjP9mGeU779LUYoBjIKK3ZbW0aKI4TvqddrMqMt9wrQKxK71WcS4l/WIcsRP/+THlt1XxAxiranoetzHyuwNKcBc7ZeblzO7rN9ieQLTbbO3AlMxD08VADs+grXBejiuIgZeT5p/vpfgUvzLmV/AX/JkJ/uI3bF0zh0Sy4XMw3c+Zyh/s4/5nOv4juVb5lXvcU4gd3NuZS5iJQyYsu+qLEeAXXz1kfeHZKHiOkz0fM5aRs7/uix53PeY+gM5cODgfscgPPvs805T+E8/fMLlugHb9JeAVu8HrEgEcUn2Ivd4FlMG8Pd+13jv2LnXcg0z/fvvy4pADmXhAsqBOuhM7SmFQyb4Tp24UcqeA8okp01qtQ8xSgjXRu6xRnkObTcZJLKGtYKbRfxu64zv/LPxsWwBFWwzufjo2lgeuc9G9kU/LzJtBF5RvpbBWK4df2YPTQAYJMBZhHxhrNhHDWLHZ3E9OYpZB7cfPWLlFJLPz2ywFx//Ue5aPrTC/1FKYpSXtCnyPYQAojDvzWfRKrZ35rzbvwBWf0EA0wjMZxkzkyFjKkAzo2lYCd+SDjmsqBtf5gABmvbBibBy47vGLGDU2qMZq1o8bBrXaAcASKhQv53KQefkW3NaaYIcjNTJbhMglVQ+RHOWOVf5ScVwOWAFoabNyuZEywvYLDNGMyLaOICr1KrPARfG7mP3fbwd0audtJm0LTzH5i6ieyUQAR0+OMTI5YBEcgI+0EAffvjheg4AU0KA6y/J/wYzrgW6GgSoI5DnFjklHz/xugUSzzK4k2kOsH5Jmj4bySXd9DyqEnFf2gtTQv1pCzndF3b0bZUphbXgXizemDxJ7B5f0W3ya42PLwKZ9w/Ll8i+lwKjjDGBV4527+hNR1ZqfIncxbRO9KZdJ9rRfovMSjAUx5WcmwAmHKyTvw6T5D6ZaGCDqLWN0CJvJ/MLA3BdfUYgIryPquZuFRiofG8cIusUIWw2iSAVgAegpMum7hFrCytqk5s2JkCUa0qIkVqpIg6JumTcKTtKPWVnEyCS1z5nA6BinbIm9SmpnfYINKBg4OMHGCX/KKX4MM+zbm0KFtMEI46rBGOIoHawF//aV9QHO0rdUmon41ILuwC6ZkrxPewgotp/JXwMkFBqWpCl7dmjfIfDhp/kcKx+F+86ClV+D3tRArlAfpKK82siZP2Mbv+kwZJbNe44nCOAjuEnQC8FCEYwGoG23P7IE8uXwZ909Bni/iM7zPMdtNRBDvYbBZg0goHFprY012SPksop/nZhwtHMYEOT/slBQDrMqmRsufU404KeFx/4jFXywgIeN0iZtmKgdWA5pJ/O0UiWDclHfBHhbEicnaC7+OehIMJysSecYk3riKplgEW7oaTSGGuffus5+D8zh8hR3KUAnrwcYQzTDygWyGMZ+bDWTwc1wfaQFUN/o8TZLE8aMgB7M5Al4+N/HGZ0PixnFq5Zk1bq6+AqwFr30HpmPnpOJztABzAF3M6myt6PbaaflMU+rKf1x1LtIEQOZuYLP0PAKADnhOTQV7/6Va981pZNxuofjDbzksTwtItgVYogABr3CZTuUm5pZE8CWhnfYrGrT/Qd+YEMpWIgoI59npfBmq5n3k69cdJ+wQSIutSq2oY1JLmbT0mBp33IL1f40k/aBuOYa6K8s7YAxZQkjkWPtUqWEFKWsUd5n3YhV1lHRNtzTiBfYTqxdBWzeN19dL5Usb9f+MIXfA3KBe8duv22ytJyXGnDxKT+9CdP636bzMpdviJ/SilWO3dDHpSbirPYaH/ir295ovXEc+Qk5PyuawRAb1JQ6hoxm+QYXaffy7+6IuhtebE1oXJpu+0C5pxNnBtJWYebS2SX54NKeO2egOiYsEqvnxkY1cpbzWfU8snrtvCNY0PaTY8zILJpAWT1ZBdQLlY/snkEfpHZkXdZP7nXtO4bV1nu9jrLeuLa81oT4BzA6MFDt9ndx8+ZwN5soap9V2da2jWC5rEfJgwHsnEZVOfcWQ1sL4PPZZBuMDyEcC2cs9NuqV/GPme8qwPzvDi107gJp+CAZlYQplkc6VQQeXzVRnM4n/EdkovbSVj+fGxczG04bL+oDfEuvpPyP7RZg6oNNktUlDVAzIu8NYpsrBy0aMGAJKdokWDCvAfzYe1D37HJS/d1qS/dB5BD/xAAMIxogzB19v/RWOA/5ENb339HJvCwO2jURK8CSpJvre5XzOgnVWkJ94FrMq/BfrB5i3Gp+uIc1m+fftMMKoIDkzYgFiaW77HgXn31mH1b7eMpjY92Ukkkvq5o8vjxMHZ3Hb1T7ONe1aQ/bj80lASqSfHM9yj1p42eyPXt0pbjYM+YEN2LmcaVOcQYI2iPieFEY0fIMl6HDpYPG1WyEDwnT71uRpe5tWO5WsH8YBbnsLN/k7RlQO0VbeyDBw6a6Xz2mefM2FFrO8EbbLJnfvZTjzntsA+WDhi0YZdflKtGFnIc8wNMcfznZYBGtZlWSK62puy/zYRUxag6WIrFtwaNqVOfwVQCThDuPmj1GbzpNvzF5C+LUOLfJoLodCGm+S1iTVmXHDIE20VhwOWAkpPclzGLaZn1EW3dCg3R2JrvBOZ5n7VZ3fuQNCYGorO/IxHbvGj31G8Lny4DCqjozZ1nG4oGTDZDEKARQJkUbUn7Y5BgRq381eJuwDpifHjP844QbxCK4LFvJji0vPH8+9iemL8jKFcT8AGgFuQaEpScyTw2Cd8CBlwTge7Ydxi9FmAGQOx/M+EV8IGBxnuiGUWuSQlRIs9LYajx/kB7b+0afHHLFOl/XeHJ7TEjVyzN5NM2KAus8xtrtDY0Z6wPrnV/yfLQMonvsj5cCUxtRA6F4eJQBiz6/ownZrlWSLxmxHCWGbP9VemX1hUmeJuuSxfzez5oyeaJ0gOoVjYIQDHJ/M2O94E0zofnE2HVr6R54c/xkJ8PvlqTnhdmXyDUObPNYjaJoXZFFnuumjlN3wIIYnmbAuR0DoT9YuxYmyh2Af0oE+Qkxh2LfKLf+c53V56U7/52Zb/IvufeMHc2fzdjhBLpfKyaa+QxQakBFygIuIldkZVorRT8zJXlsNzJuA+yEFm3YzvVmpT5RamMmM/kn74otyvGjYpqTv2mNu8/cIvnDcuWzxndL1Wd+Bu5EItViJVY7mg3MopgTPdBI+t0cvhQUkFO9+I7nGOOy1De7r/5m79Z+a3f+h/Fciq+YGtVkMIHFDl7RmcaYJO8qM888/Sk7DNOvO80e1prmO8B3czZeinfZIPBnxbwzhnrjCqS7zCaCRBGdm/aUq5fG5XaaQ3+1lggFEnPamAsWKdUu7pK3me7FRWRslHjsKVL5jK3wRLXuyjFrAx1xbVm4bNu1NAJHJaC1FkRkEn+vWVqu0OxZk3GaF4rzdaFydrLZwGaschwj1L6a19mPcVXf94ziyxi2mFlXa/rCsB6BXuuAAAgAElEQVQKqAswHC1GdlPSOF6WgoEl9jbFntwqhcCYqF19Fp5l3+m6t9cCZ9kSuLXs7fcmEN37/MOgc3alSjtHmbAa8xqFwHICt6Ue+8iNUcZ0KNHU3iiPY58iE5z0Po3wBQkW6MnOxp2YBwRMT1C0hpgY+HqcrWFBWcBX5VQOeFqHeVZs21mBUDb06ycEzAhGkQbFJJld1Cb1goEF6wMjz0hHWUhoVByeCJFzShrNNdF4KIEGYEWIOKq6J437w1JyLb6NERIwu1wX0z0CCKFCAAzX4OfqaPNEfGt86CMajCsovXPW7Sc9RzRm2o4PDs+67ZBKrunndS0unMoRsgAygh7ellCFHXFgUZut0P55LgIF4QJLibC4S8/DfxJmmefskRDGB8xTxomuzed0HVrMlcKkXBqYtyeffNIa75EjR8T0bnNfiTol4Mtec9p0RI5bGCE89LzjJ16zphZQZ4Gi+TonX0w0fCp38DwCMgyCxYzy/kmZGwMoS4GoNFZo5w4M64AfDmJfJ82b8b+mfLOT1tsHMu3HnM/3YZBYp1fMgitfq36WZl65CnnlubVWB1ACS6iJ9Do3I8nfGGwLjG4XGIV53iwzvAOYABgwkFoHjmDme21mZ/PTh43dD36PCwuAw/MB0NV3+bm+wSN9s3DrVDhRrgjgy/q1QGw3hYCz7DvAkIVEg7V5w3cVIoC6FaECVcBF7hGGDqHgPdVmrOR9xDeL98skR0qyOZKa9yKMso9GrdZMpv0PZy09oDf7N0JnEj7tZJX+JShpKnu3BEajlBKYxj1ThMPFDczICSAJgdr9pMee7eC8lLivwShZptHYDsZqmUBE9waZbQsoYdKfGXSDCwCmWdjh/WaMGV+CcgjA4fAGBMM6EQUcRcoBgXYdGkBcWyK4t4NRBEYdkctTmH9kWStcNiPDmq6l2lAljrdigFDSIeAMCtJdAKeuoaU1TU7HmOZpOaxWAeQhyK377zmZxjt5V3s+W8tIUYSs6xwmAaNrVfSh/HnLooGGFYXet0d5YV31gT7+tKLRh+bs41++cjjV8KL9zhYgkMJ4nlWRFMou/+TpZ51qzvXZmzEMqK8a9FVRTo3xecA+goxgnPj84x+/V2b705J7m5S7WTmoBTZ58QzuQ4J55B33t4KZVH2Sz+5Plx8l2pv+7iA4Si/mi78hEpAHSRtIn/iMvyOnoqRyNtnVC/9QKfH8fkNKbOSClV1SI7FO1Fci/VkbyO9nX3hu5VOf+pTOiufczjvvuNNn6csvvmBg/sKLz9u96/Dh2+wWMp6fnAdY72jT8eOvVVS9/KB5Pn73O5R7l3vQDyoNct4Rxe7zQuNEWr7Nm+RaIjZ0vUApUfTvvc+6rKILBkv4bmM9RcnTHBCv5rWi8diuM/CSiqWM6wX2NMpnnRUJuJwBmNdHr5sRXBmXsD8sj1rJ6uIXgEhwyBXn2CYupLLpRC5PViDL+sUk8MFHdf3MkI+4aUEuAs68J/SzC1MsY6Zcj4wCjFL+9+DhQ3J5u0tWR1k2hR9iIWNdTfdvMBoSwMU/fg4YnQBmy+hJDncfR3C4GhjNs/m5PNbjefLh+9Y7AaNzGxfzaOec8LMx049IO1/Oe6HIl4FCbs7n3jztv3lNTCgLdRt+UPiMKoJwuzb6NYEKIrWpo3xMEfYntPht9u/k9DScTcH9Isy5L38nao428btrDUs4seHxjYSRiFb9qV9+1AxkMVpl1rdGKyCEdsh18Q9yVL02A+ZmNiHXIDBI+7RXZuibqTOtDccmTGUpUgrhA7tZNXcRbpcFhp3jE5MdfpwNWmI6/Ph991pIXJCAAIzCVFDuC9CJnw/ao5Pit7n3ssaJPmNCIfULzuf8fe/dd9kV4CUJH8q4Yb4matbsH4ELWp30DfM//aEtCFKAHH6dAGA7Rut5fH5aDv82kah/TvkkYQtYvyQ/UMD+seOvTkwgz3A0vUBnDjUOCcaWvKnM826ZvpgffFHt7tDO/LgUFAgrBi7O6LTXrLU+cDor1bQPsxhWkM8xm9rHrjVeqjDxHObK/kSArMGvaN488QEsdpR28D3m02tNAh5f0Z2ab8AoDPFGqk+R1kdOpesBdR09z/cxvdmhvoEyYDQMF5/nEOMZFqJCRAaFAkC1rou9z+dQSla6WnOPIAj4zN8W6DjMd7TpKBB8LW7KWAUkf2HouK6qdtS+TCGoERx6HNq8wjwFTDMu7Cv2S/lJdrDOIMhGocv1I7vmtqm/o+a8LCiXhdMUId/tiZCFe/P9Y95qH9wxrZMBdpcJDEAAPE0m7z4Uagzw/21mtMFlzPfFimjOBhaPVFBeJ9pzOdjSP96/ySmhNC9mYDh4LK417jNTwbjyfcBo5j7jwU8OofXyVQ4YhQEDBMflw4nqUSBgWjW/rrUEIIeBU5thZd8HmNoML1lJkKgUKgNQGAuD0D5YYRph4bu2fA6PebxnMOo91Id5wKgPVneyg0b4yVwPYNRrdmC5fQC3+8GHwWjdLyVMaVexOAVG8EX03Lc/LGU/AZH/+IN/snJ9/oLABHl+Ufy8Z9vXHGCu+0YJe1c+ndwPqxDvY4KGEURxYF4ojsDnsUYBvPj71Kk3CtT0/k0KLJRT5BJR64wnZwXPiixg7JBxkAGcU3axcHR8WaBCEMDK8kKO2fqk+9KGq7I2mUTpsytWQPY296PiIPdnDHxOKOAFUEoWGKoCXpXbEyQG5xWy/7xiIJBbDz/8oK1sPA/QyWfIecgO+oFVkHMIpY/XmbOnbWXc1cwzgUdxkeP7kA4QKljaCFhao1ROstcLhOKmgl9zEwT6sUkkCnYowChKBbKUYgR2e1IqRsYo+yNMG2bqsjzNzKP3QoOvAFav1QlYlZm+1mkrM8meofWDH/FFnXm4oOHiVPsY15yylgUUhxmcFOa+/wLIZbc3cM1eCmayJEj6Oe1Nxm28JmQbz86+AIweuetOWVLvdeEawGisbLmvfwactxI5Ffrr9kz7un+ZgHSP03Jb51iGRZ/QsS/uz7T/Z1eJgNGpc0tz4blpmTpfswhGc29fmwCm6c0+TPI3D2QwQ6OH9g3SD1jlZyVeL1aPpYCTNvnzdu5UKTRVEyHQ4JDyaD315I9kqi+6HJ9RO/xLCITJieaYRRFwyiakHY7klnnY0a4b5Oun54Xt/MT95ROaCEj6YYZDgwl4jC8l9/Zi1ynO9URfAmLvvudO50a9VSksuAZhxsEc5vOsImDRKNfqkAkYBaRhSre5vfPB4bvDuD38yQfNOJ4WAARc4jMDMKTyEGB0h8pxui36O2wvfyMYSPuCoOH9AyoxyDi+8Nzzch9QblGZTwCjFxXoYFCiFjAeR++622C72LHabERWPvLII1MAE2MAK0v7KEfI2NBuXAoIlAJ8U/86igbX33bodrsncEjwgtGx0NQhgHaNeZf5w93AFUsEvgukVXQkzOjopA+ZaTYb86r6e0XpbgLU+B5rooKeSjMPgwOTEj9ds0ptNkaQ8P4sQCQE+V4L9Sl6uDVWTLWA0V32u9LYS5BuUNeoxgQY3SQQTMASdcNr/RdAwxHdDHgLMcYibEhMcFaAOrCI+xbYaTCAQG2N2Zp2m4VHrdTvAxw4zH1Azz6fxeLNvqVlqjUdUIen5qO+W/OUSlojGDW4aeEymmGKkSkwGlY00fijQBwF1ZjHtMDI4uHwUWA08sWkvr4XcFwmbg6T2Uzv/jSjjJJnYd4sJ+ULDdgxd1lRqdyNvj8sJKZBg+SZGR9B5fsEBwH29f06jDoQjK8AdLps7SRM0ftaQYBNt6tAm4S5xt9p817ckEYFI/cxeKZdrBNcRCRP+AlpVEn245cnptSYiIh0wFkF65nJQdfBp04y19HJBqCkQeKeWgfNygfQ+tBeAqOLqVkGdnQAo2lz7a0ZjDoeAMnnMZkDWEeFKYUKlhlRxn0Em7Sr9oDM9eo/gYCpzoTMxKXlx8qD+YN/fKLSx4ls9r7D1UD9TL5O2srajekekzf3jcVtx058O5HVxbqR59rkRoNYs68OZq3KSsyLgVJStfU6IXDJ67YZe4Ad881zEsvAeOfsidUklhRkRFyITEZoLCEecAEygOXM0T/uwTlDCjnGa73kCeWouQ+m+jfkI08u5//u8//c7X3mmWd99uEmR1tOi+GleAIA0sn71WaAefJcV7CqzgH1FwsdGWH43usnT3QEfp3LKP2MA/3guwQ+7ZdrFufgBjIMbJT1SswoYBQc6iwPuh7Xin3K7XpDjCn2AUCt0+RJQEJ83LL/gMt5W1ZhQaSKnvqGpaMsA8VYT8Cvlb2A0QnEtsLccW+eW8vP3q+4d4xgFGUkMrbka8nbvPL7svyyUrsATmfGcLw2IIz1EZCbe6bN7OH0g2j6u+69Z+WImFH6j4k+cp425bu4RNRgdXXMoc0ZJ/+celK/pGcLwNb3XbxyuW+5Z86dzNMk0+YhWxi/aRyXGrL8vIyZ5zcBTHzZB1OzB/mbwWLT2GTdgzdOnLXD9stkE+1URCPXXlSeSvvcyLfxoPwRX1U6J8DoLn3+9I+fcpSjU2KImcwARMjbfI+PlZ4bUxVyGPCK6RghhB8kAgAwChAFuADyePE7QSa0i+/TBzZamUIqMKcmmNrXZbYh5QZgC3MGz9+rpNYeA5lL8B3lPmiu5GXDFYCoeHwqYdrCMDIWO8UCM46kBHFeO73QMEnB9PTTTxsswIyy6Wj3Nvn4WGtGAOMbpMVuLVuaHO3BtEJ7blNeQsoEkreVvh1UbWAW7RWZiegn1zNe0Pz4KhFswTzg+8RzP/7xT1RFGG1OR65fxNf14mzO18Rj/gGM+r4dzRtlA4GCFo1mW4xZB9roAMQf1oEbav9mabq0O2uG5zv5s6LzvQnbDQTQw+FJ3jlMM6lRHhBd1ZquecwNFrpSRlLnvEMaHI3ZzZ2XkYMrG5t7UMozAqyAV7Ubs23WxHpt6K0wDgpeIuBqo9AoNesBoxvI4ymmdKcYcF4d1Dhp8IDRgOfsh/S5/JGLmXCQDM/Veh/NLtmEq5liAj49zq19j8Ix+8TKmlmzioweQUeEJv0dv5vk9gFDNgs3+2i/2877GDBa+VtnYZi9GmEz+oz6swGMjuP/UcIpwm6834JQb7eCaRxaTpnZGHLUBUwyJu+3vy1j7zWHTEv51YFF8bg0gxNhS3nRHE5uW0fX45dqpaLLjfqgYFw0XhysARfFYtfhlrUcpYK2RMFOH9nL8cE1MASkEUxFVgbntyUApHKDorT5GokJrxsxPdKY/LNYcp6LCKk1kaCsZEpYDYyW0lIAsxxAF+d6OiyS7L7zgXLceQza/aH22MyMTnPYoNPsvRWpOrwDTiflQ/NjcIfvrESDFVfv6Q+ksF6X4v7Syrf+/tsiIU4bjF+9QhotpYrrlFxl/ag9yRjHbxQwigzJ8wlm4jp82kt5XbFcdLBtywnkI/cBDOLe433dlqvMMyCbe1YxjJp/9ntAcPzJSfXHi/Ms+5lrOXM4x0KQQDpwnmzugFnuifxj/jnnkIfc/zmREcjtuz92r9uPtY3z5Zc++YjJFFLm8T6xDs5aoiwv1KCvvN8nZdW7vXzcyWAidzleEBKcmZzTV65f9rn16qsv+5zCT5V20y/6RPls5u6FF14ScDqqCHqBUBEQa9aJGZUC/76YcuIeMhdvi4zas/eAFCYFqRKMqPkFkKCknxVZtVflvAu8lzJNyj5kD+ey3RZIkG/AVUxnObTMayhWtMgPu694j9e4c59YltgbV52/G6KkFIfVwFfuNYLTWcGa19j0zP4le2B8n+f4/SYRJlA97DMHh+nvjynTz8HbDpeMUD/GNZ17Boymbcl3ms+n/dpv+EyoTbdqX38RGM33p/3KTJhcqXGI/B/HamxLfGdnudKyZhikSXYk6X3eSABCBAYDUhpZLcowKbk573ENG7h8HausV8AoZT8pafeSfFfwh8FMf1qJf893aovSqpPIuzQF7sd9419ozUxCn8WJYGGzoNHBmp1RfeeYfgkM4ncDR7Fd3mgCxAgatEg0agAdmzkDinkOAYejMRoxZfwQQjtkguA+7zdry+Dzj2htNimHOho1zKkjN7W5eG3og4GUII7C1AZ2GdH2AcW8j5ZK9Cdjhs+NHc7lCE8/iRpNvlFAJa833zq1ckC53Ei98YoczRFgO+Sz6c0rRpd27uwKSHfeebeT2ROBXhkHLhmcAuJw3sc3k6jKHV2jnj4j8Mhf+pnPfEYC6p1i4/rAy4bYe8t+jznMKGOMwMFMxoHwtphlNGHmn/sCoBGIzOvVq5enpPwGPTr8+cw+UDo0AaMunKD3Y76IghNXC+dTVX/4XsrBcUDVYSUTv9rDQcz9ucZMtoRt1m6xEx2lL2EWc9kGscFbND9bJfy2yvVhq0ymBDCthwXlsNfhDDNqYNFm/givm/vQCzBknmzG783KoVeApQ615G0c13XG1te1Zp7fE8Ud8DIKONoQ0EO/7bqgnzbraF0ybghjmw/xjxgE35RPVO/5WYOWH2aUPThltWjhvvz8SeA0WJzkgQ+bQV3uCycwOWjKo2CegOsy+FwFjJa8KLlEpaaAaX7iU1qgqGRKAoNYemEr/HkzqygcYSpsruuAyswDzXfC+75+YijwfdPau4yPuZ5p4NLuSqMZbjygip3PWiwFxddqipwqTODT60CtyIFkS7XaiJkWFx+7pCSQi+ILuNg0EwtYBRyBSOMbPKeGqXlZZkZzaE/MZjOAy8pPUi0BF3klj+jadhUdwWh+r3kokiNgMIxowH+Y9UrRVuUgHQApmXldMh9A9brS2/3DP3x35Skxo4AWSkBP+ShRSNvyNZIkKYkMGEV+BPwl5dpOlZeudTSnE6NfABVeuSfMO/s6YJT5cpCkBKSZWTFfWNYgScKAcd+4HEHA8P2YonOOJNVTjWVZ1exD7BR1JXMCopHRAGYsXu8oRoFzjrWAPIbQ+O3f/u2VH3z/8bZobHZALeO+TvLttAKciLJH4WAMkJ+A3rdOV2XELWIzkde8sLyh9GMRginFVYy/Od/st69x3qZzhr7AjD7w4MMiQxSoqTNtnZjRteTiVRATJW2t2KoNuMGR83qb3MquKMiXg8VYy+5Zsmpo/Gt86rxwJggsae1LGtxR+wYfzBmMBngFKPnzIfrcY6v1VEohIFUmc1vcqL5UDHBwANcG2EZpiEtFZF0pOu2DPci1cd1lXadtcQdIaifLpCYZss4oF8z836eywpA+vkayIPcYnx8zffbnsqT9bwWjAZlTGfdlJb3PjGC+7GHaMirrcQP6EEkBAK5R98/5TPgFYDSdzeE5ouFslnHAeS+DGq3/ihg1NlFMVO/KLAvoe1WO1Pd97OMrF+W78s7bMp8roAn/Fspl4k+E3w6LIJs/z+M9p8IQOEtQVMzGPIcNitYMsYGfIn6pbFgAJwCUjcx1OGJno7Gp8IsEnKU/pAKJj2kl3C9NmkAWm4vVh6S1QvgcO3HcYJSoeLOt2lQ8E2DjQdehxfXHFGgE6GRM+ZtFhDmfutauge1ocmnzEiqMZfxiiTCnn0QtwmjiWG+mTWMFGMXX1mYWMcxOKq/PYSI3yy+HcSLlFGYc5gUATlUSuzBIIDwo4XFJjCjuAvv2HbDwxHTD80gZ9bnPfU6aY1Wg2qrciR6/Zk9vV0oml8Xr2vK4Gbx15rSBMWkpMB9xH8YT4Ub+UtrApnciZ/kS8zdCyhkaOPbVdwQU1anYrLyIes3BFW3cpq0OZEjgGUwywSPvUqlJ42jThoQ57gCVnaBMdeOG9u9d6cdtIWOCBBUAlMj5bQKQ/I5CsbEP+CgX9rajf/qsBE6ZY2lP/JIDqBJ1b8DYZhB+j29SgE5Yr3EvhUmNwBqZ02zuCYxihoUBsHm2lTpMtKbHao/Gdy713GPGQlRYQGhMOGjznRvNXMctJ8JmkhFL0i8BKqsxDJNWni8PQinzEvAYgRXf4HxlFtxtth8YhvTRhxDKUbMA7lcCMZuZC/Ce7jsJybkuusdADF2B2ppvz80QYT+vqRoI+4RqrTNeXH9Z65z7hNGJ77TvrbWAUv2u2BImjAhuguhqsooR9Thor1qR0D8sDpC6Zr6bMXHRBdanE5TrPm01gA2NFQEOqVwfGoTmsBny29aDm3GKmf3ngFHPWfvuZhxhhqe1YeUrZstO2TL5jM5ZERjDMPe4FTBf79n3lpgCxqEUuEsaV0zX//C971pm4VvuMq1SZJNvcvSrCwg2k9euGrZOqF1nz53x+YALFiRBSnUmv2UO3evy2WTuCqiSFaRcIjgb+BsQymdxySFCn/ZH5pBdZdkH0Zav9s3OOec+w9ozT23+doox3TuyKyQP4NMZTpDjsngh/5E5gOBPPfKoi7CQ45YXFiaewT2pyoeSQR7REwoY5h733f+JzulcwVkbb97o7xOHQGonno0f7GaROTCunKUuNaoYCsYF/0/ODKrvHZFL2M0imNZI5t8sC6U0I/uAwobG7Q5z+0WdS9sFYjHRM7coYQ6clSy9pGw29IesBHUmF+NGhpW8ivVfBGdx84oimrkfzfTeS+2WUtlFFGCtMxOCBMYyisGoeBXgzJ6ouQn4qutm5X6UN+M9RkCaPL25TxTVyHwCac91EYJ7lXYSMIqJnlfkz7TXmvH1s6LwN+M57kF+j84/yeCBGV0kOMrt66Pkt+/Ve2E8S3NfW3XaErSMEX3PZX+BWGGm2Z39Uado+jyIRTKC0XFA0mjuk8GNxkdZshyc9u8SSMBn9LWXXl55QPTzBQ34WydPrZyRqRcwckEMXAGIqlSSTttvUgsmTMNFRW/ze6Lt42gOAHT6Bi0O0i0B1NgsaI/RaGzikI8QL9rCvQGIXENfuC5glPvzHonTreWKwbXPjoAO13Fv7odGySZlwdjHRsweC4wyp/Sfg53vwWASMJRozHOK2EQYABzQOC8JQNtc1FHpcXWo/JFyqJevDGbx51S+7ajMIeTAtON8uxnsVqSjQavaC7jeIu2U+xNZ+f3vf999fvTRR1dOKAoSsE0kPswoSebxVc1z6Hc55F+0AzwpjRB6u5RjDiFROUevrOyWOYUNRF5U+1AKfFIelLHCTI9jfUWLFri/cO58r4cCbdwXJjiCFJ/fPfKDRXu+JkFNDkYLbQkh+wIL5EXQ+KBvTTEbAz8ygBjMKOlh2AgIfA56xt9+Rx3sFIbVa0zfm9hJbYx1WkObFQ29U/NAnfoNaOZUYMKHT6uLw8gmax2q3A/QWgBv9tvkfpk/ro0Jw+2W7AqwG0Eo1/C3S012+73vSJfTAnEEk5NAajO470kKK403wByh4HsSVd/APuypnwNowbIRJrPByVqBoByeZhiWwEvM/9mfQzzBxPwuC7LIiQDJUW4sC83Ukp/eH5jWCORSTgpsxiwVNiSHQBLfRy5lHMOcZi2lH4aSvh9zUBH3VaWrgF7mJ3PDIRQZmf5WdH4zsYDfDhIalQErnO02QrAO6wiA75QubcKjSFfmbspT22bh8iutyHnuD8PuAKWyx6utpG5qnzeb6buikvpVfZ6ZiVI+Fn3jcrg6FI1DaQmMMkw+XNtMHzA6KRONRbMvx3Kgfm9SEurMiIuMGSZAo5hF+hzzvANlbBKu8p5f//rX7Tt/tlk9Et4Xo1WAi71eeTsrZVIUWdZ7zhWPg0Cv5Y/kIDKLf4C5WBBol+WaxthmYv3uOSGXr/Z7CJFYDrm3k6crIKpyKRcYJBAp5yPXRFENa17LrpRyuwlozYXs8PcJoCUfdRdzIVgWeQgLat99JdKPfytnGVZGUvQdOnS4AnoxhTNfJPrS+OzevdNn3kkVS+F7v/LPftUBTpydPtPkDvLSCy8aiHIdUeaAUarj4bIGm0pxkwP7Dzq1E997TfKduT2gZxJBX2BUvp0KZNq8ZbsViIwhZS0v6Yyk9PMHGk/n+7UbmuSXliOZDOg/JZ3Lrax8wKMUzop3F9dpQYFSFzk3ypQEMAXU4u5Sllb2tCxxrkmPv28RFSNpEfwyyk/GcgSo2S+jbA0QHsHaBI7bgsM9swayV6yYQEThjiZL7JE7jypW5TbL6FiHx76V3OnUfv1BLFvLcvVDGHAJjM7geU7GH7k2gtPIy/Hn+CxkWmTOyJiOMnI6uwyg5xzFkS3T5//bl//wgyxu37TNest0M4OfSeK6MgWWoLOPigSkfTFbc6aEHbnLbmgh3i/Ef1YA8KQYs1NK/s6mgqGqDbxYjo5n8C+J7q+JvufZtBFti4UbMMnCvUoSZE0Q5ncmF3A1RnMfvfMOf7ci6MqPj3aHkmdz8B02e7kZVEUUatI7mlstDLixANKmoR1UkgCMAm7cf50o9AsfQ8YHM/2RI51ons1AuguNGcDB4Kaj329T8mGeDaAuP71MzYqFJRGQjMWdd9zufrOJ6QdlzFyzXn8jrN5QmU7a9/Cjj6x873vfcx/wAT0ujRghhU9pwCgAk/yqjANtpv+XxVQ/9thjTkmF0CYqAXMOSZs9907JgYgr0+IBVfqgPChCFc0O+UF7SP6MMDojFpxxYuPz2tq1iJP0m6wBCI4N8tWkPwg9Xjwrgt1v9OEZEybtZZ7wXfWhDlPR65D5wvQT/2bGZVyrdcDUQeBDQr0Bcm6Shr5H4J4KYVRlullrGLcLApXJAME9AKfcl79LQNWhMilg0VT7sOF95oP8k4wXzvMBOQFpNus3gImAyv6LMMuY5Lth/LxXiZ6m5B5Svc1TFsa9hNy+Nv9Ha82ejWZNNaoRZOELnGfmGSO45JiLHPD9dT3jzsuFBprxGYFoBPcoPyKIJrN6A3C7IDb7Oe+E4TcChnqM/Uv7fGb8UMWnPrJ8Br9SL6cWyk6JArjT9c516bWN+bB9RgWQ0sZRyGZeJgDe6BxJWABxyACg32E/YfQCfvmJJcAbRsCv2j3nlLU50m0ottpmbJhPs0MNOjvhuOcUWJv3W8GIK8Z0IPQ+qt7eK0EAACAASURBVHGrw2w+jHJAtL29/UbjExqwPYLRzIaVnJYL0xqCpXafyn0Cs3zcZfy99g3N9Z5rB60VK3pBgZ+bpNgil7/17W87jRN+hAkOIlUQLwJSSmEoH/gDCjjlJ8rHxOq7o2UdgKFBzmLJgQzgWhg/EuAX213nDuuR76cSFHlKcz7a8iLmM0DBoJIKXAJ1vLin/fJbiOdnlN8oqVnffm7nkkTWcs5gsg2gdnS7roFs4DtOTaWxQs7yTJ733DM/c3aXrQLZWKRSRneDAkf57h13HPb6Yo9yHWsF8EoTfc6pv5AHZGcBjGLiB2BTzQrLGi5YvLh2p+IoyMJCTky+v1X5rNfKQnazXM2ovrRZuUbPKSvKeQHMzZ2jGfm0XjL+ms7qd1kvZK3wui1XjCSfH9ejx7dr1E9sW/veTsqn1gdjEsIhBBryr65pJbED40i5hskcMz1xDLCjUVbGeJiAz9wvaz3PTf7m7KFcN7WrwWvkQCo9LsjY3iO8R/uZJ/Ll3qmMOXv3KLd3F5UYGdoZIHae0d7rgNlR3nmLsSn6PJpkd18/9yPuDquD0UUZsSRTuX9eU8DpfB6Ocmc1ZnRsQ/z7/bzf/4N/LYUlVV2KmQlQ40sFNMuUnMGJrxs3mBdDHUZE49nMpUXxE/n47JA2ddutB51fFJb07VNv2mRMND33DkPHoOU53DeghChtAEg+MxAk75z+sbDPizkFAFHRwoFT1nwqUpHFdujwQQ8bqStGDbTyihJ1WweIEwZrk29VeTjeP6qUGVQoAow6WXyzbQhG2vDm6TM211N20gBJYMOHFmcMTJkWe4KtEHo7JfToI2aWYvDet5C5/6H7bb5HGNNHHNB5Fn2BoUTA8DdglM/xteX7u6RJcX8Cgxirk28ool0/ofq/9a1vWbDgkgAY5T6b5WfF36ffPtcmp1q0tA2hho/vr/7qrzoKE9BLAJbLkKq/dnjXIVCpmMqH6KC0YiI5WSMIpysyqSFQMZ/xOWC0UjOVcz/5Nhk3Z1DQ+sDHledgakS7sv+sBGz8eS3o1d8L5y95/LmmQJ18kQBcpPMi4XnnKZ1AAv53+P41MMjmDNMRNsrrGdKJ6k0S0Hs099tlpt+Iz5Q+IMABliRm+oDRlJon6jVANIImgGgEb1slxMs013n3YM+HYEDnhFRf0/4whTmw+GxB82yG02tNbXW5vQGMmvlsQREwGjC1AE5aWFVWgfoCnzdsmkxYc3R733TyyarrnSevA4YSGBiBnnHJgTIyB5MsAxQ2QDSAbWZ0tWt9Xbd1uvcgF4sBmwWnxzT5/kYB2n2dD5KK4nYqJcCS8Vkl9LdyYNC6+P4UqNVgzFH1zXjyvcybk5frb9x5UrYz41Vr1PC+lK4GlZMJm7EmAA02lNRFKEYuQzsHEKCMjYrGbKaczfMe64kR/TAzWmsPMFoMYo1tUuT0oTUwo9NBhJwewGjNT5KOd55F3SryOO3InuSnMwXoHlhECHC5yUnq19rv/a//638xsHGlMfY9YFFyqMzeFcCE3MF3/4xchnwuaT3ZraddLOgP8vOyXMN4DxmDxQpAVq5cWyxzUFKRqwSrIrdgiE1OdKCTrUeUIe7iJnF/IQuJyRW9nEVmyWQZK08ybnAd7eCZllO9VmijA3Y62Io+IsM5l2yZEsjlewS5hHnEAnaH5DCkyEmsjmQZUPtw3WLMsfLdc89dk6WR8w3LHmQEPpq4K+A7C/OMvLvrrqPuo0H1LbtsASQLjH31dY4DUAkIAixRbcwZYJTy7yaldcJndKOCm06fUbpAwBRBTFreJLF32kLJqeuaaFdrQuYQxIRLgMaVfRtrJvuQdYRiwmuymraSPMkpV1UrhWcEgqvlGS1soeAqQLkZ53fNAI/nxCijRiViBJEBuSP4i9I9tiH7o8ByZXhZBqPjNQ6YVkDyPQpK2y53iPTLymh/d5alc2nV2k+ziT339H4eN6l+HxnU8RyIIpz3lsH1eJtZYZjvHteizMt41vi9Vcz04/ghL/JaAzM6DlZ8wEbtbQzMoKMOQGmfOq5jU1+6VGZuokOtCQvEOKpbK5IApldfedms6LvUFwcsyrelNOcy34Q9CYgsoCrmTuZs7m8TyuB7A5NoIaDFC9sZYeBcmGx46otrMgFsMZWUT2sxe7x4xpkzZ81gApzLH7HY032U8FSE4w38MiX0+AyBQJJ97vO6ypnCNG4SmADQYY6ya0Gb3N5rczHfg/Xb1Rrz9Y6uJiCH8TkobbWiJa9Zc2fTsEnYqHx+Rj5OvKiMRH68N5Ryg420S0LEJgZtMMYFp3HG//ajR1b+7u/+TlF5t07ZBRC8JCu+//77BVrf7gCeMjNj5nEaJWnD+BZ9gC+mxvqUzDr4KiWaEg2XTYPPKPMGoxn/OHxGcawHjO7bu9/jkfx1jKdTcgmUmtEUs2Chr0PA4A1ST+1Icn+eYVCkdcG44FvrYCiAgYTx1U4gzpowY6L2OhqxD0EOfcaPv7kvz+R+Z2Vq4kCwS0XPP6w2VZjW6UQAjO7YJuGq7wBGOZRgRglm8n3ajy/rap3eK5C5yNSlHdmcMKNpT9Y47ZkzOsxANKCT745CYhSU/B6W1ELdgWAApgaThR0KWDVYDCMzCpyATMDXKJy6fsAERpP3r+Teh3OIjsLLDJTnrg6I8aDIMyalIUzoMH6rCfQlmTr96XEnLdPgVvTz5mJZKi4IRMZJA0gls7UOpKn72uzOY1h7cDnDT3zDPceeKyoRlZneifM76Iu5MvMxMqOteFi+4ibitTr7UI4KgUGw5pdGYG50FL3A2pgmLOZIlgDfTYqsabwbnea6ud/FHM0MdrGD9jQdwKjLfXry201hYk7r7fiMei+zaZsVzEQh2xkDQEz2RK2lWqj43gNQkOcEM6LMvqLKdH/7t3+78qZyVF9R6qU1kuXcP4SAzxnnjUTprKjzs2LwkmR+XKsAIuRP9pszoKhNyCj78utlYkP9BCDGxxTG0+4Amk9nZRHJEpDg7dXKbkgS5h35EuAd6w5nh0kDAi7bTWG0ROIOxj1uUbvoFzEOPI8zCV9OZBugEVkMOHzt1eN+zrfFGsNc8h2fxRpPm/dFggAmad99933MqfV43t59e6z8Q3YwTidEXhwSKMdtgdRQrClcvJDDnAUAXJhZTPIOwNV1MJow9swZ62Gb+rUWOS6/081KUciWuHRZ/WRlu1pWWfEuSmFYr/RP13TmY7YvRr/ctwJEmX/kVGQVAUy8OCd5says7DR5VNhhrowUuTJbBdoC0D6j7COAIdH0Zkg7gCnuOFmvkWdZq1FqZnKgK+G1xWl2C6j1PAFZjUVZeSvfed4f5Q7Xcw1nHvli77rnbvncqsgF4Ny5oosczHquNi0yoxH3y/dNUYC8v3zdDCznfTmeAxmP8efyM9z+bueH5GkzsWM0fd1rKen9CEZTDtTaCJpG+/hkYcQkER88Lwg9aGRHyx+iNHTMG9YIZM5+7dWXXTt3m8wuLzz/nKoxyUlZjT8nQYAGV4NcGnxM8WG/4gaQ/Jk56BBIbGzMzAiPXbtluugNycYHeHHNZiUy5320ZjYYPwtAz8wJm/fpp58xw8lzYRAJhAoYZVPj24rJlj4hIF5+tQKISEqLkMB3E02VvHPJM0pb8e1kE3MvBB8aL88nSTzChLyAgE9q/aKpk0SYRcmmdMUnXQsYxs/WglgmWXKoOtm7+sC4lgZUEeSME4ILn6JvfOMbcoS+xeAVAA2opXQqSf9hGoioB/wy5ufkbO6KJfKbo38wo4zF24rgpx/b1D/mldr0POeCzOu07axSduXw47A9o/vw/p5de/09xryEbz0HdwIz2uq/51DtccSswGQAe5QcxgHNnfsQxe9qJtLMuf4NVY7iYGH8uP95KUEBl/zEZ5fxjfDgWYzTO8oPG6d6vudDH6GKWU8H7C0yQe0iaIu26rNNEuKAUZgPriXamfYklQtgdBRkyxphgBGKVzZ5RdXPKaF4P5q/geVwz+TBi1CMoOMat0NjbSZOtdWduqej/cOMjWB0BLPZazHrEz2+GhhNW5LUfgSd+d0WkO7PdF/v6dpjGYOxDxGs6W+uzTUjmF8UwjPTtwD4YbfbL3I1MOp7mLFsxWcAlzbpDQEJNonjtoCCBBhtZnS5H+mb29EBOhHa01g3gxxGb3JtSAquFsIW1sgkitI0S+ZUFjUgk5Kecq92zdCYBwwFUMYQsAxGOxaimF/fctJWpr9rPIsZLZnC752qKanBYl7vaHq+bKCOD2zPeSkIiz5hMUPCdI3jiNx3cQbqlYs9uyr5SWGN559/ceX7j//ActyWGNjyPvBSQIPnYaa3r6GADnKaIhRx8eJ9xof9hoUq65TvYapG3iErXUmurTHkhV5YzxoPwFhKuCbVXeae/YccSmCSy472uqfdyBrkeHzJw6RyPc9mXDiTDogRc3YYyUuYTaY+Lmr0C4UcAI2Vyu5nYpCfeOKJyVrHM7jfaVWT4hlYymgH7makICSdE9+lfpeZU401fXhV5aAhJzboO9/4+t8pD/XDPgef+dnTfiZgFN9OTPiwdii9ZHwhgw1uWeT/3Kn73lAJsDUUJtlBtLzc4aR01L4o8ohxOEP8gJjXqzrzNwhsWW6KRMk65voUhsg5DxjlfXxXC5v0+mklJngla2oEo7UHe4+0ss16sT8smWA6sCvuHGEgcy5EJo8M5QyUax9NQJjcwD3ved97ssFoLGIBo6P843eeQfzD3coxauWimeEEcgbMzXunLRsN9tjNq4HE0Trmfd8Cahk0Tlk0cr9JPjS5MSiXy8/xXugbjzIxcsbnW2TZ9PwlqnS8P3lGR2ESWjVCNRPE32ErAQ8xz/M+wHGjwAEThvOzB1lg7QUF3xxUUtvzqlr0lszz7xE5LZBKsMqcpLjTmOg7Ab4e+PapDPvEMxAu0ZCI8gOM3nrw0FQ5ic9fO/aKhQSCJgCadgPK+Jvvpb9cT5ojf6Y+uYSoUjztli/MFmlktIfSpWwoNBQ00yd//CObT25WQBFC5JbdewxGqUFuMw1elQhQXc/9CQQKGOX9sIlIHaeE0nd4Pn1Bg78gtwP+XqOTCXCcRMWAxIBRDg38G5N7ju/GRQENGjM9pcVoJ+k6AIZs9kPKYQbYZaNfE+PAOJ87r5KtAn/MHXlaMU0z50TtI+gQBrTbjugaOw4OvkeyesaTfKvlPlDpPNCcDdbVlxJ+1NYW8JNwj/A2E6HruB7zPZ8nahMzcTFq5SdMFKZfGi/m8SyC0GmtalOekduCwZTU8riUhPHgPmEl0eYjwOyewaZTm9ZontZLctyig2GX+grTvU6bYKvGm7EgaXptqjL/kfakhFiBI/IIBsxls06CEbPU4OLi6+lzB2dxXQRyhF0EY0AGfSjgMSe7zz0AlO8ryXQFuLQ5tUFQmLIIhiSXryCY8j80IBySoLv98YFscBxG+sNCLGDlo/1mR8E7gtMR/I6CaxmI5vt1zWyObrlW4KYDm5bvvyD0mSsubbDpDAENOqMMe4zps9dq5QXkJ9GuPw+MhsEegfCykE4fraS3TzhzAIuPT6/ZAqL4298NgJYxsiwBTJuVqnKxkc0xqQfYj+Pl0CX60sI+YHSKBk6UsUExa0ugslnPOqCm46yHe65BXX3tjnTWgqn/BrZFbPAzLGACUiK/i/1BiRLTRuELze9JKZrf+tbfr5x4Xco9hINkC4wqmT0CSEnVFHM78uQFBd8k7RDPw1fVFhClvDOwUVNtdtdYIM+iQBK4w/vnL1a+z1QOw4eY/Y084lqUUq6LxY7ByNmXzB68F5Ozg155lpjABE7W+VhBUfyjXcjISpRfqQFjroZE8TkhmVw++FVFD9AIeXHstRP+/ibdj+8516rk5FmlODSIUvsZO4KPAN74gG5THmWi30uRrYDXp5Uc/3d+53dWnlHGFoD/Qw89YABKflG+ZyCu+3LtLlnlkP9kT4GUIKBpt0ggg9EPNB8y0b/vgDTIlqocxDnPHO+U2RkQiwXzGr7S+ukzXWC0gGcxjcwd4Dvjl6wqGzWOvAL+YrmpuY4ryKzoRKGbfK4JLbBissnpqqj8RPxIKvIxV3l+1uxo9Y3lIDJnlEN8dzVmNHKssFPLyWGfjPIkqfgCRonJCBC17F9StOPCE/kwleHtBk5yus+B/B23ovRj7s/sJrWaXB5B9EeB0fH9kQH22A6pBeu6xdROC2b6L//JlxzAFM0dJMsExLxCo2Mez+Fppqs10ZQ7wzfKk+OKA6KmpTE/89OfrOyXuZsIv3cUPX0N5k8LEzBKI2sxLaUe0fO45zppMtm8bNypfXo/ZgjA2h1HVDFJJhquMVhRCg8LEQFINrMT4OPzqA1gxpScnl2CjX7ik8m9SeDLxiM/pIUFJSjVvtePHbeJBJ8ahMIP/+kJM44cEJViaZeB5EUxbwgGoq8thKj+wn12VCJkoiRpC0we7QJ0Me7XWjgBQEnRBCOIIPhATAJAFCCJeWG/8ozedfdR542jXYBT+ps+5iCiDQQwwZDSvv1iSBknDgE07OvXymx+42rl8IPJZjxoI/08ou8h9N6SRk078GlkLNta4Nx/nheiXvUz0dkEJCE4EVIwD6wF5um8fFFZN6QZcb5QCVGb5DWPzAn+mmZI1Re+R6qnYjiKXUOTtvYv5uSc2hlwRCopP0MChvun7J/vaVBc5sWA0UQoxlRGPW/AKAE8lAHdJSFLaqetAvkbZZoHjAKUAaPcCzDqe68CRgMOxs0cQQmYyUGWjRrhFxcC7ruspdP2CMKA0YCaXO/cqmE2l5jRgNFJGLVZOcBmCnppxmsCNEO4vAFQKwsj0B7Bzwj4074wBQFDGZ/JhNUmrlEgBkwum7Pme60ORik/OQvmRZeJ+DONLKL7MYBT500aBPl4bRSC8fAArLb27p9R/HM4TmPQTEPmMePnimHNpDj8SDdZBNKVqivg0+0zGK314Pbx+YQVF81eaWvA6MioVDebWUm/DVb7gFiTdDr8XQ9oAtffyyH7i8CogWb78yFjPP8dSBIwasAKO2pGWEnq5Y71l3/5tZWXVdRjjzJ3nJLss7LexAJyCl9ZAmOt5FOFT9ecl4WGfZRoerK6mG3qMp0wtyNjGuVvg/JhGmR2+Uuuq31eZn1e9u1u94cA7HGtcC/u7cDGQem0stuBc7QzQCrnT5jbCiStcqD0k2ekQtS6zgwAQET+nVZfKfQC08059I4U/SOyZPGdyFOeQ/lPrj969A6NY1kFAfOwmbR3u9jnb37zmyYVfvd3f3flK3/2Z77fL//yL7nfKFdY6gLIyJiCvz7FWc4p4wp5sfmbfNk3qRTo+k3KVqOUTtdxN9aY4iNqZZf8z65iJYJGsp70ex+QEcIZcGDqqNYH8C7Zx3eYz8hB1r0JKLmDjbKBnL95jesxv4+pnbxXOjsGzOhqYJTnZs/yc5Q/kb+Rd7WHax9EvhNcuPz91cBoyIAJVLcMKJ9pWV0VSX+75pN2Mr7BO3GbrL1oibNAfiR1VMZkUlQH3/7e9asyqBnb8eyazgxk3SwApnEf+xv/+IUP+w/fs6cr919Osj9LX60JfEYzuJ6IpeTObNj4flgz78kLY2l/QC+mTlarSkYBoz/8weNykN4mXzyZIRR5jSmETXqeNB0CE/XcDoSAfWqfUJtbpcHF/6YY02LcaCOgLj6Jdxw9YvAEcComrnwaMXWwyeIongWPcKiAodLaMY9wza/8yq84l93uPTs9aZvx/1R7XpbmDSNKhR7uBzOKgOAU4hl7FAVnFlD+TYCtW9QOvn9ZQobxQiu1M3nSTmkrwlgSle/KE9IMbV4nXZSuOyHNl8/JnWpwJvDK5zxr7y27De4MYlpFpN/pM++ziMlPimmlUlntN7gnn57z50lOAvyuXMaJu3xF+Q5tAYzefug2A3TywqIhm8ERIL0gtwjGA59N3iPpPeMH48jfpOjgOVR6or38cyCTytE5HZeED5+nSgnNd1CRNiNBY2ahdT39dqCA1slWqn1otdMv/qYUKJHGZib0TOaZilHMZQKfSsDNGRpySARYYBLhudcxn+O3pP9vkZ8z87tZJvmduAPIv5WSqxspIefgEbT5uifJ74vFbGZRmy0gYQSlER6pcBSQM5p+zALo+7RxMncPZlxrlr3fJl+bZskmAXlT+cTGZ5RKPREWdU37enY7Pwh66vtQm9vCqoFOmIdFAVzSZRRY+RufoQD+fF7M9oeT34+ga3oeJq0GpxHUi8KzwVMz0ctCrypr2Vg1fRRhStt4ZWzdZkBR+4JW9Z7y+w3DOY7Fan2ID+kiGKxH5xByP4eAC3/WTP4InO3eNJQbNUilwGa7PE3PX4qW95HUUh51ZLVXDpGU7w0jOoPvGq+SI+2XtpIa2jMYzbiOoLb62VG4MMzj4dy/h2VKRouA0fiK2kyvdXKFim4yAX/1q/9B+ZF/JHLhLgOIV48fs1zCssN+Ram3O47ew+zMeyjZ+IzyOwCM67HQMW7ELrCuUpbZQE8kACnnUMrxIYT9pAy0QWVXVMJHHNmFaxnfuXT5wpQ/ewQ/AS2xEgY8ZC54Fm5crBPLzU7PxHVYoJBXnGFULLR7lwpu8Dqv9/Oin7SVfgJGObdu2bPX37tNVi5kqascqr27FSBLvXqyN5At4N57767IeH22b/9eByLZIqN1+LWvfW3lsc993snw//RP/9Tkyhc+/5jJEFIkMm579u7y3wBJu4ZonX6gsQEMG5yKhFkvYPrBWjHH1KWlfCsStcml9ZoXns+626KCKxAJN8sPf53SP6EAIHuRGzCWVgI0RoDRgEfm0K6A9pGuctdRckaAtKggzbXpw2ASlV/yiTKrl7UeLpncibIe0B2ZMe7hSfkb9nb2UWRW3GICXANS09bI7ciLKEbpA25qzOPt8hk9YCUA4D7Usg+YazKBMZ6BHWBxMZd25PJoPrcsH763qsBAFhhsf/hn2prP8/2Sc/Pdlr/vsexUhTlPRp9Rn8nj86jANB4CrgTStDmLIVoiGyYTwE0cIe28YBXMhCZtWlmKAr54AKmXX3pBEcqYrlX/XT6IF6XFsqzeA0xMCs4cMcb9k8KDgBuePR8IlUg65lyeD5uITyOMZmrv0mb+od1xP65jQ9LGmDwMYgTEuBepKwCx5OR0jXoEm8CR2TUNNPkwd0tg0J5b9u01YOU+23bstHaOudxlMuW7RML8PXoP4EhfMVED8E69+YY2914LFadjksC0oANI6b7cr4LASDh/yWwrgVWOcteGxr+WilJ8l2fwk6wEDCLP4hUzL30ATHINnwHgC5CKNZYpB8aRcaEeMAnwYbIZC8Z9797dK/fefY/9hPB5pU0JXlungAEANIYDvo9pjXFMGorTqnXPnB8RU83YMycBo2YOOtsB33GUqhzfcba/qMOBiHuexUbFwf6M3DpY5c4qIAGGyQYBSLJrkty7HCDsuebogkxGrBGezRg4XYnBYq2fgNMwGJiMyGvqv9uctE1zuEVzAiNqU73AwAb8nfScyivaaZlajQsY9U/EZAO51TajBS3gnSCs1oazMekDAQRhA/x+M5HZ4hFybGI/Z/jc4TJhLqFw2IVLYDSVn5J3kcNoZGgRriOYBpsEuAfEpd2TAHbG6Yo25xVzZfo1afUDyOS6AHLLiT6A8jvfXQ2MTg77g6a/qK1zr0UwmuCsVA3Keqjx6QAA/Z52TgARwWhJVq9R6Pu7BouzT2xcJxJQlGvq22Vus5kNIL3sDtHP8FyY6aSyUvmaaZInWUsbzOaZgRmAZyeLt3l5YEnT7owRCtzEhrZ/7FRNSZ/dbAtCAVIfHg5gmoMasla6ub7XCEZjRszceUwH82nGmGfSVeRFTPbXCUATOPnJ08+ufPGLXxR4u9XlKgmuqb1bAI09THQ7spnAzQ1ykSJgMmne4j5WaftKFvKCTcUdjFfWAHIaxd9lRgmWxLogNhCff1+jG5xVJhGizPmbMtHxYxzXC5+N518YTNoQH/gXnn2uFH6dP6x3AkQDmmORY7Wx/x38pCCpM64CuM3FS0K44OZFfkzG/ax885GLt94qgkSyjkj4e+65Z+WMUi796MdPGgATuMTZCJNKhDxy+ILcEbbrTHhHZ8CPnnraBU7w+/z3//7frTyqdj3wwCcEBk/5zCDn5Vlli7mkYGOsVnv37lPgrM6u3XKZIpsKmWIEfknntHadLH8CfB+g1Ao7EMuxHqygcYzM2yl/0td1RmJytx+tYxxqvbmIQRNRzhEuWe/5bnkAEWr5qOcug1GuidKTdV9m8xlUse8qzgTr77tSRrDa1YaBYKif5RaTe03rp11cQm6UfJ/zDXuNtQz8KDDKXvIebmU5YNT7Rd9lDR9WppwjYkW3a+x5JEr0JPcbhIZZXQajcQOYlM9mMkerkJ8/KMPzXl787aPAKFflDBh/t3w02z2z1ZHxk/zReZ1zoeTpYjxBmFF/9idf/pLBaPw1uVnM9tHoEniRgyNMCIsNgMUGCBi9IXMsm5syeW+pjNs1LWjS/JA82JFh+FIKjKCxFuOaVCAlbJisMQAlLEt8DAFRAI+t0srIzXVRz6HjbEyDQplnEAZolAVMC3gw6bxH2+NTiLM8Of9eV45OtEk27nEBMa7xQlM/YE7el6aCuQGncLRThJiZSgFM+nBObCVmYtg1fJpgMAGQpJPCKRywi/k/Zb8AiFQKglVcq7ZucKJ0VSNSGxn/XQK6L730ivtpllD35vt75Z+KsLtFQgFBg6AgH2r5xO5xvxkDcpMyJ5iszF6SOmLvLc5VyGJnPgG9gF0OK8bdFUr03Ac+cb/ZAA4ZhGB9V/2U0GCTnNP3LJwleLg3AouFxD3RpCnzieM8bDX3BxwzP/GZgiF1AFJHuSOoEdiMSUAlrOUlrY9iJGGuFFAkwQlIpaJHGHJ8l8hjSJLsrJ3tnUc2PmABFGibPBNfLDIEmBWB1dVuInfcCAAAIABJREFUoEY9KZ32SYBTHnS32Oz13sBK16IDkeAX2sLvpahV4A5zhbtABGGderMZpTZwBdgEVOCLmEhbLidlVAC6hUGDLgQ6rwilWCdyH9Y0v6PY5DtVbjKpexbZyVkzLQGUv1l3ozABrOa5FspLKVXSxtGXKWNcSmmZnaLQ5vfVWYZqRw77BHtwbcANUdNcU2Cm+jSC5LVE/uCX1WPMYRl2g8Mx48Z7xbDUoZb+F8irNgOUUC+gTUilVAdiAzOdBj6U9F/YbQBcySvyA1dkb55jU23M6V4TQ7t6Xifhb/Ow5sEuVZXvNJ9lTGuMeb/N5x1IRItmdqjWRH13kTGtOY7on41jJdNrTUzjtsp30zdXj2c++gBiPPg9Z4bXPGypI5axfNQ4VoofAlyr2hKy5Jpk/yuvnlj5v/7tVwx+kFn2fZcij9xB5iFPWR9xB0PmA1rwJQVsso+Rxan+V8ptpfmjzWSz4HqIA9rGfCHPYCZ5sRdNgjiSvzKGIF92iSE0iSEh4LlsFSVlYbl/Kb6ypuj5rF2ew/lQIEx5QWW14sX7h3S+cB3zyZnJmcA9NrlCVJUdRt4DlPlHWkGAW2IGMubEOMBoAtzpD+TI3XffvfLDH/7APr+cY+SXfk3uDpjkN0nW0Q+KvhySC9b3v/+PK7vlA7plcwXO/sf/+Bcrn/m1T8vat0fn0VU/c4OU87NnytzPMxiPF9WeA7cddCGCLTonULNI5bRu805VFVTBFaLfNRaA3Y1dzhRrnPcrVcpIZq9lyVwyzvHDrb/JAfqBz4pJNmndWP5IeRzBIbrMaF3KOkRuTXKs07NlL3A2oZQwDj5j8YRpEmG0mvD9KF+51yTTBgYwbcyeyXMWAGG7aUTJc5W8vn9kD8+CTDkkZprMPOvEEhNgRpuCtUaf0KyBamPnHG55GPlTMmuWQ4xVzqr6/qxozkTHL2ZFS0LM142/T3Jskj1xKZhlSgJy05bIGnxGp+//0Ze+KMvnolaQTRsh45RFBo6V12tEv4AOmyN0iNpkL8FG1Np5aXAXZOp9L9GDAi3epELKCC7AWjViznuXgeRZiyZ6HfrOEwajWUnmN29Q9QhARaf1McCTIHnr7YoCTykztCHuS9uSLDha7c9+9jMJvO3e+Ji7H3roIZunDbK6pn3SOtlUDMuqzZgDNrXnESyYu9hUN2vHwdJe1xgQDY+5hE1ASiDuSVS90xIJtOMQvlUCar/GD0bQgU7SkGnLMaXw4L4lSM6t3CrfT7R1hFaxfoApsZNdwYOkxwBVhBBatzVcPeeymEAEMSmk0JCt2dpHVMFLuq8NcpoGok7ZoI8qqhJAS2qjgFFAPGAUQMehekH9iMaKydOBTRLGvp8+QKtnvGBYCe5i/FlDfE60J+0x69lBY1lTrCsi8ysXaYFk3kODB4ziaE8AiAPK0Ko1/9clZGATbPKE/dZnvDC7xRmea0kDxalrJl+Mp1NS8L76LW3DYPSgAPtWtWmrKjJt0LWbZOrbqMMQDZp1TXtZ52H1CmAV0zZtssGcHDBqYQWDxanf4D8CzAe33rN/moVvA1eD8Mq9y2sUHPnd+wWAYjNusT8zy1nfSbBFnpdruCfjjllofCHUIywNKFujn9o7gG1/rzV3fg3DELCX+6ZNEToR2rlnPqetOQyyJtK+D4PRYgoBox84SKAFZUeN0w/ui1kwwjnyZny+0ybRz2ZeWHceb4F0g89OKzQLzQbFgEb7e8k03CZWrzutw4Bpr+f+ew7gKfk5HYJLvl1wsx7/BnGToO5UXQWK2qwOwIaVmhhNBHtYiviB9s+kZpoAac3OOFejUpKDj/txTVijgNHMbcA5CmEB0T7Qya/KoYhZF0tYR80DTIi5e099PH/hysqX//f/c+Wll19d2aEsJshnYg3suyi5bRnRZSCzD8gzWm5HFQCDWxVjiaxwLlCS5hsMYZa9aitcLDz8DWNIX+JGhPAjPR5EQkyIkAmUE7WclZ8k/eJ+rG8qLAUcVUCm5I/kdNyEQlDcGAImU+YzJv1U+3OgT4/XzRoPGE6uQWbyk3FI9hj6y3MSXb9dZwFAFP/a11R6mnLcWM8++cmHfP5859vfc/YU+gXjyTORY8eUXhH2+bIY4iNi4/7LX//Vymcf+zW7Sq3XOt6kACqA41pFydNPmGQCRu2XKrmIHN0u4mONlKc18hndsmu/1v9WuQGIkNEcXBVZsFUgFsaTjDOAR++HliPIqQpE7iwwrHVrQ2XFzLm/SWVFLQMkf7MWvQbbclOydXYFcmFVxrJrN8SXkXvzPM4DzqnJrbAZull5H5WxWt2TzAPEfWifLohN/zHuH0i3YtJr/4VBHQErn1/TeUgU/Z13f6zc0RqMziz8zDrmGVEsI6eX5eoo38azta6bldRx/Mbe5H7LPRzfX+33j/peAc+uoDeRJW2BGx6yJmA0SDVAc9b+F33Fcl1+ci9vfglJNjudRQu7JA0VUIqPD9e+o0o+CAs81m1+1xhbm+7FCmM0sgDLz4cZDRjNJHBfkt4Dwtjwzm/5VjG15IUsIVpCDRMzGzn9QxAAlraoagRgFMHyyCOPOKk819BWNj/AkE1ZJmGi8VqTFqjBpxLhBvgr9lSMH+Z8+ZQCRtH0CCDywm4zE1H7ZoK0/95UAuILSnd13wP3O58e48J3HnzwwZVjrxzz83km/dorZ3Seh5C0L037AibKdJOEjv1mxUIDshkPt0MCgddRMbSOKtU4Iljw1eG+HCK1Wyov3EGZ9HkmwJfnhykgF2D5st3s4ALUyxKmxYIlXcmx1457HAGcKCoIVp7LtQiai3Jqd2CXlIfSiMtZO+uJBPoFXPE3YsGWwOH5MAyklnJ0Keyu/GmJqifCfn0HqGWDEZCQyihWfsifqudYIWpTHn6f5IN9X2MEO7pf4wczChjdqvtvk2AmwImCCvEdDZAY16qBhcYmAGMUDjzDwqF9Z+iTtdWmo5KUnfvZv7VZ2FTziQk/wtdrCfCLgEf4QqYa3MyMoQWsCb4BDPX30n7MWYzLBoG13NPj3QGM03XNbiTgaRTe+V6UyDDZ3DftzcG9LLyWBWHYgGj4ZrUciFZs65TnUr/WOMPI4W/oxVvrx8Rys7NEqmN2bZ/M2VdxZj/c/h4nTOPVpg4SSiqkrpIECKw+FEVSKbEYQylMza66Jc26jmMzylTm2+0iiT1rYRLSnZWhzfnZD9P4Tbb4GYzy/dXAaB3ec0Ulr78OWMo4eEib3awBnv/O4V9zWOMVQB8f1fm7pfCUElHz4IP03bZ4RbwAFrQXLstdiHRNpLj7T//5r1e+9p//xumCDh1qt6our4x8i59/AhIZC+5tFzEFy/BcgCOyjpfJCKXCq0O93WL0PucT8on7oFhjsYlMSvARzFlyT5K+DTkLg4crD+MB28o9YF5r7xfBAeDiFZIgoLlYbFVLkpxLIJYtdJ1HmevskiYWErnN98tN64JlW6x3CdZFkacfTlQvooHcoFx3WozyeQXPEqSEOxasKWzqKeWThlzhPDh16g2PFWme7r73Y07rx7kDWP3G33195dOf+Wf2zb1JwZn4h3IubKS8p1Z5zUEB+/MiNiAAdkppxyxP6tgdt5BZZpNSAVa8xhrJEyxwnC/IJsp2jqCSNZJ5LbxQOCBKMkDYgFG+8JYnHagKyRGAlrXK+Oa9WHSm4g6t1PO5zxmBUeaPZ/r58bnuALXs3azrRONHjv0iMDriodrYBUYR87Qz7mzZW9Oe0eec63ccvdvzGTZ5UmJXsVIsg9FlYD7u31EOLcgFVvCkCEQCLDKf87v12y8Co7k+143nYMDostxfCGD64z/6/Snpfb4ccBDGIhOeg2gUTtPCaFAC+DutRO3XxTghyC4rSTyC/NUXXzIwXCdh74HWZnaKn46qflcb0wyFtdBiZ6zptN8GGhGLCGZ01C4Ao7CgvACFmOlxyEaj43oYRGuwOjTY9BFKLEo2JbntMGsjGJzaSBuPTQ8otGN4V74A2Jgp1IaMHyWCAcCHeRrGlPajiVISFDBaB2qDlD5MOEroGzXlSV3y/HMvrPzGv/jvBfCqYhHtQCg9+IkHLXAqLZMiSAWI0GTR/A2WNb5l+q6KUNSGt8uAfKmoXkIbaTsaPeN1WNoXix3zCib++Opcct41Ko+UWQvQi+CjUAHgz+Yy3AE0TztkIuMwOyGAuY4KRTjmDwwAQpBAJlwTAJuMF/cIq2xgLbCP0GKOGFPGgve5lxlxAJLauVn+RTDL8XHl+czJGTHIzKMPfZ1Y+JCa3W1QzdrygSDmKn7OBrxaQHznCgmsBUwLNMhsZCdA+Y9qnHaRykrf3SmGYZvGFhMXQoscrwQ2BBiy1sJO8qyA0ZmVHNn+3qINRnNY40fqV6f84Ff3X23z4TuwnAFq477gkLQQMiXK8+Z9YyHD7Q2eqq2jgIhwZFzWdwBU2h6fyulvDa4FyHIQzQBkwnREuI1gNGxp5ESE2mqgNtdEvpT5vsdpiHqv7xYzipL3wVQ1qMBoHRwFRv2327ro25TDg2AKg0XXri6QaACY5w7lMQNGrQwAeo04OHSynmq8I3B5Rt2z+mA5ip+k57bzE0relJxrWad+RhEIw+rndjtKLobdwIO7zfRttp/zKCcoKVRR+j+PQ2Rtxn08UOff5/Q5XksB/oNsjkLp5QxwdQS71qb6VG5YmGrXrbwjILdB1hpM9n/5V/9p5S/+/K/kE77RwTiUc0bekizdlqdm+mkHco41hRwJSQHjjZyCqUU5jZ8hINJKMkoCSlqz0Iw5sgzZYV9R5rDnxuMrSo11zPlBOzZIwUB+MaNcv1mp/myR6ah7lBYHpoo1tHuJ3kfmhdlDLiN/qcAWxs+lkNXWuMQRT4B1D7nG8RDGF7M7ZwDvJ5E++4jrnY4K5bvdEJ5ROdBt8nMnhSDEB2chyfIvnLu48tnPPrbyrf/vm+1+cNnkwgMPPbzy0is6H9Ztspz++29/a+XX//ljqrBE4KfkodoDsMR9BxcZA6S2huIWtUkM9jYRFe9Lybso0/y23fudK/v02+84nyjubLgY3dyVq/D1ZM5w6yoZN6/vBN7ys+aMbA5lvaLyHkoG54zXPG7qg6IX5aiEKIFLtffiDz27LpUbUMqkcm/L60kJrO9nvQfYAUaDQfzzFzCjwSm51whGzdx3edycG/SZZ92sc/2gSmvfdrjOZ/ZL7lVzXIp9XqMSOL6XtZz2R95EFs3AcC7/6f3cpMgIEkfQmed9FBDlHuNnaVPOgrm9i25D+c5iNP0f/4HO8TkiKwdBBOJo4gpYHN+zXxAgsmuuv9Plxphsl8KyWf7dlZeee96LAubQA6DP2XyAjOSfjDDzwLDAwtoxaL2oMds5yXHnbaM2PcAGB21YuAryIUdkpdSBneV++MG4XKn9f1bsaM39MT/DjKJt8g/QZ78lmTWihSPAEHiALaLbeTb/YP8Ao2xy3mdcyBJAQnoYN15olZ6wZlgAD2bB9ByCaX4iZ/L/6X/+bQHpN/w+9wCA7tkt7VOL8GWB+IBF2pHD7JICmxjHLduqkhGgLO4PzIe/45rJdfjtlp8U36dGMCXmSMEUf02DEglfft56YJ/7bpOZ7kuf6TtmS8AoEe7Pv/iihYuFt+bWtbb14nAg1QrsAy/GmrkKi1iaqVw4XEv6QPkktbLBsxHAgDCeu2/f/gLPOsgQyigdNq2JGY35HQVjg4QVBx3Rpgl+y/zTBkzyUWoYL8C314VBtA49/UMBoSb9DnL6ae53SDBv0j2pzESqLgQo5V5jSmeOXN5R7cRnM4IgAC4bkZ+Ycb2e20xfbH2Zcs2zJRoZNUHvpQ9jPsmsC4PhVtIypgAi3799GgtY6d5LgUyuB93fjeB1+5oJHPtQAqaYuoBG9p8FSAvlCBnayzyOgjuAgfdGMLosqJYFXATpOF9hRpcDgAJGDUSHgyKHiBkSA+g6BNPeqR8GU5JBAh8eV8mV6kMzBlrvHuMECi2lOnLUu8bUjL8iskehv9APWHAzuXPOz1GpDyCMWT59j39nmJUSIhHo8+EUq3wlqqfti2b6rIM5aGkpXUvcSlopmpT/jtLlsBhBasay3tO50TnfAkhzlnCo1u/l7+uyvQA5mem/+e3vrPzbf/dnYuJkhhco2rfvgNyuSuby/AJrpZyFmazqP7U/fLhLtnDdbslgXnwGo0be39pDlc83RSe4L3IhgY9ci7zHosUrZxqp22zyJzemXtdlUYsVx+Ch3TkmANXuWdm3FPWg3VikzHh23Xq7PrXyHVesC+ovPvc8+7rIE2Ttpz/9abcflyTGA6YTEMs643uA0aS7Ip80svRBlZQmkTulP8t3/6RN7berVOjx145ZbhKUdeDWfUodtXvlH3+o9ISHj64cUuDMT596auWzn/uMzqILVghQ2t9RXAbrb4PM8ChNvByspTP+JpEWBJLCgGqWVDb0oAmOt+SWR1u2KXIemQQYZc3f6LzUuHUxfvhXz8Co1gjzWGNW5cG57tzZC10cpqLtYUbHfTUlwW+hkhSDkwWgmenIH9wCfT4qSGyUx4YirVjNQDTK7hy4M8mYQSnOnhzB4rSWtNZjLWC9woxG7nO9AXor+Zjpb5VCRlthRrOemXMIvLzqOR2o2gA1zw5REsC+mrzJnh2vGeXWCEgXn/nRrGjJnNmhdnEMR0fbxWIY+d44djbT58ERKGPHInwyQKMwysDTGPJFMnjP/ewZb5g9WtgnSV4sMHhFJoFTCmbC3yapowBr1nZF5wdYRpAZ3LZpiHs7il7gsYRJmclD8QOu0AaJegRUolU6elFHfTnVl88odXVzuFqjdqoHlRoVuOK50TaPHrndGjFjgJmZiUMjpY28jwadQwjAho8Q7N91CRUfLHouoBemDYFF9Ls3RJvp2ag2wejQOK3qTq8LhH72sc+JBXzdQpY2I4Rw0MeM8qw0XwTZdvn04HB+VcKO51+WuZv+7Ny9szX3Lf4ugWE2H7WwTXL2XeQMVTsQRoB2UijRJ8aC/sP+MW+3HTzgv+3/quthJxFEWyVkSICPj9LP5ETv0n0KkLLyYjBc2u1zUjowOzgHq54JawzzDHCnfW/JXQOhw5hyDfNss5CDuG6yD3Bpje3+0Sm9yDcK842gpN9cSx/JX7dB4/2mggIYf4CR50dg2cy0DjneL61b5eqcS0/CH/9XRy87zb7BKMzodrWDVE+btVbXyV9wM7WwZbYDrG+Q+T4sV5LdQ+HYnASgacC3CEw6Cr5BznzYllBxGUk624AqJivAaPZcQO4IRgNwps1LKcuBBbJ5tWVBgdW5uARtyD3fbZDMvYuxm4NcVgOjYyoP2sceGpOJR7AHnOYwWAaeuXeEV+RK3o+wHsHo4j3w88QXaw7AqfFqRqN90ZO6aQZ9KRPoJ5qJNoDrCHbMrzVenVVEIK/mNaCspKXdAXrO+LyUgxRrmMEpYCjrInI2Y5M2+f1UOOpDBqWb7+Uwmvq+BI4n7Nns8Bzw0AFscTMYzPQLh2f3IUpRPptTN9X6HJmoSfHA2oA/qMbmRvt4B4By/bs6WKsMo3JOCmzh9/3kT56Wn+j/UcFMAhiAF/6t19/J3FKHZecZbl9qZAwyoirQlZLDv20dsIgi67XUDDOKhq0WGsPkMQ7wyb6yT32n4LOLjAKiAryvy2qF3LsZV55WHjl/NuI7L/llVhQ5L5KD9tJ2K3Rt8QOMcjYckJzDUsUZhgyMe4CBVwNogA75U5lvgj8JgqI/zpqi35GTYYVNLIhxJZc05wSfkSif2ATOGs4i2gPbfEpFBLAQnlOuUGTsXffeaVb6hRdeUiqhO90+LG23qFToDfV93wH5n0reb1KmEyyQmMo3kb6Jc02ykIwqpHeSB4aWK+moVHwE+SgXA85lArM4z+krYNR4QnNPv0jNR7s2ySIYUsvvE/eg9yMH8Jk0WCODCv6+sjKaTezApcgJOIxZcaM9Tfoka0V879sqARg1Qz2A0ZKh8/oe5W0sKRNwjsI7+V7Xbg7J5N9b2Xd/BjDK+0mOP17nfqpjBC8dUPGeAqlzIZQakzn6PGB0lB+RKZHn495eBoYBo7lmBJ/jmZV7jj+X5fdHfTa2Z5ITBqv/DWD0i7/3v/o8GztY5rECUzl8xw54cbSAQgP1ZtU92JAvvfC8hcQ+pQl66YUXzRBS/xwNE2d0fDf83d7gN+tZNk+2posiFsq+FmE79Dtv2UX7MtpRXYu/6P+13pC0E23y8G2HKtBIjufxU6z7v2cwR4ogNg3vGYBq83Adf7NhD8t3KcIrvkUctmwwQG48pLneeUXFjDrYSZq0hahGk/sREFMH9RYLUZgLBBDXOAWJ2DgSCgNGH/3UL7lMJ5uPe5m5U8lOANtlAXkDQgkBwOmpN7ThCfxRflCej/moBNfOYhZbGEaAwkojdAFsgPYrGjfuh0+P/Txl1qpMA3vta0oAE3/v3bXbbT2l/KnMF5WQqBMMGD0ugPnqseOu8kSfrmKmQmBpvl6XAgIIRZDSTtr0ophUXCBo01NP/djrFcHMOFFJJEyaA4S0Rso8X2Yv/MkQsAeUyoR2UcaO59B3nkHRANYqcxrndAsxuUvYXC8hEjbSaVYIaoDJRVjBGpMKhPrYYj53al526r7OOyphukEsiQzmDlBB0JsZ7QCfifETCAiQy4YdQRyAx2Ck8/emLdlvHF5eN04xM9dahiGmnQGdYWVhRvOc7M0SAEOkeQc0FcZZNB2HIZ2F7GIA1of7sFRhqn14I7ziVhAguwxG0/5lwcc6NeORKOUW5Lku6zdgNMxhDiMzKABEGOFm0+swKaWAwyR9MUMxtHsS0m21APAR4V1KRQdMNPjknu7DBNJLVgKyfMhgjm5zL2nS8FGl+s/0jNYW0i/6PR4YSeNCNP0ogxcA4zC/M1Pbh6EPrDLj19jPievzvq8cApjGeyc1S0AYvv9eTVmLZkDnf2MWBQDrDe1/1jgYGp9sM6KAVAKXcJXW/zw+AtdPqfTyH3/5T7Rny0cQMzDyBOtZ2M6xXDNtwCpRvnSVjzFR6NsV7e5zQEp13K+Y94A62uRzrOePa5GDyOSkHALUXVCGDuQ95T4zZ/ZFVtudbk7yk/exwPCzCIYKrDLo6IBGg299RllQ1u41nXe057AU8/q+rEhqQwqu2I8xVhIRAW8cP7Hym7/5mw7A5T4O9tTYxj++WLL3Vnbt3GPSBZmKBerI0dvtCsY5w/pjfA4fusMMIxlTsKzRH+55z713qajAa5LJyikteXpEbl+4NahXqrK0S/N2Y+WNN0/JVQu/WrmBKUh4q5Ld279RfVgnVvMD+o2rnSTjbhVieUfuALDdyKfTOs+Yb+YVX8+c67XP52wYJTtLLnI+8bpBWWa9Dwi2fNZ6tU+75LgVPQLNbIGbsUeUaq/XVrzJ1jC+IpsLM2juRY5ZVml+RzCaPRFQN4JR9hEOMZE94/1HMJr33U6B77pn78uhWdnnOYc41/cdONh7bnaron+pFJU9OMk1KrYh1ybltJ4eMmHsD+9P8j6+5N3YrPkRjI7AM336KDD6864dz5Ix6HJsT+7vdvzev/lfbKYP25eDlA/jZBsH8jCnYWC4lk3nACGBDjYCZg+b47VJYRavyM8EZowkuBZarSExN3zParUXY/kKwUKxgAIs0M5Koy0wRyUkFhFmbZ6zSzXFw6J4wvr+CGU2SPrznHwzv/CFLzg1Bdomz8P8i3YHoERIsFgPyO8G8AkQjQ8PggMtEgGB8IqDOeOAqcdmfTmRA+4w0/u5Yly4x0ExjbQT5jYaYNWmJ1feO9JET6w88kuPehNy/zCMHGpmCNUfJ+nXgYnweF3X0z40vKrkUQwvAUy5nvEJC8Dw0k5ymBFl+ZrAXI135VpNHj4c2L/zne+s/Ppjn/X7+L0yD6+fKuCOmZ568JjUSMz83e8/bpPSWc0vQUdlYlGyfzG3mB3yfH7io4rgp72vyF8phRT4G9/JRNXznA3SslE6yFMKgKWdvP+W8piiTJwVaGeceM8/NdaAVg4U/jFXjlbtClEX29xGnx1N2X65MKaA0TWY0TVXgFFy4u7CVK9+btHnxKVw+MJKo9F7HIaUIKw3zHrLWmn2RyltzVClAlIrcRZwCBvYL3KxCUCyJiOoAFhZC7wX5hgwWoxZCe9ZWBQoSVtgMiKYUuXDwqpZXH432O0AgbB3ESCjUF4QVENKEfevQRvX0B7GZNyPy8zoCMrcj/Z/XBRc1bb67hzYMwvUNlehUKifAMVZ+H40GB2V6AKUmjsBUmRF8ufGLBmQXIAIy8bs3VTzW+CR6G5eZtvx7bbfl0CZgAHvkZrIh0YfCCMY9fyEXR3ykHJt+jMDx6601IfPdAg0yz2C0Tpg6rCnHX6tEsDE2wSsREHy+mgwGlm/UK4PRShuJQ1WK5UfbBbHTc0n6dcAopVmC/bo5pUnnvzxyv/9//y5o7lhQlFi2P+37j84BQWVfGwf1x6D5HANYVBBofsFbtdafm+R/I4/PzKc9HS8oqTjs5m1lHRCPMesJ/unffkgCwowFlgB1FoOKo91nY1lYeFlJVfyxSZzWYc8bgZWAtVtGSOtni0Gej+lqx3gozHkfWQX+TYZA+ebFOnw+c9/fuUHP3zc/QJgAzZtHtd1XE8/CXTFJ5Rzx/lSNb9UWiLIkvR8tPH2w1XJ54c//CczoywzrkepPiYLHP2++96PO26A2I49YkZJdv/iy0oXKB9YFL+zZy/KBWKvffdhuB0cSFXEGgDN6fqV2+44uvLK8XIvI+IeX1PcA+zWpXWffVHrvMzvcZNIjs9iwdnvxaCyVWzhUz/pL64d9v2fUqPN5MIIRqN0Vxr12W+b3xlD5opzgVgLr6UmFeJGl7mdwVXdJwr/amB0VAJnRaZ9Ptt9xbKllZZJtrufJS8YN865vTpX60yYXQNKfte+/ygwupxqLWdCxiYyr4TA7MaT+9WqHKz4AAAgAElEQVT4D+5YLeeWQeZH/f3zrlsEsLNrUdqy/HMNAUwBgjlEuWgc3Dhc5xDkszAhCCIDDwklACTghka8J5DqSjzyIXz55Red0skMoa4tpqJq6Mb/knt4oYqVSjJjH1xd7vCahIPT8vSBd/KkTNcCIYDEMTk+dDz3Z4Pmfdr67LPPrzz22GPS5M7aN4dr2OAwo9wjkXabBTqOHj3qSHu+l8OIzYxQOfXG6x0YJH9NCRL8KBmXiwJlRFrCnCEsAeEIlSN3HPbiR8jyPHxXXZEIX0Wxyt/57vdW/sX/8JuOygR0wijY3KN/mNM39kZCqHDfk6pkRXt5MRbr+zDhEK15qPFP2y91+VGYUcAc9Z/dXrk90B/yXJqFlGb9xBNPrHzqU49W+U+xhQgVGFADoa7EsUWJjmE6nlFtY5L1XtY8Z9HZ5C/BxabH9OCMBHJFQAgnkImE1bCYCBj7QelZ2TjM1xb52yKEqMaCXykpPlgXVzU+TpHVh38OmIt6j3XB3zwnGRMYI5dn1f1pB/fmPjCjYag5Wd/TfYmmX6fDbRuBYGoTYJTCB1Ri4vAFiDr9E77CDd4SxIaKbe0b9nOJ3atxqU04BUP33opiwj4Ie2iGuJmuYrkKCPE7IDQHckn5YqvMJrfQ8nWUMFUfeAsrwCRMWynJ2vJ32KcxSw9A1u3t/hQbwVrrSk/5rCNtA6ZmYbdYeWk0yVmudCCXgb0Zk9WF1AyKC3BHDkSIGqSSqaDqaU6M6AxqC8QmFUzaNzIGtO16u/EQkLIAupE9jE8HvgHia87rIJlqanc7ZsHbJsfuVuQoydQ9bQMwzXoZx855Rpeuqc8b0HaKpxGM1gAtMjFhZOIzOldemg/rWphzoKifa2BZCoX3mOYoSo3HrikorvVBS1wArGAHXgBcGBvKTbIIbxJ58KJyJn/pS3/sACbStGEqpv0ox6zrKC85Z+rvxcpcYUzxtWcfsqcNKHU+AEKvkylE9wL8Y3U5ITmJLMCMHxAYMMT9uYfZRsk5z6fG1ZY0uVuFfLHbgOYfsoLzx2Z/rQO7UclNCXckfAGdpaTnF8YUublJch55TmAur0o3VWcG9/AZpPHkb2IHHn7gQZ8XP37qSQcWcd5wPTKMc6DG+/2VN14/5fkhDZTZZZ2X+ItCJhw7/qq/C5HxSjOguCtx9jAW75w97bzcmOE/8cBDBj5Y3LbuoJiMgkuVL5s8rqfl/7llyw7JXthn+YSLHUWpf097BJP8TSI+Niol4ma17eSbZ6x0RKGBjU3gUbkWFKmFXArw4WfORPoYC2z5wxapAhhlnih6wthSPjr7otbJnGrSY98p51K2OiCsFInK4W2ro1IpOSC3LRSJ8rZsQn5O630p4DHZNXqes2fnfVcAOOOAmZ77Abq9n2w9KFkf2c95yRlKzMsuWQjo/5Q9hC09PGvKLxzmN8qli1TM/rRz++f+LALGWTG2fNMYzwpvyf2RmMiYW8S0TJz6Pvwyfrb8e91/fu6oaC/I3D/4/X+tz2ZWJQM6NiIHWg6m0YwPqHI+N00yPzlsMN1QphFg9JbY0WOvvibzelWmuITgwMG8N7ZNJKR6agDFnPPsPBMnaq4nn1uYIgYLJpHr+L6f2xMdR2WqCbFoA1TYJKRMOikzBIxl0n1gtk6SffvzaPHgt4MpJH6XjDnX0O8Xn3/OQsgsrZ6NLyqg+JxAFwzwdm10NJ1zCuRCuNyidiCcCObi/lSMqv4RfLR15b/+v3+78i9/61+JoVpnAXX5koK6tGARsADiO5TEGIaZkqr0EV+mpP0oM3dVsGC+7eqgcYpSwedvqr+AOoJ80LTfVNQ+QBBTjTVFgVwE805pxo8//vjKZz7zaWvl59UfXi8pbykgdrNAqJk0yrN5c19zfwDXCGTGCpCJHxigkeTLCCWEGPOTnKVhcpkbj2n7fmVtQSCWr5SEnCVEgYTLOiR4XdG8B1DZb1hrgeclupQxol2MOYcSG57vMzZcv7bdK2oNKZuD5Nh2uR+4vCJ+YHwutnOjzPJblXR7jfqDGYxsAwb/OuyyNn04icn32u1NPG5mQ4gOYAoYjeDIhsRdZdZ6A10Xg0a4P4d2mZG7lnMHUGXdT+acBp2JWh3N4GPN8wm0UQ6zTY1+zqAZj0Is+T6nfdoMaWTjDAIXweiHNHPcMwEp9teqKP28MiaLQjg+ng0um50KGIUZBYwm6n4Wbh8Go+N9M083Oqp28hXtAyDX0r8w1rgUhak1M+o+zLlhax4LvMOARtjX3x9+pa0L/W4lI+9lrY2pmsY7TczlFNyUHKRzaqfso7rn/0/Zez5bdp1nfqfRjY63cw5oNFIjkhIpBpVESVX65pov+pv8wbZmREqUXLarPB7JHssKY3tkjWY0khWZKYIBJJEzugE0Gp270RHBz+9532fvdQ8uKM+punXvPWefvddee63nfd68VNe5hWRkAGS0Yu1rXUKip7loMjrKCJQ51o873AjXyk3vReiyfZcVk/iHf/wnix9JubR1TGQ2+xdcuqU9yfWKnJQcinJK+ET2Nfhp8qm9GPnDse8rnInjabLigu3an5zvsowObmesccSIwfujt8ukgKQcwjw6AawaVJRwtwVU2FYK33rLDceNCi8PyUXN9U/LOJE9yf9c3x2PZIzg/f3dGIX55HwZO7iEgsP/dDYiVAGL59Fjh01+k2wLthl3dSzyBZJGHeesrdsqVE8IEQozLTxrLm66aQqhWBgbsPay3knyJRYdgwJueu4DJXurykJdlFX1bkpZ6V7fVTmoPXsOqBLALnk7LzrPAA/Y3dRi1bpHwdi979DiHXV9+vCjUtKYr5rfIu0krNUzrfUTDwrjyHxVbsC83linkFFbsLGuk9gk5d+ktI0QXKfWRyU8TfujPQysueBY1i3XTMF7yKgTXCflc3W9UsZQ3ysSGTyMZdQiqTHI+2rady2uWpGLmz77dmwbGjLKOjn5yMNWyrYrHI35GGPcRzyeLaQd5tNyMet2xJCMOfcy4t5ICkfcXf5+sOlnkdEcs4xsq/E78QkzGc0cjtf0uZLAlAnKAQHrWjCl5mcRZUFwAtz0uArQBCp2UtnObGKB2ssvviRSc8mlPlYUb1IxjeWCoxgxizhaaKyz0QA5d9zs/H1TGlrVCFOGZINXNOq4W1icISYQKh428SupgYnWCLHjeDR4l3dKmEFbzii+zGYHGHhx/4BcNOlnfvoT9V9/ZCqavHf/PltS3xXpozvGbiVE0QEDMgoBo25nEZ8bRaZlGYx7Hcvo17/5rcXDj8plIlLJ+NmEjBcy9dRTTy0eVzYlAfBowpDTnSKwJkXSeJmfO9TItMWmHjouX15xGfJ8mAvKc7gkklABoENzNkh0OMFuaeJPPvnk4l/8i//K4z2vRCPm+cIlWnyeMBmFXAMOPCOUBDYYcULcD9eD3F5WKS8nsOlasX5iIWAO+U0L0MRsxa3OGsjzvyUynSx6nh/Cy/cplAmZjFXElguNlfCQlOBijiN8mENbi3H7dFIXcW0ReBzHOkUBIYFpG4laEPMdKs8l9wlF7zc6G1tKjwDfwoTMeh3nuDHG1a51Zj/gYbLVzyMJZJ7r3kcjmJHANXomrEMiJAfB7M3d/9saglBOj/m+LmQ0LnGDUOpn8k+TzRDAgBQkAhdqjbvjxpdiTKOpB/T530KmQT9F+kdAChitIlsdpjDOkT8fyOj4vfl8TZ4afPP+REYhEuajtf6XqwCE6Ls7M8+gWWHGNj+X1d+PZZHnh0vZtlnHjlZiky3F+m2h1Xjra/nY2cKQZzmPu2PgeyBrJUB4fUzzVdg7rZmlGLGRjNYx7c5PYfwmWVPJm56HzBffKUUwbtLV69HmM65PRvwohLsjFqWQmA9i3IkLJJGJpFIICy2D/5//8BeLv/yrvy4FpBssoPdhIT0oQpdqGyG/tqYhT3pdE63HHGL9c9WGXqdbdX4npOha7GOUNfYkiiw4RTtf/r7RrTi5X2fbCzd9fFv+M198lzh8SARWSbK+OT8F8ZFbhIehPDMFIargE+cxudH1TDg7mz/1nXdpDFkPZSlM+ImqhAi3CLf6tNpxXhA2MhdpVsK9ct0YU0hi5XoYSmJJjPHnXnnfiPcM0SN34s4tqquUsQbZ40x+acS0v2buj6jwPUYGyNTbb78pd7HaTSsZ9pQ8YYAHLUDv3BbB1HxQQeVdEU9iRreLmH6kGq87VY3lnXcvytIqeS9XftbR6IlgXRAKwLiQs1GczSOEId4bmt8YjcpLKte8nk+aXLCeMn8moW2FnddvtxHuPZi65SPWcd00saGZgq/fdYh5/hw7W//n4M6Ml+v/l5BR31dbRqcEqT4t1wnHQc5DRlE+tnYiNbgSzFpNKuNBaott4yFJd+MrcmPEt7XIaL4TY8HHiGHjacjoeL5lLBv//6SxhAQXRheWhL9NBhAsoxEQI9iM5DRxCHk4BQ64N+Qa1WZik10VafEmsVtzizTWm4sf/ehHi2t6H7KCZQnScEuA4GSMfiixOCZLMmV7GGA2Lgvpg3ZfscEYRzIr3d2CRSr4YkwQQK6PFbDAosDHVkxZMN0CE5euzsMmoD88r5jPsZCZTEpzhTwFbBgzlrY3FPMIYDAGFhPWTSyhN2QBpE8w2dePP/64LMIqNCww3kIpDE0+lirGjLuZsZ2hVapcRO+qaPG+A/ttvaTMx4Xz1YWJc2NpPCqtiXFAeH+iMhwHRX5NigR6nquh5AzXwTLM80pc5gYXqpcrRvfOXGEJhigSQ8txVAHg2APaEN/4xjfUs/hLvj4ZmDzPSwqzsLtcAMZxJIKRyHRR7eKcQKQYYYAG4sfcPi8FhFgmrsl8c81vf/vb1v44/ozmpaoZlIs5zz/aK9KmKiXUpsXl5PWmzc2LhCWOZWwWkrpnFAzOz4tnOwuaeq6MO6BO9n3IsBUu1o1cbptEiijpRNwoZHSnYr426ruU+togQkK9UcaaZgP8bYtFWyqx8EaBi7JgENb6WkuDnAAH607HS5skt+YfUPE9lgScCKrJUJNR1kBZmuai9zUvsZCVdm+3eK+FEbDoPAQhnLI2Ows1ABaLaAADi2DIqIXEUPB9BKLle04JoMxRPsdym7/z3FaT0nYrL/V2j0XSdzmMeYoxHSx6BsBYcpuMZv5ny2PcUF3XtMkcZJTnA1v3PJNo5AoKSXTqRKo8nyEGdiR8AeHpXpfI6CoFpcloyGW+699DyS7/39cd3fT1HIqUTsJqKkmzOhxhciu2RXcmp7V3CKviPcKHRisJh9f4FPIj7GN+qaUIGUBhpQTbD9Qh6N/8wf8qQlNWxsgPMOrYkXumUkucN/PiudaLcC17LiwHyiCyR2SpQlnU0AKyK5zAE8P3qVoABjmukooZ+t9l9yCm2iORWZDK8dnHMhfCsk0WRmRF8HqbwnX4Lh4kyznXzZ69d8GxjB+SwxiJWWX+bra88zI1HhR55xjI6EOPPGRc/M63vmWsRHagWFOFJBZ5PGbcK7gaBZ/vc65DKoHn47Rst23bYhnrMoFap5wH2cm8QObJxzgjrCSEapsSgY8cPuY403KHr19cVj4F5+QZHjxw1CWiTj782OLUW2+6fNMm1bK+W56/TdvUsGSr4l5lgb3eVQCYB+NYu+VtVfY8VW4IIUPGT9YU66mVaxKcy/NZ8daQVxsQZJSxktTtQMH7MoLMjVJiefUaTuKdNEMrPlYUZ9e5Q728XsqzxnMqIlbyItizqq99EzLOA06u+RpqHPu4xm8msfbL6gQm78kOueCeH3jowarWI/lqeSdcyWtWlCvWs/Dk42R0xJmRyI5ycB776nqfeR7jvY3XDS4tn2sZ31dj9nw2vl+yYzawZP+MipnPh2V0BqS64WgVnIhFMJJRThQ3DnODTCR2CDJqUijSCFk7p5hOLG20U4SM3lBMChuaAtFeDL1YUtYpmzXnBhAYS+KIqFdWGlS5kBCCbN6bbWnDHVH11C55c0OgIEeQ17iFACdKKHE/ZID73mQRS6ZjxQh9YPcO1yfOcXIf69445yW18AQkC7CqvAub7IBIIvdLHdXPf/7zi3PqdsGYkr3Hw0idOEDijD4nIQg3D4WQqauJZZGxchxxQpDplPVYkfZJEXwSi5hfTFMBptL0a7PQ19kWuyZrxGgmm96bXGBRhZFfLreANjHPjdhNzk+tOmJY3lHiEp8TM8SYyHrFCshm5ZlBagHJvSLSzPsWkTfWy3e/80+ujRc3PHMOGaVDER1Bnn/huRIWLYCYw1gZLYgEEsxvQAzh7xJbEnfMC61IuQ5AVDE2603aCQuwpUTrK+eMAOK+mSNnU7awC3AgZZ0hT+F7kYz9ItC7FD+LJX9FigTKhJOuO2Y0nWFIlOCeSEIokrJayAfsZsf7HIcZwDJw9DyEhK5lSTOotVUqpXwCBljIbZmR8M49WbmkbntroCTfZA9M78UqiWV0yL6PYprs1Oz9WEipy1tuuTkmaZrLxqBRi55I9WDhCHAxJoTUWmQ0x4wdmEaQDhn9oIXaKFDquNUJR0UgIY5z7Kbxqsn0uikLN27suJWKeLgzE2S+e2YzLodAEOYwWCQz7o8LrtXu8en+YsEMqWyBltjNyTqyZBGd5uJnkFGOmSyvQzb9KDiCbwhlr7PBKp9rWHiSIAwRnErq1LxgmcTCjpLqTGrF+J2R8vzk97+/+M73nly8oGxuXJDsP+M5pEO4+MD9J6qjnb7jUB/ty5CvEOLEjWJ9JVYbMkqsJtfFXc85iSV0wqLew9IHGeP724RRVpBb8Y1ChoEA/OJ/h2UJR0r5LfJDT3q7r/V/SCzrBmMD1+Mz33cX50+mPx2U4sljz9CxCZxjXFyDMfq7GhvX49pg1k4Vq6et5xHJFsoScg6soI6P13VTsgqZxjn43HGmJGtJjmxRxjtEE8JOO9DXlfgJRh/cf8h94lFamUeav7x99i21nbxPIVl7dN29zj14680zLu10+eol/Vy1XANrP3gfUrderaqPqJTfS8qN2CMiKpmnGP6V3XtV3kkJW+rrigJCV6kN3SExz9F5BzYMlCeFUnpx53udaS04ZnfZONA4elMF9TkX2fThIfwOHqVkFE06Ch9rv7MnTTKHsmsmypJj9TzKghxP0DoB3agEj4p6rIYmkAOejIrjFJPd+/aTyCihbCNpjNJ1/4MP2JBCX/raizNOeP9OHp+ZjBbQx8Wz+ryRH1nvGeuEw4032dsTviwBVkhtxjBi+vjefN5xrKuty/XdLmHY17F3XD80lpnu8au/81u2/4aExkLIZCVGcyQOWRgcT1mny1cgbOWmNwERaLDpnn7qJy4/saJNCol4643XvWjIMvTDRRvTxuKn3O9LwlSrZQwYz+Ij8cZgocUGGT1/vpKRiKl08XnKEmmTYcWspJnSoLkOJO5dxUxyPF0iyNjef7AyFgMQuGE5P9/nBTDY0qt7s9uni9uHLCPD+PvokcOLp59+evGRwJlwAAL7sWjuVUxpWXnveB6YU5f16KL/z6guK8WH98rtgWAGpFicABTfT5cniDwlj3D/Qhbpfcz8OOSAWEdtWh4u7d+8yS04cLFIk8WC2uT/umI9IaPMIzFIK9Lgq9j/RicwEWsLmbzUiUdkORrc5ab3q5sP7Nt/0Jbae07ca9A/J5LO2vnOt7/rMIbMGdeGWJOV//NyR70jEo4bjTFO1goCyvVd5uU9hXnUBiryQKcVgPcttfkjS/+s5iRCopSoD01G0S4LNAqMAGz+R4A4IL7d9JCXaM22bOr5EUYCGd1C4XuNYbuI6E4R0p2yNJBlTw1dLCbeuDqOOaeEC6EV3vwabTq98JmJ31TKZE4GHLXJaMcpccY5WGMj0GXf+TczYkvu6uLp7Dtnm3bs6mQFFRkdwTuE1DgWYotF1LGPMziH1AHms1aLlawsgSGjCQsp7X9+jUTHzwPiwN7uWMjMPd+wa3MA6XF+RjLqv4f6fnXc4J5vy8Zs3aj1E6D0+01GkUIZlwG3cTNkNJbV2a0Ui3QLCV3XynS7nAl7gbiHOI1jWA3os2VlBPaxvWbm0uPWvCwLvTWJbs9/YsfmcddzQSnxeaY6pqvd7VljsVyEjEaoRh5AGkNGS5BgLdXc6ALEKFp+aE8QTvV3//C1xX9Uz/P39PeKLHC38aB1uBfK8sn7H7CS5xaX9CBv6zh7tZJYqjB6ue6rj/w27UkwmZh5z08XK08TA9zxeJzAfPbRXmEa6wuLaV7gPF6Q4GMMHWB/eRgk06wcl3UKQ4e9eCgxnag7KsGMMc8IS23Jt0pQwiPC+PE4IUPixkd5BRuRUeDmHYUkQEpJFMN4kpqkzAHWUX6nWkDq+XJd5oLP3lc9ajLpL1xQWJisnHhqqDF6SZ6rs2fPLR45qXKA8ka9ICPA3gN7ZHl91J6s+x542PKSajWcBzKK5RRlDYXi4oWrkmlqJqOY33PqO+863eQo7Ni92KPM7xuaVhKaMOq4TrTkLGs/xqQKHVu4nrXnVuQ8xMfPtpVwEs/4DvNj5bAVZ8I+KsdCCkivHeY6JJ0YUuaZOskjGU3ITorgcz7LCSkhDvNqbd5QDrnt9sHZk3mey8otltHs5/zmO6PSn/c9nraMch1ff/Jglrs9oYb33nfCShSVCrK/RhzM2g15XraMLseshozG+DBikMX3VJi4zjzidf7P3l8mmp9kHV0Ll8Z5rCutrgoQfrJZMnfCw1hGc+FssABjFgqnK9f83EOeuJgyyMlNIuDhAnsEPsQ2fk+khNd2kSQW4xWRFcfoCWTZ0GwgrkVvbGupXRJqjPlj0/KqgOayoECiiriq+4M05WvqRATRwILotmo6F5s3Gmsp+3VNjnn77Xe8iDn384rxPHb8Hm9GNhSkh4QjPuc8gASxoyZF+n4FfJe7OLGuWDfRXh+ShgOBvCgA+OVf/mXFzl7z/a5I67d7QBoZYMIc2aIpwMOy+K5iS+lsAQHks7PKdnepB4HV7//+7/t9k2CV/mCMt+RWpy4Z15y0RLuFZH3WPFyRhTobm/nCXcR9I5rKIlykmPnj+hS7z4alM9ODD9xnYkcCAMdXVw0aA+AmUyC7u3NQKmSPkqHedfYloJpiy99VySfGF4EPCWIesLqSQLZFQoW/0zqPTcr1o/FDRsslU3FqvM/zO636pc6CbBLrVaf3KfkFaeeeXBdQ6yvny6ZybDCVHgayFwrFsW7xKvLFs9qi+dhOMoASzfiNcsIcbdZ65YVllOdHogIFrz13CEdmlPvodpK5NkWzeQFBI7nwm8N7Iae8l+cR7dl7U+8b/DoWdSKUvNeaftap12YnAvIMs7dHj0cJ9Cq5UnUgU+x9Ti7yMbIG8hsy6uukM1En6CRBKgk7IzBljIwhJYEyHgsCBFATEe57mcjWXHy8N32B4kxGEaARHrGHjpYMC8G48ntvU97A3YHsVqsYzTpHh1tMWfRdVgX24+fVCTjp2BQya4JMosbqBK75Oc/vj8LGFRib1ESQeC5CRoc2oJmjIqtz2IavMWTT1zXbLTZlzq1uBzqtxU4/njo16bwRFLme12a76ZMdHTJ6SxXQ6cZWCsM6x4f+xX/+K1umKHwO+Se0hnqSnJe6yZ//zGeVFX66Yt8Vf8j64xpgGnvJHiTcyqwPfQ+LIGQU/CHb3aQlMXi6Nse9p2MQ6ijsrkFs17S8Fm3UqOQQre12o6fEEMos4WblkdpsMkqPesYaCynzQL3RPKe4oMGULSJhiZnn8ykUTMeHHJuk6XzgN+9BJBNes0lJkoz3psg0dZ65B+7nLc0Px+BZAlvdZrNjTsFnnp/liMgkyjjGDsZ94v77rPy/LYsnXfYOHzxkIsoW2LKy2aUGkVm79x50qNVm5l97/OJlVXLRvILnbsFMwXspCrf1fC/hoZMM2oBRRuQNMqoAUoVnKAZXli3kSOQhOQvhDowvnbggoyGVzHXIKMp4OIWVA50/VjOIJwm/hYeFn7EUcw5c9ihDVlpS5WGwjHJejrNBQkoIvzEucB7mgxdkdJk4jdg64VJwvBX5vD/iXfavv58SljQfaTIamch3Y5R68ORDXhMk/RVxbBzuKkKE2QQvQuZ9/sTQrxEmEBliJWoYb405sad1/+P48/dIYJflzPLxGVNwbvl3ZJmjbnvSgy9ew1oXExn9vd/9it30I9CVRjpnkuUCnlSb3kvboLUjdRZvylqYOND3pXW9oQxsYnVw3eNetsubXu8CIrK/DZVxe2rSWXTviqxCwgJKrqUpAKk4navWwk1qVWfSwk3CiLgeACQJLVhi2dgAQoQTbv1kMfKbLHDugeOI8dynzY7VhHOiqZNFbfInoOEYkxWRmQoJkIVVG9dWgH7QuO74e5/qnV6UVfKF555f/NIv/ZItbXRDotWk3Uj6H2DhOvzgtmD+KDWFBvyrv/qr7sh0TVn/kDsA52/+5m+8UG2d0CY3qRJxwt2dfu5sTj6HMDJmNH9eRYA/rOLyAgzPgcGs5pH5A8Rw0yfOCkvpQw8WESamNaBLv+5YRglYBzT4H0DBOsgcAbTM+5NPft9zSn0/yA5WAcIesLpC7onBolIBc+G6qm01SRvXdQKXqvmq2FcBYlUieN9lYSyUuvWk57Bjja5pXcVa4JCFjo3Mouf7N/vYaO7jJuOZQkY2rPvAPel3yt21Qxb8HVpbxDpvx5of979IKd+NdaUSA0Riek0Qy8vYokWmqHOt+aGovYkd5LaSt0KUowhVSEqVhfEr5ENYEqFoy66efa3HSmDK9yGX0Y5j/cq4JoCyJZkkoiKjHjMCuwmbSag017JYNGg0WQPjfHyXVEn91YBVgJn/vY7aTR8yGkExZuOPoDsTtgR5Llk621IBmYUAYlkayWxivHKeKcmIY3k+KNG2vhUZJaaV+yFmrfZ2CUks50V2izABlZ7Xtoza0gvRRT44z0zna5C38qBzRshESOT58T+xyCMZnbC4Y/1+92AAACAASURBVE99/iH+N4IisZzZo3NWbUq1dKxahFnH3KbqwEhGc00O4f2sReY0sgAyWp9VrD2lnFgDt7CYKrqGcfzt3//j4j/9578UudHz1vMBd9x+V1+2VQrFVATm5z6lcJ3nnnFxdeoEZz9xDKFAkLtrCuvK/DuBSPty//69tnBBugjzsoxqIgs3BX+c9Aih7VjqOAy5D+Y5baJjmRoVJgwk14UxCOxY9tLBbz3kuhU7nlv9rdJInRDF+SDLCXs4dvSIsY8X8onWn3i0uDfuBwJ3z/Gj9oJhDU3IQDCCsYDDfMZ3duwoSy/j5f+04D2jUk+Qz0996nER1o2LNxX2xdhfeuFl4y6xo1hNceWv7Ny2eEChAJtkoGAdowhAcpE/V9+7YiLKM6IrIUr+thUZe5S9jwEDxXsj2fRa95tUfu/WB+z9ChF6R8muwbvsc+4DTMfowf2SZxAcyhrzeiBZycpuP0+RQ8cK63/wHiyvmNciZcwBcg55AxllLkbrqJXjxqSsKyeCybPIM8IiXxymvcG0PUG567067kWeXdYNhH0iTcOx+dz7Pl6KgYxGKYzRJeujvJlbFo8+/pgbGWCQqtccI++xUHxvuN4sD/o4KZvL/C04kzkdZd0nkdHMwSxwar+PZDacajyGv0fcXYvc1hzNpdp4DlkLeB2nef3q73zlo1rk5SIeN9zHJlgXzknsChEBu3CO+JZrfshsTOpt4io+rXJOBG8zISwc3Jb8DRh48WkuXXdUCA4ZhZjgPuazaLEsdF4AzPoWhpRo4iGywOx2UQIVJIdr0C7S5T36e6WZpURJZZ8b8LwQtk213rKxs0AsQLQIIBorIk+cl2s65kVCizm6dPmiP8ddwH1sFIlF+3rphRcXn5PmD6l1wo9AIMQQYombJtouhfAhK08/+4wJLMTsqsg2mut2BYsTK3nundro1MsjS/KwSCru6opzoutJuTgQlryHy4xXLNruR08JJs3Fyg4IterGCSTc8Uljox1eQJz7fOzRh53gBAiGxLNYmC+fUwSR8zlDWxvUrXSH+JxzCoOg9uh2KSEQVSoMfPazn118SwH63PdhaeacmznD6srLWe/dNs6ul3arA5Spg0h4gYFa0oX7hQgzL8SEMSZALUlFfE71AJ49v/kMgRiCF0JqS6LWLIXPcXdT0ukjLBoSKvvkluJ/WoRu2ihlRSvCioSODcEq0lZZvBu7/mg2akCN2LFs9HqvYmUMICIZHypQPxs6xMUWbMVMrQK3BruAWQAKUPV+ogZgKzomS22hI5PWYSEav7PwW6DhzjNhbGkN6SzNtS11Pc/MrQGprV+2HNoq2TGYup+EXJSSOhfj9/kboPlOrdPZEpF7yH0WeV6yLDpcoNz0BVpxdyfpAFY8k8GpHmmvyYRtzM9lzs5FwGDprfuukIIo4QFI5rWU8LkGYY7hN8/eZwS4A8y2whZ5pZRYyOgI1LOAQLuomDevkyXLSwn32WUf4ZRYZGLgxvVT91k1QH3dqWd91WxG2NV9tiXXWb9ak8SOu8xTis5XaEjaa67T+MiS53GCU8Se39F3P1inskfybhEX/hf/6T9ONaIxuLJXQyzY07Se3K14QwwUECB3xKPzjtbYZMXp2FiqgDi2nMRFvQf+kqCTkC7kCaTUReM1KMbqfd9Ehp7wyJWsTXDblkWR/BhUiB+1RwYPiA0VVYbOnjsRamf1aw45b0KDRgJlRcA3Wgm1LmavWp2QSLA7+wm8Afs45m2FK3FfPy9M3C0cBtPxzBD2wTVwoZdSVKFWpfhXYX/Wz/udABujDX3mf+VXfsXPGxmK3MBDiCHEraqlxOe+yNyGoN5UiBfzSVIScaUo6rxIxrVCizKh/U77zxvKyr8mIrdhoxI7hYuihFbErjN3Hc9ZsZjt+el9x/qK/MgaMNbr2RuPO3a/jEpzs4woF1dl4Kowiup0yIv5IEa4LKEfTvHBm5HNhKlJMcLIg5XReROSjcxHVflRbVh5bzESlQKfcK05eSnXCAkL3sxYOyu8OYawr7Usfq4s6r1ce3fe78WhWGd7FLf7xKd+zh4EzmG50Pt/VMxHmTIp1y0PopStJpwjhs5hVGsRxVExng0AdcWRiPL/aAXNuUYSO34/341Mi1wh+TAc0vKzDbU+z+9+9bedTY8GyEHRCAuAS3DGEsqXWSAW4t4ssjjxkAUKtFS0JqJJpVTEqVdfmywJNs8LVEyKiLXTd5OVDDhy/lhB2dBZFC6toeuzsY8pDobvQ6LY1PztcUvzJ66S+BcsfbGwJdCc+2Dx71KsCy/3rccqpUUOGbpNBQBM/giV1pDK8rHOnz/xxGOOfeXFBiYbkxfFlyHAkFEX+W2G/9xPnl78/Gc+bXeqMxibjMflcrnLd3Bf1H27JjIIIH3+i1/QopRmqwQrXBOQdkj4e4qx8oLRfRDjSqC7Y4zsTqKcSm0qQN2lPiQBeEbJoiQeFLCAOAJO1xTDU+U+mFtly6vdp4vpa+7Q5I/fU23i0NxTmYD7pS0n80adOwsOYi07gSMtBZlrwikQbDwfrLJk6H/xi1+09s6Ydiu0IkkGIZ0OqxDwcV4DWz8Hg1lnzV68dKWsTGS221pULIqi0hxfbegEVMSI2RrF7lHpMYitAL6sORLcHWMUjRay4fOSWIe2rN/7d+9cHJSitVVJQStaryhatHfFWoGbh+cBmeN7WEwKdAeBqkv7mCar0SjdL773VUgFwr722QxYFqoiqVHMvLEbfEKYApApqoxlLpZQrhdLYTrYQCDs1mshN3Utavd1yGg0WJ6vxy9LhUFGAqqeC8mHVUewwKeEdZ4ZdYdjJQlJsIVL+20koyF0AbjM13Kgeyk61RY41y9hUqQ0Fo4ANhY5zpUErIqHjYu9OhPxyvXcecmW9DrfCMD528Kkm1EEXL0G+/r1nGsOkiVMBxqTB+7dx84dtmr87NOuk4irjbbHS5aIeNQi1Dy+JpchowwsgmEUVNVbnp04dzTyPHzUSkgIvo+rotxgqe8BawwcGcXEsb4qiyRyQ3ws805vcnsgtGdvy0L2nBTw//0P/3CqWOH10PPJvjMZ0dnA3oceOGk8Zw5cymdTkZPMCXGL/H369KnCXO1/GypUfxOcOn36jVpfGpeNG/KOeS47rvC6MBOlH9zl2mCCPWf9PKpMV1lycX/j9dhKlRPFh3I+jrfVVOet51vPLaQ28i9VPjYJD5BpKSm1WcQW3ObenNjZ2fnsPfCUtYZnC4vwaeE5xea3KkYzRdxZr1yr1oeIoKyDEEgTVWHjfuESY+IahFW9plyM3/iN35jCpDgX+ArOgavE8nOfJJj++q//+uKKSB54s+J8CyXjQvalaNAJCDzeuUtxue5IpyoCmg9igK8pfpNOhdulSNCw4JriYSGkGBHekwEmZNT7YPJKzY1xQngsN1opCPnC0h7O4bnV2uF4yGgZxyphiznx2kQJIu+iDU00daEG9TYV4b/j0JqKwmbfVRhDGWlowsP5IaO1z4vXTG5xGwoKG0YMSAfArM+JZAkXvTa6tJL3UBsZfAyGBiviq2PqMV7wYm0ckCw/+chj9sbwMsnW7+zn4Og4psiSEFw8cuPny4TyZ7nls76XiezyHATbRzLri/ZYR/zJe/l8/t1GDivKHc+O/BzCztZ95cu/+VEWf26eSeEBxrrGgxhJadx9LASK3QOqPGxbZjQ5xPA9p3qcnBdLpo/XLNvymNIabdkqQClBlYQpwIf3sdgxBjbX0SPHOkFp7nbBZsC9ABlEy4Xw8DfvZwKdMa9zb5VrgZcXJgRbi8lF3wGqTqQqTawsB1sUy1OW0qpdRxtO3DDJpKf+HAvKFkddb4c0ML57WqWfIMcAFABHljqaKcDA+SntlDFC/ojNBBQeeexRWxKxjAJIgCfXoquT3bEm+W9Li6c/vFrFHars+4lciBwA6u9dU2mOfn5pwWkLgwSMy0fJze5N1HuEeqgcByHmvg+qRz0Wasaa+eT7ZNPHbeyNKeFLaapohq6YoDVATC7fPXTwsOfla9/8hmukMiYsogfUbjXPNwkLzD/gzXlvyXI7bjjIKMdRH49FHy0SMmVlRdcqjbnCBSCjjAk8gCyTPe9x2kqqzd4JWSZIup6tV2wI+yElhPV7145tiyOa4220BWXtqI0edUhxg1HqyeMzAVE8ace0sra4j+ylbErAp/bVEKszFkru8SCMElNVFsUZZEJGDcax3lFMh7UaDbxjHgNG6ZyTtnuQ0VSAMChbIaue0Z5XCV+Tla5PGjKKNc33q/VsctnZsUlgyrOCHI1aMqWuRhfWaBkNGI1CKuRulRVQ95vEKYhQnS8dpopUUXbLc+us4Upgq9+z+8dCp13oqx4D2gf35lCbJt3m/XMv9gC1rzVYdkfhZDBuoTApHokx03j9nhaE591zrWtpXulhXwIRQtjW3UEgmhCOrbssKGNx6fle+jyCoSyczMbcYcWfiYzW/XWMmpS42TKaBgxFRouE155xrKh+TKo9DrSfTYtnVZXjf/n9P1DiYZUwi1JPm9koltzvLbnn2fdPPPYp44rjvzECEJfYmfZ8Px6lt1ROCJx0ExXN2+EjB7vCSeGACaLL/lTDiQjzWxoHFle8cpOLVcdH7oCtIb8oxxgR/BKepw88zxoymuc1Gmame0R5QOHURGH1JDSNxM1XXn3Zc8M1UMbxrHGck7CEkeQoIAsIiTIhEXGOrOW4eC+QoWAimJ39Au6z3iGXb595c/Hd73538ehjT7gU4VW6/2k+R4xGPsQTSMUC2o2+LpJPaABhA8gXyKiVh04YXVG4F1gBGb2GZ0+fX1eS1B7h/0dSQiGjEFCsprj7Y+VMIhnKYyzv4QnMY/YUnijed7IqMcKSQ0lYs9Kiz8BQSi4ydvY7z4V58b7WGuSawV2WNKFuHyqzf528UBs2SF5gdW184wKW62A/ynRb5uAstVfmqhvLpKrW1Oqi+MHXiSs1JnONPCeTOe27WACL3HXVkF5v3DtGpfsfPGmMy/oNGR0JaeaOYyZ8afIMGR3J8/I9jB2mQgxHUhnlOvJqxo/VLvrxO+P1goPjuT8+hrIQF07O2Or9Q3HKWIOpMxoCNglnhLpAiBcCMkIjApzjq6yOitHLMnpd2h3JH1jziGm88O65xYsOmiZDsCyZZB97Eem33aX6fjKeDc4sNC0cfthEAFHV4zzjRblFLtuKk6wsPc4B8OGm51hiJSF15VqvmphcF0B0hmML0xA1hL1L/aDha5wJwGYObGHUYiqt+LZjWckC5X/cSxwDqYrWbTe9Ntl2ZWC/qfAEWpGioRJPy+ZjXGjFgAmxMw5Y75jOK+ppDziT1U9W/TsqicUxuDOwzGIZtQta4E1wPmQUID+smCQeImNwm7MusgsZZXy8lzqfvh8RIICNBDDmmpgvXLkXL6oPssp2QBQRFvceP+YwAICU2E4XutfzOX78hOcySgPgxd+ABnGcjIVrAh6naMWnGCfmjc4dEF0IvbPvdf7qUf/aZA0J0PBcsbpF+bGm3M+Nmnw8O9wxEf5Wdrpu7Ipq33n9AAre/BXC4F70ct1YoJC53UI2gqqAQtY9fksg0Ytls0DtsFwoK1tl8SCbVWubQGviR53wJcJG0WYrUm3lKutYEaCsp7KmzAKeNcVxIV7eY90ek6oPlbhF2Rh5EpqMhqD6hnqsBg6Iiq6FgbBAdnUwOs82JNj7WziQpAmHwWgcHl+DQdzjdDSyBUPH8z3X1eRceg4Gw6UEphnEyv0UDKHD2gjGqfO53O4uJC9zMoF2g2yy2521bo26SHOdp2I6a86rzJrniF+UPhHwMzcm2akOMFQjcIY9rlas7W1R/STQnbGvyNxMnguGI0Qmct5joVqB11qPYwJqYNhJVO0aXyoqP5Hmj5V0ituvtcmlDjA1Gl6xyBQhrUEieFN0u9dNEj86ESJk10oaHF9zC+7yXWfLS+mHiNCEgpI///aP/kgxg+ecoANmBD/TZjbzT8y7SaV60UO0mAcnVg7NDEJG3cmt61K+p7qerk/ZMc1TDB4KutYpiYZx+ULu1mncnBclNWNBHoDDrm/cFv+E9OAR4fnQ1CIyyAolal5fg2fKnuEF5tkFLIKGFZeSTlz36OEjllsXL1XnuBg48KZwXbAXEsiag0zygxGAcydDnOsxh+Akn/EdPFucl3ti/16QJ4tn89SPf+iqLfeeuN8eMzCc48rrVXkRIaKsbyqZbFfoEYYdSgm6VTfzJaMHY6BKhsODZAl18tl6ZepD+vWcsYweu+fexRV51UBKXPU+Jt45lNRW/hIGkX3qZ0rWf1vIkYtcl/eKd9RccZzJp96zXJUBoRKmqZ+6zdfK5o5yzvFU50EG3b4l8mfFX/xCX9rY17S3gefYOIHyUBgrb66J5NpJPMFyPg8v4fp539sJTG6uZKsmONxKKXsuHKqO7T3Ynijm4EF5CY7de2LCTONbfz+kN9xrtE6OY0hM9LzvV9/PHHbzyff5SZbRkXRy/pGo5nrBwZGAjhia8Y9kdJo75nN00//2V/6l/7VAblIYDSuxm5kYA1RrobUx1y/OnlFxXj3YfQp+pvzQdVlLX3r+BcWOFonivI6pEyhjCcTix4ahc1DiYHKjuQlIGMQNECEzn8W50h2AMqZ0dsAVjmYKuWF8nDMuel+n3TeUGHGCT5NP3KAR/iwMQIBFb1cK5JT4QY2dGB0AYbx3g4Pq0SXOyHU8dV8AxlllfWNBg5hDWrjfnbjdNbcuaSRXPNfdpE3J/b2jRCHIGu/f/9CDTmCKhQ1QuS4wtjDTJJFwRXtQrkf8J2Q9cZfUA2WMVy4r6FvjT6kTLGfcM3PCPF1pS3UCwtO9iPqpgNqj0u4h9zvUiYrsTs7JeNxaz26bCp0ACGIVvizCybPDvYOBkfNQpJ4CzptVP43z7JJ7idJXnMeJYhqPhZzAwWEbECDW4ER2OnhcQoTrEd5gS7DmzRtT94jb7m0pB1Y4VITZL40XzZi6kAAjf+PG8TrQJPI8IlzifuP8rs/AWAAL3cRBuau2b5NVXGC3jex5kVAEFqUoTEK1PmzZ6fCOCF3Hm1EOpslP7gvLCxvSBI8YVd1DeRvq/tCOs7bt7uns5WjFib2cgKMTXJaz2bOXRzLqMXR4QzThWEZJQqi13aRO95mkGGuu7YKHjJpwd4xl4TCJWzNIjWQ0bk2fQ99j8gOoRdxXZ7HOABY3/+pSSFMdwRYOlfUuDKJ0ioiUwwlsdSgraCy6cK0C71hAZo3f46dagC1cPnA4rmVfC5jc2zS/bc2I8uHKBBFQ+k32cIh5hCpzAi5ESIEJkzWlS18FC0MgAeuam9XuPq2QGuD/HzK6SpEpgh4hOwqZGr+EKrGgtoiWXKCG6E0p+7aeibSw5l545dXFH//Jny6ef+llYdlWu4HjpTG5a1LE2OMut7Iq8snntvJhPdcDqjCPstBBflHOKRvIK3NIrHbOmfXqTnat7PFd5jltHtl/UWo5PiWXILfBQ/Yu+Q58F7LrbOvubMd4nHuADBCGhIROLnvmVD9bZAG+02X2wPedkgHgcmQLJBhSSYcjvos8A/fwbDE31E1mHUJOsZSBkSjueKcgr2TZg3sHZfywAUPPBjmApRg8dz4FxgcZIcDUXDdxmnirqF/KsyFBiXPtkqzjGbx2Sm26qVmt1y654C8pFIq6HVhG71Is8Hqd77aOe+/m+2ofeswW0XXyQFkxdOIj4TO1VhLz7/1kBWsuQZe942TktuAip5Fd/I4hyPukw84IuzJplExJwq3XbcduM2YbJ7TP8DZuvHvL4qrLaWk9mdx2IqbOZ+zXeVD+WB/13TKyjZbPkXxNSuVSfdFlgsYuRM4QFhGexPlDYIk79nV0L/mueYXWAlVn9h86PMk+vhP/2Xiu2uhtfGgjw/Re/ljjdxHBOUxnJIzj+cavjoRzvNdxPJFJ43vBwWU8GcmoP5sN0XXZrubhzyjtZBdmm5lDHqMlJkYmgiSuCwgL/XfPyOxPLOJGSQXKcFyQ2/fpH//EMY6xPpUF6CPHIVK8uBJW0vaxFh0LjgXA4mRToxnyPn8DQpAaEmwSFD1ZTCTkOZb4GTYlhJDN7AzMJqNsYtz0nK9ahCoOReQF4sl9xRLL8VyDTb1j50oRLBGZEFwAKT1utyqYvlzvFQyOhmxLqo7nOOIMvbggOk3yuTZB4n5wAinGSsLXjxXSsFXvAxqXFFAeMuos/O48RGwkJZHoyMR8A/6AFyAGGaMIM9cHlPiN5bkKGBdYMOcuNSLAYZ6IGY2g8PEaN/f+uFw+3CNVCrBgJFYJQHUcVCcS2cWjHwCR84TskSB1XmPi/IQeYOklRmyLYpIgoYwlVgmXW+ruKnHVsK+5ZuKCaQfH/FFYGWUGUlRupYUFGglMLiit4s8GLT3PK65eoMUtsLyGBUD3FqDDMh8SEJD0+tSFOSuuP6XsLg6ovt0uPZMVXPWbi4SS6AApHckof5t8NplmPZmk6vhcB56CRs4rlqdZGy1ywnoOSTGQkbcxeAvYTyOYpcRYEpDG0komxrpWLKM+T5OyEH9iG4tAp7xSjY/Y0Vgqinx2lmvPm02xvo+yEiH0Q3ADRJmDEPSQ0eBBCZ85zrTOV9efsy7rOgE8yKaxqzvupJpGRYjpp7P8u9YcD78sL33fiQktG2a9YjHNdYpcK3SjXfoj6E7H91gTPpDvYtEI8HrMXdfUioWfXVc3mEpEzVYUD6bJ6ETKm2TOXvjVZPTDmE6XLKezAKnjSWzJqz4raTCS0dyD71e4DMZ/IGXd65BOONyzSb7mRiTk9JtvLf6nf/0/q2GHGncIl41vHZubtcAzj0wBG1Ll5LrwCUy3lwjrlasYlJWbe6fHfLma5z71jOuQyJhj/G0tg1xWQun6VspCwiAbJv1tFQf7uQ7vOaxHOAkullWulDD/3e004zaMzQVyHENElDSOTwLlOu/dqpjCPBzt0kxR/hOTfu6CyvhJ/iGXyKqnbif/XxR+QZSZD2QY5BCcRqZxf2/JG+aSTSdOGEenpCuR20lR1fxcvnTV38VzByaz7shyx3rKuA4fO1phXMJDjntb7avBX+SCw9r0fI2jJBhJ5uCpwU8EGd2guN71yryXyqwYSe1B/abLlo1NxOBqLYaMxjuRBL5Yl0POYgxg7MhfeATjiyID+TRetSJkole7tRQTh4oUXhiftFchoyTRVVOWVi4ddgPuYnFVonCX61puA8q+HC2NUQ5DruJCD/+ZNlOPodCH2ZuThvJcaluXXGa9xIKfcEDk/R61xM1aHC2jI95MGMMsWGGeQ7gSMzqOK38vk9GcZ5lEjt/9WWQ0hsiRpGZecs5l0jrLhijPS7g3ktH/9r/5r+2mt5aKUNaLv/nJ5Hkye5FkktjQkIN35JJlweOuJ/7mpRdfWJxS/AxkCHKwQQBWbuRyh0AGPGAM/r0II7QACzaKS0E4qLwy0Z2YoiDHEMmasAKdlIhC4+QaEDxihkKkCngFdF3/sVzJKhqsGmwuvSEhEAsu1lHcO0XIK2CaZCzOF2LLWEyu6NCjTQyzZ6zE3Flzl2XYIKvFz3VwS1ibluWTMQEUJvi6d8ZKVj4AgjubrHOy0QFuCKEFmcCz7l+xs6pS8L6EC+dgrGjP6dS0SbGVbE4soy5LRbakrTq1eSHBHO+WrNRt7RZ9CAfOD0ly29ETxycLXXojM97MQeKbAIn0bOaZcU42Je6r69Kg3xNpRSmg1IiTmfaqqL/OgyDi+FhTsZBbw/UYtKk7JpA55LkAjF7QugfI7IedODOuGVtElJFrSwnH0dnFTYrL8gBYcW1iRhEOo1AJ+KDh46KvaD5ZbjT23ZBRrPKKGQ0ZHS2jjCskOuAVjRphWOu0SwZ1lvjU6YaSPnaZtru0hR5WKO4NMB5JM/X4RhCYyGiTuBFoAhAGj8n9WiCQmDQDZoO8v9t1SfmOSb0sHHaNNclKrK4tj/5uWbS4z4BpCPmoJZO4tAx2HF/W0XK3j+A9kTHG1NcuvOg2gkyYQbkTyByDpLmZEts4Tsf356QEcK1YRsfzF7gO5LTLt2S8HtfgxrMw1CNlzUTBjNBN4lLOP4Jy1sQq4ObK7M8uuTSXZgopX+2Am2NFMy81SsJvPN+DgKr5LCwHH0cBEzI6W65qPpNIxzoziYSMYkPQZ5YL6xRuoHm9KEL4r//NHyyeff45t5RktOyrCCqwi/lJHeRYRYn9rC5C5R5OfCal3DI+8D8l6z6UvCnP0w0TlsOHDtj7lbXFXrc1tZ/fRBY67AV5lUSXGDCMg5Qn0suhS42PIUylzKaUTiVp0enJ89zKG+FijMHeFGQmcZWdaIslk1hGPgcvPW+SL1wLbxFY8cBD9xvf3QhEXrE9MixATJ975lnLA7w9GBmw1FLjmmoqn/nMZyxznn5a7nvhfogq5+NcqYLDXIGvyIe3FLtPmJSJuBRqzk3Y1cF2/b/4ysseJ8+B5+KSiYQ9KVGNovfuEU93Ir23fdc+YaoSf0VIb2hdEK4BGa1qB0oAluzLPkEGlJJf8rO8P4WTTh7Wis/csUYY/2h1JqQqZNTr0tY9yrdF3pdSHvKLbueqNZpqShfipidpFZzzPtW1IaNUtcGwM5YYKot8kciRaAVnR6zIWJbJlrNee5y132p87GvjYSvDvG9lXBgTBYnnjBJivEfxg6e0FjReZzz/iIklLz9e13gkzqNldK17yPyOn43rffk74/E57pPOm89rzO2RGhJIgzueQObwd377X2nsFVfFpmICrVkSP9Ibtia4JivuDo69LAvYFdXGPC7X6y2ZyCmd8NMf/0gb4pwDyN03nuw7aVyJ8cRNZYIpCxOvxJNkQbI4bUEU2LChAQRiiE69cXpKaGKsibGDNEICASoWJd+DdCV4Pi4WsltDiLku7kb3vBfZ48V3sf4RA1idm0pIku3Iho02zbGQ2HtF2lxi7PLIzQAAIABJREFUSjGdAVyICkWTIaa4ZzaLxNxU4L7DHrTJOC9j20m71O57f1Old9AQ3xCp/8Vf/EVbRrMx3M5Uc7qLHvCU19C5L4q8AiwsYmI7X3rppc7erAYBuDM5N6VNaoGXMMKSitIAWEHquH83FejC8jQP4Hu7d6nvsICD7/CMo8VxrGNzcWVpo+P+cbhBZ2dvUwIXcw4H5Ds3NO4N0q5fUUJXWU42mITmuSQmiE5SJj16VWB69Y4OWQGEXG+uYy3RzAE1XnmeISuOidS4iROFo0GYsYxmrAhN1l9cyJwjwAiaOkNXv2kLukdhELsVA7xd59wmRWKzfrZupvh9dWpZ31m/segzXlsAeQS6OCStCEttQiyjRYqa/Oi3n7M0ecaQcBLIqN2LutEohHaZBuSadISMhgiOABTAshY9xSW25bNJIOP0eNvSyS9fR2Pl+d6l/RlAR3HaJAtYEbF2G2Ppw0rcJJC1lnmt++wEDyyvTSAzP7l2PffU4RzirZpgjwSfdR1lOXPtedYUptWerXOyoFYSE5lYFYv+z5HRCBDP16RE1H0i9CKUQkbH9cn4DdD93CNUouAHWzMnITVWp7lek+xRaWB+RkEYBWYUkiwDH6Pn+0lkNKR0JKPpvT0X/O+uX50oZDJKubEUuWeP8MyFF8SG/tGf/l+KFX3eiYTcM5asWD/iJWDdJEmRNWFSp30HtpNAyf9giUk6pdVQNvUs2deJzUQ55MVn4C9uejA6Jf28RjGiWDEqZdYCXzGtvHDzOzzMSbTlDWO9uUWzrp+1TkhVyGhVeyl8SHY9VVOS8OS90e1wLS/lFXtfSjf3+oUvfKGIIF4rPFK9Hy5fvGQiibUz7nrCstyoQ96igyKwL7z0ojsIguv33Xef1+uPf/Ijh2/96i9/yXPyzDM/9XXo6IQhgmsEexJ2QE4BXjMwdqeaklj+EprUc+N6pZIlyC/6zfM/10MuEbbF+SCxR44eW9zQPCoMU12b1KFwy3Z1vlNG/oo8jir1RFIprUBRhOiIBWHHYhnyVZbkMm4xl5GPVlIUJhFsYNw823AO7hM56fWggYfAGScIe9P7kedx15NIzP1uVCJclGuUJq7BfVO+EF7ykTxwhR+r9/NclWP2H2eP5veI7cGgKNQT9jRpjjeAWHsrK5In2fusSyrmRMFiPaAIcJ98z1jR2LmMAdnDHyOpjRXjHvcGmF6rPSojmV0mlstEOx6BjGUk7Dn9WnJnHHvOYVHnvdrKb8uxVTGjIxmNsCjXUmmI0fpi9cimZiGdFUnco9g6XGXYrrDcPf2Tp/T+O3q/Jvl6d9Th4ZjMiHzZ1a+VQ82pssKWNYabjQuXupbp1c7xb7x+yhqhiZ3BpEpXpNh3LKMr0nw5LuEELJbKIq7e9Sx2f6bNwnkgeSa3HesHIKDF0hqy2oe+4w2TWm+uBSpw26tOTczTB9qcZ9Ru7dgRkUzFkdJ7mTERUA7gcCwEFKDjbwCI/wGA66ozulVaK2D1qhKfKIEUQGYT8/cVgRnEEstCoXNttAPqCY+753nF57K4QyBxr5kkaj6rlWkV8Sa+19meIu1un3mgYlW4R74LIeb4lQ4/sLZJQo3mi89XOoA+4QAhQVjDo7nyvBNTiuZMMXU6J0GqIZWch5fLcul7tqZ2ndQU79+q5+6ENT0zb5auEoCb3hm4Om/c/TkXz5NuIXYb6ztoxiGjWEYvSGGyFozsHtwp8QZ4k7nwuTLvpUVvV8LSfoHELmXC4qYnk35F14aMomS4baBc9ya/XRQ+7kG7rNrDYHc0rn+Uu27XSTwqr2xKsb7JglCksyxiWKYm4C3z6WSdMSnp84ykZRlMTJq6s5KvaUvQaitA3NkpARW3mMcs4PRlpvJVJHngqiNGs4Q2nYI87w2iI2AVSVpdLDogZiIGYZ2skbOFgfcjiKiSMILbKlDugs8V/yVlgOSyjh21ZcZEtBKUludmAu/ulMI1ch/jXH3QsWCjQBnHkGLWIVQhtlxzukfmYcgajSDzHupY2okQN0ijRCasofYXz68EaZ6h/xb2Vnmj2S1e4yvjQdqNzhZSveMlWG5qwoycbCGl3FZe/SbEBk+DyQEWQBGwsxcuLv7w//jjxcuvvuH9tKIwlk3az3hNM06Td7xf2hch5XFTR/BxPV5YEIk1hYxGtoCPYJ4tWm1xZ43ZctTtlMFNx+h3rDZklNfU5IGYRycCVjgQCY6c30mmuPW7A1OIUsgJe43v7dCejxLvtdxKI+NPbCN/IzvAtR3Cq0cePTnJm80bKwQAd/RPf/pTjw2jCiSR7589J6xXsigVRrCMQvJ37VFjEt0v5ISY+u9///sq+/Ta4ktf+pLDCIgR/amSmjAmINsgMCi1thyrrjT3xTOpsIeK56d8FJhKWFM8cYyBv6uKy2WPa6euzXiQe6yJO5RZwdyo53JVsvGe4/eplqz+Vkk/gZ3WocIdjCsqr3hHspNOYcj/DjNiD45kNOvVipyeK8Qwa52x2JvV1sAQOe+lDpW5Lfla5+h6pO0wwONivGxyI8rXoRN6334bGsFsV7Odd43ttOem5jJzZk9jE+V4pkI8s2eDAcHMZRIYHIvnJWEiwSru18Y94btfjUF4cLg2xiQs6TxL1tKERzo0e2XE6lwv55/G04bEfD+K/4yZHyej4zlGbI2y+0n3nmvmuCjl49jG73rfWjGpPAl/1s8rGJiYUc/z2A40J62TVKxTrDapUQhgM8ks9CsiMPvlfr0uq9qhfQe0ib7n0kYmRxLStbgUz0JcjGI0nVjktmUEFCvZSMQHLY8OESwSyEZcMyQocRxEEFJ6+tSbJk4BOzT7smqV+R6CxQKgxJItfnp5gWgO6v/KWrQrmczIBm82R9w5LFI2O7GTtBVh855TUX/GyDGuMyoyyWbHNcGEbpHrgsLuD6utF5/bFSAhuVtgzX1xLAuOMUK+IMNoyXScIpN9t1xdAN5Pnn7GAJKNyfhpAUoikh9UJ4zEJXZU2fSQ0Wfk3okV0d8ROKWM1HltxFgQ1gvsaC36egfQQ954cW8JC2CecWcATFyTe76hsANbPPTsKpC8Y7K0DrzwcW/bHdHCrWODSRjjO+dFprmny9KI+W0CCmmV69wbqC3u2UR3pKGzxiJwsLCyjihF4nm3ZbKskKwzzuf3temZZ8ho1Xas7OpLEhjETjkGVVZYEgBihc9G5D4hmcTNklGPVRSLKMXvaQ+6TfVGt2htbFbxe0rEQPDv1nsmE22hIvGB81JAn/vKGD/QNf23SKExKTFQcVs0GY3wDhnFMhXrTe3iuY6dQWGKpapduwyWAQxCYEeA/Rj4LNXrrMLnZeUoIiAhjIWJMAoLiCZZBEToHkYCF/DM9azc9vHLWjX/Z/7qs6ETR1sZvCY623okdil3VKDdDQS68xVKpudCQt7j6fqSAfhg3ETqOrs+97x8HIJ5eW7zfHO/CKTRask1koowWYO7A5XXQN97XWu2qnqf+1kObrvMxWBRmL9fbroinu1On9ZCl35qt/McO1r7lHn1mus6iZBRSOhdWKBd7knhSyjbOvS64sD/6E//3eK7Tz6p2G0lQ8rLQt1JkwrNjy06rVwk9i9hVuyrzFdZPUum0FEJt/BdWv+4VzkHCnEMEMQCZg/ZoikLpT1DIqMxXDiMxVVdKhyF8ZBQVAmsZeW/TC1onT/u4FEZrefXNVP1B9/DgubYSZq46Ht4rkKIg7Mmy7o2n+9XUhD4xHfB//3qKgW5ePPUabvLIZgYSiKUX3ntZWMb4VJ79+9bbNI8IhPuP3Gv5cKPfvQjGzE+99mf9/meffZpt5l+TNjN59x75UOUm3zblipjeP7iBZMvYkJPnjzpZU7oFx5EN4LR+NIUBszku8iPG8JhyGkl6ZbHEEMB5O6iMBsyimv+ffahFMP1ShS6jjFI8oj7Bv+J+082PeFoReDmXu6MJQoHMa/BoMjyKHoOpWoLYWKQIaPM59atConrfVX7JB6JIlusQ1vwIcXsRwEzigVVcGguc0P1vL0+NKeTx8deojlMaCRyIacTTkR5bmVwwlHmqi2bIdn85nv+n1AHvttGG+QF9826wLPJumRf5HjCfYIZH8OiJZz3+m3lNWR0xDfP1xAznmNGPBv/HjFsvP+15EuuM/IVP4clo0nmwluUuWsDdK6LNzLfW/d7v/tlF73PZETLzQEmDh23WRa2IqMQO6yAkMrtIpUr0nK/+c2vL853h4l9EuRY/Dgvmwcy6s0cyxGJKTLvQ4awPvJQQkYNMlpYqaPJxqH+phOZOgsbgEh8EmMGyLgWiUR8Fk0sv9H0TK7kXuY4tHLHP2pzuEC8ACJklHHfUokqFszrr7/qTRtXz+59Kvyr+6ZdHePZvX2XNeBPq+863XbcsUQAv0tkrDT9a+Vm0j1ZA9KihOxR7436o0fUO5gH9PyLL/l6iW+iZ7DbYsqy7FqomivOkQLuj6ibBhbWVxWfawutNnG5JYocXr16eSJ+uKw4L/fBvRKjukFC2pY9WYzR0N5685Svz7XQ+LGIRmOLZSHukggXFh4avcGk5/eqYsIYN7FHDwtA6QDi4soSdib9HQJAUhEvEtm4DsXyI2Q4JgkiEEieP4lTLt5Pn3jH6FZbOO7Hz0bzxfNg3eGmvyogdQs6XePV11/zd9ydQ+PI+og1y0SE7HfiU7U+KXC/S+thl57bLgnejVIucNOvYA2VpYGNtVFkFIBXUPQU1sK8pB1oADalijhvveImyv9lOYwWmSzSaOwgrIEcq4ItPl2rcqlI+zIYfRIZHQHH3+nOP0mEyr635tpWDrsEZfFJYk+IRzJfqyxUYkC7o8lUgqn+D8BOFsAmZFgKJmDy/BWJLCBlrmJZnS3DOYcLV3eHK66xgQxsHz+76MnurfPPsYmTIAHcsezYura6E8t4TIC3jivhYixzmEONaxJkfV8cN1oOMu+cy9+HBA9hDyGguVY9B8jeEIdm8tT1YLG8kjhha2S5IEMCfEwrK2Tzev1IuS5Bkbp+3VlKWMU+Wt89um/JAmYyiqItAvDO+QuLv/+Hry3++m//xslGKIMJ7XAYSRefT7mePDc635is9Ctyg70TMlqhN6rN225kSBgJiVUnutY9PzY6aI1ZedGaSGgXz3Vru4GTtbxVymKFt1SZtDQ5Ad8dK97jHUlGybyq+oJbt2IZK1wIfLJHppVf/ma+yIZH/qC4QlxXJN+QJ2Ar46TJCnhM0im4yzWwQO6R/CivnTx7MmxQncBWMiVokUlvIvq5z8mCeNMGlhdefM6fnzz5oHEZrA5hNzEVzlWb5CrXtF0l9Yg7PSdyijGFJKnjIrp4GAjpwtjCOCGozOMr8shBcnk5BELhOOz7j7Qe8HJtpc20COFmuegVkKHSsspn0P/gOfe0TV6kW5qzxHBCRmsvlJISPAkeuqMWu6jJmq22/Zw93+1VKo+pEoaF+8j2JDSn2Ub2UdYXiXUjGUUOO8+Dov2qRX5NtUi5Dl5GX7sVqHRWW4uo1Vqee8OPx4yYkBCr+nyuqsH18CLZoNfhPhW6Jc/m4WpeE8MR57NHWuPKMZm7XGtNMtlzudYx9f05mz7zPp6nMGN1fPp43WXiOuJTzpff4/NeVs5Z7ybPbSHNeXDTT8f+9ld+02Q0mkvIaAR1apaxsXIciw0CABlFxh6Ry5iSDd/8+j86hpRNskOAAglJclDa9BHvy3mwMIUlQ8pijWMBVTb8DWuPjMOkVKQpE5cswMQzsrk4jrFjoYqr367ZXnQ3mwylKDabjnFckvuJeyEuE7ACCNG+sYy6mLHcJbgzUkIJMsoLjRkNd6OEJ/GqJ+V22SyXLpvg1u0buv/tFcsijT7xsi66rvFwjVfVOeOy4j/vPXaPY4/ek0skGjzHbJHw574II3CMpybaZL1jTiCjgMkFWR6d6KVr8QIUARViQB0DpeOZB+aExc99EMh+4MBBzxeJTGjFhE8AXtwL48CyHWBgnkxE2WpdGimWcgQitRpx32OJPK/YIuLIXnjpFcdR4a5/UhYVLKV2z/e5qA1nN7nA3lYRxcpyP6k9i2XcxFzjB1CvKYA+igSu8cQicU5eqSKwXc9ks+6VfvUcj8ueBAHWIgQYS03CGEymW5hhoTVBQMvX+I/sP6iyTrKEi8zsURH8bSK262V92WrLCwK0yIg9Wl3uiXFwjpBd/9+WUp7fvEHnpJnlosqTxaoTm1KHNNUpUpIkFp5oniM4jsSH8IDlz0JovGcIwvWDnQlxSFQwAeEEGc1+AmAJS4AIOiHAXVc6oajd9VClENBlMroKFDtG00Cl8UBGRytqYhzHpgFjMg/niqvMYQNYxJt8Tv3prTDVeUP8MyezhXnu1DSS449bSwq/YhGWPc6nWmVV8L0U+c01x2fg93vaKdpW91uWvcK4OjpWBkIngmOxzrl8FV6FgYjWc23LcGNNsnmd9exzzmQ0blG60HHJq1eUOCql7hYJl7KoXVDlja9981uLf//nf666ygfVvae6MBln29VJsgv3k65DIaDVVaitsN4HTSpJdtE90kGHG92Ata0NHOxR3OolC+YkMeYFueH10W57rkk5PUrvIWNcRg/XP208wTXhSsJwbFlrQ8YUst0yb/a0dbdBbNqWGR1+IHxLMiVEMF3pHnvicc8/CU9g6ttvnvH3wFDjkfCK/1Hw+Q7eM1zw7JXgApZRQiZOPvqI3fJgL94rsue//70nFyfuO+6QMcKrrqjNKPjvpFm9HIcL6ZYxZbfK5jF37NN7ZcmkZBPjcMUbebYY95m3z1oegfWTPNJzPqUwKix0kGCORy46VwAOo7kkYRRkXFH/9FtUstD+RGbYuOBOTd2sA6tqK7Cj8jeSSxuGuh429xDP6+Q96DUfnsExXAv8T2wp+zvcZCRKWGrt1VEYgZ+f/mc9INfsPdM8sHYID/GYjBFYL1d7lUbsLByciVpI23gM70Wu1fuFt3MYgC6gxQvOJgSK46gpfuLEXGOU89io1Fb34MVoeVwmw8aytsLmeH6P88Ks5LUWmV0mo8v3P+LXWqR1eUy5Vs6TZ5VxjKWdPL9Gng4hwzKaoPEAdSYgZC+fjzeMFuayRQKnY0cPuyf7T576oTVwb14JfkgdJMVZ9dKAHdgt8KySEAIbWfs4Nj2GOX9af7GByzW+zW6EiUBobhN76CK5etCcD5JhcNX12HDcqOvE6cViSXu6kCAstRwP0QVI0ZzZ3BTnrxjMys4+fer16gSi87BpsOQyTzdVbN8xIZpMB4xLg+QzLGMzGa3MfS9MWdJ4QbI2SpsEZCDhhyGF0r7IGmdzQsQ537ougo1l1P9rUdl6LEsd4z35SMUp0bGIzUpWPPN72NZcrKVyPWvzYeHknMwxoHNVJJ/2pkcU48r3IbpsdOaM4559+qe+jwA598h6IHCf+w/Rr6z2Cufgu5cuXVYw/iGTUVxGrynhDG32wZMPV196WYCdKdulg7i2k6EEeNwfz5vx7tI8et1121jGQkb+xQuXTS5D2AlS5zv33X9vx55KmJJFzzNxSASZ+HfUDu+Ca7LyHPj/ukhqyFbiyJgDSjE5o1iKAValvdt3ui3oHlkctojQVQKTyju5HaziYCRTsIyS4EDcYzT/lA4JaUg2fQiHN+lQG3KLLA1x0ft3u+etJWMFEjkod0+KnbdbumMZR7KUTT0CSurlThu+QXgiZt1JJsIhBMXWCpPNAgtirm1Z0osSKiT6bSTOu2NhA4IhfcQCev1p3LnWCOaAkv/vbNT1stAWaZ3JaMa8GmDnuEnOQVjHRJ71DFP8Hne9LbntJpufx4xiI+nMNWbyW8IqyvlIYktYdicuF7ev0k1zlUC9Nbn1UqR/tpiMgA1+5NwmnwO5pbHu+ExNNu1anJO+qNpR1vdagylNFCWFsBP2aUgBYSy+juaF7jteP5p76lkSb3sDbNZnV7RP/vrv/n7xd1/7R3XfUVIMBFXE8Zo8RtwrCUket8aPcoLSxHnjAWK/LM+53dsS7o5HRrltMgq2gtFg8Xv6AY9CJpN9TbeqJFGibFuI4uIjk1/fdzwolmp3CqZWcLF9lpizl7VW7ZVpS0yIPsfa5U5pQlv0ar2CA5yPGqIcu39/1UUFs37hF37Bx2IseVseJZ4BMfiM+0ORDtzhPA/IBpiERfTE/fdNjU4gqDfkOuZ1+NBRX+esvHF71CoZufr888/aA0NoD0TylGQQWOp2qEo8It4U8hj3MJ8xJ1yD+NKjMjqsrIjQt1Xde1tLKW5w3zPKge7hHeV57Nm9z2Pj/OA9JJP6r0QckzmvG19skQfwQ60POd5kDVe4FcRJP86ktwW5SE+MPbNHo9ZbLJ3pgBe8oWlNWe5n0hQc4P4cD0t7U80nf6fT2qiwci7IqMOIREZ5WVnWc6Qhj5WT7hBJZzjvDSuAhPJ1Z6TGxdVEbrYsrkXk+D6eifCjMea18lIqlhv5EEWTmF5eVDrAYj7ZAlpx45nECMBxI1FfHluDwyryOSrFhRMft4zWvihcX4tgZm/k82Wc9Bf7NZLl5fNFga5D2wPVRplcd5Vl9H/8H776UaxLI/hGk03mYayGTDIL36289PdeuQW2yaXxvEjMD37wA/f65bsUUS9CWO6OlDBhifM5Fj/KIxVoltWPBQshYkNCEGzp0MPEbe64PuJK5V7n+3EhJxaDDkzWLKQpQh4ruWluY+qSORIc3sAuYlaWG7vuIZ8QZl3fZBK3uEgG50Oz8qZwvGSVwrBVROQS8CTmk/uDNFL7bguuHgEZloGU3IC4AI22KHRpEUp7uBKAQJsXMZWMmfP7XtFANb+cl7lILCfuGMZzWAoAZIxOR2jmV1XSiTkh2xJyyhg4bkUWPV53i/jj1r8iNzquowceeNDjS5kVrg2pfJGSLXSsaqHHmA0ObXGJWwFyzzkZ215p5u/omsQqnb9QllrIIvOyRe46XFe4URzaobnH8sH6QZsn8cv18yCgus521bnzc2shjQDhGrhr6ry1fu4SObK77OC+qoqgXe0FjsCz9ivrvbRhsumvKF4IICNRALcW54mVr+rlCrA6ixOr6IcSQJDRvUpI26n526uas3RhwjK6oudKvBYWR8e8oTl3sgXjCgjGGggYjEJ5AofUkZT0DBn1ZoZONFAYjKj1p+dKlnMIrV2yLfxHYFjr77Gd5LKVzudPgD1w0aEAIWAm2E0WIXm5jyJjFTZylwQmiUK8FyFi8OqqBXl/BNL6vEeb80+ksdz0mYOAcYFsWw6HuKMPJQRtOWM8jkGkL3qVdrL1kNi1QdCMIDqC7EyU57ABkxK7cOfxzN9B0JQ1CFfeZGFpS2+1pGVNzmEK43MN4I9k1GSoTXeJhTUmJ084LvoQSj7xOigy6ufSMbBeSyB9W0izvyCjVnQEgWAiFQeoDcz3bgs7b4rcU5rtz/78Lxbf/qd/8treLC/PJu1L77/uDU4ikIkHSS9UqRhiR7k2HL1izOcQMGO9vhWvikmRlK0k3YB7lASMm9241aQfMgr28AM58dpDryOZzvhW6+Yjvem/u24rXQK5LiTE+6dJKnuKn1LU77iGMJ/TRMXhTt2hZ6v2P88KbIesQST5Hi70l15+YfHQCZVPUtUUiDw4RwIp5zyodsjgFhgHoaRHPOfF5c6LBEi7zG+UMeGEDAXkGGAdxQr6sNzy3CtElGcHsbXSLBziPBxHQhMYDn5+9nO/YOvrg8JgK7F6XhUOUMlW7HPuj2foPAxhHvGl69XSlZjwJIzasm0viaaKBg1akrf1AxndqPhUsujpzERbUEI0MKR4XjuDnT3nZ9N44RCsxnZbtZt0Zi/c0XM1Fg9klPnGaBNixZiJVeb7eOZCbtnzjjHVeMhN8bg7TAc5zr7AY8gY7sg4xjjTMQ+iWPtzbq6xlpWwOauf2TIO8F5K7kUx8NpvYlmGhzq/kz55X+/x/CCjeF6Ro1GmLQdslZ9DHEL21iSilhercwKCK8H6tWJGcy/5PRLYfD/v5fqjQSGfZdw/SwbNZLqNKUPsu2XDoByu++9/7ysyusxsnMXNheO+tCBs03GIIsIb9w8bfpPAgtaV//Stb9raRxb9Bbd7SyvRkhxsBpPT7u0NydosAOCFcE+iDUSFTWdroIFsvTc0FrIiHTVWxudSQriqyAftEk2ApN29Ig22yugcgJ21eRG/hB2kvSBjctxKWzKwjDqgWOf1xhRpALxXRFp4JeYRMupSUrqOF2W7hXa7VIOsw3LnEsfEC9IKmd0o8okFlPsiFtLB/R3bBRmFDCYmKaVViHkBfAFxkzi5tzlurzR1u1127jYY3RKoMT8UXXZJKLJkme+OqaNVqd0UsjRDRnHjMI5z0ow5HwlRkNAfyKVODBHgEPDi2WzsWCzIm+vLCaAgoxcUi0NmP8WbAWpiYxwrK/Dw3GqN8H1iRxFCJBMBzpBxnjNklOdLCauAkC3fEoJ8Dw0fy3jageKmMWhoDbjawNVLi5/7uZ9TzOsZzzV15bCM0h4VK6wL8GuuDcp6RoRPcF8QeZ5rlKBLsuYarEhwE3ChZByQpWInccE70oVJ1R70XAEoLI5byQSlm9LQ3cjWqbiqm6DVRl6OGWVpeScO8X5kRxc45QUZZT0SE1xAVy4N3F2xOo5gMBIeE5legyHHHLvq/E1GA0LR4JcBCvdT7i2/nTFOYhZz3ved+oLApJW2JgETKCV2qIlVFMRYRic380AACzTnOZmsqt53nTXOs2vllXNCDhCMtjIshUSFILtdqKviD3GryDSPrazC41wZx9qtVHVLUzuvnPWe+2TNDgkcdb0mi1jv/Ay6mDrKlSVexZ3O16t40dHNVoUW5qLX82eDK66rMYAX9Sr8wmNVgqU6ImHBK3cr+1MKtLOcF8rwPrP4k3/3f6rn/EsioStOaLlNnKVw5BrtIBGWzAOZ971OmW/HW7cQLjJXlkyu5XCb9lyBp8Fv5mWjPAN1zcBoAAAgAElEQVQcYyxva1vNQ+Nuk6rbytwGF8Afx4HqOVlRAP/7GiY1+sDn71JAzKsVlTZMgGtcl/vl+/Z6YblrCz+46Uz9TvygCgmk8NixIz6WFzkC1AD91V/70mKbwhkuX1G1DrLMtU9TcpBkMEgUOGslT/PPfIAZ3O+Ro+W+x72PpfO8ymaR0ArJPa6WyTuF1yQ+8cjAS9Yq54PAEPv50MMnTXqRua7fKos1uI0SxPhxozNu4udN4jRuzr1vz/6pA94tyfZDh465FnP2BMeCkzza9cL8a/KkXVc70N379i/uUqjOB6xreTmJJ+U7vdym0k4xFowx2DEchXR6DbW8pTwUL8INghEVglBhebzH/L2ntccL40ZwL8Ym27PxFKHYdsJjiCrNYvBAOrGY3RPc6d2ROqP8G8KXY2r/p53zUmxl49E6m5+LQ4z7N1bpWDpjsODeWMc0hMEi7SYCWJgbF9JMIcR4LQJc+FF4mDqjIY35LN9btoz2bU+/RozL35EFPn8/p1kJXw2m43WXz53/Sya15bwttVlvURp9v1/9nX9lMhpLkV3PLUxTEzKCjEV/VQQC4nF3tzTcLksfhX9xxVLq6YBiKi9Zcy3QRdv2w5VwsCtF68WxoFoaO1XTkkERLJ6J4BqQFF5lqalSSmhzZSGqh1Cu77IqQtBSvJ5YVB42sUNeYD0jaHIGySaZ/B/LhxdRW4UoDeXv6TgTcmlujrGhbIZ+R4O8W9pwQI2J3N09kvfKteuevx0DFssb88s5uNZNATXAYgtB1zO9cvmq/0f7JryBRALAhTp1DorX4mduzqhzBlryDrme2fh71MYNtzzPGIJ3/333uYRFZZmr+L2uCaBB5q0Vy5JqZULj4BjIKLGkJDnhNnixO1lBgh1zQzyWyQaZ4hWmwLp4XySA827Ss6sktHMGsXuOnzBAQkaZH3pYV+JWhVFAEJlX7pHxHlfMLOc7f/Zdr8GyPMvq2cXwIeAA+7VunACZr1jYTbLi3FaW/WWT8Mcf+1SVkLJWTTmfuxTzdqnKm2gtblQ8L99jfXA/PEfWGd9BYKDM4CLdpGPpokW4xz2HDzqrfs9OxYyiTIh4EZM69ae3ZZAs0yKgJrMdeP9xjbY2Y4ouBzS4Tr2f2MH0DtfxAjnX69MesivImnxrzprXgNhImJY1aCuNAykO0EzXI3sahagtCyhzFjJo6fZadHctlDnIZYNmiNcWEgKodSmaFpyockdlOTWWNFn1Hu8ErpBXF2ehxR/Cz3PYMY8mo5Vwk+B3X3MkpSaOEo4EuHUiXSUwQQrrPHEb2lTX88zvWRiS7FSll8bnMI5jtBbMHZEaWJpcmYg1ZnHNCheoZ1mCpSykZTVqlzBWTRTmLgNVFtZeJ10/NIRvWi9tUi6AjxtxcHHSf55C+G1xmMloN4/QWMhQdgwyj13q1y21e2TuqXzxb/+3P3Q8+wat9w90LVpAbtZegdzgcfA6tIWz1ond/5p7LKP8zf05oaML4fOeSaRIhEN+up6tqzOIyZBkiOJoQ4ONBgj2khkmdx2jnqoQznCnekbH2joWVuOJm/59rXfuhdwBKyJtkYp7NpZRK+o6NyQ3oUfEv2f/4CJHSUeO8RsXOnKLskuM7dd+7dcc2nBW5ZksEzCCaT5QnsEV6nZiBbV3q7GehCVeNmwIsDluv2LTceu/9sqrtso+ovArxn1BVVwwDhAuZnLcMd1cG3nw+S9+weFWYC/WUssmNwLAiqu8gcTkN8E39mmcb556y/fjLG5hOG2asc7amqrnZGzX38gtjDg3VGyUiiYH5VW7Lh89rUHWk88AbqGQ6DkkpMhZ6v1cJm+F1sOUK6CHOOIKc0G9ZlupWWedmFoGsTI6JEYYMspxaZ4SQur9ZbyayajPqzm0RVRzeota301Cs++5t1ofs9dj3qtzrHeU/97thS1FEHqPFSQlI96GAvZ0u+bZvwmRIcaez5BxJ5XzQagg4W6xHHPaWEaDUSGlI3YF703qW2mf5UdGmt8zNix/knOOxHfEuvGcn0SKp/kYsHV8L9dIve2xzqiPaw+fx/BbX/7vPrIQaPfOxLgHTZ0vUUKJxXZDQey4PVM3jxqMF1RC6Hvf+577qCPYSWaKewutlXMCRmwcPiOGBg1vRdofggo3RyaETcIicjyorktHoUyE3S1tuWTBQlSuqtc65A/ralk0q5RTLJjcLJuZzh8mxVoQ5XouoUCiD9/nXHbftmWV87MRQsgIZI5W4/no4sgAGO+vaNy89skVXO0py+oLIL1DG0tdC9eMqwFIi2UMrjvqlqIVZ+v6parb6uxxgbOtl7ofEo64d/4n45J6pLh43lblguNy7+CeIUAfEghR5QWJBdQp4kzIAXPCOPfu3W9LKkXM+f+cErggwM5Edx26OyaJZf2ojQJoc8+39FliTS8JSC1YNS/3igC/rqxMtP8dstR6/O1WuaTSGo4HFRnMBmNOiHlC8z+oUiiAbqy1UYoy15SRAdhJPnLSnNxggDoE1RZanRRCyTnLmi8NGCuCvsM65dnGOheNl9+ArdcqpZ9UJ9YuRYSRhCgAhsX/4N7dctdvX+zYKjeWzr1V1vBtLg0ixUrzynnulrXb99U93UM2smaTJR3Bze/EXk4Z1HRJiomh6z8aGHUvBsyuhZmEQRPCdkNiCeaVfRv3cP4PeUyHn3lc7VqX5Stk1C62tihFaGDhYF+kJFZIN9eMQmjLOT3Lo/U28OOJ4HolpEqJJNnL4So63omHejvu3Jw7yjG8C55sbGCOB1LLuUbhEeCsOC2s1W1hbktl1t5EVj2aIhAI+oRXxPKYcIlZ+LTVsuc9c26Lra/hGlr+7dg1jdnPoC2i6Zk+BvDzDInt5tlMuNuxtBPZ7FCA3C+Wn1J0EkIwW2dngoqPtbowcWSEHXH7DpURCUH5Ih6QOEASk/As/Nmf/4fFKy+/KnIjA4MGetutHrsaQXfogitHSfHcdQJIT+fHngnHgnF3t3GC/ZEwGb7PvsVN7bg+rP9WwOoesepjwXR8aYfCcOsJ2bIi1273zaxB1llfj+OqSkDVsMYrxWexvqKw8+homuD+7MyXnkVClBK7v1NGBhKPCEHDGvrQyQfcUxz84j6os11hXZVjwPXAKTDT5Q/tpXpf8fr3OVfAeN+d4MB8rKzg9yF1mHJRfCn3rg+t8VaMqq4hrE/VCO7B7n0p67xIzuR6O5W9D4Rw/ktX5M5HmWhynzng2b+oxFLaULq5RideUkfWFlEpvchmngmGkJTOw0K6TST7tOqH796PlVZGIFmCaRd6x5UXZo8Aik7i1HmGKAucO2QN97utiC5pRhOSUnLpAMV4wXYrNHruqVfrhCp9ByvtTtXvLsWvLPzuzcdaweLNGumqENmfrmuuc1XVibmpx8gpJgWwiV3WcjAle3PEzpDO7MvRKjq+x3dKoaw1zVyx3ghpI1lsLAs3Y0qRYa5RhHmo1tGYlTEmkS1yZ5QF4/hHkjlhof5ItZeRbE7Y1ddalhkjzvxzltHRo5Uxj7+JcpsMJL8ty6jBfvaCFfiTKdhWEZOl7rWNdhjTOZmEnOwtaXaQCWtDjj1SjIo2JYvwvIAGopfsSup+4ZaFAO2SFVEXmQpzZ/K5Qc7hAvDSxgKm9XmRSS9cE7my8CU2Iu7LxHaiIdfiKBBNXcgsDlwjJlzavHHvcHzAEYDge5RKYtPjMuF6lLPgO8Rk+oG0BeSQXNYmScRl6T1ADZB6V+DFPBCwzbmvKJ7RVQFk4TSp0TgduyoBwX1CLgE4NiVB6dwPIAQgknHJMRA0yOdL0pD3CUDQmCFZVez3vOurVamhaibAeNDEATusj8wx7nPukXtnrIAv17ilsXCeO9JI87z5vafbmeLiAWyxbpMY9a5KwNABhFJRlBKhHSjXuSmAg3TuUeYo88wcPv74414DgPDh/QCw3Em6nks0CYQtlARW3H9I7DVpt7iZ0CZ5oa07MQ2S3HFmLg0FkDH3WocoBYyTlwVnb2o2LtdEGBzR86wagYC33IV0CKGIiYTTDgmGPTQ8oKYo2q42CWWfrJiJjBoo9F6EZdYv4+a92rSlmYZk817cS3wWV2wSZ1iX3pwdQ5WOMk7koLRTh3mYA/W6G8Fzchcv7fy1yCh7LzFYy1aBKJvEE7L2uB7PJ4mESU4CZ+2GJR7M5KuD7pt044ngM4TMZGUXloRkEo5SczWTEIaeOr4hPoLyCaCLnLbbWxasjN1ktS2POOWi4FbsaFtA1ijxFPJTz6vriub8LQwmwtgxmAH9WFrSIaZi1ohdK5DFkeNnrvFYOHR1hbJcFo7VueeSNyOAl5W1SS7zO5DRuu8K+6lFniQ3yGidjxjRsqrfVeSs2zQGE6+oLvErb5xa/PX/+/dSel9ViSBVvaAAvkaMdyKlsXCn1v4pHM2eWo6BWBZkHOd93GQ0+5A9F3wMGfWctqUk9U9jiY5VqQr817Plvjb3/dAJjj2d54K73ce1MYL8BF6JYcS4QIOPk4qdv3zpwuKiPETMz749e42DkTn3P3i/LZDIPdzpW7dVg5AoWRhXWN/cD3iHhc9NVzq8ijGB1xdVLcT1PiUvsIgy/qeeesrn5XMaprAWzp5VIxl9/zb91IWDvG9c65J2jN/PQesCj9bZc+/6+DvdBOaSPGwo2ZQzMimWPGH/Mr6vf/3ri33Cf65H4lJ55roovgimG5+8c87fP3pEIVeQQELONGbw/Y231GL0wUedUb9lm7Lylch0A5d+h6QQ0mEFFc9Uh7c5pJ4QCQxFrNMuVk9MN9ZnwtuKZ1SnRq7F8SjF3GfCBZPfACmmggNrB68bpQXjpvda1bpNrCznvSmDhHEHUtgyOvHFweVZ8Z7lxEjAlqB0+jckNd/P/yPxMxllv0Sp0xiZ3wfuf8ieXSt8oE4r0cG7eKdjVc26zrVijXZyeHugQmBHLM/3goW51rR/21OV+13rHjK2teZkwp5PmKSfRUZ9vq4U4vH97le/rKT41KjrTEvMvw2CPDhrfppEfrN5TALlvnbMqN7/6VM/7gxCEQhphHZTN0lYp3OxueNG51osDiyl23fIdaMNR81GrhOSGTcWi4qSPVng9aDmlmA8BJfvoWRQg37cUxC/BLn74WhxJ3aFsRGIXwWEa7GaiCJUO4GJ76D5VlmNK9qoF6odmzRGPgPcfB653A2Ces9dmmQB5HjcQowhrqsrcifzXe7X7VH1EAA/suP5n/lgHJBnW3X1cK0ZinygPVNeinmBAKaVHgIPcvyqgtkhr8wD4AjYnJU7n1imcmfJNSRAqgD6/QZNyA/zS7IC52AxcH8hz6dUm5NNc+X8xckixfn3HVR7OJ0HqyNzhiDBUgtYYXHFnfLAQw+KdH9o8ghgQFK3KvEqyWKPPfaY/+a+VlR8n3kLgFDmylYRfd+JDE1mIJ9YbCGjXkOaFwsWrwlmq7RJwgAo55TOMATpRyuP5c1ZmQLLskDfcCY9949Lbj1K2UdyD2od7NH6PCySTwLTds0viXo7BJYknhFuUiCjEjNYXnROA0/HrMUiOZV2agtmSFcEOlbJCFfv57a8JbAeoWYyQ8KInhfrrchYx0NOFtVCgwlMkiC1ZDkNCEWjZQ0VGZt7yPscUwJIl0xTbBwv1mq0cZO/ZHETrwdudD1IptFkXZYA1jNeEZQn7pu5mkIMNIUBO3+/rWJYEGNB9r4f3GnjPQSAJyxs0un56+SoQvvZDe/10sIBBcOgOCWOlaU5wMsjrjHV856sTbSEXRWyEBLaCRGxyPb8O1oTMtrhACVUug5nE70oLnX9sg5EOCVByUoLrvh+FdEud10JwY4lbiXIhBjljJxN/V3hNRUyQzLjt5Sk9Dd/+/e2dFF7mH3L3rmlOEETwLZo690+/ywjasF9PK52JKSx2KT9c+2zufzeThWNr5j3SioMjse1yz5l/tljwWnmnfHzs17Ppzx75QGLYHbfes4H1ccT1viQkA/W5M5d2xeX5Rmiwgv1nk9IsSd2E/l18uGHTPKwiLLm71PCCbIPa63d98IH/s+aRblmvWIp5bp8RoIRTViwNl5QYudnP/tZE3ysqrjmuW8IJXLCceEaB7GiYDzueZ793fKm8Tu1rlnH8dgxzk1Soo2fthCX0sLnYLnlivAKYwPEFwPIgw89bK/kVSn3vHBX1x4qZeV1ddgCn1mLyD8SuDCY/OCHP1rs0vduf3DXYu/BI7qOLJyULqCUltZexQbrPZLZWiHkfNQhjTwvZaaUmqkZRYdRcP98hjxy8rHWNf9j8Q5nuCTrKUotDRe41ymk0PuwrLOsc74XMnddVmKHh0z7Y67jOZLJkLXs++DQ+L6XO9g4vEIOR0I6HhPMwPpcz3OTZflxWcpNtIl5zpw09gWbeT+xqCGfXNphKG3w8B7oELEQ32DUqoEGf/oa+azhacK7kYxyTHmRVzckKXyaq4CEkI7ENOf5JDI6HdvK/URGMxmZbC+WJqMBM54ym8RxfzBxaTUIys0CrO+oFp03qgZOiSMWYW4AN6I1Hx3La7IQ4Z5jw+laW+QGzc3ZyqSX44I0yW+8LiLTVqzSCku7zcPAXWE3RV8XkOB7VThZmhXBRkxqx7bME1xuejRou3KJbdM4cadlAXE/LBxnW3dJqmw02oFWHdDrXdLj/bqmNB3OQ4eREFyHHaj2KAJ5nzY0bvdrHdNDLCPXy7ixBNhSq8VmjVjjJmA9rnxA1JYqNpf2334RXIDtkmIwca8QRnGf3eavifjKcmhXr5oBCLCqp/E2gyGub+4fshjinfvlHq9pE3Ot82fOTjFVXJNivfwmJskxOdroDrDXPKNZk/VOiZHL0tDfBaDl4qGDyMEjh308QoZ5wVXEPLwvocfL98pakZy1IGp3Na4krgfYupi+aiEa3HQEx0FG+Z8kDPfJ1ti5D8gr14GMRjgGMAABEhY4DuHnWGSdB+Ddq85ZVy6fX9yRcMQyipv+oOKqaBGKcQfLKJm1u2URdqxZAx/nNPlqLpJnvyre0Zt4dbZkkmsmAGu3o02MrFtZlk3cNE5ryakfydibRC2DpO93iYyOwDRquCSm1PdnkhHy632r58t6wJKeJMM0GmA8G/U+94pFklcsf2PgftrpRtkcE4ao0sB4J28LxFvnw+WfPe77EUPKHEVQBBQjMPg/MZbJ5h2L6o8WUrcNNSltKx+Ctechc1VKQrppzS1K+Zw95eeNYsB5Uuoo2blTIlOBNhbKkNEoHxMh7THU/Q3JSForpbREGND8YLUleLonvuouRCK4WBeHslD28ii8pbpnKYaPTGhhzNe/8c3Ft777T1UsnPfpdqa/2WsIdcKJsFSZRPT5Yrmf1tywbjJvIR38nzWDZTQCiPWU2HvwO8YEjoeUFmlub1VbvkNAbWXVXougXtcJrbjYeR8cYV8iZI1vOj84jXLl8BoUUT9neTno6qTn6BKAmoTXpNRzHPGgl1QD2kYFnZMqJGdEHCGNuKDBizOqzwnegqkQ0SqUL2+LcIj7gwCijL99+k3f66c//fM+5k3FmFYd6Gu+LsTW+GYrqCyyMq4gsioUoazT991371T+7kF1+nMJLJ2Dwvs0WoF47hAJBtMPHTri+2C+kMM7ZOzgPvCaUSP7+PETtoZeVukurn/diWNYmSte+Yysnxgz6DwIHoLtV2VlfUP3saJ+93dkDX1fhHSfrqMMp8V1LJ6J7xTWs/ISh1m5H1ISZJ1NTO9EAO1mryRey7/GbeRR4UrtLSzeWU/kGWxRPCwyk5ATLPhFbMGeLq3WVXJKtitety2jNlfYaFFkjr9j5FommMHHrJORZI3YkM9HQhpZk+NsWNH9QEZZh4RqoIAcOnzU90zoW/CM48rLWzLNyj7YOvxkLLnOSJ6Nf1Zy64fXiPVrk8oi12sRyfFePomQzqRzjr2dsMHnXU3eMy/T/HQSqHGU3vQjE8dVySu6d7LJcD/4BgmO14NEwFySNWybFsY3v/b1xSnFDJblbW9ZT7qEBOc2iaSuaGtMWRAUZMeydvDQfm9YjjXBIKakLSjPPvO8NwTEqEqLVO9dYkcdz6mHCRgcUr1OyAr3znfR/mJp5HopLh3iBSkri9lHU+b+KNRSIiWkIvMwafoi0AAY7TJdHkTjLgtpFUkG5EpDKU2RMkOAGsHrWCbpkGH3sMCiarbW/CQ+k4Brxo92DqjRXo7z878BtWNtyM5kjM8qTILPtynei2dwWkkIs+uvrMAQa55sgZksgliGBf4VLF6WRsCV85Okw3heef7FyeLAc8fN5Az0bvdKMhsW1D1ybwF4kFHuCQsMEgHBhgWU79rt321muQ/+Pyvw4/4hy8w/llHHJsvCasuYrFush1g6cSNZkxdrdSxju2MZTwFTWRSwmFvTtmuyAudNPsX2s9E5P2Q/pJpkhwO6j7vW6bkJ6FakLO3UvQDoW9FGRWD5f0Vt5rbKIsF5q5xQxVPb/dMbZ649WkRrsvj15pyUvN6V46Y2OHSdWcDc67RBOm7MZMmnpJWJzhoabAAlpHcEJ/6GvBTYzZ2PAv7W5AWisWJ6DhUjxrqNsLup52Sy1VbCkFEgiPWDu7XCIMr9ZsV3EgrM3erSJrkPcIjvW3FA2LRHZATqIuOz27iUmSDXrM2PhNTYtmSBMDlst/psdZzdwcvAP84P4R0eR5cgYs2P5HQEej9jEi36/gu0280+utibkNbzGckoMZpVqDv3UX9VeaPCKJtA/VxHwQThhCTgzj2jZMF//3//mYqjn1aoFK2Oq/kFSSBsW4S8my9gnWqLaCyks4W2S1d1WMko/GLc4HfCn+hwNs47YS5gF5YwMB/5kn3Id8iuDml3DWRZMVk/HAO5Yk3aMqbxen1qX4EhWTMYBWq9lrILETVZZY82yTcp1h43KZClkPOcUDFyMNS1LVnDHeNMnWjGmeeXSgEcx3UhqowzZBRrKLhN3eQnnnjCBgOHLcmz4Y6E+g4yivarUWqKHIlE3qzSiSdOHLcljf2DZ43xcw0SVverY1OsxSQh4Ulir5ILYIutjBCQUcie5bHmATJKPVSqi+BaN0bquJuae871hmpDp389RPGwDA/cF9d+8+0zNiyQUX/1mjylW7YvDotU3SHuGZyXsrOOpGEAEG8InZqE69wLc2asbMt3rfsiKZa5/kq3D9WasyWzw1rSbppn6WRU4QWE1GRTa9aJsSZf1XyDqj3BIish3eGPhL2Q0OCk5cGwF8e92rD8z37u3dfkbyRvo+Jssq1nw3xARglr23/gUN1Du6lH/M74OEeMd8sYlPFZB12FJ7PSHozIufOd8T5TdWMtMjpdo5/VLMM6LCjPrxXt8bzz/X/cmjyOY+aZepZf+fJvOoEpmgJFzH0TPclsXGsY2qwOipabIhromTffklv5rsXX/4HOS+oSpMk9IVcHi4aMejYOCyuLyxatXhRV3H6Dk24OHT5gIoVA57sR3pDLU2+8aRdFNB2PxVbT0nKx0LH5Dqj0RMCCc2AdtOlfwOq2YFqsjjHSxmZzcodVRkmbRa/ECGUeUvyeSWWsWEY5xskakMHuNX5N2hrxrzQAsJDubGSyJXN+5o06c2hEkCNnune5Ibpn4K4hVslalEDYhLcFEXPI/UFGmReC6W2h1nPynOncgNrLsp560WkTAyhvv3na91YLuwgY30UgsQmxXNpdKjDkvhCqsVryfKl/yrx/TS48u7REuA36AmcXpdb1TRq7FNg+zT/je/W1N4qMy0JAyRC0bo597rnnDGyQNL7HxqTW2m1VDQCkQzJS7muqmkCpJT03Yk9NLhXjZhednieCCXe9SU+XcKEnubMxdR3WCfMdoc5vkuXG500iB9/nnBS4phf9To2TjPqNOv6ILM/79uxYbNeY14vIYsGmRz0Ca5NcaDq598XkIlRMm0mX9ivzhbst+6uI4KyJRoCvBTQho5AKW0Rxt2IlbWtAsuQtBJaI6Fqg8ElkNNxt7swzu805D89vtCYB9gEu1tQNKTW2vHn+JPh1f96/7UqK8soeshKBt8LJElI6tE7K6vfx7keQ0SjJVhpS0qvvNUIgsBgrAs+jlMpRAeiEgMFVH4zxmBvQbWWU5WdKSMr7DcYh8pzfClKThwJpKiuUFQNCmuL7o6JvJbvbIUbgMP+ez4GMFpCnv3ULbO5b1tzRMpn5tBLGDoDYmu9CxIqMlRdJTUiIyZPi8JaSUP7yr/5aCuIzKgu3x20kLUwhqvSn13Hea5QgxWquNW/y3e76kYx63oaEu2keTYbLHetnBwa1py1Wnru1TyDC585dMD5EKWSOLBs6Gz4WM0gNzypzn7AusWvPH0XrY9CA0EFmbyjukvMQVlPYXDiYMUCIo6RifACDj99zzOFAYAjfyb65pax7ro8HDuzK/YHPIVpl0aswNax44OQTjz5m8oiijucIXOD+wGjuZSPtUAdLL+vBVWykBGAY+JDaxpTYkrzhfxNcXXNFIURYHrfIbV1ErhJjiPHGOAMJBlcZj5V8jZ06y7v27Fvc0togDANP0gatW8Z7Sd22wEtc9I59VU7EsWNHvS757gXFvIooyKpKO1A6Bt5eHL33/sXdyFZ7l9TEBEWLKhY6bqtqknrdaC1GLnveW6mMe5m+9uAL7aB5jnHzg3NeNyJrNjp1rOx78vwxDyhNeHU+eJ8GNOxheTUdi94l05pr3BE/MA/AOgkZbuIUPpH/s3ZH4mYS2R6fZWMBx+c9nnvWw4gRea8Uc3EVyRSe5b3iSAdERs01UnpM18lzynWZrzJozdbFcbxF5OeQnZHkrXVf45inz5eK4o/nyJzkPoKZy8Q1/4+//0vI6CT/fue3qh1oBjp2ACkLQIEabnb+X5Hrkk3vouXURlPdSMpSxIXvvrhyA1NvM8HiFqb98NK5Y7tAkOtWXbXjE8m7dLkSpLjGGFCdOLVk1qUDCvXV0JQBCbsURRbYXFgBrVk0OUTDZJNiEZbaP54AACAASURBVLXlTBY8XClvv/NWCYN2j8bdymK1pVXvVx/fKrLOd9kcuGPZULcUd4XFM8VbNwv4HAvSRZPJ2gR86EqUOnMm6O1uheSx+VmkBlOtOz7Hze9sze4ljKue60JomZdk4u/Q9wFN6lDatdUW47dOn3LSFZY0XEt810V2LWApVl/lnbaq5zDnYoNDeilhwlwT6wPZPfvm20X6r6uCguZkW/c0JnOR79uSIuAmy557eeHFlz0e6qauiNQhbPj/gtrEAtBogtxfSP0xdSBh7SAA3H+467qh6Rusu2wJCUyOq5JljnlBYDqRTKDF+dGSTQoEUM7SFjGIImQyGgHZ7kbcprXZS2OmioCFp5YC3bjowvSR3jso9xdkdJdAfxtCDTecOCgW7CSGOWylLYMk3sQlxZrfKPIbi+BIRk2gmT9ln5pYNaviGJOL1pgni5OOMSD3OAFX76mhg9Kqfaxz+DwDWPnzdh+HDLG/o/FOGODvFqiHfOAKKyIwl9HxOoXoOFyjE8r6us6UxdKv9cj5Mydcz8KHGDO6Wdky1C5+hE+756Ls5/6xiEToW2lrawQknf/zDAqzisiFyADYY0xsBE6RuaFXtqZnA9m4zFG77bFCjgIqwJm5mrPpSQZrMtpZvcugHVAfLQyjoPE6kPC2EGg8KmLN4miL6xQvWm6xItPEEDuNoyovNBkNieTeLyve7hUpit/45ncWL736mtcNRHQSsjoGMkrMaGr5IiirRvNobYnwixpQ8/1Bj3dcg9wHFtHcg5Wyju1kDWx3TWkVXxdh4P/gcIgC64pSbCE1Nmo0yci946a38qth2SpKmSmUSx3LnqZUH0qjFaouN5XyUlkjHHdo/wF1Ejy6OCerMdeL5TWlwbAUcm3GxGfU1nZMv+bIVWKEoSYTkpMQTd5zDD2GGeE1MhE83SL84HNkgstZSZlk/I6v1HtvnXnTxpIv/cov2Zq6dftW5xpQicXZ7ZIryRngnvAM8eIZ8/+p105ZHiEHqbxij6G8cox9jyyjO+RqvyxChzXUHdZIVNN5I9uQLz/84Q8Xj6rEFDL63XPv1HwKX+/GwCAcXqc9TZ3Rnco/IJlpHSRPRgDGsk6ue9rJmhR6P9W6dQlQ8LxLddmr5c3VFvbO6YiSwfi9j4WDXJ9550WbZ+dikOBKiJtCBijKZ4WWsnwORymLIs/pdleuASdGYpnPY3kcyWSUvBhIlvexB8IebZBK/HI9h9mjUvcX97UUd4VcICPvEd+BjCILV8uGepYhiow/+L2ME9NxreCP3xuJaMY648g8bh83hAXl2OXfMwaX0WAt0jnOxzhfY9jRWucvj04baL765X/pOqPTYHtx5H80JE+YNHrI3H33UpNSi14Z0sT3vPTcs4tXXnrZFlG0PzaWE1/QAgGpgYgyGMCltN/KfGQTswHK9X63M8C9aNtKSg20WDNdG60tGQgwjoOIXr6qfsYqZs453PNekxwtGTCC6BxpjRcSWla+j2zRfPc8WmC1pXRMh64LKEB0nGjU4AJJS6F0C0WBA9BKRx82B9exQGxLRx5yyDwaNufEGuD7lPD2uESa0XDRagGnyn4vyyi/uXd+ACZINiZ+st0ZJ/OBm5jjsOYRpP7pJz7l+39XZZ/o6IGFYEWABtllnJAyPkcIoEVTKuO8kpQItieGEyuCCbA2scmajnGcsFzUXhN6j/lLli3tRXnOkFHG+fIrr/k+KE4MiNIW1BakDsnIBkxc8X4V/mU+OHdZBGT91H1u6LaQKX0BGbUSIUuqQzXoFqPnhWXUloUmT5SC4nOSZSJUDGq9iRDU1vC09iohoogQljhcOSTkUSB7RST4FoWkFUO6d7c6MeGel7KwhXIoG7BoEMag2KluHjARpfSibwsMnCb3VxbSEt7ReiE/vEJGI/gho7yYe897/y02Xu93wD8WrJCl/4+2N2+687quOy8GYh4JgBgIgAApDiLFSSQlR5LbibrLdqb+Av4Y/Wcq3RksS5FlV6orH6Gr+5+kq+xUt6OobSe2JpoaKJISZ4AkiHmeB4JAr9/ae9177uVL0Ukltwq473vf557nPGfYZ+21p1EIzQOIEgMBoxEoBXznBd5MFqQySQf0tKsBoChC2kxHm2kBRPku6xzlhd/Zjy4D3EpcwC8HudlYfZ/AGf5uN4cGoytISK/nzjhx2IRh9n30PGa5WhgHkHosOQT67wF+SYLvwCwNpi0YvsesXF6NX6cy6spNyXe4lCAtGdnmRnC+QW+1y/eS2WBeOM8Og8UDxnMmEO/12uAuSk4C2pICDPk9A97oGB28RDGEBqNeJ1ogAIe//usfqbTnX9sSQvAW8s/KpfyfDbJ0iNvqJIbLGQA42PU7DHfGtPqb6jA5OGu8AaNLHYKQ0faZk4wyAKA6neSWrQm2UqnanuT3tAKQ9nWsVNwXZcbrQMxgZMaUMSKzBLEH9q3vACbd0EqoDn5bdEgfCKvcvmko5lyf8SVoEXlG5ToAI2AyCmGeG3M2cjFBVdwfpdTkgpRUlGzuxfnw0MEH3R4R+DwHfeZcpE3k6sH9D3gdJ8fxPWJGY1l599DbYnNv2KyPBQfLEuWOef4r2k9m9iRfeD5kea21qlrIesP6tEfBRbQPQcS87BTIdtEYWeC26Wfm947GCIaR/KTsC56Da3ghu0+eOj758gsvOIsLcQd2qVJ+amQ4qfpcuEXyeZWInbvLpURQuhmrKf7VMs9TLYmMJil0Q4Aybhj2+ZQ8AKhHNpMi0TJOmyWuX7XgWslE8UQ2awxK6SUlGYQPpAD3LLjj/cCS1PrmbAyZhIUr8jNymHEJGcC88Hv+hTWnC3xvlJX5bPyc74X0iLzK+jH2aTBKcnuec6vGkjN8uwLm4iYQrJXvjQrdZwE/duQi0BwBY86BXDMSDz4T/gvAaORvzpIohpGNY1/z2aJ8Xbx2Doz+8be/6Wh6FoWFkgbMN2tfJgMntBjR6QC/fQIdPBgO3OflM/q26ugek3PzQZczO+eNBeOI+T3gsWjsMmOnAkY0YRg9GDuzmtps1FCnfX5GOOQBT50646CXpAHh75io0ZToVxzBESYIjU0SEo4g14JlE7ChYCBZFGiWCGP6eeToB35enhNhgqmGfnJvazxqj+vvu2+7BQiblXuRgshMncwLFiawQHrH/MSk3ZCJHFCLqdxCuJPtwwb4OTUe+BURiY4myhg4OlIHc5hO+jWaN2FHMbWjcTsyX/fHGd3XScADUgHljBNmesAotdjv37t7yh7hs8oGAoySo3WDKg2R442qHwgkKxy4OEgAM/a3Bd5ddlQ+W3xvTR8kCA7WCxG5PPdeJa/nuY4dP+k5ohwdvqsffHjMawE/UjNag8Oyo1T3HZiaPA0SJWwZe+bNMkkChnX0rtgc5/GTJs5zA075vmsg4D8roe7+apxZb/hF8R5laCZIwoQVeCAwxtqnTjVromrP/mwSvATnrRFo2bxREaXSwrdhHqMsqMAo84Q5kLXA2qF4QbRYMwEANcA8aaL7Z94DQAiA8aE7TdVTh7qrBzXAqv4UsAIoxzTsD5L0vpON0webw/RiPhijUbjhK5sDgGsM5NqcnrGZCRABy2Y0DIzMbLS5tZlbAzorqfM+kICCKKHl3lOuIvGpzbPVmBBIVgF8PKuVqzaLcejErObvxBd3yjTUeEWZGIVcQNGicPRhAXuDwkGgYgPIzInnTzdKUJCVwiHLgIc9zG+/Byy6j1jbm33m2rg3VD9mJf7Gvo5+a3UgdoR9X+TKcSi508DKAug5RDmg3b7dqyrwgbQ+/Mx17JtfKIDw+PHTNqdeUnYSWC4HMwE0W85Ti7zcX8yvli8grGivlamSBMh2PzPvBcajiGS9ZA6yJ/I5e4txQcYBRpE9Zu7aRzBzxlRw7rDunRJJ+63W9yyjAffFDH+PniOmbsah5HCNEeZ7H5piP1cZEFfKwTUUTNHfUyHpKmngMM0LZFpxIoWgnj7Bjau7yAl9ou9UjmN8sPg4QXyfm7irpYoe/UDBDxPK5/im8goTuUnfZTzeVLER2oGsoMTxhc6djNwln/R2BczyuqzsL5xlGSdXmtNznTt7QXv+Y7Gi+0xcfPDe+yYYAHU8Dyb6HcqEghvGFQE0O1gQkUnRC+ZZS4jnev31X/psWSt5x3kC2Od3WFSYVcDvEbnn2QdcJvuVKs9NidBl+OPq548FbpEdt7R/GZPIQubpls52cpFnzzA+3BOrJTEC3gvte+2zTWuF/hufGJRCMhRDvUb3Yv0SlU/2lNKTypUl7KotmwKydgnQd6zstvzK+oziOqfo9t4uN5xKNRgZPiri/N0ESjPploctL7OvU/7ziog77rlTmANibPt2VcvieSNPww422xqZvNjfyA7eLQO6r/w+VYa7jYDm8Tv5Xp7f1XKWeGV9ZW+P47QI0H/992cBmYvXjcq4+wMY9QB3dOg1TJxoXB14E5+Fa9oEOEVXxPgdA5TTJ09Nfv7Tl6y9bhHIsuajRcrircTqWmSarHqgZmDamTmmOqLG0eyC3BHGodABt2FIT548rYjEpwyWgsh5gEta3NyDjczv+JqYeRVosBCTGRHQwkIBtN7UM5RmVgmXT0gLzEDzjrmfd4AhwPOqNEEYVMBocmFyHxL2e6FK0/Ri1KHAc+AQ736krFwHBrGZDbIRhJhlpLkjNJ5//nlveoCW50Gbip/P6TnLr7aThGucXnzxRQPN+GF5YWmuGK+bmjfANv3H7YHUTLDaV5XUnznLP8ArY4rgOqFIeUI3+fkR1UKmH7hNPPfcc84S4LnHFwgGUcwE474aNqAT9buqkb7Lc60XE8rzw8Ig1C91tOb5cxdlFjxkQWbfHc7N1kTtw7uyAqsArHy+5/7dvu6szPs+NARiGfdTyotX7g9lJiaVFMCACGCYqATWAPKdHaGLG+SQyEaYJfntT3qvTAOPWJ86CNdJg3eSewk70qOYGVXQGsFMq1ZrHBqMssboF8rJeAAXkAFE1aHNGHFdNPL0A24xG38RjBpsdWoaK3QNri3wYsbtbAisb/skGqCVr9EoHANGZ2C4/Dpn4zLzZXV/Ozo8e2OW+qi/0eb+ZV1+rz7VvRssBryg1PCib8VEV3nFmMeuXC0AzTiOJrPVbZ6dATpdNKRqCphGhmeOGd/cKwotz+Jr25y5CFRZL2FSrLwIXE+BunNjtpmxmeFiYeZLd45C3+CrfVMTVLcIRkcmZBz/mpt54e0k+nzeoILrC7CT2oagUgHkaenNqkhWysjNyY9e/LHA0Hvekx8JMAAQMLNiRVhu5Q0MWyAWV1ZyHsK8AkwAFMz9Le3FgIfqX+fBhT31oVdKTsZkuqCQTQsHK+0ARk0ktBwi4BHmMW5SlmleQ+XnSP84U7AYYSrPeWQFB39I/T3WIxQ8QC1+iDBxTAUBS0RmE2BarlCVtWN957N0ZLlIBspGWvHvLB2Y0zkvkD/uU0e4cw3y6oJSQrGeSTpPu5xVnHmkduIcjFsK/U2gEWO0UUo68ol/nEOk5INF5Rk4Z6hIVL6qyxy4e/EKxUtwpanKhffvu7/cA5r9R+4S1EkeU8gVwL3PTY0N5xvg+sNjR30v6tf/4tVfGoSuE2kBQbLqnnIRQF7S7uHD75q5O3zoXZMClYWgAmaffPJJr6ELYrLNrGO90vm6UdYtfEU1sZKDIgww54ukYD35LAR0+dxXBhRZOrMuIqM2Krc143pSbn/4N9O/kAgw2pZ3DdY4b6wsKFCrFED+obDhJqA1o7zkAZacQ/iM+j4DGM0as8SCAOi2+T0/jzI7Y521HVIhbiMhCbKv04b3BTtGY0uRFn7epbLbjO9mFYeJEj7uk8U+fNp+yjOMFdoi68b2Ftue7a+2bPwaZjTfHff2CHgzRr++j/MBVYsyYezPsu/84R/4FApKj+M2gUp8ESHAoF++pES/WlDQ/rCPp06fmLz71tuTk4qyo4M5lK9KG0HYAAB5xx/HN2wf3OnhIMFEu4BRNL0szJho0IrY1AwEwgImD/MFYDQHLve9oLyafCfm+Y874AOw4FQcchz2orQPEYd1VWjiRe5LtHL7GDaoox02J8EigFG+y+G5W6UhDX47kpM8oz7EfCgQKFWmk0RnUvnB5xJaOQChk6Q70hAwqjFEIDlBMv3XBuZ+qHh8h59zSFp4arMyHghC3i+h9aH5t/8dPqbk88TXBqHxy1dfsRCGJeH7JE9GIMFElUlMabNkQieaFWG6TUnpEaYUKSCwKGZs4s09Pm1u9kGie4UJcioY9R/fS8AoFZhILYIZBbCKpvrSz35q/zT6SwCUGWUJCCfNX7+plAKBYMaJcUUo3pQGjLAnUtQ1nKX4MAZXLisoQQcMzChRlNwXIQSjnyIIjlrUvc3MEVHZr9oIs5QXfAxucH3cZiSrXrwOOClY6+WKsUXuF7CkgNG1AqfbdPjcs6r2Baa7rINEDWezRiDCxPDCLYNrAuTt+gBghYlDmekAEfo3bljaC8iEDZ2yo63UkUy6XiVUwwZ7rA1Kax+PgiV/y9ocU5XGHJzrI3jL17gYvkWBlv09Zc9I8TkwXRb46jvz7nRozeDS9sqVYkZsdisgaRMqfe90MWZMZeVYK+WSdmhjFPZk1fBa7Genjaki0J9lTvjbIhAc/5YD0BVl+loOa49flxudmsunTEb7vMFSNNPKogoYnt4PtWJgMWbuAPMptZbysRr7nPlFjlWFJSp01Zi4spHWKPvlpZ/+xCnhiGoGXN64BbDUftA/AKDoYcvmVR53/Ewrstf5SHV9ambjM8prCkg7XyluE7w+bh/v8UAfD6kcZJgDmZfMdX4myt/FTdqPHDLCh7zGEzl5R/vGc4Hve7vzOFm6BgB22+x5A2O7cGkcKG3scqC6DqIEpXyf/CgZL8CZd0unDjsnWUpbgEIzw51Kje8jJ9m3yFgUC+QPfbKFTWQCSj/3x5zN2LvGvGID3I7+cSYmYC2fITesZKsdu7t9oBzROl+mfqCSW3y++d4KGCXIiPE5evSIQcxeWbDCqm4U8XBFqe4I8t2uYiusCQI8uR7XN85g3Dd4PlddUlvvSDlB1p8Tg0s/zGYC+KVoV9GR1e7Lm3K/o4+c9bSzWe5KAG8zw31+skZWaP/Cjq5ThDtmelhKzPbVblk46S9tcKY7o0MrOLHmIPu2qxKfSQXSkg1sYcy49JG9yj2MFXSuW2lkfu3KhGgqC07hjsrnfUfz5L1oWTOWGk6miplbz1R+qV0rlS0DIsujCI1gmuviR2wGFyto99X3Zc3adQT3mbtmRbE8Mj4mZfratBlwHJzkTnzKy/ts+Fvk/H8PMDqC9BH0jvs+XZm//zwY5ZpRPmSc/fkIRuOPWfkTpV0KDHAoE0mvXdWJt4sJO/bhBzYtwMR50WqBARqp3JM66A4wkdbL9ZiZmKgwQxYImoxtnaqo2LqKmGbTI0D4PhPL5icVERuMv/P5lIoXA+dJD5MjIcNCZNMD9DjUslgKxJZ/mlk+acdl8i3/SNpBeNkXUbQ67TjyXb8/9NBBCyeXaqM6UkdoYua1r6rzy8mXSJ8DUq7j99gmIg7YG3oe+owGyrMCppgU2gdkH37nXW9ayojSPoDTTMKUyVSwSPve2fzQBzDXMO4PS9hg9scB/2tf+TsCo6/5/pcuX3A7BGABFvH9Kc16YnP6DWmS9Ctm9PdkVsL0vFtaOu2u1vjxfDBrSU7veVS/OLSIEoShjLmIlBV/o0TaW7du8/hDKRyTmYm2UnEiz+31JWYU4Ve5XAU85MPm9jVPrsghEMj9Dyt1GP0izyjzRD46atMjhBCyIP8C5gVYnGlR7cWMOdsgM+YJFoRydBZCCDLMnwBT2Hmt19U6zHbK4X+d5nO9AOmWTXI9kEAmgMl/Zw2Iackc2ZzaJnlbF6yxF1CCJYhZKoCi7lf3DxgdA2rSRphkb/wGpM7l164fBgoINiKyKQZAlGyboR3wxLMRzwzg7oPbAkG/RwnNvWbMVwmRgJD43AaMRfDk72bu7KtY45vABX424Gtm0nM3B0qLkQm7WWuVog81nxHOq7R+benAN03zis8sgpgShrwy7vwcUDnte4PxRUEfoM+96ZcZ7g6kyZwke4DnSofllKnsAWB+zdyEBWz21geS5MF0XJtBngn1YqWjEERIp4Zzfs81GTfe+Q5jSE5hTNTISmetEHP43pEPJq+++qqLUlCthhdBSaRwc6EI2eqdE1PggT7DCBowwjATNKf1CGOGmd7MTc/n1IwJAnG/i71CFeQ1Hkr5OSDaa6J9kxlfy892LwL84t+NHKy5LcsKGxsF+iMpyx4L3Tb5N1daCa8MFnweMyr+5qwzZ7bogBkq5CGHrsuyx7jZrI+FRfdxoKXIBcaSoEU/h/aX5wTfRI0tEdAwlMhtiAjGjn1+YP8+95O0dbQDEIUMYI3EysX4Am6Tuo5zlXSIKP/8fEbxCil2Qp+Rb/HF37S1LXS6P5Xq9u7dY0B5UUGpsXxs0vz++3///0z+wd//RwKrygAg4AwYpX2skyZ2NECQJDuVpokqiaswq+vzo3Kz+9yjj4g4+EByeaW/wzhg2q+gK50/lnFKYQcJIzKIdITOHtClj2Hcr1/T/tM4rV2nmATFH9yyXBYT30VLeM4NYj5vaK2eu3ihZcosIwdyhbMBULljZ6VwTIaWEfRFBiLJkJUsKVsFcauoFVJuMnixA1q1Njk38Bkt5bbckrKf+CyyKvs3IGlU3o0ltF7S5qLSZVnUFqnszbTnndLyAD9axvJ+rRtwDGDa17UMiEK9KKNG4NYip562ZVrA6FIAdPxsqe/WqH26GX38/uJzB5D+14DRsS+fAKNp0CBPDt5B99ZWEcAMGJtei4zFfVaAB0a0otOrvBn/rLFokFJ+zOUDBxbEYKwXBL5APBCmBb4X5/BojdeuXZma/dH0cXS32aGBrwWp+ndVn6f/5VtVgSm04+jx9q3Dx8l5SkkJ0VoSvip2AyD9gzRA/u5cmGoX3xaDUy0gACgBTGxE+gLYhoHl7+u0uc1IaOOuUXswo5gjeL5ixcpMS3Jn7oXTOONDGU5vGG3Sp59+2gKHhUhNev4eFiDAmTYQqkck8BB2eX4mExC7T76kgDdA6AvPfdHzwyF1TWZ6M0Uy/9Au5eBKIahqOhfFNDIepAqx8NVzO/+deg5bCTPKc7LhUibPGqKADJU56kBiTEvrpNwoqUwoSweLyyaEMQL4Hj1+zBWcrBGTL1BrZp3y1jGuPAPmpVTw2a5ITc9NO6ADRu2DqwAmxsTR9GjhAHr8Q7U+w3hbicGy2UxaAIEPXVg6DvSel+l7a8Ne7eTSxSdOCtm9OrR3yl+LKPsd28QOCByvXoNPKQxumeeZ7wDRKFwzZrQCMHj5AG7hNAqZ8fBO1D99jtnawIhxLjrMbTnbQPtDGRBhZ4XRU7+dsgWfVMxjwHIYO54L03p/3wcvJDD/LaRBMjjv65j3UROOgIowHMc24+uqOc2M0mWvYd0mY+TrCLQB7Mh8HAuEGSitTRd1UAuVlqjGL25E1e9WbsVW8XAZq9F85nOgFYMIv/TPh1Ob3ad97uv5G2AsQMqHRCsqnlMddu53+/JiSfG8tFKTQ8XgWnMdP7UcIPjoee6TAq47NzsAZ/d2P6UQ2XcShRtf8wbyfA1gBbghc8fRYycmP/3pT52oHnOva39rym3WVK9viA29JmLg6rUqVIGy6H2CEuN5AIBqXxMF7TCqVpL672ahUNg7YI5jzCBe58G4lrO/sn4yHvFNYz59PgjQAFwAT5FlHnvtueqPrGb4fjqqmvWMO4ueGdLB1oOaB0iInFesFyxiBMxQfho5tlHKLSDyVssRngFwdlb+9E4R1Mzvecke2tkqBtBrvJU+AymN/3kBKf6OrOIfLmoE8SIDSBLPzzwziehDmKQcJ+cWigIyjiwzXIds5XPkT5QgK2Wag7gnAWLfl3IBGAaMct5yxtAfzs1XJevXrqJM9Han7LL81ncOHDhgmct91ktZRm7T5ssvv2zAx5yckkkccMua2SZWlXPvXvmVxoWA33GBOHNagU2tlMYPHfbUCoCAoKPxcZVSm9u17k4qtkOL1uuIs469vWfv/VLkFZsgBYnzevRHjsKJ6R9f5gMPPuRcuMEKYZR5NuR8Rc2zD4odtYZi2a31AEhtF0jmwFakdhMCjEZ2LaXkj3Is1wVcLgK9UT4m5dSUuUXmAnRbaYzVCbcFzu/9Bw/Yd5cYh4DREdiN4M5KPIpRK4RLAspWgheB5xSsDvI+35+T4QMYzb3Hv4/3zHOP58Fin8bfS+bVebUIZhevs7yFGY1myYCykRFSmQiSxloIysHYB4MWBGADsBPWkAVndpDURAhJLXwEIhv0dvuJcfNMOH9P3i80MYOQNkdGWB058v60SgUTfk33T0J2L8w2vVPOMYPkTd35JWnHie+lWfM5ARFsNFKcWANlonHKRmvWgj0nn0SeIcnyr4txjTm56HeVQaPCkQRKRbEXa3lXec647oKE235pPZh7rl27NDV/kUvVJneqRphRrGj1ywKh1gi1nWkXVtPJ5PuQjMbAPQKuXZtepjeES0A9c2e2QSCdfr780k8nz7/w3OTiedI/XdShX2auFVIyLHAE8moxVX65s/I1wj+PJMqAUxzfuc991DfW7/iMJkkz/Udg4ku0XkA0dYQxl7PmURS2iEkkS8B77x+xEEXA+NDSYf3qL1+z2d3asvoCQF2h3ZpN50OtAy82CATaJHYWPyI5+L/9TjG6+LYRVanDgmhTm731IT6qLtOnPnL4oDEzHjzjKGhiagkIpcGYdbk/h5uvF6D7SGAeo97DD6pqiYT7vQomINp+w0Y9JxaBtcWksTYCPgOM4h+afJcBRrBPvk+bcxY3+whGR2EUoUxZzGjpNuNpfg0SmgEFRHMP0uBaQM7cQlubLsFQIGxW431RUAU8jazfaiGG5QAAIABJREFUCNCyPvPZFPClUk/7tOKu4UNMv3vfa60wf4BV/MNKYShrSwQ6n2HRCBtiEN8+hAAw5txKiGTASkyCWhf8G4VeQOaigB2fM4J+BMlTudfgMm3GBJ+UTzYJotR2CpqlwKiZOO378Z7xvQWMpu0ZEOWTeTcNsouErUU+xcRphUzA85Tk8Cm51xwXuPEhSEAbYBr3Ief41bhqbK/JEoPfGtHarMn12l+AJfyGA0bNOAFimQsgHwc6iicHhWUGDHfcDWp9Ubt87P/ioTNletqNxIpvg1G7f8lnOEqED8GuaQ5443PM9FTqc4onXE6aCY3JdbXcKOgHssKjp+8hB8gDjKw+o1rvKMUU8QjLhXxAiUTO4e6EnMNdAdlPhhjGeb3ALPfHymB3MgErlGFeMKAE7RKY9JhSIBEtTx8w2wO4aJ9xsFKl/nL9rl0KAkK29/nIWJKIf6MKaFjp0nNwNhhgSzZQmQcf/n1Kwk+qphvKmcozXpVbWeIj3nrjrcmXnvuNyRuvv2WAZz95fd+BufITxd2KMSPoFb9UnnOnKv8Qq7BJ4BB/2R/84AeKF3hEAaqbJrt1H84h7331H+YdVwDYaSx1qYSI0sKzeF9SRlRglDR+pGo7LDcAs8MbVQgGskhED+POWOEnucIlQ8sXObKY9H1YJ48rLgSyhKj/tSoTjUsXAV/cL6Z3zpnKL6oVTmoqUpJZqQZglJmedcSYmuDqSPylwGhkxKfJOCu9yNZe/9mvIxjNejcL3RaLgFG+G3kP7qB6ISZ6MhsgByxrFsDkoryaKnMtRBaBMRraIhCN7B7PlvHn/xZgNHt+XnbN+4nXPT9pOfk0cL/sO3/0zbv20WkfCTZIRc/Xglve+TDJ58bmfUX+fyxqcoxep6yZDnsOGacl0nsi6O+VOZPPWNAWKlqAAaExywG+2DgIxUx6DvOTJ4+7H3H+RpA6ih12UQcPbZt5JVVFaw58l9rw9hmUhgxo48HLBaD8B8+eOV8R0DK7InwBgviNAt4Yh4DRK2IuWRjRBmGEef4cVpjkzRYotQX3P/zu25Nnn33GZvYrcjqvWrgEfFU+uZjneTdoV/8QCgg9xoUAHnyCCESasscNGniGmArOi5lNAIhN0Djp44sohpbn/uXLrxiMwnCePy+ttg8LwCjCETBaptkC9O8efl9O8XvdJr8zr7T7gEwJtHuNsp5UyZJywfdoA+F7r/yOykxPpoDK88b1aOmuNiKNmkOAww2N/qKE9EnlpEXIIhwBoyghgNFsHjOBHS1LImfWBhoz4wsY9cLHTOND8K7YiopcxbR1XuVLzSgLhJZ/UoGg+CcuCpLi+yuPHQCnTLAzMIoSBhi9R/cGjDoZvlJkAUbXrV/lmtMbFGVfTH6tSQshWEBASAcrOWJcz5VnnAoCB8fo1Yd/zJ3pZ5KMs3Zt1m/H/WlUtqNMxSLhs1df6nddS73nwZvIwhN4YcHVIoI9QwUT59NM7siZ8IiQGUFn1v742aRL2sN8jq+poCcNjG9aGn5Sl2FWtpuG5otrca8ws6Vx5J3AwIwZ+wGlLjKiGDG1KGbktpQS2uegTjq3uOXkegv4TnievqevJP3OnNR1NUAF0ORL52piYljCpDfDYiCKhaFrYU/ntQcCEFcHdoMkcBaArlN5LZZfTYW3gD7mq9Z5McjTFHEN2i3/tOZPKluFQWon0ychOd+5SWCl9hBKGczRZcmDq1Lo7Uen9uiXLVkaQ89Vnrt98mAtc9/MX/of8Mr3brWyOx5OGVs+C6Mf30X+5kpxktN8/9qNKh4wBbtajpZrDXhW6zxy17BwUXDF0daSO4y/2CV8rm0tUwoi2iEbCmvo7NnTPh82CkAiV2FG2ZMARdYA1yB/2PfsMQKakBVY/5zvuM8U+kU/iUZPPmSA2Y5t2w0SkbFci+KNzz1glPYAjJVM/oKZSuQM99uh8ybn7Y4d28qCIVmzQufBdP0LQB1XVhL6SGllxusqAcTqh4O58JmXXLyoRPVrV+l8UYaEC87rvFFuWJv9HCs0bpxzm2Txggk+JBKDfpKM/uSZ0zbj8xwvv/yLyRcVsHrvNsqJqsyplBrum6w3d4i+VxDvBrkERKa5SEGnMKzzUWGY6hPWKPuzorJ0wG4RQcIXbTljTUIkkBoqeXm9TyWJbOLXOQ9Tu1mkBuAcMqnupxtqrm4pLzPVpJzaUW3dg0JrjbssAU7h1ue2zeftMwoYzd6Pkp99PjKPkd8jYOO6fDeWoqyLMKMBrFGgk0IRQM3fYEYDRgnmdV5szqAB6EbejXJ0DjhGeM9f8F8NRv1cn8JcLgVwFxXNxT2/NCieBTiOcmH8OeB+2R/98bec2ikTgtmB1y0taH/WSbY3KacYm+mUNC4H0CiakEXP4iOnGG2w8OLTBShk4vA3zSFtFksLk+uYRMCitVMJCIBENCXaAIyyAGi/2L/Kt5kBoW8uc6bFOwoOfIQCRrk+2iy+ZdwT8zHt2+QsAYFTNmCJzeeAma4adV5MKRvf6YP0bFvkv8SmnvmXcTiW/xF9ev21X06+9KUXLFw4WDCd5RDl+wgpvk/kIL9vlTAjwIB7AEjx50Gg3SvTUfwcOWRon+tjIic1FOOJYGSTw4zx/FuldfLZm6+/MXn0cw+rH8tdX5iyrJ5T/b5OwUHUxC1f3DJZkwcUM4pBJZGSnaB5vwCjFQsdbrDETqskoWE/K4FAtNIwo8x/zelHFsKXlDIK9nzn7j3yCd7hw/JDmegdMS+BhekLQMrc4g7hEqCk+Ok0MwU6l9d4qb0TArFEWvogIS+eAIIrhuDvpv1Mn65IA2ceVkk7N3hrsBNm5hMbqU3UpCIip2WETSpowSh8LEFGSqe9YjWoTb9FLMZ6jSGuIGs1pvi0kaY0mQrC7ofdYEwBxZnDKBUWWMDAZsHr9/nAKgBlFDjvC4OuWaDOqIAlD99UuMp308BaiI215GvxhRXrhFAGe1ZZUaKpAUnJrWl9fepbGh/TkQkY+2zGovPPcu8ELfHzyDqUP3cpEQEe5FeNXEAepp41/TV418T6YNBzfASzTkftZhAxBujHB137o4FjmIyYPaPUeQ004x6WfCrP7flQzJ/ZtjaLjQxFEp+z5sGaAFNjToCMABFMD+5J+OyOQD1VqDy/bZb3/dvUn7U5zpsVXK0LxsllGwfGGLkCwLJvPqyP+kG2D2c3kfKMXpfa3lT0xI0Ftgr/7nPnL/m7Bio2edc9iEou+V9+y5hXOfxRDqpUYYHqzA/7j37Hx9f+2j3fOUwzdlFePOfNjPJd9utmKemuSiOZFV/V2x/X3LuEslOWqf9S2swMt88poM5sUbezTgFavHI2pLY9wTLI+Q2SYZxbJMPnmlhKbJXSc0FGGFgAoQCpYtqRe1xHv72Hya8puYhMoy+AS0ArY4BsRTZjLeJcRIYDcEnxxPx9TmZn5NYpMbTIPNYJ5w3XkfEAsM33YQo5C5gD5CIVjbAEwqLR1wsXzlkW8j0AIyQPsnPbtp2Td94+JEvV5kpTZa+bki1bt6viks4z+nax0xseOyrXK8lqwOjPX/mFs5EQ8EqC+/cUeMpz2g0MCwsgUuuEZyWVEm0ie6OkxN3L+1j95l6wm5wLwQP0mTXH55xXm+QGQdAsga+xcCDD8WUlyPW6KkPBRm9THk6vK/9fyjL3pi1yW/NdR9Hr7ATWEdiUXMS44uEL7ewL6rvlQu+rqdLTSmXO86zhyIKAzVhPxn1NgBz3oi+sk8gdy0CNEc/pfdsEHOsbdzWIrgMPPWj/XX73+EmJHNnRUe5MZRQj0GA6/ZoCuCYRs/fG7/xtPvvvAUbnQWm5HS2ev+lnzgCP+7/+198yM2qWux/MwlAbzXkvHeH28WS9wCA5086dOmlwcVXCL2ajCLgyPRRTWDk2qZpT/psp74U5JGDK5mBtigqQqQVXWvsqb2A7IPfE4gvE3yh/Rn+IguQBrsusYgq/F92BffvNzKFMsznDSvF8tHdaZTmTMgnNDJDLc3LIlVmo6HY2MJsLAVN+gMvbXFL50GKmMDMmofeqNMwHpcXukH8hQgYfqTq4i0a/IBaD1577KclZBz456mjrwQMHJy/+8Ee+3x4JGz5Dqji6vqPvqeOM2wOBShkf+kiuPvpwD2OgOXvjV6/bFLBRGxdA74O+c13yHEQtcj2uCd7YMo+YWdXm5tkpCpC0I1zHWL2iZ3tBSZATEVnzis9m+fRtFKAvZ/kqiYiWSkqn0zKxP/74FywoGPvXBZRRBrgXJhvSZR0/8aGFBocdgp3NyXhhuuXZ9wg84zf63gdHLCgJvOBQIUcqzCj+Q+VrVYFtU81VKNFgvf1KI2zGDVoAr1KX4APMO4CKtUrpQOeK1Wd7xdDulQBZt1rrBYEslnmTlSeBVbGjVFlaJwd+vs8hHsDGcwCyRw0yGxUgxb0NgnRwsv5jivfGtCvUyFiWUI7mHcUNQJl9E4DAmqvnrTXIIW/wCZNtH6vy2aSNyqPZBQ3UF8C4/SEb/MVtIeOXZ4mAobngwwhVA9GOujYgGVjTKSBNflXNW9r03HSqK4S9BVX7wtIPMyR6hgQM2I2mTfy1R4sV8bhrLli/o2CMhSYgg7/xmd0GWtgHrFoRUBv8ztr1nJK7kv2kPgBa6I9Pf8yDTjHTLhAwd92fMET4S9C36rtzH3guac/lK/ExbfnHHqQtH2wKMATwlauS3Gb0HXzBE0FOyUv2JT6htAcYZVzI/QgYdVEI7Q8OeZ6Dtr2SNO8BvUwP62jOZ7QVB/qacRrHxoCUnL68axwcYMR6zYLslFRZrw7MQrkA8JEuTZYFmK9iKksZQQ5EXjOeN2+JzcyZImBqEN2gcYMUQ86Pi5Iz3JvvmaXirJLMQpFlDRxXTkz6ENN2Ug1itq980zMixcq32NfI97hHHZUl6LgqI9HmY48+XibgdksD5CIvmQPOMl7IKaLxH3rk4clJBQphSdq5a0el7BPJgcWI8eBsAQz7rJQ8tnLQ7gAAWsCprYuSt8wd1il8YTH7Q5bwXebnjbfeEaB82mvI4+cUIcsmjz72sPOVfnCkcjR7jJRaabX89BmT10SgPCw3A7Okau81Bb4ZnGkNTYu4kG9V/XKhgk7yz3eR/dx7taLpDdi0ngHVsK6RwdyT76EMUGnOc61xXydii+8jr3fIx5b4AZTzjfi2irnFZL/GVi4p/loja3R99rKDiwXUTVCJKCByXw9mGYbJHksUVfls3o/s11gngBrfUls6Wu7E7YR5syxQ2deswZKPMzN4FFZiBDifitQpC0pkis+vxAW0Yss+gfFl/h59/AkB8s12bbC86oC5kuIls5diGGvPzqo7WVYuxZT257MzZ5bbOveYfZdRn8nfTwOM473GazJm6cfYnxmonk/7Np6Fs2euA2LZv/k337lrHzwckjUZU4FN4ALBEPjNSZhRiQf27ooAFIN4TOCAwYE5s/Brx+toQrkpk2lfnU5mi/k/AsrJddEGAV8xE2lRO8BHjvlcRzJiTzSOy0wGZlI0V21QFjfspCtzAIC0uT//yKMWDHwPMJrIdCofsHjYLNDkLG6DbTEDPgg6epT78HuqaiRHKe4LTv6rMYJhKNarwBrpqV6Vc/jDjzzkPHOUAGU9luZcSekJYGKcdokt5LlIGUIUKZ/hSP7jv/6BD6vH5QzPPTCzc2+0QfuS6l6Obte9EIr8zMaEfbHppoXxKTmyA9ZI+k//jsoBHiGRykP37djl54ahZfzId5o8ftwPxoQ+8XzlA7pl8md/9meTv/87v1sgVgCN/pf2roIAageBEQEOirLPk5SDI0eOatN9JL+qx8xUnpTT/yG5BaAA3EN+0ft3Sak4aRMk7bHOEviStCCrJXyJqCfPLM78RAhz3QX54PAc8In0335I6k82LdssfsWLAGpO+9VBb/eRzqvrqHPNAw4DrH2EywPKfXq/nM7XEgSmMbGpHj82BQesXiMFTGCUdVTBNjOXimJwZpGPpZVX/tH6h/99+eKx/sMmeiM3gltKQOQ65oGtM/4ewcF2qudsYZAyk73PAiZT0QcQEWFS9yzgEHZxxkjOhKDbEBs4vso9pRi2Eq6d+qh9SKf3BW3xwm/VIBgzG1A0LG2DUT0j6ymMQ6BvKSwkMu8sHBoITOMorxw09r3mn1kvAT61we/clb3EPsq4xd+LNgN07XKkvc0e48X6jnuRrQjNmnl8yFJAy1YCZpkZYob0odVm/juu0oCHhGQAlo+uAIa7DW1So5v3GcNZey0MDWvScqXz6JKlg3ZuCmT6kIXtBpQ2M4pvKm40IxjNOgwA7mkoNqfdRpDndchW4NSoGHld61rAK+vW7CjMO+umwSjuOZn/Gq9OyaX95JR7/dzX5RM77s/MAflIrYxoPpFDKa9MgChyHSsPrBdBkPQHk73Bflu34qqBPGZfEoQaucb1yEf7arbSQl89lyhXPJvui3x8QxljOG/27b+/UuPpPpbPkpXIH8BoLGqMF2wl19NHGFCIEXw3sSBwbhx84ID7e/p0yWkANeAVAOP0iAJYXLd565apxS/BvchiwAtlPsma8cQTT05+8rOX/d3Pf/6JqXKDn+Z6uRQ9IFLizbdenzJ3gNcLYsjvKFfzDblsMMd7ZRXjeQ7Jp5SzAxDqXK0NbG/qOgAkax/lAcUGtvaDD4+YULh9k4ghyUClwUMOO/Wipp4+o3QwlhRiIeaDdcyY8syAQoKtNiprALXaj4rtJVEDJn5V+JTLgSoVaixIgQSYg4RwzECTDpfVDhH8K7QeluOKgiVF/XZgkN4D4FlD7GUri702SwaxZGu9Zs3lTL/rLCXkH65zzfik10cpTmH6yGpRGXf4jHFEabZcgQLCIgBG0jijBO6V69vnHn3MZXBxO0Q+xB1iBuTmfcb5fDyvvCfQAvRaCgRGFs+Aa8vZOSmd71Y0f0iRvw0YXWhmrg8jqZDr4n40A6ef9HGdnhHf+c7vWzomWIeJs3BCmiG4sUnqdUSOyTazCrywaY6osocZTcwCsDuaODYhE8LkzAashGNqpkOXs1DQ+HD4pg02ZVKIsLHY9CQVpk8n24cFTdM+ZgImBgsNJlk0Lj8pcxQa6BOPfd4b6YKAqYVHC1IOIvqFz6LNUlosXjw6zGJG5XN82HgnStVgWywn9+VaQDLPbtMn5mFpZXzGwfbn//F7k3/4j363zZ9EpXateIFR7osWx0aEGbVPXEfjEmH+la98ZfKjv/q+wedjjz5qAYm5yQEaGldvwhaQVySoEHSMof0hNfY2R7UZnQAkmxvVPgwpYNS+txIWvOgvANoBDhpfWEdePJdZA+27uAcwL9uUruO73/2u/Te/+tWvGowicMiSsFfzB/vJWCBg6A+O2hXghWnrkooKnKlUFtJYT8vUfvZc+eYinPCZ2iZfpWPHj5bJSs/B+Fu56dr0+IBykKOJwi7j95aDEOgC++MgL815fLF8KKFI6W+zTTGj58aN4TKBGMmbtWFOzcAQqa4+wbjv2Lp58pACCTYpF9863YuSoBucD5XIXfktaWwjyHhO+oN5KwAigmOmoBXIM9vW+yvKWDDa4iaOQKKtOTCa0kTq/2i6NyhqUDmOgT8bAOQ0oKYF3ChsCojOm1mSomna5gIYnQrVAYxamLdvZ4BMTNS4MZTAAdjyXvImeSynDGPvX7B0mLpqs9hjVyjSMzNf+JTxDkhiHzl/IRYPCX9qpSM7SL1GHzYr1VmBs/kKLQZfrUjnfjExh0kNUKfLKO4FOIvBCJPqZ2/AYsaoUyLxc1hZ+o/PItdSiYYX65e5wvcTs2XAIL6UuFCxbvn+JWXLYJ0DLmq91ziQwok9wXHDO+U+2d9hRlGeorz5gOvtUWlzCFyqw3SR6c9Y0cfUrk87Xn8aDDOuQ0YCT68VJzFsfU6wjugPFoCshRzmBkICb7zWSSZY6RA4RZ5j1jaBoXPIwIcDnwNb902+avtetima7wL2LsuSx/cS6ASINEmC0oFVSM9ttzMxzWFPGXP6XCyrCmCQ51i+f2NAJwUHuIasKAmAdXutHCcAlf5DCsSNDR9QnscKPVWYOkoeecw44BpA/0hlx/0BdOwFWFHM9J/XOUEA51EFsBHkRMCPg4g7XdX+B+QSoGcD2EKEQK7Q77feeNvnzSUFrhK4hLIN8UMp6bWOPVDgluaGM4Zxc1YYtcPPuFcx1ricoeAg6wCJ9MuxHGJ1r11XMBjyWM/l/qhKE2e+iRO9kz0hrD9gGGUJf9wtijUgdoMFcVY5zdeIdFhDFUUFQvmsFTvKfYoZpe0qUrBShACsI+epiQvAq9Z6XN0MCLGU6BkC0LAmQrqgTDDXFYRalsUWRiYNZqx+AajICOYwe/+MGOXsZfYr69rnUGIC9D0wB6kpH9Z4H5QLHUruZ4HRRZZxBHrj+TUCyJKbkZ/V58VUfPPXBIzX5h/bHa/rQVmSiV0EyouA9LPA6KggLPvDP/yX7kkEwlTYNP2MJkowz2uvvGpn4hsyFaXyBeAvyYgZ/JExyKDgnE3baAwOwmlGg41BSgwECosKMGoNV8KKTQszCL1/UZvA4KoZlE3SGK2RAtgkPG6oT6bTtQgwWz8ozZP7kSIppgkfgD1RmKWTUB4TGmA07CztbFCFDAYI8wovzqQyTxcoRHDYTKx26NcGbQDez8h5nbKbbG4YM8qnsmB5ft9fawQwevDBh+pQkICAaX1HlS5gDomC5/575RQfZjisC/eFufaho+8mVQf9ukwkqB3wSxv/UIw1gme/NN7SCCdVVlVMW4QGwg2/Gm82/T3ClXG9qdRJbHgEu5lR+SL96Ec/8me/9Vu/5WAdrj+nNnfI7IDQZCzCJiAYbCaTbxBsBIcf6WU4/OjPcWnfAEvGhDYpc3fNJVOLOUC5Kf/YOrxuwLxLaMGmAiqOKGDDDBAHroTSPTI5uS1MdAiDPkBcX7u1yAK3daDnUC9tjFRkOnA6yIv5Rps3+Nf8MIfM50bN58MHD8hnVLXpBVY3y0RIJRUqMd2zqphRr12bZqvCFRNeyk5H+AybfQpWYPrbEj+FyoOJnT6atdU8jUJnBKN4M1hwoI3PacxxHJ+ZfWYafX9nEFwcOosCqGTBLG+nf2/mONd+3IxrBNZUcDVIzhykYtQ4/vSXA20UhDa3cZ/2Y3XgAcDdiiFgq0YqJnkHYfVBERbBeBYfcIE4/LHt26qBxq+Ysr1YJVC2zWTJnGfXInJwIqvazGYWlOA2mI7OzxqfUX4PE2LFBfDZMgbf1gQdhQ1NkANIFUtODjLWJLLHbk7cgzYcVwZrqqIPuJm03OPZLOeaUcUNCHbxqvYO7VzXYVcHcLkz3LopQKmxYj3eBJTLTIqs4BAslrdMtVkTBJDwos9mZvEZZZ+5dGjtKytZeh+VHsYYM2v6R0Uu1qxdGPrFvBmc6x4ocZar+tmMrqxIgJjsE8af+5GE3f74PUZYmqqIyXLLt4tyt+I7WyQreK1fV+WKbWaG7aKNHlvOGEBW3LPcrvptt5xWchL1jWIaWcHfk8EF/3Dk9mkFZiZYDnl+SZZCxp2ARtpHNqZuPGOFTIOR3KbUgB5XmHu90x79JTgUWcv9GcOtbbW7qAAlu48JGsY8jzwlU4nziMrd6m2dHagbz3zxi8qqcMry34SK5DakDeWguQdt8WLcPhZQ45mOKlbgf/x7X3fA6g+//32PNUSAfaLVBgpPuVNVEDBrh3fOP4JKuQcgl/KcFFLhWXfvUVqrVoKZG0pRX1NwFS+72WmJEYAU64N9k7VPsaytFiOLG8AZBRJv1FhtVaDtXbW5TtH8nPUUawAURzlFXFl5kHsD+9KVBWmDgEHtWeYkbhax6pjEavcZ5oHvTvdfkwM8I64xPjttdaxCB/zu77RF0ISWFawCvpHPUwZW+9kEh9rgrId8eVIVJPcKn5AaizPQ5vze3zP5Oc+MRjYG5EXGRf5yjxG45vPZ9UM6lb7JDLCW68xi+qURUI5tfxJottXLoHf+X54n5Y1/HTM6PTNI7WSnbvXZ5hALoBLePCgBG0cFcKjoA5CkVjssw3ZtIHJjxpwbNpQNnHaYwCvasFnEbFbMy6baJYgwT8fvlAniulS6IIKPzcd1vDg8MFNEc2dhlk9g9RcGBEGwXUxeBIxTCLWpbUWDAjYkpv68VnU0O99hHLgH/TuivJZmTiQ0EoGZKMkcJt5kbW5ar7EjwTwaLGAURrmE9swsx/WANG92nLQlpPCPYQzOk5+Nv2uzIyzeF/OMwzMblvve0MazxtUHL/3kea9IOWDsN0pDhb1879BhR3V+Tv6rTmHCs4q9yoGwTQILwYGPI+8kIvZCktCzxtmO+wg8C3uBUdJ9XJKQYDyffuZJz6E1HrNM0kx1uMc9A0aF+ccMA4CmTJ0PH0ftLrNrwqF3D0/Ta5F8GlDO2KPcwGghfOOn5zQeGkP7xOn9ig5d5w2UELA2i2tpg9FsTC/8IadRwOhU0VJ/KmimDj5+CTsOK2DrABGbkhUoYFtV+nX/nt1KfL9S7KiAtnIXYs7auAlFRIERAqkxJQOifNi1z5+Bab+iRY5gFJPQnEbaYHT8ToGGRMPPKvZYAegzfxFomvGdmpNmom5ek57ltMznmLe93xqcAkbnQW6b/xvsh8md3aF++rRkynNR9wIuBPbMv9qFoZllQCyHWOWbrLLFfgfIs24xzzEGJPxvMxx73bIKOaZJpI/JmMB8mrWbRuGXMoOPGWAV0y8TX64mBNYpME/7zkJb13FIh8U2OAScNTMKeEX58+EKe4JPWCsUrEGDLK0b7h9rS/qcfMzxacMvjvsvxze1GTyDGe0f/97BaR/poLM/qfZFMTvqozNBaNwMcEl9c0d75qoTvPM77aAERFGwchPlTf0vMFKggawfpTRUIBEgkr97LWuc2PuMj0ntXjNmRjs5vjM7oKhpYGwB0/j6QAWE6Dr8X7PebC3Avw8+H5rqAAAgAElEQVRmsMEAAUwusyyllzE8p6BM+rVee9BR3+oH70xCAAgAg8AllPCAMyxnAYmVUaD8K/l+Mgy4313Bjza4njOLfwQQ8ffIzaQMJA8313kOJMNi+geEAlwISKX/WJSQ1yV7IQ7udbqlDWTo4DmQ/WqHiEjOqCj1cSOg0hLXEWSERRHS4KJKv65TtPxOxRlcUG16zg3Ow22kDtIYAxoBr2RLQWbDfj71hacmL7300mTPzj2TLz7z7ORP/t2/deEas74inXjZJN9zEBbQGW80XpUzVYqNfmefiOsvVxatNbIL8DnBWl5TEs6r5Y5FG7jJsG/w9Y/Cg7WPFGMQWaRzgthYC/jUHnn7nUOTXSp9ulJrBlcwCjfwgtywS5c+T6opzohlrNMOerQnZCsmnI1rtG5ZO3zmzAusb4gM5HTvT975rIq/zFypSBUVP1XL7XY9mJJ36hPjEXaUjWRCpANQAaPk94VceebZZyc798gtwixs5SYe3Z8sNzuOgJ9zXuQ9gG/uvBiE59LAcV6+zoCod2y71cynX/osMDoC4sW+LZ4DKeIyfr7Yz+mz/vEffctgFLNI0D8XI/yJhF8loQfAOaTURQhsO+5r8KlFj8nA2rwm0gC2TeJhSNlIgFHeYyJJpR1AJlUr+Btmh80CV7wAo3yGxmbQgamahSzhxecASQ9AM1GkLLGWArPBAlO/AVIsIIQAhwmbAf+UMg9XqqmKFEWgFlNhNlJCACBEOzi++zmVfw1hFR8atE+n9hBQZJxWSIo4QTDMpdKLoBnBHlKJqcamNG2ei36uF1i1eSqpobSRKsVRmccx+QM0STVF//keG+pKCzKeh3bifH9WqUUwodyvQB/6dvjdQ+4vqbUwLcFiw4oylvE9ZRx37aokyhwmPowV4MD7hc75msIFbC7uf+zIhx7/gw8+0OYSae16BgQA75l/nM4Zlw16TtYTTCbjhRnGh6gOBZIvb5QZBmFy4eJ5g1E2N+ugAjpqzsz4kLRYQo8UXgBzzDZUdEKo8aI+MmwTpsiYZMykdwBTmJIAs7wzT2H9wEN8x4cufkesNx3oACp8ou+VwD8ogY6Zfo3Gk4pMm1E61lVap7U6UOizv9c+o04z0oBpfA87a6YIodXRyFNB0y4++X3GXhXqzEau5yBIpZigvKaCqt1A5sHnzBQzf/0A5LrPuS9jFIEzfifuOeUnOe9Mz/WJ0hw1d7czMH01gbMAqmp/xoxGtgQMWS51QOVUsZCDWcmDTr7efZnKpC7D6wTkHIoNcnIY4aPpsWTuNX/sPw5Ns/LaG6wHDhPcNzhEU9mKQw3Q5xromP/bTaCdhKfzNK5Jno7qMmGGcmACBACjdWB2Xt4OVkvyecbCrJrAp0GiJsDKuH43QyTmhfbAg7gnUIUZMOqsGXoHjJJTE6aU78OgRt57jbRPPsCav8MO+ZAlf2WzRj07BTRghThwAa/clDnvs8CgtMvcokDahaWr0Rns06bG1RWVNM552YTexUSQVUR4I+/sXgWrbTeeyjPLuoyvHnNJzXO+T1+5f+QYssWR9g1+PVb2Ty+QzboYlVhymiJ3eUbAo6vI6XXsGLlCdxnEIzepdEfbpKiy3MZVSmcIwUmci8hbzODsDmd9EehORhK7YYkR5nv37ax8zphukd8vK5E9oDQpt/jZsQ3KQ8qY4IfvKHSNIUTCw59/uOTrZqWjwrLXlbWuiqRgvll/WBOpFEX2ln/8j//nyX/687+Y/PZv/65TNv1//+9/mHzh849NA4YZC9YFJA7PxFglkIqx4N60y34BTN4kHZP2Cc+GL+l5uW3FzQGz/zbVred8s9sb2SgoQ9sECxYL+m2FVuuPuu3rBUa3iB3+i7/6awNTfGf3HlCeZ9zddEaZANEaNquuYKPIN86d1SIKnO0Bd50GiEWucbZVgKPXsLEDtezB/rPiGi7nrTb4ToKkcJMo+VY+zB87pd4s+xBR+3nRLmSKlbwmoZAlyA8se0+puM22+1RWnOtwQ0OJbdE9spUjWBvl92hViswdr00/RpYSeTq+FsFoSe95MPppbc+3O3+WLMWa1n3nYwrS9lyn+pdl3/5Xv6/npcJJm+rRZtDUJBQAOQBQIgBPnjhmdgyG4U6bTugAm5nNFIY0Jo4IsMtU2SESrw+CaKKYm0l4z/ecULd9HlNqDDBq7avZHZc51MQTfefF0r6CF7s2fcyHMLep9+5UTLoOIeH8ZwipZmYBc/jnEG1K/5LGCe2SPhKJbjbRKUZq8fE56TkwrZAkmOdf10ICMIq/DGB9o5g0/A3tlqDN4/FsM/3OXbvLuVobuEBT+S7dlC8Sn5M0H2GIwEYIkXaJ+5l90P2SjSCC94S0ULTe/Xvl06jnxTcK394dEgypzEOg0Btv/Mr9Ic+ohY3AIOOJiZ1FTkARz+ncsZpPf6br7lfAlZM663lYD/iQAtiJKMS0RI43mCBeNntJk/S4dUGBs/L9BXw+KS2cfsLA8tw//PGLFtz0AUHGnKHFowAxzkmxBRh1rXANID5FgFHAL33BfxRzpp3Ie3ySN9BRlWGTB4CVeQwYdeBMAzeeIWYcTvOPyaEosIKZ/nMHD0x27dg6WU51EGWUv1cM94qVaPYVYGU2Qc/FAR1zZkm+Mr8GfHK/ANJomKN2GXCXTZv+Rnni8wioAlGjQ33t6kXg7W4s7P5qoyO6EZ4GMjOTTe6fZNEJhJrra99raeFZQgiGcnzOmTCy44x9/VIYoARaCf2Y6afz1YxtmNEIv+V3FqNFy2wVUzpMl/cZTKn2GVHYAIWy3pA6qphgfNK9znBPalaZtQSIselR7/bj02GDgugxBrhx+JAaDMbQjGunoPK6mrlOTJmUDpCMudZmfoPfUqaYFgM9MYtmOhP4qc/MprZvI2uT9m9pf/hg1j7g+3ZvASQKpMOIcgjfJdWQDlWCPuP+giLDvemHx7v7wf35DNca2uNVa7dYxHFdOsipixxQ1jYuJXYX6LLLjI0Bjg592jXDLZkLqCyGFkW2+mCfUMlPfibDhN2hJM8uSmFlDgFrgNXsn2T1MKsnYMW+4x45j0iDtLL3Ht93KjmZjrknz1L5rcvHj79zDlCOOGslCibjC5NK/w69c9j3IXepLUQorb3G+T5tIof5OyzmTgFWwNhW+Z1zzyjagFGPszIGcO+nnn528pOf/KRMzpjMlbIKwuPnP/+F2UiChXjuUwrkpB8fqO37du9UovpdtiBSUQtXOMzUXMeZkeBb/PpJoP+Vr31VQPq81+rnH3ti8hd//r3JMin5sMacwZyTGZvkhQ0jzlzEIoGy42wHKGvaE+yDRNuf1X3DODpzB2BV48d5D6GCnsJ5gYWOccRyZuZbIPomVjKdjwDcbcpj/Z++/4PJ3/vt/8mJ8AmIxfcSxQ9FySmVOtKd/en8vcharR+73ehGyXLA3MHAxl8YrAHD7f3kNE0iT2BoNW6Oh2BPaN/Rb/xPC1y2pVMPa2sIexRc4D1Xuc69LlGyAJvaGz4HBZwBozzjEyr7vVl5cAGo7EP3W9eP8hM5O4LOWBssS9HAhtciEI2cHYFhfEbnQegsgKkyoJSsHu+1CC6X+j3fmb9fsynTc2g+O8Bin0eiY9k3/+CfyzUD37USnGaGYEUV5XhZudJwboalO6kgE4ACjuFMAguOTWcAQVSofmdBZiGY/TOTUcI2eeBizsDHETDqKjwcNLomEXv8jnDx39Q3vhO3AVI70V/M1gihS7quNOdKv4LmzSbm5wLVs1Q7dmaXAOEd8Mnz4otCdD2DEvbTvo0OqikwGuHE4iYoyAyGzKaUhLyjReVodX3mICGBSLTgdQIwaNLn5NvkQ76FMj4yCFU2FmOUXJ1XFezj/Ki6N+3xPPx9/4EHDAYxS9h0rWdnjAPw31elKszyBx84aKEFUwNQu+P8sOUTWSVey9cKh/PS/Jd5/mAZ3ZZ8L2mHyku8x+EcM33NhxL5w3yQ9sOBXMpFp2e6KvC/TgwGa4J22Lw+7BWQAXNwQhH0ZGF46JFHSxlQNCeHxCkpODwXY831cY8gf16iJhm/YyeOezMThXxLQoV+oukfV78Bvgi3s1qjVzVWZjcbSHB4sm5G4DcDBGUeYXxYn7NgnwajVGFSSxz4ZJHYJFeV+6UE7dm5bbJRDvLLZRLeKq2dCFLAKAFMrG+7DUgIBZj6EJawDhj1ob8gTCJApsKm/RFHoWOW71PM7oxLwCffCQAaAWnuO4LYWfszP9sy885SfVguABl92M5Kqbq9FoyLQmp23wIyi2b/2fVVAQoGrdJcRSjHibaE2shm2Cw+mOkNlO7O0jnVWNZ9Uw5x6pMLcNN6eO21V7x/Hn/8cb/fvVMBP8i8KhYgkCZAELZsXENchzIef8hR+HPPApMzliHCfXwnF6+V/2YRzf47iKKYdQIyrRgQqK6DF4YmLjZ+LszigD31mvfbnSKHfMtcx/VOMSWQfsP+6nI3EHi4rLK/uC04ZZpeziOqe7NWvUdaTnN/5Clm0XFdjblox89vKxUSlou7As9xz7LbV9fezljGh56KbjbDdwndVFri2V1ZLhPWh/JtMb9ZA+XbS/7IAu5Z72ZIURYkS7iGZ0oQ0Sq1yzjZxanlFyDNwZ/eLx/7vOA7yKFpire2lgE4+T4WMt7XSP7Qf0CnYx3Uvyia5Z4khk9yCxYS4iJuZmyXWLO4Lvvp7LnTk6fkS/iuAoQ9n1o/XEd+ZqLmUbYxf2+UEm7ffoEozlzyhj7//HN2LWEONm0oOY3kMsglmJS+a6xICYgM/r3f+z09cQGpa1oPL/7oxy4ekdRYtpy14obyUOtkBv4j40POINtQeOIGAzNKmdRSrrSOdbZCBiUntsdJoHGXXJ7sEtMkD9WnCGJaKSB98CHl4dTz/tv/+9+Z6LhP135JgbPAtqvCH3HTM6klIoX55hkJhAT4QS5B9GSNwIBDdCQ15D3tlodFz24iuh5lAUtbnt2gFZ/PLmjhc6MtB2zvtG2QqmeI9cOAtEEroNnPp/vQH9bYY4qR2ajsDqh0AaMG7MNr0Uw/nlmWxwaP9YoMmWtAv8wDz5rHzwKji+fFPECe+YPmXvl7nj3yexFsoggsfjb/vDPL2rJv/at/6XKg8fFKDXo2PYl7rynqD7bxTaW4ACBR0cKagCYRDY0FgXk1gT0+ODHZw5gx2dqstfmKKUBgAIrYYDbT6mf7xbRvHVGF/A4bi8ZnsxlCoxlM+6lAweseNnfIhySaMO3DcHBf+obAgGkMGIimFI0cDemyFjh+IuT6G01qPFO0RKN3/BYFBk3l96ZFy19PDjRHyBIpq2d32dErk/v37DI4PCQnc4AWzt6MARF/NtcTUUfUr1a8HaS1jLkngVc2h+g6ByIJjALKyU1G/8/KDyopqxBep+RDhdDZoqhggDKKAwsYs1aBLQU5XFPZv/b9w5xhhkH3Y4McOXp8KsQZb5g7tHoEHkLNwWp6/kvymfLBpZFgDJxInw2rT1yDuGs/b1i/aZoflcPlisAlbe1R/tdonTz/U08+Y4F9SNH/jCv3SaaCbDTG7ZRScbkkH4eyngcBsVJCELB75IOjMu3IH0pAnrFCAFtzNtNRlYuY+8wr7eawCwvIVh32d/kWAowANZSSY92JxdklTX3n9i2TDQr82LJZ1Zc0P4BRV19SXxKEEd9RGrUyJkUgh1XYyADkUUiMB3yAXgCRASYmnd5DBXrmIyBTyYk2I8ByTdqxsmkmqgGbfl85+KhG2BWgLW0/YDQgNW2m76O2PvYp/rhT0NoSaCaYPsmM1v1LeR2fx/u3GQQCTEaBKNX5E8KcD7oulcEFc8KaYH1TmYe9B2BwuUYUGu3t5A+1hYXbN6sZGeBx9fopSTkqEXPKwJB9IJ/PzRcBSoOZz31lPsjV6YVYBzlgsNYtrjAVXuQ+NfgE3PG6LvnLs+FTHWbUUcoCo9dtfakApquKYkaBr3yeFZgUJtPKRbuNoCC4vY4SR1nImvF6lvwu+Y8/aQFzPycRkTyLpjVuUAYlZtvxSa/+r9S/kisK/pRJFGYyyrXdA7oMKAxpmEvahUkdxxNGuoBIpX6C3StLVPkcm+CgP7g2aBzjagVZkAhq5CByP0UE+N4akQhh9hIHgRxnfkpxLqsRL9+jMx3wM+sspTeToJ5sMMjpnSq3HBac5ySuoBjoKkrBMyTbAbEUb7797jQNEu3uVE15zh3U2VdeecWR74+Qx5RUhQr4uUfrGPl8WswpZ/W27eWeQBzDD3/4Q8v63/md33HqI8iKN1VC9LjSTm2VPyYKI2PJ+UK/eJUrR7ss6XfaZhypKBjlCAuB8+jqOuaTAKQTIhgM2iUnLYfVNnPFnnNeUF2Lmd9rQPcs174yoW/ZrlysqiL1mvJRX5IVbLW+A4DbKn9SQCNuls6/qvOa10W56FnZt8JRShhuW2ZxO+Zli4gSfg9JdlVkjcuXS3lDhF6RdW1UtKbyyXux/dKRuy0TRplqF7DOOpE1lwA8rrf8RBnUGiXA7oUvf0n9JQ1h7/X2GZ0HivNm7cjuRUA3U949FJ8Am/Upr9kzzD7Ld+IjMH/PEViO8j73GWVfUrpZhiyAZa4fwejiM4xtG2P9/jf+t7sshJtKaeFIYgkBgAfMJAfzRzInAJJIps6EAkbZpIBFV5TQYsQfBafqceAAZfyOxp9OluZfCZynplktXg4FgCEvFjhghwAehAQJ5b1g28Geg99CooUaSa9ZXDFbAx64B5uP++LTkYXCZoppxxQ9h5SEk7UyaYIBLRFCbFq+WwxrmQacV1S/805EtRejNhtVfFbIfFvJxFW6VIFPpDR68803DIzj0IxvDBvRbKSexYJdh+FmabwEhJE3DxBH5Q5A3Lre/M6NqPuSXYDvppzbeZmwAGK3pEE/88wzNmvxbFflvM4zcUiQ9Byhz/dJFcP4ckjRP8AofXC6J42po+Q1dnGf4JC2A7fWB4cDefuKSVCeVrs5CI6SDFz/DCql5Vqwis00Oy3QRgDUY098wePHszNfgFae41dvvOlcfCgviVzlPvQpFatgb/Htu0awgw5HwCm+RNzrLfnI7rxvl9u1b5LSP7FO2YQ8jwUjPmP6mbnnPjE5AZhGMMpcB4xipufAZ24x098nrf++bZvNjG6htraeH1Z07Xp8lebBaFgmNt8qBT2NIA+3jcVNm82/uDn5PdpvwKhZs/7Hfpl+pyOJcmDnmjnB0UIrYLVEFW3M2NBcz9gEjJYQmvmljsJv8ef8Pg0Oi0gcEH9AOcCrUku1aX4BjOb5DII0bxZm3Y/55x4Zg2L0wowCXs2Yt1kt7gY+aHEv6fKB8wdCdXpuPrr/uS7jPBuvTqXVeV3HeZj7ud0qFueQVGx1v1LaMZMXOGvzXysimIVZ6+QbNWh1cITcVLT/6xkJaqNiVTGjgE/Yq2sKeKEuPZaEMiuWb7bZHFvGCmABRq3Moiij9MvSkfUaOVrgM+VKZ+4Lvr8tDg108Xowmy2zODd0Cg/1Wf3YJyUScEXNdV5xW8A8bwuL9h1doo+MMfLHILeZZGrPM68Et/Did/a6Aa8+5+wwoNLvtjhJJnicRKig7CfgkmAb7/u+z3alm+N6XsgzzjX+hjytc6FBaK9rUm0hp7gvcpvCMDyXg4x0/Qeq2oRyD+jl8wQ4kcrO8qnBNAwoMp3x4ns//puf2B0q6Z8OHHjQJMKLP/4b9+9hWRXXigS4LjM/SjvJ7Bm37//V9+2rylAzDv/5r/6ywLAA3de//nVH3eOq8OKLL3krPfjQAY+vz1qb4rvGukAbxE9ARq3hsgKGVWZMAZjIcz6nmiH+sp5/WErdFzKprFC1P2I5yhrJfiIQFqsnqZ1OyZq4VtkJNkvmLkf5QSkTLqlqYmKfddYwlpwxmNNt2dDnznmt+zovr663L7bOqFhpnXxe48w1vM6LuFm+ooBtFdmIFajAJ68oHmOg5iiDOf9j+QjzXkxqfZ97QdRsVt7U51543v10URHa7jyjdf9YhuaB4SiDRpDId/K3UXYtAr7PAqOWX+1qk36M/VkKjPbSr7dOQZe+jWxtycaZT/gn+zav1C/7Z//8n9wFpKDvYwpHyBFVx4LdKtMEq/ov5fCM76ej/dqBN+wipa1+9rOfGaB48JvOtimJwzj+VVqIMePEL89BQwIQNu+rDwgbtB7ej314tISiBIJRs+7LAuTgd0R+M0PUlk6Epr8ncMum3aF/8YeKoOF3vss7ba7VfXGiZjEDzFzJRPeLMGPTrev8f3FUtganzY+J3u3jQ6LNRp7AsEdVxq6Yx5MCUjbntC8h3WZcAN+Yn+kHgBNfRAeEwSZo8+3C0Vk/s3kthK2VbjCTHHcBQNs5KQ7046xSjjwtB2nM9IDT69IsMaUDrq7fKCfsSulUhx6pJsyQornpOR2RqtdV8tJpDPDn5J0UWwgbymNyXSpR5SBjc6GQwHo6WrZ9auxHh1lMKwtlhaTMPlz1nNyLPjvgSlkLYEhxByhm57aVHAAq7W2TtnzKTvFKOWUTZaV14thGWBPg8Y5YhPiUHX7/PbeB2SZMoMeRg5XPm/ks9lSO7AZALThsPiymLamdYOTWY+qRoIMZ3YKbAwqJmBr8D2FHWZMIZfuYdYCMN2L7C/euLaahWRvuGfAxgtVs/ph7I+gWmdFpXt6YNYcUIbQR9m1RmE3bg2XoyE2uKVBu/srdnfVjPnAqFTsikLw3B6A5+3lm5h3B99Ts1A1gtptnJjrpfTs0RAnNoZi8rDncplK/2wsITf8IUEigS5gz97HdkgCjSwHRHAmjwI/A5bPRfJbxcp+WYEa9nhoMxz05vzui1sxh++/2jVHyAhrTPr/DxPm7mKsF2MiLiaxNWWSb35Fp8hkNGFUxJu0fRXvrkE4Z4PiMIquKsSs/SsNh9gvAgf0q/7ww6fQDcFdsVluolNrLzLOuK/IBpqrcC1AaabN8OWW1UOMwz7sEugDf5EzO3y93+qG4e2FxoF1kD8G1a5V2yKnnOqCVNER27UHCMH5qO2veIF3Pm3n3/OpQBIBy1thXHtmps2eblFoHfMpVy6UzxZzH5xv5hMwlKv+S3JT4bvKoGiCrnU06r5J5BJnFvWE2AUCY/dlRJL3HdavkUikAgD6uBWBZ/sr8z3357PXXX/fYcX9YWeTwI488ZnKCQFI+T5DVagVV2t9VPqb4hR7R35/74guWx/Tr//o//w+nUNwhX8WnVPbzhpQSAphuKfsC39sgX1YzwqRw7NgPSBjGF5mWMrqkzuM6TPFY/uing2m1BhnLPYpZ2CBWk7GiXQJ9eN5pfs8+95jvuGHFn57rbbrWmsByRxUq8oqS0N5VlYg3ocyzvrsCK6tlaKcPI2BZLgz4VjvIV4QafqCMM+Naeyh7Se9Sroh1QOnDT/XunZL3JYM61/FUFrbkbnbf55muGWUrYDSyyLKwgbf9Qe3+olyvsl5QbObpZ58p95W4ki2A0ZwTkV3Vr1n2lKkMpB8N7nPNUu/VzkxR/yQY7NK6/w3B6FL3WHye8fe58+nbf/iNu44GbJ9GDmFYzcvafKSvefvNt7w5SJXBBPO3aBo0ekAphPBHAXDRkeTZ4iYl5EpDC+2fzgIsuQaw6aS/DUbvk28eTCwuAga8GngWFdF4mKHR1vj9PCXXtHnXaxMnPRTCgb9x3/sEBAFfSRGU+zpCv32IAA4+5NUm2jJ9YjOxeMPOwWRZgDRQ4lkQELDICNaPpGnx97XauAGjOKdvFFBBYBxXUnuEwiyQpQ8/DQzO6s59J1PDSUWd0zdAL9/DTO/F3fOSSks4ggM2Dxw44PE5Kt9W2j+kVBhoxDDbzM8ZlW1lXEmJcuZsVR/hut0CmbzOnKlax3e74lK0dphRC0k906MkVpZiAkjGx4txgclgHhgH/H4AEygksJ9mNAxyxMJKoPAi0v1DCWkcxvn7VUod6rliKlunqPSf/vSnk92qRcx8AkztbiClAeG4XRo9pptD8qlCcXDNeQlqfGgx72xUIJFTXOla/j3y2KMWyqeUKqvylc6cy72BCUhpNggBDNURjRjhMa2goX1AEB+MnFKJupb2nvt2KLJeqbcYVzIm8A8gqjyjAaO4m1i4NshgHCNkGBd8VMuEGKZx5sA+DxxngpCfPg2MhklL1vIIr4CduCpkPxrQ0J7mqUBi9WPmy/rZYDTCJPcahUuE4siMxnRa9+0sFvp5ZEUD9KbAtHvkPJ+tePoadXTKVjCfvd6yvxfBKEzbnN+n7o9FBCsG6YtMv9GXBtTT8euHWgSjfDx3+AyHxWeBUT/7AjOaqNsRjNIO+2hqpu/D1GZB2E7AaJvRMWtb7n0KM8p+Id8oeUZhRlNMAjDKOFakcblH+FmRS/r9jt4tBzuaeMrQ9/qJyfmO/Ke9xpphTmGQY84nLOtCmysZZs4T0ghRJenS+XNTphCZjfkXkDI9FyRDea1X2jT+frUDlLKW7pOSGmU9jCf9jb/kSkoT+/lKiYdYAcw6l3HPmU3r2qfOz6mJ4dwhFoC/P/FEKc/4z1cGFjKEKMCHaG3dx3EMWkcP6/zDjQoAh/z+goJU6C9tII+26VyB3QTM8pnzdOpaF8wQ8EINzHmUCkbvi03FD59sM7Rhua1sKZA+KMeQHDwXyjgKMT9fVJnl7333P05+8zf/rkE2z/T+ocOSrS9NnlSfHn3wcw4+fU8BWC9+/4eTbZKbgD7WxL1yQWK/8jyk9osZHpomQNFzrD3D2UcUf/Zysk0cfEhpGjUmuKMhx8kP7XXULkW4YfFyeyi/ve9s/tbntE8g6OYtSs0oMIkZfa2ymABON6kwyorlapMUEVi2dN0tLAdY/fgyoM5e/viIdFYU2HiURunSBImhLE0VP7vyYbEVaJYIGBPDU1FuUYGPwl1K7EzpqfOk5CX993O1z2iySOAzCjN64IEHJ48qawHnbc705Bkd5c9i9PnfBozm+7uiWBAAACAASURBVCMQnP08k29LAUV/9imFSz55fQnFufs0+J7J72Z2pvJzxoyO58bimeF2v/mtf+HRXKHNaPpdEw4ritkepvT7SrHA48R3MBueDeQgJlHzl0gK3yaUgNGZv2Ut6LyiVbPxWJDnpMGZaWxf1L379zkK0QlztTEw0/PCF5TrqQLhFEDtn3C7NWBrYfiaqj36BbjEL9WJg1vAerNp8/GZIyQR+npuQCvXEFgDGI1/kQOMZKIthrRq7G4Vg5eKGHx+Qxom9wWMwkQWiJXDu8z0mGc+/PCI21sv4VKT2Pn2OBS16WABqWhxXEmIWcz4jCKwAJXeoAI7FnxtRoI5RZgh4OwuoT4hnDDxI5zIc8rzH373HV+zpus/31LaKZ4fBhihT4oQxghmM24JjO819RUgSBuMH+a0P/3TP3UdefuLyeRPOyR5plwbB/oOlcpEgHncmtnxQSThsFGHj8cb4WLTSrko/Exl7Ej2D/tJtD3zR0Abgpj7AKwBlVskQO0zKuFzXiZ4Dlc2N2adYtI3eP0ASAHNCEMOBHy7UJJyaMZU77rzLahgK/C9ChgdlSkqMNkjVrvjHgG2rQKh+wS6t+jQBIyibNj0hr+x2FEUijCjXu+4bQA6w3w1CxnLAb6HFuj6V0JsfqNnwwf43Onvs2Yj+PgG+CEAb9zgAd0B3jkAohTmc95H4VLlIUYT9bzZKIIrDEAUsHwnQgmwk74HQCwK1rrvDAb7u10OdEWS3vdc5YCAGR3HJtHw02eImbwHg+eLmZ6PbCUhVVj7EpLXcwSiGUNYmLnxXPg9fxuB6VJg1HNsJqwDm7BUD79P3XfaVYKAtGJeYrqrVEVTNsY5RGFFq8rdTa1h5AM+oz58McNzAiuw65beSXIPGL2lwxif0YBRUKLHtFNiZR546hrrGmeUR9YMvpfebx34GZN4zHBhv/GJQwk8cvRDD9E07RuBlBp7YhBIk7VN7j60cV6g1G5anXEl0e32B4XBVC5N3vcqqwefBdAleT++8chcA3jM8uqz95+GIFlSkPXXxebxoi1eGyU3GFOsI/QdWU8b98jiYZ95p4+77Oel34DHYogrAAh3LOQVlZTw0cRShtxBdiJ3AbH0B2sVMvqESIMnxUwSTBRzOOzxFkXBU50Hix5KOPLP1Y4kX2iP3yEeaIv+ADLJlsKzIZ/LqjmZfPc/fE9Af6NImN3yA61c2a41T5EUff6UwPVGyfq//N5fTK7Lx36TyAH2AW4C+HpydnD2sRtLeasAH+57Czcv0jJhFZRLG8n0Ub5J5o75nCwnD6nMpf37mQPSr4kZtbtUA08sToyvs1Ywzk0EoaxAylQ1p6plj+zkvCD5PeVAr2qNL18m8M5ZSFGKBp9U+buLJQt3wk6VdANGHrIJ+Y3yr2soyb1a88PzsDWui821oud8op9MCj/u7cizOWGgX/i+/wkNc83HCiJjzJ3iDaVTz2X3DlKu6WeyFxD/QYwFloNcM02RN73BgrztzwOIRyvTKKeXkmH11ZnP6FJgtDZp3XOpNpYCpON1o/fW4liVbPwvAKPf+IN/dpdBuyUqmUmEGcXUi7/cobffmZxTPjUfWH3ojQPAwc8NH1Nk6vtixvg50WEJ2sBM7xQJbaKwSUELDoBiLVEsnxMME5Gu+xBpB6igHCj9Id8Z7WIO4ADZKPBr30MEJGYkgVE7dmtBIAhSqSV+lTGL0EY2F8DFwl2f2d9UgAKGspITV5lNm6j1N4QTbedAYDNVipE6rACjjt6Ulkl5y/IZ4vfVFiY///nP/JzRhtaI8aQtXAQw7/ICyFwUUwm7yOblebbLrMLCQ1h4AbZZDHBO/1Ltg58Rbq6Gpe8+oEAhxviIzNW0k2qTRFxGkANCYRoRQKtlDmFunLhYL/LHAgJtctcYffmFL03+5E/+RIJvd5vda3HBcqAYsNkYY8YEJQEzhDd92By9c9hcUrQin+2+f5/nETDK/AI6GTMELYcA5iWENyCdIJM3xMwjrGARcGrHXF81sStggBAb2uNaxuLdw9VWfKwApMn2QD8BaQFmHHyYHRsXzjH7KGdOei8fs7UCnaRy2rtrh/xHFfmp59ksrZ0DCtPUSvmFMof0B9YNYRlXlIBRiAArRX3IA0YtxLxhC4yOgmbUzg0yetePYLTA3SfBqL/bvjzFrs3qG09BUR8S+XuuSbL8mRCaZwqmWnSv/yTjjyydPcMs/3A+mwO9rUwCWscXYJTrA0bH71jYJdi+wWFSQE3bIOq/x5TPEnjhMWyT7sjUkhZsKSG8aKYf52PsbxSB/D1m+lFBiPLgMW7Gc9qeDn2z1QMYjXm+AocKnE7BaEfTw4zywkzPuocZtZzs64USqpITbi16v6VDk/Rw09ROHSkM21UHXYFypFr1vdYrymOtJ5VbbF/5+H3XOJQyE/aZwxYQcr7Zs7iq4Mvvq3VmOPl8t3+P9nai0Hlu9gl7BxlgNyhdiJzCTYvxQM6wnyk1zH0u6z6VeqlMjnblwse/k+5nrpwZQ+NY/vKy6ohppd/Ias4TAwm1v3PXfT5H8Ed0gFuEg56zGMM6z576QhX/OHz4Xcse8g5nnuOfmlzUnGcP7N9rM3tcD8gBvVembYp4HJXfPgo113EGIUeffPKJDihaa3ALUEx/OCdgbvkOMQav/eIV51lFZu7YpjzZkllU4jujyHaUaHJhf1Vy/L033568/9ahyQaqFGk+nBNbZ5DPbbOi1y3LYdtRGCABsJxwzq8k84S2Kj7ykAJYMq8oz6cOuskxuTY8/uRTk9Py9byGkoQPp75vZlpzakJAfWBu7Myql2Whk9XLUkSuZpUzTYpA3NZgFFNUZZn6hPmd9H2Y62PG/4h0j0J6MKaAVM5E3FsIqr4pZpZnYm05PgQXLClKVibiSmaSKlaqBTkUsqCV9WCA9J259j5trHVH7iolx6PkFZg/r3UKaUPA7m7lUXW8PdknWh5VvpI5ibLw+/yvAXx5jzxflJP51pja6dPAKHtsdn31ZykQutQ1i2A6/Zop6fNgdLHdUa7aZ9SamhYRQOyi/PPwRcJE+aaClm4KkNEAzGhNarGLvNDA2chf+o3fkJn4HW9Wp0axGbLyTsIYwpiRdD7BP2w4TM1sMgJyuA4wSj+2yxQKM0pKKdre2snwSRNhk4UAkB34EVyARGn8mK3y8NFw+R3Bg6Cg3/jYBSDYHE4ko4S4c3sKGGIKTuoN+xpp2WB+CZPLBjd7d/DBqRnGzGWXQkOMEzGJSwMM6Sb9g/l7/fVfWTgCKv2cYlbpz1YBQjRLuxVoUxIYg9YMM0qfMFsbPGuMDbr0PPSZShZhCFiI/Axo5pkYn4MPHPD9Tiklks1fDXhJEFwLd3klZpb7QBUFoMa6hLeehfsyZgBCAB1tYyoyoNMGZ77YuznM+T7mkoqG3WA/z3vUls3/Wt9o+GifgN+zchZnTtYpvykM9BtvvOF/CNikQnF+Vb0QvKvks8S87N33wOSVX74mQbbeOWbfeOMt12Re1amUSJrNOqHvMA+UvqP/HFb4btE+wp02uT+BDqxnr1UCJNpkHs0zzP5yfHUBPhKepHbaKEFGAJNZUSkvzC/sBSA0ZnqvFdrTF82SDsF7Uc7CPMZHc2TgPK665bhBYx7FZMYrYDSCgXJ0vLL+8/MUDHVAir/bB/bIhi4yo7k3SkwB1FnkfkmphmkNRmNWGgFd/ZyAmHnmNcIq6ZwiBnNf4uZrfX2Ssaz+zGvxMfdNpWn/EGHvw7VZPSt3MGM9PzY9DmA4fRvHc5EhHe/jNdPAdyZ8SxaNqbhGYJosAfmMg9s/96kGM2pzfPcL32f7bhpICrR2AFPM9Lfki2nlWUoar4BRwQGDUOcL1fttHdo2Z3eqqDsCa14PAqP1agalzaesKwNg/dlrV4GDlrvtbw+zCBg6e/6MPqtcvz6w2xcaZouXrSeQClLikPmrNK+ukKR/ziKCgqjxcnCh9g++pY430AHJ/qdNZ2PRekOucB1yhbybvFC6Y/3gfMHSYeWnK8q5vCugQ9sSOecxwEeTgBi7nZUyTzGCyv5B7tFZbXj6Rn8SZY4y7AAhXKRwP7JFbKP7QrswvryScQXZTHvkoObeWPz42zrJlE3KgHLo8BHJ1cqxjPy+T+dflHQY12effdr3AewAyvmM+2+RTCW90/kTZ5VV5IPJ/vv3+z6b1m+ZvCMFHvB/YO++yTExq0/LX3+zxvK1n/x8cldKywbllN4g97Y7miPOk6TF4owFiJYySJaUytkJKGWduGS3FHBIAfbttWUfT84u1zhoDRz4nJLvoxiwRqW8Y8nz/Gv92p9X7Zr1bDIAphQQetvaR1W2SlEAFHpIBuf9VT/Ik0vxBUzcmO2JtQAcA4ivue4zqSEr8E2D4MDa6/KNJQgvCpQVNkpVK6p9ma4xhtG6oAxvybClfSsJbJp7UTWuLRtREH2uSi5aPvXzJWbigtwnCMwCjOKCSIxGoum9xVuOjkrP/A3rt5xPIxjN57wvgryZPC4sNsq2Wfsty7vvYzufBUan7bdSOfY5f7MMHlI7LdXmHIgmzygU80diQ6k2Qz5Jcj1eEjN5USYUzCDWerU4SphXgmA2loWmBhShFM2O62IW43oYQyaN/J5s+vgFASAcmadFwSKKrx3aJKYJhB5gkNRMzvulSQ6Lafpbm5yXlrQT6vpgafbQ4FO/0z7tWettXxUGCLBSB1ula/ImliP76GNIShhATDnfSyPWcwGqSJ3Ed2mX767V5iifn1uTz8ls8957h+yHha/QPpUzwzHfZeC6ctRmMWwAPTYr/jek5qDfmL0R1jj103ei1i3ciXXDH6UXFMLDGnEn7rbg1nVhcxG+1c9zfr5iV2aJmRkzwB9aLPfdumWbAegZpb1JUBHAjReaPxGejMsbv/plsaVaK8yhq0NhDtPmrH5WH9YA7HUonFbRAjM6Wu8IazRaM9doyWIX6BuClbFBy+danp+x4Z0KGayvxyRIL8qN4fDh912hA4FyWOuD+/hwtEmzXExo4+FHH6nUHRK6qbrjaFONE6l9eFn56kOqUsbM2L/4/CxTx0n8vFaAcjNBdfp966Z1k11iZjZJuFAml1KxKBKAUdo0+BzAKEA1ipkFPIf6giYcwDfb3LN6v6BlROFtwEp5RA0m3mJWR6AzA0Qzp/oEdvDcZZac5dAsJu2TteuLpU375WMaYWih2wiyPuvKR81UzgRaaf8zd536koGBwWa77jQD8WlgdBRW9Xwl9Ed2cylBmCCBAPA8g8ErWkb7DqNcj88XuZCxDEM6gu0Sss2w99h8GhgdmWj/LIGZe4RJ88zquXzIDWZ62ozPLIwmQA2mCbIA323nApbWEJ9RnoNbUJJ3WqOegCYrLAKTArw3xKDBdCUFjTMK+BkKlCYTBOCS9pE89JfUQbzYc95DUhYxcWOirZRAlbKO9cU7Jmin02HdSWbAtDH2zget7yHfKpq+lPzIWVyckO/IEABY1gwBTLClSa/H/mafAyqZUmQM7ZNyqsajlP/kiSYIir7zN583KCk673C1Yb2vgH3T98tHstg11m72L2Nw5col+dF/3s8LIAagAsorGHKllNWqDZ8XP9PHuAZcuXpJeZx3WFYgP0/LGsa8XBJAPaWzhvnep0pvrlXfJNAuMbWQM7t23+dxwor09a9/vXzqxe4efvNdpwXct2ff5ISqBu6X5em1V161UrJG/T+o3/er2t6FYycm546emGxQaqd7FNGGUiB1ebJM68OlqxXYA1vr/mtPAxanUd8au7L4VCwAYMrZFtasnJyefDQ5cf3SZP121buXFfU2oF/ychm5mluxYWy85psQQn4Y5JKxRO8ERcGMYkXyeYWDFCCnK/wtx7pKxhqCUjU7nD/8u8Y5TwAiVQZ1Qtti1i4XBMoyL2HdkTfesxor9jzXsy6RcwGjM9k1kygoxdnDfh6dd3Zb4Uxu+WkZ2u4umX+TCGoG5QX/3ydUhnWbFA1yY/Pclifce6rU1z2XyloyEg2Lcm8ql2ddnv5UAPTXg1HL3Qajo4xLI58GIKfgdiFwdgS9JSNnAbC/DuD62b/xL/6JUzuB6C9pg2GiP3v6lDcHEY8XBFr4G5uZgUCYmX5vDYBG2GwvvPCC0kW86EViTVYDASvFpiqzUwXFJGoboRKzQ6IRGRiXwlQ/2GxseF7RmPgOQo12+Jv7LWlnn8rOP5pDJubrnTL70198SBLN72pMndyZPG8s2iQ+tlas9p0uqUEt/U+JUZL6whDirxPzL9ciWHcp2AYfJ5zVcdTfvUeaUGtR+IXyfLvl+8SzUSbza1/7mgGvwawEo2l9tYUpKtQ5fWPj8t2wEowRa7mEfvuqtH9PqiehUPC89IsSbfQfH0nmI2VYz144782BgEFAIGQrA8BJj7tL5enZn1VN3dfFTnoxdd7G+I/RN+bUvmWaYxhmxjtm+StkZdB4wcBi+uJZqQKyWZ+dO3dBzMq5yS5y6PWa4Z4JGnDUpQ7JBxQkgFsBrAuO/K+T89bMZpVbNSCXgLG/rsb7MQUxIeijoADcAf6so7fffcfBYa6VrBdHD6x/wIXXFICHNU9ibpgeyt2pfwf37bHP6CYdZgREYKZn7DjI1nQQU8BoxiWbM0wgE2fmRu8Ai/p53j+xvlORnc7f2InwLWwtsKpyEf672eAjQLKAGoRc7b9OEeS9OytnZ0Hb18ISG5jrnrRrdwvgSANN9wu1A+zUgMxO+HpxjwCSYp2LHQ7YHYVUnsGmYQCAFBX+7vWtwzEsMvfIgTbtgwHwzJQUsECbYSwioDPOEaxTwd35/cpsv8B8LAj13HfMMpDPfBj1WORrYx/CahusTBnHWbJ21mqxoJ0WirntnzNnrM1iRil5XMwkDFYOyJRXxiqNXHP2JJucNfb6+SPuYZOiwKwDAKsyDHXvXYGqARg/l4n2tsEaYLQq+FQyfsa8fEfrIAY05rBnCfEzuT65twGr5ESAgEG12qa8Jy+ye8SEis+dn6nN5FkbVnR1SOY69nDM8VZyu8Qja8730cpEfmHBoq+AVIPhBrRmQ9vNgP7EzxRQbfOxXnyOLAF0Ii+iNMA+2yomssFWPslQgCjPhDIbkgVTOd+hehJtcZ3/Kc8z44q/PvcKEQOgfl+sJ8/Fnrqp+SMBPgD3qHxu9z2w39WnsKDhwoTV7YDM/Vi2Thw7bv/LH33/R5MHBUTXrpB1C398yTauW0uwmKyIX37mi5Mjbx+arLr+8eTk2+9Ndqv8pno++Vi+/lzLOUh+e84BxjvzgLvdR04JKLKHTAisE3Imt2kdt6+7APnN6ycfXj0/mWxdP3lfpal12k/uIeWdLFlWTLxH5OIhCx1jQxwKGVpo734B75X6/Ib6YPlo9y6dQ5rD5ZqXj7SAL8q9y6mcBHDXEuyLz3fLCgqd3BXLe1uFKywzMPnrnfV0pSv5UXmpFOLKUkOgXbVR9eNLblTlszDsWQuL4Cz7njGqPUAlqiLmsFjxfbP7XeK5sr8orZbIn8cee9xnIyB4mme0hcbSIG3ed3ROBvt8iAyc+bwu1c4oA6cKf8uiAEXbcbr/kdMzuVedHOX3eJ/x6Ip8Hf8+gtEF0fqJX5d9+5v/K5JwcvGc0iVpkC/oEGfDXYYVVUTjSWlbpDci+tRRgh1ggBk1gpQNx0bl+/i9sDmTQoONRidX9kKxkEEg4Vgt7ZCFwT9HYmtS723/GP4Ok8XfEAxhQtmAEV60g89Y+W6UFo0EDmijP4BRB960uZtLeD7AHxNlSl/34h70IQsSsBuNlu+7aTRdbSSEHNprgmLw14RtNPgTQAFQwp6tVdoNDvo1MuUARgGhO2V+p723Ff3+3HPPmYWmH2Hxkh9vkxKrx6xU0ZylodkUpL7ia1VZDeow5Vra5fsIPLRm5wVVP/n+JQHPCj7QGOszAClAGJ8wNjH9pO24UNgkqBcKCm0/IMHBcyK4slDLLFaaMsKEfIZ2Mdh7v0EkY3hZ48Wc36saxbSfJNknlZx5vdiM02eKDSUfHWPI3HGfBFURqIRPL+0fV4aAe1Xj/oIOphNaGxUIUKmvrms+HfCGcNOao4SczWLN2jDGpFhh7mFk69CQSY/vawyzLvkObBTKjUsuIqy1WTfpWfdLuTAY1aG61cmUlc1B717DHcQEGLVCozmPUlabuZgCxoV7B2SRcqZeM/OzD8GO6owQSOWRqY9Sm3dhbwNmAoQMPBvf8nMO1Wjt4+9ToYaCjERuxm/aRzWU9g1QNf+2kmB6Ux8SKDB9Hj1Jgk94qlFA5Vmmgg1QqIMx+QwLRM/7zsaMO21rAMYetX6+HsTp2qwxX/THqqtGAE/C7l93be4LGB1BaJSXDqZ1G+M8pD/po5Plt2Ka8Te4a/AZpmVq9m9lP6AT0ODrpXwil8LOBPzdpPIMLGPnPVym6GP+lhRNjj4G1JL2icO055nDv2RLjTuHqkGc5EG5vxQQmY7l4CvMs62W+wp/h621e5NkpGMA9C9yGPZ2etjpHPE6anlWLG5Z03iuyDH76+PqIhIEIJoYA66tMblj0y7jdk0J/dkH3sMokXpnTzMe5PmlX1h/0h+v7ZZ58eHms+RBRr4CthkH+oA8+tKXX7CSTB/rzGLMbitCHYZ3tSoUIo/kR6/8yXGp4CykDWc1ka9lAf+qnke/33znbTOIPkfV7zW6Fjcr/n5F54Wj0hUJjtWO+56TtenvfOXLsmKdnlwnwFdj9PJLP5c/6JcnV06LABG7eEzgFn/+I3LD+h9+8zcnt1Rm+vZFMchXb0+OikXdv233ZA2BOwJwt+XihjwPGI/CWuu0UnYx/shbrD8+P8iewJ5DLhBoRKTYRgUWbV4zef3EB5M7G5X/Vf/wT4Z8IH0SCjsmd8YckGufWslryAUxATbt43YBa4nlazmBT/J5XklGGRCH5CzR8IBy5j2uFpju1yl/5yZ9l74miwHjf1WAtpThWhcoVd7n7QbET8wB4Hop2TGCsVG2ZZ8HjPIQVu5bceYZPZ96XuaMz1EeqEBoN0CMI73nlwJ4M5k176u/CEZnMmshAHSQeWlrVOjHe8YFKwob1wX//O36aBJ9KvvSp1HufpqZfsnn+d//+Bt3MX9QHozN+4588jDT7hR1fvmyKjA5pUYxR7ysKek6zKihjAOSyGeGSYHJ4Bo2FTeNthVmlO858bnYOtqm80m6vrl9FplIwBILKfXguQ6gEEYyD2RwKmHse0lzz0ACjO5TBDQgB7OLQbG+D/gB6MbUznUEotC/8uus0m8IJ7sKdG46C+su1wdoizkFsz8LzSmqOnk+UexsWNJpcJABRhlXosvZ1MdkMgEcfdyae/kllYZOZDx9doUr9bU08fpbhHKc5DGfMN5JRhyzKOP4i1/8wn3kdUUChXmgIhDXf/n5Fyzkk1w7gogx4HMANW0CRhHCexvUTzejtGUYWgM5PatZFr1bEAjgP3jwc80iXLPP036VK43WCmDEaZ/ozJsIGY3/cQl85pk1kSAmHzwk7dYBahat8xcCYjHV8xz4DtFuuUpUnXBeHL7MW7TYsDhRIt5841deC0SachBE8YB5L8YdX2TyOmrMJIABo7t33DvZrgC6rfq3QWCT9tdI4fC6iZlehy39wcmegzVm8UolUmDUoAvBjD8U9/AKqVfMPVnDd6fRzs38ESg9MGkjAPL6jyP9ICQWQVT2cgSTf4+5pcFK9nqEScBpalbDkNX41/7lxe/8HMXy07T5CC2b5Zarsks/vYXhEF0fZjFrzt8bWdoB1I8CcByf8SBxf9r9YHbNrwejAY7jGJZMK3kDe7N4jzmloFkI+r4IRmPyHq+PMjAFuxpnt995GznEY242M6O1ZhcdXWdXlWZGAaM+tJt55XOzomFH+3NUi3q2WeWi2ncla7w0AB/tG5ZiCDm4rISaCS2wDrixAixfOfbFDREakV1JI2XlHiDTsQdhwgto1n1pH1CIQku/AXz2r4+ypzZQLJlP+9CjHGEuVT8sB/T76FYU0sNrVvt7eoZoYMqfsDKmZN0T3OhAV+3P559/3uZx2iUeINYqzNpbSd8nFnODfOG3q+rRWSnX3AsgiixDBnAukF4Pi9c1gfsE1XEGUWaSfruCkWTPTmUmIYgUH1bfR0ouf6d/xCCQ3/jwO+/6nHv7DVVa0vlyj9rYtk4ub2IRL5+7VPJHY/LMU09PTqkfa2VavntW4PXk+cm2NQLLCpoCODNWzBnsewiXEEy2zKEkCIzSF8ColRLJN5h2r2eyNNyVKfxeBR9vXDM5dPbE5PQdgeaPrk3WyXIEOcH6ICAJ8znAj/XHvdYLaJIj9bbWC3lXAJtYCrZvE6kjVvUu5ndZ0z4mtaFkJqVB+X6Z8YvBvi5m+YrA9hoVn+F5TXa0FYi/82zcv9ZMp9hrt7KpRaRdAyJjRuV5BKQtnucUTq83tWdFMvIbEoPxIVMBZ5LORRjxAw89aFyB8pXXorI8JQA4DxZ99affminT9f15MBrZOoLO4at1xjSzmr2cMyPM7ijzRtmW/o79/nVgtGTsfJ7qT+uL+/XtP/ind9n8Z08pEk7a1mFVtEHgEQ3O+238lMQ62hTerKYXRBx1YXFaKwCcMBHxDYz2UJpJmb9zOLNoDN46yCNAELYKsEifAMm8Up7S9zF5MwuKmIJjLVab1btMHBuZNjAPYPog7QQvzDJ8n+AZFgl9dN43gYcwo/SFtgJIGfwIMQ5hBBm+lCwugBQvPsPB/LZM4TzjKqoSIVxlTkLA4NwNGN0unyH+fuZ0pTTZJoBjM14zA7QJiGQsuceZDqKKOTKmZ/ro9FgaVwKfOACSooq+YvaGAQyLe1bt0J+PlOKJF0mQLZDFbPDcLLqYVBHipA+hT+SXRWiu1/g4eX8LRrK68R1MSvbEYdNj5tNaISqSlE/0/6qYX9bDGZnmYc/DgpxX/tKTzs8nk5jG5EM9A+PNAcQhg6LgF3T6MQAAIABJREFUiko61GjPgRl9nyua1+1qmz7CbGUT8zzc3+tNDEQAaJ4LkM0aYpwws588rpKvCNzOZWmTIFGkaLS4dYjlRmAvl0lqndblzm1b5DO6Tf7AW5VnVsmWNR6AUQAxc0G6Exz9vak71VM2M4yI2aBUSmpQtByXAIRPhBnP02ykBf5C3jvM8yPDOQIZC88OMAozymeL14f1zpoyiGwzFeGhAUnFLHQ0dfcPMGoltH3Ip0UZGohGgLPueC2a6UeAylCsXKEDZwGMjgfCnOBjbADyPecRbGOb42dRgkcByD3nAebSUbS57yIInSoJbeIDjIZNGOciP0f4RwEYgXIO/lGhAI2VGbpdKeJu0WDU9b5hOPGXHv7BjJa5sKN5iaanHXWAz1HOfP3AjNb8ZDwTONZuHFoP3gcLYDQuJTm42PdeTwAbvP30TpDgbhXtAIgiy70vdY6wJthjvj6pz/pwnK3RMnXysq99g3mYSF70KRHSyHeUIctCWWgYx2uyxHBNyv7GwsQ1yBXmNeDY49VR/rFi0EfkNFZBrn32i884uAjlHBkLSGUuUdSRFRSJYSxgaenPlSZ1+C7X25pGur5NivRWv5BnBFr+5Cc/6UDU8kGk/6QNXC0WEBLiuAiAygN9x/1BUd8pmXdZFi7OOPxDyQENE71HFejuXbtpckqm+/WrqnqVK0cJpN7WmX7r/KXJxttSsC9dn6xQ/B4+pi4L68qBNa5YpjhLcB1CFmEJrbWv9Q17qOdGtgLGMT97b2mertxUNhplFlku5vekfEfv3rtp8p9ffmlyd/3qyaad23WOqbS1zhDmibRPJlEgFzjHtV5Wrhf7TFwJMQc3lCZQz3JHLgP3KMBKQlQlbSV/5Od6FxKqc+uu1VgzXzfbXYXxi+Iai0GsB7OCGvWcsSzhC2pywGdKF2hZUHSzd0v5nAVJ5/dS4ttvHxmObOq84Kxv9huAGdJp/8EDPncIIMyYRw5Fns2D06XN9OnTDBjO8jCPf/ssMFoysf3UmxAbmVH+GlyXdiNH5/r5CZ/X+dR7i2B0KQA+bff3/+n/cpdBuyAzPQzYGYFSGBvywRHURI11QIFrr2PK6OhA+hAzMg/Bz7Up13nz2nSjRRKNi8UBmAkDGi13i1imXMM7YDRmGTYx1+GfCbtms8mQF4x70HeuAVBYE9HkOzpcC8PCTBuJMpmUzUQwAEZZyAC1+KwaaDcops3/n7X3+rX0zM78dqVTOUdWIKuYY6tJdlT3jCTPQCOPZnpswII9nhkH2BdOAwx8YcOAAV0YMHzj/8eGLOtCkqXpJDbZZDM0QwWSFVjxVDiV/fyetZ5vv2ezyIZmZhPFc87e3/6+N673Wc9Kdp7XQkN48dM+pvpp3yn1G8EE9Q5gRGhxP3LFORpcmrQnEV9E2ismkkV4RUKkhKGClWBeBda4bhdaJTXkm5HkJ+2mFjtgmbFEeN5rv6oIc/x9MBFvFaB94603Dfxod5mC5KytjQqzDJBE+F2QidvCV+CCMYN5tRBqrTgbkgpKPI/k87welxAE9DG3LiIghpmXBYB+Mp5ovj5M9GwOe/u4duqlXQpUoA0kZXbVEH0nAV3n5RJyQZWjKONGYAPXMa4FjMuHDU0S31b2PVGdTuKNGUn3oc/vq52AQHzqcoi7Lc3QOVgMkIl/p9YFc8e449NrFlaAmIMrjDKHKc8lyhJFzPltBUY3q08HNFeHlG91r+YdMAr7vEFmwBGM4ldVefPKXA8IZd+E/XHyDzTaFlrstfkGLYFnIdVo0lp3M6GjuWW6rj/PdblXosCjvAAURlAakBrf0slc2eAV39EI+AL7Lb4mkNTuBV3elPuZUYYtbOUqwizKwqhZ+3cc+JUPczTTE93+KEGa98IDTGPWYxMwb/ammVqP24A1M2YRfuPfnEMjqM1Yh+2NcF4EmeljxjNjzPrMocV3Mw+0zSC0o87jf5trs4YBGWEkDUzb8sPvPmhFFAToWOnv9lNhxuFuD+uQGplR7gcYDbPKT3wFLS868DTPnwdaJeCq1k/6Swq9vAz0BIzMLGr/AKjCULLnKZvLC7DGP68V7Rt+EuhEu5ChYzBTQDJtc6ASGUnUb9hIg1C9XxaJYkyTVxfQyxhv6Wwb28Sa8XmscTl/YvFi71upbxMl38cyw98/+MEP5Jv5aTOyxfgnCwxA0ZHyGoYy55dswTee5yO/uP6a0iDZnUgHPvLtuWdfsHJ+QX78HmvJLdJCOW+04yiUa1P/SCDvNIPKggKjukPPw/x+UXL8sgp6XNGZTE7pD3/9/uz3f+/vOZBpk9i/DWIUqWb3yYefzH73t384+/yjj2eP7zkw23Dz/uz0u7+ebVsr07fWEkxuxiTuDZiWkXflEiTQJDnm8qAEErFQ9Tln3k1HossPVP06e/7z2SEF6gJhL64o9d4WuXjs3Dx7Wyb7s8uKSdC5ipsVeVhZ93GHg9R5SAU8Xb9Gc7pn7/7Zss6A+wJ3S4p4X4f7xwYAKZlkdLajNEjxYa7Yq5XxBqa21vm4Nvksa4RzI/LH8KtTmnEOW74N8mFRAY3cHhXIPGtSPNtSNYG3ziFKkC7rlWBBXOKOyTLIeuDvklHJ/7m6fXMZNPeNz3vThtMvXwdGAx5HVnP87vz3AryL5UAjQ0fgOMruVfJzTvT67UWw+agApq8CpGv+z//9f3UFpksyL8CKElVH7s8VRUmyQUjejtkY+e5N1wcOEZo02kAQ35J+/0XlHCUVEO9zPYskbGhywFlTb98bwGiAEJ1h07GpucbRnPq+kyiLOUOQoI2y0HI4ZaIirG8r7yWfIQAAtWwsKgktdbkzB2OprQgEp45SH81uNl0/HkgxXXOfMKMIgJQcBdDhW0T7EarcF13LpjNlIQDsENhiM00zswgphMsVaatUFyHRLwg3bBWCkH5eFFCDSQRQmnnpiQ4zCSMJm7udSHj59/J+co8yXnyDcQRUYmb69MxpC+8bcs5nXtw2jRGCKYEG1vS04RE49BFhe1TgkPGBSSalyF35AWVeaPN+mYmYV/yDSOuUKGan4YApldAxE6z+oN3jS4TSg6meOTh34bITKZ9XxRbGkbaVklHm6yWYW4Hu8wKtDgLTfVk7BDCRrJl0GTDJpElhzXHAMhbJnpANCQhnXcBWwISTU2+7xpl8rrQjZjuEsYG2BhyTGCwEZnoCmA4pYnS/mFvSO8EUszeg6gGjjOEGBzUUGDWgtbmsDqcAu4rmrPRPZhc676gBaAMrBy+ZOZ0HdzAWERLz68hbOq8IMrJv8UWMkIzAyXMmYdrzAxg1i9lWDoso/T0HwA1mGyzD/NMPWI7JasC4671SJuZRxV8JRh3pWQeKWQqNB2B07GdYhAi6MKOTQO0xS3ngRSCb3KIZh1EQfh0YnUD90I8AxvFwyHiuYjNrshqUVLaCWJZKVoieamYc8Ea/w4TmZ8z1YIC4IXHb7H8Cdfg9pm6YJV5EkXM/UjmVH5tkEXkYpfw6eplntb+x15Ed9/S9XgdRyojq54XPaDG/c4bdFi69F8XD5TSdaJ0ypJXqzcUimlnP/AMoQyAUZ1u+1F5HLe9jTkeehtAoS1yBczBwLFdeM81sMY5pp9cjVhvtU/Y58ivWrMiI+PsDilIVCdLl1q0btnB997vftezcoH2K/MJNIJH8XB8XMiqxVduqXURbAzouKjVh+ffvMZlDsKFTWsmnlHPnnIKEAcoE7Dnbh67luStyceL7BtmSZSu3b86OHz9uEub0Jydn6/Sgy/IdRW59qHzQpADcQa7Pk5+6qtJmAbgljelZuYH94d///dnNi1dml099Pjv3/sezx3bsna2Xr2jJuAIi417j77D8gIiyRDkBhBm/tZJtdjGQokomBT6HKDj+1HHL1Ktq63pZjx4omOn2tqXZLz5+f3ZBAb2kekI5YRwPKsi3LGYiNbQHNipDyTosUE5gL7cOnUebt8v9S6CesiNrxY7eNftG0v3ygwaoOyKfvKGds3OUn8y/waplwwJT1+t9ZEYjNzMW+XsRjEWGW/nTMyzjNN+RTZYn7SbGOWXlSnsC/EG5VLsSdH7gZPFI1pJFPANr+eX3SuqNwHAq4zuwupOsHCxIq2Vd7W1nQhlyjC4q4/+2YLTuN7dij7J5Efi7Pf/HH/9PD9ms77/7gQ9lNEoixhF29gH9+MMOAkkKowIJmTiYHxYoApPN6Pr1el24UOXgAkR5j8mIiQTGiusxYYdmN7OqDeuavhrIJKDnfRY7PxF6LLS0Af9EDvSYWwCjLBKEjTVxgSRocjZ6Ma31Oe0H+CXq2Q7tDB1SpV9mDvTMVGQymBHTB1uZpPpo6nWY1GYjb50jJgWc+HlApgp+UqOe/hDQgwkFDY2o0j1EbcovJ+CdfjIuTCSg9apSbPG9zR0oQLaDXEuEIdop/aGN8XliEyAwOfSoC3/ixAkpERVlCNvH2KON0649qk3sPnfS6zAEV1TBKK4SCEMEH0ITMAeY3CMlAnbhhJLse+NLYJFm6aCyBTjiVG2uFCa7zAjQRq8TCUH7vYoN5fufnPrMIJe1x3UBJVTOYOypp72dNFcCyYBRAq5oP4Ias89LSrbMwRA2g3y2FYBRJghqI/OKfwzKCECcyOR7EnykMAHIsga5L4XlrFhhSuKoQzi6NrYCrARGCVjYozW+UwDZeUbFhALCGcv1XU8bNiA16jm0x/2SACZA/6JgmQPGubqJsvNVLzNMYkImNq0FEu/fExMTZSrm4Bw0FqRtZmY8rAxiNEO4tu8oeUbNghE9a6axqwh1SqQQCgEMAVlxyYnwi5zIz1V9sbAsX+AcJl8FRidBuSB0yTU8vgJKJ8Do1C3zl3MX9ivKwKPGtx8zsaW538iS5HuL48/7Yaa5nnEPIxIwNilJAaJaZ2F3/KyYBXu846seZhT57P2Mydvruw7dm7IMcY0IN1shuBVsKIypa9b382Ku5zD19foCbUJJNLia8p2WGdNrimc1Az4pNSiFsJZNSiCLCexLX9hfvDzWVsI6v2nAerNaPL9iCJYs6yPjkgIsazlxCGadlN4KhRzrFM+x/G3yg2Ag2ktZaZR0p7uTjInsj5yHRbwgRZizget27d7h8wJlvHJQK3hX7YYxRS6b3YIkIV0V7KtAoi09GsftqpG+Wb6Yifw3e6rKTy4LKrcj5BsVmVx7vpnPx3Qu4dbA30lZZNJG/UK+QWbwNxX69qit+IXe1RlHIvs33/ib2R/+w384+5P/6/+eHTlwePakgp/WaIre+NnPZ7/z/R/Odsr38u6V67MvlMt0i0Do2ltyNxJYxY2PSP7KbFPWGFv9zOhS9hMFQWbzLriSXLQBpMmheVPgE2vVLgFu5u2GzlYA6aaDitg/fGB29vay/UjvCPCQyYWzi/0KO4obE7KF/bpDf9/WczdoHKimBAjdKOb2Pm4GAo+kbgJnwP4TPLVRIB5wTpAS7zuHt8Ar/YhyxjpNHIDXXzOioyymv7FgBCg9CiRFTucz1pWtjJybDUZrD2qvqK1WWvV3AmphRg8qCwzfd3U0vYi5seWj3YaisM1lUaeO6703yqgRjOa5+Xw1UJ2nkUsfvnSfoRRotWdOBiyC0fHvuRBdTY1+Wdmff/4ocLuqPf/b//KvHmICh6mj5Bt+oxzuRw495sVKGbMSLHVocYAHYNbN55HITAILALP6+fNn/ZywJEnpFBa1Sp6R8BxtsCLu2dwsooDNMKDRcmD6Dsq/kGsTOYeiQ/vwgzFroI2agTfAkFkZ4cIGKNasGFcGHl+cKRUVml9PfAQnQiiCJYOGeZf3EEzOn9m+TAhNM8GdBoNDHiBx9Njhdl1IhHglbyb9x+UrF6UxHS4fS41bpVJRZLiEICZ6J/DXeAPaNlE1w6NdKXBoI/ch8AqH8pidGAOb09VHfqKVu1/aBPalkiLHtSRnZhwPyuzsBUgqmAbpXE/lFr5rQaqxw2wI4MOMztzt0nPtayvh4XlztKSc8CkHqOjPz7SGas7LLJmUJoDRMB0ItTd/8Y7zr0VJYU7KtK7NqvbZtC4298kTzxqMLssdwiAVNp960FqvgFnmxMEOmCLxM2o0AZNf/rhdpaWZSGpSe1zIude+bD7cSaiMCRDlhDrVAmeA0Q26Fp/RfTrU9qp/AFK+hzKCIz6mtVRhcnBS+0cH+gSkJZoSMFqAJFdEWy2fUQtQmchKQMxzeS6CIQ7BsEYjYxcwOrKlo0AKo5nUQWu6JnfMnYBR1niSmMehfkoZ1eM7Z06rzfzN3sx+j5A34G0AMmnIZoMruXUElTOxDgBzBG0GuPxrjd/XLfw9Vl/yeHwNGPX9GnznnhlfoskDqBnD/D4eVnlvztp1zl1dj7KU/cTcYzmIoI/ynftavjbozPOnFE9i5n3gWJ7UIeh/HcgUn/XUmg8Y5RDnRVlGA1jtuwKptaYog8xPAkdol1NB6XP24Q1ZdeDc/bn6kTlwf3xtsZkMv7MqmCGqvYoyx9/c00phuxcE8DxcW/2I0uscuvouKXh4xVRvWWWWfW51Yz1aEW3gS2o1noNrTAK8ak+KZVMbGBvWN9avpBjkGWm/5avkXPYNjN2Ro485zzVyz5WitH64bo9KU/KsuIWl+Afzgsxbkl8jY3flsphAvQCtIVNwW7gsIIy8jssZYBe/eAAmrxTnMAtKP2WZpB8kx/9c/qHk0v7ub702e+tnfyMf0YOzs0oNyHcpIPJnf/L/zH77e99XBoPts5/81V/L1e6L2e//3d9z2c+ju1XH/trN2fkPT852bVJqIXQX1lqXrUS2hLE2mOo9asW4rTWARoNxymqKIQaAWjHR2NwW40uZSzADqYskTmdfiA3ddfzYbN1+FbeZKX3VhbMCYQLv5B/Verwm9nmd7gVjCglCDupNUuxhRdVpBT7NZnupuiVC4voNAVi9BxnhNkte8HxOQssYKeOWO/o5+lCT0zRBTV6/BHGpf6NSadnalhwD0yaixj0erDN+b5W8/QowijLKGqKIDxbOffKFtdLa+w6ypciuYlazH+bybk4m+IKF1yivxo8eBUYDMh8FLkOATHJnAKPcd/F+X2pIAl/1QeRhrqm/F+z4ww2mc6DfW/PH/+N/+/DDDz+0Bs2BfkdmHjTI7dI+rEULUBVYLBAxCmkehq9MwFvYERYBfkIBkwiWDHaZPKTpiV1kI+3fv8/+oDGjkNoJ0GktQgueCWNS41dqFrS1ez+PgBmEo1QRL0ZpfKW1VA8JdgFMnXjyCd8zDOtDXcNzYAgq5VEt3piZWegIFAQT78eMyz24HvNPscAy4TqwpzR+fADvyM+n0g6paobAHuPE2PK5K0+ovWjRp86clC/JMZtC1rLxiA7VK2PBffHFQnChPXvRNujmWthezNSML2NY81HsdJiEuU9tmQcfylztvqRGsAQ5QhFzncdA5iFeMJBRArgHY+Hcrm1O5fsef4F9xnsH7hYOTnjgWvWMe/l4lXmLA6EOEmmxGlvaj88rYJTvw7oikEnfQX+9CexTKG1d40MKIEAuh60TPhNxq+dhXqRdmEIYY5hR2sszvS5auKIau3+4UtiMnDJ1Oj6dAL/YAT4rjbfKgTriXfO5UZ+R2mkPBR4kdPfpp5kR+b6xHhxVLwHLgWMc0Ie259zAtHxHJ6E2MdFjUuKOdJzSKdWhHtASgZF7WHC1z9JdCXuDgn6FrcvBnxrk1trDuiGcQcdeVy14epxyMJGWJ0La17UwjdtI7hcBzTWMe8B3AZ3q43RPg/Bi7gBBIxiNoj6B0zYHT33u/uXzRWa02MASgBaG7Q4RQTk+y+1Z8BXN+HGLCHHeGwU572cMs17Gg84gzqbbeaR9pT8rH3fLtk7eDzDwPqIEc89L5sO+ju0+gTk5zzWzLZAa+VjytdxLAjop/8lzAKP8zH7OYTiXD73GtHRokxU9u0HN88SGUGCOMfEWSK1AIpQ9R8n3OHKtg/m6Yl/GjkMvrlnZ25knnknSc5jDKIZ+loFl1RTnb7vXkJNT/UEeEdltxVkMqdviQCYFvQi48a+ym5S7TAJaMk9R+jdq3PgeFizuC6jiWeRE5fsXZRJnzvYp0JR+MzZ8nmpxTv3WSvgtEyElP8odoCL0uc/HKoaChYrn8wwCL7F8EWRkEKu+8T2YU8oxA4zpEzLzlMzzLzzz7GyDZOGniuo/qHr2Z09/OvvO69+anVPQ0q/efnf2h3/w78/e+9V7BqO/9eI3Zq8oOf87b7w5e/qxY7OdYg2/kBl/dgs/f5IbSeZp3Age1gE/yb0oES7LqY0IyUF7OSMB/piYy2eUGIquES9B4KwHkr2J1VB40+zKXWWyeVJBVPtUYlu3OyNy6rMvztu3dDdn4kbFpUjW39fcLJF1B4ZQZ6C0eAUtibzQmB2W1Q37FCVTvZ5Z417T5COrc3SNfJ4tX7pCWNwwkE9ROhhX3FQiiyInLbuYsQDwVmy/pAAPyvEo77x+G4zyu/FR4xMOddbqPikOKBgw4+WeU0p5XJsYx+yRuZKHzC0lKWdGfv8qEBq5Ncopy5GWtePnJmECzAdmNPf+OgC6eP95lo056Bzvn3LRi9+b5ELLav/9L/+L/9ipnfBlBJxtkIbHZKF5O4ly+0RyePMCXDC5DCaDh0YeM30awaA/9dQJB77w4rpcz+/RWNikJOZ1ailtcjbgAU0a7NhIhQfUerIinFv7BjF4E8FkkGNUYKXo+WIpMHXw+QsvPleBQPqb53E8slhKyyoXAi8Sb7x5MBYsIv1NIEyChGCQSwCWv1ty3mE+8Pi1j9Bu9Q+TDpOPdk7AD/0gyvCjTz50+TfMIBsUkORAMgklQCYpssgCQHQov+9XdQ/GYUmghlcAHmCU+yLIAWMIi1QYcTYBs5MC6hKOHhctch9m7SNGLlT6vn2bhIbYG/rC36lgEQ2ftYHQuSATvRd4R9Ft1Pgb/EvIbHEt50rBQbQ7oJGk/BECZVKsjUASaMbvM5nIPnhfzvf6nfWwT0A2ZndMhtTcRoNelnkKLfrEU8+4ryflQ0z0vgMHug425hDM+jC4jLGD5AYwyqFxj2A1+zcDEjXnUuXrUJz76JC61ZtM75H0nlyk67WWSO10QAcIJvq9lFKFuVBOvYBRR/YSUY/A0fM55Py7/w357JzSqFM9DZplCYMWGy0kxhQf2dARJP67wWiY0HwWhW0y4w4l3yJQDbYadI1gNCDBwqxzREYYAkb9jNb2xmtHQJZ+B5hGGOb9lsAeF8B7hG7Kc+aAYC8FzPp3mDDNHy/LlAVhy0yOgi+BQiMYTVsCRvP3+NPnTAvKtGWUSVGuR2DK99MPwGiYUbeVw7sV7IBRg1OBUDPQnTLOLCkgmT2LBaTfHz8fwagP2pZ3czAqy1GnuCOPJdcARsNmcX++w7NQDj1eXeYwwWTIecsxjbFBbf8OSVGFNZrNFqNuBlPjhayY0uJJPsb0W1HF9Td7xdfLepCSw/jev/ur963UZ8+wt3gu5nvkGmM1su2xdiT1GZ87kFTgjeuRoTyHdEmjchqFICZ23B0w4WONQAnm87J4FegmDzTZXKieZLmlvnBOIX/5V+DcumuTJKXsIXsYM5hNfidxPtau8ksVUMavX/1DqadfXJOk+im1ilx/R25WRNq/9OzzszMq/LFXY/SR0i/u1/nxlMzyb/78zdlTx0/I/3Tb7K033lJg0+XZ97713dmpDz+erZNrxpE9+2ePiQi4orKhpHTaqJRfBtA+43RGWv4UYxhlyGsYPwCkot43yAQWtpIJa8t3+Q7z6WpSCshC0aPPyO0b6u/5ZeU+VeWoJeXM3i7ZeUeH7q9PfTK7qJSRa1S9aS0uCDLxryXgjfEGJGkvcHpjot+udm+VJZK0TpCmKFqwo0TWo0MT1AQrDQngCky4bhHcx3nUirlZcsurlIAun32urX05L7Lh/rZCGGAWmTCCwnHPJ+96lDvAaClbSolF/nL5yGKZpchL7b+5L3kpsnMwyvciH0dGcZSxY7u+DqzSbsuRKP4ty/KMfD6Vd0bW97X/JmA09xvBcs7VyMVHydmxP2v+8//wD5za6aYWqgUPPhoalOTsWhGlHsHL+3OWpDTABPCUSaVM9g58UbBKKlCUSadO2YC+aCc4eDNptAGwc1hsKWA0pnSu43PaZr88mMcWpN5Auq2DA7QYraUL/BhEtwN+apfDnLmqhoSOWco2dV+XSYpn2TTLoaBtx+YLgEpE/8haIOg+/ODXZhQRNgVuCpSz0TN2pPMg0AMhS0olHzQdQEWS38/PfWYwmoT8PP+sHNthEfHLZBGjFOBjhECEjQU8MA5JU/Lcc8977L5QpSxAHN+lHc4Rqn4maOyyAJoFuFgEEv4DymgX+eMYx50SbmxQ5/gDTO494HHknjjzn+4SrYBQlAxAOEzmWk0A11HOle+ZEdYYAhTNpiqlkwPf2g82aXy4Bj825unjjz82EGZ8YAt8EIkxe/OXb8mdQQy7I2QFLikxKJ8srrkkx/nzEoDryHMohYJsBg90Irzy8isGo2GZI3SoJsacwoyOm5uSeAWiCgQARC0QECoEo5EVAZO+1hnR9EcUMICCgZmecSbZfYHRSu3E4WhXFAPlecWxydG8k997T8DadSDBBDTbrBFhlH3CurWwaNAw9WFgAUchCVs1MqAwYrXx5wePlbgwgBFW7Us6CWEeOQgyxsP3bXZwLjxrfz9KmAeUjMLWF7s9ROrOxVSi6XNfnj2afQFpyALeD2M2Cda+zaqDRBM3zneelGfO/ferEbk2gj7Xj0A7v4/jG7mYPgaMZl7joxvlwIoA8tTVZ+YBXwEFIBzkSHzhrWi36d8sNHXELcMKtGacfGD3Qe210+ZYl2/kMGxzZYKZsGS4Laz0nmev32YYEwsAaKkqdJWuKWcCWSogCHBfYr2naAf3iImf63kB+vge8jrjckj5i9966y3vaWRH9it9SOwA+4z7MR5Y3LJSiehEAAAgAElEQVQeDA6l6DvoyVY7MXJS5rnX9Px2a0otesB3rAZUyjt2+IiCikqe8nz6GCsT4/WEqiDRZvKG0n4AJaCV4CZ+J/VduQgUQ0oC/rBz9JkgVeTjVqVE4n48J/lHWb9kRaHP5AtNiWfc5Qx4Je8/UVDxc2JFt4iEuCLz+1YpsefEin731ddnF5Sa7rKy37z+zVfFir7vAOTnn3leRINc0KTkP9C5tl8kw1PHnph9fvK0A5vWEWClZ0ISYJsgmwos3AgYvL4T0DslXhOp5IwztSPim7m5K11dUdYAwCq0BAGdSXTvIieSc5fkarVOY7H3yEHL87OQGgpyui6T5gPJUPKSih6fbZByL6E/W9Z6XSeFSELVZvwHSlUGIAWYkpuVde6CFZL/ScsVXFBKYynNwRth/Gl7MjMAUFP0IvImMpTreG+UB6N8m+Ogvq4tiwmElr3DY7Rf58XTTz/tAi8+/wfFe7xHwG6ei89ukX2Dlacx1HjtCJJH+TrKq1GuBddM35sCCb+cxWQRkI9rJHIxzGiekX09f+Y8Bmf8bC7xB1eAf/FPfv8hGwQGygyABjV5Qu2Y3QdYNNU4BcfHiMWZaGy+xz0SScymS5onQFKEUCa8NOmaJAQW18CMpvpRzFDWrElMTxJhaPwGp9k09iGSSKSNrNgCg8XewoxyPWAOIQVL6fcNWCtiMIwHoAKAwKA5N5qEi8emk+mmPTHf2PdTWl0FS62YlQSMOlmyTT3bna91//695Z+qTQcQtNlHCZLteymAAw2SiQeEkjAdtgBG9IVnn5uEtU1UWptxeGfMXhb4MtsrcMZ3uQ8gE99O3ue5gPCVNi9dlwDG6T6HOqYu+4TqHcYJQMlzdqqyBf0hBRaCkUTMZFVAaDKPly6pPzoEtikNR2n+CmQQILP/kQA4AUyMN0+Kv5bLvkqL9QGnn4zb9eUVm6VoJ4COF9cff/Jp+2F+rprKdwQUGd9rsB7XS3E4qGIGjN+nEsgIPkCtA5C0gQHxfAYLEablXlJqaHNXlH8F141g1IJAQsCbWiMCGAWsbOQ9fUYA0wFFsRK8RUQ97cdf1KXqGpCyoliHRPNHwam57bJt8RVtX8Y1Q7SnhZ0NRx3p2MKnQHIHkrTQiyAbGcoAGYOVwcxjlrQZTZ4QoWowlXzBAxhdBd4Gnx8LMo1LMQ1zB/uR7VzU4mOOyvoOy9idNDMaBYVr1rf7wii4RsDLuh1BoE1j3ZYRNOf7rvuu1yIgDRhNNgN48Ajw8T5hN0d2dlRMJ+bZCs3cb9ZlEJvlrHmtz8zaNJCnjTBjkT8jA0sZXoPMdqPAkjGamgNGnX/X890+oGL6zWJ2XlLM9AXaOkCq1w8gob7X9eYFUkqpLnn4oFlc1jWyBHehKtGsdD3NkJH5BMsB+5r2sW8zz9w7xAT9TrU9ZAzX8AzkI+0A6GGeRtaiSGa/ZDyyV3kfJSsHqs8iYqIwwxO5rHvi+mUfXT2HMYlbVNwgCNzhfZ713W+9Plt2daeqEse/uApwb+61VXubNvGd4zK30kdct2gDae9QFqo/9ZM8o/Hj5TtUgKIf25SLk/fD7jI+yGlyfSInAbS4QDm4R/IZixiVlm6onc8cf9K15O9xb8V27BILulaMMZWUDu8/5OtOfSwrpOb2pRderqT4uu85FRbZKjn78vMvzG7If/Sh5miD0iQlBytzTYq6cd0yV1637VNPAFUFbHVqw84eAnBm8Wyh1r3kKecmyevvofxQpUn3sEuU1hfzsla+9Wt0Vj6QW9iSzkReK5JRy2tVJEVc6D21Qw4Qs/sid5Z2y7cVC5PG/i7laLHuiZQgEf5dasOzV3ETg1zRvWFHvcabYLLloPPnIqNtIWuyLNfF9ewOqdDaypP1NgK5yJHI1kUZwd8GjQBb9n9bDLAs8twjcjXAYkeQ6ygHYi1eBG9RUgGjo0L+dUBuUe6N146A1+dbW+oeBUbDjLqhPoPmvvzje/nd95tiHsZ36/dq1xyM5p7zz1Y/Z81/+o9+7yFpNG6pkoHNXx0QgVkUzZEGWrvALYND0QKhUhqYBZNwYFNVdGMFD4UGj0mbhWvTL4AF9rAXDp/vlh8g9wRI2Gwv0JP8ntEwWVypPETlBpfz7IUHuLEvpBaV29dmS36nnWhQPP9x1fSFyaQfvr6jV68388u15fNRi7pcCHb62qSBop2ObJeABlSG+YoDOD8xbzlVEImOSQGkzUWiYJvY8Ult891xLdIry9dc/9fgBzMUZusOGDvy+LEZvrwvv/yy3SduqBIW7UO4ssAQKIzZQQnMbDhcCpY1NrQvCf3NVKg/RG0ynjelofITdwFe9A/TmqM37dNShyPgBRBKWVFA7lPyd2LcybvHvN3qcn24dTDvmKU3U2lDL+6FAOc+L7/0yhTFynMpbQfQp+0I+wdyCP2F8qSm1F5AE7XuAZzHlZ/t5GdnnBwf0/4NRYTSDkziKC9EL5JKzAnU7b8mJl2mz5dfetltSMYEhL7BoRYAc0hSZx+qqYgE0LIPUps3iKpHIGg/kYVRi2t2TCannUqptV9sPsEDHFQwy/Q3YBRmFJ/Y+J/GV3Ta2A1GYz5eP0TVW9BN4G8e2VjvZ4PPfUi558ScNRgChAaceNNLwI+gM4IgQnViRQKmGrxEiGTPT+PSrkGuUa/njz5BEYKjMAwoSf9H4Y4PmJXaBmqej2aOI/yzN3JQJLAngDAAagKIAfkN5EfBtwhISziuzku6yFaMIjZtqmclCXYJbcDnyI5mfANImb+0cXxG8iNzvfvYsjG+pYBR7oG8cWBnKw9+z0xpPdcKh+VdHf4YhnxNm/nxB3V/mwG9I0sNLGFoaTBvTJrIqqRk4xnIwUSRU6aS+5L1BLnjgKW4BAzMDe0JeGZv8P2YUcNowzSekTyJvyef24e4ZbfdatSX+lny1lYYLFi6f8zHfA8ZltLHyKOUe8YKyveRu3zXv+u7T5940mmcqHCHtSAyNO5YkBfc94pSNPE8V/GT3EFp5icuVMjlZMvAJ7HOq5oXUh/xE2aU/iIrQuRY5kqhtayUmxHXYYonbeEuZTkBOP/kX/949h/86EfKcvPe7Nihw7MVyb/7N+XSoXnaiOKgn3sUcQ5j+t7b7ziACgJhh5jQjwRGAbaky6MIywuynmHdYUxI7eTiSuAmfjbgyD7Leo9vdfkjqy9aL5xPE1uHTykyVeCW8UQe3yawSdeuI8MIDCbvIzrJWoL5XdWa7uDyhLuG+rpG1rW7G+QyQlUn/bsl+HFrvSLiKbWq/KN3BeSXlOlkjcZuvcYFwHqd9azv419qUKqNhXUsa4b9EIvBaJEJEIqylf1GXtNRRowAcJQXo8I7glW+OyrYkDpcSwCwmXWtM8AorHHJiZKbuLLFMjXKxHlbVke2p/2jPMrvI2gc2xzAOcrjReIgAUyr+hBiYlgbX/X8R4HR1XJ2NRhdlKeTXOdZf/QPfiimWovBDr5yppYjOYP48cdVbpHDxlpFEzuZCKLXLBQERg1O9Yr2kYnjQQgJPkejtKbarBSfAWo2CkwiqJJag6o2SYyMUInvDb87FZFSBSWi0oJK3ze4vVXCGjAahO/JlnDj3rCTgKuYy6dKJjq86b8j4ZtGN1jVPSuassxKifiPGSiaNn2OMOU+JHmHDb6v7/A+qZOKIStf0nMyezuqUtkKLLwwM6kPfFbm50sGodslrJIBAJeHdyVwANMR/AgChDG+RwH4n+m5gE+eh7M8bWYsEZovv/Ti7Myp0472LyFY45ZDjFyftOt6p8ZC06VN+KrS5zMyzVfglsrK6Z5HBCTt3iCzEa/buEqoH2aQ2sSD4H72marJm/RYpOJiDQBEee/hg9LM31edZphMj73kA4FK+CY9eeIp1fV9xr6lZxSkdV/Cjzn5VLWXmbNdYiqZJ0z6/B3mifyIlM9j7mlH8hAy794AksRmaNuHNWwPoMtsmA7ZDTpQXCEJBkn/njhyyLn89mmsAKOw+i77CSAFgEqbp3ze14FR8s9ZODRoGsGoBVGb0WOmj0CZM3yroz7DbM6BTjFvE9js8qC5btTs6/didCbGscHOIhjl9DIwbR9XKjEZDPf+yWG2KFgteAc3nfTHwg0rhGYgPqMBo3XfAlhhPmNxCVjj+wElY58yrqMAHg+bRWE4lQXsD8aDJkI+4D59qQOtikeQL9AH4cCMLh5i7ssQZZ6DkEeyj2Oapo/4ERpU2g9Ur2Y4ARJ+r5nSsKkQCXOQTL7Q8vPElOlrEoUfZrzLIZJt1BanG+VDTXEJns93AG2A0Zg4E8xpZVb730q39jAuUVs64DGHXNrOvWt8CNZUUF+vSboU8z2MKsEwYanKXap8RevsqTVXMlj+/eq/FXI9O1HzWJtoP7IWVjPfi/kb32z7uOqeURDtyiQl1tlAlkoZSbAmvx8XA8qzMMdz3mAhQoZyn2Q6mZjfzoCCy5FzZ3aAKWCUtu9RBg7kGu5oow8564H77SKtnMaR6kuXvrg4e+WFF5Wy6Rd2o/r2N1/zZ2s0p/x7KDC6VuTKEoQLNdz1+wYF9nx68tTsmaefc2lKwDDEBTKaNH7nFTR0REDaAVfcR+th0zr5A2t+K3v1ajA17dfO/Wu3LcyfAp+eY42/mXeRKHY5Ew7gfczSACwsa7cIkCWhPcIUxhjgq/vxPfK1+ryQry7PuivqdI1cPR4AQDcrz6gA6Yr8VR9uU4YWETl3AW3kb5YZfy15YyU3hSSULkr7BEUSH1iBE9uyNN7sh7LAVsYHnsl6zTk3AjfjhfbdX5RbAUnBNtlji0CU+64CsD3/+Gjz2fMvvuT1FEgGGPX1zUiHe8jzJ3mf4jmcVQMojGzJe5bJ/bnFxWB1yfsj4xk5HZloX+AF0Ln4DMvq4RmjDP23AaPjfT3e//QP/q4UmAdaJFtduvHggcdsNr0oX79iMksL5ZDlCz6oEZqaRH8u+t00vN5z9CcMH6ZatCkOewkONvPZs1WVKSl8wg6wYABZbGQ+w/QT4MqiCjvK7wigQ3IITrlQa21arBamBFwJSGGuZ+Dua5PyDBiBMglttXZ7+47SfeCTKCHPvWFGGfwAOoBhtPpMNKCZTWlzdDtIA4BoB0LP5mfnQltvwQtDiWM82jCbsgRnaUKnBeoAnbuU2BeAekvtcY17+a7alKVrf/7znxvYoZ2fV75WWM7LElReaK1l4k8EuN6je8EY0keei9CEaUIb4z3+pi2PdaAT5essDPR9+3FKoPjQ0eZgnjZqHbhYQHwMJUgMJqljz+bV+/iRkuIIPzEYdITtNl2DNu35bT89z78OF4BxBDl9YCz3KIsC/V5WiToOEtr5k5/9tKqtCOChWeKDeV8CF/P/M9LuYX0/VlQo88s8cZh88NGHNiMCWimxF9AGw8JzeDb9+uWbb1k4ucIISoru4fntymJ8Zq2/8+6R2ghmlGjTdSg7mvfDB/bOjh89pmT5W2T+2mQwSo69zSqF535rDOOmwGFUALcO1wgbhLaFQwuZcTPXNW1WJqaE9rVFAgYgLwtGc1zqQyedDwMXgRQf2AkEtE/sHLgUYE3gFiY378mpvNsc0Lr9zRiPFZtKqx4Cv9z+1YJrBKNfEvjkFxUYDQvjazvwMAKRnzYDNkChnaPSu5i66VEgdBFgjuMIVxjBPArZPD/yjoCdUdjnc8qBLh4AeV5AdZTc3Gs84AAFo6kfRovvjdH1XD9d18/ze/qH+wqv+MhhHgwYZf8BRrM2fCA7kXk9g+twkym2sEAJQKKAWYH9AL0CWhSCqPOA7+7S/kce4KvP3xObqy+jnNY+K7lillbtMXDhPGmGcmRkIlshJ7iG61nHUTKTS5nxpcwnyjprAfkTdyTa6MpI+C/SJqWuoh9U9uMFQCqQooBLgZ17ivomMwAyflw7WAqR69yDdiGj+InMTdsApsmvynlj5rrBiH375cKDoso5QQpDK+rsGMZP+5Z7XbmkFIcKCiOf9EEp/ifk3/mnf/InKuu5afa8XLRgSm8oXdR9KdfiWGdrlO1G0np2T/N+QGfI1XNStHUmcB5jVbx2tTKy0BbkuF2VxFSS/u6yCq/ASN6/LRcy3R9CAiVk3JesjwCWnOmMd8qD2gVJ/XDMAnhA+ycWKXYz5yEKfySZ+6rBWCv8YLygc5LXHYFZKwdEo6OUbpAsI2e35OY9gdH7OhvXi1W+o7/v6LP7+n1J8RVrNO9XRIBdfaCxVvzAPfmS6svTerrV+XchoXhxDmRdRrliHoNNMNOnv9mvtDlya5QNo9I7lw+dlaWVPwQ2nwFGeX3ztdd9PuFDzqsKBmBraxA5D0JfAJXzlGNj+4JJuNd0hi2A0fGakQjId8Z1TmWwxfv/JjA6fp91Pj4v6zvPms4X975euX/+nsDwf/IP/o6ZUUAFiw9Qdeb0ZzVwPYAGLYixPhisQTv4BMZImwPzc7OeFqTNLKaT+PABRrMoYsbPd0gCH1P+LgGymOEjwOKzyfdwOGdzx5eTzYOgSPT/OjQi/WdBqJ847gNKdqpaDhoxmwoBQ2k1C5OuvZ0BxdxAu1kwtCm+RPEDSlt435HmAvD83Crzbcxc9P/kRx9rET7mKj0AFHyd6D8l3/h7s8zkABjAKH+TQ5PAKID5G6ooRJsxaa+DndN4Py8ndioNAQAN0rXpSHVEUnn8NbmGPmCWJrcqbCrji9/p40eOClOVO8UN+SJhOqJCB8mieS99ZJ7Jh8bY8nzY0hyC9Ps25m0BNN47pfu+/upreu56J9aHDeRwcE1eAbgKdqjcnoDsA/sr6t/BY5JUzCXCmO9j4gLcv/HGG7N333+vWHKZoJi7TU6ELGElELlXfrYVgX/eaUZoO9WZCKgi2TR///Kdt9tHlcIHHbmrsXnmqaddRQowlUPBh6N2EyalmJ8q2YdLMRuMriG7gtoKGD0o4PmNF1+QEJf5SN9B2SC33nYJSJeQFWChfeDGMK34M40HLnf35gtb2OBvBKxhR8dIcG9i/JHIGwlgbV9T8qXaLNum0mz2gFGDT2oPd6WfgNFi+0oQWTg0GOX3AshzMFpMcrsvtPB0XkwLsrlmPgqxCdxzkHVf08dcB5MCGE0Etz9vCmEcj1GIJfoUNxWY1UcJtvH69C/XjSxBvbc6wCmCNiA+7ArZRKJAT2Pmw6Wj3hdBcs9zmHpAc8CoA5Ma0DHWYVZsfdG8+LDq/Jz5fvKQwowGiJZiVzmaYcT4iVtSsYNrnGgf6zz70WsaCxeKEHtUa59gm4BZDm37cGvv8X0YX+RBgKwPaliuDmA5IOCE6Rw3A1YL1zk7SZt18ZnmFaDirAmUmHQ+0zLH0xTnmYVZ1vezTpK+qdpc6ztnBXKJgJBtCnRBGU0qJrsMdP/qPMP8XlkrkmuY++Hm5Vyq7dcPGCXFUQAysorvbpQSaeWbfmuckVtUF8yZgKy3f2v6LstclFyeY7AuEI4lruRcsa8BcxzijC++/McOHxNAVBJ6gUOCkgg0uqX398vq85jIl3ukszt7YbYFayRmbzGku2XBJDr+mirb7d6pbACad8b6usCo3e30Ik3eFVnKrt646jHD5YCSoSjkm3TOU63JJm3klXqSdY188az2/qKdN27N/WpD1kD0kJ+a4FMyAJDZ4gGp+7Qmwl4TvHRO8QVbdOYUw12Mfwgr5BKKARlliNxfI6aa7CmY8zfAjoqQgDG9if6+W4VGlAf2hq69pOwMd4k/WKt4AYgEuTsA8K8oiwOrvawm9Euyu10DDKp7jdh3mV42ezqCz7DrwS+RJ5Gtk4KPlOx7Y2Gxm2IzsitUWhLQ/tZ3vq0zXS5yVqxMdbhtya6BHBtl2FwxKPDKsyIfVoHABqABzuNnY3vHs+dRMvA3gVHuNYHFgWzIMxbBaAD7/Ht1YIwyc2zfqvv/i3/y9yX/7kuDulIauRbLJbGizCQdYdPawbo3HddEk4+gzkCMDEY2MYsOkywbHBMyIIV7RkumJCMCgDZYI25hnLasCOzFjIUgeoLcY7qG+11UGUwCcAACLDr7R4pRi/kOfyHMeiw87o3AwscvWrnNRAJu3N9pOgiA6kN4ckTuRUQ/aDfCs8wN5TOFQHIgljRYuyDI34e/fyU/RsDvNrF6AMOr1y4Xo9waO8/CZEFbHIClnwQh4SNKpCEAq0AurgwbDdacgF994bvxXU2NZPdJfaWNCD+CAmCCicSnnwhNMgpgCsI1gmhK+s7rpsBnovAN1PUsFpWZVaVNYtxRGEhnRaAAAVRo3GjATz153O3CrYNqUpv1GRtxk+vFy4VDAmvfPpmoSMHBJtQ9qxKKGC6BEVJKcR2Cm7H5yU9+NvtIufQ2y0mfTAf4vLkoAL5CGnvWCqzqSldiIpod5jiH2orGktKx/EvJNQNrmcFInfLeO+9NDH75kgHkCxDw4v/0HZAXMz1gFOG8TX16RinLcF1Yp37RR8AogpbUXpvkM2thJ8YPh/U6YCt1C88KECxmtA65uDm4ctBC+qUozVNuTL6jcUgVDwuajoZ/2GApAic1gUncX8ATBm8ePJNKS4B6798Gq7gvxHxnBa3vj9uCBcfUKNaHLBPaf3lWBF8Jr7JQBJSOINCgTn2xTxdgtMec9wOColxN4LAFWq7FnJ29tKjJRyAuCsBR6I/XROAHbIa9i3Un7+eQDzji/jbPN4vtQ2ohVcvIBvp7AfO9vyppetVdj1z1OHDvzi1qFwvmHZCpz7j2joAGxAFFJMokns+rco4rKmkOHMghQOAE7JrruAuxR2HzUPKKWKh28OI58U0PuLT1S21HOXYOTO1JB7a0yTagdRzXHKJ8d718GlGjeCaEgKP6UavaZ4+5rPuVcpNgRu6L3EBxZvwff6KUbEBoqtUZxMJEotzbxUC+jAJEXO/11wqHUzbpvWR5sSVIY0ieUvpZAa7FSGUNENiL/Dh4sNyKHGCke+Djbmuaxi3uZPxdVa5KGbelUGA65S8BbLQTEzxsqF0u9I/KSTcUIPaB8oTuU4Co4yauLvtMwZeUXULw0jaNIRWVNmvsSNtEkBJI8rJKKj//9DOzS8qJisWLvqOAbJCFifZ8rgwt+PN7brSm9so1gHsGbFk2IY/7Pe8HlFTOfGIosA5pvi0PIKKwxGH1apbUMQOYnm0x1bwis5sF5oyM8nO1Y0e8721tKfnC92yJw5qKwR8lFdkmYHoHuSRm94H8R+9uVL+UEurEyy/KfK88pRKjN7TG74pRvaE2XIcJlyX3LvdzFiWRa3LruqrYDKxrzvIi5cTlWi9UMRjOOrYsgc0jyJyDpDB5Q45oxrH/qSP+Hv2NHOEzEykiSJ5XFcsDIngMTpFh7d/qLBe4QFq7W10ycwRro0yKfH0UeJ2D0bkP/CJ4rT4NVKzfSMDs3PIWGevzsEmuRUA6jc/AjGbPRBYU3hnLXM8j9kdlP/11ABMfkBqHL7OwHD2If0mD05T4jGY/MgQx0UezDCDlAQgFgBMLMvXOGUj76sAOSnjsFrgws6mFxLUbO9ApIA3Gk01tB2htYoBQ2ElvCi0iNhoixzXkBUZzSLmdWmjRSFmEmwUcYpIvP9Eyk8U3pvpGZYaa1AAl2lNRldRrroT3mWzM48cff6Kc9AVGef+dt982GMSMxU98bnmffiBIw9QGaPMZpmqqWdhfSf6f/GTcLJw1RtD9H8mfNAshbgH2D1IfHFjVYI/vUO2DFCQAd4oJUKP+5z/9ma9DWGLaAocw71uZC12DwK0oV0VKqj+AOkA//pcOouisBssdXUtdZNjcDz740H3bIMbXhzbUoldzp8oSQIP5vSWtnvFacgYCMdZyukdZoa8899e//mj25ptvGmyi0d7WM6nqsbQkv2L5l9mEKCCzXxvca0LmHsA+yhSv3TL9cx8Y4QL0JYSJOKWfLyvaFLDLs8226HBlDAJcUF540XyS3sMiYFQBeO8WC3ucQDgxpFvUz21ad0TTk7wfwYPPKGCctE60kefyfpSQ2tidQqorfiWAJGUsIxzyd8xmWY8FKsvc6sOjwaLfp85f+xSWsNTBCMPW6TtSEtWgJlHaSb7eYDTPTxLzebR9Bwi28MGOy/2qVOBiGbl5CdQcUh7TdoUoEAfFw9jPS4EWc1GM3AgkPW4DExA2oMD46sChfM8HZ7O+I0DK3vkqMDoCEe4/As8A6gnc62ZjEnkv9172UTwi2CN8ydEQRd3gs31CPSZtiTJT6CAYUrFpvbdpPkGXBqNioxgrwGhZolQKlCBJJTi/oe+4WISVkFrbsKQlz8g0ImCp/chnG1T7mxQ6KzIDJ11c2MzMmRVfXQOwAiC7nG6nA8J9y3KYvnC26RkjG4OMDRsWEiAAPQecD9cOnIVBNbjs/MVRAGBTceuBaUyGFuRY5gvwHDcxK/cSuMj5FEkBaNIuoueRh/SBdmG25zpAOj9XBHozVzx7t1LesR6vqTwy7QIcfiYrH+Zo2s+YhW0rf/diKFkHcX0yGG+3hA1a7zuQSTqn1pIuSzLjkCw+7/7yV7MVWSf3CexSqplKTrsl+239Eeu3XuDzqlI73bu0PNunDCZ3BU7XKRjpmr5DMBkR9+/IFQlW1XJN92XO1wHQBYSwliEXcffap7gG2uG9qa3qYCOtMZ9PnQrMe8cLQPMrIcO5gmtUrJs+J9V+A8l23ctcZO9ZGdfnm3C/66qArFH2DMUIvAdRUFqemeQhgt55nYnKL6clsqls1Pu3ZIlZZv6vXpp9+4ffnz0U2JZf32yDUu0B9b5QH6/o2hXJdN3BeUu9JtkneiZMMUxuuWRAXlXuWABqAloX9+uUT3dw5xlBq10VmtUf8VERMptmL7/yW1ZybpOXqhpTTGiDUacQnNL5rY5ej5zIvgreGMFoQP+/azCacch9s6+rE7XP/TPnAbIPZpy5bDlWcqDO06yJxb6sutc//9HfMxhlI3ETzDZmrrRZsvCiMddde4Ij6Dta11qGNng03FDdYRcCdAFwbtAAACAASURBVOgEYASGi82xg1yVw4LGTO8UQ3rPpmFpetbU22QUBoem0G60tpianUKIcFK9wjRkQrkfwitMYw6WsLsVNFUDmcMy4wLzxntow+RjTR9ZbDsERBgvACfv45+JAD6l9B9mT6VR+pli8LgHmjXClEMBEBWBxlg4Lyj15iUUP6dKhxYt3+UfTCRjdlCsBD693Jsx4T0+i9mDjZ1gITRyAC7m6ddefdV+Qz/98U88/q+88orz6d3vqhrcC1CZACj6vlnPpY+AN/oEGD6fMp8SROQHPSw/Hub9unysaMdhAWCeiYIAmL0pcwrjQv9oIz5tgHpAJi+AHIzlL996p1OpbDcY/UR58djQpEwBjG7atM1C6rwEMnnszD6qzQR6mYFt9i8M8tNya+C9t6UUmEluhh0fJXxxGVvYY4o61MbqAJ0GMfA2MeEDRgnWeEyM7OFDB5xnlAMFM/0m+Ytu19+AThI3464BY2CwqH6TlH9iDfBJHTRRb94UTdL7JZznPjVeh+1b5HKrLVwDdHy9s0fMU/vUPYpxASRmXAw++xnWXB2oNK/YNN2z3XGmykQNVgHjFrbNMjFi1nq7PwHcNZZzp/uwBjmwY4q1ECIW28pQR0e2QMs1EboFTkqIT6CulYYw2aNQWwSf4+HxpTFsObYo+CM8Vx08fW0UAoNGzhWAcgcIZbwDtJJhZO7yW/LTtet9oM8Ty1sxBUi0BYH726TfJvuAUuRhAN0dmYf5fCWBUDaHi30TmUAuUe5hsCjfySIbbvr5tIKcvaQ6gq3EPYl+hXXHV9tKvU3qNfZW6l1esyxZ9DFuT8jbca5zAEX+p0+Rw3Hlik9nDreA51JMCpTyGcxolAOPrRaoDz6tS2TUmE6JZ8Mq+h74MUJCNGt6RbIp1jlkHS5MKMM3bqjUMOb5Ls3M+CIPkVMGKwIxPPesKh7h0/74sSNWdmkTblL2qcz6bSXJAbB63yyl5pR23FZ5S/zNH2jcd2r8DwkY4hP64fsfmGjZsXWH/PsPVZos3ZDzj3RyD5VF5OZFJZFfr+/KvWLNbVX+EyA+Kzb02699e3ZSSe6vSP7ulnuTiwSQRF4tkgS1+1BcYQhugvXEXL9Z42ZzOkF4DUZhTAssifFDSWf8JWuRxQBcxoXxthtEFFj2Mtf32s2+tdKoWwE+7eqn+xqgEByl97knMgTZhmznNYEr3Ru3BQJR8z0HiCo9FL6lzsctWbwkwL5BZ4gaNbuttq7QVrGoK5u0dmV5vKWFfgd8ozlYK9eLB5zR6sMWrQ9iTFiHPDMsuk8CK9qrQVT6tygPUn44QKwIh4ezm1o3nNuvKOsCShRgtMZ1Dkbt+e+hbqtTK9weiOGVtkSmRNaNQHF++d+OGU0A0yg/F5+d50Z25vOSe6t9QC0TF8Doo9s5B7TT/QCj5Xhd4A7fURizh0TtdXTy2JiYVTLonCPRCBK1FsGQCPUIqQDKVMgB5FG+bXzt1cTx4h4220jIjknpOQzjc2UB2RoIi6lSenRlBfzoMCHpZwYDgRQQF/9OC9Sm2AuMl8+UKX297/RJYvS4HgFxVSk2nNpI7eO1TyxZTFn2DVV7uZaoefpL6UjeJ18b9wWU0c6PPvq104PwAsS5dB2+tw0+qCTEM+gj3w9oPSJAGP9ahCrfSSJl+8ByoOnFGCNkEbgE9nz3O9+ZHT9+3MKUVEgwnfbxEtvIXCJgYFITaJS0XDu02QG/CGb6c7hN/zCjF8U27laUI5uN2tL0A99RxgOBY7cFMZdmvPW+fypAirbdlJCNE/nTipYnP5/zm6oYAGP+xi/echDXuXPnZ5dlZtm+Xf6rGhsY/BUOvvjeSNAxp2ifgGbG2L6q2iTkLrTLhFwVAKPOBiBBzpjSH8bnnbffarBYmh6HtLVA5kFPQUPfoB13X1r14/IB3qca1fjt7tLYM2ZbVdgAQL1NhwBgFD9VwCiCvPbDPBDEG55kAw0qizloM3WDwIkh7XaEYS3QVoImoKzYiTE/5hyUOgVQM5YoPrDaXO97UG60fQ9H39ACss3cdoqnMH1YKMzwNHDkQMv80p0CmxVZOwo2njkJesZVfm+RJwY5C0zaKHBzKPiAaiEfwcwz+J2An/G9vL8oUBcBav7m+ePBs0oY9TNyz/G6AFKbuZE1bYaLXAxgnA7gBlVMmeePtQbzqv1Hn6NQ4TPK+4xZZAyAK7IsPy1zYGtIBK6D7joFMfCVbx9U0pvN7wnrJT9EudmgvRC5jYwnuI59SwS+QaMO7FucBQnWimtGt8/KvIBY2I86XFebGKN0BASPh3j8OiswqQOtusgK/SrzbTHlISBg97AOARZzL/pOUI4tb7gqNEByuWLdAyWflHS8tgj48aJdLgVNPzuwlnPkhCxaPJs0TwbYKKG6xj7g2gPL124YHOLXnjyoKPVnlW4OS00YVvILh/nfojHanvLNYo7tP6sxRRbv3KqUcBr3DZq3nUsaT8mX9956u9JSaX52q9TnYSVKp234jcJ0bpNMOfexku5rrghiWqLQyOXrVjBwD/J5pXMHFj1tcF/IiKJgoJti0WE2DS6nfS23I1yn1DZcFWK9BSRGTnA9rCjtf4Di2WuWswqLGRkVrGgP1hmz+QA/Lp7WfOROBfPSxqxNmHXaOpXlBrBq/iF1WPf7du6VK5eICLuiAPoLZOOLKgFkmXtPY4uJfkWba6PW9uZDe2c3tm+cXZDR/5qG/iYJ5Mm6w7WaYWZ5g0B9mPTgA8ut3vOLACwgKybo4AbIHz7L2oziBhhlTjHTO0VkLFY+YaA+mIxyUxhN52NbIkdHMJr3fEY1E7n6O387MBqf0VHujjJwlRXKRMPqV3xe58rkPGCy2lhyLmfXoixdBbAx0/MGgsJJjaV9sWlTUSKaQMoXLg4MwigCiIkaUXEYjmjxPrxwmNYEIgwBR/iMBgxyb/xlmDwAC6ACn9Fx4GOO8QHAYa4Flg2YaHcPDOe0nhNmgt9t8uhk9vSX6wJiR2d1g9wOMggYxNTAgMbfFTADw4jc5l6JtkSTZbNe1RjygkXz4aJNZ1Da17733q8q/5jaQAoRmFWbJ7XJ+D6O5zCMtLv8S6maIXNLB1UhoPkMppV54752JRAgZP5gRbkP/fizP/uz2TcFzNgcLJ4f//jHFvA4tZ+Xyck+tjrQYD4jaNjwXE8Zs1RC4Xn4l+I/+v/9xV86MfO+vbsN7NZJwDIfyYpQrCasdfnWwpDS1yNHjnkNfPLJqS4vV5WKAvgxz5P/8H2Z/cnDuqxnrBVbsbwshtzAc6vrIJNUn+dtUZYEftJPR/1LmWIc8BPixWFVjMoDm4rCtEe4wH5yffyY4hs5glF86u/q4DmmvKd7xQrhf0o5UDJNOMhMa3AHfljS3CkxCiBfo+fGd3kKWmBdRvkB9tm8Uxt8AketlQNCeQXcTCJgiuouJRAAYgHFgSAzVoEkWQccYDQvQUmKmCQMnwAtaZ90cATcGjjFZ7pZj4wHcxZfwrRl7nNb4Cnskfdfa/kZ18gNTMsRTG6HL52zvhFOY3a6CLoI/VHwLWrrI2B8FMhcBK7py+K1I+hfnB/+DhgFgNe1JfvmMrAOBRcOQQHIwdx5kDnojdvFXvow1vhyPeZ5/k4yfN9Ph3LakDy8lrOaI5jR2/p3S0wbfVhqNyaYzQQC4ed9R1HYrIkd2i+Ymk+r3jl7yUEcUhwJQoEVJZG4WVzcSNr/Of707B+UOhcg0b7mRSods2tYK1oxCFgNEUC/kt4pFivuafestmjgKxqlO3OBrEa22/2q5T17LvsdmUh2lLCvPGefWEQznNqDNsdqjFBUP5UVJIe326r9wt/4bnIWAW59v/bfh5XjPpRthjlc6dSBtId2fXrmlPe9555Udvq+U9tp7FDYCOJBQYFFxcf98/PnLHtJWE+y+gOblLtV7OTJdz9wejl0vMhwWF2vMclB8hp/8sHHs12yDBE9f/+63CzIGiNfSMzrV68IpDPvrqSEH7vcNBzbILBvf08RA2S8abBPW11gRP3DJW672FkyDaB0h+UKGGUdkDvUOZzJMtNs9TadaaTRgnXGdzTzHoWC61wspxVTwGmYUbtGaI3xt58peWM/V0p6NgvL54B24kdcLhfXnU6ubyVM65WxJyiINbtB84Zi1XhPaaG2zO7v01mwa+Ps3NKD2SWlj4Ilfahn3JLiBSPQXiZTGy1DF8AWY0g7e/NNa3AEaGaQ0TBbJmSNAUYhd57WGe887M08V6HfAqO4i5YS8Gi/TT7J2I5yKzIy7f03AaOTvHtEaqfIxPRp8XljWxzA2LKe6yP/Miacb/l8BKSRZ2Mf7DPKRWxEzNA3pAlisr4uLY0bOzoYBkKLIQJ6vFF8ITMJmdQcHPxth/JegAFXKVVJiqAAQq7F/8UpfyQIHF2apM3NcLLpEBgBtQk0ihkoWvf9dujnedGqWBRoshGeAaMj65AI8IBQH/iAVjaP+oBQjM+or8W5G1+iNpvHr4vNSB9JA+TnyXQwMqpXr142OAJMArwTEMUm85hrLJyvtIUI33U/Olo12jvP5vqwx1t0HWZup8nqkpV//ud/PntapnBA5G5F3//sZz8z0P2d3/kdRcV/XKZPbRZAJX11Xj5teIQ2JnFcLPBzNVsjQYewJE/qX/zFXzipvxNiS3DGF5e2YNKpVzGXMIJO6bRnn9tx4cJFz8X5cxdm7ynH6Pe//327DXCoFoO6Rame/saBVlsl/GBGAaf4hhIcdE6KgA80HYq0i3vbrNi+zrA81mLVL9oHGGXMYAHCnhoo4TDfTJQ1uDbXO78oQBUGVu/DjOKSADO6S+3Z177OpHZiDW4Ra4GT/HrAqA6gpHSy/5i+H4UJ4eXNTGR8g5jspwBSj9oCSJsExABGPW8dADL5jgpgGqg0yMTMamHQ7EXKhPq7+Gs5Cr/YUO/ZNvnHpzRlVMMIIHwCXg0EdX2B+QIjAZYOQGhlrwRqAbjp8wagtGLUnCO4xjJ94/hEQI/vjWB1HMO0c/HzyKhRnkV4jrIt3198fhSZsvgUOCKYK/ctIV79zXfN5jC+rTw4I0IHy4RVtakbf07WG+lxdIlZr86UwP0IjOB5BerEBMnnk99vXK9UbcxDybsy5ZM9Y69MwZ+dkXlZ++obYmquau+/88vyaccSxgEJe0ZqMuQPrJNT3MGMARZ1BXvV/aaKj54DMVUlNAswus1tiQohwfhm3ccNbDw46RuJ1GucqnJfDjO+h8wrYqSeWYrH3JXKBAIBd3aHqXMBEJmCJc7jKSsGyj6gKZY7W6yoea7nMj7IG+Qzz+FeVqr1PufQJvng2k9dg+H+Sva4+pDaUZYBKQqSbYApfGrtf6rBAYwe2Lff+5wqdrgt8czNsgwQiLRDUeCff3RytlGCEfaWSn4wrRV5X2wjjOglZQ65ovRNxw4e9feunr/sSPi7N7VWyAWrtEYGy83Mu60tO5CTxFRgPXQgEuMtGUXmFrPJ8gMGEGPutzLZfpHZp55/yUHWHPvZllL9zbzwckQ6fqMNyEgLFuWQeQaE8pNKenHjQBajUMECc47c17rjO+XSIEskQbX6Dsn7GQOYWz8Dlx6tP866xIywLre07y8sNnsBBe0m6Rx36Aw9JByxVz6ze2SNEzS/Kll4466uY81qHrAC0O9F16hxjU5AzHt6nski8phxGfc515sE09xANh2V9dfuaZ2fmSBcX8MRgOYiML0IKhdBcWTIKF9GOfgoMLp4j/kz5i4Ivu9vAKMj8MzcjjI2YDSfZYxCYvqIaOY4sn8RlE5j+U//8HcfVlWLjd74mJnZdDj3svhwcDcYxdTQL27KhuWmaJRxUF8U8qPzuu81MKPxDdkroDOCCfxYoiFa2GjWYCBpIxouAhqgyvMdhdp+UV5UbfrxgDQYTeUQ2sj1/J22jGCU7xRIKfP7pOU1mE2bEqEdzZ4cdWbAWkgjCD3Yugfm7T0CL35PDee5WRQ8Cw32SUWjp2xlmSMrAT/mdqdBakaXNtH2a2JBESSparJeGzg+PFzLxufeKBYAXVhmzPKfnVE9Y9WYxy+Jz0is/8Mf/lCBPefLTCXGw8ys5tZZBwQmaQfaJ/dgbVhjVjsQ1FQw4e93fvXLCmgQ/uF7YXkQzswJJmLuuV85OpmDi18on57cHmBlya16WnWWGaeDjx324XhGJexoxx4J8rcVXXpR6UhwPt+8WaUHdU98Rq9q/vfrHvh8JjgAmqmYxvL/SSWVHIIBh7AJ8THz4YfPaAsKg1N10P1sMErU/BLzItBFaqcDFAfQGO+V8GQ+AKNE/m5Q3j7a5wAufmo/IVR9cOv7+TcBHNgUDr42i48bfNpo+iXWhQAnkpnnWoMD+ft537XvDlGhjEPKgSbJPxeYzWsw498FXGFMOVh9zHsPlO84OYEsPGxGQmjO/ZpGAQXKDLNsgdQAZA4wizXNnooQDUB3XtgFM850ADRwX/U8BOgg3EYB/Sjw+KjvLn4n8ixjPDFDIOh+3sQkYGLvQymHUNobGcK16T95SDNPI0jzPTRXJQ/Kd8xBlF2WE6UTa4WLc3iOan6ihEfBhlID4GIdQSZY6dI7d+0LKkBKyiCBl6vaR9zPNeTxmxPjxN7ACkEvE6TyUMEfKH8bpGTiKoR5NjKTPRUrF4xi+WGWT1+AaAKZWPchCKLQx3JFP1gTyCfkRvxHs458L32Qvo6kSKWHqiAdy+8um8g9uB42CnmLgs8cEGFO+3D/4vmk9KONfGZfWv0DdDJmlhWaE8thgosk15bFPBIUhnmf+Vm+EitUBdhcu37VGTUA78QclBWE/L/4dFZGjVIy7rti0o4NW2b75Rd664trs1uXrpr1o00PZE6n/fsO7jPjyb7CRP/rd953GqdDuw+aEX2oHKE3r8rKJAwM4BXKcVvXkmS/M3QAkL2/OcewfqidkAMwlre0v5HtJ8+ctH/pZiXAhx0tBWPuBuS9xD9ALKVjdT+7tukZjk8gAE59grlMVoXghKTui6LpQKpWWKwwOJaCzDVqn7NCdOlkvYfvs905OofYJrkyuIITFhXkXOdpzvzf1Xrg+kqdVsTCfYL3NAe3twm0H1SRnJ0C/uvkyiITl2gxm+rXKa0VfuikZoq1wfu5weIImEZllnkJ0BplAnso8sNzrrbghpdAW8bQcqYDCvluYaC5DWgRlEb25DyInBnl1+Lvo79+2pNrImvGdqPMrf583o+ve34+qwCsL0fJp81jXELeG8mHVX37Z//433Nr0PDxuWNx0Vh8+ngIYLQ+n6cu4GYRSvE5iA9mro3g5Xsx3WZBWsPvCPkDApgsRq7hHviHsHnLeVyJey9fmZLc28wqX5JiWsrnaCpjycJuM1kxXJ2qR7+HSeX5bKSk2gkgzsIDWMasH7M9mxQgBiBzdGb7iPF8ADLpfRK1aeaNjYrgUn+4x/Ly1dlxuSPAJHDvitwsBgDQf/iw/JFakNpM1eY8tExMIWw07pcAIMrXMX5xM9ilAJ4459Of80psjEb2k5/8xD6REbo//ut/PfvBD37gfHA43gNIXxBLAoXjhP49rjEpW+sU2IKhSntvUPudKl3k6ZNPFv365ORHBfyktTOPtIvr0YrrUK9sBk8+ddzXEU3PXNNGnnVKIJlaz9vF2JJ6ymBTIPyAmFee/ed//pezvQKeV5Xq5KYOPnz0rmnccCM5oETSRM0zlgRbxSxpX079XYFixYgEjKJsRUPjsF7qqF3m0+yLU1FI0TJGkgAmByl+cfp7367tDibAJwz3C9YEZf327FO6F/VflU11cGn+yUMqf6ysr8z5BDgndlP3dWqkIVVIC7VsUn5m8/rQb9A5fWdgRs109h6YatNjbp/SO1X0dkBbqqjAAAeMptINHmIGwvEx68CGAMH0zSX/bKLvHJYDG1btnkfL05eAc35PgQIWyaM0+fG9EfDlIBplku+ntoygPtctAv1RSEcQBzBlbEbAk/tGAM/HeG5eyzPCIKe9KA+8UBriJzeBXpQBxo89ov3Hi4o2XOdDT2ucdeiIev9d4Cmyj5yitwnY1BrG1AlDBZgFvK4VyHP5R7h/gidQUBrc+mfv+yUpUfZThxGlag6EAVYMMVYEvmCSJbgpfU7bsbBUfwqIlgI09xdj7keLV64JSOUz9gXygM+iCNu6AYiW/IiLA3IogSYAvSgByA+UxPj+AW45I5BvBmOsB/WVgEWU+JjnYz3LvsJlCR942oTZ32cEOT9lvdkk30LkCawyABc0QfsoYnJVDOPO3Ts8/mRl2QYopZIQ8lkxAs7Lqv2DzNwgkAOzuX2dMssICF06LbN9KyAGw03q7D94wH3Cv3edxnblyo3Z4b1iWG8pMFVWoYci4DeL/V7RuFFNaaN8zpkTVwRDqRRIpF57yQr2ptaDgBCpmVwZSUoG83r2/OcmTHasV/pAjS8KS/Zw9oCJhc6jCavKeGH1Ya4gElBIGG8Av8/NPrsAnx7boe6990crl7Gg1TldINdEFSZ34Q12jM9kkInkG8wxoAclCrBoa0HLHeCyXeT0XQdZIcP1XDAe6Z/u7xNmkMn+i+1Ls8/lsnBPZMFdSmrjX41SSy7VZpLdxsaGI/BbpdAuKKiTHG65HYURMPraa68ZjDKuIxiNHCmiYQ4GR5k/grTF38f2fJllnAePZq+uBrklI9MGp9eyQtyBmP37+Iz8nnMz7fFZELJiofGT/Osg2VHRH58VRtXX/+h3v/uQyWVCAQW3O4ky76EZEj0/dngU7HlAfG24LgdAbZDydSrzUdUE5powqQzEMWmyCJ1oR5hBDIL1HfuxqjIF94EdtQbUh2MGEGY0wol7hLHludGADRwV+MI9C1CWCbo237zWN9+pYK4SOGFHMWnDyhazWcLGzujkR5Xgt7bXATrc06YIfZ9rzp373MFCrrKhv4mqTw46xgGfSsaPZ9BOIrMtSPQM+syzYl6CUcSNgYAcBCj93SJWzg796hs+n2+9/cvZ9773PSeQjx8w719QIBBjT55WlA78hmARYKYRxAHfjAEChgOIvhBk5pr3zUZflXKAooBQNsMo4Q2wxWey5raqbhULjh9bMRwRdIwNTDDPRgh/qiTPHB6Ax2c1TtcEcm1G0kF7THXpORBOynx/6tQZCXilRJFgx7wCc899j4tZhiFlDCp6vzTtMLRh4DiM7cM2rGcrVR1AkjVuPx7AmUGfGGhqKAs04Ge3W4m2SZG1Tf3eK19R2gwYJYBpy2ZlkpCpjYpTlSdPAM3Vwai+JaAeUKZ9H+bSUaVhYlvBGvcQc5F2UXFpBEUjO+e90D6edQjP84nChGYvYKK3mb1BK++7hrf6CiNU49PCaohutWLZzOi4/6N8jUKPefZ+7+IRcBl8HjedOLxbwLH3uHUfBhFSo1wbBeUqUD4pnvOAsMXxGcHoKABHkMtBFCCV50ae8LyAy3w/QHACvkNeUe9bXEMQ0u3OEKGMb2V8KHMP7jkBuU79klREmJUBlb6XZZ7UA+25MKJR9mFanNpNwSzkJqVE5D0pbWs1qASHFnC5JTP+9epnB0PxbAAnAWXI0PXyqSN9Dj6GN2TNWML9BTYNoKo53ST55Wwp2iDMJfIDmQGJkX7wM2OXn+krP8OQjxaUbWIJWS/zNVrgMmcEe8fgXArh6FOauSWzGGOMLOE9+2a2EsX3Tpw4YRCZxPfEIABsbHLmjBOARP6G9V0SmESOnFeSeT4/dvQJ70FiKcxcE8xoCwwOPlLYJRN4f7cLkChh/o2yKN6+q4h3zj6BnY2ai433JHv3H5rdvaQgJbF9l89eVPom1bZX3w8dOew5wJWJcwbL04pkICU/t6xRFpM9+2fnP/nclZaWZN5nDh9IudkgGcPcMraQIigT3CdglLVtJllyCKC4os+wnC0LSFIn/gudCbvlm0lkfUiazAVKphW03gOxxqXKHkRMSBGIEmR65Dxg1Ky49gZtww/Zcqn95FkHHiOfm+VvDKMXGekqZPgQ43cvAG9wOmToiCJsfKF/6+VisVZyGpANw29Lj1KwEOZ6Rwnzb++Ra95zx2fnVff+MwWq3ULoqoworH/M7JCiXrPtPgUDG7kWwOQ9zzX9Wg3qCidhaTDTr/tQJOHI0cd9NfaKAuSrQd9i3s/VwPHLfqyLMnIEzdWsORjlL8uPAWD6bOuzxu1fCEAcZa/v1vNP33OGj22MO1eelefN2zV6/6/OVBBwm2vX/A//2R89hPmDhTNDJjAanww26Rj9OmkBjaxpQHziWIjRbiN0I5D42068RFk3pcv1+OmQn/PiRTlUAzT1AmzR6TjN4+TM70mYj8+SfUmbTbIzc7TpDgJYPIQs6HQYsLlY+E6S30xvZTIjj2UF4HBgc2/GIu8HuJVfYlcqkXC32VzgLIeyzQvWdiTstBlp56lTn8gU/6SDXgCc2xV9HbM31+5SNDrv82L8YPvY6FRCYV5S2i4+W99QSqa33nqrXAO0QDZLU+W5AEZSJP3irTcNRvHzBCSS1onP8c/hXnuVVJn+UTUJIQLTV5uozC38bhcACa38Tn8cqU9+Q4E92gKAsVARA2AlRpuw1kIxG4xx+XoheHTgdQoN2s3zYTHKXC5gKV9Q2g/Yptb8WR0oJOJ2/k45/MOe/vKdX0moSjA/dlQC/+bsghhUfEhxq3j19decZqrWoBgMxrmDt8ye47PT/kH4CsWHmbnG3yqadqoMEdSD+c/1pfHL0okHU7JfLAi5/3bp3rtJdk+xgwajtBMAtkGg1YENOiiK/anANztuTH6i0udXJbgv94JxvwR40VZv/o5in2ucdSjmO3MwOgeijqYXkClzZPk0cpjGPOlnYqa18lPm/YDRMYm+2czOPxgGcbRyRDiZOcH/zoFc5eOH6Sxg1OtjBNWA0Raei0I2QnEEjuM1c1BcCu4oDPNZgYYK8Bq1+1Hg5oAchXaAJs9eBKN8dwKijFsrw18Cyq0cmBUBTMEBfEZVtAAAIABJREFUab86AKOZ4Jink9ze/dP3eKYZ0Gb3OF9hVhPc5EMShg42qJlFDl+Ysvv8LQVjSQEuKPZXVaGHACbWKvsfoGLfdQFRu9G4+o1cW2A/tcxu3VPkNQUdVFWMgxomDfYWuYcVKkwIMqvmtarvhWTgnukjY5r1yzjkX84KWzRkguY+YZSyNr1We5x8aHX2L+7htEd6z3721EPXdchULCH2b6RdWq8wog4yRekkcAaGUvudNRofcxMK6i/nC2148sQT9l1HQ+IzfHGRo/t2q9CGzx2qDt6X8i0fWo3Xzds3Z3sVoETJYKeVExjFvYESwZi918L23Xkwe2LXwdkmLYOVC1dnewXAVxSQCUjeq/RE+OjCBFdZ7GVlWBBIk/wg5dM++U5uE5t68t1fS/7sN3MOWMWXFcW/HMJEokiBgP20EsgZpHvSJ1KvAYy8F3UpLkXX5JcJGGUOWSfkTE1g73SuthIZWWnlvC06nA3MXSkj5Rbls1AWLdYV5wPlL+2e0Odr0kIhF+IuUWnrygKDv6eT9eue+LICkBlnXFCWOGe0zuxGxdrv/WxLgEGzZBfuSzDUsmbx2ohZX2NxU+N/SSb6ba88N7t3cPfsUykJn6r/9zW+ZpLJAOIze16q1QF8nYttBHsBo6NCHtlClH8x7vItFtiHLHpWlj5iJCxf2/w/gd3GQaOZ/lEycJR/i0B18fr6fJ7NJGB69T1W51+OmX6812rwOidBRvAYGZr1N8rfce8umukzdov98jj/13/0I6OxD+RkzYWYTcJoBliNwnucCG7ANWEEwm4GdFor0iZgEycaPEyVgaHA6FGV97yiykPl73TPYNTCo9k0/Gd4HzAEwAAMJcm7QW+bBsLu8tNCFud96pxLIPPa0LXKWVAxuXsAuYd2miM72xRBu/FLDCuZYCv6m0M25t/LEih8F4KEz+gHfcNMQz8+//QzbyBM0K7WJAYiaZM83tLUuI428/mJp570ZqYKE5uW95JrlH4/p7QiCF3+IQB4JiwjPqCkNLGfl/r4HaVy+tM//dNqG6C1g5yoHsTzuJ73D3SSeOYR4RQTFkKL8caUkXnFTIg50b66lCOVsMZ5/zrJhuX/hHDkcIFlwJfYSarNjpIzbr7ZzfRqvMgRGhMvbKjBq53ucWG4MftYEffPv/iyg5kAoH/5V3+tcqp37VuKgopjPmmeELoAcUBsDvgoE1lHmG3cDt3fbA0HNoylxp0gn0mBsRmOUm7FfsCM3hP7yyF87LEDKmu6X0mptykf4BaPz1b54BE0ZvOV/MaWCAbgQGgwSoBH7p3DFTrUB3DXBc4+KUBUYHEsuhAhMwKq7LlpbzaISc7RMe+lhXUHwcCKxlzs/S0mjfbd02FmS0A7nKf8Jezc5LoRcITgaLM8kbwWUgCaZjzKFI8prF5Z3wXKm4FohnpK6j8J5/pO+hohmTydXwKVRIB/BRgNSMoYLR4ivO8EWDAe3Y8Ao/Fafs81uZeZHv1bEhhyMJHGrhiH1W3Hh5NXLC1hmHM/KxNJag9467yjvA0wNZjTPbkuoNXzZX9PgYF7ROBXNZ41pGjCV17+oncblNrXrtcbgMc+9j1fbr/WJyCTco+3YdTxCdTahmWzf6DkAPsROVDBrGXxQlYUC16+5QGglrUNODJXATT8jO991kXGOet5NKH7fBEc8R5tSxXngBUe/bPy7/UqP8r29ec6FHH+QSLYRK72kOydn0lHhKXDJYWVQH60WPF8y6EO2P1MZZNLya553qZIbebFKYlg+rSHGYfdVHfS/S3PWRNKzk71PVIx7RITum1FTN2la7Md61R0xWm2FEEOIyhZcePOyuyQ3LW4z/mz55yH9JZ8Vddp7RxQUZCrsg6Rvn+tktxT3MVV2Cj/iYLY+SuZW2QQ6xk/fxRCXrcElgk64uU8nWQmobIdbhAas5tyf9qGmb7dy2iTA04137aWae1Z8cQPucvKkgubl+W8vuezvGMMAlKxdvgc7nkLkAm7zUYBBPI3VgDmmeBk1rULFoi5tGm+yQvLGV8vhajPfMsZ3md/9D5OMQanxKOR6s+5uyLZxI7ufum52fXdW2Zn76/MPleKRjm/WMkqwInFyKvS/6e8p+XDArOIgjjKJvyE/X2ANHtVfbD7nUgTznKTMlibNCCWt932yLVH+YxGxsyvqXceBUYXrw2ofhSIrXtUL3lZ5g0+o4vPG6+brkd2tLzlvfj25vNRPhcYnueyXrzf2Ea35b/7Z//RQwbvXQW5GFiSw6zT5gR4jV8aO5/Gh/blb9PzDeoWzVIRRvkeiYKJOJyCgDTRgNHcxyZ3++6t9QRbYHWJPAtnmA+S+w6HJN8NIOX6mHy2SOjyfARKkt9bmOregIKA6gBwQE7GIYIy48E13ANhhyYHyweI51loRIBEJtmMm4QF0ZwkmbejNw7k2iA2KbtyUrUHweqqQNoSAFcqMHE9WnlALuDHaTi0yWFHMaEzBmjUPIN23O52U1YU8zfsKuOHX1CYUdpP2x30IACFJkoUZ3KMut1qB1HvmMTzfEelSxlwKirVTEYDhPXEhHxZJWQt/DtvptuloKViy6pMasCXzXUCI7TniSdPeJxj1mXc7bahMfp/lZLq1W99W3n+jkgQym1BQRikhLoh9h5hbOVEhyupnmgzoJzNTjtQIJg3+sq4bpWJP+yLD1X88WibzETMWdiSezIx2cfUNbFVChBtX2wF6+7oIeUmFRAGjO4UO2BWVFH0lAH1dySQnWfUkbXl5sBhzXPDICS/ZNZp1kn2WAlfbWCEKcimhUbKnUZTzyEexTHM6FThqX1FSzGsfWMQKgZ0AlcaUw4B5uqOkooHjJYQibl+7tMUUGMg1ULJJjWNefpHicoAVdoey0mUUET8lAEA5tHsyNxnaVFgTQKyWZn0e5JJQzRqxio/J9Z4EL5fAqTtpjPKtZH5jGyLOT3PDYMHGLXJ3ONR7Pb8X8kixoafVoyaYZ5kpJSizEeeASC1NbCDn8xG2vpYzCquFZaNoro2PZSvp9byHbkh3ZSLy21Fx2uzWPmGHcoYcKhyKLJfSNeD3AQ0kZINxfOSqtrwGcFL+I9S9Yb3MSMzRy5zSZPEpEaulvtQzTHvRb4zRraiNAscciBR2PQ9MrCq2s3Z7ZEI8frXGLAnuFdl4yjLTrFxcuO6cslTl8TyfE67sPQ5YFX7ETce+x1qrSI/+T4gvdwF5JcpGUfKKxhSWMeAT/pz5fI1A1vcLMr9p8DqOgJSBf7WCZRaPuKaovlfkeKKEguTi4sEpTsPbd01u35aOZnlf7r2jvqk+UFukD95SQwr84CFC3mMj/p6Af4VVXx68WkRDx+fNhjdIj9TzkIY0TDtEANOjwQYkjJYykZFsNu9gn0sZpT5Y/5pL3LlRqfxYg0BKO1jrO8n0wzrD7lg4NiKUiw37Hsr8YBakRAeSwKPIJwEUsNcW4EgEl9jm71vedwuEsx5rKHek7h96XkworibUGCe9FMmUjpTjUGQ9pKtFZpzrt+sZwNavR8xj3d2G0zw9BludY1Y6strNS4iE24e2jVb2bttdk5jsIxLg/OSlyNACVtM+LWX6UsyBIRlBESPiitKu8kz7UH6/EDzwTl69NgTPp/xuS4rR4FR+7O2TC9Q99VpnSbZ18LpN4HRun51qqXFe4zgl37E4pDrvgrrRUZFqZiIlXbfSp8WwShnz/jeKKNHxd+Ezb/6L//5Q0pGXtFBH4GSZOsFJCrqbWpkV3GZWI9mOLiWG0aLzd98l/cQJGMZTR982siYr1l7bGjeAzSFiXNAijrLYmSCbUZuM58n2NrS/LlsLEziJOSlvWwmR0B23jlvqE7xg0mF729rJjOHRqIp2Sg8k41vXyH1odjTucM1n1+/ptKm+BWqHTbLSgsGJAEybEbVIgUQBqTCQBlESZCwUfE54joEniPWGwTiM8rfAD/G0v67LF1dSx+JkGc8jxMcpX7RZxY/ghUw96oqLmGiApg5ebb6yjPwXaXdCHc+I60M7T525KifA4gzaJEg4TkIH/yBCDhCWOK3xHp5/Zuv6gC7UmMi4XWjKzDh48l8Oam6gA8AEX8mBAvzR1sC/B3Eps8AvZjqS3NcV/7B5PJT3z8VU3BAvlbPPPe8BOBGuRe843ZTOeaCfu5SdHsEH+0GmMOcvvP2u1MlqjzPG6kFQdYz6ynmtzHQCGbUsgLFCrgt6bdLpWQBo5jp9wqIYq7CV3YEoy4Hir+tDiILn65FbD9KDjMEAAwa8paDQ/eN0saamZiAXtc5BAKQ7HQf8AZjBw6CGZhyjM7zjGKmj5kZ31HGJ8xTataHlbsrdsagWTfz4dbPyTpGSEezL9k4r22dw4a5g2kIMEXwBjxHeJVZZwxYWu1T1HI3VrK53OkPRlaiBNs8NUq+OwrG1SzG6kCxUa4FpI5ANAdQwOV4CGUsuYcZX8u/8gHN8137XWNp4AlA0AX4KOe53IP9zItrR/93A1MpEIwXhzP6iSPrqVzWUcMcwxv053UBJqLlsRqRs3I9685rg6wIlcvVABefOq0JTKhrpYTZtKhno8ASzLYO/8Wjh8UySmnGdxoWh74BuNW3AEyPi04xzoYHkh+Z4yhdU+qdBhzFlBeIiEkX2VYBnWVJmt+jwFQAbsbcCqvdXjZaltIWF0YRExnrioM8BbgAolbAxUoBLvkO8gc2FwCDvOZvrqGIxm4FIDIvBCThtlNzWzmTdyoJPfc9qxRLdRaW3+7efbvL/Ufj5qT8beav1HAy4wvIw4ACQO8r+n3nQ0Wti229ePYLKcYqViJwfE3VsHbtV0Ck3JE4fzkrcLHA5/eoAl+QtZc+V8lmDT7Kxp5daieyua1/ng/lP6U/CTJjbguECrdp3lZkluaAdUU45lFy3W4gLFatB+7hfN6aR5jKWIsyH6SRCvg3I99MINYg1ivrimdZQbE7Sp3l/M25EEabNrIuyCseBcnz3G5zlCHlrGehMQeUOmUdc5+UDuXeYVajwKD4h73Fx5SAPSt+ZBFQ/7Cs3gcsyjJ3fbPG48i+2ZWdYvIV1HRJY805Yp0fEGqZW1aIWLbsCtGWhQCyevbqpPOkUnPwn/rAOnvm2edtqUyFwBGMjgr11yW8H+XTCBK/CjDW9avB6CKADVkRGQUhmNdXkQKRg5Ftke9+P8ldLYtXA89aQ3MmdpTPi7LaY/4//zf/1UPyTqJhAboAHEymN1qbVcbOc+h5UvpumA0ikLOAo91GoEQgAwoBgSxWANFm1fUGHOG3mYhJzCgBXl7gctBmgyT/J9rnqHWzwVJXHuFEyiDAk3NdNsCNSclIvMEoLCKLjH6vIxpVG4XnGCxpgjBB815KlyKgqxrTY74GYMfPa5culj+rfAht1tahQl/wDaX9BAf5sMF0T6S5zF8JfKIfOF/zk/bAgsJG0P/9YiphDQCjgC++YxOXNihR8nyGnySgk368//77Bn6Y6Xku/lLMH+Z82kkAA4xroukZM+biqurOM18wCAjvbDjMXoBKashzcOCHSv/JUXjyY/nBPnG88mkKePH8ZWnybOzPPqsypqAkvkfE/k2ZAA+SlqsZE56bAAiEG6ws48chQlQ8/Sdinva/qeokFzTGr7z8W7Oj8i9eJ3D345/93EyFfZTw48Ik5NQqxc4wDsefeNIZBbjGGmuzLxt7TczN912iLqmPyj7q5NX06x7rCP9RrTvAKBWwtpPSaWcFPuyWTxA5BG0yhGVGmTLwjI9TCQc2sIGlBUYdFtZMO0o9yhuaqjem1uTIRAYQuYzksPERv56zzi9qBQjm0hHTdbDfFcPrg06sTsyQZW7SQdJmPhh7MxcRHrSBduoYswYvYV2MaNJNFZNgxVGHrP3VbM4Ms1Dtj6XBghJTowXUXACGHfgSyOxLIggXBV0E9deZgRbvOY5bhGHATtZ9wPv8/p0Sy1TlXCkP05kDwIcv7IyBZ41D2ux29OcOPukAMwPOVqoTbZ/2FNMjcytMGWyqTPH3tb+oZw5zdhvFTqbc6/JBFCrwQW7TNTXkDYCLwSNXWfk2Vh5RyikCSjGjAkCUdtHmWvyjieR2NHYHnhAM4kpEajvRwa7i0/sIBsjg0+Cr/sW6gzyLvIubEONUAaBViShnRRj/APqJ2e81wjOQ43kR4EO/YsXZJFDNdy2rOCdk2UBusxZtFVD/XCVJyj/PDEPKPPBiWgGT1+QqBrPINdwP8Ml9XnrxFSvd+LZX/65bFm+VLECG7heYrD0liwOlUzUuW7QXtpNxY0kuOtduyldUY3NXO10uRjeVtJ4za4tkIMwoCi3tw7fX5n/tkq363lZZVM4rzR3gFP9RfN1pV9wUpiwWskQxHitUa1L/USh8VpKSCdZOhA/zHXmTNEbeC/RV803/liVvkTk218OYqx08z0RL71nLFuZb96PdWLGQ/1GiHNTUE0UbnI2FM5yztckcYhYyn9kzfA+Lmy0AGoOdim/Ah5T1z9qHoMp3Rh9FgyI933JIHbRZX9ebfUQRJlOJ5BuyiWIQy0trZsu7t85Or5U8PKKANxEKy9cB4uTvrr5BHjhBCfLO/OtcXtHeyFcwi/FDny3kOeVqmPZzymjzzVdfN8mCm4tlim5qeU70fu+XkoNzZfxRILPk4+pApn8XYDSy8W8DRqNErJLrAzMa+Zq9+igwmrZHzo1ycs0f/8v//iEVeaIhhQ1EOHFhmNFJkHct+hyqG7QZxgEbBXAmKsxPfEdpkNMiya8SEISW4WApDq/WaH1Qs/nkOxjtypPSTBK/83nyjMaEDjbm99Rrp30ASt5jMMk/yvP37NyjZ24sdpKk7fZrrRrH3DcmBLRj308bltcOMbn0Cyf3559XKqLPPp1SkNBmNimgNGC1ovO15PrQB4zS1+0C4Y4YVXsBeXwHQXvy9KlKGYTzvJ6NwONZtME+ono21/I37Ojrr7/uv1Eo2JxPCYxzvYGmhH7MJIB8+vSYSs0BBDHhf+tb35q9+cbflK9fVwyKmwWpO/idcqC0AWaU10WNJUICH6yXvvFKCQON1xf6m/r0lNtkLBHQOOMb5Epw71Z7Ehlr8xnMJ/0SM0pC/R/8nR+6vcvqM8IZcMp9PlO0/V/9+CcWFt987XVV6NrlsX3zzV86chaTfUWN1qYOKOL+gG8CuLg/2jb95J4GTRIyY0Bd1jBAtCasGTcOdECd1t2BPTsnMEoFGsZ9l5gTmA3mFDAKeA8YpS0GYNas62fLlnlUpYRerfV5YIxNsBuSFL/AZ/Zb9mEYPCqxrAJSBqNDJSaAhA7oyQQMs0KQHnsBN5f4WnXgHmDUe7gZFsbjUWA0KZtIxWLg7dyqWgsA2GZVzUw0kKiE2m0KY56ctmBeSnIuyGr84yMawfYoYNkTlUumn1kLacf83nN/zsipMvj1nXpM8qwA4Yz1OPZ5bw0nFweXfmSM6WfmJGZmWM47YqkwtQZoRgExU9WgtMaefLDl4gNDBAOKT+hdsWNrBUphyq4r3+VlBfFtXiOfTa2tsIM54Enn5brZmgNA50NcBTAtkxNX5m3AB+znQwJ62t9vM1HkF8977O2XqTXuxPPal9cbzJkpZT138Qjy8bKPzJJawSnwEXnOtQlGZfxCTPA7a8N+dg0Avc5h3xiLLq8Z+WkFXVYPsgag5CKnzXgKXPN97z/1EQtLlF7ux7gzNpAaZBXZLLDOPcmCgtw9dOCgfxLkBVuIDObsuCi3IzKb7FDVI+QUZnXaCrhD2aV95JBGNvIPt5YtAH3N2Vb166jus1Eg9Na5S7NdYkflVS7iQplhcK3QOK/TWWP3rRdfmp2WLCZ5vYMltZa2ye/+torPMM9OuQcYbJ9wj1WDRaffaiWAAC1eOdxhOTkbnXPTVmgpKANrH1BAIKW0bbPjyzdEKFAvXvcHhGaOkJ2TbzdOupyPWkf43ELSANosu2W254xhzTA3yMfEULi8p55PmVbGn/Xt+VHeVBhNzqsduh7mnxgk0jghIwyOe4u6BHHLcRhPk0vMPQFP+Oh3kNAa0lmpmQQoEZfEPDIO13BRYs52bp5d3KEE+5sEPDcqmE/XEYtAf5DTyDL2tN0hBqWy5EG54eQVq5s5AhR/4QuwwquvfctgdI0sRatkV7tfTYThb/DZzDx9PQAd3Zwendpprvw1WdEyOmb68f5f96wRSJtkad/aRTmd5wVsRxZHpub6Vc/90Q9/+yGgBwFgDaUXCf5yMZdHiFjANjManzFqIyOIxgMxaTPSoNwzm6V8XmrjbJTPIRHXTCoaalJw8B2DtU5nguAyUOpUSiwIa8CdgqgAa0UE71dEOimhAHVotPgMOQLcJ34dBmwAAAttYdNEk0PD5Tre53l8xvjAztGvgwJzyWO3T+YdgAob8ZoOB7QemFnawL1pYyL/EYrWXNUENhhVL8rsUePOM2EzT5057bbaHKH3aIPzv6o9bGwCkRgXTNEkiydwByGNDylC9QWlk4ANREByDzY5zDDMKOP14vMvmFWFhSUp74cfvF/MMrBJc4BpgbZg9keYIXgpCcr1MLJQCbTl9MlTsyPHjprRJcqdMXWOUI07Cg0aImsI4QEDztzCQHs+BfSeefIpmeA/N1Ckj6yVp555enaZCFCts8NHj1RghMbtpz/96ez9Dz9ySb7vfO/7+nlbbOohC/Nzl76YnRdAJogDrd/MlNaTq51IMdijfIgcLmfOEEiGrxksu4C2AxRK02WdT4dkytva3CN/XrVtScKN+SO1EwFM+zQe+JgxtlReAozav07txaF/YkYxIRFyoHGNadoR+q0Zc0DAuMb8YUZU4+C/SULYh/ck+VowFnipwBfaHn9Rf68BQRgmzO8Fkmo/mRFu4HtHCgdrBFbUe1RruQ4zHS8dBT+lgcJM3/sU5/7S8kkJo2AHDkgxN/jPVXlMmac7y0UBcY/CKkYAIcZnuHKs7mcBmjA5+SzKwqjslgxZHTAUOeSfktEc4vk5F5gFmGGZ6V9eYZ/5OwfIyJSW2yaHUX2DuWM9OYBJ8xHWZC74xU6J8WF+LHT1RfK4xrSVe9tcT05KxhHQIRmHiX09QZEaV4NRrf2biq5GOV9DmijKu5JHVMoIY8mc+KD0oUiviqkh3y8WjJu4xFDCU/NyXf7B+PkBUmBGWb+sUbJTMHeAC1uwBFKRaZQY5pDlb8YFhnSdAIDHqPMJZ17oC7IPcziFO5Attgi1qR7ZMB7m2fsBoQHmPhuUBo/1iTzkHsjS5avXp3vyPns0mUa4N+2Nrz/ykgEBvD7/zLPOFYrZHnlOFhSsNlckrwhCZR/RFuTZp7Im4ettM7Pm2rJX7lecL/gAMrqPP37UlqkDCgi14i3G1OU+JXMOSeYAQJc/vzDbqkHeIGsZaZpYI+yZFQptYMrWHnv80OHZuTNnHSi5DpZ2iyLyBYTvCrwBuGAGDdg11HY7E4sdH2TnN+397gUJwGBPae0YOJPnk2whBDBJ1iRXqIEBl+sf5w/XsV4At7Dk9JuNVXKrz/e2iLA2AO24Q/CKEoa/aAgf2soYp4qiGUz1w4pFZ5lgfdkVSOAcsAvQtJmdedDfjA3+6Fbg1VrcKsys+6Hle+o9iGVG47RNyfs32kqH9Ul7ke2GMrxF6xwlTDEjt8iSouw1NwRCb+/ZMrss0anMrfIp3aZrxNjL5eM2fvQuTUrQHPOFH3jLYlurimXOK37RkFyUDL/V+OTFl16x8sN8z+VOp3ZqNtTz0PKRa34T8PwqkLj6e18Go7l3iJBJkUbedJaKeY9Ws7CjYh4gOco5SKw8P9eOwPNRPqPjs3I+WGb+6IffcwUmJyTXz/GBzpcJS9MLM6DShwisyrBY6WDyZY5mlWhUFriYdTy5pV3Y8RvfpX5vj8rWsaCsjSvdk/3sOkptHECeHdO82VNSaeCnqC3F+8eeeFw51C5OPnuYf7fYHWAe1coz6Z+j+TBTN53ONdHsGdS4GsS8CeDhd65hwxxSag7AKGYSfGbwIaQtgCED5K6y4vJ+aHadFJma7hYuEo42N4u9AsjG38obWz0CUAMMA47jkwtzivBdvnZ19luqO49ghAH+5je/afDFBqKPCFfAOM9GKPMMngeQe+mFF2U2WvbvybPHe/GXxcQP6MUvM24SJwR+Gc8rCngg/RJCZbdML4B2rgfo8nx8mQBE8RGDzbTpjvrNAjUEYbBZT58+6Xmh34BbmBwfYBpD2n6HADCZqz5ULe3zKouHT+Lrr3/L7hAI5tNipqmCArhEs6dNvL9F7AIpVxBctIE2vvPO2x6XcjoHHJWQrs3TFTH4XHOGAAQ4UjsItpD52yFQfViA/LBSUFEGlXW6nfnWAQS7BBjFTEaJw7nv5NznOibr+H2GxYi/5whisrEJCJuYuQ7iqb/LxJNDHDAzsf+AUoFqg0+NhYFCorR1oDowpn16zUJJ6bCfl8Aof1OVhBcZEeISBO6IHNDpVW4HAmIc2vGNRdiZWWirikGo/WZLQHqcMcX17zb5Whg2G2p6oT6PgGPN+PfuO5+PTMPoQ5tx8ucEbnB/oo85djGjtRJQY9f3ETMxAtj4oOZagGeUhKSBsp+u26jG48+ncfaQ9VrKvOLD6SwSPLvzexokdNAY1cl4DqYyB/hhlmwWdK2maZvGloCkZYGTFf0kWn4Js6yUMVfd0bh6DBl4KzWwjJW7FoXP+0rAdZMUJ87TB/jNSRHjsN2i6jvXxdQKy4KqvW8AIgZ+koWW7Tp8DSi0N1nr7CtYI/6GQQvIdAYLWFx8DlHetA+Qa/Y1bTYOC0IACp+HFQXAxf/TFhoA483lKa+zwW+zpxVkeL0sNpI7vCrCfdvEUEbGMz+OBlfHUbB3KSoduXRVMpCxJt8yyjYykzbgG8k9seZg6r+Mr6nGgdzGvpfAIWMAcNr/GAGjZ0oZ1b7nvsiHA+rj41KS9+s7n7z17myfWDcJdoMsFwYhmJFTCrCm+z174qnZDeUyrxCDAAAgAElEQVQvXSfkdEtuTrtknr4rSw8KCW10/l/O2Xa1yL7wWSTZlTGE8cxZjGk+qZwAn47kbv/RnL9Rgvjb5wnyRNeQ0gt2kCpNBLmRl9RnOXuvzct2kdP7ECBOfSXQ6b3S+4CzmLbHjxPzPDIllsv4fNqqqevQuV1hrP2gAz6NDVBiGi0lBymMqRUb3OvIlMBPgq0ERrG0Ii8DhpxflUpRAE5ArpSxZSliSzLPr90u4Kj9cF9746qo2JtyxeLvW/p5UwD9LsQArKbOGYrc2b0BOQRWwYerXwBqXve1z1jv/z9nb/Zk13ldeR5MiUwkgEzMBDGDgyiSEkXKpE0NZVlyuaqsakeHq6Orux3RLx0d9bdV9JOfO6rsClmW5JZLEkWK4Ih5njOBRAJIIHv91t7r5kESsh11IxCJvHnvOd/5hr3XXnuixCHjO3niZYWVHbFR7vnJFzCSJWcJx4BJ1eGvnyO5NtYDzwOgv++9en8NjHLNyIjUF8VgSZm/yObJsyCXR0B7/P7kgXucEwzX4WT8PUbmePxhjsff/73j//H775oZDcCKWzdMRDZ5bmbrfSwE9Ye8x+ZMeaAEubKJ2YwWDPpuwFRi9ua0GTJpgI+t2jQsHqwNAAfG8Rnmqic44BCQxL3YiHyPexUDWfXMAAWViV8He23sKcRdghF2NsA2SpTrmTlqgWqhKesxysvFjmUpw/oBGB27o7gu6HkYOTOe7uwm15WED8KbIr8sGiWeyPykewXXITP9VZVtylylXAqKgfHzmQBjrntQQI7rLsglwPgQjLyPwOQ+MCWATwA388MaJ/Y0NQf5LCVJCNPgmZlTYnpOnDjhAw5IRUFR/3Ov+rITl/rd73/fY6EUDKzzjWvXBSoPVW05fR8w6s4pmu8U7Y/bxptQUor7p4A28ZjchxZx/P3YiaPDbQHsuxLO3BfBzZycPX/JgPjC+Sv+7je+8c1igPXMgGNXTZAAZUyPuhUsB5O5SCF+mBDmiHmouOOHXs8CMaW8EaIGXeh3gvX13mY9DOtHnVGY0d3a53spcq1/23eoA9YIjAJyYQ0KqGE1ljvpGQtQv8fRM0l0a7ptDMQM2kQ9jA2xtAPNewg2K5dmSXnfAK6rOQBGCywV67mhGdLV7mUNIApbWgBszQVFgiFRrfU+CS1VHcDz08X8KR4dkOpzMwGgJX7CfK0J7zWxxHUp75ZyVAGAY8E8keEtJMdA1Hu2z3TkUwQiWcR1nXWCvsMiDDIDWjtEwfsT5qaTweoCiR1rFzIbsq/ruZabcSJcR8YC+wjFSXYvhuqq9mQEeOr5svddL1RsKSDUIETuWdVYGjYTuizX4S2dL5Q78aIoMDosZT9ZHvTeAiDk5f2gsfA5upaxP7fqzN3TXniqNQWMLiikZlZhJ5vFPgJQl3R9t/XtWDjkHufJ5fF0hjC4XbqMrG/3Zq+QmAlQFxib17kAlKaJieWt5CpynH3ENeLSD2CnDXHkLM8TTxXelOQG8PcQJdT3DAhibyFDXdWkWVhkBWQAMor7H1C1Fgzhm9dvWX7elrx1y9DuREfVC7xx2wUqie/3eeCMaC2mdS8kgEMWBCjZG9tlhPK6vXDbIPfyxQsGRccPHRmeag6/8dKrw7kPPxme3r43HN17wKEVrAMVP6b0XYxrmMg9qltKeMVdFb+n09I2Mc1LknmAM2r/smvN/jUrBxiKbLCnQzPK87hkop7dIJCYV8CPvmsjRXMPy8lc85PvB4CG3cKIRccASBe1D5zopn0Js8g/NyAxQ6xWslpf5jJ6EkIBeQ/ryTi5Jnve1WoUo4mr3yF6rUcTU07Gv41ZDDrkLc+scXAuLKs4nG04JraX9Qp2cCUGDH68K2Ivw5qGVS280C1jScJzbKnklPYroSpLdIjCqyNQ+pQ1UWLTynaVN5NRuCQD/KG8tUt4ijWfNF+BXfacAEQxOPWT9TC4b8MaUcLv5DJwjshZcDgHS8hiNuAkE5H9zFnnPWf7NwOc9Y08iSybyM5cw5d7FjWu6Y1nwejad8s787S9x8Fiuc56GbYmpb96r7GsTW5F3uNndB3/z3VjIIzf+8r///Sdb64mLoefAXeAqFg0fAnLecKMjG5iS7+ZU0BGXM5sSLN8rdx4P0DXrsW+Bi5QwErKN5Dd7oDnZMlrIAi3uL4tJNvdyL0TA5jwAR6ece9S5mEVR06d0gIdiVuEbmccVd5DxZd132z2ZHyHAY41F3Y39zA4lSVNPCWAivcB4whIOovE1RQ2hOueUFFl3O4H9u/14aYjCN+BGcVNj4BNAgALSOxmlHRcVVbCekZAIzXaKGDPdzngjJXrcR0ORUIUmG/m1WyelAOKgfHtk3DBxc/YALR0auK6sJbMH2wn3zmuEkz8n3gn2NfrYq75/i8Vz8nz4sLn/ggjYqzc9URjiKHD3kCQuUWh5p3YLNaDagSsCQlLjGtFrOTxl05aCLC2Kzq0gPHNcpMxxmuKwaoaq7PD+++/P/yNyj8RLsEcffHlaa89GY0pQeN9JrEOq8NnKLHlhAatHfNx8fIlW6oRpnbzIxxgQ4m1JKQDUCbQgJueHtd7ZHzsph2owOjOuV3PuOkBo7CkVnI2cgq8GVi2gOX/MHprzOCaQZfPQWyND3BA2KS9pPZsgZuKDw2ITmF02DH2NUzPGIxu6hi/JyS0IDj0xdrXlZhY57JEkc+1FJrHLcFfzJXK0/SzOZ68wegYbPt7uOr7QmOB9BUB1exuQI3nXv/Gc2VB13OX76drE8yXhSxMaM9Jjb7mNLURA0rZCzEmS+lVK0teLsmDrDM73AlcvU4YBWaZ9LvvR71NzZsTExhfGxNxoQJC6YBEjFzi3Bnrsuo+Rq6w52gTuSoQM6M5JR70nhJZnt4XQ0qrTwFT1w/VsoQd5Hlczg7wioeKlqLsUd3LyhBXpNaJ/W+500zOVlg9gQ6FoA43ScihxqZclrBhZNijsG0gwu4Y2JYLmGtO4jYVx831achhIC7YA3NlpkpjwTgEWHDWM/9kE/NZjMu8ymiv/ZfwpQBRZA/ze/PW9doDAincP2FaxGkm9An5yd7G6K71UxwgtS81HuQPMga5CDC9ILKA6+3esctkwYVz5y2btqlZxS7lASwpRIGMdgwwSls9pbSPYkCJSSfmEGYOwLRD7BpM6PGXjvsey4qThBElc/7ofoUxqZj95c9OD6+9eGx4pPXDgHDegdzYrAVGAuty9NDR4YxCj+5duzPskUG7U/KMmp+45+369OQ860n0+Wy9mOed0rpjUMdraTCZPYpDAWZQ88++qX3RPdLbiMtZSwUFDA/KetlwwYQg3EbzmUYxhGslKZT5XVS4A+NKPVcSRJkr1gBG2PtAwx5n6Wft7ckhHMUhJi0PG0swTtb2NlUiOiGOsaYmKnsEdz45CcwTv/segFy8nlu3eR8mFhtWiOfhDABIkWGc5xWaPmidYUuX1KHp8aw8XDoXdzVnSzordzFOKHUmPERULsDUxfU1Ps85xBzPr3smPARS7eiJk0WmIBdgNqhjamdWh0j089p7088c2bdeV+QsTQ5QyzZ+j5xaD0bXfydZ7YRkxattb1jvlcnnRx6o3G/t2msjmKwXrPNIt/GJ9WB0Ta+UYhlfbwyqN/yrN1+TcV0HxO6WVkjjmpD+O+3m2uVma6etLKP8nkz+H8s0sYoIL1tmI3Y0bnwmEjdWyiw5/pAFZ3GJeeJ6xE+1UAzbmjFWbGLX92qh7HJQGttuWZ61QaqI/5IC2G2N6V8xpt1pCMZA10lSDWONcIsbZFwPjb/7cHfc64Lq3CFAYUZzb+539MhxjwMXnDNK2/I7dOigYz337d1tMMpB5HCTjAMAxP2Rw+5YtHav5lBxb+aJpAISdBb1XcAk3yMrnXsSh8nnELqwhhwSXg4S17+UdmLuKHpPDKyD+m3Zqve7rgmLiPAC+DlxQONAIN2TYGecWNOsw2effGoFgGBiHgCjCKx09YrxgKBwAWBi3XQfACzXvSJ3lze2xsecwmjxXJtV+oTSTTNyeVHM/rG6mLz06ivDxQuXpQzu6N/t4djhIw6vgNk9fvy4y2h8KUB6Vc+MDMDqZA4N4uUuCwvK7wBfnmNpuRhjGJrsSwtsjWiLDiZsz92b1y1Eds3J9a9xU2eUvx04qBAGKaJZujGZHcU9L3cQMUftyrYs6nOTQ2oF0Ac42fNhOnNY0/ksQCngLEE+EYa4Zg1qNWI+Q93bAi51foiP9fzivkNoUwoJL4HPu7wKZEV3Jn7c5YyhzrX2r+NEpVI5O8Rtqc6hw2e0N/A6uINPA8gxIKV4fhTmWIiu/z8xrTnPkSNjb8yaPFpz4VsIhxgg5EBjhSuKnJjMFYIPReDn6TAB+KaWXf48QLSLeUcw2rDt+IQYnhhH4zXCdWcQqASutOksudVdm3DFoQABiCT/aAzEgjIcgyvi5GBZVZ8YFnRYVoiRCnEvqXnEY7GWmwRMcUHC+kSuOj6vXa4Mz3Mg9Bd5ZOXOZww0Nhs0wmQSrvJYYwNgPNK4DEQFsEjwsCtWXhq+y/9xTcPs31vUvtG1eDaSgjirGMwAMJgc4ky9vpyx9nqRSMIaJqQHMMC5x+vjMEQBG4c3tSI2+SG5zL058xirdHNDdgAK7fHS87OfIz8WF6vHPDKQ+ccgAGyamOhkVM4z5xtmis/ioXHMvNbhlZOvGBzS1tig8OAR961/qBAf5MJDuXFn9GxLMpr3Hz2kePSbBqOMk0oFsNl8Dw+X655KngK6DigMYIcMs89//eFwVJ2SDmxTprbuQUIOAPQJ7kwxc8hDkx4PZHBoDe+odNOcWL/H0lNUTiAmmIx/xzo3UJmwmPbsVv1Mb3/9HyMbHRuw7hhSzq3mztn0ra+Sxc3vIZCi95FFyZLn2oQpwHoTnuWtSdiCQCFhUMwB+wN5w3o9lNy03tDYXVFEe9atbLU27nilteWz3NfxnfpXMdbFjgJeA6Sjn7Pf85nsKfTSmC23/sT4h7mG+bQRrHt2LHeSa2BRN3ZsI7Wh8fZxnk1AwXhqzu5Qi1qkxopk9x2Fr8yILFqhFrjO6z0F896XXtKJECit6gQYYo/aSIclZex46ZgLclZeeukVVVrZPXlOSqGtrduaQZywoDEQHQO0f0p2PgPktIYF8p4NAg3w+31gNMbJBCD+C8GoZbBJkLUk1PWgM7ps/Aw85/j9r4BR/pgNEkWUki45EDCjodnj7s5F+T0lPLKBkviTwrcJ9OUatqrbQnMmHJu4QRvJIWw62i3yGYRAkLc3PVZ4K3fX5exruU4elqc2iBkcKU1eBCEXC1Zt+HjV+AskujVebyLc7TkIk6zrPrxs9rjsA0S599XLFy30OJiwo+n8k9JR3Ivrhnmj93HVPd1iAW/XkZhMrG3GR21PXtzfzy9BwJxyDVhOfnJ/XOY/+MEPnHVPgg/lLzhcgE0AJC/WgHF8ou5aYRFSGoVnhgmZ6ufLQUf5RFm8pl7xAEuEN605LUg1D543/c66IGj+4ec/1/PPmR21tQw7IWV75swZs6SMIyw0jIuL0GvesRzvS7kYfGgcfA+FZVZdinHODQS2Wxn84y9/7fhVYnIAlgAkmiVU287Nyq7/wIAUcHhFyod7796zz/O4ICEKo8ezEF/F81X82dIk+SFxbGSZsw6zLmBPr/nNwwMUIDFlcuV4ngkDkTCiFA4xZQGjLuukz8GMAka5DsxoDroVg9YlYMn7uksnBXzm/AVY5SDnOzCUfC9g1G5eBH8nJaFwDerbHWRvBGGL+ozPIAAC1xHGISABt2GHklgw6Fyki4mFu8Coz5LdXXoega8tdJnSvBh8NriLIlkTfs+WRKknf/blz06CqepvAKCc98zF+FtOXkcJ9L8NXYYovwekjhOgDFZHsZ8lAKt7jd2gUjQlR6ohQAmJNRlV87nGABj8EQfK3NmVWsy0jQE+20xNAm5h14kFBGxoEeySpfMVYIQ6ocSEXj4n2SEWdacSLSiWTib1JjKhccnC+GKcA0S7bafrKwPqCEdAOeozTujsEmcwPhinAJMbKt9mRk5XQYHSh36WOEuxPgBQyj1ZGboEzrQrWWDQUXfThdZh9bSfIyepTwpoxavD+QBwmU12Z6AVyxxXExFjx7iS/Mm05holmxXPKrD5ne98xzLr448/9r6KJwpZBvhBPsZ7lrAW5CCyxRUHJD/Y28wJc8AaYBgj8zDMXU1D5xLAe0Ud8ezSfrgyHFQmPdVW7ghwPhYItTv/jtzmmsOdYmB3Cowtcp4Ae4pJ52zhySvvldpe6hzs0Pk/tHf/8EiGxOPbYjZvLgzH96pGqGQUu+w+QBlXOS1yaaeqvUey0t0bd4ZjBw8NjxZVokuM6H2FCLjMIIk+1F/VeA0c3QChZHJcFo6BxC3MnsBt3DqNz7E/eDmMrV3zaZkdEBodaV3HvhegCFjEtY+xYfZauof1cHMTGEHdi/3AmADMrAHMvwZn8Bx94L2kMSQ+3DGvrZdj8EeHps4x301ID3smgJoE5RAlbtiAt7VlWc58SCp+ss7sH34ynzvkoWRvQJJYXkEWdFyzE7U0e656glwlkQswrc890r97mpttB2SEyTBaluv+vhxB9xRHod6MwzJhUJAKzEsTCx6X5h0w+trrX6964tpnNS9gk5av+p4TrAi1sCR61ov0jDFtWVWvCWDs/4/l45rcfT4Y5W42ZEJeINsJN2gcNgaj68Hw+L5jWew9maoz4z+Mxrv+7TFrOn4uP98Pvvm69G8xfRF8/AFw6M2tAVv5kRHYgjoPkAuzQRwX1BYvP21pU0ZHB5vDb2HBorCAfR1vWj2PwUp3stgnawLhAxjlhbAPA8o146qOMEsskWtD9ljNhomm5wUzxQtmNEqlwgRK6cDQVSekFY8jC8Q1wtDEMge88QyAs1j4CDH+DhDjJ6DSWX/6nMtS9PPSacphA+2WBBcDRsPUApT4PoAq5TBcj69jbgFuzBvX4LMwFHz/e4rh/OlPf1qFrjlssMJ6JuYsz8RP5jTuM56TdqAAX7pWEGTO88IgoJwZvwv3KvwAgc61bsu15/lv0Bu3y24JJJjea9eueA5QGvzE3c+zEZKAomFMJYhKmPOsZi4k3HlOXEGMnwB67jcnRcDzzs3vNoN5V8L67376s+Hk8ZcKMBFYbgUohk+WLKU5GONL6lrC+pI97C5Tcg/aQJJSw3hBOWS/sz6sIz8Zqw2vPvwrUqS09iOGa1pxjQi3fbuVrCWX3i5Z1zuJw5NywU0PGIUpJu6VbPpxApNFDYxZs/IRXDkLsHB+dR1PH8qJlbvWGz0KKW76GGGsF3MZMEoYBM8bYGWWihhISovBAKI0CGPoDHrmzwZij4P9NjnfkgHUEOUMm2Eko76Nx4rLqiz6WPUBqONnmJz1FoZ+1AA+5EyD6wgmK9gGmus/6zPfsVoB6y4Cn2t3MP04CN8GAGBU4Cws8wSMwow2oDS4l0FboBPquEB+5EyUdfYOdTddpJt6rgAinqPXwiFi+r89TfocIBSA+UTs1xaAhdzyKyqBtnj9zvDorpglvQ+wBdgBQqy8+/52+3fcn+MGpTAxqBwbqBtppQ2WouztKdJ6cW4ADQ7Hwc2oz9xV8s805XYUCwkbtEEKlpqij2W4kHwJu48ixXjDGEyJNuTGDYUPcOYp/8RPG8q42vPsDSYw1igTxHj43k0BYcbAmMJ8h/iwAdguXeR4iA8+B6BdEktYrvS6p9kvKmIIPJBLEFc859qscAMrDGJkC3KH9ppc47vf/e7w2alPyiugsVPdgZrBd67fVtyvamIKWF6+ekU6YNalr6bU9hN37H3tLxjC20o0ctwix8Dx2QI6qiSxX+d/WWz2bumbc6c+G07ul9dISMNrqjlweSVZf1OU5dP4d0lemmUUGD2sZh6P78sgUHIaewTiBfljzx1sYieAxZWbBDlYuYBCgGMMtIBUJ+7o5f3eSXUTUqm9mvydRi7MNZnw6BzkSPQGfzcm0L3QuXyONYprN2FgKdlkw87nuQiKVMtw7VTdJ2eesxdZC4h1z/sYl4BdFGPLQMC3Dcm4gtsQ5TzY6CYem3q7zbYzTkJjinGtmruPpRd2KjEMHccccGhSBgwTD+IArwqx2GUECYhyrnUOn4JhqC5BFQnVDX80u2W4q6m9LVkJW0oh/Ue43zHI0EWEZIh1feHQi8PX33hd89rlwIjz7lh11/3V3iEMBC/gxhG7GBAYJtxrNJqP6PcxOBxjqci1sTGf/4cZDf7INWJk/z4wyt+fByAjr61TRjor7+e9sawf67X1f/ffAKMBRI4t69JN2TBhQfNQLuHSoC+fYUNgxcbasUWH20Tv50B5I+iVwQW4Yr247qYWm9dxdREiM3yvEmms3LQRuZaFshY8h4Lx8HcOri0nMqB1XzakPy+Lt5RPFZm/LZcJQimHEjd9WMvERMViCmjN89WYZSV19r1Lg3QQP5vfVqjGBhOB4AWQMh8uZ6Tn43ey7hnvcpdxgn1KQLhjRvU+/wCKgLlJ/bp2u8UNgbBIzCfz+6ZiILmnrX8JO67Pc1DyCbYwyUNhD7D+GSvM4esqA8Wh9obUAUyZJeZxSQqJn7CjjAtXecAshelhKX1QuhwQrIbZC7EsdILiO4BmhCrK4rbK0ng+Oo4U9zv3ZZ2ttCWVvMf0vE7YkoJgPmHiUEx7VEKFXvX/5f/9rz7oU3qf9aNW7KKy6WfEoAI+b4hl8n6CjdYLMMo8cT3WhHVzbFsbCZZPbUSV67l6DOO6hb2260zZvczTYWXRwqbMCXzOiRnGHU82veuMSqC7xigMemfTs/cBcxHStkxHZ4D304qWc5Xz4fFo39deXWt36w/AyPV4+RXXr5VXCy06ajEvj9UbO2wfz0MigAULAp0C+F0In9hOnjkCHUXvEJ22nCldxHMQ72ZALQHvc9mdliKoArYnwnMd4xnw7UewAK4P5DyOBWyBirXnjJCO0poAcymRhAwFENcU9c07iafuU2WOfG/2GQsB4COkoefTILzP+gTsT4zHUpLMZRnuNT4nnLgeKLHJkja8D+CkVJPYTwAm7R9JtJiSOAK4PFDHpPsKNXkqF/20soCfij3ZLMXG3jHIbuWbJInEx1oOsYeaKTMLrMunogAghHqYsEoL1M4koQWQKGUKECU+lDhROoah0GFFH7MfPHDJSYUO4cb8UvIXJtwF8JtEcDUJyvGgfDWOxP2RbEMGfWLVMQ64n5M65cnhGsgFwLMroPgRKq4/blsna5I9jjGqvZxwo1uEBOiz4wRIKj9Qx5H55dwl4SU5B6wNxisyBE8VYMnd6GQcc+5ZX75D5RYartxUhQ5aUHLvS1cumlF9KJkGGKXa6bzkzucy3PdS2QOGTfqEGtF4ZF5Qw4tHN++6uP2iOitt03X2CpS6l3x3Xku9S2J2kdsY0Q8VhkGppy3aM4s37qoXPWBwq8Fo+rSnGkL2swu5t85if7uxAYw5SXD63YBP64icsgej3d/RYcxLgGRiRzGM7TGDcdT3eD5eOUsTg7nPTAwj1s7ud82ZiQWteYgryjFVOFCFJ1VTGbteCpz3OHzedS8bdB2SYOYfbNEZ6DGKYeK9Z7R/85zck88nXjY4AKYXFjTs6A55GvBMTEkOV2JveUSnqGxAXgAqTHKEvYCM4P5bJOOWCanRZ0iGXaUihtZnVfGklIVamBI7qrfuTynETs9HTCnPtqJr08jguOJFX3rtVYNR2FBX3+DsEioUmdQ/K2G0sFEw1oQJ13tjEP88MBp5uwYY1/ITck1fPPdY56H6CphtN/1Y5uba47HUNTHM/sfA6Pj6GadjRjkkbm1JoogYyiDzWDSxZgzSupNA3PEsHoLJySntzmLwEyWhhUqM4hiN+0GwerToCB+yavnOYdVdW5BblC4MpbSKtbXCFMBJlnk2P98xOyopF8ub+8DkclBw65L1eE1Zqe7DS5wRm7M7B3FdNmfGy8+UtGKMBpAOtq9euuO4QrtA+YvGGfcBh4D7MAYnJInGJ550v2JQsNgBi2VhVqFqgBsgkO/znQhTBIOZiY77YSwV00S861ptypRAguksJVvz5QLPAmW4svj8eEM58Upj4N7U3eN7uF3Soo/PA0a5P0wt9yWRiucM+wXwIib1qUANfyeEANBNMXgEnLuKUDNUSoP1/eSTz/yc+wViy/ipODBKYBk8dQksBCnKB7CM8KUVKJ8/duy4r/mf//P/M1y9ct0xOQD6gy8esPI8oTIphA58+ola2wr8TnUTBdzl/D6xrhEacVlbmBZ7HWMghhZKD4XjTkZizLC0X9i3y+Odk+GEtb1zXs0H6JYiBW/2xiVxxKJiYXfNvLTRdL9l9jzMQQNHg0rq/PF7Ohw1kIqbGeU/9lhEcEcYADLHYBSm0/tRPbLN9nVyg1k+lFYrgZUO/3CSgSx0YoF5OcQA9sI1QzUuYhsR0CRj4WrUfPnVhdazr3L2AvLNwI6e9feB0YkgYlxhQhg3oKz/5VkjM/K7wT2A3VEemK11Foul6ESjVqSJ8ZwYxbjtNXcYSxayhKc08Cx3cylYWPeMnc9Fxrlyqu7v+E8qJuBWFxDdrBtxXYCGkytIwBH4IB504dpNMaGSsQKm22Qsk01N6Rh3haMcFkwYCWawVw0G034R4MEzBrw7do5sX9hcbS1k3C4BJjoHXb0urwSuR32ea7pcmlzyxEKyVynbc0cVK0jUWSVhSb9zhg8dP1pMpkAb5wXm33OsZ3DdYkJQFO6SNbMRz3NrDrk/oUM8M14CZCBVMTgL/M68OX9AUx0ZatCj7zqGslnohEpdlazghSHqnAIYbH3+puK3kUvoLOTHJbGZBrsaJ3OCB4nfL1+42OErm2xQf/zRRxUqpbXh7zuJ+9bevnJRdY71c1Zyi6TMnUpKxJ2Om575uSy9kTmnNjTgxl2CxKBuVNznviklHl1T9ySBloNKmv50Mv4AACAASURBVL30xWnLCNzasMt20cuo3aFSWtY9yr0gHANWldCN1WXaXcrghEHtOeDcOtGWfdzGCeuIIWLdnNhR0BMsGxPVBlyyu3krBE48dcwbz54Oh8hFzr0TLisKtULdOjTEoJW9LKPbjDsetGZWkxjFesdbwPeSyORYdPQFmfbIvT6HsObxRI3BqMFJA6GwodlnXAdWOXrWjU1gMLWfDFgbfHMO2HeW93rf3cj0XBgP00qAtVxDzgCSkc/yDHA2plRRIk1fqk6yR+bkJldjYR2pm71Vc6N1X5lVHLTE5oI28x1l3y9rPKuSj5SEuqo9/4pqeR9Vaadt2gdUkTAp1h7agLCSKYwFz1mFjuUVtpL9PvbmBD/lGpGHeb/0Sgfr98Wia54HRg3ws5767ngNxjL3nwKjVdPuq6/1WG+9nH8uGP3+G19bxd0LYLL7ghZaWPxYMyxJC/wIcYTwGLkH6MR1E6sqbn/ijbBIy3XYrQXZnM1GYEm7pBPxiFKAu8U0mWVpSh4VE+t8zJCG4WDq407i3rhP6kFrUZgrHzCtNYCDovZ2a+pg8S/JGBFmjJGxUFokoJqxx/rkc3yHQ42biDqdXqzuDMF3OQy4iN58800HWJdbqnoYh6HE3cScJZazxkai1ZJdTIyN6ySGjmfhPgF+/B/ACUNF4g6ZoCQrUVKDcW2bna5kKLmzENw8M2PGDZ6asownWdh0KGHsjCPMB+u2TaAO0MnBhcHNoeGZuP+xY0d87e1iEmi/yczzTCidWOBcl88CmC9evurnoyc0a0jAPn/H1V1zXIwMY4bZ3S32gf2BAYmiQRn+9V//td2Gb9N9am67M+Ipas/3f/DHP1QXmRtmwi2EJVx4bZcyADAzJsfw6sXz3bvHP0p/VX3TGFmPqKlIEgUuJz0M63hgr4pZS8DM655Y0rvVn3pGRapRNi5nothWwKgt+Y5dAmTmYObITgAR50znzfu13TgBoegZ9mIEUwSPu/M0SLOgoj4fApbMUIctlALDTW/GubPkqa3q6xlcVyko2N94GxwTChjsrkhpRzotxtnKysC0YkTTc57vxuUVeZHxBsAlltKKoGVK5IefW2PN+1bWYS7D/kpgZ4y+tvbVBPAiR9BhDe7DZrquaL9QWP6e5EEAD/sVtxxzALPpJIKWScgHs8ikv7Xss+dD4N3rJiTAGcwZ8WeoIaySLlOqIL9Vf4cBBZzYha/3P5d7mEzp/XKdU89yRSAEFs2Mkh6gwobardqxuZaXGOuw1HrPdT1JGmylHaMaEoDzROzyf/nbv/FcwtIDgmi+AMvEupEh/cLhQ8MdVVe4LwNlo84ziRh3ZXRuU2tbAN/+Fw8Opz79xN+HGeKFkUWBeM4S+4YYOM4mc45hTc90zjv7AI+W3bKAF5I6MPg1HoCvGSfCdNptmzAPfAWZZ/7OHkU+sU/x7jAu5CDF6Wv9io1LFZQ7KrHEfTjLeHoAzDCiyEHk4Zt676q6uLlsE+AZIKnxvqjmJXi4zsjbQggRbkwStIiXndXzbVMoA/N0/tJlkwiWZ1orgA17hoCjnUpYmhP1ef6jT4evvfzK8IWSOQ/Lq7VdctZlisygy/CQEWC5ol32QNn2WyUjGOd9gdItTyQrml33ee6SZAadrD92KnrMKi1JKmWEMceEV7A/XHeTKgAdt5vcisgzGMskT6WEktnTPm9oy5xdwDkve4hYryZunACq903edCwr9ZzR4ZOzDWglgUjjCSDkWmFoGWs8qBUiU/GwMWZ93wY4IV3YHyHGfC4wQNu4t44GkALU8aL2eeceDqcT47tde4H638hDQGdabpudx7tFDXI8TsEngEDN7bTWMWOjXi/GCZn3D7ELKD2mfy6cT1z2E5UJlB64ooTYb773R8MetQ3HW8fCsQfW4narmoxBPufTYHQtBHIMNCdCrP+z/m/1e6HcMTP6FbbTn2j2teebd57HuibEaayzxp9bDzLRO+vHPx6ndUoD7eeBaTb/BKDDjCb5xgkOtHVtdyUXiYCIYoQZDZDM5jUlLmEFkHEyUisdu8/bzZ7AcoSWGYd2/1BDL4k8fI9Y0erOUAwfYDSs4UTZsBmbfYWS51rZ4JPirvqmF0gioJhQ1XFz7blSynwnMZ0uKaTP2J2pazuWSRZPlIQ3sd5jHPzdsSnEB3KYJcCq7mYF6wN0+DvtOQFPMGolPMu6TLFmu0l1LQSdi9/rGm6pJkEMk8j7MInuotHGAc/D9YnDZAH36DNYX3zu6KHDw69+9avhxRcOViksMY080z65mbI+doEpJox1AphZ2ciydScqrUNYV7u1u4MT2frc6+1vv+33XLyZw6RngQmlVBWxp6l3+bFalPJ5DnjuW6DvngHpopQX34Nh4z3AFHNJ4kRt3EpIIGmJOf/008/NutMGlHuTwQ3jfOnSFYNuinYjgGBaXfpJIJVEhXm54bjvHYGAAm9q56l55Rloo8qLdccVz325HvPFvSwQYRQ723xVc0nW56551TgUo7JbyVrz2qcorq3TSuwSEGcON1P4nlgldyMphpEwg4DH8WHMGZr0BhY4soAogsLg2MxmsyU58GMwasam3fa4S8ygeg/r/91+MpavuyrZPV/xo2YCLSS6aPoIjNqoQwERa0ihda0DQpv1dImSlgtl5JWLMOBiYrTa8i/mi9f42Z8B461UIhzjnp88b4ephBVEaYS9rsSdtRJMnG2U5Fg4ek6IQ1UCZtah/g4QrpjPVBQw6G3FyPkELEZWENvM3MOcpM858sJla/SU01q/KbGcsGUP6RKksJRHYkRp27lLNYdRiHQng12jDzfXQjaQZWsjor0OjDXGr+s/0qGNhBbtMcAA4APQ4RAWjGJdlz394e8+Vs1bgUSXfcJHWrGyrBudzl5/6xtOmrglrxPZ9IAtXIqwgMSQwn5tl9w9ffaM/39fY7ehYQO/mlQwb/Nqj8mLM0xMp4vASw4hT0IQAMJIcPJ1ZNQBSNk7Li/kTGddr2Py3fFJz46RBxhkjlIGjrNIqA/7lc8YPChsxAX45dEhwQpWCwb23XffNdgjGx8w5VrHGucJeVR+9Y//XW55MZ56n4Spk8dPDDcV0kMYARUiMObJoveeh6XVHjqouL/PJWdnFCdqPaFrU36Jtd6ieZjRPti5YWq4/MEnw8kXlIgk+c84DygcixAJx6K7kYrWWQCoWrwqhlexp/PEEuLyVwvQFcU0uhJGG5l4+MLwA0RhtzFEDO47FpTauq7ni+ePJM52Y0dPWv826E/SbcCmvXm6Jmfacg4ArJcZQxu1JX+ScNu/GTTZKyljjTJQAHrk504lCF0W+Ef2GuxqfeN6nxgcyILRvQKefeY5nZw57ktcOrfWWgdbrAcyY+McGZbQg9RXNRONcSrZgN7GCKmSY+VxY27QNUngtWdUe+DIwRc9dq7vuFmNDCM8utfziO8EkUFDEf6v7k4P8CTtmR/uytN58dH94dLjB8M3FJ88Lf2jw6ewtVnhiqocENLSTChsL8ZZ16HOc07mu+Xi+P3nAVV3u8vaNQmXOXqWBGlqtutpR97msyERE2Mcmf28nxljLVbtn/E6rf/OPwdGJ8/8b997x6Wdrl2vckCxQhBE0Plj1/ZYiaQOYpgRJpZFd/kehHpTzLgqzNBokXk/sSYIcicBcYAF2gJwZiQQsFQ3d4boFJa9Xon3NGuqf2ERZzXOsAQ1vnqG0O246wvk1ITBfDgcoVlRwDfPEOvc7HC7tXOfWHU5JDxPsjvjFr0hIcr1EaQoCtzjgEuAtkG0hAYMH4xrark6IUDu8YB/BDzAEiD6wx/+cPjZz37mQ5VsQkAu7jCuzWd3SHns0Kb/3amPh7ff+tbwkVxRznJUkg3JSHSwwBVf61pSBlc264qQd+96CVHmn2c0uGuXHPPB/fgM30fwwPTCbtplq3/3xLLA+H5bDGWE243rV4fPP/9csZX7utxGsc9UNYBZ3asOJeyN1Ku7JtaC+dqlshpx7df6bXRcKkKD552R0k2cKu+RsERZk0uKZaXe500pf8YLA0r8Kh2X+DyZ4MwVAJQ9d1xhB+kakn3KfRkjz39PSth7we1wC0xNiSElNnhabpp5zcMOAYM9uieJDdtm59zhxkaW1op4I8AobTJRIIkZDUO4XtgE0K0l7qwZe97PjU4DpKCI839+qoV9M6KwnYDRSmDi/xTwLjdPx1/mPZi8BrGZ6zVmtNyoCGKUHSwZr6o9qe04ihWN6249GLVy0fr5HGn+Sig+6z4KYMTY9PNwbVztsEGwQji42i1tVxzMRzPFOZ/FBnRWeYOVfCbzHCOVdrG81mRTd4PqOqMwyJatyCUqWdCj22tPFxbNJYXpJSxIiDBLQxKL/k6d0I1iC2E7ccE/WRC7rv8rC0JsKa5CsfOt4BcFTOm/7TE6CYaahSS5SF7q3jF4GYdBMC40jATJQAApa+GYz25kgRy7evW6waiNt1aYTvDT2MieBxjtPXhAgHPWoO3GndvDgcMyCpcVniNwgzFLT3GuTQgNYDSyGTm0hXqMJIlpvwTYuH20nhnDBvnFeUxokpk4jBgpCMbkdqSjRE5iaL3eYYa6BNmcxnH2/Dl7HNgDyC30icvlNUvO97bK3RoW6IrCEQCQnOk96mh38fwFz8UDjY/wozdff8OtPonFtIdDe+VYl7vjd8rpHVDDDkDGEwEMwP99mGLF1C7LYOBZtopxxpAAPOBa36D9sU3x3YLpwwxH67ZAu4q35kzy7IQ0waqaUUWOCuzQUeuBxkRsLObZJqxoGHvXqW33e+tfd/mTAVzVEoRX6NrXe9cyAYaUyBLcRZ3gmtAy1op1wtDhPebPibO6Vtz1ASk2ZvvMZY9Gx6csUuY6dUoN8jQvyFrmluL97v7WQM7eBns21zys1pvsd9zreAE417oG18H75BhvDEQ944RJW8cWpv3nevnJ2TSg4poYciT5tReH9YO8iQ4pvS/DujGGAZjAoCtCuKnJbu9z3t+2XfK8PSysgasFMU48oCKqKA31WId2s3THTcnZqYP7h6vyRt0VQP3a9/5I9UrVDlxrQHY+hfcgM1gLh19obfFaYPRs6lyBAM31oC7Py89/KRhdP0f1+xozmr9H1kZWWxe1R3p8v2dB7RqD7rVqJprPPw8ET8Y8As3jZ3oGbP/rb79lMEoSSOKhUlojFzK70P9y07gf+T3AjDg/Fj/ft9sTV0JbY2xKHtiWsQ61mS4dREBaEo+o3wgYpc1amEcG7OBxABBsml6JzUTYe6oBfCixViqAUSszCYyKSSqGBzAK6EhCkIsc6/mx9Ni8qZHHOHmuMIEZM++nOgB/f0GgC6F5S4qGQz+pX6lnJ6GG+WAciwq6hxWd1SafMDsIpVbS3J95Iu6K5/++suSp/0mNPwt/WE4B27CobnGKO0hC/ZYUzPGjx/yZD3/zgTNHb3TAflhnAuS5PoIStx7jouQTgtpCU2MEtAFSEobAs+fezG/q9vG8POcTzTVglbJOsJWsETGjgNGtzehSmokxI0OZt9u4K0f1UK8r29XGgD7P/LAu3JP94P7YxOJoLq+rcwpzRDtT4oxxr8Gi4X50CRqttxkmrTelSLbod6xkqiokRgr3HXuUsc9TH1DjuirQzpozH9wP5hW34K0btJBV8DvuUVhBKYRZCRrqCpJxCzO6a89ugXt9RwrZcWtSRNNSXLBRMCqsM6CZ/ZV1HrN2zxzKZkTTsSmfWyGAfqSMaesZIeLSQXp+1+I1u1aMqLPCzSatfRbg4PPRMaUBo2EvxoH1CGuqAjD3CGQzos1aYMnnDEeZjV1sES55L+Vdqnd6obKx4HVmP4X7caQ7ZoxC9ZRSQmeVEclz8H2Yz2pzWyCU6xDXNRa2E6BuWdAMC4q7E45SIBvjqJRkx+U1E0rcKO5Y5pXEIxJKSEYRbLThpiAMs4EW3GLjnyob/jEtO5WQBBNK3CixoLR4dIvMZoczH5aFGg9zak8LPt82vJ0MAtuq54Kx8rrrvk4IovMNdTq1fpw5OuOwnjAvjifUCwaNdXQ5HO2DBVWDILN3r7whn3752XBDDSZwxW9XPOQNFZUH2NKi8sZdjMT9ljunTp3yddkXxFXO6vrIARhk64mWCTN9rijNhzzFg0Jcn8+6po8xkzQIwEvtU0ApC8ozVv1UhUQB1DRHGKrRDzCi3B95geAouV5MEol+OQ+c0/2q9YvsOX/2tD9D/VA+z3X36nluSm4AJgGBdE9jvzmHQb8z75uQPa42IP1Ckor0VRlwZUQBFuhKR/MBmWeK9RVQ0XtbtDcAoTPC6aw7L+SRE40kK4j39Pf1+VmFFj2Ue54Y0SckeLHOMlQIe6C0VCn1ceJahWcAkokJZS+E7Xa3ot7Xntdm1LkP43Z8pGQnJZdS8aU8FG1kAoYcPlBrHH1udrblTOQVP5GNdvlT8gkjXfeDHWWvMNdbFapg7wDekzYefb5HiZYBMwZinfDCfZ2wR8J0A5ln5EOD0QAccMJ6wOY6vjnnXAPgjuHbXag4K6w3Hch4VVKtOprB0OPNYT/pGlRJ2AaO4LPNgkNE2EPaVSDQJdbbzSqTyAnr/1D33yjguSR5tKCi+cP+PcNL7783bNiv7ooQB7j1kcUA0vYOEFZC7GwZFV8N4xrrhTEA/R8Bo5m/3wdGY5xPvOH/AjD6zPiaHPl97OfzwOjE4OgL5TMb/vIH31u1e1hgNJstwM4bDOu9N2mEAtdIXcQEo6PIiRniZ4G/itXCMvZBbZcjSpsXAKNKWFR84JzilpzYowVCGAWMuiYiQkZjBFRwsPhulM4THWpbb138GaaumJm1Oojl3qn6pLBEXOuBYjt4OT5UAgmABMBLPCl/A/xwL2epU0KiXRHJOqy2lsUckS3Od+1y1ue515gFphMOAveg3Dgp2FyM6VrcHXMHQEyi1B/8wR8M5y6ct/AEoBG7iTLge45jQ2HpMC1IGcLWMW9//5O/c6wVMVHpaU/HJAQ/DCMAGXaVgu2M8//7xT94zZgH7oO7nudinTLHfG8rDI8OOn9DEDGeGQFPGxXKNn/p+Al/njqqrD/xULCzBzUO1n672FrmEDc9c7pTvzPn57RnHOPa3btOvPyS9wVrwbhYcxhOyrLA/L7//neGIwpJ4DvEilITEHfW+XMXu+xX1RtEA1aw/LTnhTXjObKfWQsA6IuH1X5U/yf0gX1DbBH32yuFjcvv3JnTevYtUkhzckcq5lefYa/uExBlf8wLyFMGhHV3UWuSVnT/aSkFu5C6necaKCuhOmE6WxDHCk9xdjpP8ZmMt8ClPpW6g7jcYQwl5lbocd5/Zz/B6loZ6G8VHlMsj88FoA8iIkBNR8LCweyl/iZBDpghk5R7w5Ci9AI8AaO8nJHaSQX+nlnKRtT6e8Di+Lm5RhQT1/B42mNRUZvmQ+26w6ggyxUjBpBdVQUoTVWNJBIulLkcg3zLq1ZSnqNWjBX2UzHvurRZferuuUGAwAAhDnqz5oj5wr2GexQCitJQMIQagkNaVGOTvvFP74rtcLZsZcwmXg5GzK54MTExphmrxwPGsEEuFnuDgJPchg6R0tzzGSobELNJogVnjaL1eEyo+8j3HZ/POrPCMOPNIttFqT1HHCgu/ZdfU7jKvj3Drz9UhzW5oWlvefD4oWFBTCgKG8AIWYCBSkknXqc+/tSgAoYSL8s2Jew4C13PwplPqSWHY1FgXPvECYM0y6AoOq597R8AC/9f1vxWX/MCs3bh6hWXKIB3WUqd6/IilAfZc1XGdBlPtc/DvrN0nCtkC3qDOFEMzBAEW8g4Rw7jcaJmpNaRhhYO/dL13etcY7DrVnMwpftvlhzbJVcrRv2ijP+ANK4xIzaUeqJPliWntXfmCLsS671ZMYQkq21UO9iHqikK/wW4gjwgFMpACOBKeSGVeXpyr/YMc4asI3yI+5Bd73nBIwDDxx4hiW0VXlu/aw+E8XNHrDZSMh8w5ryYs2kMHJELTqoj8bBBaOJrQwrFGxO9PjYmE5MdN30MpImnQ9cEzDH3EBlTCjXAELaBiou+ZQDrFtAxMarauI2n0fHPxKgjOzj9LZPsZm/5kPOdblTxoNqDiUEa+Wnrtb0wyca3vNSc6W8myLqiA2eDtp3oUmQ49035qq2dGU8VFfQG+MKMcntkAbz8TgdA2H963UNGYNze1flclmx6KLLih3/1H4fFmU3DNZrxyMihtajME3vKDMiJ85UhMo5vH8vP5zGk/xwYZc7WF72v99ZiS9OIOtcfg9GEN6wHlmuA9ll2lveDz8ZrFxlfOKw9Ys9hRv39Dun0ON8+dsjMKGAuAx9bTGHxAlATwxYwioBnoVHsCAXAAwsc6wvreOIqw2LFOtYL4VvZmNUZaJ+EphN2dIj5faYtEtz0PrTaMHx3HHyd79tt14W7UTDl1qsMcmL2+B0LqJ6lElfINmYyzP7o2hwuNieggmcEmFFiKclRdkt08WX+jzCswu3ljsbi4n5ZXP7G7ylCvyBWgt8BjRWrWLGEsFpxz3E/Ep+ysN/73vcUt/SFv4cyguVkrarNaYGtx2Jg2NBLArvEStLr3lnrihVF6AHAGMPJk8f9HQCd10cHAnCLUgP4RVE6qB5LmFiari/Hc1PHlPni+QBrrJ9bnaHIiXOS8KHV5j3FpPE52AjalJJ17ufV72aeJQQM3Lq+IG5v1sMssIwEsllhYLknwJkx4LLjeoQI3FJMKGEB7IlrN647Hm6/wgwY/2m1+DPocrLKUz/3Q9V0hJ1hf/7iF7/wngvrwme3C3wyHyh91pruTtyXTkWA+hcEBFCW1wV8t0yp65JY/HnFjtIdh+zlGWrTNjNKzChg1PGVMKTs227rOe7oMxYqcSsnESelc0L4BUQ63hNFNAajxAVTs1KsjmNAYUbd4aoy50vZVCy0z4AjqLstKUKa9cOI03k0mERAUo6KmHGqDOjsuaxTA03vC4ErXnHvRVYkfGYNHJbgSsxolMuacPRlbIzycjwWyqPetkJO+E2EloUinrLei88Yxyheu90q4cmhLQA6gD8xsjA6xCmK2zQoFiNB+SvCHB4JjBHDB0/kRBAmHzAhRbQZVlY/cb1TnmlBpXyWFStJ28YdchlvWSk3LGOy96g7jCU8YbPkUOLT/exdLiny7JGUFRnxnj8qjxDXrmffr6oilFnCW0H9yzwzIIPncw1FWF1pA2JA+a7Lb0kWnddePSmj7sWjR4ZTX3w2nLskGaA+9EdfeWlYeKh4VilNwCceBRSz6xpr5pG/uI1J8mCfEO6zKND0SOeCeSFOk3lFSSO/Sklt8hh5IccIUYEBhTVyK2jAoX6ik2BuAYhZk+qgs8HfZ49S1zgJmsTZlbIrZRbZSgJjwmzwksBwXpJ7Hr3D/C9KzuLpAfQ6zErrwb51l6gONQCcOtRHZ2OaEnwKEeIcAMqXAO1aT5jVHbrmjPQHxghhFySnzWhrwIhOC0QuAyjFDCI3DkhO8PzIvCPHjg5TArj2IAnMkz2/cl/yUsbMnDxFAFUSYnhtFiDh5b3frBRGxUMlxFTQ2Vphe+YjIBRPB89A3gDPxxhcSrENr+w/ug+NgUeAPfOZcLGEvXiekREdXpMcCj7Ls3EdF7/vcThXQ+EaeCezL1lbG6mdSMU1kb82vrRfbXS1PAGMpiTjGLhOAEzLAv/eMe7RU6XTcX8XScKY2GdmkzlnbVz3Jep8tjEMJsFjh/6A1GD/U44PBpW64a4IIQ8ZQJYYaT+/k7ZKZhL6xfOQuLqsdULfELKDzKR//aUl5SpMbxx+9L//r8NwcM9wXXJ6WWu0iPELYHfZr2oJbSa9X+sN9TEIzDNNPjz5zlrMaL21nhQIQfCsmz57IvM42QP2Rj07h+t/H6/VejCaZ4iO++fA6PiZN/zxN7+m8LJKlAjgjEskFlUUTD43nhjQPS8WdOzSzqZn4Tk04w2WhzGgkaAHuFH6iO8/lNVu8CLh6gSYzqwehxDw/8Q1EZhsJTQCo+XqKvCZ0jrMbylO1QgjW5NSt/3c3IcDDRjiOQAmbFLGDWBDACcuyowB7ltZ/Imx4PAhAFm0FIdOMDnXA9hSFN7tTnWuAt7LDVUAjxfX5VmYF4AUv18S2EL4OyAfxkICEiFnxlbjXpLFThC7mRIdlNdV3wyjAKGfkicoGdz0JBoxRhhT3A+86FDBc08pu5Z557M8OwH5zAkgzpa8wCEv7st4eBba723UbiSg3WycXm9/65vVMlDPxfV+9+FHntOjYk659iMpdNZ/hxQdsXn0eef6XBcg/pnAN0qGOXJfeykbxgFjwvp98OsPPO/vfOttx9zcuHVj+NUHvzFg3b17z3DmrKpCwChIncJ0wHRyv31iYRnXBx99WKXECMaXolpQzccAPoyBPbv3eSxXr102QN4u1mqH4myPiEneu29e7jrYVlnNcs8Tu7eN0ALtCTPiJG1Qh1Nzu5myIgisdsMwNz7UzQwZqGk9zQLaei+hAUNYzF5gWSkqYuyeB0bJ1i63vJgUmCR/Tooc1h1WimsCYttDAdiwG7IFzkZYxhErinAstxwxoxq//iXWzPJB/6KcuDZhDXmWseHK5Xk/JV4i0PIzMqTAKIClwWjLTtY2YNPXaQCaBKbIKtgYzhrGpdnbvq+FHO75Tkp8IjBRCUcFbhyHKFAGA7qNMkj6Lh2FnmK8aA7oFb9Fc3VTxtwDWnSK0d8gxbtzRlUfNMe48nGNPu1YVAN7z0cZwauUgtH+SjvLsIVmfnHLY4hS1kvnx3Gh+g4Ajv/vkdFJHDReEYyplLBxOIv2jxMqiTnTOj6UonPWOoaDfi5RZ1Jn+eiJ464qATDl99ffenO4elvVP1ZUb1fxlbeUhQ7QmRZY4vok2SBXcEtzPraLEbwuI3VBCTf8jWdhntEJWW/LAI2vqlGsOh4dwEkCE9d0rWCdG+TThCTo9SGGDjB6R0A0mfBcA+8aElwA8gAAIABJREFUc4hHIwmVAS+ll8qDg2FO8tapj343HNB4kSE2miX3kJ2cLHva4qUTOHLiEx2ROl+BMZ6QAY/5envxtsDoA3VtUwtMvFWcX411mvqUeNkkoklS26zntXteYBRwvix3PbIfT97Z02c89kNHDvuZXNdY4VsAxEUZMSSvbVasKPdl7QDryIe8rBe1NwBtK1pXzgR91GH2ArZimIXUWFCcciqgmHzR89f+K+OLeeaVxOLkHyQ8J+cw4CHGXphrV+tgn+fcs+/ay8J3IHusv5rVNEjj8x3L6VwCYpjZ763nsEzCjrpZjfnNZ19jwJOk54QdRJYGyIRdCxCtZypWjna91rN6MbeMg71C8xMMQz5z5tzZSVY7hhiAfIeMHvZXStltglnV2dys98kHYMx4Fh6LwYY1JZHaLLxCd2Z27RyuqQ3zLT3brtdODu/++383XNMuW9T3bzmUhtCUYrwrNGntNSYqvjIpfq71n38WjCbMazxHmQ+D244dHcvjnGfvm0m42FqpvcneWHdvrpuY/yI+GvC2bvP6jFIF1hsIY5DrMf6b994yGLWl2LUuGVSEfy7gw4DljyIbvQCjfGbsmh9vcB98Kcp8H0WX6/g7EvDcj7hDPgvDB5vGQxD/Qj1OWIAoJL4PmAyjFGbFWYgaIy7JYmIrCxQGl0maVVwIP4k345DeRRj35OWw8nn+BhgFOJFkAzvGXKTrkmuXabx1QAjWB9SQXVgdgxJ+EEGKAORAnj9/1vOL23qrMkDNCuh+fhYJPw4IoBBAlLWwW1H34nOO0ZTw4nPMBdmrMCG0JSSRZ1ZZ3TA9KKuj6tl+UX9nzCQncb2ATVhNM4ACalxn6Z4sQV2Tns8ol7CpgED+7jprsEYaQzYt43JcL99TaaTNqhGLYN4kxYrwf+ONNwYSkzicHGg6NO1Xlr/ZFBkJFXJBHdkq48IcHT9eiUUwuY4pazcwTC/35X4Unr4t5vKKyq3wHC8oMSNFj+lCxdzNkUWvGK4HYiEA7mfOXTDDxFq/KMaVclEwwTEIYJIeqPi4DRTcgVI+AHAy5vnOJ6d+59qcGBHUFjykuqYkL80K3GMtU8x6c1ck2KE15XruNtOlneJOzpGJUcZeieVrsMk/C4Iu9dHJjwFkZtyIrWwhXyWaAKBVNQEw6kz5ZkHTYcmhAp2p63u2Ox8GkRJUfuGqF+NhAQ4rpu84M5bWgokV1ccSfhLFZEbAYTzFXIUt5T6RITwU58TZ64hfikDjdm8jMkwwrIMFaLNDKR2TOYp7Lt2OMmcowTKky71uJYaidxxtuei5c5JwcIviqiUWdFXncYr5FMAAtKLIiQ+FKb2lmqAL8n4ARHYqPpLWnZRr2kxMKOwQ7lXshXYNugxTy0Y/e69j9rJlq5SfC9nDPhiUVoceCt7bVam/U6EBdpTnphd45jayyu7JNrKJK3TRc1opSx4RI0q89EGBoYd6/vNXLrnA/T6dk0Mnjw2nvvxcjF3Fci49rJa8rDevxMvvVq1Md/fR+acz0CatH3PF/nMMXXuStkghIwM5y47n73JOsHrESzpuW+8d0DkFdFFCjXnhPoz/AL3uiSEnCUbnmnhOruUQKtdhpvkC+2itxCDfJ8GQMCPkyjmBP8ok1ZoX+ELelTerGkEY8HaHJhv3ihs3S4eHR/GzAHWMafbdo65wQvUDmC5ctZuEs2jRuvGhdIhkw6qaaJCktkGueZdA0pyQ/HWbGqW0L5VMSKY2QJQOd26EQMc4uesx3qy4MUhItmkFz7lwuIj2BfGr7AvkAcC+ehAJaCpxZtuMvDL6SfxydfQr0oXzatZR1wNIwxibwQSgIgNa3oy9njlTAbhp2+kwFc6z9gFzSdJdAGiulfafdZ7Xwm8CXDl71u/tybG3Bc+k/iUkxbKQ8I2Rgb42Hw3Atd8TMsa8co2wtJGNvmfHi0YGxRDf3B3iGL9zCKSvkWmsP9cCUDI2wiu4vstQap0Ir4C1dqgiclB7gcQ2St3xAuQyfJdO6xrnfI7x07VrifvJkD93XyXF5meHP/2r/22YPqqOX1rJBa37Egat7mG51zJkvaHuZGyMFcp99U/WO4CxtAXGbIlxe9eAyQGNnYzF90NtuGRdh0b5OwDUBo+TcST2thnnyNUR7PN47E0fZdMHk1mltFGOsf0V0PkcUGuc+Rfff2+VReDA2gLtgU5rkQJOa8Cd6druM27mzdZuENyicdWx8IWKS/jkOgUG6/AkUYiYxwKLUuqahHtaPGjy7Vp4gA2BxFjm0zPtJiAuRwILhsSWsjZMKcRiDCbWF6qPv2vTONtUByqAigOFa4jPU04EhUFSSmJEESgoObu7ZXXz3cQ08VxcN7GxgLkldTchBoXNkyoEPB9j4l4ICqz2q1cvGyBh1bPJ02yAazFuOo6QFYp1n4D+AFF+wpzMKUMVsATA80ZmI1G4WoAKwAnbCANK4D5gGmUPu+uC9LidJJCx5Flvu2EEZrDY2QOM+cSJE2ZOxy1S+RxrZkXT/we8ERZAjBZlURDMrB1K7MiRQ74H63RfLAbzeVGlkw4rPpOEIhhQNi4ueZTvFSlN2A7iv5hnu1MlRJgjEpwQEIQJHNi332tEKEHaoTJ3D8SKAW4obUWs3auKlSOBg+SkHVIst/SsgFbmjXGRYMX8LIoJo1f3nBhV9hh7/yFGGV2ppNxIcqKOLM9ICahp/SNedI+y6Oe0PykJQ905lBFuH5J+KCG2RdYzRorPE8ID67cFTnqnh+0IQ2mFqh00OdCOlaSbSHWlCaMKqMK1hbA300dkpd3DigsljtgxojLGJOTjIseKL2aiXfMIsQaPPqc6eFvERPGMZMvD2FmgaF9hYMQgLcOo+5hTvxUlQLF+jRxGIYLNrEeDJphYR3+a6a0SW/yk17d7iSvBy8KqS0vhsuZ+D1Vs3gZxBDVuP60twtaZui7JKGYQQ7d7yju+UMwDLAXz9YjauRSxho0TkARskpSEu5TY31UBiq0PpbA1JtfM1LpToP6hztljOuRoTI694/u6HmyoS+QAStEAZrZKRKOUDBibfSmF2y0I+xn8wQl4FQDU+KOMJtUU9PexwRIG2K5mXZN9Y2XD3AFYtD6bZBhJEA53tFdJStp3YK8y02XUsTK63nvfeX+4cvvGcFleBAAsMoOYeUDdVrkciTskox4Gk7qR1BXdv1MGuToJkbgDswfp4ASMTuQAXAGa+M4mgSPGxX4Js0fSDe7ZvUrwRPZwhnkG5BiGJWuODMLNekhldRZkHN9QgXmanwRQ0CHqgQwFYjD5PDLx2JFjBqJnxaC6w5XWx4aJ7pcQMcJsuA/Ag785qUvrc+PWTc85hgPM83bJUhhKzg9yE11DOBCss9k6yfQdKmoP8Jx5qnjRzWJr79x3By3mhMYshOZQpQBgieznxXl1o5WLl/05gLyT2ZomYq3dhpUwCwwT2FD2pxOfkOk6qw3iSqc9kqF9qGK/5UnkTFbXI7Z5eQ0mXgm8I9aL9V5iNwMYKbCf+TWTqvmbJDR12a208ATMc3/ALXOU/BB0Ff8vPV9nLSA0hugYoHq/NgMYL4wTtAjbk4xPaFuewcx/v5/EpQDmuJXHpJifZx3DGKCVnx4fxk3jEu8LDEjFbPNy7VSwiuQRNbsfqF0veSY8OyKM/WN3vs5ASkTBOleSp15aO7vcMTh7PhbpqCU9JvNlOK39/daf/WB49Y+/Mzyemx3O35P+ZQ4hy2ADqEalMTIvE/CHDJd8BVjTcbA64wlzdcUAwDLyiPuvak/wviRm7QXG0FiO/cIzpAar/54mK7QkbV3gNaL+smVUCTbPOxgD0Ou3muoMGBXj+3RctL+RcgCu9Rryfd1rPUtqGfp//y//0ypsFMDFlq82Z8V1dLB9o2bAqJNmnNlaB8AXbLcLCQYAmJRJmsSJatHz/2w6FtCZpPobbkkmo8rrqLyQSgNxDYCAWUACw3WAyGYOAEawueUYY8N10qydY1iwJEcPTykQxpXvsun4B/DiOje1SeJ2R0gCyrgeh5Yx8jlYuMQpcR0OAqCqdEvx2olvgyVl/GzYJDrxfIyrWAQV4dWz8g8wijB3EXjq5tGjHQZOQo4YNtzEsAaAKFzyCO95gVUOBPejFMomHRhcYxxaH8oG/K++/IrjQ9OGkzECxIgzRVAGVBLjCYBkrMwT5ZvYCw6Z0PPzHKzXHVmO3rQ6bPy9GNph+Porr5qVyjrdl2Bm/l2uSe78e7oOygihCdAV7DE7YdaX+EQpMux+mFUAKcyGa5xKSbq9qkpmAY5RNtRQJRaWtSB4HuV06MiLnn9K9wC6/+GXv3Q8L52brkv5oMzIek9bWp6HdSbOjOSKJ9q3Z9SthexThAvMN4kLC5rrZSloJ5NpUUhUoxLCdinYWf5PlxaBUVzzgFFA2lZcOwo/gHGkh7zjgjnG+r4BBovL4Rx5WiIUx4xAZaKCJ6WUSLBp4cbvyzJ87K5qtpPmCSg79pXZPlhCGLo+pyhBzw9u4w7FKeFTLiqELEDKLnnebwBodq+7MAWQltIjnrhcWRvpMkNGP0psxGBFAPEZ1jmuu7CWYff4nSLqYYWX5dqya1GGp890s7KT8CAAIeKWe1JUXi9KLhkQMmHIBCx1ysvoeZ2oDlCBxSKZhWxmsR6OB9McriyJgbotVaH3qZnJeFDyyB6PDfDXDA9rAEjBi8GLOEKvKUlDhFZoTQN8+K7rnbYgntSOHbnAOCMAUQArPdB5RtgwvpuwCBuLSVRjPABvFAVKS2cGYLhC0wTWT4wnWeFb9ZMYUodMCaTC2u87pFh0lUEijpGmBkUQPDAIxIgmMQpAalAkZYxHaptciefVTWhWZ6FkfMl7F//m4EMG0I5VfwSMmiQmcUTXcBcvmBH9zlm9rUoiyALkWDxoGJPMJXWQkZfn2z2/hT7ueCs0pjt4io4eNuuLIcV8HDl0ZLhw5qzPP2ATI4h4UJ4JeZr4SZKvkCesEfU+8cJcExi3HtD4qDKwhAEiowcZT2kpVznQvamGwHVhwTfLWHkqwmH2qXSCAPjqstabvSBjimeBYQbkUNgeZR7iAz1KQw/COziXuP7zsrsYcABL7jCntZ7vDnlqL4EZYv0duR0CB0Ab49Q6mGx29HD/q/AcAdZR7GfYaDPq+jvjzjo4Ix1mM+EtejaDziZSkC1xgzP+yKvkFSB3A0DDvkb/Wo82qCyXdHWL8jVwz4+M1ng6/F6PkefACxH8EMxRYXgd28oZRP+OsrrHQCdy1aWfRgyu/9+MJmTGdMeBpsMkTVnuqkYperkIpfIK8ARJMGbfoi+8NtKBW7YpPreZ+r279nidFqi2oXtPKWb7p6c+HHa/8crw7X/7o2HHySPDXU36PbJvHTJGdn0BSZeZQ9YRcoGcbXxhvIGBy2kDp7UHGKPvAd9hD0iWuNRWf7cMgYo7dkwtcdzIL0qLeS262xvECd9v5jU5RBOCYaK0OsypGVjVGDEYzdxGuZmIyZ4c4bGsB/ce/9+//19/+eNVwAHWpJm8lC2h1pkfttxzxNfZRS7XUZJ8zEh24VkmEQGDuzpWkhmbdqNx7TCkAVMBo3yOmEZYr+tiDwE6KARbml0EXUarlbsD6btTjpVBEkTaDZEHTCgAv3vz6/Tzf2cdNiAF/J0+d9pCjAOLsJxsfH3WCqLjN1OKJWA0z4jQspCmMoDmgOswvtSu9IFCwIm1ROgBlPg91hUWukGLNhDXvKV2d4yHnu3ET8EOM++7BUrNJGjD+xDoGYh1wQmJYqKGIQIfa5bPffvtdwwCf/vbj3xfYi6PyxUOGM0msctFmxGmknuyfm+89nX/HVY4df74G8Hd7mzSWfblHld8jBTCtymIr/AKu4rknsMNznNzz12aUxQS2aOuXDBdCU1kqjPfCHP2FKEFPP8DgQXmB2Xq4tddM5X2gMwxnwOk8rx2D2pj2IWk9eV3gD3M5x31qLel2bGXiX+9oBg6PveWKgxgCN2QQXJKn2cv8HkbLkDmZnEsJHQWYM53K8N++w76SFPPtBLRiEm1EYDQoG6jClob2AmcklEPQ4qSCpBffxgf4WpH+dhNV2jF7BuuvHapwwi65zxJHf15M6gAUiltJy7pd2eNw6g4eaDKO2EsBczZa9DGW8Ane8eKhVipNjZIkfTZQlgnoamNz5SiQUTa5djC15m/AV/N3q0ZqpXEkr+H/a3EIo1Pz2e2RaCGdZhXZjOvR4Sd6JpxJ7pepOL1MBr4Lt1/yPJG0dMjnb24U4J5IwpSv+Ni3wJDStiG9t+Ckt8eyfX8QP/cG15zNrdNe7uVCkaZXX99ZrlvmDezKBpnOqpxLyvBgP6WP7WAZXykjI2L7jMnMUqyvqwxS679QTF7DFNecYVa6ToTvbxAjolDwAvkmTmDVaMdpK6xZUdVc7gjxoUEJYxYwCd1Di+pTNkuJdhsEovPVZAHJIjuI+ZTQB2XOiCT58U7s3vHnFjHVYUqSFa1oZG6zVE6Dj8RoHClBaF+AxGN3UXYdW132iFcQuMkMYmzjvyIRyZxgABiN/HQZznvNJpgL9xQW9LjMl6RO9QDBYxSFeSSOq2RQMbesjcD+d6ys9zUxXIBLAGj3IdrcN9FhTFwZpkL5hL5RpWTVGmh8D4gbJ86Zd2/rYL62p7TOjIzUoOzq1L+is90NQeddQhMntVGuPYjXhJAd2IzYXxJXHIxfM5tn2VAgQ0+rRu6cVEGmK/Tbs0AO2SdPWhiinnB1vFe9A1rxTpu3rTWntUf7L0SRjHtOQld4ZUEYgOWPkcTVlXjCfij855ZSDyxTXA84/nAkGKfazaY94w7YQDxUObaKab+tDu8eTB9DhK6x35PGAjr6utjUDawScKVDeXWtSlyn8+Mr5vxhlUdk1R1Hruih/HVGuPHniExK6EJ6DMTRbrntPR4Kuawl2wMUTmCRidUxSB0T5/DIzslHeAQNxmEi4QRyWBRqt5w9q72tmK43/uzfz0sSV7dEOlhA8FcxQZ7CyilBgnC+Yu+dniJ5oMzZXnBmdOXliB2ZMA/QA62EcH4tzu3hbJSDpBybPTqxgKj/IjREyKr5jAJVQkbe7YCiufJn+GzMCbUwy0wyssc6sg4Wq8TrFdGr2f04V/9+Y9WAR6p3zlxJcQd00I2TIpdSx2I7AMhBQGI5KFhqnZIkJl+F/AIGDWjSgxFWzR8L5YQPaMrJlF9yAUyAKMc6B0NGikV5Fg1PbhZ1/68rUO9SIBi8fOQ3CdUfoGRtRirxD5yPdy77mO7WO7qHKIcAlx9bFg+i9Cill0CxSeuVBY5sTEj1imgm+8y5vq9rsUc2fWh9wGPsGre9A3qEW4GwIpx5TMoB55jTsKc+96TQEV4omyIUfmbv/1vdncjrBwCICsaRpXyRyT1/Oxnv/BzAEzfeecdu+krhlRgibhM6mdqrikUD+N5WMqB2Mt0hEoM7LzYRV5hnxEutNejwPRx9bQ+9OILBfqJ09OzAnBRQC+I6eT5FulGo380IXB7T42JNbh+4+pwRYedDinUOgTsEOCP4GEPwRJbgWlOALW41+k1DXuDcgsYDQPO+p3QWn3y0anhqmJLYTnZ/tRjdKyVGDUU0JKAx265ELeLJb2gEAL3pZZC2SQAs/jgnlnOTd1aFrYX19k2GQKErxBnRC9rDvu+vQeKKWe/SunhRtlANq7cfYAFF3tvMJqDZ0EIroD5w70CsLQXu0FLn7mAURz4KLSKg6zOQHHFT8Gqsec7ixvg7GvDzAGgAAT8nX8oFbmFAKJmP7CieQ/ASSKSfjcL0gwuYzOTRDcy3p8kYzlSzZ8jxpbnAnjl+bhmjLUIpvGZDIPCMyDMPT79314DrSuxz8UkdVC8nsMxpsR/VnHFCQClDScZyghtAKkuYvB5Vy5mAOc9Met2y8soISkHlzysAfuiWM5Seuxzs7EwEvrJ3xL/xzMwftabsQNIw5CaMGjXvI2SBuLMGyWaLIOajUjCRFzynCeUhxNaAJeMBkDfcbNci3nlGjA/bBEn5xH3TriMzj/Ein+qLACuXwrIUO4MQMh1H2muqCu6WXsXVzxuQOTECcWVIidwvyMPYLh4xmXNgwG4lJnXxiEzPFcbSg0MVvi8rrVF8e8T0oTQAdhkFB/j1Vc40zwDco858Zmn5JtkDPKPPf3Br38tI1Nxrhj02rzIZeQNHaXwXAHy3vrm25ZhD2SAsFdw0XM9AKyTZLRu/H0Wz4XOIh4V9rjXDlZOAJ62pBjkuFIdc699j+sbUIF7HsNtn0J2lu4sDDPqrrRJyaFPxZzv3aqzrYmGVQeMwiLbbCB8xyE8WyXfVFAdEK5r8Iz3xKpx5jBwHOfdbmE7LCVz+en1EUgxS6m/h9DgXKALkYHkNjiMDMNWz0ssaLx8dpO7MWntG/9rRR+AkbA7PH1m3ThLBpFF0kyqPrT7HjniPAGthXU4MqfPM9ePrg34SEOfhMpFr/ucAJ4aYE6MqnYLe+83yA1hlOewYd1G6Pos+pyxgFxXbHjOK/MRJjfs7hiQgjnKiCbXpOQlOSbGAlrnMMhcC71XbWlv+G4Gpponl6rUHoC93y0jB5Y7iX72IMGKStYsc5aRMwoLWNJz3xIJs6C7/4f/9J+GWdUmdQgM+0rre/qzzyvsTXv/s9996pAaPEiE5RxWhYx333+/vH1q+U1ZsiWN/46+u0K9Yc49oSE+f7DMBebtxfB73X65wxwz52bS2RddhD9xps7FaZKkDIraYWgAvwRG8ZE8D4zm2pH33nf/FBj98/ffcZ3RJEbgng9YtBBs4MnNih0s6x0BY3e7LL/0V09NTj5LFpqFuv6f8kjZZBHuEdx5HxctWcx8H8HvYvqy5t1qUQLRmZx447RZEaB2P8hNNWY+iW8wi4BF0LQ842WS2SQIjKoPut0AnHhPxj1hOiXY+C6B38VoTpkxdBmkVuxcFyGaDZ4YF96Pa544D9c2ayFRc1KKN12tcL/AjJpF0bzy2W1dnB5Q5zpnsMv6x6E2g9pZgmZe9Swk7FCbFPDnEAMdEoTy1+Q+Jyudnu0UsgbIff3rX3cSTyxMCw4pFNcO1XXoLc+aOOu+S3OwNwB9rv2qz1XNwFIYswLSgNG7KppNByjieu3O1JzhBnTHJWWnM+4FsRk8J9mf/B2rn+dC2LJPznx51hnvgGkEdaxlFATj5Pm5/+WLl3xdarCicG5LOKSwP9e/v3DfMX0H5P4jAeMTZdsS97ZDDBi48IEOO+wywh83GZnwuJpRVACCe/r7bY0JcMvesqUuYOIEMHWxwV3DHgKM8lwH1IP4MVaslBkB7jCFMFRT1CbUuSWGNMWYfRBbCDies10nSd4JI2pQZza/QJe/Q5Z8J1ik1add8K0NKNad+qHeMzCpLdRtPOHuhQUV+AC8xA0et7xBs5UNILWE7SYpTV7unOIOK+1aAZS2QCJBgPHGFRjFkhJLY1ZivZVMxjCMEHGidi8qpAK3MGwvsZ5uzenYTzFhMFQC+bOK27NbHHAu9/rKouI8teb3tR8XBD6XMBxYDybdXZJUVUKKwuWJYNMoBdPGgIWkhLXrUuozHmu7QXNWefYAadbBXqJO7vO5pw5rg+Z4iqJkYUzidvREmm2u2C6fvY7vIpkChscgtPd7AGvcmwGjxIGyTiQhpdoBoGqr4tCui02UN9n7EJAKOMXY3aBYYBgVWLktYto4LwsKYTHYVmwcBj3yh1AF5ogxP9Za8KxhoWBaDCyaCXcYgh5pWW7utE20bABkdAhBJTWVQUEtVTNOugZG71EpVeTfl1984XUiT8ChW9rjnHOYRkDfGYUiHTtxXBnzBw0gb1yj7JqICbFOGNvIZlcqkB6CGHnp5Al7+QCBjN3JhBgJmluMTXTKNT27w5T0PcaGSx+9QtLKrPTWNrr0PBJzevHqsHtq2zAtG+eJ9hlOWhha5pVYcVgp6tAybs4R4VKpqoLnBjCKPIxuZV7MkmuO3Aymq114X+jFPuPlLoa6hxlHgVWXbGojADY4e9A6q92tSToKGCVm1H+HNdY1Xa4Lg7JfOaeu1cm5b7c+13a4XcdQTkCunsPYw1ZzVabxeXbVtDWvRwBHSCGfD/+9a6j2WfHatPEXsDvGG7mvKw60kRcdHUCTZ8iYYgxPxtxGJOMdg9F8nrBAh+JQ4ktJagU6i8wiDC/4ZAzClwUimZ/bN1SZosuiQfDMKvcBHGTDTt9nrwfMErJF6NZT1plwQwCj1uVzlVzbptCzV5Tw+9knn7qm9RXpWuQgHh8qJpQnaHPV6dZY7yELJcMIrdkifXTsja8N7/7pnwwHv/bKsLJDBqfO4C0ZWHR/4nPs13rVT2sByzlTzt5nnp9O9EpCOJ/nuV2Wl3UfhZYVK1ohmk5O5cSHtOySmpON1ntmYgT1Ph7/fbIn/9U3XlWYmUBdx4TCRjCRWXAml83CxBajVrU+ETSxrAIcwjxWPEplfiNoOayh8j0tgDnYwLaeMhiEJEkwdq9I0RtwEVSun7gPUmiZ77MhDPza0sLC53oU4I0SnlhPeg8wyrhhJ+LmZlyAUSaWZ7MQ7LqXMATJHuXvPGNKXXH9WKi2aJrx5f45hNQV5W+MHYaQ76QeX+Iz7Y4XOwfQQxEwb4/okQxl3wlj49AGj0NC0O5pXKsSLmRw0/kEcAhoxKIFrFGRAPBJXT6SnXD5O2tdrq+UruInZYF49ldeUs0+XfcnP/mJhXzqyTFnYTUMzLQpGQdzcUeWG11OKGgNOOc5tgvomfESeDMTrNIwjlXtmKlb+p31Yw0wPpBmjq1RluovFe/JgSa2lBhZl7dyvNiKwbSfmdi/XmNYjDOnv7CSosYpcza/c5djyuh28sJuAVuxZRdOn3UiFW44d7+AgSHExH4RdceSIkOwoLimNW/ULqWgPvFArCHxyrg1nWTXgeo7VUB8Ri75g2J0UPJYo7TtI9sSYbMB4a+18mnmpc/E65BMVBvEYOLmAAAgAElEQVQhbVXGgndcJ6WZ2hgAPNl1SRIE4MqHWUpN80m8W5gDQiYqXMFZDQJyLXzaKIvCsLuVGEPc7riNYUuawTXjImVsoU4sPnOk6xTDVAoTYVWgspiYcfamgQthI9yzx48S9Jlvz8HYdQ8YpRKDjVPaGJLJLmG7FTcQz6tnpPQSrOfMRik1CelFlVmi3ztJbMvaM6sPVE5FPwFRABrqhrokj9bNtQ91XeaFxgW8OKMoagN0Yk+bSwrgjIfCrDIJAe11CcNjEBMFztyBeWEcmhGdGBthSRHYCWHAxkAh9OcNTFrIw47DlBmEAkhbaQM44+bHuLEfGnklZeTP6nfc0LN75obTF8+qnqhCddz1RftBkz2HbNEZ51G3CpjuVggEnp7H2u8viNVfWqR95pINNxK+mC/ONqXFDJ401gojqgTRVDbxM+kZKam1FZBpFrbZ8TDuADaUFGBHz8EeTCLTK6+87HJxNxUKQDgP8tRkhs4k8p+YTuQZiv7g4UP6/xXLlYc612S7wxTyHUJ88FSQ6PjSiZNmRokxB2AC8J2sKQOFe1P/87KAsBs76Ixmzcie3i45eWjvftC1kpTUWOS+3pOrdVoonuL2T1UnFOb9jmIIYWx37tvtLHxYfF7MBeMjKQogTJyoQSpu1RA6GBv6LOvilp9tLI51IvrCJe2aESfBFDnqGHvdAzAakOlzI7Bi8aJ97PPYLBay0AZkeylz7uIGZ7+nML7/33Wf+T97noSuxC4bC/isdPhQM5o+I2LIHc7SRMvkHOU8dGJREmKSwOk5Y7yFbSesbUiX6FLAqL04/eL63o8jwinXYhwBrmMGdGwQjwkqYuH9DDYKirUj9j/kVrwlMco8ThEU6C7KwFGn97ZyKdiDvJDV6C/2HEYV605NUneE6qoDnBuTepJlq9IXF+TRvEx3Qekd4paJEZ6ByMNjo7mZJTdDPyeeJ0JTOHfoRIHOW2JNrzxYGOZPHBm+9aM/GV7+o3eH1TmFA4CNKD2FrNCZJtmwOk4RHlJ5NdY/rSfQC9YJk1Jja+552NQkoDGW2m/UC6k9HDDq9xuMhnjI3h6D0fXsaNZ2w4+/8+1VBESs/rRDg2Fj0tIT3ofIALItoc5+TZbvmA4vMFrFzR+JpWKD8S8bJGxfNq6ZFU0Wi8g9sXZRuuVG3mJANy1hxvVSXBemw+5/2om1tcZ1OIR1aJ5lSMNQwEKxuch+5vVAbm/Gy8bjtas7QfG7FVeD0DyPO/t08hX341qAzVti6Ow2Mbu0yQAOgAhAA/TNq/YYND/z5BhK4j/1rPNzu4fjch3xu90o3c7UwgR3gV4pcs/zlzOvrGiuNQug1bwhuAHTsAK8f/qLL4c//MM/dNgEYJM2o4Bh2EeEv5OnCB+g6DnMhcZCvOWXn38xAddmgpsJZz54NgAZ8+6KA9qZhHgcVOkYmBU3DRALw/MkmQ0wwvhhCrkf7r0kFgBGD+uejI9/xI7B8jJfJFnxPPxzeREdVu+LBgK4sVCMt+/cdN95mEPc9wjVvYpbPq+yLzBnO9Vbeq/iOj/9+NRwQUoKIIHRYxeLYngYDz2SUe3nLsp1p2u+9sbrFvqA+OsqUYVlCmtSnaoqVpDvb5abZEoWMe55bRQLHSxkWBOKG8OQkqXuzHnAKIfdQK5OtIV+7yUf5GZIrMAF5lB0ziDXPPPcZt5RdGSc44ohRgh2VH+3IQYQBdCEVeVnW6y5vhkW/UuHMvokV9Y8mfTUGK0C7mN2wQwGzBoCDCFkoNXZ/zpuACoUnxWL41bXGF1Oo12CMDT6O3JlAlo1fsAjwPEJ51lGAfU9FxXv+wQvBnF5crnflrC+pw5nrCfuY9xJZLluIdFEzBCJLAbOhIjICDY7g8LX/rXw5awYBrBMdL0pz0rVzCwrHxDKWjhuEeO1axAaSPTa8X0+y16PW9I9rWAJeHQYoBbWEb42FnBvmait9UAhmwXFiOm42LBlAaNx1TssqkGxFUfHHPKe2TOtN7U8H8hddv7qxWHPgf3DhmnJEZLuVJ6MWG2SK7bSJpLe9mL0T+ucEcbDnr6n2Mj7Al90B6JmLV4EZBpFwAG8FIInQSLzQxgFLzMqPS+UAnOWOuCYvd2JZ5RNskwmicXlvar2p+M2JRc5j47T1J4hDhg5gTxGFgEWkROvvPqafyJbnNzGeeJswHw6YrOUKmWU3n777eHTT061G7s6HTk5SueaMk5UI3EIlAADcbLUi3TDAi3ITgHPvaohq7o8Du/YuCzZCihA3AqEPlGnJQwm1n2v5AdVYG6qQgHuT8Aw4QnoiuQccAaQW9F13iNtfFYiSRkiYU1D6KQJAeMsnVUeSMKUWJcKgypyxCTSUOApe5OzYRd9h59U5QnJ9z4j3tt8Bl3T1wqbad0F0OHs2RDtzayLhxzxjVr/8JMs74D6AD2ubWPPBl2FIUTuGYC2oTbW/7xvb4H+hfQxacU+b72asIsxkTVJkGp2NnIr8xGwGzmQ9+tnMdUQJ5BnBVprXifPSZct5otSP3rFKOCZaMd9d1lnR4YfFShMUAFoJVPQVwkjsWdMq2KM4XsQ9sSZ0BmSJxS566sjK0i+BIRS49S05FrMP3JagqkrWFRYlUOvlFh7XjWEP7l2aZhXc5v3f/xvhhPvfGt4qBCaRzrHCyrMv0TlDWSHgXHdp1z55TWwPujE1Ky7eRRCkPSDmeIFGUG8qSuM6C8OL9I8Zg8CRsd6bqKXPN8dB9zsqEmP0culndwBQwet4m+KYTTq1GsSI9ibhdhRBEqENYLEsSx9eAwstZixlgCjsXIy4Gy6bDIWG5aHWEKACC5nuxYQigaOAiX0+6a0gg6VwW1nUD6MZdpKfq0URCn9sTK28td3eQFG+RsZvLyPACSWCWYvG5fnBICEGfampFSDhCNjy8EBjF68qELyLSACxtNNCeB0QnX+cHmXJSZ3sK7B8+MOIFs/mxwlynXZiAabXagZcAvTeUkxtd4UPecwowbpujfZ87jmuc/F8xe8+N/61jsGurwHUCXWDOYxLUBpA8u8cy+sOmIyA8R9YLW+ic+NAudeKIf96j7FnHz44QcquXLUY7p6+aJBbVqGhl18rM3PMxL7gpDO2lPH1S5S3Z/7ADh//vOf+1r8jedhTInr4r4oHoDrW2+9NRw7fmS4odaBZ1Ton/ePK8GJricH9u4bPvrNB2bb2DNH5U4/q8+c+fK0Bce8jI4XVCqKov9b9XnqhcKUXlFXjt/89gOXuPmjd98T6FExcH3+hpgZ3G6cDzPDUtAwTRtJKBOohVF1/2biMfXeJtqCEhuGwMCAiyDgcPfZitvJlioJdvaz43orlygxlGHaHH4igWJ2H0Hg36vY9IQlsLFYyirfi5E4UThtRMYSNhi1sigGFzAaoc99nMjVLD1r5GhRlAlCssER33NpJ2ezk/Fe4BNGEzCJy8/ZyQA/BBsxdOwHlLuE2V2Bzw0CVQ/EOl08c264efmq3fWU2doJiNKYiOnj+0/EXAFoMUpdLkfMkOVLeycmpX4Si4ciI5mmmSXAKLItyo/YYABA5tRsE4xVh6PgpkcYJwyB+bbybT29QsY1ngxc29yjQQDGUVyDlolmwrSurFHHEJNJTYhCyjUVw05yAq7DAtWpKBDAA5MOqHE8Hv+XclmSDKR9JLGhq0L3s8rcpSHDtTtK2CI8Q/t6RvKOMmqAPRK0YJHntWfPfVZeBFca0Hrg/vb+VsLeDXk+3AQBtyItUHU+6crEmOym732Mgc+zsu8NQpoNY/9bTrJBJNBz5tO4g/1EHC/PGnlOHJ89H1J/nH2YpauqBID8M/CghB4sHcaY7rVDTCRu/xPHjlsHXZbrk7mZV4krZAaNAygNZVc+zK5kjcv0kRyiPTSl2NA5GazzCv+gzee9iypPLrYY1pjuZrTXpJbptMJ22MvWDRoftYm3bid7uowL1pDnQsYi+5IQzH5Powh338LtrnF47TinehbilxMvCjCIp60AatfobnInNTm9N9B5K2VsGUjpPZd0CnMPAMYAhDFsD4DlQNitNtTiTmaZeDZeYRP5P+uD8ce4uBefD4ERN32+Y53Rutj6UhU5QpwEKAa8jg3zhCjwHZ473j+AnreP3ueeIZVyfhlLvmuQ1wRO9P54voI/DMS9d+v81BwX40nCa8A6+/COynjZoNJz5F55Dre7XdVa6iww74SJ4JkkXpgycE4o1r2KWa1xGkt0OUqXWrKxVmUFjQeQkzxD729KyGVOnLPSCU0A2My148YFau/qOa4Lz/zq9GfDPT3Xv/8//4/hOz/+d8Mjhc8tCUG6XSlkF94qwoXQHVkvEtfxLmMkt3zzPLG3YUbZEzqVFbtPNr7fsrFhUz867feA0ax5PE1joyHPseE//PC7q4AmlAXA56EEsy0cbtSb3OBxIsA7s1PC1ZZUb/xYU2MLyJOqwYX9SdkkBjZhSrtGFQIO0Om4UQkXB6kjFKXI9lBgXQKRw562ik9EUaOYU1Cfa/rw4t7T/7m3wwlk3aaGmF0QvdH5v8MIrPQrocggrN0iAdAB1WwI0+vKPg04KzdGt53DFThy2YdpBexxrYAuymhxX8YEI41QA6zmgBAja2WoZ2dc7tqhZwEoA3q3C0QlqYjvTOvvrA/XRGAXU1ltTPnOiRMved5++9vf+j5XlSwUZoLrHz7y4gT0AgRx0ePSv6WYGOYEgEo2IYLbwlPPkuQ0XMPEYVEJAWBRCUbXK/FI36tOKBWDzObnfjwv65Qi/8z/nFyLexSzGjaJeflHuey5/8snq1c9MVhvvv6GXfIv6Dlwxf3mN3ReOjT86Ec/sluabiywaC/sP2BlS7Yw8bKMgTiwl4+dGC6pZeh9JSjckFsPQTWrmDAnc8GgiuHFBQeDcuqjj82+wLTh8pM4saAhTjZgmngoQiTIWiZhCaW9XfNBh5utSkCjpMyqrO5N1KrDJSTlTFzZolgZDjkKHdaotAOACVcl7rFyN+ECNTutvcX8Oi4UoazfbfC1YOJv5XZu69XulrjUqgUfwJE9F4+B/w/DouQkd2Fycfo1QbkFS1n3ckJUx4txv620vLNbr8q/TE0Si3TmEJDEyIlJIuaJeE/+j5Ams5ifjJ3xUDKF0je4u2YFCIkDdM1DPf9hgQeXp/Ks1L6ZnGvdF8FvYdaCNGxPLO0CPWWIstciCAMWSU6EVeb8kAIyttAjJGHczJCw55vpM7uaJDNCIQCFXAO2qa+TFqRUwbDh2eCVuE4Leo2ZPWD5whgR9ChvMxAUwS9XvYEsMcUtg/k7rnyUJ0rMYSa8p+8/huGRhtggpTOlrPq9SiYk6YeOSzCiT7T3Dr6oEknauzaCKV8lAwoG8Np5nQMIA60Tc4/xj5xBrlLn85HkM/vcyXN6lvIC3bICJUGLxJgZ6Q3Lxq7qAFvr+Dm7Kqs3PbKAdXQmf8eOsr7EXKbVLb/n79u371SyxlHXDmZN+I4ZNzqOMUcC2fGacO/jSlpEHky3bKHc1E3F0FJzdUrxqs4LoIzZqCg4a7djk0IXlKA0K4b97mW1Rb770J4UQkQs57W/uR+JXHtU4QSX/oI71kn2a/2nFKd3T/KCvRAdYr2E14lwGMJWCGkgdGG0vmbHtQecrY5xxv85bwHyk71duQQATZ+HBgHZsxsUJJzqDy5tps9WFyF5HIhXj+HUfzNrBbDos+F79u8FL9b0fowp69PW83Hjh3SKp4TvTdix0TUxthJSNjaMgxMCGpnP0tfFLvs5MGQ02ISqBaSGaZ2AmCbKAkrjrufv6C0zrE2QjWUBhrvPpX7invf8ulVnMfj1e4FpxpMQh8gbt8PeKnAmoIqMxOgmbIEyhZQHM4gUA1rf7/h7y4U1cI0HmH8xPnPP/E5CLdeJIZCkKOSQmVGYecLncJbjDZaOeQqBome6LOxx8cHi8L2/+PPhW3/yg+GJZMNdyYsHWvJ7GL3IEe0Uk2jILxIWe6zoD9hgbzd9hxAhGwOaB2QdJAAhdsivVIQx0FwHRsOWZ38wjzGkeG+8x8yMuu+5Ej5YhFsK7uZwE3vCl3zwG4zWpq1BJSkjZTVCudtibxbCAE6sE39LV6F8LmDPD+TVKRcwLB2gisQYXgg1l+cQSHNBYk2YN0oHdiNoslEQdukawXuO4ZFQS7yqY096YQNYmQw+l6QeQO44/iWHI1mb92U184xlReEGrAMcZpj/hxllDPeXFs1KAgRxDyPIeT+9lC9dvGJmlOsDwrZ2W06UhsGBhAAAHUvboEnAJwlhZWWUS4TrG7SJOUxYBJ8jZvTVV181wHSzgF7XzC1ghOsAQrknn6EUCwHVjtnScwJuYR9ZT1yqzB33ok0m2YMUSyfehTEyHQntQAHxvplnrVMZOaW8+QcoviLWg/kg1IDrA/z8d60JDClxYMzn6U8/d2LVMY2T68N2wkbTeYl40ffeedtC/Y5AND/ZwwmhgDUFDG0TkDqqnt+4gW+K6YSBIxbRLkK6o0gwMY+wUNNyP5F1TYJe3MQoakATL9YLBWdgaBeRylLJkJsV8Mc9SYcaanWsCAjMKfOR+qPzYpJnxDjBlroOLcJQB97Z0AEdnDEJmCTo8T5zDRBl/hyHpllMiRbOCe85nltnI+6+fI92uonXK4u/7sX3Z1WmquK8y21vBoBCyrAnXkkyzwusOYbYbGYpCjqQUGKHAuDU/ITFBGyuULOWDGLADWVtBGIsOBFuGCYwaLA3bdnDCvGeXYb6DAYAcVIkYEVxlNwpIziMbhRMzmqUqi1+wGG71SxLAZRcAxcYyQQoL8IbPNfQCmusi8thaR9Y7nVc5MT9rM9PwID+P1Eg7R3y9dr1GUbM7zXAMMDV3Ce7m/ssy+BwyRVIMsAr+4Av93fCUDmBSX+PO9+lslCkes4lgT5AEaBzs36y3+i+BCic0fljP74qQ45z4+RJ7fXdYklvXLo2XL9wxYbWY7F+KNQjLx4yi3tLYNYlpHRHkqDifma+kRGcZ2oeAkZrzFVb1UlBGidJVBSD30YJNJKRuqlGmCLGgqGtgz4hJpA/yATWcq/iN9FLdDnjd75vtqzBAgYY8pSzTTjSZckqe7Ykr2jiYFlFZv28epBjTOtMs+cxulBiLs8joLlnRiUEVdB+6cpN9ToW8ytwSt1Zvu/zrblh3pERhCjgfTF41v6gGsfiIxlUOn+wYDa2NU5CAHilnFlCPUjW4z2Avg0Z5q5jwcdgdEzoxNMBGLWh1MYQ17cBpJJTrqvLGSKmHN3Eczq+vM6Z9zS6uJNzfa4b9PmstxILmMx580P0+eHs5u98l+9Y3+IpaaYx7u2ARYNDHZiAQ+MIy8qSKXnmMObsMdYl1+EzzJXDE1ruZjxcm/cDFHk/YJfxGHRz7jGKG+zxe9jVCdFm1o/EY7xehChVTkHuF5wQAJp589nXPsNg26ZwrTwL4NNeEWxM5k57rOB/YaktAr0ZG6EXkB2u9YzsBaji0tf/bcAQKw/7Kj3OC7CLZx+2nvuZcbWRW4a/8Rp6gvAZ5lG6/Y7u+d+/VIiesvi//z//xfDej/9s2CSy5KpiTalNusKc6HvopGVkl84XnaFMZjB3YGgbyxVaglYwAUkSq0NzCCerpPaA0ecZOOM9NQaj+az3xJ//4durqYvJZgCM8pBG+QjOppYnrqQGoz4MbTUEgGaCxi779EC/r8LBLOC4VljVSVuL7XRJJ7ld+ByCiQGSCessbiluyg6R4BMwk82Vul+AuQSMZ+OH2WQzWKFp3NnsjgcVm8DmQyjwPIyJz3FP91hv8AaoinvCoFBjHYPYWHg5wJkfXK5ck38A68TDcF2zg4rXYo7jXgB0u8sQcZad2YjQray/amfKczqpS3+/p5gwNgHsYkAqz4NgLuZUlr+YZUD+3//937tEFMAPcErsKICRVzLSvzz9ucEowOYLZbrCUvP51GDcooMTZtRgmX7YEtrT7QaDdWIcgC2DbpgZBAfsCoyVjuaYGSHG8vTZM74HY2Gj86yAHwCpu7LoOelmQrjBe8qiB0jMyiUIM4Ey+ruf/LfhT//4T1ybFtca99unchmMa4+uy/eJTyNJg6Smp1LGlP95qILEdy/fNNgktpbxoaxZI9q2AppmBCpx+SNgzEhLEBRjIhZLYEs366SCMgpStNqdaTr5xAwTMTowXoSbCJDauEG46D3WfloCLRndKGQUKaxS3FKOj44LrUGphbfmNwqFRBTeY10QEOxv1w0kroe1Is5J9+Xzxe43W0q9SMVGWUDTtpAuRbiTYU8AGfo/CXYwao80vxbEBLrDmNLxCLWo/wJM2Dfc01UQKLWkz7AnkizhM9hA0K0o+RzxsJpfrkGYihVIK6xqCdkuyQakBUyLUaK1rhUSApX3DeoQoiXgK+ebM4/iBFzDBZQitwIj9rXvwXPBaOJKN/PTsZqpJeqWnS332KdRhM6YbvZlrGwjoAG7DmnQNW0Y20VW7mwL886kdxxhG+Z2j/GQfFfPFwUL8HFJLQwYXLqUbCG/ZEqyUjGim2enlNjwwPUrKe5OzDJZtcflIXHdYO1f1naPjPSzn36hM0D1CckonQ3a7RISQULUNckPqgFY2elB2DuAW+S5lTtMDPPVoUm4ns3oalzzAmZ3xcoQKkD2L2Xx7AVy2JP610s+GDiwJ/WgYUy5LoY3sm+nPCV8LnJvRnIshMbEVauBcW5hAK8JfDue3TGW5V7cKxlAaSgbFZp7h5x0bDM/9++QkfhEYVcCohvUAEEUzLDlsfZjV0rh3vOqOYo8xqNFYwy+hzxBppLRfGPhlphXkht3GKRznwUltqR4uAGZmfWKryutzV7tbnZkCoZt7z1vvdb7lv+N2aR01UlYySYxo3HF4xnhs04ywz2P4aVzYGOPvdXnLq7SyIGAwYCbgM6AJuvskQHMvGRvA77yu8kevez1lExJKFvO7xiMTsIGYPrb/c93kU9hOP2+5iHv5byNcccYnPP9AF3+H2M2hm/OKN+fgFtNP98JLoEhDXkVHW45wVnsnyahNL8kBTl3oovnI3vgwtGP05vKIKDBE3KqMC+emlGFHZpYEDff4B7mHhkQFn0DMZw9P8gbnzuSOtnLtKbFK6KzbBBN8wuwWfaLzi3M51aF56zoTJ5XhZjzanBzV/Lyh//xL4djb70xrMpQuy1PsNIZXXpqk8a9RC1lzcGMwlIeQ9BwXcCod3DnPtgIYoLRKwK0NGbRZwJGY/xPjPVei6zHeI2yZv75Z9/+xmosBxTUYwrwgtLb/ZSD394BvjJhcYJqmcxxwk8Un91grQgfq3wIg2Ghc7hcsqKDrwLI7OrsjEK+j5XnjaWHRqiRbWkGJspS937GktTCjw9TQgRCwxMzmkOGcJub31EbUxuH72V8jIE6fIyRw0BAsWNWO5MvwDQHIxuXjcE1+Gf2T+UX3IFI13aYAVa2rmErnftKqad+qel2LSw/E7cXFjYA/YASFHBR877jWQUc7MbVPAM4AWyxphg/TQgQ0iQEkZCzILAF2GG9zFxK0HItFAA95U998jvfm+Ly/I1e7gjZY/odgLtCUWtikBog2NVMDJEOFtfEeODFd7lOGFNYQ+5HDBjjDTuHYKa8FcKez1Niir8Td4Mwoug9RgFK8q5iN3G9X5CrnSL0uAx36idz/dP/+rcGvrv1eZIzFqQM9xErpj1EwgHXpog3iRpPxIBQS3Dv7PywfFMB6FLEdKpytrv2ASCY7Ea7shVDhEsZ5cN7S92uFGGEq5cOPwgZmkKQ9JTnSvtYu4kFOigq7k4wOtAoaGRT9hr7gMxy9g5zyZhxffByBQkAQe/PtbkvZiWxZuxT9lSYZcyuCG+uz55gD6X0SJgBSnAhZoBnsI5bqDeKAabn42cF5RfD4BJr+owBlySve3Ont7TmYFrjdywnQriBo2tUthsyQihCCreQk3IEEJlzNxvQ+Y4xUlmoBXqQPzE+C5TX848TldJi9f9n7E2f80rP887DfQFBkAQXkOAC7t1kd6ulltotT0lKXInsLFbilJ3SuJJ4PHYlcTzl5EMqSU3yJVNTU5V8yP8yX1yVjCZlZyaxJUtquReyuTT3BQRIggRAkOA61+967uvgkHYyeau6Qbx433Oe8yz3fd3XvRlEEhtayp1rEPKAAnRpIv3eSlUB/pr7GxDKdXN+vacLHAaURhmwPnHDu95nsbxRtjHgnelemeYkuJjtYG71XDYYHPzfkjQ8FgAosg7yjikvt3wUK+Nse4NYM72L8tJjAgPXj0k+qbzToROHu0/PnulWy1tBLPMijQK0B/dNHnL2OsYU7PX4lrHu/vSMKhKo5Jr2OACVvcb+oZsQbOIjKpboXAMQHe9IrL7GDGFgQKnnYZ/3TIiebVy1FilYv55Meo0RFz7nHhliQKvcADOCEB00UtF6pPsV1+V6rkOsfeOSg6y95uaeGhbwPs9v70AZVCeOnXQc+KbNZFi3ckiPVX7nyLHDLbFEwDDVUwwGYIH1GQrb02/+8S3VZ1bc6BMx/FRx2ETpsApLaY1J1qn29UwbM+cdRlPKnf31SOwS55ZqAi75VPGNgFTkeozA1uyA2LsGkBqZ0rx4eCKGrJ8Pfe0BK+iKx4vOrFQX72W7S/VExGg3GdzArhvX+Cy1eSbeE9nA2Q9oiEuce8clbUMVA7q8NGE8A776MRTz6L1Y7XzfBIHurQiIAVzpZ/awn4lzWYACo52x5V4+q1rfllwo7yZltAo8RhZERjKPmY8hYB8SQ3mf+waMZo6bsVp1yPWmybFqd2xsovsGUPMdM49lqGJwG4Tj4hcD6WeEjZfR5HHKXY/XR4e7lWrSYeCZ8SgRVtFjp8SPs89JdCwwSrMKQnFSr9ehF8wDDRQw1mkTqvNHmBiEl3VFVQwhWZAZR35BeFDf9DlrJg/FHRmq//7HP+omThzrvvdbf6fbcuJgt6gIhQVd8xGJdTZ09R2tK95H5wlgHPFM/6qBhpoAACAASURBVBUw+oKC/rpHwGjmdwhGs/7ZC9kv2SN+7l/++a/rJ4i9JeYwUShQJykVvZ3FzaCasK26YWx2HcYIm1jwGRwCKdeypUNLNUCYXnaF1f2MvMv6cKkjFR5vGwDXoZ0EZuxwz1vgqJyCrb6y/ihaGyHHvRlT7740nd/uy8bnvvwtMZ+J9cnG5TPcIxnxXJcxhNlMIo8PerkVAnADzAOWobkZT9xcCDjGwVxzPcAZIK5vXSfLhWsR88gYALC8wpbiGk9ilGNPK4YvY6JYNGwhbT0BeNev3zT4JKmI692UO4vr47LBDUZSFM8LE+K2pAorQOin9ztxUr//+7/fHRTA41nnxJwz1jDOgFHGQWID9zNIKxcK1yVbnue/J0DOfQGQvFA6XI9C3LwAeznsXJsYUeaMlXcIg4AowGZOHarYHwByXPguek8MnCxAXOoXpIhh6N577z3FzcmdqDGQxDA1NeW43bmZ+1YuuPP3jisrdn5Zrvr13ZULX7p16W4pKZdVAjzqMDJ3aVTA/phUXTjKTTE+9jwsRO8qqjOBG9gCXQectoGsd/amBYndMo1hIbYxQtKKVskoYedZe4NHCYl0RoswdD1QgRKui1uba7CezFFCHiIU7N4s1iKGIj9f6Pt0ePH5rg5lLeyj+mkjaCsMxO4ZjQ/2lXVKXb4kSrmmp8FhxZ5WjFlYD77jMZD8UmEa6RYSz0ri4lxbVZ/jfgYtuPdgHQr0WTnW9VLsP0ZzlA5KlVdTEi0D3uEBoIKKn/Ma6W98JkCUvZRQhxSpDwi0zEqiVCUYpu7u0INkuaX7o1ABJoC4GIwY21E6dnNSJxlBXwC0JRU0YGo5WYlUZpDLWHZokt5/JANv28ROdV/a3N24e7vbObmn27B1U3fzzrRjuXnuJ9rHe5RtD07ifABE76j28LGDUw5ToSuVgYvWxnJBBhN7/vr1Gz0wxLtwToW4UbYb5HY/dHjKMgAZSpId8gtjc0KeFidfea1aBypCa25rPLCVke85C4AnziLnmT1LV7a9KulkBUXYi/Y+55fwn2mN9eTJk32GOp9pZ/OhM5eJt8YbwL7YpgSuTcowfqiyOySnWJ/gvaEsjuqHkrhFEsajGbUpXasY8HsPu1HqSmquMFYxamG4+M6C6iJjUPfNEKC67NKU8c38K1HKtR9h3HWubYQCGjR+vCQxHgEMrLdlhcM6FOpCQpZAizPeC7gNda31kfRHvmOdWufKewzZuE76hPNQ4NSfAYogc/RZG0M0fRi40gPmAu6sq+p8RQc6hhkPiK7n/wYe0SHwZLFT1aDp9aoL2vBnGXwrVFbK2+Xe7BEqJ4SttZGm82IjXtdLWEzOcsCtk9lKjgRgD4FN8EeA9fD7YV75DOymE081a04OLYaP/IDoI99L68QLcizPryU0GG2hTo1EIKGRv/Md1pckdLcO1h0AkmuIqeRuurf1JKRUhRa1+dLfMCxYDwyDWhc+a32ISADzcA1CrpAVyGbe94AweprH0ucfclEEAklLdGxaK68HTOnnVy51H9/4svut/+1/7Q58/Z0O/8GCvrdEgrr1SktkTCy8PSFlTPt9xYzCiqbOaOa7NS9tL9Yy+65/U/94E5BaxnMu/tpHXzMYpcUhD4tCzsLFKg14fBOM8jk2BEoT8BK62QxfIWpih1KaiMUGjOa6XlRdg4VE2DZmVqyUQBrla9qGbYzqTrFndjfLFWX3eUo+6GAnWy1Khesg3Lhf6trB+uS+ERBt8ZtlxN/CRkYgMBbHQWKFV3F/BFvAdSy2KHhbzXoWP2e5TMiUzkLlc9wHgMPcHTww1bOtvEdGtZkXWV5hXwFjYVJJoIG1gAGFscDpmPXhWQGjCQsAgF28eKl38QEEbwgw8nlKZmWd+dysnhPlSdhCxsv9cVfDjgIGycJfUBwYIIyxe90qyQLmmBfMS9xpfOZtuiXRblXzwZgN6ARQkzmPm555jls/h5qOUt60GiuAGKaUOfji7OdmWkh84Sclv9wxmP7sujexcOdUxgmQBNCmfBNK4guVtiIU4fRbpw3mp9Wd6eCEur7cV0KHYsSWVauSUIDNOuDElsKIphsJiR+MBQUMoMFadIcsWb649ZnvCMbEc/pI4n7TfjfDSpwZLjuzhlSKaOcNJb0SnN4KwLf9XLFqeua43hubULFjnB3Ar89PCy+pv3p9s5ejUHiPMcYi7/dsCTDvIQlCzgmvIRtCDKuBisYCO9QSDBob0O8DPdeQkYgbm/W00Ul0JkAQcFUCiWuGoWGd/Xcypbl/CT7HnwNCK4loqAjzTH7eYjrNCJQQHLr4YxwOE0EsX/QFy7X6jlt+ogyQX9o3AU45Kxkfaxslnuz4yMeASPYdbvUU7nb4QMWjZux99z3mUgtM3b43wShrwXWoYcm/zcDp83v27+vuK0Fh5qHOrkDR1MkjLu/E3JE5jzKjegVZ6TdVwB1DiHhpWqNOyBCjS9UT/dvrpnNMdjBAFwBzTbV5AYvEizOeB4RpSBbDtlL3k32PXHc3M4E2WE1CcXDXE2O6Q2FDhA4Rdw5QBRSiJ1hPu10rQWhS10eZI1NmaUW6U53l2DM1v3GZLqnzEued70d+t1rH8wabd9XydJ1iYxmvPd+aBXt/VFKPvbEg+UF1hwO7J90vfkkgdrNYyef39W/Vrp3au1/1a+dFAsgTAZBUbgAeONyheDzM3Gtcq1StYFk6A0OA9dy9e6ez/anOgtctjDGd3lwWR/uohWZVJQzOK2Ep+p39A1PmfT9g/7LXeB99YE9AxT6+CUa3bFA5qoq3dimgptQKrLTM+pAvzF/0UwzAEE4YN+zfGHrsU363wVQAN/Mew8u/C5T49zqvduYWuzf0GAREGpRZrzeji2snlOZ1vdy8qKl/2h6snVV0R+Rbe9yV0kKRD/k5JIICrB1GUGeffWLQKbAZMGuZVoav2VeAPKBbn4PoiH60R0yeJSqu9AC1YvJ5PufesBIYH3iIwBiANUB+gTZiNT0HZWAjV30/nhVvhM46ZdYYr/e+/mY9UCw4zSzcoAVWsxjt1RvomqeKBMhOrSOg1etObWLtEXxua+RJuCK58en92932t450v/FP/3E3v16kkebjCR4MiMGKz27GYXPT9wC1YkapxgJMDfZpLptsw7a+Q/zY/7HWMrrGJAvMaLMG2qRQHJxNYKs+sT1sLpQfQlv/bg/dLstDIrxgZfI772WDAEbjvorr2kK8qt/28Sz6clzqXI9z1RRp23wjEnQkl0zo8IPGXagZy1OLHAHVWMTVfeY510n9Tq7R6P/WfYlXc/c0d2l61vMeoAOLl2cA+DFeLGSEKMKOzRL3FP8OmOCAhPns45vEfPDvJEC1xJ9R3xNQRJtKngtBAcjGnQhozHWTABTARmkhhCyxnNxvlCLrHKaBa4V1eiBWgPk5deodd1YijovrAkIpiwTg4ftuSVossqsOaHPxYnw8K0CQ+NJPf/anZhsR+IQduFsLh6aUOa5swDFJZjwjWe/cf0exHjvEtrK/UE78dO3Y2mNO5hlYl2Hm2We4mnjeA2JMptV9CUDpagtaEwpm75HyWi3Bv1GWHElKMyrtcmTqcHdFdVZRICQ3bae4vw7rD//kR92p0+92h48ddd3V1TI7t65RwoME0QN1dnmgbNqX6kizWi43MrxZ98S/4rpEIZAtSRkaYg+dQam5C4Bm3mJ4YVnHRWago2xdWDeYQ9xmERywFqw9RkuAl5VAWeZh332ozei1BDCuiasIMJv4zqGRFxDKGGMcMr4UemZv2wiTZGsCAwBa7UjR5pyk0m0R0q6tWiE5eCIsDyQUrUTKrR/BEKDKdWxUYE2X4kl7zFcYXsBpAvAryzkJQGZusfoZJyBgwBzFiE2mugtjM9hSwj0YLYPYLE8Jc74b+RQQGrkVYc+cG4SWp6ZXpDwDmB3wVmETrW5fA3Mec4FYx3+Vi9nuWkR22CKvQ8u2faJSS5bfzKV+uq4oqqhcdn2NUUJbijGFTfH3pVBuz81KG8njILk4tnt797Mzn3QHD0/1rvRRueM598/FCN64es0lyoibpnwRTOGc9r0ZeeKG9RwHpuTOlyFIpyPOMnIL78UaWhrSGUtAE9YVmca5xN0cQ4Hn2Cq5yZj3KCmTRJ4YGzCoeWbmi5COFtrVEvSQ24QTpFUt5dA4S/BIrEX6zKOc3VxD4Jewox16Fl53VPLuxInjTWnLu0AWPZUJOFcY0lR3OKiKAutkHMIGv1Ld0B2bVIrpmloRK352I/UbpVMmd064jXCK/Dd2i3MvgCLZS3LYPTU0oVLBNoFtYmCbV2utQgJangPzRFe3JE2xrwDtLmWGu5SYO+0Ig9zUxS2lnVI7PjPsE53P3pDiu8WMukqJvrNR8msNLmB0eDGiSWjCq5HzyFwjBzA4wgw2vd/0VzBEDFZif5nLyDa8FQmPGHpZAKNND7SMdV7+e7F9IXp6kFgMq8/MgP1PklIzdFfqUXJfkx4lRzhj7KnkXqRiQDCG5ZbBfTuPjCXXHJ5zzqQBIGxmVXSI4Wm9o++ZUNKXLINkuNiTVXLTbCmxxYQEVfw48x9ZQQ1b/h12lSF57TEO6LZIFRKMDd4D+EpOtxJ6bU18HckQzrpxk+4TOUuYCdVjIDRgPJ/SZYkydwWgHSLhmqTtWgZ6mnfn75CsqfcXdR5fKrzghd67LFC66eih7sNf+avd2gMTTnZa0niWkV8iOszavwFGU1JvCEZ9/9pIkdf/f2D0Nbn+t77zTbH8ZR0QUFsCOK7CWEFRKCxoU3pNyQAknCAi8MGkJf6jB6QSoMOknbCfxHIPQWo2gh+IGnCahChsEjlwW+8QK7pDwo7sbWfsMo5KvAhYy72yERjvkLlisRmzS5HIqhkGYyPksPht6SsWMaCIWMklJWAlcD01NLluc7WuxNEOrUe7/uQGTXC0A+wVO5s5tBtI90Pgkz2KYMfVTZzp3olJf5dNSrZ9Yljojc4cuuWdfhKLwrMQO2JXYB1m3rt87aqFNczIH/7hH6om51R3ROwm5VK4RioVAPAQ/Ix9qcIzDIx0WE4qEx9lRvIT83X44CF/F0DqGELKFZH0VYwWnVFinADk2SiEV6C8AIWEAHCvRYFZnoV/W1lq7Mx3mDR+ev5LiHLwsUAbCCIJRrFOEvDP9XfqAFJJj+z3+zN3nN3tIG8JY1x4KE86I+FC/NFPfty9Jcb01DunxaCe7x6p6Pf4lm3diIQNSmr6svp1SxOSsEUSH2OIC5e12CCXPm0pMYZw7oQpS+ytk7CKaXe7WT2nz5eArzGHruFi9QWUwuTBnAQ0sneTUDcUxC4mr+3D5yitxHdgTnKgs6+GghvhN/QIoPzNJOoa7H0LbFqccj3iN4WIwly6UD9lg4hN0lymDzR/p9h1SrUlgYfn5nl6dmXA9qS2agBVFCFrSRyhs1CRPckMRlkVyPOBQSn4f+19N7fA5R8jrO5lhVAskt0/JcQR7MRtWtFVXFwAc986sWRfFKfXQdfwc/E9DPJKVmqGQau16s9XHKiLUKPINRGcJVyQ7rZD7FspBh6jl7liwr1ejJ9wArJhB2CUZ+Qs8pzMP8XbaZOJi/gJbJug66YdKiK/Z9yZ3XwfVzr7BnczCTjPxY7SD/STn/6plda4kn7WwerAEOr8eV7pHibigH3M2SZMxbWOdV+SHm+qFNp6ufBJviOLHhc4NZp5DlcG0VVaLKXiLnUdG41ksQM66W4meW6dwHzigte5YA9SRs2y2vUeaV+qxEfc4JWISKmYxOBzH8Ao8ow2oS3mX52QFNJFmNB2ec9m76pGrSqOAGoXyYaXexyjjXJNo9qzC9NqJyr5sHd8T3fjy2vdqEq7EeKDzGBM21R3mNhywqcS28dZZAx4nXgWuu7AYk+p9Sh1W4lNJUEXlzOygmYBlIpj3ZGNrfJKK3HG/vXepZKGGce2t2wY1T6P98LzQkpKyQrAZcq5AUQ5M0SMkgTmzxYgjWs1jBTzGsOf99K4JHs7zKZBS+l01oq1SUmngLzo6eiZVZJrBk7VQjgyKAlYObsBmH1Yj/7QwFjLAA/4ix6IDOP+CTPi85FZyFl0pwv6o/9KTiccrjXyaEDMoLKMvdyH95AHnM+EBdjoKCDKnBuYx3h1jHzVMa2YYuZ5o8gZ1oRkVuYmuTYUte/lVgx/GgBQEo9OZcR86l7EdBp8IvcsuxquypnwOEqGBaTamNFnmseJOWx7IM8ICG1tltt6mqXVOHk5DtXIdFW3QA1o7f1nCg38+NaV7uKjue7X/8U/6SbeO9XNvpS3Av0iwEtZwlT8cG4BIQLarOTxsM7Py7v8JhjNGv7XmNGela/9v+p//O4vvAJkMBle9HKHYclyyLJRLUAtrBuix43JIsLycdhg+ZqF23rr9pR4xbVtHW1t6FJ/M0CTz6dWaJA9k0gCDT3PW+1P9U8XGAWkOZFIYJR4Pl5PVffTm5Se45QYkjDl2on/gN7hucLy0gaPvyMs4yoga+2Z5iCspjdDbXLGRFY5Lb8cB6KNz/PilkEY8/wwtdmESUrZKkbCVrKEUZQJv8PMep6K+eDfALJ5ZdXvl9uNw3JPcZEH9x8SeJPS0PgBa8REwT6TAY9gAejh1jdtr+smEzuMNHOC6x3Q+j98+1suiM9hOfHWSbPFFy9ebBnsAmvt+i/MNPCZEfVxj4XGXL3//vtmML44f87hCgcP7fe9ebZxgB4Wl+aAa6JocMMzVzCqd8Q27pNbb5sSqRAelJBye1BlWi8ou49xAsAR7AZjxbTi7ncCQTHfgLotUoaA76fE4SnT7wXZvoRBEDukvbhNGa2b123q7ohBxSVHwhOlWADDlPjCdcmc8Jx0WUKpnf3srAXuiIQHtUgpVzQnZoiY0Mbgt3jNLYopQ4mhzCl+jaIHjGIMOV4LdhrhIIHDvnJRcc0rTB97+Kk6uwTQNFdVExKAEBRUU0wtyL1n4gYuDlcGqFqsVhra+06wEQyIsnpdiVV2YwmuuDv5LGuc71h5ACQc3FwxQlXqyEYuoQC48GA0GmyxcGxxb9SVa3UOw+REsQZsOYqsGIq41wJqGzPRQn2smIoR8ZjIri8hle5V3I/vJGzBMqZYhBjR/k5lJ4chtUsSxrFCS/IdyzRdL0IzyiMM5ptlnNLGNcrCz0Udwwrs97poTAaeMKaW/i3z3PeveWJeYzjGaHf5JxQM4UeVXc/fYPf4LNUVAHkwJbfUrtZF8KUwHqm7ytiEsuC3i6F7ttRtVoYsXZM413t27FarVCo+dDK05rsrF7901yXYpI0lmzCMYPAAmoAPkgk5p7SkZc+wJzHSSSACsBJWc0eNIRhLmDO8NQBjno9rTarvPB4QypxZf+jReqMKRllnn5auNqoEHFPYnM/gknRVFM2jmWI9u71Qmk9kHGcY2f3xT3/mBEV0BSB1n2K5L1++ZDnkckiEWJBYop9Uw9iySsbm9Gy3+enqbp9CFO7enu2mr93oTh1/W4BOni55doinpdlCDEgbQ/qPMRDuw9hIzmI9xzUG1mmJ2sACxTCcPTunNQeMInsBzGkH3dzDgu11Bh1nXe6H7HW8BImwjPHqbaRz5tAtmFH9bvc1BhyMmN7Bg2RmrUiB7FGfy2IJvb/rbNgjyXVhxWWk+x5lRPPvnMdUwYi31IaVniPetNTVTRiZXcN1lqOLYgwnGcjnEcMQ+abhJY8json7Z+4Zf9jNAEn0DnOacDk+m2t4zxZD6HNdRqJBHXsRg750TEssW0lKagmsDQw6DlafJdzK2eoFGLkXyUTUnQ2j2eI3y2CFscaTo+8xT9QJ9dpaxpte5JhT8qMHj5u0V2DJQ5rxnGb4K2SRMVJ/OutjpraeMWAzeKqxwm1eY8zzmZw/1jzJkRjluPmZo9GJXd308mL3/149133/n/1et/H4VDdNMw09+zLhRVQZcHgQyZuaHUgh7X/OPfdjPNYHfbjGCqj2tiuvUGJK41FNIpvX6n/65b/yCnDyXAqeB6L1IYuAxWdGr6z8to9b9qn/rcOHckEQAABhD/ndbAHWtN5jMnBZMEFj6hmOQkWwhHHwffT3/iByCDQxfB42EHfssgSrGbg6IJT0cVY2tRHl+iSrl/s9r/qg/J3VZlN6s2qRAYywVPxOj3HG8EIs5HZZuggN3FAppJ2DABPHGFwORfNAED7XhBVlcxJPQVkZFsTfKUuKjcT4sYAAjb6XrTAB6ko04RpLAlPMA3NCvBTChO+NqwaYGQMJx63qMUt2KweNdqNsKA4h44K9QNjRQziHtWV/tvhXxso8kZiEckk9VgQPnYvOnD1rEEGfZ9ZqcvKAAeuCsmsBzGN630qpBOf7ai8G+33+/Be+LqDyjsqpPBe43yQFBGPNc36pRAf+TuUDvnv+iwveF2urs09KpTi2S69r1654Hogr45pcg3lirei8hOvfpTEsILS0GHUEWVN3UN9ZQztYgrRhrKRYt6iANUCWOqIAxulbd+zOnxIrzH8oVpQuSU0I1A++/qHdcmc/+cyxo++dfsdhD66LSItE7i0Bv6gkB1oD0qUG1nS3FFxjR1sbTNbAShSmT3M/qphSC8nqTOREJgQh+8QtF6vTV7FxBKDzjLY4cTvwrAXGLBRLaLoVJkkJFfdEjKn328CV7TXTHMWVFCt6qKCoj+r7ILz0Ggo3C7gSKgHGUSzD+pd8DoY0jErGbflQYwb4hWW3tQ/I0N/y76cCVBGWUeYBlHHxDBXIEHD7fgVgYTAiVyysC4QzFrMmpUR5ToNxfcbjqPm34K45j7IyU1Gs1JsJHP18cPaLwXX5O5QfsXAAZ0yFiuUyALcWaq74zIFlRyVRwWr6WiiSEt4kNFkJw7JRLozzrb+Z2V79oluQEb370N5u98G9Lus0v/yom7k3ozATGcwyzOam57rTx051/+k//qHOjYrisy9wvUmxWEFpTCTgIOeZd5KVOPfLuPHq3jaqJa+IFb2hMJh5fR5w1rwX8vxw/sS8AJRxXfOsToBU+JHd9JIPMdJ37xjvLqihBEyOPVR0ehLpwHMhF+05IyyqZBZ7677KMyFLWfuDCiPgWlfVqeuQDFgYsNb5aNbyYkQNOPaoni8VB9D8yH4A+Mzl66r0/aSb2rG32ylj++wnZ7qvvftVGawyOnWeOctU7ECetlI8zUWNfmItNkkmcU3qKnNmGBfztlb3A6RSp9IGX7lGUdroVa6BPONvjU1cacYQljRljnw+q9uNzz//K8AKGHXITSXsol9adnbLzwD++BwlwYkzjLypc2wDkrNC/APnHcBS5x5An3MVg80NKAYu8zCGbvsKg13ufhfs1328L+tMRZZEHiSMjp8pC5j7M8aE7bCnA64ynhBeCfcIEGOcQxY1ciXnynKrsESbxsZ6uoyamdzXy8VZ9g7AaDxKJCw1kq4xrSlVx5rZiE54ku5h0Foue/Q5z/pE3gcbBGW8s4YZK+MivCPMbljfGN2M12yrwxQak8q/E6ZgQqHIi6xzQDElomyMAzjxrNT6c0bjfWRfUw/bxojm46liRmdXP+1+Mnut+91/92+65fGt3Q1Vo3hCNReqpCCXCKch7LWS89JFKuQjKQh+3pKl2QNvgtHokdfA6G/+9V98BZB0r19t0PUVYI+SM8Xt8NQVVyDYy4KYUhYsksAdTJcL1ZeLl38fVPcMJoMHZRK3bxv3pASceRPaam4BrkNLiAdBoADSEle0XmOzQNLo3YlIDGlb5AZGcSc266UpWZ6Fe1PaiL8/pNiznofPWdlVoPWIGDPeb+WQlhxT2SyRJQMXhCJCkzmC+WMxAU0AtrZJKuGiDgfvebOJMUv9U+YDgxXBCAtIIhBZd9yDmCbmgo5HgEKewaEP1MrDCvMhaK54H0QpEgAa/0bgLygBwbFAVQoDQGRhU5YK4/3BD37QHTl+zC5yxuHYUR0csu6PKcMc0P/O6fccS3pfXVka8zvSF15n3aakBFhnWFvmgkK/XGNBigLH7kuBe+aF9YV53CmlwzhpoweLe/bMF16HnSoU7UQpzR+f36ys10Vt+OwHxr1N84AAn5FrkKx51sHlsCR4+XvKXOAiWcJdqO+jSJgrsuURuIt6jvsC67u2KwRBsaSsAWWjAMkkWzB/MDzrBAq/KuYXtpP2obgut6AkdS/idVFU1GAEhBInSuYrz3hXyR+wsVs3qM2i9iJxahFWiZ0iNhSFY9cU9eSonSqXaToVWXBUwlDaqzH2IRjluV3kvxKZHMOGcMVw5D2d01jFXvM6T0PAZwFfgJ73eQUsxmIesiIBoz5PZYUPgV7YFgNkxdBa6BUzECEUZjTGaQBewG2+Q6JiAKLnrVzs+VzPZupeNjpLqNoK5/5hNgF1JUf8gPWKEs34rXRKcVpOFIj1nKCkSpBGGRKPayVedFVYHxeXLuMi33MdWa6Nmtd3nJhRsXOOGy0jI3PEZ2Eb+pI/xYkFjDZg2jJzAQEplg5wdPyeYkVXq4TS5h1buvFJAT+lJly4dKGbUHz1jlH1fr+EG1rtVNds7G5fu6U9/FyMqdzgjKOAhhsvkOik35HfnFnKIT0R6Eq3J55/i9zgnEm8IxSxJyzI80c4lcaNrN2lrH2Yyxu3b7UEK13LpIAAHTKNtYV5vH7lqsbUSIJbSjwCGOACx4glwTIhJI7T1gsmGJl14FDTKWTdb9FnkVMkWjCOBwK0GKnbFcpFmSdk4+7t4+7cR9mmp3MCjgqROrLngEu5PV+UgcweIhFD38fjg/EBGCUxkfMa/Qfbi3HhkAKIxgIETyTz3GZUc0d0YdhCe/8qMy17O0mtZfv17Fm8IVHO2bdx2vNMLl5fYNRlnPQ7fhReTobi/MWYLS+NGTA9V2rkZm+6JrDWBrAU8IgOty6uc+yzUh3KIi+4F3sf4BiCwp+v+w+NTJdVG5xHu84L3Odc2+NEWaLCCA4rkVHB7zFccp4DUuNOZ05j3hoH0gAAIABJREFUjAcExSBOWEsMKQPqmvSA0cgAP0/JD8tOe6yaTEgyGIy3E0r1N4Np6ZnWNal5XNkn7Jfc34XpkQvVBh1dFeP6NXlaJWdZ92bUtXCwjCfznbFi7EQ2RXbzGTxwWed83zpS40A/YDzFmOfz/Vwia/XyWun8uS62vBSP177qzj2Y7eYkU377X//L7rYYmFmFUb3AE62zTmIeXuTt8kIa5JY+AceHPPGa1H4cglGPP1Y2LLFer4HR3/4bf/UVYAQWiIegqLkXOv1I2dBlsTsIP5MIS6SFZHNi0SarmBtwPcroMMlYj45PFDPKIBF42Uh2VVUMlpVBCXceYGJit393NrseDHCGOwgAwN/IZjaIlPvU9dMkVJl8BuiNUa5G3M87BKK4Jkp9mYQBK4VW95PN1qysxjBRticbIolOPA+CGBA2rX8jZHft2lPxJdUjtg6fqXnYl+pkA/DiOR5XsXB3HiFhR+OCWU1xfQ4rc2hXlMaF9cE4R2kpqZ98DrYCgM5n3lKWOuzoshiLxKQy3ylFlFglhCghFADPr33j67bgEQKwqwBjLFTGu2f3XgvwRYGyduhbW0DALfcnvhMwu1nMM/d9qCK6sLjU5KNRAvPK93DRu5C+3vcYtD6sy20xlYB5Dh8JW4wDGfH2qbesuBgH+4SxUrKJ7zBPjJH4NK7HOtMhxsJUwA4wul4TRcFr3PFkwU/u2dfN6l5282ptHynxDIFAizYUDtcd1XXNVmjdH1MWSoqWPvWcgZuqYUo9xp1K3ILdRHlSJw4lsJ46nBIazD+tEDEgcL+7B7sOKON3OSfN7xZdH6VEWzgAKULMBYsl8ghgTzUDqktYKBTYGTKjER4BdqwDSiQxVPxOsPpQcNmdPmAeI/zjnhsK32F8dRiJHixiAxeLGVdyBG5jcHxbu+ktwGFaCmwF+OU9A7iKCXzzs7glI8Ss3EqZ9kCvmMl2txUWsf+95IZBP8INQ7MAZpTZm0yNr8NnmffGP/UZvXGR5lqA0QjXvJeOSklwSjZw5sRJnmXEhxVOiaawrwbWGMcVv+rqAShHYrAGbnqy63mlu5FBcsWR0ht9tWTi6E4BM4X0zD9Z7P74x3/c/aW/9AvqsvRMXcsudacOv9V9qljRCSXmPFTWOC4216KVV8Hd04iL1tm2F0T3xgWOzJ1XHCbPR6knui3tndxvzwgeDIxmnsuxxAqNIqntgeK3dwuM8t48IU2cXwHTXqbjTobs0HmYkQwFKCJb7ilUBwBLQhLPtuBkoBY/60ooAkqMjVhZ5C6GLsX0kU2Mf5POqAkLjZ513qJ4WXuaZMAfmTzYLcujsawQKLorERe+e2ynQLq8MTKiSM5c1tlOe1izVlogr02V+AJsMgZc8bQ7xThA53lPVekcDCL0mD1aku8NADX3bIy0ACyWL+eEPes2y7BbQ0bJm4Rakq1mKH9fi5teZx/5wPdIVwoQTVKUY0VzMDCgOL9l4GAMhTXlegAul0xjDZOso/eQj2ZxkVFV1cMMXBlpAc0BrzHObGgX4x9DrjfcAD6aH8tDXRN5ktJG9pxUKJ+b2+hlOVqGZcvtIASveWAydzGiA8x8znSWuKfBL3IB+TgA2LzvGr0Do9BsZrnZmRNe8aqYaYaB1k+7/4W4SLzjOg51kUxPjdx+3vV9PrtaC8rzeK4LnMXgb6RFtcWs0m2RlRmb76154nc+Twx13PevydoKy0iyUgAvINFMKnHcEAUVrmDZB6bT32zMWwY1A+UZIVM6Nw+UwHT1pbyE6tZ04Ns/192Vcnqkvz1zdZCV8IQkr3rMRfLFOBiW5PJaZH//t8Do7/7tX3nlAsdS+FwUxN82QwOatkKK2rbyKzdiNuczCRkrZ8fNtHg5wAqxjYAJ4pc4oIAkFp4EnsSvGVlXNqGD9/V7NhJsGPebp4AySUI6NrTNwrUcZhRlygJ5gumzama0BZs7/kgbeF7gijHZBST0Py8Lmk0CC2qQWwcONz7fJ/7RSr+SaQCGzE8WbkmApiU4jZopdMYnmwsBwYIW45D6k9DrzAPB0swR82fwqzllfK1DUSv7QUyoGUDiUs0e4ppqMbjE8vZWZSWhAPpIrEI54Jpuz9Bc+WSyuraeroFi+OEP/8RutjC3KBAf9ErCmhCIa0Wm5ZLSet6/LzaXGDDa+9XGZg6oMjCxd7dBI2PbJYH+QOwo8b2wjxSl53M8v5nTYpa3j/G5B911xWnlMDEHTxVeQTs/YtyYl3PnznlczK1dXGJyzEro2QCmgD2Aoovpz0yLcW8dpBblbnsswDkit8NOMaD8DkgkNozsYBSwg/+1TsSXURLGgkzKkfilrTA3erGurD19rhH+40p8IGGJ3t2wlsQse5/p0FrZiFlByN+TArdQR5DrP4SUrUMC0x3L1ZKAiG12uz6dTpQIiRIWgAMw2gt+DnEJ07hoIqwBsw1YroC5oUAbCrWhRR23DnObGK4om7AgUWL5XgRcBH8YBbOOYpYDcIcsSuqCIkv4fkILwpQG/JKAFQFpAVxuxiZrmqGYfe9xVKw13xmyMbkGP4fzN7x25mf4nKk5GoAZRqm36EtoZ7w8aw94S8hGvmJU+axIwVuZlgA2MK1nGQIUj6PAjd1Y+ndiRsOYBIymLJRZcM2BGQ651dYLfI1Piv3XOTp/+YKNk48++qh7cOd+N68zfHDn/u7Mp5+rYcOYYzWt3HAlyvi2+7Ra0Q6NEYrd02b0hc43DSPWwL7qfGLQuqwapcyklCh59pwuMDrHAE+7BGGuZSRyZvmeGXydH1rDIqPwFtBamDM4e+9u91DAFW9JZBYlrJCpAGS7ZsvzhhxYp3MDIYBuQJakyDzyImwdFRoAsVMKA1qn47F4406nXnXKYlXxfiVzPpG8RDasE7iD4aL0lZuRmM2SXNZz2egSeEJPODZX7DWhXGbYikXyPib0A5e15gHW1HkJVHQqxs37LbF7BSoAjF7DMiLxwAz3bJgiPDAGMhhngFLYMxhSh6Y1XQOgM7BD/1BaDWBS58aJdAWYY5zFm+DvFqPp9qR1RgN2Mp6hEZyzk70fw9R7WHPiqjZxgQfU6f45v33ptXgYCmwxzsyXxzcATfwerw/3RV6FePGkofeJD2YtNKMBb0kqJNksz9DLgUo+ypzwzH2FAo+tJehEhpBQlOvaaBFeoSU2z8M+3VI5IJQES2wpVyHsg2uwds0Yrg5K1Zo1YDOYIfJsGD7A9xwKYMKoyXves2EDwETGlCeJecsz2uAv936YcceuF4sZucl+JsfBa6vrPHslHSeP55K2+az2/Of37nS/+s/+l27HV051t14udw/BhOxfQo8wVDUPqeTCXvXzQjwMCIFeFleCVdbtTRntPfdb3/srbgf6RIctdDoL7nQFP1SLQVwpDv16f9kXdTACMJkwQBcHnP8AgGH8zBJqcRMb0dyZzZLx8SxXAX83y6kXYdZhhDZKuMFukcFNZx4AZsAosaV8juQmXr0VJQuVBWQcLl0kod3AarsvmyXJPz5gtakDwAAnvBBw/P2xwASCEAYBhi+ddgDJAbEWjKmLo+cDLEbIuuMLjHBlugGiE1/LQqYWJ7qpWYot7olEmM2i0W3VSJFEqWG5cT+sNHdI0uemFBs5LgH/6aef+iC10kFdd+bMmW67SiE1YdgCx7EGDTIFFr0hBM4aEGhhABTZD4tDvBOZq9TvZN6vXb4kl/Zmd3e6dOliY4ArKx+XeFhfhB0JWawD9QLPKl418a0PVSYF5fL+u+95fagH+ICe1roviojMYYApY7hL/Kv+DlNJr2jusU4VB2ihyr5A2eJOJzni6MEpg9ARZcs+0ndgS4nVRAFRO5VYUuZ0TJnFtuY0I9yH2ojE2cLUEEtKz+ttKr+Fo4Y6phw61osMfQsKuE4JYrvMSaIDvOs+gFZc/w/ovqX7kCTB592hyIxIq36AMcFax5JMVuRQgQwZvp5pKiG+Xop/yFKEBYzLJucj10sR+7bWFf9d1wroG4JR1m7IkGQsvWHEzJWijRDiZ9zpnDVerHeEaZILDYAkDDM2C924yoppjXEahonr5jpOeCtDaSho33yuKM4wEwHV/lyVqHJCYbmO0nkpcifAOM+c1qOOQyU2sebR7T05W0QPFZuUkk+ZI+bCYyWRx6Fk1f5P/0bAp+OKM2KZn1onlJTjunAN6juwlWS50ot+ndzSt+5Oy519s/vK177a7VOXtlnVFX30YLE7tGd/d/OK4qMVLmNXNEpM13wsV3wSazAiewUlec+1lxU+RHkYQloo53RfyYDI8YSLoJDNiIqNZWxTCj16qGvi9scQHt25w+8jA2ijyRncpCQIyiexpw4fmnIb4KdSCCRNIYP5PvOE4c6zovRsmEqWuU1iARjWM517YPDMhlFuTZ+laQcVPfZIpqx5ojjOOw+7xZl7rpBx5MBhG7QvBUD37d5jg5F2sC61V139COlJSJDdU7onhIrXtryMPJdZtvLAsaYAVp/N8hzGiHRMXTFxBlvQKuhT1Lqu3dcGZZ2j0K0VGxhNcpJzGgCl1A1BXum7vVzgmum+VLHjfY3dio3Mfsz+yzhijGSM1rnskSJW8m/eHwJDn4Uqa5ZrBvjFeG0gqpFbZJs7zlSAHzmPwW48gCwstjF4Yzhfdo0jW4vtHDKinkftt5Q/Y11irDEmdEdeHm/J2cwbf4M0MUHD3PPs0qepRQzADlmGjHeCs8Co9aFkvBnrklM8m9df6xDjyPKlwKJXFNBcXbyYG+4bL3Ef8z+gWEMctWdoYNLXsEe6oXru77hdfY+57r1YJRfDmAaMct+speV1NeVB/xlkKunvJUSHrnVTZ/uzuTvd9//5P+42nD7azUgm8D6tQzkPhN+0VK2VvTvUAX6/ZCMDfBOA/pnff+3bH71yjA5B3OXutgKpQVvYctFqR7UCTBqIkblopUqGc9scjQXgRq5liYDA0i0mjjZpiZ9pSqVlkQ0VhAVuTS5WIIAM4UfsJOUxuC6ClEXfLMvVi1+Z/3ZMeKEKoZd1hYC1pS0QyuvBg/v+HtcyAyiQkMMW9iObAZDSgF6LI4L5xWJ2XKw2F4wiTBV/i+sTpR/3B9ejhALjAuBxX8oxAHBHNC7mMQqfg+us46LoWwD8RtVZVXxUJWlZqVYCAvHo3DMlM3CF4yrfu3ef5x1g1ea+1Vx1QD6bSfNjg4FsVt1vo9zpjJ8EI8a7THtLjfOGSqgAvgCijJ35RXifPHncB+mzTz9Rfb8TBuawmjDTMLSsPweUqgiMiTqtdIXimii1WbUi5H6wwSgrnul73/tet0uxprdVnskHQ3sA9xwlqpjrWcWQkmTknuc2PLTuEurEiDnrXnsYNnRe8aLEx6H8AKejsl7vK7kBZnNe8WN7FaJAy9D/+H/9QIXvJ1sbz8oq3ndgv3t6T4t1BRDDqN5QjNu1i5fMrBDGQUIULiFANIrP3gMYFc0Z9yN0AXckbv5RgdIwsgiNJcWrmSWTm5B5fiL3YUoGWbjUoQ1AC+MT5cDvdllhwBUzGtdIL3lLCITNj8XK59lP7XvNXROjKcxHBEiAF+c/Fv8Q+GG09IHwGK0o2pIZzWAquVFKkxIqVjYAh1IszSJfKTI/HH9YkQjOyJSh1e350nVzLmOgBVjxnDmDea5cJ89L1x0LxQEYHSqrIRDlGpRGyXedJFNZ8GGIPLcFSpFhYX2Gyj5za0VtWduAMIo5YDTuVQN7lBzsaslEwmycCSzDe6fqAl4TCJ1RvVF6sXMOt8lrMHtdXY90Jjap1eXcrOpqUkpPY0O2IktIiDykMwVL6Wx17WeSdBwDKdmyLFkzIiAK+0km/22dvd6gqXAg3PEPBP527t1jYmBO8uW+3O5zctkfPH7UxiSyg3ada6iFSOiOACDGIPsKtz/34DPcE/YxhjLyFVaHOp5ch9JskCawr40sIcNcAEHnE91lA0/zQhUYWgK/0rkao7vdnQfd7JUb3VvHjgv4rXWSJoYx5xM55GRYfY+ObAb/tFvUtdg3Pj+QK8SGAhwIAcPdXd4iWFHklPVlMU+E3eS8JUQj+iTnw3uxSrL1FRveAKIun1Nud3QTwKgBptZr3uWhmIMCuNyLPehYUIBIGZgZi5PqBucze5jPtnlrjHDCyuJdZD/kzOY5spdzbWtoZBouXxhxPBh11pFT6Av2JPONnI1xyM8wu9H/LhUEyC92LaCNc8GY0ClhC5ucac1xYkDbK6HxONSl5JDPPMAeAFjzlgoozGFc9egUl89irrVX+HdiRsl+dxyt/wYAbGOPcc94jScIV9DfqNns+SmWNcZyDGmuw/dJ8Ga+nBStVy+bddZjbPM+1Wcsu2ufZ67tyix5P9QZMd6QLfHyel9U2EbmmHBMM7AkkmsPr1M1Dtc51sjXCR98dvt6d2vti+63/u2/7u5uElkmSbRApY2ac8/9SnDIa2PJGvrNPweMZtz+O8/wN7/5wSsHXstycZtHqhvAUNbExAW1RhZEFMTQAlpdWXePZT1GAUUZcAPie1KP0BMuMOrEnWJBU2i7t8wL+SPouR6C0w+s3RRKnQ3Iv9nkBOQnwBjQyibh77SzCktEMWUfKF0TQEDSBAtLIWJ3x2GB9Rwp6suiDd2KxEqmlJEPrQ4Gc0VG+O7xnXZfkXTD96OwYcDYnDm4W5VIxeLw7HyGWEVfS5vAbT01jvQIbpsDF2izUHk+xxZpDhgXSUwcDP8uwGOAQiao7k9JFcDxaWWFA9ivKNi/CSGxFAJXrVA1caNkgMo9rWxWhARgtDHWXYtZFUBzAXdtzMaQNmZrXiC+xYbuddzqosI7KCAPW8o4r1+V4tH4U4Xg9NunrDzm7j2wa59ySqzbvFxlfIaxY2DAWCCwvvOd7zTXnhQg8XAIJxeRpnKDgF8SipoQx48FEJJ7XfNAlyZqBJLpPq4EDhjUS+cvqLzNYvfuqdN2wd1QVi0xa4ydUlCff/yJkj3UOrGMqIca07tfea8b2TZqEMx9j04d7nZq/S4rweu64s3cnrTKz2Dh71DlAcZG6MALzQ0gmLEAdJa0T55TMxFlgdWsvzmxreoYpq5cyhG5ddxAaQzBY1hOs/6lbIZF7IdWaQBVwCzXdCxTWfJRtmFUhsqJme1BW7Ef+T1nin0SJRABCovkuKsCoMMzbVBFiRAU6oBRoRRPgveHgJPvpjoH/46gDZDLe71LHAOr2IJeuJVVnuuaudB/vQJ0DG9REcWK9vGfdS0reFx5GIB6z3Kr3O9uyanz1D+bxml3OrKmKLIoH4PSNmmNSWW/MeZiUd3FqZQ4ss+uxio9wxhg4QBslFTaKlljxS5X+uThA93HZz7r1su9tlegEPZmTGdhXgl2TxeedCPaZ+zDGRWxN/ui27t1sBh15ANVO7g+TCPdlZoDWbJWndgAyumaNC9Z4Bg4jR3GifmYlSxYo88dVp9r3ufs3FZC0qhiyQ8q032rftJwg4odNKYA+HLGYaOIA8eNSswqMaOu6ALTrOckOx9QjbzePr6tlbJTaSnkC8CYmFbGRSz4U3kfnORTpMN2PcNWybJnMvoocH/36m2XofngnfcNiu+pAxWyitJtJEJhuDMP9zQ2ZDq5CNFXTjgrQ4FxwUQ7gUcbjD3hsLIqgWWWm70lj0c8f9mjAU/D8wkY5e9DMNqkdHrOt7MURjSJS247yrCKWXOXKI0l5z0kBnstYKaXJxUyEOAXQyvgkZ85i8MYTM5TDACHhwDaC3yyl4femB781jljXewJqSzyJJ9mDAG6fM+kmPY48xVypie3JDPCsg6BqltSDuJiHXddlSfsRobFBNySzQ4ALGbaLTULOONVdBtjGngANi3HyEcgR0BhGsJG60lGJQkL2Ux5LHBEGdz2AJNQqL/F+HVBegCW1opniIwcglGTGIOE68ydZYWegVfWDnDsfVTGRv5G3d4A3bDYBuEFUvFs22DhmnhtyuMSOUpYCy83YCCZmiQluj6JvEIOrJa8OTM30706ebD77j/4e91dOZ4XpG8fyQDEjzwEnEP5m2fpAed/Dxj95Q/fe2WQWYW4G5gjqLVtOoSUL0wChh6SfweMGg7oPU+qDmYCj0M9GziRqSmh9kSDdwyOruvamxU7msECHt9kEQBOZi30auBQ3YtSu06bkCy2MYqaj6nXsCaGLK8E1XqMdDAgY49NoUPMxiUWB+uZMbggdTEZCEjulRjQHA7GxKYOiMuzogyYpxNHj1gxYAHG3c/vbFg2qYW3hD9glN+T7c4BYr7o6MNPvosiQSC2A4hwa8+4RkqHQzKm5/TB0nmIuxfhTOYcX2BTpuTTqKoEUF8TYMo9ifXIM6VQuJWoxg3YXlRHFtaNembO5ieDlA2sfQEQHxWDilKgluu1a9fcOQZAR6Fp2E3GTHY8heiZW+aReSBJgPuQDeosdAl93Pq7lDDEeGfu3DVIJYOdTiknxGCY8aaNrOKwULwG8VJc7B3YHtdkkxAmZADhgGCHwSTuBdc8/8FwHBL7uV1AExdhK2mzTi0/1Y9b92Es7wgo31CRexQl8WywJfwNNujkO293sKQAA9gU1h1QCoh4oFg8M7paK7rY8F3W2/G5ZlmfdQf3TpqJwlUPU/pM9XAxrJyIRSiD3EGwqSUzVpILyg0EcBjGcAUg9oqlGI0wA2GGmNMIBQt3nb0omGESQNw5SWyKUAlg435DhkPQqPccRLhZoFUMmGUBIA3hW0qvF3glN1BcnGa+EoVGokYEa1xw7PHIkBVhXB1LCujGmB0C1cgmnmGoYBnHawaxbhilwHgjA/z9xHtGthV4H2bCAzR9liQ/yKTmZTZE30XeWfnwb+2ZRVhHXcOKouq1tuYCrUpJXs6or3v63wV48xnabPI9e0G4jq45QrcjNVm/NXtHRukmV4pwAhtF2klEVAgIhtAWKRbkAK8oZww2yxnAH3HOxINJEZHVzv2XiKnXPTiXVtp4tKQLAJGcCYAqSUvjih8/cGTKz/+FPCObxGRu1rg2C2AyPkq9kRw4c0MZ9rofYBTgCahOo449Snz68Y9/bFYWBhJWFOMXbxbyjb0wo/hSAGpCCmiBSGvGFwbWJJNINlHGT6XGePZHd+eEuqW7xAjDlG4UQ8zZJsYtblSM7GOSkVwfGeHGHxVyw9iQm6wZLRvTRQuwRLyeE0UftvbGZuYtr1dYquwJ9vTwTEH2GISWwQnJ4s9ID/hMShYxBjxtBqI0ywBI6fONkGg1sHNmWM9496KPWdfc1yC9DNfIBRtn5dLmuyYnyrOHTkwjlhiTAPGwmDljrkSA0VX7fsiWDkE3BADz7S6B4ArANs9f+qj/XhleAbY8l89lMc792IuRizzkpMWA5EwQUhFjMWXlnKRbYQ/ogdw/a+1nwxB04fkWDkFsM7IKm9Kx/fLget71O/uNmFAbH8UcZz0DwoJbwmBG3tm1r3XOWiUcx+taBvBrAK9kKQwtZx+j1GRV/XTcqP6LcZTrskdjRINdgoUSNmXQDAtdeUEetwbXG1D6m6Cp4sblvdm8vvujW5e7v/w7v9GNqY/9ohKv5+TNxFtOjPjw1RvqyHr0frUUjS7Is8V4yrxxjVW/8tFXRbK0QrZoxnzIm46FJwsWF5Hl54oLPhNn1k7/IewReLyfeE82E7F1/Lx+/YZdIgAyJoKOFWmZ6UFrsaN8o1AdNqC/De+xVtYp16AOKofm2JGjBqQkHgEK6BXbsyYwbBJoZkKk/NNRBvDnBCZtUlu0MAE66IAwhB0LhrDJdRhPXBlZeEA6QnVHJbw80Vhjidnq01bmOrj4eQ66HQDCeM/xtbXJliUwuSfP1PretwD+ZMOvlSXjvu2aV2JmmSOefUxz+aoy2HAXIZhjlTkrXTGSJ0+etAsMd5ikfC9QiF8N43ZLjCTJZjB1bNoRsYWUUzqm1noeh+bUpZjEpLS44Jawdv7cWYPYSZWRaSC2lcLaJTYEdpbvANbS7vKpEgj4Hoyhwxp0oA8pzoyCv8S24mJ3EoHcEZQvgrGALUXYHTlyxOCY7+eAca85uRpvCBhvVRIHAoKi8FdJstB+wD1OzCflmLZLAboGqebxusrdwAYxRyRfjanmIP26rbh04Bmf10+stKSQFe2kSspwLYr4cw2SLxxvJ6UPE3tdbRaZqwgIhBZjJa7VhfgFlEdV85FQgedaXzIy6RnFuRgVWLYA1neYw2cyBnwwc5j1t7jMYqxZmPbsRGM7A3hyfnP4Y0hxjyhhruf+4FjVxBsNWMUhuBsKx1ckYdXnhsIyzGqEby9sBrFPQ0HUW881fmcNcw5RkCWQk1jVjLLXFXwEX67zmoKt7/OemcxiZ8z8VZJGlG8AqystVBcgQBBjMbAsBQ6ASoxoBG1cnryfECPLLFiHSjRMMkcM+GFiwnC+ewBdLng+32pkCrQUg5xrwnZ4rsplj6fDhe9lqNGGk3PMObJxpPNGAhPxka7kMJgDrkGioT1UOhfEba6VbFml/0ZUGomM+YUlJRbpfLwq9niBovCal8eU6hOgeqAzvFbhQydOv+WEJYwzKo3sUEk+ap+eeu9dl04jVpC9Oq8ztkXGWNzJnC3kB+ea1w9//CeWsXR7witCUichOoBf1tId3BTvjrHNPiYG1gaGnotqGNQXfiGdsl2sKL3mb1y45HO/UQzVW8dPdJfOXnRcKMY9Xd1Yq3tKvPyKyrqhR5grJ9TqTL9z+nR3gTJ+hArgHtb7jpETGeISehoPce05T8yLJX7tv+zlANLsf+YdMJqz4nNOYi4JZXLrsk72jOg6dic73KfFMMa9nLjSXCNA1/H/+hxnO2CF6xPelvGwtwJS0T9Dt3vOYCo12HNSrKaNK8mKMIk+XxAVnE3iagevnNns8dRBdXcoXa+5wBsYDanls1PG11DnunlEnUfLtwJxvSubcBjiGPX9kE98x3pQ78UVzVhdX5XnhxGFIS1mFCbZjLv0B2cHcghZjA5irqm/Kg/qAAAgAElEQVT6wmfXCZ+YRNTRRK4TGuIzKjCaCgM8s9e44naHgKtf88qxiZwknCDPnGnMZz3v2n8OBxBZxwvD0fctI9lJVVqb7L14fRzaU7KTnxjOIdIiHx3Xz3WMumt+YDBJ9tdGdeclTQcJTfMbVnU/unO9++1/9793z/eMdYuaz1nFePP88Z73srhkmZ+rcgqGOmAow187C9/74JTbgXpTWzE1gVpPbMHX3Gotpil0NDcyU1XsS+LAekuRA6prUhyZz1y+fKVPpuFAJzYShjSHpR2UFba1p9g5nBVDCTsKELHrV4Lp7ZMnrOw3C3SymQCjKQXRFqYdqhymtSpj0ISONh5xiXourClcrG4xtkhGeev7HWvQzynBZPZXQp5nxLU0v6AICik5hCquX+4XdzsbnnHEBU/mKH87eGDKII17c30SWPgclg8ChTEA1gB0lDJBeAJCfYC1SRhXGGLOxkYVXabMUAOrLbOZcVABgOufevu05wrgnE5XfA7XtwGpDh/tQb/xjW+Ypdy//6ATjOiIxOYFuMFIPKcjl5ncxpTDQjMfzIsbH+g/QDUA2Pd7KHZyAMp5jtYfuT0jfbJpSDApNof5u3T+omLb7nb378yapZhUzCvgkudwZQbNNweKGDMHZesQXL9yWVhGIE6KAeNh6sBBVUt46OLXD8WOkpxySO+hBFFeAA/YSthZV0jQgZpQia6nimfdqH3wQkCR7xkg6EDhZpylmoP21nGFF/Cavn7TFQioLUrcKdfcSRMDvXdXJa6uyLXfqhI0A2+jhAjW+I6RsW6JLF5lw9L33oJNQg/r0kyjfvd+0ziGDGEE9tBQ83nR1xub0cBomMBY4Iw1wiF70t1gpLidfFGMaQBblFRkgRWH9gf78k1BMgSIQ4t+CF6HQsbvlxt8+Bmu81T1WeP6c1gLRb5135SAA9TnZRlVbGKEeQzXISjl33meKNkIbO7hbNQC+/zsXZDay97bJbvy3T5UouSiFSfKGO8L7BDyBMEOGCkjMwwrbLDXosD5myC6B87l5jUDW/fx+SnwaeVTCrsvaC25QG9owCBgiXO6XR4R9vdjVYsAADpuVHPoyhuE6OiayKQRanQiL2FcubdE/oLOOGAUJfRSzzQh+QOzf+f2dGOGdA/iOh1DKbmzUx2QRlVSalGygFAlYq3XEd+uszp19Ej3M1WkID57Wh3RYKZgyQxWmAvNCwYvv+MZ+ezsGSeFbtE55mwTJ59qLuijEB7Z5+gqDMAJJSJNiOV9ODvX7VFb3zWqH3pWpazWickFTONu3CNm9gs1teDc0YOeeX2kZ2WNTp56u7uoDnt0VuP8wRjzE9bUBgSlDvU7z/5Uniq8P9SsBiR7Lcv4IPyMl5NxCxz0G1f/wIPTQEex4ZXVHaa0uYAlBzQ57q4kEOrSTcjzAYDLNWOAArDYv4Q7MDf2+BVo47NMdTwZOevuRIReL/A8PMPJSgfMtVA2hWq9kajEc6OH/Lx9rceVpx0ax3zO81SsH3LOIK3YXZjFyIqeDWXMep/7OxRC888rxrjDfWo+CbmLpw/jDfY+5ybEhVlRQCBzrEOUpF2TALwHIFV4BUsDeHaoEfXLZZjgVjVwtSEBadBCKZKYxNnrQxrLCGavRg4H27xpjDYCbgVIvgbKIjNKbra/NXnDWW6111uMdGRx1hjmNAZKYv093yV/cl/ec9hWgVwDaT2Jq7og2+ha6pBNfRdPpHDTrGqOvjq+v/vm93+le7BJXkZ1bCLW3OdZ+589FflGVZ8ms1YS7YaERfTTa8/969/6xivHPtSmJrECxeEFdTeRxhxSRy2CNaicC7KQDUy1Schg+N0HQ5uKmpYvtPlwe/B53s81KHFjJqIEO2DUYLBKLsXS4vO8lmSxJzOX6xDz6C5CAr0uWSKwSkIMr8aobmzu89rMMDFW+ihH/UcR1zuzinMi2USC8Mlyi6lMB45YGj7Ymo/HCoxHmLMhnDijK5vB1d+dkFStUN2mjc2ul0s76ZBQr/Tw1NE2R7o3B+3xo1Z+Ip2tEpcF0wCo2aWYVMCorfDqs8zv3M+FpDUtDeQpu1ygiLEnZglmcbvCA97/6ledRBRBmaQP5hRh/Qd/8Afd1NSUWdx5ATPHyWi8sJMAO8AiWw2wSeIU8wQY5fm4FwJpXIxG6s2iFLFYUTKAH54JUMtzLyiWC0FPj3sEziOtISzjmNrFTt+47pjOx3puitd//YOvOsFnkxTfpEDl2XNnur36uUN9uJ9qP1699KWEC0J8VYtHEwv81omTZmM4VD/98U+cmEDc6mYxJmYatCdgNw26xMIuqQbheu3BZ0qsgB0lJpW/0dd6ne57VMYODIoFFspCh5OMfv6drmMoUeJMN2ifIXTIQCZR7Oqly2ZN7yr546XqPtIfe/vGUSv4dZIOzb3WXCWpKWhhWFZvhAp7KEKH7zCPhFc0xdyYzQjqAKihiz1Cnj2S3tZhW2O9IxRyxsI8tHG87j6KyglAzR7PGIfXG362zw4HSJewtaCubM58FiY9AO21rNSag8RSDcHokEmIHBrGtkUx8LMB7JUC0h53gbx4fnzWi7nNWKIAzSgVCxpjM+ctcjOJS14/FEEpg8jGXJ+fYX5Srgk5ZfZQ9xkaJX7eyoxODWWDSG10stotCwU4J2W4nVeHIwwrzoDZtrDiBUDcWa7a3TJG5vSVKpTMSbauUhjO+K6d7qqGcX9RMdfjkq+UtAGooOwBnP6csvYXnqghgzwT5xQ3DlP7SujqtFhRGmhwrrn+5S8vSU6PGiwj0wB/GLvIHLwwhOPY+Na4nJXMemhf8DyuDV1hTEOjCI8N68izbJN35eWCSAp5H+5KftxTgf9NkmsUBMeCJ56bUBziRMfVex7meV7eJRTp4WNHu8sC0rClGL8AVxIxrdwl7zHgqSqAPNxBJRKtJfKLOeMsMnafHdriFkM3VPgBemivtmcbGI2b2gBAeiuZ2WtlrHJGN6hbltlHASKDyEqI5bshVmxkVg4CxlEYUT6PzHW4SxmdjX2VTqJWN7oamVHlgCI7AqwJUbDBVjXHewOg2MaQNXwvjRiiJ4dn0fu+mm2kbXViR9OpKFVlwigaoGmfWa9AdhSw83PbQxumsIHcJe0/nz/9LYRVjFHnqBCryvpgNxTrnCoFkXcmm4gmrc/ZlS3Q6VaoOvCwpz0jbajUGFZe7HdjpGIirScKu0Rm+7zX2fV3CpgPDeLIzciE7Bs8uy3EqOWEcE3kImuPl6CVf2ysvNej9EL2CD89D9KRkY2RtQG5/m7FzhtSEhoBBpQAAT+R0PRU6/hs66buj25f7b72q7/cHf/ut7s7L1XOTGf1OVNRxpjxmuVMESQl63PP1+/9+rurfu3n3n3FotNWc5jl+oxsMAblJBFZdQSLV1KR3ZFmHVtMJgPgoR0LqmuFScD9QdkOJixs3QZi+0p5JtvQzIJA8FBJwWh64SobjInO9VsYQKsLR8wIgG07PdIleClRZXpVLz6P+xkBFyaXz8fdbOa1rCysp1hiztoT4Au45kAQQMznYQFnxYCxgXnR4YPvLepZEVKwtt5kFRti4KD5wuXD99lQgLk12lzNGmldP2gX2hia1QZ1/A2BDguKUHYSgAQ0cYdUBGgFhNf5b4n54b4GHGUZ8z5F3N/76vt+j04mEZhhh7bKTUxCwH/54Y+67373u8qanfFniR2FBUBp8dlDByZ9n1m1RcVNgZLjoMBgpOFB65TUYpBQPDzDlatNKY1KCXB4iLWBGeYzgDhiQxGc9HgHVK6XUL+vCgDXLyl5SIro9Mm39VmYvGcqu7StOyulN3X8SHdITRVeUt9Q97srV/l//k//j10r7IWDYizn5arDXU9HJVz3hHLAevAsrdmB2A8BWAAicWYvBXofiJVVCF4PHnBXomBJuvr8k081nsfdfjGphEgsi9FeizISq06JGl7UcR1VXO+Y5sEdLXQgN0sp4i5cLSObWLabAqcPSCaR0olQsjuK/QLYLeYgwpnrRjEYHJaRY2PUCqW5u3ixtqkfyNlkP3BW3BlN+4yzGnd1zmwYxCj6Pys02nWGwjJCdAg8h0rIYxnEQ+a8vymIfU+KKVfcpUGT9lXA83Bf5/rpAMO1cs4MHOt+/ZmtpI4or6Ery9eSkkqyUYpl4441UJUSjoLuXYLFenAfFwvXJfAuJDQnTI3HXqAvRfH/W4LYxewJKShmFIN/aBSEPTEgKJIgbnu763FVMiaHfIx6758/c7YbUzkyG13lAXlK7/hyCXLubt+83WpD4oKWPKHeJ4B03yF1RdP3nsjYxBC1twxjWecCA4u9+lSbdL9CVx7ITUeiHxn0tAilvfJ2AVkAO/KJ0kmAJeQa8oC1IOOelqI///M/7/JpX6pKheecylWSO65ZrftMHtjXyjDpO4zXFUwEDtLtj5JpvM/8r5Xs2L1R4S5iRe9eudlBEdxTOaedAssA3ovnzrsKBx4SM3J2uet8SsYfUEUBDHXOE9fGqOWVsCy8IsTFmfXRh/BC+UwCUjFuqkpEzpPJHKR4AQR0UTvn1Y6zYiWR5TCgDnOpxBjO7qa10pWcXchAYhhZd36W+9cOlfJ+8ew06LDML32UHA3OkfU0IJWnqxhlnsd6zwRIAw6MNXHQNi71XAZkBaDixYsciJzJGXxTNoSlsz6itrKu5QoAeDf71s4NbzCn3D9GrVm2vPT9GI4pm8bvYfkaibPC8JpkKjDYz5ue3W565Cvudia+WNKc2YBQezbXVNJxgd7nuOkBo3IdWIZQz7XAqAGovAj92G1ct1jNIWHneSuDdyg7w+C+KV9z/iPTue8GeeIMNqm0Uzoe8iuha3zWHi/NQYz4XD9jiZHE++78VkaO9yvMpsboudUUeQ31Hx3+8N4xdw8kQ55tH+1+NHO1+7V/9U+7F5M7uvsinZ7G60Wyny5iGWzDCwO6mgK9AUojz1eWWp/99Y++0tz0OhPeHKbwteFRihw2LCk6K0iduawFzEK5pNjQrhmGJV+HLv/2hkfIaEMDNohdZPIAFcPJYWHZrDCOsWjagrUgXQ6JA6CZmEL97UFanEg6L20TQAAkUD+Pg0gMJQJsRDGBCScwgBQzatcUwlnXb3GSVZ6H58eakzsmY+SnY0rErLFQprZrUzTmtbkrYKoc86efLcZzxVoyc6p5gGF0oVwSm6oNJIeEcQaczivzm7lCMJLtSWcfxgkDbDe+4ql4fO6Nq9muLV0vDAvPiAuZe/LvZH0Td0kSgAE9RgVliAhTEOMBiJyW4jHjK0aFF0XhuS5MAQlL9LOmqxYxjXdmbhvYOduZs62157otzrbFuPLiOaj7x7xsVdFtW3YSRnwO1tRubLJpdR/uDSvoMi3sQQmBz3/6M2eq03UJxgzlD1BASO5WNj8bHTcXIA7DhDqkXJ+i97O3ZhwPR/ICriIAK3PCvRkfP6dv3OweKOv4kJKNtshNc++2Om0pdghmnTEBsvkP1ny/GCdqlcJoMnfUm4NlIAOZ8AGYHeLIXmlOSRxzly32tRLDCKFY9VRWptYD0IsX4tXTppzi5rL7qBRHrFz/HUNRP7mXDQnujTAsQzDtQKMYAkbzO2eEufX8FXsWg4T9wZrEeMnZjXIYWs4RjLnuUDFFwA4FTMDhmyzA8HcbahJmAd4Gyrgm9ZyMLcxC5oN7m8UL21jGnIHAIBA/n7dcq2vF8xLGwIlLXKtKKvna5WYKkMj9812XbMLQLSM9TIOTlaT0UpDfz1jCOGA28+af/FfC2UwoGbW6tteh1pzPDRmpGBc+WJV8EiCb50c+HDl4pPtSbOYGXYfGGam28JjkTo0TucLnbimhyKEakiOwnbTy3LF7Z3dLZdX4fadYQM4oZ5F9sVns44Li7In1HFMNUbwFa7TvyeJfksG8XnIJxQzY4UUG8oLkPfGrbvOohwZs2iDWv7/1rW/ZCL529XorVUZyqfY0ABVjfFoyhv2KIcs4aQ0MgJ3WOcPDRCWTdDUDjI7SPmZesvKh4mC112eVfU/oEWs4zXPICwIrx72IsSXUYLfCEPgd+cuaIJsBS04UIfaShgAYeJxzJTUydrKZDfLElub8GiDFWAFb1p5zGI3j7AFMlT3PPuF3Cf4AIxIc3WkJz43kkN3CAj98LtnnMT5TPzRAChKEfYMBYSZRa2JdXG5wwFOML8sN9Dlyv/S1y/kgBwROvLVwjVcnJe/VSiDiGaMT/e88R0AHMgoAUyC8N1RJvoLtLG8EMr6FybUcgr42aM0fc814MQxjpDLenJ+UbPIbeg0N3RBhYfmYT84A8xkgaha64iP5dwxeA3bWhTCJcjE3Uq1CAkQemBTgbMO2lvfKIWP13H7mwTxkjP5ZgC2yKTI48/UmOMuzhexbli4L+9zwC2XPRIqUcWSDXGtK/kiuxecTjhVZElzGeOzmr/q0kG0x6tsYmycYfwh7hf33TO+v19m8+nKpezo10f2F3/x+d7NTXW/Cm5GLgFH0IyC9ZJyL89ceeW0+BjIw76/6/gen7TdIiSUGZyFN8XONYFmCEjp/FTFDZbXE8vdD6z8eMHFoYSLCLMAuGczVAX9Wk5oD2+7d4n8MNpVoZAvKNb6a63+oHOOKcIcofY9JIx6H9ot7ZH1vKNcDQMStRDXJCJx01iHGjmsCrsKwIjStGOvAAYj4NwXfY22ZdiY+AuFUE0wiEL9zbYQCz5kaqsRkNYDeno+2qBz61LXj0HN/JxxQW1TgK7GjjAUgx5zBtjpoX6CXw7vNpaxaS8qrVy93k6qTGZY28XUsE3OY93NIqSMIMMS1BMMKA0E9UT73RPPF2BkH883egsEkG55xzMndvXefes1rHzBOYnPdorQOg8tCAJaqiD/PyRgS4wJDYqVUzB5zduGLcwKdzQjZocLWZu4kFMm4JXHikjJxXyiMAUFy8uix7pNPPlH3JykhKT6EEnsP5pKYUoQIgBPBDiOKaxxWlzqEsKIATB8KzY2FoP7NGEgquip25sShw44dfSb2c2JccWOaF7LeF1SzFOb6gObZhfU1LtYaq5HYOMcI6lrUQQXszov5mYVdQYhxeCV8EcC0ReU5SFjDUs/+NwOBEtB8G3SWu8RWdyk13k9LXq4VA86CqopnRxlGaKOMeC9VF8IwsNaME2PNwhZ2pO41FBqsf/Z6rjlUAP19yuLvBQosgJmgYpjrD7k218y/G2irmFT9M8ZmnqUHgW9IsTA6HkNC8Irh6T9aSjTjdEYyDCQPxvmQfGksgJI+yghNrKZZjGKoLeCRS2nbyZrIy2F3PXIPxW0DtsHvKAKvZYWxZN9lbH05H9bVnqcVIBsQ62dE1tResaIAfCPwyO5mzLBMuihnGfnMZ/Yrue6WjCzCTbYKQKXDFZ2SGE/fiEJGkZOHxIaSoAdT8qUS9BYFOHeI3QSMEgMd2fGI0BfJHVzyMKI87TZ9Zkl9q0flsVgtlpH4agrUO4FSY6AFL8Ysz4KngESpMxfOdb/4S79kkEmXs0UZ3zaCdV/YUypY4Mq/efO6zxTPiyufuGxA6sc/+ak9FTa+BTopxbRVbNaq+0vdgrotrROmghhYrXP/7rvvykicdiz6M8k85A9r7cQMuUCOKwTnhmqQ0gaY2EzOCN41Xt4nZHgXI40h3NjRVh0liSVpc5v9nhDKHqAUe8eyGXgUScG+bx2VaDnZOtbxPGRzIwNIXEpP+iFTDjgwE0eyHNcqg4suew0MNHc1+s+vAhu9kUp4GNUgCjSy7swLOiFGFH/3WcHIKl0XFjJei4wp8iVkFLe0cVlxrnzelXAk59gXqecdMAp4tu6FfQ5ARk7DZrL3tcGDA+yVqOeNMRxvZjoRuVEMsg/cUGEqNtyFZ1ydALlUAJ2xwBv7mlr7gFDWInob7GMMQMmuSlrqu2PZY7wCwHn2FKPvWdfEFNe8BMTGqOY7rxmaERKSVzYyjXFa3VN+Nq9uwyqcTTzP6O2AYLvkecaSFc0QqgYa1s+D9tEa27Ji9l1CTh5JhzMQ+2PdBZVMAXwGrvOr8z+mGuQEJE4/f9z98a0r3V/8+3+v2/cLH3V3V7ez0/AhpOUKGGVc/VzEAC/9kDXMI6/6jQ/e13gVeyHQGLDpepy6KAIES9CxJVpMW4rFiiZQmEPAJmIw/JfNmPe4RgKJm5JqCB7rIgI+QtulobT7msB9PbYrDxRFh6Vpgaxrjii2D2sI8LhfcY6rNUZcRIA4FpHPcOCIteRelEpiwtnI3CqliBKHB4u0RgsUq4nxb8TFU4o3hybxXWwANjzvu8ezfo4RV2nrrln8zAPPh0AFhMJIwOSyuQxIqv4q7nGAuYGnMmQ3qmD7XdXuI0FqSUHzfH+n3GEcOsYP8xB20QAUy7ZCJQJAYhXZQi3l6o0swIvAnRNoQ8HeF/ByOaYduzQnTw2E+RwsRIQ0bnE2kbNwpYg4wBgcTj6hNSCKG/c0bLjGnxpsPqg6CIyBeFi6JyEMZm8ruQHLFeYP9kR/J1YVBnBGiRMkDNFKkI5KXAsFBsMcgEYZJlhfZ2vqQF1RfNoBJT8RLwbwpcwNpZ4QJFYQ+hzKO4eZmDNA7N3rt7qtmmviRgG0uOuJlZvVGKjTuIFOVwiGAotmpcpLwPoTT0vCxJQSshB215SwxwEmc957V0LPoE8sThRVD8xwG5lMa7FNESRZt6Hr2ElPZQXbEi/lNBQ+ZhV5dgRyuQWZ+7jpw/Y7jMVxq83jEZcz+48jmgD5P288Oed/XmLSkPXrBc1AIPJeBBFeMwuyeq7eOi+QGYYlIPJNBiFMQ5Iuo7iSdNGSvFpGbIQy5w1WzWOHZWRdytD22R78m++wp51Ag1eB0BDJGet5yRnXBi4AnrFEiQT8BoxaMVTiSj8H3L9kqsFwrW0/b6XE+D2MSM4Sz0TTBeKY1yrOm/uNEJ8twwtlv1lyEePbjUt06VGFMrHOhO6MaW/v0bkmAeOWQm8i/5/QTENncUQlmpJoiZB0QoIAOXVE8QYAZElYkoZ3/Cgub1jV/QeV4KMSSpdlSBJa5BAclKruf0NnnTF89M1vmq384osvzLgyPjwqdI2DucXLQMUQEjgfYfjp/sSeU8/4+BHCc5onhnO8QQu3W8mBc5f0HdUyXvNMca1ak+OKEwfQ3Lpx280xnktGOSaYGH/J4i3jW10K6/KFywbNBk1kymv+E08NcGUfWTbpe/Z8FThgv7GvMJ7jlnXsonQ9e4Us5+hDiJOeUKnzvYaSTk5Yag0yaKbBmqW0EGE8jGWdQFB0nkFGlUIzgBgYroyfWHXnaQC6eI6qIBHXeICJyaQycph7us45dApAXixkQGL2YR8XXeApZBOye/hyHeEBABl2JjSQJdyqiBa8dja6TEq2A58Sannf7GixiimJ1siS5uGMV6UVqJeclrHO8UW3QATADKOjDDwBQ4A8CJHyeBIbGnbQDH15bhPz6KQozek6SobBlpcc4amDa/L8iR2NvDSOSWhNGafWnWWgxHj4M2wy81fMc0A/Bziy0Bim2FjGBo5iLI8cjgVUG9QVhZAotz73TfUPA2DtIXvcQh6gLwjPxKBhD6nd8DMUEw0a9GNEyZGvwBy63l3FkVxa9bT7a//y97pba1QaDeKQ6+h7AHJfkmf3eFoFA8v8WmvH7TIXA+Ji1W+eOIXPr1tSbMBTSgWRpCMrMKya+/9iRbH5NXC3aNTfIxy5IfEqzxQgbvAlIBd0HtDW2MVmufdIH1CqQxHARwkFuwkrYQJmNgrvNeZGE5NFMftQsXC41mnxuU/uJtzUD2TVW2EUpQ1gs/scV9BoBXfLvZQxWdlp47p/fClnxpZAcGJPE5LAnER5U7MUIMorFQI4ZCz21NSUwV0Umje15sq95vUTFzvhCYnjixBkDAjrcWVzE64AiIbBI2GGF6AMEAXYuy/GknFRF433/Yyal1yT+XacZL0f1wfCB6YUFuS+XG585p5cW3cUN0kJKhKbYDcvqkQKSoH54TsbdKi3iB0B3H2pWKu3lTDEgSFmDJDPc3P4sULHFE/GZrP1quQrgyMqAkhY3xbIpNsS7hsy63GFI0SWdR0y6ffKdc5rUXGW19UBiXn88MMP3YXpsz/9pHv3nVNWDnfuzXSHDx9u5TZUxgZ2nPhOwMZOXR+jAAFDUhOsJsD0oNz+SECeh5hLGJnHDxdU/uW86yk+UtY7mfh7FH9KsXsE6LwSqlyzr2LC+qLSZam7c0mxy7A+MEKsyYULF5pbTs9ipqOETBSDE4TKMDLQiluo3EAxKALCCif1wAqwkXMSt3tihlgXOndE2NnjUIxb9r0FsNYgFjdrZIZdQjtVKQLihucOUOWEAv3HfQ3oivUcCk2YudQBjGDN3xn3MJ6tF+oYfQXazIBh5BazmZIwaSNKuEvYi4D0KEPWpAcEmtcogQCDJiybwrCscAhAyzS2MV3AI4kTAalDFichDnw/zzUEDwH73HsIVnvjQd9LSINDUFwPubUFzfywP8za4XmpIudcd4OenTa1Ycc4eyT7hW3n++vEfNq9KPkNiH6o2pj8ztmeU1gJwZqwna6Xqs9yjvkcdUApYu/qKVJ2GMFXb1yXW15VKeSZIIkJN/1jMSt2rQrU0s4Tw5XyaHgl+tbGuvcWgdCfff5p90tiRV0a7szn/vt2nROypZmbXcrOZy8Rwzkxsbu1WqTMjnTHDbGjlFQDjDF3btO8rLJOqh+6QUh3WvWCiQtdJWMPZuvY4WOOuTdAqdJWjjfWUnM/ykRxTpEnGMfJa7Byh0mrxJHmJazKFQNmKUaLk60AHVbALVzD7FNlaVvfNfXQ/937DwNcn3XCEiwiyhmAIPnjOqN6Zq4Z0Jfzyn73fQqQJFwtv1u+FwDJPdvd27xZzxWD6j1JpyHKIlIppdhg7+MCDf2e15zFZdyDrYpFRWZZtsOIFhCKvOK5AOyN+FkxCHMWYmD5nDNX1Omte4c9jP53qUmepAiVnKM5gawAACAASURBVG2IB5fT07o72UghVPxkXJtlpJFLABngGNxibAFcDfC1RCWztvoc4DxnunkmWm5I5p97xbAfem69TglfrLny/Fe4RGRf9g1y0etY2ezx8AxlbOR5DHHPYXl+E+qAnuY7YSZ5FuQJ4zW5UPsyjGzixmMoRy6FHHA8LeCz1soxscylhRFhRNKBdMLUs/7JzLXuw9/9u9121R6lkvkiBI3mm9CGtSKGHPohQOu4YP7jPJf+W6szi3HwQrgA9tRz/Hf2Tr3Csl2lzHCKXZAZlRp5/QCJlWKDAEjJsCtfRE/j6yYBo+l/PBTITCoMoRdbYJXrRkgnGB+lGTDKwCi5lMPEQySeja5EYR54fx29ZDU53oybBfQERCl3tKqYWtyRCBgWy8lFAh8W5Hpmg0c6j1QHKpexKCHC3fkOQg/QQ8woi5smAJtUP5KMcTY+Px13KaFm9lGHCtcSAhyWj3ABg5U6RDnMAN1duyfMhMY6g2HjfWhy3FUucq0XABvGgGvA+AIYnT2v8ce9xGaFWeCnn6WsMbvKi23lWinsD9OzQetOligxoiiQKnGoOV7l91lqwDVKhkQgu5IItC+ADJtKLNclJSox1sRdkWS1R3GlW8ZU9kmuBEWoulC2hY/ma3LPXhehBmAjLO4pcQoguUZzjpubjH4KUiMfYW1JZvDzKqaVDjPTt286eYoakcTVkiDleq2bpEj1vJcufunxUPqFmqPjlKyRwfPpTz+xC3P3zj3q4T2h1qO3zQB/TfUGCUG4ePaCQxLIvqXIGpm6Y/pPnoiWLCCmglcL8WjtO5PlmLVn/mFtErqCy8iHnH2vA203G4IKkFpZiPxui3/QjjDGXMBgfck/ItiJffZB1rXNlJdQXXFxr1jUYRSizLg+3zH40bxHQLVxNaMh53gIIK1IcBGiiMsNFeA2FHKeD1Udj+KJkLd7G0satpZYubKifa4rbtMPxXNVfJYTMGoe/ewCjU780pr1hebLiIzcsjIpN6NjRIuR6OcTuab1SyKT54KYcrrAFBBNYkcA6lA2mvEupmtYjikGRFjZMNy5bxS35VoBsWTbkjiKwsjZtfcH1lhzA6ji3xh69q6QkIGcLJce10U+Mna+3wpaN2aX4vF+z0Z7AzSA30VVt3iiPYSHYVl/m5P3hWx6zhy1RPkcxprjzSvp547+/fZ773S3VYWEmFEM2s+/ONudeue074Xcgh3FqEaWAWBp8ct4PvjgA+/xT3/2scHgWv5e3jWY0WsCvHxnk0CJ4yU1vw9VAxRZwvUwvtwcRImDmwVED47u6uZvz7pOqFk5GYuAVtyNyGOz4Mk5gIHVdWlEwDWQaeeVOW/yRHNjT0HFvLbi9uUqBoQWkMs54DnZNy75ZzduSz5Ev/HKmkdfBajae2X3sM4QrKggqQvB85/3UwNsnIuAkJxvy4wq8ZPzDQETwMpP4tIDTiJjmrxpYNQVckoPtXjYlljL88cDw/dIzDQhVcA1pNFwTAbUhLtUuEj2rFm7gWfDcem0dC0d6IRKjRU5bQ8VLnLCh0i2q2z/MIrpJJR5DzB1Up2eh70CMQKZ0dZfOSZaT8KeHB5FtjneIWcINjDrc1jjg7qLq58xsO78DJjuPbW1pqkCkDmMEcAxtCepQglct1OvtAsNgxvs8grXW62n71VneMXIWDFueyAJpqkQirCdeNriCU1yE4DankozlU3+R+cEMMdwD/PuTlYQCpLA3oc6J8xLwCszZwMZktDnYk335aO57vzIi+53VHv05svlbuaZknpV7xcvynMRQ8TBEw5jnKh/e58y98RIC4x6DLpfH1/6t7dNvKLH8Rb1NV4UO7qM5akN3isn3H0wmAyUlSzq2cVls8FA5qoXyqQkhjAHgQfiprgMAHZPBTobU9rcgjws3wHM2tIoEIpQDmjjsymQv35Du16uARjF+neMlyAPm3KLkn0o+dMWuTEijI37jWzV33Q9GE0WKJYQ32ccj+Xe5/Ns6AgV7gUz6o2iReJFfS5qnFG7Ll1kEHBY+809/8zCEFcQmxTAg3uCa8PIcYhY/LGt2/sagLzPPewOsLFdz6D7wew5tpN6lgK3I1IugDPiISlFwjMRY+UWqWI9EqPbH3zKgFQTARhUxgEYnb0/6xgsYoZhX5FLlDXC4mpdr1QSRawkyUskNNyTUqFm6H2eR/cmJov7wZ5y/U3aE0+og6YDQWwl7C5My6gA6YjWBRaFziU8x5TKO/Gd5lqfMIM5owL9dDAibIG5OHHiLSs3DALugbBfkKJ7KQVK+MJusSkYvWTj8/e7yqLlJ7Vnz539wgB7UkrnmYTrXmXCo6SuXbrs9qRk1x7a32JuaW2IcoKpuHH5qlopiunVnl4tQPrS3ZM2uzzNJmUpM2Zcgd6fmjcX9obtKJAZgeL9V+xGwFBf2qSEBM/JWgS4RMnEKBrugZwp7z8ONaCwvGQ5KwlYH8YaDYFkrjcEjY4xY+ERjqV02ZvsoVj2/C2KaMhwOsEBoVfCmjElfMbGp5izgMwAaH84rwETzFtD1pHfzbq63l/FS+qnZROGFi54W+MN4EcoB0AnLMTCtcKD8jevDVnVkkc503weMOpi84wFRVkZ6I7Rw5Iv1jTANrFxUTIJNWHsmVOeIfM+NKT9fBUmkSoBw04+ARk8K0oNxs91GwERPI9kM5wPStjMUtz9Tqpo4VCPn7ZERtbJIFSP3RilFqfnotSS9yhhYjoBo4eOKn5a59el5eS9mZHB6HnQPN9VHeajqg9KFv/16VtiGBV2JFlE69xv/NyH3RUZrG6dLJbSRrWuTWkkkpwoaE8YATL2jr6LPMT155q+kiEwr8wzcpRmEQCrWSUNERcKC0wM94iALbKA1+5tO7utKoj48PZdywSAAuCcEk0LKtmW+U9VA/QV4QgwPcwF8vOakkT5HN495iUdaRhHiAcOWQy5ftvqO+ybEDNp59sbTYPz4PNa2fQA7MQmUnorYNRuSwwnbSD2CPtqaNTkXBLb5z1Uaw2pYqO1PBP+bunc7P+cR1+jWFPLG3Sv1p35yH5OZYZ07GEOYhQbFNV5zbXtpodxxJAu489G5yCcKMao71Fua57V3ru6t2tfE9KnNepjtDXW6K/IJp9RWFjmFEArOe/7SU9BILH+jhXFa6BnNChjLIT/AUpLVvVucL1r0FWYZAhGveaVkMaY4jHKHgjby7wyT+zbHrwxJ3rGPlyq9IPNbdahjG6Y6YR5GAySs1OyOORGA23NGI+esdGuz/IcxgvEjBcx0JN9xYrGCAmozVxyvRjIPfimPzXSocDjeuEAy/2KNbYxpHvTtGZh3aruJ3O3ul/9F7/XvTy6r7vzQs2E9NFn4BbalxrxV3WJIi7wxDgcVWASGSY0WJ8QjPq7Ow+8gnbdvGt790jgSrmIdteENckhIFbmlT7neATc+jrULAbF32G8ngkJB/SFmeD3uABRynatFNjk+ganOgx2EUip83lY7WbZ4R5pLo8oam8YxShFoJsN0uFE8CKoFx89cPLK3n0CNq7NpU1aC8iCcR/AaItjbH8301vsA9eHreMnNStTT9RzUbE7PK8Pl8AorsIluXe3q/AzzwJzmc5NgFIAFwATgc5G4N8oaISps8d1UKjr+fWvf91dklKw2JaawHIsXCszbbzEo5rJIu5Jz0G2Od/jftwbtoF79OEFxW5hDHBdNjg/YXL59/Wb1xwHdfqt077GQ/q7i+1kXC2zsTG9KIv9cp/fvnnDheXZSABsYlphap1soPfuiLEc0QaGuWItyPgnvndSiQl0MyL9nXJOMC0cYIAwdTtvqDwSHZFQPoA7En6Ih92q0ktWGsrop8g8AgcwPioFOLJlU3dBNQs3qD3ZiECin12xPShDYstY15vK1iVU46ncj5vEth7ad9D96uelrCjttF5r+b5YUdyMJCnsGpfbkNaoSmRamFXhfPrKK5RinQ4X3UxSKswGFDFiAjNsWuY81qZBDEkUWnNb6ZyZgKHqeMRzGNxQ0qoEcsAH64vLKcBpBbmt/IvvN4v39TqgEapRFsiRsDS5nsFZeRvCZoRxiFDqBVUBnZzp4Zh8lPUMAcK5T9xn3rclfOOq5wmi3Ky8wggh+G07riQy8NmweMwxxkrc9Xg8YhiH2cw4IrTDeHCdJCQFFAaMEg7kaiHcl+dJGFDWJy57fSageijAU2orZ7WvF6q1CTjOODLvAfUGP8XmBhBj/MWQYD6dZY3hUa7HMMn2G1U8HN6KAH2uzVzjGraJYHDdsmrdUUj3ROaOiAmFXYTsoO0f9ydZFTc9xejn6a6i9zhLZg11VmG3Nm3f6pJJ51XjlzjQbTI2U3+UeNHPPvusgSFtDp5tg5hT/1QoAIAP0GJ5L/3RQOCGbkJd3NxSmOFWwsiRQ2oOImOWhhZjmxVeoPAa5MkIpeRkYPLav0uJi/PL3a0r1x3XjcdEXKoNtScLrcMfMhZg7XJVlKaC0dSdxuVBYs6IxQ9JNgSiyQ+gbqPlreaNNeZ6rAcy12eChYA50FoYCBIzV6xd9q5ZMaJBigEl/ICzQawoTKgZvTpnqF+zataBja0CqCV+mzao9i6REW/Q0s4LsskGSXk4YhTmDPG+ZUKx4ga6JMJBKmE0QgCUwWLAp1lxWFll52fPu8xUGX4Jx+L+uMX5nnUy96gSTjZIK7fDsoOEQY0/ADBx93ZJa4/xctmhkm/ewmV482+u0ea5Gf902IMBdU1WyWoSVgH8JMACVC3HCPERTvB6BehV1Q72aQwNz18xj5GLkAWZV7u96Ug2YBt5Ns81e6zio921MglkFV4U3cB5tJwsoxCwl3WO0RwjJOFWli0a1xCkpnIHRkubkzKWOVOVpxA5Y5lH3GaRJZG/vJ99lc+yn0w26PNeS51PGwd4uVziTHvGoQzCBls3dzOrnnXXVi13f12A9MHImm5B+2MJz448DFQAsGOe/V0JfAGjhMM1kN2YUY/xH04ef7Us4LBKQuOJTLXHuKlgR826wCg0BYGbwm4LWAP9fCALmsk5OHXIFnSCiVPEPoCRDWTlVAwRD+8Hk3A1ytcpNWituCgXAbf1k0DoKiaMNVjglmtmYt2bvILB16zVARKAOX7imIRR6wnNve2mIR7WzEYrFUVsFe7nHPQAiGS3uyVbWZgWahICtjgI3Nf7uOlhfQCjFL8HcKaVqF0HFavKgQZEAhyjlBg773PvWzenu28qoP/29E3/nZJJPCfAFdDFQWtZ0034sBYIc8A3vwPcAIIIc/6GS63Pqmexy1pFWAXYc18OP4D0rphR4ho3y71N96Qrl9ROU/FdxGoCALcqg45QA9hL1hSFQKIXCpDnJeGKexDnCVi9dOG82+65jAplr/STse0U8/6Wup3sVEkmx6ptBEyoTaDmhu5Gj1XnEMaSDGBAaAL559RjGmsRhhmBx5pacWnPwpJQRukH//d/MJjG5Y/7nefEqOBvS8rWJQmCpgiM6+7NGZXHkutdRfap+flQc8xcMG/UTR3RPMDEUTQc9zw1QecUR0tihGv9ySgJoAdoIgBRJmG1LRR1f9bMrq1yt4W94u8NIzQVyOG2MC9mJsoDYf5nBLn+OGQlm5G0AkZ9wfpMABnnKMxchFDOTtyoEaivMZ61d7J/IrDfBMhJhMiZDGjNvTZLrsRIjUIPKDMgrpCfFcu8sTdROmGADUZRoMUghV1CcRnUaG/EIOBaiZvsx1NxVLlPFBtGpRV7/Z3FbEZxAxdmjsoA5/eUvQmoTfWDKMwwuzzb0E1PTGbe8/rrPxss5QlJqAfFrZ0AA3AbxBKSiIebnu/ZhVtZ0ri8MYo8xgpJwIhMpK4ZKLsemxeoGTDyvsjdbYWm/QGDgXJMpvm4ZBm/Uw/UZASsBuwznZFkeEvbdzeV9ERdUQ3S5/kttdDEKL2m8CS+Y7Cl58D1D6Bxu1HpDleDANzpfGG8HztxwroFGYlsZU4cTsUTkOyC90UG5TZYVuKYBZYfSTbS4nPrRrWFvjvf3VGRe0JvmJ9tSmbC8EaGNM9OA1kOh7B7sQFezjry/748JBjxWVsDDYCC9iV7CjCavR8jK3oojLMNQJKRSt/kLLxuVDSDFE8Ke9pyHRAFCOX9gNGq05gwsV7PYXzpRalC6yON33uZGOcCywExVvJVtSZlwPIMEEfWu+UVpJpDyor1e7DKyNmDOKhHmbPkc+skX3q2N6aWzxrQ1P7qDcJKXHGsboHSyLicM/5mQ7wANkA4JYrCICaMwZnshU3MhBMNCtOm+XdrT4FTJysS/sS4qIJDOEERU0lQWnGfD0KmioGMUe3zKnKDfRwyi3MHfkiYYeSAn7cy6yNHbZQUk0wcZmSicQWJi/r7RumY6PWA3BVZ0PRdgKLnv8Imci2+m/GAKdjzvp7sFEItApAzZ0M5HsMhBEB0h/dPJco5AVx/cHdHh/0QytCS1VdxrkXO/Z8f/1H3i//8d7tdH77TzenTi3rWxxVrTbWIPjSCdStmP+PhPpH1q/7RxDGD0ecbJKD0Hz8fywUK4IxQARmabHUUasuQwnKmNdzbp08ZBLDRWCBu5lIDCLGigQ2gKnnHbjcsKA3R7QkVy2f3szZ3A3CVJe9HQJG2gHzuyfdikSZJKmDUQepiKjcQayTXBcwSGziHmVJOjIOJxNVPEo6VuTYG9+ffjvETuGtZ/e13WDlvDi2uAbc2nA+hGEHYP5QitTRxDTeGd6WwPRMOYBsmgvBMMKNcl58wkAChpceLFshvn3zL1+BvNgIkkO3WF/AC0HI9nj0dSAAtKRfFOiBY2Thcf5htiADkOdm4CHvu4R7xYhV5MQ7WbExF8F2/VPGUrM+ZL86bOURYwt66vAWGBdaOrvnxx3+qGpyTZiIdy6Z9Q0kmu0Z0XbYy79+7N9ttVx3DvSqqPXXyeDfz4J5LrBAjxAE5JOb0nrLar1z+stutxCHapAIeqU9688o1A+bvfPvbftYWO6swgMX57r333jML9Pknn3sNNiicwgpXd8dFTyLRfQHOcWWaEnx+59ptl306vH/KwuuxFBLxqAi5E1KMuO8B99e+vGylt1OgdZVYl/vTqlMqYAtY5YAzf3bLCIyzRsy5e32zv7Q+YWWSPBH3vBktvRgf+2hJYLbFVDfQY4NJ13YNQo5cWeGvMXp6P+cLMDp88XmugbBoQrFZ9jnwQ4GTZI2A4V4olCE2BI98LwJwyFTERd8zJxitKMk6rxhsAe9DwBkBbOBU4JPv9KFcBQb70kZhGEwawXQ0BYOy5Pc8owV8xabFzWUAXW6nfM5nC0WM+w4mo2K9SJDx98KGJdmjFGVc4XzGSqtAYf/M9QQB3FmbAOx8LlnGruFX8+VZK8bAZX/YD3rLAE73QabBuLhVMQwfTBdjqDkPc7KRVp+qdAFwthI2w6GmIYDWCjOaeyg5AqDB7aZngwWFOdws5UKs+IzODHU1AZLERW6QkfhEZ26L5DV5BRTJ36iwG+qX8qwjAo3M4X3Jpxg3BvgCwSDAtdWylJa993Tts599bgN+Ut4Ouxl1BlojD3l1qF2NF4s+8jpzGCJU8aCyBoD00MH9jiG98Nm5bt/23fJwqHST5Dbu+ZeKGaVUU++JAFjq+YhLdQtkyX6qfyBzOfeADcZpPYAbv0IAUjweoGzQVGyn4yj1GhpwThgpeTjcyzlrDikJKNKM9wAJL1UxcwGjiSF3ckcZWWESHScoYxg5nzaaxObzij4McAGMmvQQ28h5MMCoc9KTOoQiyEDpC95XuAvXC5Oa5L7o0oBM9iHXdLmk2r+WN5w1vQI2kHs2DIuZizHr62h8jkMMwAKEYjzohRFg8AXeZn8T0qA1CkHk8ZB8p7PgcoPUpFVJwE0y5pDbeMgc116lBMEJAYfxODTDrDG6AZCRE8YorIE8VzYMc850zXw+pENksVnpOl8hI1JSy0lBPA+yTs/ks60xQeYk/jN7J2vImAKEI8+d5Fjz6zUFm3FN5Jn+oyqD29fqJkPZEBnRPyeaoYBu1mQos54LSzWgW+2YdS/Oho1lyQPLUUK09P65h7Pd+fXPu//5//hX3f3NislW0hLZ9avxFuLqHiSjOubUYq6K4mMIl/xf9TvjB1+Rvv8MN80GbSaxfMSN4oJJYGkG22ha4lVae6j7iv07duKoLcxs0gh7JsrgTMIhAM3F3mtB8ncOCgAD5W3QqcVuZSQqZisManVkyiaJsmNsJLKQOEWWPKixxbqpULyum4loNTFb6zZYA57ObUJLkIchBYy6jpwmExDoGpb6ziOBI7NfVUYBkAzbYLeFkqJiHbb4jVbPj39zrTDHyXZPchGfAYBaEOpQpOcsoCrXg+FjbgGjZjk0PjYoY+f6lGlhjPyNzwHUAKKZV3efKDCSsIN2CNcYuJLN5l73SgDi/ruVUHVTBbGXBDrJ2L+uTi2AllMCyTzHnNxlzE1A8KWLl+02e+/0O040WJYiOLj/gEEl5aDGpMSeiQUxeyDgsXFUJasmdnX/H11vFqtXnl33HRany+FezsWpWCRr6GZVd6sHtdSd2JKqnYbsBJZiA56C2LAdOXYktVsNJwiSAEEG58EPAfKct7zlNciTAcOwAcvqlloqdbura+ZUZHG+nC95OWf91t7r3D8Z+SOIe+/3ne+c/7j32msP/0XFmmH0PCFGRYv6008/dpHqXSrhQtwZCgur97Sy+SkDdfyVOnfeme+KOTtz5pTCQ6j392z61rd/SQp7s12Ehw++olItAvv6jkG+jCYW06mPPjFoPKYsfU6Wub2sGqQa/z1igbHylyXg7yqJa0njwHidOHHCcbE8S0fyThsU2IYFflNnYOP+YU3QHs4CByQ4Y1nv8TNhHmYs9Ezed4xfAA7jj4IGKDT4iGAJIJ3BaW/kCCBv5Bb4XrsdcZN9FeNrjSUpsBLANgOfBqxReAHEAZUBcs4UZrc0OIyCfVHp5rkBRBF0GIgRcm53B+q7HzBunVARUOuHdR+rf+WqR7FY2MOGNCCwm7vdkg4B0ivKLNUB7MnpPZ6xTX8MljQzdoHpd+8hkjjx5DQgJxzJAv8FZjWxozEqeIa/p7UcYGA3fRu6Yc0SXhGjOqw1baozsKvOck6NcXkaxl/hII4jxOiHUSPeCqZpANlh7khWIiberJI+xw17X8cm2tvVYUl226ltMbBhT/ke7aXPVxVGs1EAjvfInCeD/vOrl6clueXviVXdJGOevpLk5EMkZOxdUkITitDgTc82u6g9z3N4Hu74m9pTP/3JT+xFIQ79umQGYBXvBfKREk4YcNQGhUXcLllOAuIV5JAAMIdSfEE1hz8//5kypXW6mU5eWpEhTVa8T6mDPZWMjEFG+wlHoGoGawyXPW3FIP9AsfZbOEq09yVso42UrmTAnACKRmNnVpwAu2YDvW6Ye71CbNgrQr9b38EQAdw4Rpi5c6yxZ7ay52c3/bBWY5SG5XfCD2ULSahtgMn65bqEZRGvX+FYpexTn9jRe02wxGXLHHG6lOMB44rF26a1EBdx9jugrtjFoeC7Psy+Rx+kv253hwMExHOdAa7akKRgh0wowZF5IRwsmfsJz4tMLOOzTxds8EvEoQvZ60seU/aOxpNEX4A4epf14OQpZFjLHVc0wZD02OvtBv3px1xZA+aPZ3I6H2CEmYJR1nNiHFiW9mesYfc7Ma8wz+ofxkJkccmXAuuWiXgziK3UHHBtZJnHeZCBXGsZ2ODRYzqMPWsa+Ujda34mvyb3KVBaGGWUgQamTTq+SDQEtAbPmAk2ebcWjmZ3Pazx4ubp/33vx9Nv/JPfmV7+c9+Yril7DFc9eT8kOpUXsHHInAzfDDcyqkNc1n1v77FnuGkeSkitaGHIBJ0ey4rG+jWVPFg6HjAENwSpBCKncLwsYBFLIQ2PGxjwwtniAZBxWwWohbnDQmaDGf0LlFX2e5VZIkavSrdUbTkrdg1uJqtc37KitQidUNTZkDCkPI/3Y6WV0BEDK9bAZyDL0k+mZcCfWQe1g+xzQKNjrXCbaVF68Wkw63hRMpfvi0lccgZr3O6hvG2Vqr2uQ9gLK/Gj3MclpNSeWF2AFn7ndBHahGvcxdk1kbi/npI9rPFHUNtNL2FEvc2fqAg0zyKLHhDKNSQaAcRREpR0ClPkzQULrXZxzS/q7HcW1C2xJGTV8X2EAsrrjMopIahxY3I94Qtk8H+sQvV2L+pejNWOrcpiV/vuqhwSfbgrw4RQA06MIkN+oeNnOBWFtbNpixavtuQGxXu+qfJMO8S0XJeb74HmhLCEY6+/5nPrGQdOVOJ4vHuqm0hMGCECdm9ySpPGg3mExaX9v/qr75gVBYiSiHTm1GmV97ohYHzIRcApBn7mEwFkrdvjR45Kaa2b/vAP/1AKYt10XPFp1AXkuM+V2zoLu0MoiEEFwHK29TPFRHOmPArwrsC3C+BLKCyKIXeFgV6TjLFdVmFT2k0TMBpg5LXE3uqYpBhzcXdFAPK9rF8Lzwg//W5FpzUcAMm9A27C3CA84h4LSArjmbZEOPK3Wff2bFTMZ71GgWzGoPs3ezoAOi0s0x6eAxhlbGaLvMG1284QhBVpwJy90o+tU6tgD2Nd93gEVHNf9mjcUQEWGc85UaDbF3Dg5+jZqwJ5VqINijm8wUxHtycllnKftCsgMKW4MkZJYJoZWACQ2heQAsikDQnrcHhBV1gAkDC9BisoTV2LQQcQoP8GpYACWOGWLzB+YRk83i1T7j+obGgfWEK5Pv1d1UB0mIPAZhmikqnEUwt8mIGRLPCxxboHYViU8uPkIRjQa5L1BqBiODmJaVGgFM8Y474i2U0y0rKK3sOyuR6r9jiKeXOfskOpKGTSj3/0I7M33/jq1+rceQEHG9uw2exx7TUMcPdXMn+vPDXP1C/qlgIyvvTWCbvhbwosH5Hh+VBn0mMgAuwAQOzFJAvGEPGcSEbfFphFp+2WrKT/1C3F7QgIRaYavHXY5fnt9AAAIABJREFUyGx8NcjI+o0h6NJAfNZGSGIYA1xnb0SX9sGwdvF13MqJHTW7X8o91TbCLEYOxKPCfV2tRNVDImOcLNyJno6NxSDWddGJrAuDzA43CxDy+o5nAHarDTGDRa0Jvh8QGdkQ/RQwyjUB5vxEJtM++m0vaXtAHarR+QqAr9Q2hoSpwyM4NQiDtZMoW4ZEj/r5DbxshAHcDYjFkmqPbBMphExnTF2n1ai7pBbl/uYQJZJ9YBopmcWr5+VZz2/6kyz+yE/Gd+wrzyyw38XwAxAbJ6UawGzMM7ptYETm0Y6EN+EjjryMTBsxREimUf5azvYcsreTRU+3Mnd4U2KsFyhdy6qPDPT6fcHIzvrmXmlPDCvLScBzA3W3Q9+/r9vfWFg3vbd6c/pb//S/n64saD3os/vSERJAzu8GV9i4AIzaYYf81551pEmfpvlfLR16htABgN5XGj4M6VO5bklqQqDMG1qLFxc3jCjXk4TigG99j84CPEOh2/0uC5dBgoa2Ow2hp/9smghgACgWnGlqsU1mlRTATycpuh4LrSyqtZiTmqAaLLMPsj7MIMgs2NjMRNwHgDEmckELn+sXSFSRMC0FISWp/npxtLJiEnnRB/7DfvE5sR2ZHNq/nSxQjhQlrkn1NLN4AZBVNLzPIsYC6gWLe4XPHQPai9eKpq3nBBMDsLDcEd7U4mRsbwpwjewbwMyKQECN2E6eB6jPSUA8y4BVAJP75HmxoLkXoQooG9zdcRccffV4J1ndnz5U/CfZ/rTPbdbiun93dTp9+rQFP1boouK2YAbfk7t+UWMNOCeUYJdqoOIuIwHhseaSYzmpP/hQBgPKbb1idimw/fbXvzItUXRZoQ6UmPlENQbpBzVFeX1+9ryZVVz2TmzSsyrLjZM9ak4JASDpirJOJIAclSsQq5jjVJnvPUqCInTgrTe+MJ359KTB6Vfe+rJZ2E8++tD34AQvW77KpkfpwbAYRLWw2CilZQZDsaMAY7LscUE4pKMBJ3MQy5Nr7YpuF1BqRQbwsaarfEuzKc08xLDLmuD60W2fdRoXLTt9dKd7wzdgNUDubP1RuIy/jzUqLWDbHRllmp/5znNHXiL8iEzvV9Z82uzxUxMChg2ONMZje13+A6HVCoef4+cBb1Ee2avOyGylOQrzuCBTj4/PaEfCJgAmYW+jk9ZcRhVQHwbH/cByZ682AxlFznfntgAmMgYd/zZeF2Pc66MZmZEFQcEaxNgVqTWNItD6CwOawxZi0Lh4t17s4SWBwDmZBgDdACTH9MIMAhBX5UUo5YF+aJbKcV0FwDx3GI64J0kyaVaTPUq1FVz0uOo5aem25Of+Qwe9X5En77//vlnOZRmlEBuUTkoIDjGJgA6uY/5/+u6701/4znfsTQGQPMPVKp0A40mMNh4L4rTZs4c5zUms50V5e5612/brX/0Fn8QG+N23a6+M4Ns6Je22q6gAUg1G6VOHqaCjHJf7rIqnc7Y8peaQr5TfY6uEeSKBJvsKXcdrlOMFGithKPPPdd7zDTgCKouNKk+AjQu8ZdJxUmplaLRbH+xrJc+c97yyrpOUZgYNBmtoi/vXYSOEmfAsf6fb4uf2sdd8lzhRy/COyc2BEA5FMSVbhmTGLOs1Moj9C6ljEkItRYcFVMYASn8NCjMmrZ/zmWuINni3XFGnWZeOSda1fp7+CBD234QqAACJCYVlkzyz4dnvb9ZCJ04UEI88ZbypxsKYsn8SPhgCh/AC4xRdVxn8FRbAy7KzzW+u98EyImkiv3wvyo31fPSkzEaJCS1ho8wVP8lti6Hj/a8xcF/7Hi+OSUoyEVLCa5QjIROCJ2wMkATHWOr31DGPnHW1Aq2NrGkbqpTiakPKhgNGX+Mf65bWHwHQ/AyZ4PXZ8+TfCdkkDAY9s2Pb9M8/+NPpl3/rb00n/uN3ps9XdPCG9PMj9CSstbLnHQplZwCJ8LWu19OHJjbW/eM9R5+BVlmUqwTZYq0IjHLUL/EkvG/rmoVlCl+7R39j9RKPsv/gy2bZjLI7hskbo+PowmjaejJwrLgPBqUsptoEi3KrGrCKqag6mBttvTJ5sAgUhy8LKm7n2kAFaMk6JRmqGQUAbmc17hK7VW69OoVpt0DSnTu3HFoAu0aGaACCLaDOdk57qS1JuxYlHEfWiCzyffv26Kzki87qTtHkuGnpUwKK+Z6PnpSw5j+sZ9XMqwQXnkWfYSbpE/0FgPI3ZU3M9uDS1vhmk6zo1BBAJgAt5Z74CXvpU4XEMtIWXNEuodIMKc+hnyx62gKzTfmlS2IxeS4MMIL60JEjzpY/KTf88ePH5wV5UzGVJE99qhhOwOWOLWJYOI1JrGKOSeNZVy5ftOv+o5+/ZzBJvU7mAuCIC/CQMm9xEd28f2c6ofqEB44cnlYe3jOrwpGBHLX6nXfe0bn0RzzG1xVPSlKaCxkTS3ZPR3eKEWdORRdpesVUaywu6nx5ahxSz5DTaS5eOO+TkQD17//0Zy54T01CTmY5rJCEfeo78xBGmhhVjgDF9YNgs8ASEKZOLmBhi9jXjdqBAFGXdGpQhKvfoLFdyMmwJ3HMTKOujyuG9VDsBedld/ZpW+ph9AJ0EEi0L6Av638GOM08cl1AVoxCXyNVGOGTa/K3BUpb2BGwIxiNgH5OWHcM12ztj0xnFHIrzgK3lSEbEB2FayHLvZBNYRcalKbv3oM2miqpjPVcXgnJDFiQFrSjwk4f52P82r1l8A9L0wlP/q7ZoQJ2FuyAz46VSjkgwJ2FcTOno6LMmI19CrCNErFBoufkWmfDt8DPSTmWOc1oLihR0kXEcXs6Jb7i5WJccx3ft8seFkvrLeDd73fcI/1w5ncnSjziuF6NdsEogpQ6oQJl0uDKiTvttvU6kGy+Ixc3caIwouxXQro2KmQIlyCymWdzshJeGmQTzJ2v0xM46chMq56FXMI43SPDk9CXhC5tBKDp+YdUxWJBLMq5k2cVEvNsevPoce+zUx9/ZLYUL8cvf+uXnLzIUaFOaBRQuKST0/RAe4BsRFBxoefTLkj9br0h0oR2oeRJvGItUD2EkoQGnDCE+hmjHZA5GoTzGh7Wip/TRAJ9sHJtw8L1NxsgOV6feHoYPEJ+2qVce1tESR+XGVBhpljjwvdnVnEApF6rHXMHmB1lQoAfxAwJaQaYrb8BPgFG3nMAQ81nykTFmOY76W/W6px/of0eMD66jmeArgGPQW72lT3druDxlDTu63CINlYTXuNjKRtcAcGrxq7krnROeQpYLx0zrr9ZI65ykqS+GApIPowEntNyhZ/oruwfj7/GIF4L96HHlffCPPO91JWmPTFQ+L5P2kI/M2b6bjyt2fc2b1sG8LmJNNYFVQa6bBzPcb5N+g1IbKwTciKgMHJ3Ji2Ek4wP9Pzgq9nb2qEiMTK4Lnoka8hhIq2zfM8YBS0PI7ctvwajO2AUwwaZcFty9fL0YLqxf2n6T//Jb4sdVb4MukmeTbJHyJ63fG0w6jXruN+1mOwCo2xYfQXX/BNlOa+T9fsI+pfz32ESqnJFUbpaWDSe9zhx49hrR6eTJz+xYPBm1GBHSSRmwYHpWiwF1KoMTpS2i6SrkQizsBqOJYElIJhdZT1uil1zcgjKVQIrwsaMh84uZ2BgOQnSD7hbICBfIIDBxd0KQOKIz0dyrVObrawd3U/9tBubrFS9h7Ljb8Ai4Iw+AMqIEaWNtLXiWx8rJnGv3eZXryleSQCO7wFy6Rv/Ebi0jXvyn4UKWwdzCJPAeFFiqMZsja5nTOgrllmO4dwoZcB1CWewlURweNe4ZMHxPV5VDL/cjSx02sYY8DvANEKXz2EkAcdmWfX9VdXUpL8vy9VN2aWzn52vxCf1k/Yuq44nMZNkkr//s/eUYKD4JX2GkL0q1zriH0WBi51j9n7xG1+b/ujf/nA6oDZx4ggJRYwftUadNUk4jwTnUQHe3fv3+cQGYtQu6V4//+D96Tu/9hecIHVFSuj2spIjBPqIS13VcYGUd/LmJuHuqU6fcc05GUn6HNbFLLzGlSz9X/3zv2K333mFHxCDhhK6JuBKghWK0ta/1gjr7TNdQ3auKwJos3cakF1RfI9xh8lBwcBg8IoSTMB8QCrzkPgr+s36THyWXUgKkOdFP3g/gi6xTZmrmWnx1cWc2QAUyBgVR/ZGGEGYBl4BQy+CowjAGYyxx7CQWzAGaD0HuGBeaAOCvpnDUZBGARTgKwPUY/QC62oGZWA3zeTqZTeQfjI+jJnB6IM6SYwi1gHyde3akYD8DTNhhqK9MRTS5vvIghgL/r6ewX54iULyCMkGIilFlfAEM2vNHNh9pv6OYLmnYz7SMAxPXG3z/DXDnqzrKIYw5ymTw41cPxAmS+DFQLYVPO9FGWW8YR4qNGDtsxpnyW57rsrYRenbBd2kQWoS1pnrtf78OVQOjAdjol8BcLCcm+XNgISAIeXoTwDUFh0ZihHHPKWuMYwqNXvvoRz13X3799r9//qx4677u08y9L72J7LYXgX1af+efdMu7btzShq8e/Xm9LW3v6yi2JOSDSV7xPysyvBkzr7xja9PP373T7zukHF4Zs7KWKb+b46DpNi2x7wVP/NowNXM7yM8M8TBqs2EGXB9vFoGn20oxBUZQDozn7qf54AImwby3i+9H6R/7Q1BJmb+cOHXKejSBchR3PSt2LNOkSUxygIqkhcwMrHZIzPAYb6yF9sL0294HAKwzGri9eS93r82ZrRfUmUhMiNsp+VLG9ip3hD9Duhmb25Q+EOYM64nxCkANkYvzLTlUnsl0p/Es6ads4HLeAJe8DhprAzi9TdeN4xQEpmc1d7vo1esDxN7qGc91ToMy+jwNukC9FvAKN9130iWa3bUYwsxp7XLemZ9UlcanWsA2yTbCLZHAwLZYFmne2Du8R3kv43nZupLZgsDKTQkscAJsbAB28wsz0BmuVZvz8Mok2M4UGqzcNNaOMA4H9Epke8uB6e1bwJPhiI4BjxnGWjyYk1X8F5Y1rCnvk8z2Q5zErO9WYTZM+GvZe2t9+4uT7/4N/7ytO9Xvjkti/5/BF5z7ddap1V7tBKb7XVsY9nP/t1dR5CutbHYtBI8T5Rx+IRz6AXuEFU8lGYiaFi4NAyBBLLfqVIfF1Vbkq2WGmw0mN9ZrAF2gL2KEVVZpGY3vEF0L65jcCqOsydRyrbccAX+EJSlNEqpZTKob1oLpWu3kVSk67ao/UwmxclhEAFkj4XeHeD87GEtzC43wrNTosJKomNsWEAWmDA0nOzQNeZoN39jLPgYyz5uArAaIBkQCvB0QpTaDBDkmg8++MDjwn/iHHnB8jEWiXHhmQ4l6IDrzWqri77r2bCe3N/Hjmo82CwAqSx6A+22EBHaDpsQGCWhJxnUa5ZVuREYIxY+DDSvZSUqcSLK/pcPOsaMuEnaQzFplAlglOzFkx9+Ot1ROzh2DSvw0ucXzCS+JnC5ghGhMILXj782ffCzf+fsWGp9ki2Pm/+GmAlcgPekEFeVcLH34P7pjbfedBjIKdUdJVnicyUueLNJCMFuAkwBo1evXDJ7ACNuhVGeXs1jleFAOPH+drE4uOgBkt/6xjddHJuz6LdLyABOb15T2SaYCtZAGz+AaFx+JezYGFpvnMhEEDyOAV1vAYrFTEwMG7jRC9UGrPy7FBGxUyODVnGBJRBsEXf92tkSb3STUiasxZGxiSAEsPh97cxROPL1KCwDGTEN+X4AZT/iOcaO90aw+CIYtTJpJRalwXtmN1HODZTS1+xPn1LWijdKaPwbxZj2p10GdFYoa5nmhE/4OXo/gI/r2YNRemYPpHDpB/dkHaR0FO0aM1NzxB22QBS0+yf3pvvSz5ljRsOatUszbc24zO78/p4VS8+zwUqvj0paKWPCIQgw6x0D6n7IneXTfHSdQWmMgr7vOL4+aYnwpJZ/fD9KD2XIvjfoRHmQZNlKBA9XMphTbB+lZlCm613qSc/jJyWdnkq2bpDLDQ8a4TW4s9mjAFcSJg/IZY+nBmBLspBLKandW3YsOuwBmUfYzGdKTERe0s4bOq7Zh2XIO4GXYauMyD/+/R9Ob7/2RWXI752uKnOe8B52F/vkiPY97C6u9U169l7JJsboigxKwOhdyRmPt0/kq7UCCKYfMLwuaSRZA0h37UyNhZkvDlqTnJ/XUDNpVo4D+Mfr89weaUXKuHn9YFgxj3o+c12nLNXL71dauGPMuVPCNfjcdVDx9nR+QcK1aENcs6ORM+7T7L+sw6xd/60Hec8xpxh4DYp80hEeAxjTBgPZwzbuG8RyrzmBpddZng34d1KLE2DXyqu5b81ImpXuNeW12YlhNvzCJvb1o1FcdVcLjALq2Q8KknI1FJ9nLiyB3AXQL3D8JJn97aHJ0dyA0RBetCFkS6pwpD4nYNSep/ZUsS/ClJoRlaciOMXXdE1fxoVxCiZITPlciorcIAy8xjglqwvoubpDh0wAqpNYbCNX84E+d4iewtVg73nWbBQg01smeD3Osvf5UIuAZ56b+WG+0GkB2lVFgSOIiwizPG1jzLK014LxXgP1gFpfDzEpYwS5cF9zcE99vvREOTKvHZ7e+cE/mK5KRNzV2n5Csp7IIstIC3at62SrsTYTJvQ7e15RDC8SvYJREUCPKYMkofNYD3LsqN57QKc0iMRx8nMjdLfA6g4JnAtyhQYMJVCVxiZmgcmFwcugFlgtpjCMBe85qF4LwP8b6VugMOBdr7FqkBb1DbDlOKwSJMWkbKKUiF4ug6JrYCe5L+/vVckSn5QhHphXAGDcplG284brBVqsVTEztnbswsEFUHFdKdvA4mEccCXRFn7n+YDGfDfsqgUhbRDTZoq+F4HHCiUqcMr4xEoNc0wWKmD0kRghCxq1K9n5tC0K934nhJHMQ7+4BsYyJYjYWJXYVDFPZrE0XhSZZ3HeEGhj7L/w5gmHYXDGO/e+p2LSZmFx6bcrGyZ1Va43TqNCyFzQaSzEVb5x7LjLQS0pvhgm8eP3P1BoiQ46EFjdobFhvDZTjFpjcePOTYPTpT07pte/+IVpo9bfTTHvC4qN5aABGBj+kyUPqCUmFVaSbHkSIu4qcYl+cghCQI/DPLQuWAvUSYW9fPPYG876pxQMfx/QmrgoxYeQA0QDDgHuBhMSFC6lA2shVyAMR5h4AwHNH0oUQ4brmFM2uwVPA6mUfAnbESUXJhTlGdCShD7WxVgqZmTiAnICSlI/t9TeWtxZhAbZ2VnPuWZkSZOIw74I+IsSjkDiexnT8Rl+/wUwmmcYCCPEyGJuQRyBl/ZEwfr9Bm8RomFXHMPb93K7WlFy7xLK7WYF8PFex0NGoaTuJ2AkDF6yTR2r1/OVhCXAqMeuO9LE8nOA2mMRl1u3JyyPgSfCSK/IEyt+K9g1o4X9ngxg/85qIn5LcnhmybTGwipn3FEMAZ3F2uregK9OZIsCibypotKERFT8v2UnxnWf+5uEC9ps1zRAEsMfdpRTnKQLOIMeIIfnDPc8gBPZYDkhg9OgSfvGsYjqxnXFoG8SkwoYNbjVfd9QPeoPtf/3yRAlxv2APCRHFAp0T0lFFChf3LR1+kTl2b7yxlt2118+e8GAgxJPPjRDco+jQmv/PLPsKFB73TKBGFQzXMh3tQFPlvuga6h1yrg91Fqhn9RRXhZJwO+JBxzXd4y37Aev4wam+cxGhe7PmJk9gvlhD2EI6TNklA8sMCldTCh7DO8Naz1gNIYT6yYMbQxjQEnIiX8fGEXAjWXDRsMwYDSxwKxp2k94ndeok0g6EbJBzbxH+29kXsbIHr/hmNLao6U/DEzV94QieW82GPa+hdDqvWJQ0sY08sGvrq+a6hSAesaO0k3IV4w0EpXsZm6PlXEEYFXvEc7jsQT4tGwwgNPaZS8syNvmmMocIgFfANjscIhZxqmdYatNSmmmIkvctw4P4tmuval7WCa3xGC/ee+bHa25j2FuV357HrJPHePKmm6GOwlfd6SvSUqmL/bQ6mdVBKpEu7Cl7OUYXwa/zcCmCH5kedZtqh4YM7mUF/ilxsz3bRzCXPHeLMcxMLqNlfRUXnL6iWxdr3l4rPG6pqodf3j57PR3/49/Ok1HD0zXJUvwHSoWtKe55OtGcn5YB+2R8V77R7sOWe76hFwawgIVcHsMfS+XKW77FblBVxn0HkjAKByF9ITcJTsNRhmoUiSyOnvRzQpRDyROKIi+rC0dQdrusygwBrPYUE2oVjI/ifEqoV4I2i+sI67xCupAcS0Hf5/alR2TyiKCmeRv3LpvvvmGiyGTo0Rc5fnzn9kKgbF0GSi9mOzRRcPiqAleO++9rA0sr3IN51QFFg2F4+Paj7BjE4Tqp030m/s6REGb0PFsej/u2wIqBVb5LJYbfUaIw3beVYCwrX9OCpJLOpYT7fe46Zm8KPvEpklB/mPHdLKJ2sl3qx1rRykWm11ZkTiemGWMhk9PnVI/N/teL+/ZP90SaATIWQDpGsb0nub3khKD7giYEuPFGcErKpX0xhuvTad0StLbb7/t8iy4zPcK8C5ofhnHJTHWW5yRq3qCmlcSnFAaOxUC8QUVyddDHKaxW0wI43VW7MpNsbb79TlswmNZ+VifFO2n34DRUTBuFai1cte9yabHwj6uMaCQNkrwuOqbcgY9caSwughBBAT3IFb2mpLJYDWeqUQZAoHqEAgYG0MIGgRelxbhPWc/A1YaXGFJM55xBUXYM/5OCpMxFaVXBlYL02bQRpY3IITrE69FmcHc2+CqlVquScyoBeQA+LIXU3A6Lq6ReeM7I2NRW2/Niva+TDxYC7ERcNqapkwce7UFKN8ZwxHCAllBh1Hxfm8lKSMg8VoW6i0gPdeOPy9XYv6G6YtAtuHYbEzCAaI8ZsHdbvp/HxgdmdUwztzDErANU/pUxVbWWKHINCtMDNZGt6wdG00YgDBmqLtOorHbqhM4zAYNMiGMV/rkNcPYUycVxS9QECASGco1VAeo+FABMu11x1U2GDXI6rhPrxsDvcp2daKaxhYiAn6RTHq8YQ4JgK1HkegajgqlnfFg8TRn3Qu8rtP/yPS90hM3ri5PH/78fXupvv3tb0/E498g0VKydY8SJe8oBOj1w8emS9qbL3GwmfbnAnG+Mhz3qhQcLKzL9jF+IkLCMvOMnJyXcCLCvADMnnf6owlBrnAtMaOX9dzsiSj27I+RlMich+XMvNrD4bC1AuCQIsiJFF4HRCV5KeDTZclw43YcJGOdeqbxxqVNPDfexTC3IQ3SzuzdgMyAB89hWEjPfUGl1J2Nu9xhKjIgeHb6nD3PGuF+nF5HO6KbMuaRaSTx5rvxunE/H5UquWzyQ541177UemG/048YhJvbk4nHyftbewDASOx0gdACnHLLmlTAw7pNDOlTSj5i4Kmv1tEwsMiYBn8ziG/md0sfI8u9LCs6p8TJNWpPEpxsYKjPvBx6Is9r9iH98XGuvS/jtYos4LsZDwwAy3K1Mfqb9cie9V5u44b97/UsvEUbGAP3Rz8DgsEO6F/09RgyEMMyayayudZzg1w9J3Pq8ekxi9eIsDSq58T4R0/6+wOGo182ihuMlgFTst9yyMa3jD28MVppP1++PK37ymvTX//vfjBdlD6/q2ufEn6kq1LknsPWaxwK1xmQ/4NdB585vo0zb8gWxpKFDSXYWXn3D9g7YkgfI/CYWC1yEpvWk1Wm98lo5ozwKJJsIECpwZjcll7UuDF60gNGAYCPxaCFQa3amHLtqIO3VFrEQl6LjkkswVq0su8Xi+RxmIhmYjQups61iLk/NSv5G3ftVs5zl7vo2vKlijmS0IS15D/XhBGLNQFo41kAbcocuVSVQB79INYCcYTAWdQRo1wDpc4mI3mGPsEoZiMnBjWgnfua7ZQQS7yn45jUFsAxIQRZeFlkI4jEbeXMfbUJxnCMi7HwQgChCNUv7sfzSVjimfSThACYQ04xSigF7WdRsfi2aZFS/JpFAvNJvVjawQlHWGzEZcZ44Zo7KuuC+5xSG2c/+tRnu3MsKOWXyPBnjAHSn0gZPdBni0qUQkiv61IZVDtgvnDrss4u31h25u6XNZbbxLDAkjoshLarnWdOfmp2dofGnfAFlAFMdMIpWNMu0qu1zJzjdseFTljBAZWeOrj3ZTG451ykn9OW6vQWHW2rmNlzp8940+5QewDKBTzLpUpRbU7DcYYsmcBdaisGGMKScSGMIYLbgLLL93DdCBpjwY7MzMisIZh5jYZKAJ+ZVK3BsGe5RxRoxV6uFUmOcZjv+/oWji9+1wrzBYD5Z4HRZNe/eG3OaE7s1PzMJkIiGNlPHqtmYHjf46N9ZWUp48IlY9oAzd4McEcoGuBKRrDW834ydAN+k5CUODzWUgHSNSa0hOPaec20CRYpyjaGAuPAc+bQoQam3C8MQ5iIJLI5EQPwgZGB8sFA0nrCY/CsjwAlFs51DZFtXay7EG5DoVYUzqTuLHGUjpVRJ1aw3yo+vmLOfEY9wBFZqkezv3y0s34PCAmzgwL0OoCM6FhRaoquF6vkdSIwS6wb8aJch5HI8aHINFAqFTy2yWMBmbFO9apx6SOz2P9CC2ZGKYv2zjvveG9e4zhejcdBxYzeVmLkklzYSxu3TrcEWp8JfJhp1BoGvOKlMEOEbnK2dBEc2yTDbYxo35kZS04BiUTE/9FXkmS5RsNIn2FGkYVm8vhOe4U8rxAtzQpaQbYRwQz4/VbmXu8aV0LXPO/UvdSgAi7Y98yrwSdMXlfbMKjiHriUYcHbsOM5WZeR2YRG8Z5DLXread/MzMJkdfUDDL0wWFn/6QfzZv0q8G4wxLVtlNa6WCuOHrbO+rUN3oBvMtTtwVPfAq5KZqztl+wJL1lAOmRJM/AYBew5e/racDOoUz8dj9v1lh2yQrKXwtcA9DbU1OYt6ypHwmWc7PatPZixSYKVgXi/7/1NVQg9Z4PWi8cBjNPgWefMAAAgAElEQVTjaZlNAtnAcIYpzpqgtCTrje86hhTGu2Mswy4XIOvQFow99S+xltELkX+Ox7YhWV4KvG7GNhBSxL3259SwTfJasJPlW7v9nzOMPQ/1yrh7vzMOWpe0swzGNS/SKFdcCzgexYE0iFyw3IIocMH9tZrLlgkGvjWveK8f6bozKzemM+sfT//on/0v07WlhekWFV8wNhB9+t0VPTRGTvbr+XJbf0dn06MfNojmjKAH4T7EXaMFDDNKDCm2guNJO6jdJQrUOIQddR7jck8wLkyilYj2XRA/90/8hQNnNeCbBFrpSOIaAKOAi0tXLvdgFpBNkWl3Qw2Otfhgde3kGih/OgjAeiL3N9b0Ryp2Thv3K17ygRb+TglLLIwrly5Mb335LYFlLKpnsrovueTT4cNHPOAIq1hxxUJVBjpCtE5HwhVEsWMBFc0RJSA4Ix0Ayv0p4I47KnGnIyscy5b7A+xYMADKKFyYzuPHj1YRfFzF7dbAE8RiZKwKTG93LBasAGAv7vowL1ZSUOJaiCz4xJrCCgcoMR4pQsw1MKF8h/ndQnwT60DPIybrDtnsEgjEir4qFxub/JYAqIvfak44650ixNLgOrHoynRZ59gzPsR0ASIxTF5Vvc93f/RH0xYx4wjsDfrphSyBvagjO53opvvtPvCy3YR3dILPdrEqOwWMEWMovMN+tmJrFKd27txZA0IsPAe3K1QA4c+ccbb1Y8056/CrOqmJWNGLOjrw9Kcnp6/rVClY5WXFnMmysNt+386906GX97tmKpUC6PeS6hwSC1djKEMH16G+h5JJsd4IHjPKgKhmwuMSYh5oj8EVSgRXYs/Lgy4WHTd+TvSxYmyharCJAsP1g4LWekBgW9ApZot95ThWPIfoOdgrGAIsWCEQl2DDAsfCRTkCbjRGAK3EVUWJBdg6pnEGNEOdULUrciKMYMDayK7kjGf2UkBP4q85dSkx2snenC3zQdkzBmF2EwsWV2bYrCjDcsVVfFcErxM0NHZ2j+mVc+A9bvEOthwHcxgcFHVQMVIaJ8fx9bgnZCb7yuAEdoBx17yGrc7czedzdyiAXZDMvx7hEivsN9yArbgdP9qepYDRKDGHAfQ6SkF5x3L1mduRsXC0mcNi29aypfEykcBDbVHGCCVE/yybWFq95ogPBTgg61fkoVlS1ZCrivEkYYlTyihuT0gNhAGuPgw22nFb3idi4WBEYUYZN44H/Yu//uvTH//wh9NnSt787q99x8bHpyrhxlrcKnLhoPbcZyfPqG7oIbnvBDJ1xPK9W7pXM3YH+Fyy1DUi+4SsisEtAuKB4s3xiMSdXPtGoy3wjBHiI0lhWPUTJhAXv09dgxxpRi3r33fVd2bPQf+Omz7AIvHcJm4a6L+kfQYDjnygbBN73xU5SKrRf55FOFESHR2y0Yrc67wZvoCIe6pKYA9fy+7srRnUMFcN6lKzMkDMJ4oBvvU5QJ5kUKFkvwjpoB+E21Ufy9MRRi5GKWDUMYbSeZXbIKJE8rSSz+oe1ZaqUMDeSKJmDFyHjDWQ8/pFLuERwPMHMGar2cAv8oT+knuAlxA84lJnDUg3rRMjCeOqRQpLuKqSkSbnulRSEkOzDx3Tqf7TX5eiyoE3mosiLSrOFTc9vwMyk8iV+WDMMYZNLlCjF6/jnPtSXgX66PJUPR45oS2EQo16yXLvR60Z2haSinvzbM8JjOwYkw6INKCuuE+DwpZNMZgiiwJCvR90rWNr1X6qD8xeo25D1phlJftVbXJ6neXfmg8ggDzzNoJRdwrPDHIVg0x72Ww8iWE6fOj//jf/cvqf/q//c7rzyt5pWROJZ73AqFs8H9aBnnmSOqPf333U2zqWHr+zwQACLnzPST8wpJRgkNuez1Y0sQguYvmgXePazoL2JPYEzFanc/rX4qiCtu1+b1c0k8GEAUbpIAArFsNLEi4I01iGccXBhGViHL8igb9d8UowqnslRC/INUx8JfeFbeT7JPLgPt2go09fOai4JR3FSRb5pcsXVAZor0EsIMrZ+LAj+plAcgMB3St1VQMYYCgQ/CT6APooNcLZ6LSpYkAracrWov6+K0bBZSD6eCw2CO7usJ+wmXbHS+BbMAE+iEfBom7XqBNulIgDo8i9ERZ5HnUz6SsJXp5fzbKtbLg0BA2GABaR5nmfzo1f3LHL8xghVQJKzI3u49Nt9NzLApgkISDgqDu3TeDxkE5GosIBPAFgc1ksOTGh5KDDgF4TyIe9PaDSLbhcOOUIVvfTDz9yzOfCeh01CNDHqpJSwQVjpkEbnTIxKxTo3qfSTDrTft/BA2JIb/nIQkAYa/D67ZtVoFv9A5gT90nDuSdjjQJw/K7c+E7kEpCmnysqYL9OG4Rz57diFRKArXqF1A/dp1JQKD7cg9S7TbLZLSlJykvtUBIGdRC5D2vHrt9WOLjpAVgBLoxjwFAxcRxZi5OijLSUXYlCCIM2Wvh2R7PZ2fooNwSWfg3r51guXKcwHmx6QFJtaidcOVYQpg3BjQLAwOh6jFzmMBYYyo5RDjNpWdAxSGEdY0g5PlbXP5Pmzf6zwgQY0xbNQYReGMPZgkagAqSYZ419QgR43oulRUaZkmfGHVmMdbm5eIVxiSLIUZvIDbsOAdddv29mCiS/+MzCXuNir4d+x9hBCcBQ2ehu9x/tSVya5RxAE5YRd1OD3jK6i4UhdnE2QPRdwkRy5jxzRI1E5szzgIHT3gzHK8PadQY04BBAZWWj/tggQLn3dyJbR7bI60PgEyXBPnasoPrHvqL/UdgG3pT1cys6kbV1AG76bTqx6LwSBl99/bhlMxntAHvXTJYy20hmsMDFHekFx2vqb9rBvnlZwA8G830d//klheo80bo5f/azaYkDNTRtr7963EmOT1bFgGr/8hPDkBh0J6pojREvelKhPkkWAZAyDzECMTiRczaiO7wlyRKoHXQZZaYobk/7llxibnkmQbzuvF2eD0Hx/Bqw1amDM0OpZ89ynznGnSz5DwjFM4Tsg8EjqQvgzfh6/RGGMbCc3Ndt1ueEOSHHE3PJWg/DbfnSxlPCTtKuGIZ1ihFWUe0H13QE4FHSirg96ZzUG43R5Of3+knfR9AbsMxYQybkoIYAVr7DSV+w5VzLvnFbkUN25TaL2rU3A/YiGwxKSQjCeyO5RniXT6pSmzjiE52w+aUK0yAG12EsjBfspsa62LjSZ5FPkT2U4jOYJxSKfrZRzHdigFtudZoZYHj0aozGQhKukZGRMTFy2QcPOJFMz4kRM44lQCssZj5P7fbIR68JwhPa8GDuYyy6nx2eaCzUWf5ZU1lDvXVnueC61siMTpCN7gnJwPf8vF5XaSPvlxFba8k6SvPEWuRah4Q1e8sa2yzCCvlCeIL3keQVByh9KO/zjq+emH7ld/+L6dxT7We8FJ4/C/mKIYYsIFxCJJLn8vd2HKnokg5mnglfvgyBQkF8ThiSUQpT+lRs4COXDVEckQQRggFL2y4PEHlbTcTXMfhmixCcwkRsiHTWysMKq0YjR2HGZfGqAt4ZiABSwKitmbYGk4GfjcG9bXFoMEjacXkijoMUuwibRmyklbr+wwzCKsJi5uQihAEgEreQs+8lgNl8KdVEPyp78KlBH8K9YvWKOZwtvmbicnQloQCVKFTgmusAjsRyAaQ3kIDQbNkstFCaAk5sAkBsLbhyBwHCDBBawG3ZXEes0jYW102VVXHygr5jdwoxkIy1lBvjuVVKgOuIBbonQLxLNQRx3R3SaSY7FUvFmJAtCxgu10T17ZAYTcaaY/dgjVnsbAyYq3379gt4v15GhZQfdT45/x2hvI5TmTidSbGWu+UGPydFhPVLuMAV1Q9dkLB5qOQjBNB2AdFHfVYv8wPIXL593bUTSYig9NN2uew345qjODlhG2JgFlXE2ptPfcJy5wUoPC9WJpt1p2LSwgA7MFzrCSW5VQIPZfhYxfwpoMxZ2Kv6D8iHDUAhMj/Xr90wYKM2KWv7no6H3aA9sk7zYgHeTKJBY4OSOW4JKzUKDGXP51wP0GgglVIvmUsnxjVj8WIcc9a8reE+NGFUpAEmZW2XQqctYWajZAOMAzizd9mDOYks8bcBgBFaCVeBcZkNTj24YOGgiOxVWANquCl5za4uBbbbMG2lH0U1usSLgSl5MQJdv98sM5/bDdUuc49dK3v/jlWOkhw/t8Ks9gToWvBz35ZriKeECXl/tpsvgBS3SIyDeGuqXYn/LUPC/VZbAaP52wqI9aI9Yi9Rx26Z5dS8Oj6ylXrcnRnflOnp4Z7Z6qyNKDrcYsh2u3wFxPm+wzu65mTGw/VVaSOKhrFCWci9vaC9tkFy/qq8X0cV/42M/Ewej93av8hJDGUy7le07wHJZNnbGNC9Du0/YK/NZe1zDkFhTS2LpcOrsh7whrJR2AvX7t6hmFDFnL+8S+AVb4sACH3gNDfGlaTDrGvYHJOODeI97uwDmt9GGn0AhBqUWhHqAxJzdRPGAlkc4OT12usybvmsYYdDoMtY232NAWQzVA8kw70u8JRJ3uHxYU5J5iQ0yJn1MH14N3oN59756bmSnBlzKFhD2bPuN/1BX6ovAS3sQd+3QTTXBIh67TOHlH5D//KMHq+R9X3cWegByZEj+Wkdomegs5jvsMO8Z32uDuZ+xIW6jw1wWEsx+jDqwtCNQNqeTcCn9CDyH1DvU6o0buiJrZvFumNwUkbHJErlVrB3bER26AHtjVFZHkwlo2IINLv+UMahjfZ2VzMe6AMO2eH3yLOcHBWwy9xGDgeEBVSylwCikWchIPKdMiyrWk7wUa6t+NIyOC3rgMWNmWbQCi7odZZ1mBMxIwtDWnDfMio7YbSNE8KQ3B5YZo0HhBF/Y1xAqCXmP7J/bDvt51Ac44kYZbjXuR9sqt5TSL9xIEZJ1thL2xZc5ulnt65M//k/+5+n27u3TFf0+To8ocIjZphx0JFA1fLPxt33l14RHmyLigXPxuy/+QIZUrjqV7XmKYpPQfxnsKZaGI450XYn7sYsnMFZvVDkQeMeJNyFvVitRNXRuFXYhPzNyUP79x/080Hi/IRB5LoR6M6Zom5D3Tf3o1OATdysbB5iRQCmrnWqyQjLxWTAPJL5zrMOKEEG8HlTQIsXx4pyDcCTa2zlC9wy8DyLieQ/xe/DMuR77mdvfkAwdSw9AWrbCkfSwZxoE/m4U7KxYTzQVVCRPf4wqyUwSxgARh0XqvEv11SxvetU7L3cDZvNWrAozOjqPowTdTEDfszw4h7nBAu1767iMKnRibDiuwdfOSx32Hm3B1cW90WIOJZWMZlsXs4+xsVF3/n8yOFXPb58h3E/dOiAhcdVzeV1sY535c67rnOmXxFgpdjJrq2LCpG47Gx7Nj5HhhJr6tJQlMuSJIMtirvF5Sco16OjajlScEWuwO0yFBaZWzIlWbGa47g+9mmODMoVz4biZE4tDCTsTyi5DOWIot8vRcl4cPb1VYUXkHy1XSEKe8TOXD5/QQxpsdwklFi5cKys5mhVdW1hPFBGjvsjq7BjwAzyYrHrmZ43/bTyaqHGIQRh2T2/w5wbLLXCsFAHfHXxbP4OQItw9PWDRW9Lv8FZAFyqW/D8MkLKCuUVYMc6dNwfbdXYxBvBz4BPro3yjgB0fPijEvoxMpkHs6waVwu4QeCaVWwGIAAYzTUC6Sj87IMI6CiwANsoz4SbeI71rLAIGXfeA7xEiSajHIVZIUUSku06i4v/Xpeac2hQC1+KpqctiQFkPDnBJEaBwXDP51gn1gXr2dcIbrkbzZAx/sQYYnhq/SNfskbMEiAj2sj1PDXQoF8Zr4CLjJXnrwFT4vNcuaUZX8Bo6qkCRj2/1CHtsXMWPccz4oPheXxPxh7l/WDk3njri9NPf/pT70OMyWva9xxgQfWLa/JYwCDDvnJE6XGdgoa34ec/+XfeP7jiMURxxeMZINQFgxHQCeC8o5OW8AxhNN7TnkVJwYidePML04cffjjHFXs+MbxFkNBe5Lr736Aq2fTOZoaZI6aYC4iDxUDAOKKdelbAgL/fhovDYXqMC4SuHfvpveZPaw7GtUnxddzyGzW/gsouQ+Tyel0rM0ZF9iX3GPd3mN4xDIVrsxaS+JKEunF9A0CeM7h6DbBmfOhEwGjHw3YX/HwSifMa5UveizHP39bnbVQHXD+T/pgNvQCgIe523o/9WZjM6P4NGi9qBy9J9nIcLOFaxA4DSlk3nEgWMIrMBYzGIwJABiyFwaVN6Fn20or2FPuTEBLHXlKHvGVYmFT69ECer8g4z2mPVbwrMY697pCf7M0GiQaYHLiiV8YjMjMgkkCj0YipMa+ktzCg41oKqTETDtqfub8BMzKnQ5GyDkfcMOsEDibStSQkY3y5KgyhKpxkKBntWuSQRx0+EaaXkAHukaSilIFiDXm9AxU7JMmVCgR2q1ZtVWh4InBuzKhQn3/x/k+m737vt6ajv/YfTDfkVb+tsQKPBOQiK5jb2Yj/wc5XDUYrZqhcNdkwgNFVFN4WdUpjQjLTOp0tDhvlM3m1uR9wzFwzjkHGHvC21qKongKhewPGgjAD04webBVlgDiWEtDDIDCYWN5xk3PfNDwW26Ou55jFY8CG+7stDSbislxMGwX61ssyhgYm6J2TnpbEslFehPilg/tfdqA9xdUBoARWww7yn3ZS344XST1h2IrpLNAdy2cT5U0A2lgTGgNKXzHxCE36AXdEv1ACZkg5WhImIUHuajvv415mDG7qTOhKMKpqBBZQFG7W52WhbzLgop8ACk6F4nVHYNGg7HoV3seytJvesa5lITJOJ3WS0iPFZQKY2bguuaXYOzYK/eS+dwSgD+0/VMBH96bf9IeEBI7g/JriL1Ec7+qov917dk7vKEHB7IassKcC09T5PPXhx3Zdvf36Fx1birv+sAAhSgSA+AShgBUnLWiXV7uPEpsMc4MSxDCgERgQKL1FxZM6NlCAY0UlZwASnObECU8oHVhxxueGMvARegeULAHLsklWmmseasWblXcB2wooBxifPXXGP7ep5AzR17iJcCEBHMio5wUTCzuKi9wgVEAv2YoYI94PLbzjYoQtYRxpv4VFnwPP/Sz4G1zO4KtdewGgo+DJd7L2LfToh15ZKwwWa9OZocQK9uETYV3yPu1zn7qO3tr3C+SNYDDrvSzjcs3Fo0E7nTjGmDQY9XUBVj2vYShCo4yA1A3p8YjhGoWTcZiBANw8xm7LljlZx16XYofSXgv9Lv3kc9hhIpthS4gQe98uVf136STHxRM/Wm3KWGe/E0vu+2vuo7it7PqQCN5z3BvyCJYMkwzZqN8NSqml2ECUPfdn9d3zQkIRxjcGj8aTttPOGYxBIPQYWEbYdUbJGBpdDKHnqdm1AC1cq5H3ZrTUSAAcVVUocr9119J0SqXaXv/Cm9Muyb4/+NEPdTrbK+4vWdIA0P2HD013lDhFLCmyA88Up5htFzt48dz5irOWfABIYOxhiBIvjsxA+SFTXKVC47hDJ6CxV12+R2uSmsTvvfeeY/6zjqxEpfTw4OAiNkAf1ox/1RiYGWX/NSsKaYICNdDXOk/coOe119sIRgPyPP6MvY3DlBSr/e1jKjW/ACefP69YR4KWcmyxYyKbuAlAGYFOxQkXy8h10ZfZc45VVD/5LBnakSu8ZxcppBBrvddnwGFl1FesZkDKuL5KlhS8DiB6cR8GgGX/4wWF5Mk+eSxjLkZU2uFksRnEryU4eX3q/ehwZDz7n/0BAN1C0jPGHSFv0gWuiamYR8gDwsps3Op3x4drz3he2nCLPOCaYvkqbCElitD9AfwBhFz3SGsxf1u/NRMZjDIaD07C6v0SQ+GlJkK8z/GcDmRC5ZysfSf4iOcmrjfz4bZw72bSvXchPAT0rL9bn6TiBd+L3Ms9xjmE7CpSoTzT1k3IDbUn449B6nXWwJXnoxMt26gP2n3hJ323N6uZ15AbuCjYGz5+WbKDcL1V5kgk3Cl5NV9649Xpu//l356WtyvmmEMN7SWq0MfE+84kx/cFRi3gmwWgY2ZKmWisSqwB3PQCoj67nrqBdndUJiHuEvXS10cp0VCYURof5fG4s7GzmHDPm0nSndhwMHEwpFjBBqh6L8I2Vkc2RmXjE/9VJzV5U2rAwkBF+fA3x2nC4mEhcPISm4/m7ty5W+7ma4qXVAF2U/ePXG4EIQUovi13txeNLoYZ5AVI5LsGcmLNAGVxH+XMWk+cvsdmsdCUe4C+pe0+GlLtytjQt5R+MrPTsXz8jlDfIHYiLCTPDhP2kubBlqxEIM9J5v8RxVZG0XMtjINjATVWKDuYUc+x2gDQBlCdPX3a9zj22mu+51aBPrdXwoxoFmJEAbfOWpcXE9DLSVIA7p+9+xOHOpAgxHPeffePDWKPKcwCIItRwqkXKKAVsdXLF5T8IMaU4z1hInfp2h2qJUr2PXFC6zl5RcwksS4AutkKVVsWRP/TTsIEeNFGQN1OHTGI4oTRIV7tvY8+kBty/fSyxuKLKg/l8iICSLgLCTdgzq5fu+5j5HYqs5bENeaI8bp+VVm2MEaS08St3b+p8ZNG3yKF+kQGDMKS0F0DFm0sxsvZ4Hrb7nSNs63prqPn8SSkQwPnJCV9x1aofvc66FijzEnqk+bvxERGkdlqbcbSJUDaKxALPiAyDKnryLG/EegE23dsKG2JEPZYIlR0L9ZdMfHPl1qKQIyyyvPy0+MBc6J7pI6hFUYbi7Owhd1QO5jbeBQiROcxCIvS1ngEs8E2CmYAxwTFRihbnsSdFBaoS7sExAXcAkYtMwDrAL1WcqxZG7oUc5YYBLxYtrXCz3qsvV0C3kC5j6GMvIs8yKEVRJ0mrtBAVP+dTU8sp9gKn2zXyi5M6Kw0dP8RcNOekU0ZmReAgMexYwcNVdSPKnBd5VUCTB0h1aRB+odcd+k+wi+oLyry4ZyO+/yKzoRnjyGfOdudtU+pJNyUW2Vw35AHi4RGjPVleUI45Yx9Q8x49hJ7DzDu0AQZn7DmHEKSWESAKcqzkiVJ4lQ8qbwQJHcuSjcYrM+eoopLhPFMOMbM4iXUQB+bSaT8F6RKAySD2j6+N2OXE5bipk9soAFbrynvk9YJAa2kcHCqEnVW2dth9AClCfHJnjGwAeT3/PETQB4AynzHaM2a5/qAPdask1waMDF/TmZr3RfWao7p0zwC2lPzcgSa3N99c1RK65ImO7xOel0gJ+LJ4f2E+szESINREzAw6w2Kc1wpbRmBXeRI9vqSjpP2fpAid01RA/qq04oRA5PGmAdQ4ZmcDVOLg8IRjJH1WwNCSjbZKHSInPqJgaWf0cMJi7nfYWG5z4tGAe/HUA17SMx1Qmp8qqPGKJ65jEt0PCJrTj5SG8nJ4BVMk3EYPU/xWOVn5s3ysuX9KAMjGxwX3EmyMMbIsrvKjeA+OaFslhWkt7fMGcEo+pT5in4wq9pGrO+DlwbjqhlSMujZW2FHN4IN9fcK+k76+o/OnZm+9Td+c3rzN747nXuwIuwow0uGRlWPkJdObGlA77p/rJjRbJCcURtrAKH0BAVDWQjRrCQyPRQIovQTNUyxqx6LGYE6zoDNm8hWV4Eeb7Z2xzm2z27CyirjXHEGmQ66hId+Ov5T16TchYXA8Awm3Mk2WJOCS4BSKwwNGu/DRPLTLKlofn4frYYsvCqdsTK9psB8wCjPoCgzwOWmgGoUs93TDSK5jvbvkduJft24tlysjxY/zKM3QANpKyptgihpu/V0bcWQrp3ewHW5f7KpGTfasRvBrzmgTijfSRIWjIcVr08QWRvr7SrDQv8Bzlzv4ysRfmAoFpVAoS0cFD5uQ5drmIodFvjF/bYBsMB4AkbVLyeq6HqMhe3bluyW5zrqjWLBvvsnSmjQmLxx/DWX+mKO9ygpym4Syk9xzKjAppPLdFYt7viLqiUI6Nyme1PI/9QHHznOSrZklanR8Y+xUm3pNniBFTbgbyC4IsUFG2OmS1UUUJic5LQixv6qyk2h5HHd50AFgCNtvS83IQlcuAqvXL7oxJZ9Atvbty+ZTSXRiYL2N1X78AlHzhJbJDAKk4XCQaVwWhV9ZB6IefSZ0y0EUxopge24SL2vusSPzyJXW7wH9IrhE4bHG95MTFNyvqpes9Lt743vzYqv3fWA0YxXrovBNDKWWMx2Z0lY8Ap7w1jx++iGyucBfyNYpB8GVV07LkWWR/bBa79d+8XOPJ/YGPnD+2GN0i/Y1oTpeF1oPxYTUuMVxZ1YyDnho6+JYkCJ202mNWf3rWaUuWIPe/+SwITChlWyx1csJlnK7CmNydxuGCsUIsJdr7Q9p3oBRisLGIEpoa3uuiyYzbxSpKX8a8wjmFnPOZEuCs4JFK1QE7tKm2IQ2FAJyKBigoGPCATdyyWqGGeAGsQD7W7wMcbTGuABdhSatUn7alUeiSvKpH/rS29Pt2R8AxwJk+EQk1WN/Y69MlSVuHRD4HFRht0dfY5XZ73kjhkuJRYhI/eqML3ZQkQ/FSQAHQ0gMma0f59KxxEGRJ+RR9QU9nrV316LzfiaEcML1covZIRZQIA4j9G15Dcgz0ZwGePMAKeVe9zvCfsIww7rk71J+8yMNg9bJYYUPqR+AUYJL3LfKKyufsadOoK9Me7Q+7jlQZIHR6bPzyNnAyOxgg3mGHPPNUC7M/r9WV/j+7YgIaaTv180VvMeYUgxqCJfAkaznpPrEcPaxxrjtcQDwjJrsJ6jc1k/3v9tEGZNZ2+6rRBI1JFVAiuGC+sBQx+ZixEDMXFPegMjDsMO+W1jf47FrsQyJ2Q2eZb9X3uqZhQPoskrvKJtyHN9dDGlwGg/xBKGYYissL/cI8Av+yTe15Jbtf9HmTQax4+blIg3kvaPcxw5mzGMPEgbHWqn+Y+ewTCKlynzE/mb8TXgnI2YAvLkxPCMuYyV2pW6r6yVGMIB69lPCekjHth6jhAD1ppOjxIAACAASURBVFeHhqx/SSFQyBMSWeV2dTKftsF9+i0ssKz99ydXz01//3//X6e7OxSrrb8pE0q1I+9D9mkbMeu+t1OlnYbJtNDtbG3AKKn6D9ljyjwngQlASmITWZYwo2yW54VoxQ5EYHMyBSBmfkZnicKMspgXROfyyqSk7MK4sPgsCUsMWm1udVjggGzAVbGeYQOvCYAAlMhi9dm5HScC+LX1JtdxrBqSF+7cuTXtVBIPJUsAISRAoQSIhTVT2cIqJ0zdVvZ2lDj3wa2EIPlc7qgoTibMrGC7KblPQEnFqVX2XVHdtVgAm4wHmeZJ5kryFCAd8QpD6rqB2si41mEkkUds0oBPfVhhDgr89nM7zsWBwvobpoE2IFLt7tD8VQHgR9PnYkAobI+yoY+M6Z3bWsQS+naLq827dSQnm4H3YbcoPI9w/tf/6l9OZ06dnb7xlS879GG72FW7hWXJ2kITK8opKYtS/sfIwNdifCBA+LkYVmqUvvLyoen0x58K9ClmSElWuPVshTULyRjZZSWF7JOVOtaEcAALG83bLcXALu5c9DN9frasQwQIrnBc/Gwa7rFVVQAqhlglhmDopaw53eWGTo7ZLhfU8ddfc03SJa3bh3dWHdP6gGNQlU2PsNziwvgKe1D7qSRghaI1DKDDPcs6y2aO4IiwCZiAFYuyQnBXqZo1UJaEJq7nuzYsWiC4ZFoDlwjKGFgON9ArWcVgvcQM2dqVAuDvPMugJExLAyM+y76xAdNsW5RW9mrcytmTAWjj/WCZ+TvsSp43C9AG76PCem6sxM7lM/erXZqzsJZ7OGA0jHH65j40oxkFiFvasqldl4BRZMNmygB1P20EwA4zH8RQOpZSz8Zl1uPOmmM85xgzXWxw3mEViY0lUxgwCtsDW03pM77jrHoL9pIxrF9eKUzO75GhAfhWYrqH1wPCXi2kTVFuVqQoeZgygKj+IycDRuv40IpXsyJrEOHYWL7XLl97RNQel3jiEAr1f6/CmDDYDIjVT4wJ4kpv3FM9aOkLwmVuA0hlxC3J03H1M8Vga2zvybPwVHKa2r4AjCe4x7W3KDnmAww0Q6yN7BPOAucZGG+uJiK54bXfYR4bB6YNFz0x7cyli3TTjwbTqcVqRYvh033OGeswoYxjjMGZMUKRD68whDkO1K5lr5hyL6/XWOFOBoi6RJfC0TBAHPutvchxkgZ+rB99PrOWbTSkskb2W4iTGHrIXu/b/r5d4NwbMKDPWM9JGAqAzk+3k/KM/R3LkgZv0cfr2nMyyp7ROAg4YfzCOjJu3vu4wvtUK8sfr7cqmE4yG+uJE+CcaNr7wwCb/QDbqe/DKlMzlPAoQOhWZCvjpsRWwCnPxBMGKHKCl9aFE3EbOLoNgBo9M0Cu9nHF0dIWAzCRXlzD/YJPjHXsKS184YTBBqzoQNZhmEbuGWY9oK/iXtfqlAa0jzKbBCY/p9nnjHNk6QgsI6Now2gARZ+Y2CHPpL1pbkcbGkh9xnWWncgG5AEhb/pJnoM9usT501eNu/Uje6sB/kgMZP1lTFMWL+s0wHSdYn6r+hIJucT4iuhq0+mB1sNdzft71y9Mr3z3z02/9Nd+c7q67tF033uoxh3SEYLJzwGMjsI/g8aHCCHS8R/jmue8elnLTwkcB5Rqda3KBUDx1mSGWUiCju32rk1DHc8kI3kiYL0s7IsVuitwF/SduDXuEwUWVyQWucEN8ZZmX6iNBzUv5UK5mwYAxDHx/R0qVRR6vYR1FYFGULDAXEpJFj1uDIKbsYR4b6uAjLOP1U+eTYF1g1jiKXwk5gafBEIf7CJerKw0+hVBks8MTvWsTGhcmVF2Bfgq3pTPCA/Yq7JCgOkoIwAp39/a5TNgch37KalSx5yWCzpgZRaaOWZS97WwlxKw0utNSp02l3bCiGrr1iBT8aG47z0nWkz8PC2QSagCpby2KezBzLPmlX6jlFjYu7V5f/wHP5r+VCzpDikkGN0jisHl+/SNmFSy1m/IhXf9yrXp4G6FZWhzLaueLO6ZJ/e0TrRxz588qzOpNT+ylqutBJqU4rBXDkFPbVf9TfmqCCLAvGOftREc24PLXm2DNaXeICqGOoMHxLb47GwB0EuXLlrgcVwpfSJGmsSnW1KqsDI2jFTyixADWNFbajeZ9osKL4DFvSNFSZUIKxmEIgJhYEezucNEx6LmJwI3YMnroZneKEWAfgRChNlzWpK99ILijJI00FB7ss+sXPS3XfQIixZ2ua+BiNZgWOy4YwJ+85yA4sgIhx20AMzv2Svpc070yB4Y7xXwZku7/6ePs7Butyzv+xktW/jb1ryMsgjngDIr/waUfAe3WvrHmrBs0oow26CYa7vlJdN8rODYJ8m/h7q/j9sk7hK3J2xPj71BXytBV1EA7BED2ICFGGWqTaR4N9fissZNTV1OjEDAHu0lHGAEyZGBkaMzYx2lDkPfQAUWlevtwVDbcp9ykcp71LGTBrra83Fr28XbxsLMKCL3CWEAy3KCksaFUmrEiy7LaCTZL+yRz9iWK26bjPkf/+RPdMral+ROF2tKeTXtGQ6TeLb6ZNqlKhqsO4Co9y5xgeo/IUmWf2pH+kepGGQeQJPnwMCaFJhjjrtqAkoUsmRwyTvvAWDKf1hR9YM5RsBlTRigeJ7Wkv/G9TcaVF7vGk8bUOwZ4kLRP8wfYBTWW8/3yUvoJGSTPDqA7OQAAMYC1FizDglpA9Bz3ODQYKcNT65PdYccp+qY4TYWbcSoj2Yfexxmr2YTSWZTYZSlx0agHaN3JofmlKzaeaP+j/xxe/u+Hk/6oXuji+hr1mqMG68fgKg9WhnvtQRdCBLvPQElSmHBJhOfz0+qEdThATWehDHwLNY2dYSdp9Jg1HM6eCRi6Jfeb29tGxwEacTTEObSuEcTzPUBV5FTOVCAe7LjjR0aezBGMUYBoynBVeC0PC4BvYjoyMgR5Ies4LN4hqPLIrv4ObbV62KIWfXnIRKBd+pPgHISkCDl7A1SOxIWxfzB5mMwOGegQwfSvsxngCfPgdBhDkzU9TqscUAOiSBcoPQkZA/ro9rNmfSrWqc/v3huurq4cfrr/+3vTY8P750uPlStWurLEz2hBZmQgHW/u0tgNOHf7dqb6X7dCDBKjCixoqLBnE1PIhPM6CpHzFG7MHFZajRgkAbzH5CUCcqZ3XFf5eSTFTGTTNzIGGbQagHUsWgMEIPjItS9GbZK8FEeKYHmDM4dgQVn1An112aqOIeHAhV8TnuicGADYRo3aQB5D8trpwSvSzuJjeS9GzeXZxDMAjygYuzcH5BqYcWJPF24PPEmcWszIcV+6lhSWXdcn6xl2uTwBQpR6zlmAQS46Z/DFPTfYFcg0O7EdsdtlRseQYOrnHvv1uex9BDiBcR3COSvlPXaryxGH6nG4oLtI3yBpB2BNde4k+IdmbBtGg+AMWP48ccf2w13QIlMtP2gXOtnlNiwScqDEkkbtCm/+dWvTx+rnuDpU6eKCRWoO3z4sOePsT1+VEeRih11bUXiRTjJiIoNxG+pviBxd7jxr15UEpmuA1BRYsnxl/qPNQ0wRPDj4jGowq2j+1PCJIKdjUiWtM/eVVspBUWC010ZHwCLQ0ePOJbo3MXz0wUx2l988w2PGXUIUYKMz2UBz7T7vtYxfXyg+BvYnqeKdwMwUzB/wxOxxtRGheEDnLRwZE/Zqta8BVhZsOlz7gs7ZNah3TwxpnJSU5hDQOk8h21h52++YyDVrnULCV0eBsTsXlNCYSZQoqNlz3NGIRuGYXxmFHSMpiipEQwH4NJe2sSL9xIDlwMCRlfSiwB0fOb8eyvBCMCUakmbyMiL4rWi1JqhnRXCs3a4QBIqcCHycp8FzFbv96EBKFVkHcdqtsvc7l6Y0XaT2p3UsZgwUo7BfaB6tQCKpqcMWKREWauwBBRjdxmadssnVhQwxvsk5hmsNHMXYiBn3RuQoVx1X66L98Uu/m5nTmjy3m1w7LhQu0kF5Kj4AGOl91wKp2UpTTYz05n1c+ILQF37ACMOMAorelWVKa7fuulsXJ6DHMPQeyplQkwpLvu3v/Slae/uvdNJhfwQ2nJn+YY9HvtEDHj/CFhwzCPjwzphD6C85vWEa5FEU/UZZjSsJfOFBwZ9QAz+uP4CogFqZuCQk4Bw2J7ee/Fujco+6zEg689ai34vrBZADcNd424mlEoa+n2BdUP4hf9GD/cpW/qV9/Cc2ANCcXHdi+owictLLH+ACXMf3Za5DfD33PW+Sp1KGxM9z9Fp6EIbu60jke3Z0+N+nYVKu6m5Jgw1n421MOt7RTIFbDlmsGUNgIJez0l2apOBzRAfS1qXsQBMpcgL60Wt6W0bVM5JqAT3Lv46PDcukQVjyvhyfCd9x0jECxA3t76/FcZT1wdjxIj2NDRjirw30Nc+CI4I2IvcCAjje5BrMcL5GRey5VYnJ0eGOYmrw9hK1pbsGeuSw9AGD4RYi9GROcrYx7OTdZr9bg+lQhYstyA+WFt6HvqlvCuVeM44oMfcDu39yg+o09IYy9FYR88wrsYg4DwMtIG9HY0S1iXPcr3VBuJ8j/eecjgBWGZRuAQ2FuLSILqSRZ9ROlHL+o/PnZ5e/tbXpl/9h39nuiIq/FZ7NEbjb9339x6TvColmQ+MsBtkkhmFpYlrHnZU9JWZUY58I57ovoSQregGWggROh1aHcbK7vJmflx82wNaLhKy8RhYEHriJvku9zPjqEXEAANmuC8DwHUJrIUdxUmKm9qTlOx2DQyAcbeEoxkUMXmZ/LjjfDqJSxuVZc5zn7a1gKuZCVm+rrOTXSqiYi4YZAAWbcBqp9hyNnsUR5Q2baUclLPmtVASx8p9eN+AA7aiXY8pcUXmPp/HTefsfTGWZVE/m15TohHAEyYVV3KKJSemrNzvFSsTwR0jwKddaLHm1AdiY3FJb5GhwXNyihMbACBKhYFTSnCCySZpaa+O0dwhoI47blFs6DkdKuDnk7GuxKRvf/ObjhGjsDXCm+z3fboPG4VSS7hkdsqNd1jJDHx+9rPTTlhQ7QS/t0OlnxD0AD9ihgD7bCQy7i3EMJy6pqDBtkwpZ8i2NWaloPGFcWJcEf4AzO0C0ljs1wnLUD3VY8ePG3z+/g//rRPZOOxgu06O4HhWlAXAm3knOYrvk0VPli+KB1YUcLFRcYArV26a8aUPdq20Qcf40j6qQbBxq2as1po+dwxQl2wC3CRW00KoizVHCeXkIQvKBlJRJMxjgOis0AApKI921+f43AJaXWqmPQ9Zt8x1GKORtYnQCzAO4OTvKM7RNe72t0ckXoC4oebndz8i7J4TRoCyAXwXGCjZMvd9uMZjJCOENmStOy4TS70FawwCG38UZ9eecDHwZnRxM4U5KOa3GCWX0gHYULpO94eFchxqx1gDRi30MYLMPON6LyDqgv6SdzYsYED1u+VfUar++VLXVwWMGoDqFtwn8+Bx6ILeZk903xGcMZ4++azDGCwrmrEAKDCuPgqxSyABwgGlln20t0H+GGeYuEQX+adsCwpcCUyATmRpGAyvO/XH8afSC9eobaxnnThxQspvYXr/pz+r4u/q1O5FHZABkCRJS91fkLHpNdGM4DPAP2MCeEcxwhYnJldtzHGY7H3HDAqMjgyTiRDchPS9f1/lUAD9nsx5vpe9wrjYCGd4Ye7MJf//vQwBpyh51xRtj0digEmuQU7hpqfKBtnevicSirHuREbAqEGnrmMe8Twx3zMb1oAu+zvPHdcDc7XaxILZX/XBMY8Y3cQxjUlCXcaL+xVDWAD3RSCaMXxC+EjvlexvfsKWeT4aYKEns6cNfrodLo1muVRr2M/qtZw+WaZooSAbGD/KXjkpifPT74l0oYILyUsdcwsQ5TODNL1vOaT1SFWByATWsd3qHXMbFpGxLXlVP6m4Umt+TVZGxmVcvA68X9YK3/MZIQEhyXJ8MO+HgbTc6QS0APUw3PauGrz34SYtw0YiIPs94DQylWfkPfrLPCRxiZjlfI99VDJrLcku7G/WBPLf4Lrlf55hTwVrv0MrAKPovch6h771uDDvGV9CjgKW7e5XSJ0NX8CnjAU8k+UZLyMX7a2U7emp8jn+nz/90fSf/W//w7TtxGvTikDrbcAsc9Ovdb+74xXHjObMVh5qC5v4ITaahIrdHvoyD1wntwwxpJR4ko083cPNY+BayDzlAojzAKQAZuiYS+Jg2XZCTRB93InZhFhZAXO0MSCQkkV8B6GGRWJ2ScJ4QcdAZkJ4/sNmnugTdUsBp4DMJZ2YE+aSweVoSL63SQC7NmG56FBG3BvAZ4ZWMWnEUSJ8AX+crMLi4J5WDg4Ar3IJ/MfSTwxn6HuDIoE1nzXfA889yOBekVs4FhM/6W/GhktTRuqhLAnAeU6D2KEi8CnLw/MAshkHFAdF2QHxWJz0L8Vuw4LzXfq7VbGVCBSYVvq9d88ux68mEef111+fLsidTdjDJgkN6pDyXeJV96j9t9UnZ4trU8IYnlS5p6OvHPF58Od19vsmCcOzOuud6wGKWwWSSQ66pMx2juuk3VQ8uK3sduaEKoyUfIJRInvdxodji5VUglLXGtTEG9w7tkhhChFABi2tZDBiwtintM1mseUoh4uXVepLTMXXvvFVny5z+eplZdpfEvvC6SnrHaPEPrgtxbFX9WcPqpQN51mzLukLiVuUnNkt4Pzwxord9wkleNZF8u2GaqXDvAdQMR8uxUWFAdicZkZHYOg9KGWWGCauY92MYDTKJSEx+Tsxi3XMGqCxY7IbpCbmkLVlYZ1ktQFERrCyvvNMfsawMfAFiADqmrGLsgeIRSCbQZPiyd+s6wi2GeC2Ugt7nPczpxH+UWwGVYDDBoNJYJqvazAaAeex1BhzP4wP96nLNXGPTToLvZizDqiHvbZwr+LvIMeAUdcoFVOa/gD2ohAYd8DoZrKqcd+SNU4cHDFqHvuKGeV3wA1GWT2nQ1B6fKP8LZO69MrIpMRIibwEYFvu6X+M7CQX2MXL4Rowusw3VVXQjg1Gc9/0N2AUxW8AJEACoKO6BjKCdRv5NB9Hq/3oZ+veXxIzisy9+PmFad/Sbh0oIdkieQ2rSTUVQHjcjj5OFxCqDYtSo24ycmTB5dZKgVsetzGSEAq8NzMb1G5M9hBtILOevvk7hDAQvhAjrBdEjLYR0M7asIFUQIr3XQM1GxdScma89RPwxF5WxwpYU/sL4ACokqLH81fhH+XWJlQEfQjIs34DdKMv27iZQehgjPmLDS4Bo5bvqPvetzaQMGYbpBnEoPibHS/A2ifjdHjH2Ne6fq2Kg2VJx0BSYWTsfxIBx71chhMBUQXokzRo74EmwTIBeSCZaD2pyzBMUrPZbnklwFDmi0RYx1/L88Vxn8/weEq+z+tF8jpHpAZo8Uz0guUQhFMzwrVHGlhi6NnYWatnzPX5TgBoWEPLIRIVNcYxYpAXAYDR8/EmJTY/ayZ7yphK7eAkKL6DngsQrRKPFcv/PIutcDpkK0Y4bW6gGaPA6wWR1H3ivjPbylJpT6xldcvVVC3yWu3vBoxbP7T3gPfQ/xh1jGW8W1xjkkXP9PM6xCLEIeUgXSlG+5iwHp7NmudwHs8JRgU6QgbGn175bNr8zbem/+i3/s504Yk8H8o/4j6zjvm9PcfEnBczGmHmDUgj9Z8TJmzpSDDywGdbBZi0wNcDSnGxqgEctYbQs7u0FyYKGPaODQiTyEIE5MAkZlJQDGzeLCSeT6xmrAEGjwXBfXCPA8w43SfxGrV55MLRRNMHMxxkMrbCspATQKJdCFImjiL1xWR0vBQuBjMSFWuFJRn38rFjx6brN64VQyYARfsu6Uz7CCjA3sKmbXNh9VrQtYgY5CjeUOq2yvU+9+Fa2M8lAaRMrGVPL6gs+iyER7LSwhIwttuUXEC7wiKnJA3XcL+Ln1/yOHLEnuNXOnYl4DRzgHjjlCjaxDjfv1eBznYh6j2fY6/+XBBYWxIgBZQC5gDGb0n57BLraSuKBUctU7nnLyhTfrfYU47MXNX9rospRSDt0niRVYw1C6ArZllKSAIKcMdauL2s9wmzEMjkOgrPM6+OT5WygTHNGcVYVYDWuKYtuIhHszAqIYwytVJrVssJR23Zw8Ys7q34WAr040q060gAyptTjNA11XkFdOw9sN8lbcxeq10wvmc/OTnt26rxxe1IwX4Eb8flMh+JMwp7aKXf7iP66vXfAGmNgSim3K5e/Zz35ItapP8eBZeFV8fT5mjJJO4xRl5fuIt1Ha8InDCjUWIjUxKhmD0V5RDXGYxVgKoFcivCsJPMb1z1o7LwHKBEZE3PIAqjqa39uL1ihfO+gerIkup5m7Qm0iZf2/0f2Q+PO21rSxC5xv3vSTaUkYCnpuLOLbDbHXf/MTY9p6x0MoaThap8Slg1PnfcnMYVkLJJMYJmSAGjegb7ogB7xz7resubBgeRFzw3ij7tjTICVPIKOxHGggx53wsmthVGit2zZh0bKqSUWpt2aXsRFLuS/lqBqs8xjBwvx36RzCdOnDjqHG/qNdIVUUJaABJ279s7HZW8PKUQndsqnXb0wBGHssDA2J3biYgANnsCYBqRdSRYaW5TBQD5nDrHOXzAc9dzEzCaMfI8Azw7hALDAQYYw8MyVEbdyEAV8VDg4kVg6vUzMKVZ+zMr2oCUeWWuAaHUGY573l4N7duKYe5Y0zbO6KjBYcf3hsEHnGYuApKy1d3nZsdRUDNgZR6ZW1zyxDETnqDP7R3QZ5Eb7o+MJ/ej9z/3np8HaCdcpNdP6c8yJnfurKoiMarHM9cDUlPoPOEwkateq5pv/oYBdYiV3LnISTxGJLK5nrKU934dE/1YscV2zyNHuxpB9k2Mx4DsGGNpp2u8Mq4tNyJXqCPttdqDmWz69N2GqKss1DwlH2UOfenvQUjEzR65mHlinKIrMq58NibkLUiX8GLNx9DONfaQtVeK9jhsq8nAAM6AZv42041R3dVtsq6NJ2KY9T0B7DVP5daPm96/N0nC72N1Autxwto6LHL0rGZ9JUaYtrsqUHSpSC0b/X2IhveYXUCFxyAJV0Rg/v61c9Nf/sE/nLacOD4ty8DNyXIevzCjFQ+DSK7JMbJ2PEptUCNwwKdc9DcVJ/XSdjEeSmh60qfgJNCaxR82D2AEsHMNUSWkMDgUN3ZwdgcYE9s5un/opCdZYMvuFHWE+3APQMNNlRkJ2LOF3BYA8V+eTFng3qh6v4DsXbubXV6IE4gorKvJqELyFX9aGWb35izjmoQn09GjR3U6yG6zhmnHfh1JCfMIqwfg2LFULmhbuw0ebB10TEfrfX/fC7Jdimw+gA1ZvAGgFrosEF2T7H2OBeXeDwVGeY9seNq9TePPMwDP3GerGGL6iMud+10WuKK/qXUHmDYoaHaC9nj8pHboL8lce1R+hcXmzHwJSQsTKVeUwx2VZmJ8l5SwBVNyXQoHZXFYxeUxOIiV3CmwCYt5WczI54onxbLF6oUlxe1CjA8B/rcVD7pHMbLXFHO5oix12AYHs2vj7tYJLHZ/EDqg8SVkoQC3LEnAt5h61gCs6QKuQAnTtXJhCMC1upMBULNyUG9jIHjeOVhADDPhA4Aqys/c0dGlEdwWOrKovZY0x9RuI5aYceA/7vmr5y96Th2Az/y1MCEOlnkZQzziLrFV3TE8KR0Em2IhHuDUxmGYy5aN849Yk45TtdCvTR9gN4JRz3UzUQFp+TwKLsI0QHVkQKKU/bPPSuf3sAkBz2GsbHGjCAEKvd4iXEeFOrIZ+TyywGNJv4YQghHMRoGmvTFCErMbhsL9SuygNKS9K4Chdj1Fyc4D2yVRnoi6hK1zXKWioaxI2ntSSqQNhQ4/crkmElm66DknLTmzVGEfZEy7Hz1mBhltlLB/zY7FODZxuZYdbIXS4HFmvVrRRNHOwKxBitctkgQLW4SI4ylJgNF7fCfZ1461DyhuF7eVHgkoutLH7OoWyIOENTwU8HyE27uZJ5TZPcmZXYS+vHZ8+tlP33NfdvbZ866tagNIoAcPWjP2s8yjNp1eG1WCDxc2z/Exo5IjsIleFy0TDcI7xhYPllksjS3zSVY9pagM0AB8ZJrDguvLnrtehwbkrR+8NnoQs5/y+bwemmnHwAB8orfY64TpOOQMThTl7ookPKeYxswJ4NhyWnoSuc14IReQy76GuWQeelzyvax/wGjYqRGQ+px3fQ83vYvbt6ueMbJHr0MdAAQvGplzX1lbMLr6LrGl8Ryyz8hhQHd7zrweK5wizCz3DKB71oNYRFR8f5VEyXiwVmCSAaGUcnKtZv3HHf/qwSOS5zf8LcskxkXjmmM/ebY9NbqAvoWk4f0whrQlYQ+RVZRU4r2MGcxoZB/XVAgDp3EVOREDM14UZAafQ4Kgf0bjJbqez+M94ndeRWjpnvQBzNThj8Y87bofAXEOvIjcRtGZlAPL2GNTZBl9DxjNZ5F9McbpX7LtMfJ5f0UVX5z8JT2c+Q0+CTj2GGt9uhC9vmOcoHYk5yTetxFMs+bpn2PeGSvpbgNLPHHCgG4bBpTXFiE2OiRDROO/Pv3h9Mt/8zent/7qX5rOP9Ax3GZOa7et+/7uo7WWmtHIMZ/+FFdVZ9sZaGlCH2hxc9rGOsUYPoUlxfUjdoLNT6dur1S9LgAp7s4EvgJM2IS7dAYxyp8EFdcVVUMSC5VBNWMkIR2hzCCHBQQkBfx5IYxWPi6NnH1KyQ0zovfsrgbIEfOIpZw6n5yOEPoZuY3QdSF4b+RSQG998c2K9dHGdJiBmBFOHDqjOMq7OlOdOo6AptGlGkFWYKhACd91YXoepBcsnEsUteuMvnsR67PEwxp0w+5qIS+JoXDAsDYrQg0QSf8QIozHFgl/Fi4nKPBcFqHnQ+PMhgKMuqSPhMBYGghhtcbiPnY2P4DqljJnvXk1QT4RSt/ntUGuNxbnvn0vmzFhMU8VrgAAIABJREFUDpjH7X1q1pLKJuGmu79yx64X3M248B8roYGfi3JtA4wAfrTl/OnPzKAggHDXcxxoylDxHBK4Ll4E8AkYqO/75Tan9BMsLELsnkAy591GCJU5tXYyRzKtYeQRNIxxhBptP3DooP9mnJh3FI1BUMfGwCrZIu7SO4wlfzOWGDmLYm6ZI9ebFQBNPURn22oTItRpf9oUt7VdtliRADzcv+p/rGMzYh07GgE6K6deXFEorCYDr4HxtMU8ZNNboLXSzf2SfMDtAgwCMEeQGYE7g79OdrHw4DnN2NBeg4O2vljnFtpS0rWf1uo1+m+t4DyXz0bXO/dg7CIEIxcyx6NcSDvMTOo7ORZyZFsN/hinZo0Stzdnyaudvk/iKDFwJVC5flXuJAf4w7I18LcSQ26RhQqD3ewnYFRO+jrGUGAU5UvedWpYRi4EjPKTBKEw+hmvkRXhO2H2KfhtFgew2AzMvD6aPS2WpFjRKnkkr0CHVMwhIQAyWDFY4YBf3Lv9Hvfn9yXJQn7PkY6ESD3VPnQoiNZXyAKuISabPXFTJ6sZtMGIyFvAqWvMC3I5TGqx0QXm8IRZgUuucD+UIrLaXpquZ5lEK+Yr4Mr7nDAEKTPPDyFluBebKfQxp4DwxG5CtrCvBpeyWSfYuOEV9nxe3/peTlhiz5Dt7cM5AKMcsdhu+MSAM3BZnwHSXsd6bphHu0PVd2ISsy7HcLURLKZcEt+NG9XjjmHkajeVrJK1yxjH1WtZR0IJ67/3wLhnvZ/UF8YhdbYDMJOXgUFgUNeeA6+t3suWaSQxm4GtQeQxab+9cf6nRCTGzSWwMNCqlB1ynOM+V6QX7WFpQsxAVQxqyjkabGpdRG5zf8YgycD8nRhH+sQYwIxa7mHMuFElA170CvlULsd21ufz8aVt8I1GcoB+QNkoG3NdPosnEnAeYyKAOe0fQSXftxHfoDYMcEByzUElMI3jEPDLZ3yfE7JYJ6z/umeX0tI6tzGkvRYyruarxms+3MNjJ8Y449EMaLxo3kPsGwyD9mQ7sYtwQI8ftXEVa6wVH0DqqhsCq6saUwDojV0L01/8b357+vypahU7Fr8k5Lrv6Wx6/9IPp5r+HICMxMWy6aw46sk90t69JzT8TLGWq/L53yGmShNNZ2wR6isMNm4d4gQBpChwBLYZITFZgDOXFiAgfWA/GKyX+lkMEANF/LUtMg0Awm6bAmGTpe8NSmC73FXzQlMbPQi9mGBKednFr3YgSJ2kgyKQgKQERJ5Fuzmv3QHnSoCpxfN4+qaScngmYQaAIu5F6MHlS1d9fCkG7i6VN4mFZZoega4PaJ/DF9ptfF0sq1lTyp/oteBSCOVaoX/89Jn1CCz63AwunzmGpRfTNcU5AipT/J528N3dsJu2jis0AYDkGNtWCuxJM3tSAmaE5aqEFUWWOGZVAJOTiRKLEyFZ7l7NK9nsUooP9ROgtaBFf0dJQmYN9fd2MY2w2JeVYXuLgtW4YGQVIcSJHzv10SeO93zz2Bs+k/rWtRsCgnecXY/rGit6m/pKO1FIVPUHkHK+PSc2rdOY3KaSgRbxK4dfdcIE405fzTwTn8QmwxpXP4rvL/c0yXVWeOo/WYa8EtdLzFmUH+PomFS9GDdeDicgTlixVLW+H6muokrQdPwsQJoEJ4Cpn9uB9Xw3lq5dQeqjhTnKrJU/SolnGtjpe2FO43pyA154Rakg/ddcvsXI+9Xlzkg8MzBrJo6PAiARMIldjQWex2TPeSyw0GFv2kK30GxAkb5FyKNoLJB1IzMyakeO7vOhEBJTcf1xHeNu1pCZ0j1tkLWADLjludmjAam5JqVdxsMEwtB63ltoeiwboKQMDpa7ARuypufisWSb9y79lSx58LSKxZONC9sUVsGbnveJFW1ACvRcUH1EateignFLOva5WTDPWYPGtXHuE5N6vSS2K/K4ntHutA4f8LnygA58of0KoE/fAG4F1mTEDWDU7OIARlkXXi4wpz0GduPzLJ6t9xK/yTpwGbaugmEQICPPxpSeEeVKEXMfEsFRxzCS8G94PzDoJLAylwYBwLQwdD1fzDvzhVz39/rvKqpe88WNDVJl8CZxydm8PCP9Zd32uCaUJ0YQP81wdyxdwMi8D3q9A1YdL4r7nVhR6okSYqBJwWjHU2QGqZ+TurMBIDCjHpdmLzNP9mS0Cx6gynPTBuYj3pkYELNbWdcBFB3XqO+9JPdojBSHpQ1xk+WCrTkc3fTjs2jbCPriibkrT2GxduXuTThBgHb23way9Wcg2hav249Fp/lQWJZZUU6p8vhprzNnJILCOApfGGxqfM00s0cAsS13TIJpvrOnzTKjP0Vs2JhtD0URPyX769pOUGtcA6fL+7MR39fD6lv+NKnlvaDnxQDKd4xFWjZ53RAXru8RwpN7jrI1BjQnHsbIR0fRV/DDLC8xCDRJ6R/VGwL4IoNHOYg2y/1mgqABYmSF29k4DJ0dEG2jVmNsI9ihbCXHrQe69jSyz22J7Oz1a8JjkPn5vsMqtVco4wTw53j2jJMPz+l9uo5wHWGEGyIyf7J8YfpP/scfTHd3qm4qpJ++67HjbHp+8eLqDTGWdoLGny11MaCPCY/Td0liuqtjJh6r1BDlnnilI2wSAA61JZ1MIyCHQDKjKXCIUqfzBfZKKBgA6uejDsbOol+vlWkB2oOR+EYmNgs1nbd7vd1sFirt4iAuhiSkM2fO+BkoB1tPHDnZfad+JufAe0JhHagcoBfX71FSDwlNgNnLKjtEuSdc+IcOvqK4mmWDNAK+aSfMKj9xG5mxpCi8JmlRII0+XlMcDvXZyBLnO7h4+U7YNr4DWEeIOYxA/WDxFviQYhCgo220n2QBEgtKaAjsOYte5zk7E78YvZzBDBNLO4jBjPUGyGNuHui0IjOzyA+s5HY1pMBzWcICsALvAMTHUjTMHc+lf3uVXIbiuC+hjNB65ZVDjhmF/YYtMmso4bFdcaAcsUnpJq8DJTNRgxBm877CDzimc+eSQD0WlwQYge7XrlwyGEX4X1ac5hZYBs0fwsxWnoGlrGAy7NnInbBg4e1QkBIaBj6dkFMKrjOutfqpochY5vzduEdgRx1Ez2ZBYOo+xIgl/gfBfVvGC8qbI00D4AGysCZZS1Gmtm5hRK1Rtcva8JpPoFD7MV4MFrvqRFzTVnJsWNYrwh4WskHafOpTCxCv6Y6dDBhP4hpzGaGZtZ8kpLw/WvlmT2AXcAn2+EUIzizAIAzZ5wUu2mXViRojOxD3cIBZFA9jUwZErUPep//Z/8zLyOJaaYSlafDtk62aRcg9zBDAcEuB+6ANuXM9J7ofcZdzRinslcBbXNpVHqkZ0TaKy2CoUmPFzJTyYJ0DVGB+XNheWZ8wQnihA7JtrDcLzH1qXdaxrGlrHUCx1q8oWMAiBr9ZS+4B69zGP9cHUJu1bUWDokQZMHeuO9hjZQDeSV0xjhJ3yLWcWkMygsvXAWr1Yu5Z1xgv3n+m1ismjbaMiRAuZi4jiPg/1p0NugZexGxHrlqJi4EOqPX+aoXPmMVICwPFXAGOKu5SbbKrusA1ipCf6C5kUIVSrJX6cuIYegQGmD2gfnKPihIgtGsthtZypBUv88E8+kALzkpHkwGy2j0PoYFsZc0jD2bXMQaZ7hE2zCymwWEzdb2HebqrAfS+HAFp9mdOv/G4kSxCfCzgiP5JJxM3+gBvWXsqvI8xRPBAtMs0oIppG59hg7GBVhjG1Ng0oUMpsPYYZF9mL1eSXwHQ3NNj10QsoVnEUONtgowAxOOmB4yaVXZpwzZOYdtNPq2dKBa5HXAWnOD91NUlWAvOiWAyh3aAQc0aNusJGM3aSn9hEQ3s2qjLPmXfBEwGsMUDEeBpMoGx0xjMRELjJ/ZK4joB5S/uf3RojKwRZFtfN/BGx+R7Y78cStlYaATq7jz9Rz5B3rXnCT03AukQFxmveJnxbibm2PI7DGjLLO4dOR021iBehKTliuSCD2TQuCcEwkw+YFR7dgNhbHiqhVf+4Pwn05//3t+bdn3txHSN6kuAceb/9xbFjLYVCBh1/Em/MvAedKxpmFFicdSjJ1guOpXpXjOl6GtPPNnwHchacZkrZclycpkuSjYhZxDTuY1diskumKbfiwaugN3UpCMWkFcKsl9v4Ei2oK05LcoEIcd9BIPHoEMRw+KdlGudPc9G4KdPq4FBE5jmLHQALgPtWIgW8FihxIkCCAGlN1RrD+DCCwZwcVFH4Il5vCc3tE+F0PMA2gBKFh2gnH7iTgdUcXbr55+fV21Nua/FsuL6itu84hHLXRWhlfaQ7U/fy30lJhKmVD9xAbOguQfXPlQJK55N27zZ+4Qm6q/y+YLeKwZaNU/1Hfr1TArR7mct4dpEBewilBkrFu1OxXPCiqwoPCFuKWLewnSZNZLCvHVLCQwC67DH98WMIpxWNT63lDFPTbk7SkJbL81BiSQUOMWwcdlQnxAWFRCYhDEAHgqQthOnC/vI765BajCAsq+ajd50L1hvvEefAqTM7nX8JH3i/hEMcRUHbDnmiXFAuDeInOellTmbyGulhatBPdY8Rk+z+9lPvi93414akyT7mc1qUsElNwAaHR8VQefYN+pGwsA0++99OQcAttuctrZCiBDLXPJ3hJF/b3aAnwlnCIi1UdKCMa6dKAX3pxVUgGxAM2NlpS8gwssndLVg87zRNuq/NjPM9yJUnezSlvoMUGdp9LwSHftkwQp708rFbmHdn78T8xaWrwibGuwwgQZqihEl/s5xlZKHZub4Pscf0+6OQXTCJcYMYIT/Wv9OcNHNiIHj5BiUMOEm7BVm3Nn1ko0ZB8vDHv+ElUTBhDkO8xSWj+tHBi17M3GtrIkCWwI9VELRM1I70HNlFrHG32CDtYTh3iAt+4P38HC4lFMDX74TwwPPkAE5RoqBeAHsgBwzVwCKDttgrAKEvI6yP3Cvd9xp7u31yFyo7ci3hG9VhZZKIrPy1Bx5fWBgcgJQA+YwxUlA49rojZITFR6QfcFmeILRjoZvmWDwoX5ZZms9btNJdj66lHqKyIPeu+57s2/0C1mUefW+7kzwgJjUp11jrFI1JgctVBkl+prYPfplb5iZ7BpHksXipaABLrtIKAYGTK/rF/fGPLfNiMXI47qR1cyaQkfb0KEfxLJ2xY9sxayHCpVYS6zyd3reWVdmDym9p/Fb3LytDDbtDx/+IILItceJqWRdANzba2Tx0vIvTHX6FNA7hyU1C57vBGRlfyXG1fvdRkjtk8g0PsdjFh3gNdiG3nMMZK+dGbx3Al5OTIvRbpYXIxPADakVjxfYqvVBmGnLqW5L2guYjHFKW8y+ktDrpLi6ZwxXz1evVb+vvlAn1fPD/tbaiLciOo+f9J2SkABfSCuIMzADr3jjaGsIwjClmYtBJFcyJPKlf1acrEgDza/Xj4xa9vQmjBAMJ+21P/r85PTqX/oPpy//xq9Pl2Qs3dXnCzp8ZN0Plo64LraFX//0hmnl6JiiVjwUuX/IQylUrEFa1Wa4BzKGqtWFLvHBCTgcJddWO252W/o6Ji2MYVmtxDsqLkxgNEKKAZlLG7X15w1vBVVnkvOdbYpLNPDC8hEg9gJh86vzKQW1We4LBvM6R1AKcO1TuaBrChlYlVvaVr7cS15AWKzNlnIf3LepeQqLwjMLACujXmBy5+4dFtQ8x1mhAlTEDm7fst0Z1j6vXYuBa8lEv6dscl4ANATsIZ2bTijCFV2L0CFWkedFIe9SzCa/J8Perixb3cVEAv4AjncVm8szEHqEQmSzERsJYAV8+yQnSRuf66t+X758udwgvchXJdhwqcE2U++vXN33i5ntk29Cxz/QoQHEOxLzCYC+efWGz6CtExmKySkWeY/fO3Xm9PTlX/gF13mF8aQEE/VFV5Rt/1Bg9synp3Qak5LR9L0j+w9KMG2aFpVJi2vfJxu5HEhZzQBT+k58VtzsjMmyXPcoQ86ndwF9bUTKgkTpW0lqLBNPxLhu7vFECHJP3D1cH5AZFwbrzuuyWZL5hCRcEoDPtk6x9rP+ouy8eZtxgM42qNMzWI8pUcPzLWB7b6UIt4sR9/W2QBvIxIIN68cGt/UuYZ9XGEkr3uzfBg5RwNnXaauZJEAXlimKOgxjsyUBhxH2I2NAO0clbLDdYDLZwgZkzRBxjwDSkb3MPd1GjRvGEmtoBEFjH0elyPj6nnqT+c0+sKXdJVrijg8QjREQpUDBdvI4sOAN5NQGxsTzoJhOXs6oR/7gXtXfDhnRWPkUM5KYpOccWygeDdDCTwNy7b+sr4A47jfXXRbzauDf4z2fXBPXbSvbtHVWxuAEW0lVP9SKE+XC4e+9Zn1fFBRroMGoYxC7nJBd8WqjlR3JhSg0XUcC0RWORiaRoddPgNZaAlEZUMSUB5jyEwBCf2PIxLB7UemCC2K05BmWNSjRGAvIFP5WN3kufbHXQn9bLqKnCBFAd/ndeoXtKsVdHooRoHksO7bcgKwVvF2TlG8ySQKo1p5lJtWurRsV1kPFDMCZZBNAKvvcAARCRK95vNujwDqErKCdIQzokY1+vCwKcaq2dSxgGxIpcI8LnrXHSUb8jK6G+CGkBBnsI0EBeA3KPUb9/BEkRcYFMHmsOpwt85tTvVLeyCxbgzja6bJkbVwWGEU3V0hTQrpYlmZDSdwTKLmvOGLqy+6SHPf+sCFXBh1eBh8OoPui89BVtN+hapApvS+4v5ne7mfIhxBpo6ERUM3PMbzA8z6u5ybhcsCEmVM9x7G9ui57wkaRdXAxsAZsutBEQcuYjFPkGjCxQFknCsM29u+Ra6MHJCAaOeDx7jWb+0Ic8YoeiIHHWoy3yPu6GWITFm1A870qN1ZeYfb7Tu1xjxlH9MKsd/jaSAbMG4p9gVHZXou0z+sJg1ZYy4ZQe/qsQ2W8UYNYQXqubMG8w0RvVC3vD659Pl3euWH6K//1b0/Lqsp0G+/3Y+0BwKjZgAajXqANRn1TBG0P+D0BQihVUVUEGE4PdJO7ilYnjhS63u4f/XPBYW0W/pMVHVcFnViLg+uz0SmAi7uhlUrcdE/a1cICd6kBfW6LrouZ007cwrQVt7XLR9itWowUL0AkZ9Uz+du0ERg8YpxYXIBSL84OC3AdPOj/tiz4rCzrev4WZfcjpBeI0QFEd/bZfTF5gL/9YiJ5Lqwhkw5g5PpDhw40GKqqAJROOnbsmITdS9NpmNoGJdQjS9aeFz1Z4oy/mJkqRltgEeDoOJ/VFQNiMtDZxJS8slXHaRb6PCW0iNs1GNCGB2Rek8uc9pWrWYkHnB4kJbxdsbhcd0Vu8cT4MYbEgjJv1C1lLncrAQ1XP2DUmfh6jzHhmamnyX2oy3lNWe9vnajag3du3XX90FcPHXYNuQe63zW9f1UAmdCFr779ZR8VulfloCjftKpxNDsoZhXwD/AmWSguANq2JMHlfiLctE6dMIe7qgWYhUGDzxQDxlJlXglf4GWlQ7wLSq3ZQMYxxZZhHCzcULyAtY75Y/N5vTQjm5i0bGBfq1cYvjBffrfjy0a3UWL3HDuFwJ0Ffmf/toKO4JmVRJfu+P/oepNnS7Psyuu6h/fP+2g8mkwplZGSKpVAqQQMxBQmFAZmxYQJBgaMsMIMhKoxMBhgMGAA/w0j/omaQKoUmYnIyow+MsK75324s35rr3XucUf1wjzee/fd+33nO2efvddeuzkFmb1/C+UKYgoyq+Q6Pp7fuUQBz2ZsHRXQ3GksPggif+PedY74DPPLulSRmnHPfJQ5N+AIuLOzkNwkMz5Zpyo3zxfsD6F08qED5GtcrJvYs/nH7+2L52llrVjThOkLfMuKOkQb4ILsDpMknQAjSrUtgI7K+ThWdUxQ1o+VysLvPXjBhW6wBxhcekuSU6jvKGFeJ0zvNlNJc6rxKNDqepzJiSVLVtKmpzmszu+Mgape6zwwTstj0z1gCpXj2vZX7Q1pmSBUDzPDe2OE6UDidmboaelEO6G6vyMzYWx2hsrAZq/3Id+UNIQ6Mqyf21gNQOWzOJD7+u5h+rJhDK+6tuHF7nPnrAIGaFGUcXs9wwTBJA4Jcmxq7v1NZS+PHV+t8l7ZcbEMxjSFORgS5twthXBaVVhDhIbIDfqF8DIdMhwJoROKnHjmjRzxAbdh8xIxKThqVAdZLOhpWghjcgpbbI5BfJyHnqQFmOK5Abs9eMFgk3nBPrEABrNHhrI6YNdF1oWbbTNZxL5sjmBkjCpsz1XSkQo8O3/VHyOLk/rylCO4M5/01UWXXeCwh8zbOYmpWzt5LufEuuk9Og5NiRjusYfm95OMqmO6fnVyWGtHHWhNFrC6g77iDVjAOiRcYzlopAHpmfu+hqe5Vk/K8lpG5vY+zcxfO3VUzzMvjdBWv3veTcqmWDHXYu0bMam8NNXCkY2smUkJIg5E3PIcnn+coBRhG/vguOrafs6kxRRclhnt75A2XJcTFAuKdxnh57aNbNFaHczqZo4IRaY54bD20AdtMNbkkGJl2aPkziOv54QVvhZE/Wd3Pz38g7/8h4dHH7xzeIDuVbrGMKMIovOjBt0i6AiUlS8h0oROOGDve7xXzoVHyYgRfahZPhVIfS5QOv3pJjcGJN4wKg9WZVvlhh6dMMx4Wmxm7odx84lNMfrNnXMrAU0gfeb2kxKYdBZ1jl6bMAosKkbPhUO68oQ6BiBzwg73oQAHIKVZ8Nieqxm/GYxs6i7abD7lQOl6gEuUm3MlBdJG+AmTcLzm6ZyqJFBL6NwnNOn5fvjDj9LcVj4CYAfvREzMLeVGvtD3RzIGQ9+PMWV+WMy3dXa7GVyB75m76V/H/S2QsNKcSa9N7dZKAjh44ITFe7hAHQKuhwLg+00VONHNgGIsgBnPj/DeuK5OB0oTePhwjvHsJvF5wDyn5s1HrykNAAN8WfmeJ2KLn0sR8X7T+prfFe4FSEhQmWfANyD9rlhPquh/8uOPFY4f5UhLrV8qPA8j+rZSHp6rCwDh+8c6zhSgzMlG9B2FYbNxkbwUKNp7pR+pJo/PsGYcj8pzmrXAoTCwmkr1YWJe+NnNpBNqSTjXc6o55j2WA5gnrRfG1M9PnhwOUQr1CirKQLYDAGPsOlbmq2h8Ha/1nGDj+8RaNqxdMIhAcJ0qoL7XYwgDOCxRkr+PxNAooyilzsPOeL5mrJJ+wJi4XpmtnoxR8GuwixfM/o+i5D4AmIINp73oq9dpiKhGxk6NZJavsgzdZ2VrMGZlJgYUv35M3ZtgFIC1G1n0BPNjI6pncgcKhzkHuDbUTS6o9R5hK9gozeQj8pcU8izgrgPh8eBwo/zNrqtYkypV8glhrgHpwE7kCaY6hRs8J+k/fO0Aus6NXyOnM+C6xRjWhxACmt8WhNZRsgHkdQCznt1/hwVhXfQMOOsNvdaJ8LUqZ5mLgjcftatroatZt4ITAN44t9O0u89AwULHYAcq6VfLuQnLZeAaI15D6msRno9j5TBg9zXPHDvE59wYnKgBcye5I5XKOb60qwt7CoiwA8G+0nM5h01jtt5MfmZbElXme+8e8vJ99N9ZgFJAHfcHfLaKnvfyO3uCLgHel3rNRjx7FEDodKCAYINlnDjN7xSwHkGKjxwGBuvvbYDOHDmcLh1kXaXfa9gpDjPAxlEQeXIEjLJ9IiXeBIoFplx/XXdzEHaWmjnkvo44ivRABiFXWunfde81d51lWwR4zrNi20YmJE/SywDxt6S2+U4utU+to7CPXH6tm1ufBQRXBiFxHAXTeCAXSiLULla/Mg7e06hXW1tVX1SPF2Q6ihq7MPZ2jsZFblifOuQwzia9Yi/63kbIeLbeA3mj7SFjaOob81Qb2H1qxjpV7TsbatyCPtH9q3MAbNWn/bxJD1hYXdvFa9nL/gz6D+DXCFvuz3tdAJj0k7LM1fPYauvqRCgY126nlt7XdTyHaXVVZtZjQOb1/DCfznuOzbJ+w6EBA5ADgzPFYSCAfu3dU6nE/+t3nx7u/PnfO/zsP/z3Dl9CAUD2/MXVHyjIOhX0raTfjVWr1b0ooG02CfpWaPZ7MZKPZKUI1wNUqaoHjLpvmQSNB+4kYqbITSAMbiaBBucS+vMJD6H8fJJPFuNED+mJDyPVBWFsTlTXBmAS+H7//l1fExaxSqJeyF1VPBs8CkzyDE8UbuaLghxPbJoiNz8JY+a/axInDy6MqSl8tR/K2a/0+cRbhYk0CyDkz/N8/Ac/9uf+6q8/sZAS1kcQYCgdzqalh3I9afhOXiUC2bZRY5hHgbCp+QzhqRHOMHFyBLgezKjXhEKKnHIzgq5uB7omTGYFnNfJ3WM8AE6E5VQFQ2aO0peTY/a4L0wuCqE9xhoupU8YxUqAUeaGgh1YgTMSLnuFqRTn3q14hj0+FThGsDkBy+F0OQAAyp/8/o/tMV25rlwiFLG6AXyrE5g4UvSJ2jXRHgZP+r7GQvieoA49Vlkvyxb5RihBgX8zdjBcGgPhDPdb1c8FbWXKkC8AE4rDRRhsGs2zmUiNweBJz8O8LAWAU+b7zPsdukxVsz8XVgj5q5Lq5y1ILpRIKxuMUwAbcmYFn0KjMkmrMj7j4t5lMXhPE+PZL6MwRqnUyK70mmzi9Xqcy8UMoSz05SbddDEIcIOZdHQi+bI1aM1xNciL8elz1VCxJlynINJKGOCNfGhOa2R7jQJbG1O9b4W4UGKW5TnhqXt+f87qKIOssACed8nN/oy+F/oCdenIzYChI0OqPYfewqF0KtAcY1emu3qhY0PJ8pywPWZF49DM2eQULQ2T5vnbxrKcl40d2QGq873y3K4Iz5pOBfnMQQ1j/8aYC7RR/PzcE5f8mYRgfe+st0/OItydfct+2hn6Fkjh+NfQV64NzrGrNVxwFwLfO+uCM1NnyOKfsZNO4s9r73T9+Ts6xaewaA3dXSV7r435WV/GhPMNQ+pCq0QxLGs4+Jk7O16sccDGgLRj2N/mDM98AAAgAElEQVTj2pw27t+uBXby3P1g2CuKW90lAWcDGdTktqk97DhfyDPOE59tPm6LX8ySwy5jYzJfZXTLZltH6fre+xwqg73JPJih03N5j+gxbBctx9MKzpEJ9I/SSHoMtFv66P0FDIzLDjjvixNZB4sxGbw3lUXPY3uQvWRCivWJ3SyI4XvBL0tb28RzMrc8N2t6gWNQ+UcrJxESV5UzClH06hnttMgPHf1NyhrzUL2GbsZG1WndnfCly9DbkauOc3dSPb44+rWBTblrFKG4hHxRy0X3XhzZphuVqa0st0CT35nTdh0o0PVJYPmqo225jB4nl7Rzb1Y3pEkZUTui0aHMTzsldN34W/MyzSoXr6BrozMYs+UAR17vB4h3vhY5kfeSZtPx9N797rWOrSsw5h6NdHPU9hW1nARk1nHks3bWYINZA2wCugkSDlsgrPJU6u2z5w8P/+LMs8N/+r/+T4d/8f3p4QF1Kv/1lQ+9PaukDHvilXfzLpoWmwEaFyBy4rTAH72juDiA1Cc06Tsbi3YOFiQpZodMmGR9hlYzeMM2XJrsZ+Q8gJgzYRX2a2qsjgARGunk8sBedEIzEmArDSkDNuMjVTXbWDs9YNgb8k9gAVFWztfjs+l3B2izodkSze3J8s/gkkmdnqbc45w2fb0sFPXNW9eHxhcYwlOnmT/hZPIY/+zP/kzM6dXDz3/+c3mYj13JzxdgiPC8vXctpBlLrpHwAowd4zIDk5MlPvjwzsxDksopXgJcw1C4JQdGMYZjWLQBA/e+U1ukbBg37pWC4O+l2HsS0wPlso4nM6Dspz/9Y3+n0T/XZ47u3Lmz+paiTFjXm6qCJ22ACim3KcHT5LSdFOBwb7ymMiHkRN1Rb1JyZZ1zpXW4rDW+JFAPswvAdKNjgXRys/CyAaVfqfLeoUSZeAqdqNIlz5W8VXJRMf1+Nil15OBqipoKoh7rGFr3wJWUd559WpVk0MZG8mm2RTLivK94mGWV2reSymDkoqxbK+EbnqpRqVKrYkDmzWDms+1rCKjZwWjH29YbyKWNSJRqFVyBQ88hZ17fBKJWnLl+AeMO0pZixaMO6PR47fSMI8Y1DcgTdu3zFNw5Pww9oe87e1uluZ45xrCAFfDQ/Vyg52fK6+yx/Xo2YChnc2Svf/FKQdUOkPnZzxVFalaUsHwMrE8myjWfaZ6dD8p7HHWY1Jwy1Z0Hnoc2awUoVAdzD59PrjlCdm1kkSjIIcm4rxN94j32LwGiPNVkRk5Hkp2ZhQ17zZnZwICfP0Daz4ZhpxsADFVYbMtj1rXv4T6dNwNnfRXAMc82Jgmv7wDYMgDdEHDlFK6A0QKetkLjqgUIZkYF7gySAq4N/jD8iUxg0MzMSt/0HHCzs+xdF+xNX1fWagER3QOg2vnpPHY/jLS8XpDbNJKui3MgE51jLuxsAKLE7PEsONxEB915JcVLlU+HYwNeWkTVVj/VG3u6jEESDqjW0CF77Gmc09rcJefsXz23q/CJEGjmXVgEG8x6BoS4eAl5z3zuQIZ56X7qe8p0Y9MMMAJ07TjylZx4s1mRgQGcIyN8NRJBepf7kSqvtXPDvvFRqYTjpZdJWyG3+uSCDi6BHcRVk+ACRi1P1JpoHtu6sDa9zGTXcnfcPMw486s9VsY21zymLThKExbQekDPUt1UNh0nqJGaMu04GZ3LAlc7ZdF3BWzVKXZIkNesy54q5DEFjLLoXKfsNG7mOI4bYQH+MNEwR9r2Z8buvYm+jD1xml/eX9vT93T9jGdwjDZdtOZZ5BJ2vv3VrefSRtIkSOasdm8xyMFhbYFnEJpUGbfrS/SOtBzWiM/D+l5Sqh296u/qdDuq6v+z/+1/OZy+c+3w1XO1TPxvrryP3+xw1Sjt+aq34AlIWISgIM1NqYqaynotgIDhqWjWR2ek7AVSX6bNIUbe5+8KQHgDUclkrwtvWsKYRbkkYDH98MbYu/fldjLSc0IXbJp4d/wMaDDbonFd0rXtRdloaeMScnCyLpWwc2qBr8uJIADihEsM+Mg1oeqLzZznrpATfuaz5CAyK4A4wNWpmrkDnvgsgvLuO3c8lu/ST/VUjCTC/bN/9V+bU0T0j/cTbndydir38LZHoCcMCYi0pyWAZ6AdDx3B+sEPP9TfNcecbR/QCFPgLgICbuNhjbeOILm/KOe3A+gExhgP4I3qdkAm4wEEe15JsVC7BebAjYSlWEzpa0KqoLjmdzqZiPdTDem5S3jYZ9Di3eNUwCBEuVb5UR1HaPtbHfPJ3P+9v/unbopPDo09YoX6DW6Te8hpTcztFd3zC73Pm03XfKJuACgzwvgPfvedcldvmTl1ylRYqGekRoh5bT6iW0vQ9xIWKIxNltkMq0FR2CszTPojyr/AwXsgYI0xFJjUGNq4JMzd/VJnppWthEo6F9xvnekd5XmGFkABbGYqcr2O09WsUV5llOzkhR0quPXYooTNiISxbcjbxSaMd9vbBcOEGj0XBaGZE+8FFOkGgPz5vA7IadW/vfgk+FfZ10mqN97n6H6u8uy4qqAnrDX7s4Cu4GFVEjMu/aNjhk+jCWPAtZB/wGDPVG9OfNe4Bt+pSXpAIjZ8b+W6Wdm2CsucVkkDVACknDjPWhO+xSE0ExA57DwCTslZLlO1z32BKX35bKyiB2p8auQKAAqgKxfsf4wu4a2VGxowundEKSPquWbGknfJz8xz00Kc71+ZxLDGiO9gdIDtEfzYodUAKtPowbLsTXcChBbM7PunYXTk+zUbE1tjwIftSdTuVXJGLQ9xJlzQE6ephT2vA9FN5uPL1Lnp+1qLYEaX6XG+o4qNpDsAoUSCHHWDwUqHCO+vMFiVZRcUhVSofmCtcKobBjYwCsiZNlVHR7Lt3VgHv85nidKQToKawalFD4RBbUuhh4oCNT1hv3/BEmMoW7WzbgU0gH3LZdLd/GzIctPkMtd+lkQrrBc0QMCo5QmmHX1Kn10Kk1PIBxh1dwmifeSQko8r54Ujsfm8K7hlMtaZ8xFungMbXsa08lPbXJn0Hkrv4Dqj7dNpwJ/iZOvLrJefI9ERy79e74ls7aLjdYqTsT+z1zVhesu6yYvkOwe0rTS1zFf3PF1tdj1q0IX+eqNWgesaRMaR3XV2Gcyy3X5mzS2/t4tM9xNjLRht/rRlAceQvSXZcr0ARdgAR60L92pec3VvnZk1f4n0cW+Tc8xhIjmOAqbZfsHrBTl1OFHYK7fSgtxAhiUAP7/7xeHOv/3nh7/7D/7+4Wvlc5z5i5MPPC1U663cqmo8K8lp7WCFDnhh0yKoAFJK9VVZf6oNAxgFnAJGLdBsbImpc4JQkgA6H/05+Ta0+PEDUnwiQFnegwkH+AG8zGaC6BPic9PxhCdPRA/b0KbtBAYA4EXrJN5PVbirF1cPMRaAHFjlO+bccHuJYjYNriJ89YKeiLlkLJyt7pOTsrgI3xy/OYm/5Gj+wY9/7NwhckXJPeX1BxoLjCL9Sb8V4/ng4b3Jf0GBYrgTGqX4h2vDGNcbBExRkGRGVuNiHt59722Fz9VuRc9M438rnp6GYlAUzwxPX9cD9LsiUffB6/nlJ7/wqgKISQsAjL7/3juuJgcZ8poVVPq29Tgx7sPrFHx5M1ANiRdEKyMcE/J0kQuFYkiKJvzP+qJMfHoEx/VJ+ZyISTWw0uf+6OOf6PSku86zfaL0gIKS9zRfjI/ntueu8X79xZeHjz740A3zv/7088OJlN2JDNwzzftX+t0n3kgm8cZ9/Kwq8Qv6alwbaqnH6OfQZ9zYPu1l6tlhvLu5mGtCcs4XCpir4neYDDa/Oc8xilzT1wpbYQ+Z0Gg98tzPjKcZtFEmy4MPU19w2+KQGpoakSoTK7vsUyubjNOAmmKLAIwq5LZUqlEmJ7bOjwUk4/O1Ypj4uY5JWbEC4x3A1Fs3M/fGV5XqAgExEDU0ZVv4rNdJMtTWIjUIXHIHoz1lyGGifHGfNmnviT1VsH1/gYvZZbVcI1TnSnSMF46Lw7JG5MfCjERWMKxm/wRMYOlp6s089QSZFqK1XQ3KfwcJOxAftqKab+RgnVUeZtNGFWYszvoCW4Az9l1yXs3AA14EFutM8d7qy7LEDt1HHn0CVapxG57vWjfsvAMYfiZnvyyVQVpaV7GO/zIwakZJY60xrk3xvuT+aWfU8Huf14CZlAnZGxfG6v5mTrEBWXOHlpmHAAzvhzgQBaqWsTDsdZa7H9x6ChsEUHJO43SEAJC6hZdAlNsUBWx6jQivh0m0AQc8ST6cbpA902dlb1b2x84eWfnKvkPvgCIBVOeXwmDpg5x+5Fxl/ex17KlSROJydOMVF7dOPmr3psEFWzlObL/XKS44NehNPip7qHvZ8hqWa9cfXfeCUbCZ0yYYf+buqlKqCMujl+kTTa4oWIBe0iYTZEcgGowN6AgiDEFaFfq+4Lz2xfMVudrBZOfcjKowRXVTi5Ta2quysZhQdHJyH0tuMa/dn62eN+iMA77rLTOMyApgPc6dc5LDZBXMNndyZzBp7t/Ut3nOOB3BJ9Vx/M1pUlw/+6YyZSYeAi0sKvPzROltTh0Dp2HX4jjx8w5ekR0DyFyT9Z32kDosB3slpxL9Ufu2y1L3bvdYZbvzMOmKk39rEitHkXqcJNhRXEbdEQ4v5BQ4Qz8/uHT28H/+9p8f/sv//X8+3LuqOf3LKx9Mq0IrNi6WnIVA924UGB4fVRX0i0dO2T7n079Sdf19VXE+kYKk/ROCbbYMQyglQG7BNbUsInHbp9zALNBfkvAlDA4CkpBAhXLljARcMUlu24QXwMNoHEwmzpkVNWFNKbZzeoFFY+KZDJrCM54KM2CYySWvZRTLsCqE57iuC7YAs2FnAYtlWyY1YKriYRdh/Lge1/7hD3/oz33+2ZdRuqoy1Jz99Kc/tRB+881XHhNFPzbWCwQNm8nZ8oBcjrgcg/xqTiDSHPP7j37vB/q7qtiVCkCT+oZZ/NwyjPVkeBaDdC2mq9s1vwhrUxZ4hjkbmX6kYqW1PhiYdj0okLiugia3lyJ5P20l3IvUGReTJzaKP8wGIXTNKWfR+3QpGAaHgqYCG3vgthL62zBKkzCPZ0i+ZltLnObkD7Peuu/7Cu3DpH712edWZjc1T7SHevDtvcO7sKOvZEKYS57DDPGESQEH3VDMeyszy+BRFOXnCCfOGjskGraiYKvdFRyObzhP7+Hao+zCLBRTbMaQvdKQ3gLCCd8CBr3xbTWOeW0OfW7KpsCiIK0OSkM2zGXZWyvRME1cFlBVZV7jZICFMo2xcnU7hjqFLAWgVsIbG9zP75469/MxjJmzOhXI4G68awx5X5VuFVxDSGUUkE+u2yK1stydE+uoGApPOWkV22uthm04Cebe7Wt4XhgcKuf7eUKSGj9J9W0mboMNO41eyhyWfSYdhNdgRwnP084JatIOi/7S0D55YJ0vAGNThOz8BqgvI5c14plYi8dPtWcBfQnP72175jSehNzQnTy37tznQh890142Y5Jn7NoUkPfkHoNajQ0Axpj2imI7oJLN9mvmWcpQE6avo8PrhK/bL7T7ySw7Bg69rAVbxoxxxUl7LZ/VsyXDio3BMefetDPCOgD27CRMSycDz+h8g7ktJ7vjXEAQGc6X1weQl3Qb9oFDlRhvrYHDitLlOLU4GdVz+7PsILcOpB1SHCtdq7plnjtkS5jvHkXMujQ31A5lwAWfMfjUmAG2HKaBvcS5cE4sezs5wMiG74H4675T23AsCiy46nx03P19TYp+2FM3LDehhfqZRla6/2xvmEc73zkZTNOMPvdxuPqOwwZp4EMCFDkg5P1CJA0RBCJiBlm6N/r9+7QFLOCq3n2T4YbcWOA9c7sz6u2aYhZahIptVxy6ptdVB5skyR6l4K9r6fS34JDBDorKBjRWhi3j0Xed98UiI58yFJ2r5ntz3xPlzHJfWiRyrQLfpkaxJtX1/nyc9X0+rN+zF/veR+o8M1Gt5NFKdzkiGOay72NdbY8jL81Hbm78YsrZM5q31q6Uha188Tu523YI0dO6pnU68hDHEZ3sz+k1O0bIrY+KnOiMSQs5eU8uvXX4P37xzw5//x/+54c7/+bPBEYvKUyfMADCvYfr7QmBdDEiznEZ5e08Av3hMcn+1+UJCYzCjD6Wdqbdk5PUYWXYJJocKvPOy0sizM21KGRBcEfpvnRPTNoE9MENCnMMZlmffVKqlK6o3yhgtKyoPQqO7SO8HoEDZFqBYYgC8ux9UBFrNjTHHVLGxYRq3J5AjQvwe1HM7/TSfDWN4fV87hunazJuh8lQ5romwPO3v/nMIBKmk5A49+U4UYqsDIjkCQISuAZf5LdOteUIEScQTb/PCYchf64q1N8+/vgP0j5pcnV4qp7Y0jE4HxIvJa2qAJn1EBkjz4YgPdI9CA1eUcuqhmidA6qv9g7lZ5gb/s56MB8vn06vV4dlYNVk/GxYKaRSRTsFRD7+UOMfhZIQifwSh8J4BUaQYwT1/byYKa7joiyBfJ/wJBk74chYQLr+8TdaqaDk/t9f/T+H+wLst9WAnyMHzz4WCy0WGTl7TwVfpCM4L2yrYi3Q5XkaziEMN/OUPoQJl+DlVfHAcpplBSByzRj4OjbDVuVwgIDaXdEvwAVoSDun2Yjj8BXsrKKjMDo2BCgd5p8xhCX2SRdRVPXcffLUBoS5/2JH9XMB+Q4ikYOdcbXCyjUa6m/O6q58d1ZzKbkAwZ31qpwx1wU0VaT19quwC057nyplnsvGIHNSL7yNzT23zFEAZUFtwajXxiB0esK2LU4Ll2p4UY5+LRX11gEYIPv0aSqd9WLu2Z/kLsOgAVxgRpG9tgQqQ8FzWHEnklPZ6zjZh/z9sa5V8D6M4eRNrpYxYa5XWJ1IocZqh9th98mhB8j5c9L5ZdeaV28nobEnWFGtmedVzwMzWqeCOatxgRkt6Kjs+PcNjBpA6PmtX5HNgDuvaa8lBcnrNeBl1/awOp8HfNoh0RwAypznXb2ta7f7QXO19+t0fPve688DmkjPmrxK5Npgmz2A08rpdTjcmkeAOY6G91ic7q5j5XIHAwVHBi5a56al+L3sQwB55rfpEUv+Yo9sW5lVzVcBrSMpugDXfCVa0XIeXO3TwTZnw/cIa74AI3a7Dld+tl4ImOm4y5C3qMcyyn4I2Kys7s9e8NL5hRk8KyN8WeF49oOr5qljIJ2FkLBbnUEsCCe41dnkoUNEeb1DtpQ86jPsANrPGyfCjirhcX2tHqJ1/gLuOZ7aMq17dE1KchWoc80HsneXr0wtSde5TldfKxjt/vVcB3OslBecIn35M0LbTZspyDUDeTpOIgwxX9hgM5rMOfKdCFZBeav6uYa74+hZbKfj9HQ9X3Hkkb4Aowab+rVkXPvaQvowZkfzMtbm2rbWoXJdWYBk4Xo7kPf+Yc8HjPszWheKrKw3omed/8z+xbHUnBh7aYr6up9DeuO+Ntmvzzw6nPyd3zv8+X/07x/O/NOTj145fIUQAjJhNPnOjaKkfVP2MeBCG8ULo2/3KKZRCBh2lCImwvUcE0pSqyfNDKMUN3kyfE7/bty+5cITE7goaynjeoMwdlWg9BllsZrTZA80YYomIjMB7749fTTv3/12lB5AL6FaxvlUZ6Hy2Rbu1JspSIIJbeiH61xM8VMB3MrB0OQSmncPPr0PYNbr+j4CXzR8JzRPX8378lj4O/kwvH7rxnXf5/TBvcMHH3zgMTIWlDstoZhrwCtMAgVPD3ReO69xjSdiS3i2GzfmyEkkrn8j7O+UAU5G0ph4rpUriYJDsQI29JdhaHLus57D95cyIYx/Q31YAb1UrCMsGO9WOBro5iCDZ8rZ5HP092STnVMhFV9UyaN0aHTsqtRoTzYfnyf3inH4nGI9A5vIIWPSAlLsVtBYGeCZfUIUckgSvAApIBJnhsMCtLiH86pBu6+Tnfgbzs8qJJKoIh/NGa5X3BNC9v6hNmzJpYOl9UYPq+LWYiniaT5oN6XfiCR7fmdfFNTN38IoIfqO+o5hbvjXBpLPdI02z5f3ez+mwA8gj9FaVe1sxRjZsrs1MqtSX9evx7uMtx2EGY9ZqDwvYyoQqyHw9zAD3Q9ttl/jYZAXILI/Rw1kFRef5/ptFs7f20bIBwhkvquUCz79/ACH5CX1On525C6FIC3SqaNQxsd55GE+3T80KUcY0fHSp79o9Z+BvP4BTKZAJ/mgsBm0qpEStaMjpgZZp8CS15sSARh1aoa+rGuqkHXvtvFx6xoxSGZOUhldpU8HCuaphUh253QNjnVscckchzkNp0kLcvisDKHEixw4zzXGTuNmztpyqJWvAywFxkg50Ncj5c1ax8awt7isTseSZel4G8ww+AYbkWuvWXKcCUu+Kddlsix/kfnKEWsx+nDkvnmvhr8B6QYKBdKRFxemFWhnP/JtOXjsIz1rD5NYjGWOoWx7LlaQNSVi55OWsj/WXkhho6/NvZNeUSOPwS8oLRg3mA6IWq130AmAzYI+CVjH72Ig6XI6wFyTvWhnD+/YsEoFLpWLOojd32t8Hae+///2VMFmmFaeYQHVMFe9XvfTckSj5wraHFGUbroiBpQIwUVOXKIDAS2c9P3yJfWGzqEK7BXmbeZl0nHK4jHuOi38XEDMdzsMgHa9v83w68y5405S7Nz2Sj8DRk2Y5PrLVupaBXvIGte6JCLNcxmQ1TS9zrOd3ujM9Z2xhhRo1AdGdJ0Axh7Sfh0GeMgmTg80Cy79YWCZXOqL9CuO7q0D4TEm93KIqjnhj7/3uccmTpTC6WRJc2j0pdEc9HX1gPdw9g3y2Gfbv/Oesv22HaSt6Hmqd6vre28TTClQwoGtLaWw8mIO8xlCk3Q1OW3Sx153jgU+uXj46tzzw68efXv4j//xfxUwGk/re1IlSMw3rTqA1JQtpyHF++1RhBiH+6cPDy8pMrgiD0d94GBH3eaJ3p02lHMCialzQJWE5bbOAYcVxBCzOAWjCA4bmocF5FzQ9QEn+xGBywOOYkBhXVeLITYEx1vBArbfYxU/NPyehFvjDHhEyPlMvSgm8jKnS2EMWjgFGMETgPxzWHbC9ABn50jFe+B404bvCeF/+vmXfh5yWgB5D5Tv+cd//Mc6zvJrF3XdEgCkyIqxwQQACAFev/vmO3//6P2PDr/5zW+WVwRo5b2EwgGl9og1z4BRg4qwNw8Fgr2xA6AaBqKnKHMLE9sxG+jKoeB5Hd7GcGlsBjUUqHE/rYVDrjSzleDZ6yIdgjOZaXZM+rA32eSDUpjldiipMiYn0oorTC1g1AUPHMOnz3DWvEOx9hrnGMF6gB4X8mVjNwVrgG4bPWkQKu/PPZ3QPbmlKH4Y5J5KUY/aDlSMpNe/XnYUEOvGe5FTQmQ7MHNovsCU56hnGWPaanbGUzBXg1BDXiamCtftxAA9rBPX17Wc9lDjEOX3pmGpYfRzAeD4LNeJwvT9AZABx1WeFogYp96Pe9p40lGiypXPxXhXMbJPmTM/g76z56ogDazTiqZGaz1jc5NY18iemYGkd+zsDMaAudiVYn/ewWiNyhobijOAzsUuYRdq7Ae8TP6dw6OEe/VvjEb7dc7fGh1qEZLPIxcwYVxu26S5crPuJ3Mql8+hJ+87Ob4NA+P0eV64A0Zf793BQJ/hvPYP+3DOj88pUsw/ehNdE9DnuaEQ0/2VJ3pT4Om0FOkdO1wAU8BkmujXaC09FmatOaP8HZLgMafMSR5rSFu4xDgMDnW/yp3vHWZ0B6M8a414T9xCPziUhyOx9koiawFDlZW2Q3LRX3Q76ToGcJHtY1/YLSfUz3QssB0ZH0b1mLs7+rtyxN5mPehPzHuIkNkZ5uft7HkfQz0bwzJfMNQ97QMN0LvUO2z71cyuSAGc5gEJQ3aY7QyYbk4j1yYtAznwNTRubKRPxKFyPrqva1aZalj0bwNK3efZ8q/rhs3Z5e+OKoTpW/ttA/avrXuesREVj8FzIJJD80ehEgVLFCbDMuO0DTFQwTs6wMw7eYqWX/KGN2Z3lxWPcQNq/VtTeuzAoc+xE3Li0OM9UapgvQRHdWaBWfPKSYNgbVmv7lvu2z3bMXg+uz8h27ZImNNnqJ2InPt5qKzV13kdngDeuSn77oNmFFl0RJYrWE833S0n4Pk200lhd+bcoSP6bXfkePZhRKensqPDzBuFVqmnqXz6b5n3dXywMcGsQfFVo6y2J3QNiUO77wHeD/Ndu4UTxRefpd0VrPXNt29PKhAHKchJcVSduSOnVBCDHjanyhL75XdfHv6D/+I/OZz579TayVNHrhnemiaHHqIOowBA8ZTwRoOOnbCs1x1GF5hysEhAVP11Dg9fydvQewnf9yGcFxqBYmAANTYcg+ZYz1O17/Hih11hYuaM96mKNfOQoyDNfsi4AJJr4PAIOPfdCdSEtLIgjBEhINRRsMk9p3H9HKlp5i9GDIVUpWBhgjlhwwV8kMhejwWh5+dJKL7ofqC85s2h9wHg7nz4wTralOf44ovP/Pu/8Wd/albvvOaY+5PX+coJ6apkd+Pplz62k6b3f/Inf3L4q//75ysXiWcfIxBWC2C5gYFhbp8PYAyIrpABRkeI0ycunj05dYyP8DaAGO+2eXtWorp+k5oNgDUnDn9IcU/LqQGPKCTO5Ca9YdKWQ+drT07aw/SA7TGfLCIK/wr0vq7RwieMBaE0ErO7SVhDxghj3Nxcfn8sFrdnHvN5DCv5XrO9w77ocpbZIQR9nRVSTVHDgN0cKlBPGNZSn3FhW4Cm5TTMQRUTm8x6KtdC9Xbz78q8/Rfdv5bc44SAq1haWPTmZ6sArBg2NimPuMZWMLcAXZ63VfUGZgEBO6j1iSnM1QZqeV+r77k/6+eKyKy/91nYOf7WaIHvkXGW8fI51AFn3MfPmes3vFwlvoPp6ozKb5mb3Ug0T8nNq3Vf6wRNhJW+5Np5kLSVQ4+FbXtODh5sam+tHAEAACAASURBVIyrj2FF13VCAV/6hXCjz6GnGC/Fhszxras37ezQ9L4sjz+a9UcavAZxCvocnUecMrM5+juOj2GxGRuIfhV3sIf1nUJJXjc4VBiM5+FZ2G/IIOlDpCM2B57iUHK5AK2eq+gFF1ZhTPLMDpnpZ8ssYCphP97D3JbdqAF6ExyQBtW9ZSdKoKN5djZQCUOuddN6V94KtD1dkcVWj5s8YBIAfxhGfUfmHI3j/THu7TJgWdOzkMO/r2fBaJ3DGnHWcOSO4srpCTztuMTeMUecXJdwvfc9kQjGAXOd9jrIWFuttVk/Icp+VTcyH2XweJ+NvOwZqWg8nw9MQedzBCOHCOQZyflFP2G8AaOs54SyxwEZMRswXfntnqx+4D3737oP+3qdC18rjOjY+mO4uO/ZHcx1zaQruUsJDBc9n6me1365KltYMMo892CPRqgsc3UuhB344qSrfhUMVV74Xvv7ZoRnMZj68JIXzVdblkFu8fl7Ypn53tMNG+bmtSGsJre3Nq7ztOx+nPZ9DxnIrZqJjFG2uQWT9PWsngIkGjekaw/JILafcoa8tzTxu8NXZ6dOXPV2jxW1TgimKSlQG9w9xTNYR7vGhQKiifZ1PrlmI2Les5BNwWldgx7AAclWB7p/q1wMqJ4jV8+mLgc7wn1hRt+58571yRAnA76fkkYZW/KWUgQfvlIh8tOHh3/r3/13Dmf+e4XpGegLhNwhEW1uN7+ie/4Y8l2xNnzSUC4Xf6Xm92cERh9rQQStDk9o1A6bkJBkWZwmm6N0qGClaf01VVkDau6Hxq5io88ok/2djq/kix5/Xjwp6SJ3FNUFhZ2ZcDxcCxpeb44SdPP2FER0cayEUv3lVkbJsTQwkiHgHs7RSBP4Ci0gk7+7GEvMpYGyJhrwyO9mTsjN0A736UtSYIBSXuM+DxSep3qcVlS0ILosxfODH/xADOqnXqSLNApOwQ+LDEPK2fa31Orok08+WWEUCrS4JuH2UagUCB1pdHJgER6q5MrkjtCr0MKFSJMzxXyNsZuQXtlE5qGnRzmEEka4TDBrYQ+UXJEAGRtnPEWHtybv1uFNPQdKaRjKuT+KCyv6TH1ZucYTzeMj2pPodfqHukiEEJnksJuO6/CP4i3WFFBKhT3g/tNf/9b9S2E+UJCkC7QBvc89Zgya35524Z6rOSSgIX3u2XAywLjV1Kj/GrFdiRuQZnMXjAKyrLA3T565cv4h6SPsBeZHrxWItsdtlXEV/h6KrLHZFXkNTwuUvL9QeDDGVeAJhxVkVslW2fE7n4MRsOJNYULHUgakQL0Gmd+tvOJ1V4mte0f5LlCd+wzgikMSwOfWa4DajUm0M5Kvrslio2PI1jzpvXyeU8Iw0mbYpbeGyVdeNMw9lZzWa8l1J6wbg87+aQsiG0BAXOQXpseyqrzkFguydrw+/RJH3mskC0ZrfIB7NapONwojARj1WurfpBYMAKP5t51fjdUnp2if0wLFe9mO8VRTO1WJOeWsdo9f+fp6ToCt93MKMtxYnasnIlAjXfAE2LGhiDGqwVl5i8ip1uWY1pTw9BtglEKEFRUAnOq/AnCeuYxx13/PT2R8jAO9wFh8opymw0wK7f5I7ynbTZoCzw1wimM1BUDS+XUQPeezBzom1oVxOJqDHsn4zBKxftIzOGR8Nxturmr0V2Wc67egpIeiOC9e8419RM+30KckSfcXOoZULTu7kB9a5yday6ZEIKfN3SwDC1nDeyfyNPqzOb9e+xAkBjlbCLVgYQeTtZWMZ2cg3wRXzeHdgW6vv/Yy+y+tjVy0psGcyCa6L6v2Bb13L6Q2oLnEXM862G0dj8DvkVokuognEbPqj8rOUgL6oVEZXqs+7Ly0cIm6FK7hAxKyl62bINL0ewEXYykjy/VI42GMdZ46jq6fgVciVsfOPMeT85xq5b2WCKDklPvZsRNopIbCpEr2PX1X/Qz63eRXcj77bDsg57XmcBuSMZbIPj9X1poW1PD6cgQT0erndse488Ga7M5kdZb1gWSbXN9+3vom4HzmLv3YsQXSS+inSznMAJ2FE+12ZOAParbzvvPCfXY2SaESj/nlvW8PP/3X/1RgVMzoJFWPctRSGtU6rJA8T9SABak9yeL1s1kBld/Lu3tLzcvPKP8CZpSq+oeEjhgwD0sYJDamYbWnboR/xmDUR2lJkNzEHWCpjfhEVC+5lCiRUwGWVpHWu67nAUPgRQkT6BMxpGRgKxFM2irVc+AzU1w07ZIc3tL4OK6sXgXV7tyDz/TLoFNCYxCnE6T4/H2NaYRsaH4YV659UcdkskhWsIS59IwGpAqHz9nd6i7AyVNaDJ/KpLm2NywP0wImZgHgd3JlQDq5FhRKffLXf+XhXJY30RYPMMLnbHxRwFPN2VB6gSjjG9A8bUNgA8xosHH1/Byz51A4bCRFZGGu2gi4vfx4Br7sDenzNKI3A+Pw/JzKZEbUXuD0YxvBHiDmHDL9ndC6c+6UM8MpTi90T+dv4gSp7QeeNux2T0KhaT3jN5BG+BNyI9UBlvS8gCSHC3BPzq6HCXouQOqTw2DI4iFXOXjjliEEKCadgb8bJGrMrsSX3FE8RGi2jalbNWmWyYYPQBLmJ0xzwegK4wSweC74jENUUzzBe1/z+HPNKiTm20YjsriApl4vUHvTq15Bsea0Bdytoqbs3aX0uFbYKy9wGL6yPD2Bq+xTc2uXQUQGopj63aAz4bPlEAVItmDMaSGEYRu+RHYJHYe1qnHvXiwAf81YofS1Eu0zSlgTEGbPnBZHaSlCtTzMonNwif4EjBogZZPbYeMfSl//v0zFvGSR3DfGZIeRdmXKmSYXzqBU73M1vuTEbNqeKyod6H1FpCnMgO9BBMq/T49ErkuI/LkAiNOG0pOPLiCQAV5/XRxwOuH7OQaUKAmMx/d6E3PclkEXtJ9ZM/Lm2krG99V1qjsNWhPh6loxZwYiMXoFETvb4utM8ta6HuDT+pVqatY8/VkLkqpDe/8aajuoAVmsqVlioi5eK9kVATGud6xTmPuW4bVRZnbxH7KII9PzrI2EtPob0GxHisp5rYvzgnV9jKdfI62IaE2LFUnliYPg/DqenaIM1s/6ap5sMVdpT1W5r1Ev8+R1BPQAbKW3+RxMKUz2pZPpsNLTqdC5TxThajueFY3x9uxxqgVE7VN7dOL29en+89au3vM8TZTHX7HzfZ4dfK49nbcWuCEJOOqXxGxe1ByWFW13EztrlSX0XJr1s162PYlgttsCTlzHV8Bj+5Jx9+eOx+NnHwSs11lexUOATtn/kk88KzKOrW+Bz0RCByzXWbJDqHnib3YgmxrDvGc/lqU2WAcvWT9rP7p90hQgIp3e/1oeUsee0a9Wv7/UoTEmOTRv3mNp/r/vj8qU90WImKX741z194bzy/j6/Pd8pjrTBKI+t9uMgno6f3S+i6nYc5WbjgscUlm2rWy0ixxrDheBY0J/qDsRz0cfeg5HogbDUaCENJ5qbiEw0V1vqVPRWxffOtwVNvrx3/mjIzMKGGUhn3OCT5hRwKhDnPG+rBziqXqQhDA06YTq3fCe84OVs/S9WL9H8tAZEFXiNig5ds5tFySIfH7aM6kXmRb+EUc0BnkTOnomkPu2zjG/raPBOJnouZjKCqJp/1C9g+zldRJywWjoTQab+v2W8lN/89vfDvP3Bku2vC2ELM2MrZwkrAA0TmoCoj8Wg8dX87Xayok54bme0D4p3oJzwCR001fzxIxpn+mlvGHG+pa0mMP0psanlUmBK6wmDOycX//94QPljfac3ms6NvNXv/qVxjoAlzFzjQtazKlWlLehOeUeDZvWyzUTKxDbkFUbNptNgXHRsxisCcQ571LGzCDE+VtzqgvrSJsrbzDN2UMVYPEZCiAAhmbSAD7ZLMfWVbPRuQ4AkXDYnDUvYC8B90ldnpfJ6zIcIJ84YKZtohzmJLdH1+B576uCHnB/UcD9pz/72eGLzz5TPu63hxvKH0UGeJaOtUqR+XEXAhOYA6LN6mKIdG07Jcigmdmwoml59KYxdzERoB45gekDxEXZ73mg/lsUqk8dg1FAyZJrGLmp8regBSy+JuukXYRVWOCzyjjsSMHuXGJYu763vRXN0EbBL+UXBrUKsOH5gtGyggWjNsgxZh132bSyFR0rSrmevYF4lHdDRGbdkiO4g00+x3vYP01/2f9ewwFA8Ik8OWnJIA3gYK9b6Sqsb9KMyB01OwoAyjr5mnmWOmiWX9ZeMnFJKR8YWzNgknE7PDpZjVZiLmSK0rbhApjG8RkQmrPIY3Qgswz8ktvtXDGAuP7wLHvQrA2heAygBoH9N9NDqoyiT/zc/p/8nfs8UQ4a+XLI8RyrORXi5G01zWV3bpqXXNbP644OxBngerrGHv5bhjrAYqX5VM405d7XtOpDx27OnfWdZK4ORAHFkveE5DFYdiBw8tj+SSMwK6o5GmA3YKXV5H0mh+8Twv7bwGhZTvSP03PYs3zHGOq704toyo4+l44rGH3N8AIy4gjXqaU/r/VtbAdrhBy0VsH2LY6gxx0GGnCD7XKfVK0hThLNwIkS9uQpnv9UaUqAmzplC9wGxAO6DZYSwSt71f2/5ifv9zprblsY2e8N0XeNCrINAqPj1j4P8PLcaN6cIypn7Yr2yYnCuT7CWajkpWx97cE4TJN2MWOa3G5II+uJpL8BOXY92PGXqSxILBEzjtUAXnfrSbTG12Du68gB8gGsYdRfa4NnvZxc+OADPt8aE/abdShh+USdeG3hFPBG9SeFaOgW7WXWz3IXoMwYr16+6qid0xecgz79sc9EH1RXe4/EefQaEKnbAGmdq6XnJfu9j7/rD3WKGTO517wOPqqD2H055NWRsd4dT6rup+B5ZLBdh7h2j/x27UkiWwBP7kMnBY+bHHb+BmOquSDy4D0B8OdvcTovqGc6B1rcUnTzzF9ceO+VFUa8bjM+tLmBcQCIatKqxK1Mk8xvH1nz9kiCoCc15Sprfjiv3pUvL0up6QbfnNKmByA3rCqfpwrbAFJD5B60QDqvh24/QTx+gBYKFWB4Tf0ueT/HYBZk7axLF4WJ4R/PMuFyzjMeoPfpp59aqABYMJsOM+v3MXrTZoIvJpMz4/nMDfWwvCKWlPAyjGdDJj0ucIWwyIUMc1LF3XNwWUxYTu7VHKSezkLImaRnFPkonFHa1FbgSfEzIWXGRC7nRx994DN7zZBi1LWJn6lTAADqpgqaCih5jjm5RKBUbIsBAK006FoAexOPBjAOyLymECcCxjj4uquTkhgPc0lagv5ow0hT3JNrVyyIgISrmuNf/PO/dj85lLkFewu3mrGwt5vwgubJ97btgH1UCygqeE/FgOh1QuUoOICqT7mgiloyRhjZwFEKrkfNIYMAOwq/7qqyHqP1ryi/FiDxzZdf+TnbOovnN8sb42HFiJeoOQGkm7WPl29wKIMEIHVYjfFIgUw/vFGigE8bF82fAXIdNIANCjLV9w1/OyRkpfN6C6ietOS0AF2j8leg1Ov2+2uANbJq5RPnkM8X6NprDTNt4Ka/GYiiUBO2teLYGIGC0f0+fLbjYvwN7dTpac7ZHnnodfnetk7L0OHAMkdhQfZcXK8xrBEGBj0DS6o1IyoyY0huWK8RY4Pz3Hw3FJzBFiFeDuGQMmxua1uQ+fniMJnl0Wc8N9pP7m2qvyFbzKsL8QAs+p3UDlJfMJooduSR1CE/WxwMO3+aFD+Lfm6hBdEC9k8BdQGa1yzvdXhaz+w9q/Ff0t5D57BHDbbJlbePMfMEo+PezxevHN59993DV8ozX3ItsANoMyim1YyZy5x9HuOFQ9tztO105hka6oO1350LZLgG0zKJ7iYCokF1HXeDyp7q70uOElkr2+Qm9tJhdRpt/NFfcRp43jbUbi5pZankQp2kAt0yRNaDZjCnl7CbgSM7/Tn7210T8q8RC/fuNaaZZxiAMLLbQwQ6jonQztr6H4DPMn58/jpXLqKTk8Qzsj6kl1DABBPVAjqDpjCygFYKYHaQsGQmqQmd477O83N/nn06icy4+befnMb6OuQPgmR/6Z+fOSfxWC6xI0lvsRMCICevll7csiekVb18pC4y12/7NZx7h63dxyd5iZGr2mzfLHI/Uaq5f3UK9y3r1k4ovG93anoNPsM+L+mCHLcjg69JD2vNx5uFeL2f7yk74/6+wjGdt4atvb9wXgJEy1Avx5X5i41tlw7LCnIWksBrD9mBFobYoNVZ8tCJgtJkz3ITp8vPnrSAOvVt0bTrD97nyGlyV/mMHf/IEu81LtH0WhcFVBZcrvWIbDAnO3NeHY0+aDpe1622wPs6aVE+mAL7SE0EkVKBUObrgvBW9z+fI9rjSAapSSKjcMp8wA69fWl6742LaMbTqIdqZjVNvWukHMFnwhk8/r/e8xywgodPOOmqLqqwA7mjDxSC+F7hJf89mxMw4pB6wptnaS2i6zX3TH/0w9NqyN4QZ58TDpfHUePWlkP8TtN6foe1qwcxFXNTZcZY26erx2TSaqlN9XmfNwCKRoJzolYUvN9gWP+uKvQLeCUReoR6EqO9EfC6kpiLcPC+JkqzWbl3x9pWCy0OqrFGmY0yhyVhl463x3h4HhjiYU6fHv7oJz8REDwxuOa5eQaOLeUTV8SO+N70eNW/7/VcBdCw0jSjd7FGgBZzyylVzpNFaHQvOhPgAQG+7+pse57x5Ob1KM2nhy+++tJ9UkkvYAP/7ouvzBDBLsCw7kqFeeWL6/EcT9TiC6kBhDKPL9WSxikDNHBWeB7DDiC1kwNIoMIXj0y/w3Ki3HouOOFzn34jgce5gKXmzHtAOx46uaT8a+6rC8PSF7WnKQF26WgAyKD4CQaWilofG8r8w/QWyG+ePSd28dXCDwwMQNcsH4wZni7AHBBDugmAV3+vYij4aC4p93rNs41R47U6BW8q6gXmMHphn9pvdu3ThGVsdPSvBVZc18o9DBYGb30m+3//vXu9irqsZMdsJjL7oblY/Vt7/Vap9jkKWLmP2fg8g8NcgMV8FUiPwd0KsJJ/Nh0+UFHT5snhbqI06H0ZqT2dguN4C0R9P+SKE2DiQBHGZU54nfXESPpwDuRBF6eLBfJLFAB23nuTNm8BXR0zzop1I4CG8UlHWI7y+h7+8jiofkf/ClQ7TxJvVGtEbifOlkHoBmIKVFDBV+SoP5Bzf/3mjcO9r383Bi/ORsENysXrAhgL6VB2B33flkNdo4ID9qBJAzpcZH2slwJ2mFvvkYC9XWYsD4k+1FnyqobBnP6vYco5Uhq2ULrXxVMBc2WydpvEJQr6+nNTZ6p7+roNq/bjasqvP7hyntSLOod6DT1i4K0BmTFlXzC2iKENaBy+MkFN86Dg3s8pm+X11XPV2BeMMh4bac2bGej0DS3j7W4vYYIdkURmwg63ILZzuz9/Q+zdn31PgWcdZvSvP5f57jX8IgxVT+zqM7dCrJ8BZOjTRPF8qphmxycrMYcCnVde6UQ89oYEEltpGdF7cNwcVdHvZhqjb5qDXIDXrgRlQruOPE+jlwVOBZ28x+vLPOk/wMyk0InUQo6wG8m3rvO7y+drcxWwtrcyBITyHvRkowt7f+PKxOyPWa+yyE4VypojV7zXRA/pKwBv6ilxeNNB4eLZCdf3mFiK2Kw308quY90d2OosOxj41mG/ndaRde1+xu6ZNOG90e+VmWGsjwd0VE5LUrAnOaabaw3WSucVHLmMn2K8vu5oAyA5hzfwLDjhi1nGGcXBC5Fg26F0JzPB/PyPTj7U8w6FXzOA8LWCj4rNGpu/zWidVZiY/E9uwOlLVNafU/7oKdWCnMhE4rlu9DQFEuQeOAePYxA1eThR9gR4jQ2Qk5BQ/qOg5sSgFh05kT+eykz4ePyEobtIgA9ySZlAenf+6Ec/cvHLnMs+Z5/XA6O1EZ8n39CTqokA5HEN3gMbyXcDv4DRbooR2KGya+Rh5MwSZvM1BI+Sb6I743J+GPcTuGUTuQ+Xi31yQkfCuC8xThT8iEHgGpwvz3W+4EQigAXVpOnFyJgB5U6dkJJxiIQcM8AogFZHaFZImSuuyRGqFFVdVq4rRph55zlpEcW5x1d17CqJyHjxMNyPlXi+PG0JzFN9ns/0tB5Maw0xckM1HsAQBtegVGkP3qC0fqF5uMbB+PkZVvEdOQplJJ0L19Cf7kWeKuF7GuADXJn/+/fUXkzjel/5xb/+9a9dcEL+LoVftNTCAfFmbQhVStSem9bnhMMMMFgxUJAEHofe7yrRnbFHyWLMJR82TlE0XmuYTeQXZQOYIs2AFAoYtITnPGcx0FYCiH2cuhrY/u6NoDlqiK5KoiCvSqU5z73XgLYwIboX4wK4GwwRKtnCPTyngbIURj3X7p9dWfea4xgN087XMrphcV7fkwN4fQpKPPSlMDHKUZ5WpmGVPIeAMRyRhAd5X1sFGbTlc6ZJM38+QS2MIXIvTtAFS9YpyUe10YqzxPp4DwREWh/F0UGxu4Ie5U1YV/fBuXG+lZ7bbXpkZAGhPQ644bgCFsKOdRa4T7tYlHHcHWmegRyvFhUBRHkeF2ZKjzosr38+8lHg+h4nskmftxfpOarsdT+H5ZX6wxq3H+EADYzNgCHGaSND7lyq8jGAZSHtqALKYrSaylNdVxDavd8Iw5QsHdvSFEzUSLavp0FWLEzXxfl9gO0Cd9YG28O6Q3SwzwC25P4G1JetLONlMLrJYMEN82AZcfU8VfP9PvnagAEzps3fDkPnZ2H7Za82hx77OMzTOAfeF7oQ73OxKxEi67sLDo2iJ/wcAaLeu5bTye9t+oi7JGxgFBtcMOroS5yY7juDsNjrzsUO0GurbUvRRYm47e9ZgI/xpODGO4o5WEyldJ1eeq6TFW2i0V/63jPob4q4wMbpaBIDLa7PaXkQAujWr7/+2oWp7YbTmg5sl+265B65beHRa7ovY68uY2iOYsQpqIzy3SdzgT1CIK0Wb2FJuQb4oa2cao9dvCx7WXDcuWxdjNc3zKrtUGS0IPmoI8OEg5/iSBcLOJ2QyBrFwgJl7c4BG4uMYRdvX7s9z4auoCAYxjDknPUHe5z9G53XtXM0D7JNi9T9PBGU19MDWDP2SvdxgX3tVg/leFNu6sxUz9Y29H0ecyJRDec3AtCIEGwzzH5zoVsI5j2NHYFVVfpCO2ac+YtLd151o+ybn0H46DwS8BdMPYYuZqdPLo8papSftbmUsXuOqgqUUDG5FITCkXM2eTYHL8yAppChCJ6cShhGMxMwogK4PKwbrGNcBU67OIybVkYFiQgDQAQho7gHIQKQIICcjvSLX/zCoK9ehplWjcpCsKoEp3qPxWgVbL2rWZApWOjmaEFThZoxMgZyKlt44uIACeCA5GHLlqeTk58AbTwvTaxfkIek8QDEe1IV48QYfvPNN4frylv7AwFs+pCSQ8r9MLIGPnQ2QPhkvNEezLk9Fs017ZsarnPxBM+izfJMxQ6EKVkPmIJhmhUmJHQBeCAkJ9DC+Ohx+kD9ZXkeM80yzq83Bx+XBkXlHGSBQzctxlumlYkKHfh6BhuaZuHQW1wDb9q5sBpvq9jJ0aNlk3OcaCciYP1ARhlQgJG5fPkkIdTHLnh7KhBd+SGdgDXAESkjakCj6/SkKOSMe5UNdR5ZiuBW+CcAzIpAT+LX7QjluE0cD+Mf7Yco9KaMNKeoxsFKpcYsiuNNJ88TtDEyDRvZEycJXt+XEvVbJxWjwNGKNQV9zb0t6KtsM3d28JKgXyXXcVYJ1QA0/FllVIXZk4IaUuP1guh6z01pKKNQY8JnUNQ2NoAQ2JAY5oIegzhsKgwf8x7AZABtpo1+u5NLaNCpU+AAo43a9PnIDZv1G6Oxg1EzFeQ9onMA7IQ2NYd8R1Zuix0gH7nOEp/vM/L3Kl8/F+lHyHNAN5GIAhKef2eGeJ5WjlunoGcFnsr4OExICgFtU7SfYUoN02J8SW+68fZ7vhdH5JJigly2b+qEDtMnOc6+DQg5tbClDuPPfCC/LXhivE1r2WWT59udjjk29XUwWqPe0HWdNoOs2BGH6gLIaG0EI2oZsL6YefDe2kDX7uAuGQCwRl4q+003cP9XVgOwTn6i1onoQZ0NnE2z3DiijRToeXBaKx+Wl4Cz9nb1fRINQKbs1KvYzAxkmFE7YWEYLb9h6SyTVNJrzGXz3RwdfWCWL2A8c+PcQ41//yqobBENfytA/dtII9Lsuoado15vQG0ifQHfXjdvkqMcmmkMGCWpiQjSVUWkyJS++hbnz4ddCyliBzSEUfuEL+cgQKtAs2ky1TtLfvRC8xOZ4/7rHvIza75PH1P8O+0UneYS9q5Hy9rR3FK0dkdxB/N11KyfE3Lu50pElSndAWlzqMvoe39kLu2cyLa4ExA55uzNnKyIjcFRwkA7DSw6gz3u30OetMiRvVnSi/u3G06dJTtrMI9gsuger3Mc+OKO6ibuYZIovd0rEztpYDxCxE9fR8Z/wv/Mk8Pr9IMnb7/ywz7GadActruQhxHncgf5ZkapAemR2m+CUZSGHyrKgZxOlKbL8kOxlknhdzYk381GKIQLGHUR03lVXGt7vYBRQSUG1DwzFTrI2Aomm2UBTP2NzSz86odBiIfGHoFbSr4sUHInmJxhrKZ5PgCtuZu8TmgesPI3f/M3M+/JG2taAB7MCGdOhiJsq2u2iSz3NRBIM+oBwk990hKeV5OGEQpef/f22wZB9Uq4Xws6rDSy+qyDj+GUYDJulKfBdbxAKjwvCGAarBNG0ic/U7HOB+/d8TNylj35iWeTI2aGm0peJQb7dGdSJzR2wtFubxRmsJWoZ1kPlKru65xc2tZ4c59MaxVCmaHfoeTJ3aWnIWDZm1Sb5wXtszQuF1FFeQN2nKgPm2iF0JMkYqi5r67BpoIdtfFILg3MEydBMfeuuo5iAohyDCN5lmY3YTYEbpGRUzHSmT0f6AAAIABJREFUXi/Jk41BjG/BB5+1wiEfGVaEe2mM9qgBIrpHAa8NsZ6jCrPhIp6DAjXfh+Rt0g3IORJLawYS9hvGNkyBGe+N/WTJ31RWy5A4+ex1w8LvBX31THdg52R+5ieepr1dPVcBr583J3cUAFYZl9FbIRPsTzz7sjA1XmV4FvgmFykAfUJ4owO4X/dxQXPnriDYDGgUluci84xCQyHj9PC152vNKTZHINr8JIe0tW8GiI5xYjy0FfHJUBhFgZ1WYPteec4CDhcNSnX5FCXAaBqgI2du9UMakWSJ9eXL+cq0BdIXyhzP/zUwSuGR7ls91efflXwBBZ97TLFHwEpZHZ+WhFEB/NFzkrw06VSTAxx0AbtJLhrpTAKjrDlgFB0BiDaIQx8DOpUqVd3E2ljnSr9jtD2PYRC7dnUYfFb7JhOVxcoRv88BAZPa8CazUjDKXrL8AB6i9NolwBEzRWdqeNv+p0VKLtYi5cjhxAkzVka5v41li0zivNUpWw6yRuc15Nx56gqcO5r0qTDvjYx4XcKaIxP789vGIWcBoyUmZr4oTp0MK/8ep6LjXSyTnaej4+SUlPTNblpFe+YeWaRjAZht5sbAeQ1iR/vz/rsdQw4XidPb9/C98riwbiIUr72HvR0wA7MMWUCkgJQvt0IUa3sSMGp7SAFd1mj1aQUWaJ3qXO4AsA5luxQshyJ6qOHiXS/VEUR23BGHwyCif+zghERqi6cysM357zUbqXCUJDq6bHwjYjiC3TPMS21ZnUu3PkyLNfZRdaA7MxDKJmSPn4X9Q09b180pkS6elVxzAhNjYq8PqZboRIoy/TfNqYmc5M76c4m6WZ91n5KupBf6jIx56V2Nqfmfthshlyie67jLmpZoq63gWXhWPt8+89ZxAaIUQuN8dB9X38wGOto1O1d6zgXqYa9RUzlt6sw/ufYDXffISBxbR3AdgNlseITS3twbdLQrbvQ+o2PaN8CC0iNPfUefC2gp68ml/IBRwhFPCauBqjGUCEJaBlQg2kyYk5CYBNg8L76u28VouJHX3cdK7/NEkWwrQNx8T3sQCbUCOgghAGgBcwgPYI60AIMlwnMORaZJvwzgXrlX48LRnLwPAGpBhTlO6IT3wMY1f7Cv8zv5NBivGmsEleIpFgKA9+D+NNK/fvWG1/BpTgWCtXQlHGFlAUrCI4BcWh7dEmNjEC4j9PjRQ4OqC6rKZE5InzirkD1r+Fi5oe8IHMMYGjjqMzTmNVBWzul1FZ3R94yCKcCvDU4S2e39kGSc9bqqqn4+1+bxz3Vtn7xEsYeeCYW1zh2OVzqe9cxv+6B+L+Pg0D4J7npeQCmAAKbWBjWV9c430v18KpfWCC+cVIgntMkyWzqbF3AFIHWYiSR6fZucqwlnGCA6JD8nQPF+t5HSfLhwSe9nDIzdoIv7R0mVEbJR0TwtZ8JjFyDWNefc5fGEbfD1TAVvZZNs0PUXKxyYVBRQmMnmCJWJ3I17gUKV4AKUgJUmsOva/mwKl7g/z91epFWqXMsev+5f5VKAUfapz93fa7g6jgJKngcFzvUW45oiwjma9mgsa5B4XxUuY3I6S47ENDuQE21Wo3GsvL5oYbaKVaKonRvKCV/63mp5UoZQmAAe9xiNsSh49rzHgDtvlgKcyIJlRfIFCBXBOpXViBN6JQwac9P5d8hPkYwCOK+vT3udUHP/LUc78lRmAZDpE5Q0Xs+L9a32JAwh0ZmANw4h4aPkgAO6nSIQdvbGTbWH089PlMIC0+dcZowyOZ3k0ildp18dD/exjqColD0U/bWvt2ETzsHmeOxA1D8HjJq5jkNUoN1wb8GxAUWchTKeU6iR40zDBnoslRvWNVGAN3PouJ7nnwMP2G+ARXQaEQLniibakZOAWMvmpAMOSPXBNpAvXuDp6EmAtXVLgEqBS8Gg5Ra9qHWZ6Bfs5pHt9b53Js8gWs97WGHk1CxR5nxnRhuetw121JHc2qN96f1t43Pt/efdiezewycvEKwcFLB6XGJGvWZJ0/A1mtuLjCEn6BKK+sTqAUTRm+SLXr987XCinEcD/4DQxeixhzQPTuGKbmraTvdLWT+Hpjc2sTLU5+mzVC8VaKLf7j+8twpseL8PFmAfpm1aHWnWy3YPIJYc/hZN897qJb4jV1xnyViA4z6PBfhEbDy+OC84ZswF9xh5mzQ05BGHFsZ89G9qWvQO7JT3Y3CRbbpWvk5tozAF8o7MwfRjT0MC+PbJpa9Tx0tlVF14BkOra9MrfaUpQPTFWdjnfbcx3Lf4Z6XaZD+TwgdZVWe9762edM5odIO/a4xcy3tEovYcUtB7STP3T27+nsFoFdJSJiMBmpRJOF1VWvH+nEfinTbKhP8jxC/I00KYVVkPGHpEzqLeKN7IzfCfEQrR389SnemNOltkMQlhsMiFNDOXnDfAoscp5cWkAk48xCj4ChMjcdW8gAXMXRcY5ci1SMgt/W8mUOPuYgxrddafQ2hRVmbgEibg/s+eqPpRC4hBMPsDg6LFqFfjXqIRKnsaEhruAxj1RgjjYPpeubV4KDzCvbun06dUBT5uraL7GijhjW+sIe0haPjOSnL/3335hTcyZ98CUK+rqOGyipwwcBd09istQ/B+ronNZNztJNBKaKoBPfd5ppvp+3pPBUzd/BYiGB/WXINlDs0Auy/phPhWbpjG2nBf19XhJ05iktCR1mAFASMDmCNq6OItKUY2LcwTZ37r+oAAe6Npn8LrbHCetQViMKM+xYqcZAwDBtJGMiklGKowXlY0sCT8jqdIvh6ALQwihojTkRo65ln5jD3gOhxiAyyXeh9riFxi3ABVbrYv+eX35ou2D1yV1TIIYeZbTFKjX6DWhHhvMUCa5sFKvblwAUVVUA3XtF2UWWOcg4R3eF/TS7hW71dWoeOabV/ePvmGgPX8q+HnfWYiWNuAll6jLW56z16v9/XaRvmaSQ/rhYFe5zun+0bf10MerIjjELcivAUEKHRYUYdBGW/AaNlky2PAxvH42SMjb2cH+SPkGufCySwofskZqS48i8F3QJJD3Rjz/FvAXrpulx8zYgDMghIUnwF2Evo1Mp59HNzZa8yL158eozDD6N6AXXLD7JSfVy43Rk5OdNl5rwnvZQ71fh8tKflcYJP548Lo6rD4i53MHu/6VvZqGEdnJ08adkRgr2C06+/7dP/pPTVGYycmHcMslEPsUztgMImtYG9FPnhPU0lq/Gurug7uJYlzl3H5vvrHOrqIUGemO2WF17T32f92LlOsZqOZvd1oQYFRn702wPowIVzmHjBKzqNjrbqf1y4A+mV0WufEJ0Xl726JmII6wJ51C2tSh4u9tQDhOK/BOsO6+o5Jc0skat+z/bvXEGcrNpL7dH/bgQNsp4B3yXC2vgGr3ozz7oIafQAgevncJaev0J2FI3FvX7s1XRwCPr0/sxf67Ni1m9dveN9gfxrhbLcXy2rAbNeZz+77ts609VDADD8/fnLqz/ooXACOnsmFU3QE0s8+zSxfBfBe88wvP/NZnrERjxJbu57sM3UOiwlOZMP9fvS+vloAR8srF+ji9JsUgQThxLNpCbZSmWBPWU9sCKCuz6E5qd0xCZFYasF1wV/zNcFqe1/cjrfXLGHn0HxaNz6U3WQsJSg6f8tpzZgKLL1GYMGssY8IF37hetjjzp9VC/MKiNcHuqa+TnQ3cmzgygEX0fVn/tH1H0zOKKyPvbwwYwBRNgr5U1R2afEAOPVwrUYwkuQl8Z1TgCTYzxFENqw233kt1DOYBYXKnug9HBP6AhYTzx+F5fsOrcx1Gfyq+tR7raAyJpSHx6jXAaOEtL1h4mG0vxvMBJODYgHMMfmwlVTn85z8Trie3EsXKgkwt+oXtvOxWg3xud3AMjbuNWF0dQkQGDJVTtU+zLHG3fzSYVef+T3cl7xI/k4aAP1Sr+s1C5SEl+e4onZJ125cd7iZTfvwAe0aUq2v95yoMAug9eieWhjpuneVuwYoe0fHhb6r1INnCpM/UnsjFAQCitEm6RmG6PrbtxymvKj5ANxe4HhEfW/j/4b0PT5dm1C+vTk8SIWjvRnjTTZMynOjVKioNwgkvKrXnuhYV95/U2wzz8c8OyeQan0zWXjcmIyjUSTv8xzK0j1M1UYLIQ8zDagyEJH8MD5YHxyA21Jq7o6g3w2IVaXPfc0KsQH03SF52E/kI31EeSbC84Bf9/sE/EY588woE8Av7zdjrjWvMuzmrHIHbPLl86tJNUDpNFSZ3OP2Ll3VygHUBSt7LlqNXY22QUyaklf2+rl1AkoURZVMC8iaq2WgH6eoQHpX9Lti3o2UnzHPVwPR63RfWOk2shFWYQ9h8TmMDoc1ICuVhXrEu/PrELj0gfO29TlyvZp7Z2cMRwmjSaqtRMgOY5hUjEhzRVkRFJxP9SBi4pA27OBETWqQC5zauomTQXzkp8YJi+MjIYnW0A1j6K4p/pEx6RowmM5NlX7HuYy9RoNO6NHBZQD3NQHInBMz6qId3aVMta/ddUg0ihZPZgf1AEQlAKMUV54V2CKnGgnkmdgXZlTJw0fhk2uruXB/Xp4lhpjru5NC5KR/Yw9Yr6Kfo3/ruPizzDPMIE41ulfHQFaW9zkpGO11AJ5OP9AXp7XY5uhqPYHIezzOZ4EE72Udee+bUYHKX/eJZQTiJKyoG9kTkue4Uo0VB4M9D/ONTjZ4CwnTsRpg4HwEnHqwWYe1vnEQzGDLFg0zS3u29FzUs7nQT/db4N/gfXri8rkhCCbiBxg1oGZmC0CxrTHajSQVjK6m/wFwx4KjowPJmOv0tI9n7XvXufcira1fjTz4mWODsBuO/uj/VM2/9WJAqZlnsaOA0xZ8Ir+NnrTgmD1A3QY6lWcncua2P6TfSSYuqjC20aDquuZqNl9x5nqOqi0I5G8ATU4kBAOYwEH+9R7YOu87rVXl5DXCzWTYyHKjVmVtC7xMPGkdS3r183ZkyuxhxxV5IKKH/cIOIFNE914p/uziuDj2HJNrHUl22saCdtWowm8BkOdRIK/7z84vrRkBb1wD/ax/6AHnyiYn1pEiAGLwVOezOon78v5TanKiw70mnFwXHGXbo/vze+eu818wWSetDlH7QXefcu2uP/iIL88zugy7mpRPH0ecSJjB6V9em+NAW8DTB3bIQINnU7mqTAJET1GzGroY+UoecJgRK1Qmg++02kLhECbW+wjTv0ChyDA8RmD09zaoJn+0m5/rVTBRChUAh+cd0jkyEKbB6YMZZG+qGxYr46qH9ESUdCtYK0T1BhzGFZ7wWdEaH9fD6DiHkykJW8i1eK+rKbUByiYxBpg+Xi9A7cR/+/U3hz/8wz80CwdoM5vHZoJ9C7hq3iYezc1rNw3wnqiwh9QEP4tB07TTcDtbe6BvHT79zW/FdF7XvxPl8Kh6U2AUj/+K8k8w/BYa2QqcBwTgolhqqsvp2Uh1Ps+FcngqZeqqe58ckWb5kgYLeITUYc0oeZ6Nv/E8CPDHH3/s9SdtACbJrKuMAcLJlx0ENiSsHiEEvReGiU1nRwCnQZvWoFTvQcGVnYTN4D0YimEhBpRgZNyQX3PBs7ogTvd0iF9jgh126xY+p8+Q2sB8OixS0KjPumI6RT/Mq6+Nga1xTri7DIK9bTxa+uQCcBkTYV49p5VOPFczaWGGDIASbuuGdr4Qxjz3LkhqWGaxSBtYHjA2nibr0bHsAKjMAc9lph+PXDLEM78GxlKZ3PtW4fG7c/CSt2SAn6hAFXCVaFk0A4Q4OP0812PdGTNy0LZqVfoFugsAw2LTjgxwEkXVohR+L7tLNT1gxsYuc4O+MaDSGphRxcjQKBwnRft02P8xtWVu1vGfse6XBOacZwvjqVU0M0qRI7lOxDg1PqehhE1u5WfBFE5mw341+NZX5HiG4fPaiyltqznG+cTFSDCjY/hreF8l57fpR86B5XhI7WFHnrRf2XuQAXfu3NE8nz189fkXBl5uJI6RZ0bYb3o/BUKuytc4CyoNCgGa6Ae/9Zh6UP3F9zphjRw5ZSZ70Q44eWt0RQkLX9mxEYvz1fU2CxvL2+rxYYbHofCeqYxHH+3gqGdlr0JXjBuESQqY3FGEnHr0g4CBuyHo2Tgpy8WF7PkUMDkcD6jQew1eMAL6qvH2dcP+7ICgc+K943DjEB4Ul9Gaa6Uh4OTmEAA+MyBdDrvW0R1USMdQTYVBP29ImpvtKkAi8jzO4xA1fo0oYVgkk0PkDXfsAacF7dZnsPaadNvR2uk44AVdgNHOY9eqQNT6BR1Cr/EnctI54U4/X1Nx6wuRFQB85+NudrsOW/eCWTNdo91jXPRGrqF0MrqD8V7Se3zYSJyORiU799a7cSjtfMfR9BrouZhXRymrF7AzmsdW2Dfv+E3WtgcR7O3tbOOz9tZ3kW07L+wJvVb9273QlI7mmzfPHPKInEmKZes0cNKi9XHtWZz6RnhrJ5ozzJw4XxQbo5+td2KrKhfVy0MujT7pPm7TfNLymCO+WrtiedXztPiUe7vXd6LC3Kvvrc5vvn5bqtXed5x1wFrQBTPKdS3zAGn0QIBuyYXR0NonOxit0bMQpLKRZqQIDeFkHgjF+FoSqxV+vFyUCqjdVVIaABsHdoBKVpqXSzHe14O6WYT+Pkbl9RYKC6UDTDLxjOucrlmBK9uAoF8TqGK8/G3OlB9GtZuNs9vLcLUqn3u0fRM5oM15s+egFkd8r0ASkjYDWFaBE6R0H1fiGwhP9XkNzWJoNQ2857ZOkbJB1WcYdxO7YfBYHNorOYxx47YB4nWBTK57X/mbXljNuc9sFnCk/RRKDyV6/+4DM6NXdO2vfvuZe33eUIgdpWtvRy05rMC1Pk1H4PrPdLIH+bdWehKMc2JmH79Q4nk8vp7+ZKUCSKO6HS8YhRYDw7hgkbnPLVXXAwB5Hrw3AF09J3ubwOh4bGzAq1fFUIc98ClJNO8XGOVzPeXGPQ7TjJicLissNrS+KGwycKVtBtX3hIz0XsAoNDs/oyTdyikG6CKKij5vAG1YEV0H9nQPJboSHs8zoLJM554jPfmoEypnfpygTgoFnjIOQwy7Nxa2CeWRcFFluQaw96kRrPLp3PG6wWfQVB2x5rcV3O1esI1pjF+v35zSGtoWkVQB9P5WGNs9kdl9HxT41jOvwWZt266lxqwGsfuuvy+lY+M8aNCgHEdTP6NzDED0c5/XypNTiPTgLnBCTgJAXMijOap8ueI5xqp5ZeaI2LvGCkcQYjDCbMkZYh1dSEdoF4abU+N0UeQH8ENfRVh3O2G6n9OAxG7xxd/5nWf0Pst6tdCxzj1h2bJVwx7h1Pv2/lrPS/oSe421BKxoiHVaSUGY/EQapl9xpObhQznSugag2M3a2f/S1zw/zuglgViH/zXO5QiMkMx94+jw83IQshcKKLhP5besqYkIolXKCXPz++3L872FFf1sPAeGMutsOYQJlNgZtGdte+pNbQyXtWPEaS7Yg6bstO0a9ifOctcYFpgQMq9fURoDz4ij3v3JnnAULoUmNbTch7Vxbn0ico7Y6PMGnejEsFOwnByKgo6DHaO5996sn9qIGv9Jjxk5rXw71xAngNc0K95fOB5E5WpTbR+nAAg5N4iR7iwgs41LoWaZzjqQzJsjd5pgj5Ec4gD415jfgFGnhhi0HkE5Mu8UMadSnT3clm0C4HMGPREFO/eajzJ6tmeJZnjMKY7huovRs+iNw279CECJ3lqAJ7LZEDMyU8BswAqjDrGDfePEI5zigDvPCXKlcXMKGa+7qjtMZ50e65UU8pQFLCPI37gO80a0cDkpGYe7NERWsAkOlUumPA/JMzdbTHqXnDXLgYuXJj3Rey37u1E29mMBr5/VO2W+jH8gPjZc01xsxtnUJq9h3sPnPH/JkQW7LVui6WkKADqrpBvkDnqwNoVr9Nn5rEm4pFSxH1l/7H73RvNy7YzbAeewozmIyKRMCuN59p6aV5nkXmf+28vv+wSm8d6OhUwdCLJeMMrmIYm+nolZnK3K3swmk8jr3JiQMf0ppau+ExNw9bbYOYAeuTbyiFHsKGTTtcmlrAHkwfuQjM+Gf5uco/c6QIWQFYu2ehuKFjcDxTGlUXTco/QxINTV3xpr81h4P8d/8h6fJ0+uTOamZ+c+fHjfrz0UG8l1aeJelrYhST7fXEQWiy+ftEMIkJMqdB+OEfX3FFahNACsKFAYUnSVG7c/nCpxPFgLiTQVYOz0IW2a3jr86MMPD6d37x++/exLh09QFjYqcSjIGbMCxeiTT8uJV4QkYTgFhF+pUv+cKu+pah0vfxjIWVtdyyBOYXSa5pNHF4XMM/1WraU++uD9wzu3brunnEOuKujwRiCHKg4NaQPfaoz8/u77d5xz6qNIdZ8H396TkEvZ02JKz09urUPtko3333/fqQ32jMMmW2hhqwCbyA5KBlBrVnVAoHP+AkB8apOe1+OhsjzFVm1uXwXU5t5cZweEVVTcb4qDYAs0DxoT4f16pR4LCmdpkFE+lbd6ijsYrcNUpVvw5n0YY1glW3ah7ZK4v5kSlG+UeUEXQygY4OcdQKJEqmzWno+iqrKqAuyzL8bkDaPiNUBe9HpzrrqfVi5u2IodVO+AprlPqF4zZyityBi/V6kRCkW3WPkm3NuepDsIQO6bm2jl3f0Qo+tTlQJCnNSvanhu3Dxj9g9zR6Sh6RfIQ7t6dHmbSsBWY4xdV8bZPWKmRnrOYUdAl0Ch86nzfAZohOcTip59NyFJPwefh/FyaJgeqtO3kuKKt9+TIypAev/+I6fuuOE4oA8drM8Z5OifO3E4NjhpWF5LwmVMNYYdA7MZsIJi7/+AAtZyhUxhc2P8R0cMG9nXfH/r3bQk0p4YkHPsZb1SKwzEjs9qgxeWlDWufBp8ZZwdH2NqhXF1Fc9I5IQ1BjAxris6oQoWDjbPx0yn76OjAEnHaljYaRLIdObD86PfzTDqGQwq9RwlL1DLZovFcmInMca8n/Y89B213ucTITL4HT3bUCp9oEnV6ClhZp2y5ryXv10SOcJcGqTqb8yP9UVkpnuzdqrzVJtHZNNs7KYHdqfDJxVi++kHnj1YsGpHEWeN+VQ4ntP2xHI4XI+OreNbORl5H+DZPd65rG5r8WB10D4W6/bIXZ/DxTHoJ1JzEoJmnhw1A8giP/mq8+52aOiJRCaaOlBgVYd817fcl3laxFVORiR6V+IJvYHdbGqL503OWF9jPlxU52M/MdnYnjl4x9vO4519txx1QDVAOvO2Xo+ue3OMS7eker9rVsCXEpwVYd7X3e8NazydCCZlr/gF2cW5dq0MxFLkvutivZQUB362baODh56n+aLWE5BcONwBo15rJidh+h2M2g5nzc/80+s/NBjliwvRW7ICgkJ8FcWNADC4x+QX4OFiAEHJSTq30AX5IjQIBHkPhOyvqHH6l/fvHS6JRSNn9AHAh/eoYp72r809cJguAlSl4wnQF2C0zGgF3EZCnhGTsjwVvdcbFAMDCEviOK812dfvV2iFhahSq7G8JOVVAMB9q0jIN0Qo6SlnWjuFOoT1++Wc0swl7+V3WEMX4kSJGxxpsQFIDWFO4vy0b8KrB+hyJCgGkKM+zQgkxHPt2lTbw5De++7bw4dq8XRT57F/+su/OZxnYVSlXuBC7gyMjAXY1p5WStNiwkJKGsUlhV2UW3r3/nd2OgCOD2hZw1pz9juGFGBMXqqEimNAmfc23udwgdtKASANAaALUwLQZn4c7tc1YVHpJ0sz6Eeww7rmiWQCL/HG9VueV0L9hNlhpQCi84xq0yVWik3T3m1mnsNGmn3U+9yIGc8xgLDVnShTwAV/b4jOTFDeZ884G24VACV83nWsLLitlJ7fTXzxXJOwvhhQrqmxWDaPkHTAVMI+DlX0+jBwARw15FVSZu1ggxIyb5i017JyjvPoFAjkFAAStspAIKkHOyvB/WrE+Az3KRPkPUZOLUo8OcQGWbl+90K/2xmUYvMzxMuvYSyI2A1OgXcNgg1XnZ5cq4U7rSR2TiEAyuGkUXJ2TAJM1ik2hOiZA2QGZjWAi9ccggUQabSLvQawsJY+jm/yBBdIZe2oLM58AmKsd1KIuMafsCfMvJ0OKoyZX/UG3teP2zeVAGBY5skN7gW4qKa3U1HwqTe0stZN6/U6e4ic0V6HNbl646pTeri/o0LK2SZMb1ljT6SjgE/80XwwD9zHcx6HE/1eMLoTEl2Xvla5s7wktO0JT9pQx941LhDyWzRvOxDlNWoL7HDB5LAuYdSck6zpr/EqGLSuCvNVe9DXrJ8Jper5iIYAktgbJxScYSQVpneqShzWpn8BMmpjGC9zg75qN5kSEdx3P1mP8fE7e8VttpBjPQMRMp6TNWP93CLQJwNNWB494TWh6T2yCril8wP50tK5M51TRW+7FiYTfWqnD+Srr0cig2y/kqvtz5VlzHs8x3FmmZ3aMDsFeE/66h7F+g7bNc4CX9zPDjl2SQb8ioD9JYHRywBQgVP0vHtE634N43I/s7IhfEoqmZ2N48z7WZsCrI6b9S7x1LE3tc49hAnLh1W2vtY13EvaqXv01j7mV7ZQtPu0sumIK45dHKx+5311thhzD6bBaVnH/YaEaW5oU7mYrss6sRESyakpSd/yiUt1wmP3sXXGGHF0yiaXGV3OYfCOo5YB4nactoivdW8KvRtRKyZjdbsPZzXn991hQHZ4ZojFpmO2HyxMMAcW4NwOvhrHcgH9tFprikK7MJTA4T7jcE+NDd2S3LqusuU9P3u8OK7jPPOPr36ktT3mZzYExqRZMAmBxLO10ISqrYA7x8+93tJcGc8YRIxBpWRfgvIWpyFJ6O8rafv62+8c7oqV9GkpkhzC+I/SjgGhqheDsPFQ/HNyMGF+jAyJ1HpIGKyhmCd8Qc4m7KgbrOOB6OmZII68rNCbCRUS4R5t+YRg1WhyHcAeC+DWRbpOET8MPRALAAAgAElEQVTCQ2uohwLVFgyPhQma0B8bhvc3PEF4nvcRbncORqo4SeBu/uKwapMnCYTBk6JoAtBzX+AMiv2y5oQiplbj16BQWOZcL43/jpjGe19+4ybEhE/aw+yHv//7TquAYSXRG0OCPwvIBVRzqtK5qwo3qofrbYX8v7n33eHu6b3DVR0vaCUHGIjn4wKIMERVaA1DYQjYvC/13lsqFCO0/kK5lQ2DX7kqoRTj00bEc9KMQhrIhpQaYPWRWtOYtdAmcchdX8gAmw6jzf3bDJg5tLLFsIb5chse5hGgzb8AM8bUVk4Or7BWJIMnvGJKQ1/L202aA691X3hdtSZ85wQph/sAusgZlbphAszGOjC2+NEBowEuVgyAVvZW5Ke5gQUAlX9+PzIwVGGGMdM1yhTxnibuV/k6TLTdf52sk3ZIzRPiGgWjTY3ZnVIDW4eTX2fDd2PWk3EwQFVYBdY18A3376DWzlXAnic/+cR783qHpzNHPhQDo94E+IA0O66ZW69VZLZzwaWbU9cDCZwjCfi0Y0Fhi3ROdEV7TJo5DePM37wXEh4e3TJ73yAQJyVhuNGJAw46b86VFABhjgz0W1hlBS3dSds7wAuFfDHuyxHXEzkdpWfNw0S0VRMAQv+eaZ85bUX7C4cOAwpwIaTv+aBij7EGjFquY1A8v3EkDBTyzNWXdYh4nXxuz2vUXp0cE1PkAeaalvFcp86V5w+R90iOYJTcUY5pJUpSwNI1bsumykrJgjox3LOOpPOocZr1GnqC38ltZB9QYOV2azCcfJfu4xonYpXbY5hnQY5sBzJGfjYw0Xpxcl9BcMP202lFNRR2hAhHCjCwtthKZBeAGNDfeTaTr/Vj3QtGKbjjJCy+TOJo7upQef8FjPZZ3UJR73HaXJzpBTwtf8lFjaP3goMQuo9i0/OII6OJnFnbE95mfbSv7FBI9mFESXm4qHmkx+j5V6PzSK+6oZzwZ+6xOjJmZm1jzRv1qzPucQC4me+Nga7N7Bpzfxc0MhbeJzk3yGd+PdtzDZNfRICZszj8dTYKnrh2dVND0gV6lmH9V2DocaTfeCNk2GRH3XQPImFm8dAh6E/mE3sdQqNdYJDDC8I8lhlSfYiK5nCP6sH1/HFCwVsGzvBJyc22E6xn5TMF691bJq6SQuJnj8wVjIIxhoxLGkSvj1wwds2dUy61B68L19zgsCBOvdTzf/LJJz4afJzriaQ1/aNOYU9VKum2664649ZdIsfcri/jK4HhvNusG+ts3QIz2l/srYZZMMvgiZhJ7aTQ0mR/fyeX7dzeaQuF6/NUy5E7euvOu4ev7n6r40H1aU5HIvKsvNFTgEmYjSqeyZGKsdeY9gRbQroOnZCwrwXnXoAW/hH+5cuGRiGFEbJjPlNDKg3L+MxyAROAbFlTHq+gsueK717eSykDrvu2gK8ViBK7nYNKQUIAhFtPaWG57jrDnMICFGGYXxSllV/60V2Ut2kBoyhAjMd5NhrhSKpDNV8OQUeZGPxoXcwaSRlwGgZg9CIsieCmwZrGeFvhfoCgq+5oJg4DoCNBfSIJLXAAdCTSyzDefFdhP51Df/fR/cN3SkVw+wy9DsDnyFAqdn1f65MRdB9OAFsq9pJNR+Pty9p05Bi9eqbQexwJrwM9PLVurSj1HOOdaUw00z+j53QhWU7mctVlmLmuMevHEZ5lqrpZnDeF8mdOAYkBpWVOfXITeZ4AUM2vAUqUYsFhwahDfUkJqYG2UtH73YdUaQhmwZIqUEBnphLGNkCwgKJA1UYUzzxgF+BTWW1yvsFK2NAqHTNjgCbNVQvHqmB4fVUt6n0GDBpDvWiH9PW7jU6iFgPsJjTU/cY4CkA67gKJ3XvdX+MzBjVhZbhmgSf3H+boaKR2sLNYwCgoh6FRfOgeXgtwcagZRUvhjsBof2+xF/dGnSzQyhokauPxxXC4F9/GnBtcaY2d8yZnknxrzyly1BxgPhvHxmuh1+v9Vz7GSU/+a6INNpUx/gUWdjQgaK1cpqgN1IpxNehizPqfTwVKKNh7MwUGPoEpRuWxHHl6CS8jJTCKbBIaxGGFpXHIj2OBncM/x0+u9J2smwEza7cxRTsY7bqb8UGvac84dKr939eQNwr67LjkfPCC1ILx6gqvWWyKmVI4UeaJE4jCInWtbahdINROClPE0cIRfmYPD5gYB9MnK+k1t25CD/C6phtng0NBGHdJAWQD3eSIQ9CnC9809xTTTI7npFCxNnSF4F7cdwd+RN28DtKhT0lnwrjq9x728SRj7j6YOgwRKM3fZP/o/ejEymuJnIJzXNvdSWSc1kcBjt3DdnrDqtWx9fxpQ6yQd2So7/N6awRmaqGdAEPINNeBpHG6g9o5ydZcVEUsxaB0JyD6RgQLEuEZkdQwjnO9AbPVW6twKaCrbnrBTR1+T4C+dkDaTjnUl7B2dIip7IwNBIkOMHV+ave8QeLo8TLcdWJec14DRg2aGqJP/jNkAwXC7tIS1hObbkcgxIRtR5xVAHodcTsq0ldO9aPvNniFNDfut4FDrxN7AnnHi+ULB9O4ZfpBN71rpcno83YWdD8z+XF8Kw91dADRzK11ckL6a65h6pEX9K3w0Qk906O/OTnSttLR2hygknVhnGVEkfGSeF3LEobVf7YppMswf2G2/Tc9Y6Nw1uEap50ockYrCPUQDXr4B2NB2ChMxP6+ejemWxGKGDSHXeIZO1zMhMHKKdmb6vp7avB+Xo3TafVESv9jPAFUOvfLw/NzT0zoZuOBDb4CIgCjPBB5kzZUWrVuMiYFoOnPZlwoFv7RF6zn0zL2O++8q3D33an81hcgdnbFgFzuU8+N93M2O0JGqyjGeU+FRLzOP77I82FcnIw0jKRC0fI8UJYO2ZtVHaZlFBuhr2EWb+qaPreWlhkIIkehOofxhc9l59kB9wjhzZu3LbQwnCjepxrHCxUn6WwMX4MNw0JfE8vptRLQvSahO71310Z4ksu1OWi8z3u1RpdvXT9cvHb58FDXfKw5xSutMnGBkdnIo/fN87JZXMWqHxjH43uq5ncByFSvEp5gXargS897Y9JjjAbDChdQYMC83de81eh1czP/DVW0YITrNJfHoCBjc/N9mC0AqZXFsJUGkAA1zbPHy2aE9c2mA3jsAHIB0ShWwIhBsBLSWy3pvCQKITBqASUGw1UsUTTspSqiVo2akSVHDEXFdXmGADvPawB/jR+Ao3+3M5UwfE/v6clLjNNhfIxxGFuzkDEYE9qaLe99FgWzgwj+xlq0M0PHU3DQzxlYRU+UiajhbVFPGdKC385xDaaLehhHAUp+N/AMT8Vo0SsucDKbMxW1Bu8yFl7/PGOVvZkT1gF5DRhtb0nWx/rD7WnmPHqPr8AE5RgGu7miDuNbsaf/r0L8pMGgp6ZAcBRqGY/mqrdC2j1PnXJAOyOYjAHOZTDJFS3AMuOLU5ZcUfeijaPLwFwACENG1bmcvrK+bq5NOpEYD4f4aQXFyVSsdSIAZV9Y0zfBaPV7v5tZiXO1s+3W79Jflv0c77ufkNT12OfD64seApQCvm2cBoxaXmOkcTwqS3Y2kydoAAoISPFR7QLhYq+n1sdFaPq7dyPrDmMqRo+9Q7TFrKjkp8UbBbOWxThrjMMhYM19dTq2xO20sm/4buAqe8Z+4hSgs+QY6jkcWdRrpCPV6JaRG8AwTilfu+yPrQqoigPKuDjUoeDfbGVOKKtc7ak8tX91ZCz/nFDG/IbcKXgpAPDZ7tjU5O76Z/QQcyd2WaU5BqGA0atiRqmqtzMvGzWkTo6KDOPPfRzVlH3BdmD7rKej06yX9aGyfzzPyHtSA0JA+BmQPwB1Uu0ep+1bndIBVOPM2RlOcZDnMmDMegG5i57ler5fHTHh7kagrAOix9Gj12Uv+W59J1vhI5RhWiVjdfRhRknReKr+48gOz1z5H3B/zEE2GExSZ8eBbFoXx2aUVW9upkFagHyd4eIg28VUvzcMXl2N3itYrG2r09BKeHLKjc1YR33QEbIULLevu+1nxjCkRg4HInUOhz0FTTswLUli55IaF0i37H0/a/aW86+TGmZb9T++8/ErBMP5OixcElTbZoUwsj05LUAZyyrcekAVbLeEiKfivCsMqjY5YZj7Wqz3fvjh4ZGYvFOFZjSKg3yGwzPlbuJs8V6zrgAYeZp8UUEISPQWDsvSs8FrMC/Ka7IXIaX45ZdfWtHUS2xuhIVWE+MHRplr/ctu+OQfCZDZTfr1CRRZCeu9ZUYLDLgnJw7xWT7HnFFI1DPnq8QnhPP88LlOejLF7nPUL8rTUksi3ds9Le19wsIOqALMuS2VqjDf0ly4iToAQkL1XOCQjVDvnErei0psx2M/ffTAQPbd6zcPv/v8y8PLxwKzMIBci/mXIDE+QBjMyzWdtkRFuhUwLKcGcV4M80scgUv6zlnROpVDEupzvpvw7A0JyMXbVEHAEnQSywPwhtUNA0nifNIsLmizNk+1z24WCNAjcH0J9jaJ1Cg6QFDbRBXEdFN0k/BshKqq1Kw0YB2TimBwoOtf1np63WEIqSiG4UJRBVSXEWW+63362gBMjG5AQD1kmDSe3TlogJMoOYcvo7hamb8b97YpcoNyFFDSQ5w3CBOL4U14rCCyQHHPsyrYQql3vIynxrkhJJRRPVYzmnEoa8R2Jd2iKDtbqSSm80JTQqpcG1Hw9RIiRwH3PiiXMmJLKbKP4+nXuPfePimkAIXveOoYbDumw5QWyH8vmeSePVO97FPD5zbKMYwd70QepLs0XnIJG353Sy4MvuaQSMLkPs668l4r2eZVJ8d3MczILCEmfYL8PYNuGMg0jy9Q97nlqXxmrAYBRIpU3c4hFGW3nD9pQZncPtZ30iaGvSCM3XCWHT/tz7ZXMaOqHD7Lk/4BGpgjh3JZFyJOAnsFha16Z14N5DHgcaJ3AGpiIF9OSQEoBszWiSAcPvJxTGdpuLJsVB2P5rX5uFO3GgaIzz1ges28spc0E2VvFmhAb9MmUDO+25uCD8ZPigLrZmBqH490JXpg4yjn+E9aEGFHNnYHvcU6sJ62aXEYMJCWJxgkQv+K3BgYZn8aDDD3Xq8hTlonwZqw3sht8/GGaBnH77nC9J1ft6UCoJj5H9ave6TAEjnjy7+bHMqBA2FGC+w6X0sPBCggAgUvi4GKc2zZAuzhKKSQyTfD/ugB0ecn5xSJotDvjI6ePVEfbhXMuXWehj4gbnqnNr1iPVvma9hTOYy131n3HnbRE9iqIyyXEDb57lPC9A/mnXQ+Zgk8Z5tJlx/ZLD6L7ebLTgn1FjgGIa98rGd+7vgM/tDzcipLdFGfYJ0vWUdMCVX7pKNE0uqcucOGCKnpaz2nKpEPzhpNvvDUpwxTnOOvs25PFfWsY2B51n0gg4oxfPx2nO3dDu0AvpGvOsD+PZEE5sC6mVZnISPWuLPvrQ/QWSy15Je1czSLA1z0tdqFhdjwfFq/DtNqJycy23B9gfIeHfNzan53MFoA63XWszodA1nlH2fTdwNYicNUkrNAP8gIGq+5KrXsCps6oZV6iw0D8nvZryoP0DStns4q9/HZWS2WfiaHlJzR57rwRW12jqjCk//eoHfyDFjcxyp6cS0pZff+YuKmKhWvi76fGAR6eVGQ5LxD2gCl2KEFVz0/voVChJbZjAMmplVQletS3tDLCaM/l/e7N9Mn3ILB/uabb7e0AYDPeacLfK7qduebeMOK2TzVyRO6ByDRxSUSYubpGTmRAqsAxvFKJMACpIRGOFAAMEUPT7z6epBtGltQQPX9ezru81e/+OXhme5zjbA5zgBKXgLm/qmEa8hdjYE0mxOlxPOTu/lCBv+ujhW9pUrdtwQS7ylc7yMK8xkEhpQBt1sKI4hA23MPG8dGZpPaw6ToQ8/2VHmWGK+XWjcbDrrDwazAenBGrljz87TH0HUocqpycJ6MGc45rtVAB489IeDmeTE3OAfOC8OZIU8nuaLMnRl0Xcned44PbauMeuxlxSJkKzeOMTmdo4xYjK+PjIzisjJOeLde7O4p1uBZrjRPvL9yUeNeAGUJZ/7qKaPEUjTScN3OOHUMdbYKVm14EwLh56WEYwy6bxu27z35bjDEumOodI0auirHKrw+a9nzFt5UsfJ9Z2TMdiRNoPvTYb0oSTOGKLkAkB2Mkm9cpozr9NQe1H1Bgp/TbOKRWUYpt++kc7nKiGIEgJTKgeN7u3XUmHfOkasyK74vObms+2LJpmMCXw7rajwTTp7+oCvlIOFQr0vgp0PVkkeDtQDpEgK+/rZWMHPXFeVwSLdMCYAo4dXK73IyCnEz1p1dKdNhkJD9S6Sg62bDEN2wijUKUEvrZY6RjTojll1dsMxm2RDPKWQDzHb+FQSdERnRU3KauuR9r+t0LcymJje78ujvui59Yt3vMoyVx0seHyF7TnJLVTChehwt632tI/uTOb2gML6jLnIKe+Soq9yzlugdIjf0zMVxtKzh5Dt/mYqK5DUScufZgNTY0Oxz1su2MuvRNI7a2pcJCzPfbUdmvR4Gl9ddOOu6jNlP+9GWtd11sEoqeV1ohwVZIN1F1LE6hmegMJXX/B6RP7zmtAvpaHTbJVoW6vfLOu7zKgSN9g7RK+tyQs56poZlKytmwt5oFeXxEnmTnM++nL3ZnEyO+WX+KZy2I4fDYgZu0sT4GRzCwS18p9e5STFyrr0HJ30GeTH2CPNZB859qNFlmzPj6+t3O0Hobn3xTGYaWQ89qwkd5CcgDT3SaCtHdZcBJUzPfYsfmhveua7uQD5LcBUjcV9Yyb4HzINMGj8lP35sLqe/TaupfpXdBx8hD9VB9DGddZhoUfe96yiCieokWhdJTyFrF/T8XB+c1P3B+6yz2ddY7RxWgYx5zoSzYKY9FtJUWL+QftX7q99uHKkC2Tp/u4048z+8/eNX3JB/yxtE8Yjet3LKRbi5jRPUbqhvK2UAlCbUjZXD8nQCPCCUN8UTKFCFhM+eCJwJjfu8em4D468J+Z4H4QxmKkd9XvE0zcZjA2TSQsQbTR9iUr77dvI8SQinov/Ou+96QlqY5KpWNiKn+whYGVB4YmVsBZDwos22uqWFWjTRKNnM0HQTKFhAjM0cRenDkE3ImT5z9Pq75veS5E4RzuXLKq7S7198/pW9J2h85o3WR/eVDvBMiu09pQZQpUsrI0C2lSotIThSi1CBw9wC5Pr+TCwkJ8JYmDWX9r4w2qxN2DQE6Ee/9/t+7XdffOVz7cnrYecDesl14Vg3e0vaa/Ve7GXrmm4mjsdDwr3oBE7KOi/29YKY3C+//Xpabwk0Mg+wu7C0VPz3lIsCIDavvbAa0bDjTx8+ckHTWW1cmEWe52XO9H4Jky45eKJ73vngAxvcTz/91AbAYXbng6ZPZEIo3K/sd5Wx+5sCPMjrJD9XHqhPI0KxcJ3IL55aDaZDbZKhGtFu9BZeWRFEidj7TOqBGVAkKWDUjJpeKehkHZibylQ9dK+drsPnysx3M1ahL+cOdicMXcFnx1cjbWWW0FSjFaPwxyHs5xbw3Biv7mEUVAEF68vnnAucAoleaw/vcQ+vM4xDEunbksdMJ8o+49+BiQ2Truvcu8owhjehTRtt9Ev0TkO7ZZhWzigsVpV14l4FUP8fXW/aq9uRXOldTpfk5eVYo0rVpVb3NxsGDPuXGZClbgmw/UNtWAZsSSU1ayRZHIqk41m5nnzjniodgjj3vMPeuTMjI1asGNLihiOHJ7gcB6WnKWFQPdwg+oKm6F3nDaIt2DEthWeO/mg6R2QG5yJhujPXMSodT2HJ2WvzXDBiMRBl/wzDpUClKQpcU3YQMMMP3yf1JzLjyTLo1Z5cQk7oAxg3XaGGyDEaVVI2XBuZHMbPXvF9HZfIZtMVHnvjyKUGLawTbGPBrIy985FOCAUY5KeFUUkErL2siZJVZnMdUmzQgUSQYI4qs6+A0I6Ve74+OIuWdhTXZG/NehB14f8UKs61PbqZiIst3KLrJ22K1kmZ91m3rNX8DgtVo+o+yUkxM+ZUCgMcJWraygswlfy+AXZh82aNeC3Akip6mM38HIY8aTYxs/PZ9Yxi/dt3dWyezCPXcJwZIzppfsfAG+lZAOIw0CcyIRi9zlbGhXNwwtzqmjdHP6JzmU9aOr01VPYHY9PQqyn0qzOfseD8l1kXwOCERRctpzCy0AerD3f0AwQXQJOesZzkB6gs2IaoMC+RE4NybDbzOmsOYSGbx3xm/1VeLDxkjdBjkCxbH+VzrUTHJkbGiZCUFQSMJm2HSEmLQSFXeD5bQVo4dkD1abavw26/buWGz/Ce+yOESEFi9C4kDnqEqMnMg7aCZ+c+2Pa8j02rXgUXwerTQuydIXICxqOLwAUPJlx7pB6QKXUvR+7bJu+NHsGdDkDtVMB4AMeHDT1F38hJ3q/+I186uLBg1Nevjkk5xzlpK9GMRjPtGnH1Cnb6Hz7563FyHg9jO5Gv5oSFCFHDEVex9W83AQAgD4X3ykzMBohxNrzFIOs1Ut/54qNB3gBQ4B0J4IQ5MEDzPXqPvjYh41TgD/3+u+mx6WKmR+Rc/0tAzYzru9kkLAZglaIWJu2v/sMvcna8TEkqy6gaQ9BnEzGpYVOj9M5mcPMwoaetw9lkHuMp6CFUzn1tCmslJScwpfXKCA7KjXk7YfpzHe4RJm8WAtr/s9/89tmvpy8gDexl/QCL6VOI4mHQ5Dbi8Yz+IlRikj7XUpj1PPRe/of/7r8PGKZ6HIBAFX+OwwMkhTk8+SU0z7/ACkVSpYEiALTjGFBQRtP8N8f4/fgvf5rNj0OQ3Kdhez6eOcRoEK7Xs8cjNjQhMEAuYIrDgg4oRgF//QVtsUZaRmxoX8X6Ee5ESAlffvLDHzz7+AefPPu3X/5r5vurmdOECPHY6/VyXfN+4/jwfDCrKHaADHM+HjHGieKrtHWCOUEux/tJgn5/zGEyJy6ApBuN+5vSoXKJXLfPaBytEvZhh1coShCmAlERbOCQf6ud554bBDiHjC/GJorjkY99H2AZIQGAylGncANclYSe8wnRPZwv9ghjldHxuQRqRj00RrcbRXNR8bKjbDEcGNkW/ngPwCjKzNB1jgRGpzDp82O4k79T0DSvHUBzjJUs03V4y3DwXQygzxd2A0A618/JXgWjqZ5HTnAo5uKevuRxmVxHAJ45N9zVdRaUq5der9POPopB4EQhgCTpTmV2TpeAo78uWO7nv0dO+3nZguTENqyYeUCJw9411cI5CXs0D5E5KUEgSLzOxjyDDtvJEx9nsAdIJBWmxvKpoTInWZm0ih6maYNRc91u/8g6zMoca2ivSEiGjBkQgANK2NV5qQ3SyfGZNNxxKguCXeOcsNYwMuAp+3r0hGAU/UQkSnaHeWCdnYfTg/hUSJtLDfDPnMx8M08UoRo23S2xAJiHsDjsd+R7ZBtmNOfVo5cK8qx/ODnQhx2OU8NtATNd4wdg5fUDypk/xh/bg75sJEAnFlZZMKCTfsiSU2xynb5GOZTv1FogMxSQRa8cFjJdSWZ42B06EnBoAP1Fyb2Nrlu5iFkjbBzgnKhbwMph00zZcM3CUM68dhuxW48TXEb0EEMnBxFHCzIChyCAr06CRW+mGp1i2EMCyKRzP2sJcs12gZAZ1XkHiCalqcw0f2MDYNmRmdt3mDHJui6nU13Lc6gb3UO8Ry9gxvWLX/wi+o5OF8wR5AfPox7R6bCTgnof2eAzfJd1NDzOaYKuIXiFY9i5n2v+gj7ds/6mrxmhi36s0yOGUFdk3SVlSiIkF7p5v8wnJBsRWHAWvb8fXYse3WTc84lsYDvBj3CqgHEwXdl6MRWfD+uLrEMc/NeP/mpee3jUVjsL3pIov4whG2cbpBwJhwEqSLWwIE3G2xYohqMG5/mL2VA0ogeI4mnSqw2bxWvzP0CVcP3LKaZh8/7brz7NYE9ezywOORco+Tkj9wj6qXokeYnPpS/lAMewprORATpRLj0p6bCf41GMxwQYSkui9otLOHc2Xj5fEKBhpzUS9zPnMeGIsDNnAykwb42xYzxfE2rnHNjxxvkOYDRHVZLTOHNDQVIKfMhJIkQwYyeUbJjpOwqh5n0U5sl9OowE47KyFwHjmXmen02DeASVTUnbEuaB3qCE1GEq9fzSV455a+802JZsYEJ2sw548+99+ME4C3PSVIskPprDChBCQsysN94sYD4n74xzwPqTxoCR4Se5hTeHpY2shwnNBpknYB5gug/IphF0z92d7+GA/PznP896A9ppUs9YEwYv+8hcbC8y+S6wO1UwKBXaVKT/2zxUlDxKbeYznj/yCGBqXmCcApTOAqgXtM19ydF1zpNrWtYtoEWnq2ykICLgofmhG4i6lwSuaTVF6G95yxdookAKNmU0rgfOeFEuy0iHUQLcFRRrFAQm20lQEV2GriAyhg1g0FOyHK/X9nvqjFRZAxpraFTM5pC5ZlmDWeywILPe+f787+khMdDkLhFCHWPEGKgGz/PMY9IvV2ZIRzgGueE3q5DVTbLh7Ic4kKwuYfoxqtnbBaKsOX9rPAX9zoP7ztxiGQjnmD7D+5kBo3lWGGcrzLHhRGAE7ADNAhXAaMLcM9+kIgQ4omcWGJUZC/tUUJoqbhhCokgyj8uxcX2is8qyOjcCPQ2U86l85DfMXWUyz1cUAajYP7wco1MwLPMYlqZ5jTgoadZO6tU8t/s9x0JODr5jNXeZ69/wYG2PYGOPGV368q3pCz2D4L7JeaOVDOwaLB5jmv8F4zqXAjneB4y6/2S1s/Zzo13Bf0LwPXRBZwPDPWkGyeWFsRtyhGImq+p53qR+1TamjyjpGp2r0waqYeyZI67B2Gy87xxq5PPsLRhxzmRy+azt5nweAU2YQ4Bp9UwAnvdCXrPOBQSj74geEJWjuf1b350OBehrcpKtG+BaARUyewWlgG3tUvRI9Rtgl597stjI11v0vIx5PI0AACAASURBVGatSw4k8gFrPM9Iep250QF3pFhMb2paS3Jfutcgp4D/7ING4dRPyv2b8wxZ7zKiCcUDjsAn1ECU1Yv8tEDJ3sS8JxDVHmzdc2TxgC1+uI+hdGsEjDYp0xAkOh3RbbUbl52uw2X6VBxU7E0dVHRZwB2RznnvK9qLVVcch+Uwpc7DtgcCxOtgVjdEr7SQiO8GwM5ayAAf/TJE4uAKU7J8Bkg5xyNBljqf2idai0XvjBOK7mfdcox75u5gmTuev3v586gZvDlRdIz1qPkoXDz8GjgH4ObO3yT/04C34Snfs5gDIOYChqUcxg0lFLYUz3CY0O9JBRggSv4ozChhfDb2+wOC3pgcxTQHhh2bz9G3CsAMIZum6vOgKI2cdEQSNsCtCxfWZ54tnhNJ0ExKvQNAyR+pRG+1txPq+DlZ4YDgw3ipjAGl2VSwHW1JFcNSZc2xnizub+bEoSwcdDoFOfM/VfsJKQ1Q/GYq35NbSSJ4gOip6v2etk45yi47dzbISahOGGZesiJYAEURVDz0hmzSbJ5E/tkkgO14TTM3jJfN9taMn2TvdBagdUWF5c0pjEg4qcogjYW/GXA7a+U8k6yeFhaAUgq/yNNEgcz8er4vID0hrfk+c/7OpCNkDCRDEzYj3WLuHQU7RQawpFGk9dSZO3JumbNP5jch/igNGJe2xgrYRRHh0bUHnC00IugrjA7TfIFm5rFtfhhfWbUNQiOrglNkhWuRvlBmHkMnQEmTY9auwDNKo0piG3YBzGY2NYg5wlFgWbnSAYoH3ciDgJbf5uxk8xcMy54IHrl+5qc5SRo0gZN/6zTE8BXMxGmA5dFIAEa6b65h7N/Mx/1cdsZhMlXOPpveuGxNFNF8KOeks0cLRs0XFYzmGFBMOPsNY1pAAAPjPjx3bVpD9yHjyvxMdWR6/KIXynyknRHGMFXBj/OncxXBz9J5kTXW+knqw3FoGgnifHLm/IbpWzk++yGggHlZDnunKsflxbAXjAYI9ToBJvNeQFr1cBgXQnrjIMVQNWdOA+R1NUYarThOa/wCBR0z5SLFKTWIglGuqX7D+c7flVnAd+xD+7A6fzvEjl4hEqadoOWR1eq72CnAxV6bdY7uejRsGqeo906RzTj/VHkDnvfZ4GkKPp8VUDJmQYtjjyzP+vF35gnAiT4CNOIo4SQUtCXfDj2AYa5dTF9RVqPRwBSvtCo9kQWihewF5zNRiCPv7iNbQrk+7lvGlPQpojkFO1ljbCbgXxnptfkb0kEnie87t4S2cz0KCftddNwpGGzPzhR6QdEOGMV+DNkDGIUdJcpEBMDTAxlPcmybBqMuO6DocTSn4z666XE4jPvW4hVSTZgj5hNyCh2qw6JTwrMQ6mV9bvh49gVzdNcIuSzBEJ0S/XVwjDqbPFhsJOQFr7039inRD0AlckBqAiTRzFM60rDHRkw2qHPPxFY0AqRuVw/rpKF/k9rRPSO4vIwlBYzVu7lHNzDrnLoOxlEmlfWTFMB281yywDnydcb64RxAwxhkqiVtBKx776rT41QgP/Nb+8L8E0XmOlw3hzrM/fjfFLMjx4+UQV4XrBpxIy0uerU5vtp69Jd27oLRv//wr6K+CcWqwALMZoPH+2J71VD9iUFig5vQj8KtVc91UE4BU4c5YKAswGdfDiPY/A8UFLmCVFN/PUL4zaCtN6bIif9pAYVgvvzg5fShnGprWC4q6kbJ/HaKbJ6//d45CrETFAYRhTVgSyXikXLQ/XoFCgvHeMZrnfsz4RQjuXBRVvMwjBswGiAAdiL8QN5rN7TXZ47YqKHUp/CLBrKf/f6LZ7/61a8SNs5ic1oKBnVyUgGoHwydDpMJYGS5wtRgWv7wdZQBwPR4UaMQO8cBrzQxJkm/jBigOhsUr46QVPNhuG/YUfKkWvzD52igz3Mx1ij6URIBCORuAaZoFxOdRBUroPJsD1le+p8yz+TAMk8vJ38lG7/hXk98ypGNgIEJQ6Xwqzk5X08aA2O7vczmu4wZZU9uEO/ZFiiAmk0w40YhUjSVda6zkTArBnZ+G5rgu9lwyCaba4YfRV2QknAT69dKweSd9T2rE3k+f1R02TgwIYZsGt5hbNebRKkwh6x3PVoZBJWA1xPA2R7KTWr/Nb7H/wD+bOaCqwD7VDEf1kFmdAMH/y0YPUpjBcg2+G16jR0g+GwMbpk3Qb/3uwZGsFBQmnA7e7FTp1GME9SCM/PszIfE+MSR0gnqNcIKAAwYxxTV2Uc01y8Y3Ub9AKljQBJ2K3gOK9oTeFJwNv8TbYhxmf9J3WA/7fnahuYo4bM/ZEYFKYKkNJ6AzZwLomeyzkRMYBZSQHJyJNOwu+Pfzse3C9wFtM7/njBlfikKnggPRlqmLQ4f+yht7R6RLeXW9eYZnH/1og63hkVHIaCsERhtgdd7pLE8wpIBrdUP2c8F8sqMzFx6eJIDSJ9I1iY1BMfY2h3DedPg8fcFGY0OpMMIhEL/5ve730/FN+zX7Gf2imeDExWxwEagnhzuphE8nusw07aQQtvd8VeO4hQgqxNFwujTHSaMJORKTxMM0KMf7IhfABLGt8V4AsczjsN0Rc7iE/XY1zqljkvgu52MAJFW/Aekpbj0NEbXWSACF6d4PhuWbgYkCRNwWkdMG4Z8Ht0z8kSBKTm7hOnpzzqvvRw2FN0b8qbXjmzxbPM3xMdm0NyXjNs+mOd7j9xYZTN2lRPKyh4zZ6SI8TyAeTSWepR5SY0CcsF+hMFrlEBZzXq35Zjyk5xuACYEBg4ZWgA8Ql9aACjH2TJHJaVs28R9AjZrC4yAnVSLR4Gk0Q51rQ4fjglyxZiSu1o2c0fLolNLbl17gZ2B4GhY2/Z66lFtwQaSycEv600hEmu7oyC8tzGcDKZ29JBFPe2tOgb7Tb6qoDlHdjdsz70ZV7r0DDOqzfAZY9taLMUJVQHZdcR9Tp5PvWWK02v/y/Mfp5qeGwQ9a4ebQ6JHYFjIvEW9IYQb6jzXGCWsh8DihmGpwTyCdyoQw4ziBdNeAHDHCU0UPw1Q+myAyWeT9/n8vQnnpShqFnTaEb0zE8NnfzcAjv6k3w/oQxjf4GSfEdIXhP9aIc7kcG/zLBRW20VkI49ARoGMQPI9JpbE4A3I+XeUT8L3x9jRGokfF1dlcdshzATiWXFUHwwk+aCE5AMuB4h+M8VTyVWauWAjBwwFhNLja4AarZ3ipcE2lBWppx4WGiaVMDX9T2kLNZ8XhLKGdBUA5MZ7wRlI9f6h7fkBXDN2jFvWdvrYHWZv0gIIR89nUKow0yiHNO5lLoc5laVLW6t5Dp7v+Xvj4YzMyNy52cxl+pYWK3MdDEE8vGGcIxtpXzONkweUC45jEMhFrSfJ/QIQMZIzr8jamZfDpoZJnmdLmL6Ah2c07zEgke/NHMcjxmh/db6byt0CUZWO+aMPKPoAcQG0sCRj9Lx3wvVV+iZ3K3fup8sgwabMD3OuIomcrrZHMVoFNFGUsGQFnQdwPUYm2ItMlL156ixukLzBqP/W2Yz8NPyFAUXmPRZPkHzvPWMQvERRaUT7OoolrExTL1irrM1IlnlMhuXSTWH2APKVQsIa6bQdIZdtfttjk+N7BaWZt+ZPmgag80GLt+NMwnqNkzjV1gCY9MElJDoMUIpyAKqRx9PuyzlUjtV7yOKtnAVAzPPKUOjkBFiQy9e5SPFGC3QAa7yOco/O6F5ROZPDbL/Zc+zntGZqbmeu373zu8+nzyWGmLUmn8um02XaBDF7bXktgLF7P3KO3m3YPlX/DccrX09laH8/1zNHttemgEHHCXkQ2CufFjDllD7SFOZ7Hm6QYhz0YsdjCFrQYw9F1ips1YwfgMRY2btpaj/O5buzpgFg82zk/ElQ6DiZyx77RmcS9EJJEhg7HRDmJicMdp8l1atETOR5gGAYJ1oBzt/oy09/96u06wqIrlOQcH5rFXTSItN11ry+37Gdj3N9bW7HqR5w3LzPuDzyNYCoYWp0vXrGeZXJOmD0wRTmOh2XDhpdXHDc3n/n5S38A6A+H/ImR8f23uYyv5w52AzydozYNzJy4gWBi+AUMAwYZc4omA07yoljOLtlgS2Y4RqkX2GbkFvrVOKYEfWaH2yG6x4ZnIvw/JBix+5y6to5IIHneXdaLsY+kH6GrsXW4FyS01udz3Wf6k/X0BQ9vpt9UCfdYieeRx2qA7D3qt2A0IFbvyM/4BFyTaPPlhPC8/y2Jzv+x6mTUScdNvTkQAtItcdP9YLvX33QdeW72cfoszLamR9SGuf62lp1CznTRt+U2+zPWRPm4A/TfcHojHnvIYmKB1OIybqhO//2vb9MARNvRlhH+R224nEsWCapobe0COjiZLH64Ey4VK8Cl9yMsgrXe5mNm++3yvKrUdYIHRubFk/UGfzr5InSZoiBfsNJQVDZc52Pf/qjZ59NqPd3nEJCoi6htzIi38CcFtUbotPL53kAXxqRTN4IJkaXcelZQEtbde+E8b7KFlz98dDgVtajzPmf63hi0DfD/Km07cdJOxGq5yleosCICncYjfQOhUGee3xDg/zZ4Ry9Ruja/J+7eROmn40Vb26eu4wf9LlGXoWUk4Jkg2s0rifcavoYPXq1jSLn+WjSHU+JPD2EDxq9hpPCpl//+tM8101raCj7S3L5Zkay4cvAOmdpCl4lCfPM/FNVHyUJUC6gDjgeBWM4IsLcqlrYYQxRWvRQpDSzgFdG+ByQAbDQC09hFrJapyi5gDV2MMkJecwVIviLbeE7eP9Zt6V43NQPBfo4Ci4J8XV4eN+CJffGNsy8ltDeWgs/ZzGVykKv1edSOWylfvKnj1E1pUADLoMqO+u+2/fW6EVZN49RA2dBmwZaBcnzZf0b9tcwIrv8yASw5jw768m9kUXby2B0GJdA8rDvJ4c0YfeGotO+aCYgxRvoFWR5jNb+CesIW1ym2jxewEVykQM8aYZ+Dgig72QKXp5P2si8nxNKoj+OoXF/ODc6EzGA46hup8C1Pk7Nkb/M71yfZ0g0CcaZdW+rn6MfT0qG+yxGfMAo88XzcBIZ65g2VmUZ1bvcg2sGyLc9Vpz79ofchmyvueOOQSvIklmPs17CfL/v9x2rDnf2w8zu/vut6a9oKC92IwasbYSIsJQl8ahMOwfYpWWPTz3GXEYeSVFhn+I40OkB/UhuG6w2KUewuF8PO0qze3T8OP2AFYpE2CNh0nSS5prR6bP2YWQhMuJIjh7ufsq6FADqEN/n4VkoxsKBnf+JJL4zjjiHgyRVodEQnjNOJZ8l97kA1UKiWzA688J+IPQcUqTg+KkD6VxvZ1Rwg7x8DqkAUKGHcu2xDq3gwL0cpo6OJ40MZO45GGF+IBcyjzPH5Iy+ePvF7c3LHodEiE6pcwxOSDSl+3yP0/3k/dUtgsRjmw45wPG2mTsA/JBS1CwQMdXhcs/rFKjXWH9TOnKdef6A9qZTRdcDKsd5gtRBHwCqscOp1cCBnM++w6ENy9G/+6BOvi2U1K/RdegtQD2MdPdzAOHMr7KfAtvKgmu7AblrRO9ICJ/fTIEwPz4fziZ9xLk+gFQ5Ma+aIiLe+9lPfnr1zxnjKXbV/ig3jIufazeIIgEI62DDoF9CgvXus1FDo76TtPDvYx8P+aMTeu3EyH6cuZEb5zSy3W4qEhSczqkT+trfvvjZjLd5CwWdx7s5Stawxb6gyjfGgAefxY0xrWET3Mq4plVMc5EwKhpequYBozAiLPC7E64Hcv16zn9H9WaTzRg+H9bunQ9fPvtwjqz8BmM2u+n3VHbPzSnpUVEruBdolDEKOzjgBQWjguK15Fsw7HmOz6aohuvwOsZHYckGagwk52OPkOZUia//8OzHP/7x9XpodcT3AaNhg8o2f/nZ9BAljDQGBlD14w8+fvZv//LLU/0HawEzM98b/yyhdxrdA1Y9pi9eLQIzi8qmAoyRUJ7CnNLvVl5a2ZgWRFVuAvSw0RikNlHmmSM4FG/NeG3eHdZvgCgniABCARdsFjwxKksNIzPu3IPCM+Rk/jd/k3VgjQX/CNvpKDChi3YbIFUhwg87W0ZJAO2myTnTbBLyjiujL5uDSuN+4AlhfH6OrL56jGzksJuTueUHMJpNiGc9z4pHHPA78xnWsmMXiEa2Coj4t90U0gyZnCLYFr4PMO6z5Doz1+Z2qmByf9az98j3SVGYH/eXLMhW6N6f91RGglOez3nbikfl6dyqJN17dz83TK93a5hdhaNu8Huylxf8LN2RsTfFQx0RuShI0QNOMQuOI2wZ+eJN8YjeSejyFHrk+ESZKvLJqzhz7dmTUbBNsjJXHPCp4Um0YjzWpO/gxAWkTg4cRipCQ8rLieq4JoJ5x++8WFDAGFW40R1duyj5+Xf6LaMHG6IFjHrgQHII+4zcL/unTF3SIubvzBVsVcOBfA4jF4ZjAd3N/jAvslOCaWXOv5Wxo9tPpIT3PLlL2VWudIr4LLqBAsYY5vZdVn5eDCBL670CXdN1AlS6N8Ky8EyABoiFOgDodp9DR1L5J6J2CkyGxSI6MnMdZnu+TCeStPCZqBAnaH0yBEH2+nyOSEOAZsOrVroL8s7CHwbtzMmJeJHj7j5jDvY+i5xBnnT9kOMwg+Ro4PjSa5H6gLk3jkRkp8x4IoCEUFlf9wcMGnMz1+GEvJyYVUda3eEa6WyqYx1/5r97J4x8nUJk2u/mszqbJQ9uQU6dkENEdI7nMzn6k/6icyY9LHTyc+PwN30BHUgtAl0RsJtzop9rqL5LJIH56fqbLqHMPQWuyH3aOc5YT6btafW3I637+Y9TdHDEnqesY8mdgNGQGOdY0+TTznt0XaB5P9FDuvB8S5eW5oi67lzzvfcnEju/fQbnPetUO4Gj9eZETNXV4p4cVrGcMvN8Q/4UF6iXdz6qr+W5uv8vgC84VG9ER7IWPUKYz3HtP4xToe1Slpx395aOll012C9EBBizXWqQmzjJs8dkRTeoZhwSdsou9zUd0+gXKljd6jwJgpPyQC3PANfMy99/8Iswo3oeeciQEG0eDWCqoG/FxoOeEwjaWqIeUzzRepA+vGFRroonrUKHAXn/Bx8nTyThTXJJx2NKCyG2/tyXim5OCfhuFp0z7Z8Pdf3ikw9HEbz+7JfD1r2Oh1QlkeKbMrV5AsI7GP8aTJ6TVj+wpLKm8XRRYiOoMqD29uIEoQfDdQDPT3/yo+SCHsE93iHgVQD4R6rGCUGXEfz68wFddBUYo8fm/nbmi7PkAzxbnJRk+9ns50SY2cQwJihgwH7/x0qnoTyfYfPACDVcbc5FhG8x13pD13ubdRWMhskcgPib/zZ9RDtnKt1s6hpTFMJH02qJz+ONmR/0elkeG/AbHskxmw1tAVz4PNdCyE/j/lNIhdEwbKZwBpxhJPh8m/C6ydCGMB+AwY8/+PB8f+YyRzrWEN4zyts2BxkA9IY1QxnHoJ3EdcF+jNzMp7lkiP42CHtDn7STnhVN3m6VEuNWdnwWZDeyNZ/ZBUcqhuwTGIK5v+P3XjGWBehcQ6WrIvK7+Uy/L5g4BvawiO5XAaUAYisH03IEq1Z1CsZUwuoADMW+PvOY9Y52OrmS2xgKklIlD/hCrgjPM2cjQ2m7xr5t2O1UGI9sU3U8/0buDqv4CJ/meYpC34Rh6VoEgMyXkQkcmRS1nDr642wEfB3g6bxxCIQgZDsgfEYlHP3YwqStXzK/bV2Vf8+NTlHICUeHAQYPt8jCPEBkhXsaTcBBzhyMrOAIxpGoDMti2r81rCjMTCv1lYUNPv33U2Bz90mdR54RR9lQnoYvkQt0dVnwLVOt2bwywMkzRCry/I2e3R6ZFJqyZzjycZ73zMcZf4Bom2hvoPEII8crOfmKswdSSMNep2Xe6AgquznMgPUlKpUiNYDf3O/mhs6cmjbjHmDe43x03WB+koaknDWitFMxZKcF1GG/oygA18dOQQjwHcGvcnAcpyMbfM6cw8gUYGIcflM4nOe9T82RVye4L2MXbJnIPXQwGim6a1YwqrzvriA8go4ibCg75bCio6snnQmm9Oai1ulDrkPuNDWAbg7MqbJ19cRc/Cnby71Op5nDRvtMcVLHxsfWj00kPS/gv8EQiaGtO9PCr/uP6ySdK17COk1t9PwML0A9+eJ0DCirDjjFxvxxwBY/O5T8fAgYnyP2q3qo+P1BsqBnO0GMZRN37iHTcnxmrrVBqfIeh6WOe3Qje6RgPhim+kC9gUxlfzdtLMRK+pQ+Coq8p2vjfMuse/LkcWwOqXexQokd+yi7byQ5tC3+TpRl4RVJBNKr1JmZo+qe3BPHHZ08+iFg9L+8+7NxCtt6ic3SD5+23qzyAaX3gvVG3BQx7PPZPEgnjH87sCuoVVT2BeMzgMIXH70foxR6OUa0VfwjRfdEFwR0/qYZ+5sD/N6e77z8+JNnn03y+GfDmrLBvxnFlWrGhvqy8VGAo7hy6kpzCv84XmjyOhrmJG+TseIhbdCdSa+hz7PPPT7++OMIMO1IYAoQKgqCuDaKPOG8YTCT44IhBLjMtWmx9PqAsJy6NM9J8RJMKUD+ANRz5GnyG+eegKywYD3CLvM/4YYkYGNUgZSA0a6Fyit0eataZQJcFwWQ6l0+z+InJ2XAqO0obNKOp34ZmrkHIQPC7Cou5uZRpdqzkzufAc1VFIam+b5UPvc1xxWw71m4Cnk8WBTefM5niLKfZ2Zz8Zs1g5HEoKSiX2eqSkWmK2APoS8YTbEP1bMzdx77eADMUWD5qeNiMRMeqt7sYZLbUqctKVJcRbVz10IH7Hq+deb0lJOnx2tdJ0Gre8a/nQ+9SY2p3qiAz5Zdhl/OIxxFreJSmW9wco1aq0ENKSlLKo4zKVEA+bVBaj47r+XeOKzNlYzC6Tx676tEad/UEDtOpMdhsuo7ry734pqk8dQZdg6OWjrsM4UVnryVfPZx7AjlYlTzOkx4WVHGGicvLFFPHBrdc9ek90nYua9HN8x1rGxlDDqoZ18eBigyMDcwN/Ib+mfO3/k+uZE1KHwfpjOyjEFsSk3ADXM885NjiOOYH0dGsBO2mmIgwO2AUStpZWT2OvvaXkfXdq+hDqty4xxfJ3je4D446Py2ebkGjm4HMiMYa52iPKdtAWHw5u/o+TosKfaqTVD2dBjtJJL+wK1uhrGL0zF6FNDxcqI17KEXk3aBk8v0sQ7oBubavo2CQWXG6JEnS9kNJGCkTBjfd243MJSxFjwJSA3FC7xjd3Ky0TlAIikXBYWCUeXbAx+2cXfLbXskueHnsk4A3IJcGVT1UMAwenPZ7zxLBn+cv4hcogPfpVApp/XN/CUv9+vRre3dfJy/V51qjrGmuwp9bjNOwGNtgHN2oooHNJnKATjZTGoim0HFA+bpmoMtH12QApfqMPPPXcPMXSNTgPDY6agKDotpwRJRhpEd7DEN4pGlj6c7y7Gfp/A6JBE2GpZ1xp+5nbEQCYxjURB6938dV529A67/8IgW1gaYPhDnSIa019e2b/vA87h3kUPnRznIb9pdDa54N0VDJx2A77Be/n0IheNg2EPYdBTl4uK2RtmSOjdj5IQrnh+5JxLyx5Ja0XHV/Ywremvuw79DNBh5tK90dUBAJtGvaXXm82iX1BFJGxlnLD3CZ8yv/a/Pf/K9isc8zsMEHKPGIBWyw8Qc4YuBb+WlRU16a070K8KD9zYLAhg1Nyh5RLTKQxZbNUyrobNpmiuGAKAk5iaE57+iCnqk6aMJkb8zvUh/P8Awx4pyWtGEnCNULBTcyiwWngI/Ml9vj5BbGU54CYPwwdD2HOt1AUArrdP6pZ7MW3NNPPEY1bBxvf60h6JIiUUHsJHDiUHMGd/kh+L9zufJVfn95IziyXBk5we0qSC/ZYAfGwjGL5tnrp8QNB5c2csojFBOs9mYn2VUmVMVlOkSCs82DDybzDMOBu+9bDUcLacyR4RrUMp4uiP8YfZm/n/bc+PJI82zz3uwEQGLU8CAPPishEmzKWDA8PYqL4T8r2Gd93OdKsPMQ0Phl52ZuSMnKswmny/Qtgo6zAZteQoOPdFBUCdou5W36Mso4oLTuWbY8TIJNtVmvWPICQnOXMSLTZXscZLsi2axE6yN8i4o5t6CbxWFnrLFMIb5sy4NY28lp4FXGWiYZF5VVDg0Kr3tgfK5HSryvQvc5zlzrTqQHjfodTfTFvnqG4KVayhRpIDPAi+ZUV4TWKtswwzGcTxMSmSDNI8Yu8OcRWlWZvi3jKgy7VzzzDlhCycNGcApRmfBLsCM4shR1DA+C6wZzkcACJEFFB/dGUbmyBnVUXXOeZ3nQEnKmBma18AHcFceAB7JO0zh1SjvuVcOjehhGDmOsHKy2RWuSU9gnoWWTeYT2i7GezIfWeNGnNLFo8U06ljXWvD5CmAuIOCzrl/0d2XEPZfnrm4XxPDbAs8AtKb5+LmcANXrOhY7sNwDVMaApbBt/g9AJaWFAh9qFBbDq2OYotcBnQD1gNFZT/pe8v6Hc3AI4JPICA5HmC8MJ7aKpusNUzM/MXZEZLpWRsl0BrOnwf/MQ59dJt89dZ8T9Qsfj0wirTRt4LnHWdLQ2x1Cp8ocX4FjmKD5URfAphLW30dpb+Ov45Prl/HSCWOtwtYX0IegaBTFE5/u2LEXBRQZAPOFLUEnYnua9gUj+oK0p7kfx6Sin3OyDmlWFDCVAT2ODnaC1nbHSWW/qN+vjmKPl+27ennAKM+M/os+mC/yNw4agBRWlH3DMxA6hqV0TdQ5rg1kTfJBAZiAUWwYhM6sq/UIzycnlIga7330/nTMaWsn9HiA14TtbUcUmWnajoVasos6fwIy9ld0EJ0hihFMR3OP3f3LfPV48+SprsIugboOLdgE+ZQVdQ3TTQMAOTIuoxlZoU3V6J5HBOAoaq67Uz+y7GCwtVddJz73fMbEfc1fFv8dXdk+3HUOlMFEA5urC7aQtDki1rSqHheq0+BYJAAAIABJREFUrlFPHeB8WGL2bQiBf3jxc3yoG0K4LEQRL0VJgtBXHqTVvgKhsFAFGdvzDrihEKG5X/bt1AB/m5Yo5A6eEB6M7BnooznwqU6c1/AOyJ2iAT3g7YPxYOYbgNOcaQ8AIo2MsP4I5QmZtI9aFwcVoqJGYAP+pipchg5PyY0K+5acqqSoTaI8Ia0RimzKEf735iguwtVsyK+G9eTnnUn8RmEyLywy/6cv5zwfG//bSdAGdLIpvpkKelhRT7GxujsCwWearB8AdJLpTrI1Xi1GOKzbMewxHmWkVWhuXjY1759NMKtd4MAavDcVjHjvgBrDh+aSmMQcpVpgmT6bbMSCCZUr4bGwnq1a5945a3k+z/hyulNDEXznxTDKPCMFTSgLzwgGmF4PftbTM4zzfG1plczOzoOgT88yAJrPdvMlj7UIIGqTeZtfgklAjE5HrlFwmwIlK007v5uVeNoCx42YitN+PgoCB6PrIlDgt+ytaQ/MjQAwHmW9X0OlG4Rp/KIUICSbGsHjCSh2fs8GGAF4PGcVVta4lZrub0Gk487r+cbjR4XrK+aaCkZ35btAKuMO7Cxzi3Efil/H8YLQ7NvHWdwbQF3FWKUK82n+GGvy9lTHxsjS0oV5Ie+QNAzkgrmq3lIZyoKxB3hNYMo9r+MA3TA/gojtfAgAuPht6TPrS99mZD45hOv7x4Cd9dURCZMxn89Z9iMrP/7JTxJ50SgJpgQzhoANhWl4NC6CGNdZfbDl1/W3tRhjdO8EZBcA7+9wPZxt5e+M70RxXFudhhAYB6ecvN+2c2JeCAnmtKJ+Jraja4NTGrZ/IlU5qnd+QwJ8NC1i0NWsNSF6oir5zvTDRBcwl/QnRo+jzwGGaS3U57gEyfwdUNow/W0rU+OY8WJjaigvq9N83ZwcOHrBAjUGoTxr98xdz3Ggpi1F6RxdKPAVDHNPnUT+vR1OmShttPPrmsqA+vfel4aN2ZOG27Pu3bTpcT3MYcLxgP+Z7w+GNDlArh022jow466zyFyTHoNWeD4AEhn4vnhBm2OqBn/rRIVNG6aM56e4KMWJkMbID8zq/Pv3I/dJHSoZouwzV1tv5frzveSBgxmmn3AKe4l6wI7ORSBzcFYSQYPxpeAYJxU7TAcNGFFadrWbCGNIS0JuT4tD7oENnnsjU869XRbyPAWvSacpSy0W4jo7mmgoO0xkQurnCHb3HfexcFUdnNd49plrZAGddCNRjBMQPmujHQTvoMN2mokyca+1nE6dZAgqdWv0XGt8dFqVUWVTWbfP9bVxklja4XHWwjIzl7DVLXL2+5B2zEUcyf/9g/84+/8k2du4HooV4eIh7D8FWNhGPlQ/SLm5VNLm9o1T4A/LVo+Qhed84m644zmccMN3TEa8/+OBwjw64CT3NwT4LfcdQfliwNP3sxHoSUrLp1mBJMN+Q980cAupA3i9TfDV0+A6yenC+5uJ+cEPfvDst1OtRiidz7xDA+XZmCkOGtRPA3oaYyPQh+4f72F+U7z0GoII0AAQT6L0+TnnbyMcClxyQlsRPh8Ma8PJQvH4KdJAkGsAzIGEFcjpNoQSZPTm6oclZZLOM6RVVpyAw4QJQjRkepFhPVM1+qhuY+3ef3+KAea75H1huGWtBU5R4oTZ+E2y8cjFpepp3zAKH0aYfFLmkWcOIzU/782JGQHkBcMWqsTbnofi94sX08uMa86cAqbDdpa90ovyeiifVL1jOOcWeqkm01+gVUBp8+LELvpja5oD6HscJBte5qDhCQFsFE4T5V7Jger+0AgY7vAse0EHa+8mVykIFrieSsPNfFiHB6spaNqAUsCZsZUZdRwqTI1o9miVj0pPMOF6JNezc7QV1zZwerr7tf2dq4irD9AhWwbj0BAJQc6bU5n7jzbFwCv/D6b/sHSyMT6Xc2lhBc24kYnM26zjy+k/nJDmyHIqh+vApYgJJwoDVK/d+dBJirJsnqSGbzsBrJX7QmeC+Uh4fqqCZf34G2CJHmAe9v72nj5Xvg+7Nf9jiHn/L37+l8/++f/9/1I8mL6Jtodp4+jo6bJOW1Yca3LOuue4vuuPLF1wFd1xThPLmqNbumauq0CU63mqSvpRrnWhD3KMZdc9362+YIyZx+aJ8pkAsM7ZK2OhO4bOAw7krBs60DPmP3rv/YCltK1r+hNO/1DQz3716acBnuih3/7q1ydlomFjnku7FYNa0iQOy4yFMCGFmRYaOSb34QbVkWH0teUlyR09DHkcQkAqtrQFerDdIT7qgLmHnNfYN+xaf5x3/9b+7fl9ukaCp70vycc9pqh7n9S15U0a0odtDhidNc2x06PT6NkK2KfcLz+zvziac++DPG/6hsJG4rhg408tiOO43UNa6BSiIzLyOHEHtg/bnddnHlKpjw1v5GQz9RlKZTaPVvAE05iz5KcrBd0V4njOBiTuxv4n9xUQGoKlEZTsd07qAsx2jjyy1r14O1/guMzPjRjOQwOg8l2iHeCXXoPPXcdssfE6sYx/p6ttvaxO9tAJgSr3DXNL60sKjdK+aVIF7cAAjmi+8/l91j62oUBXQM9rm6RQlvg8pCN/C2QBozoA7h/Ga0oa/w4wrVxp0077znYS4TMtWNcesgYyxnyf6PQFozCj2aTdMPk3yiYk3KOHoRtke1iC0Sjo5nCkah4lh9IfYVUpxvDGo/JKxxu8ngn3HYaR7J+cbBTM8dhB37dghiA1r39NFSpKnPLzKSR6jTYChPwwJtMT8xuYUgSl+SAaHD08QDD/ZqHJnURJ/WaOnyRcDxgFgGrUOKbz+2E+2ayclf7h0P0fTOX/l3N05dt4JjCAszkjLAM2OWMdUMp103MQYZ55oX3GW7C35F2gCFC6LcQQNGjsEm5KO6NzughG11DyMagnBMIJTdmc4fse+R0Kt5s4oCY27zDQRwBptXBOWLK6nHUMcMeIPKH6+b4V82F2Zp3emUMJUnE/CgzgDCj1CD47F6C1ELzkcuGARK4OWAEc0/oKI8O8mP8T8DzzzefDULG5y3Jlw84ahW1v6CtzUAWVcC2bq5tSxykKZP5TqaWSkc8CtMsw8nc8W8ZMoQNyWcWyjaeMEl69zFQcnHlGvc1sYoxsw/BhP+eZVEInN+dx3vwrRrNs6gYVAjL3RZ6341Wx+BnBjmMJ8KiXrYypcC1Cc2d6/f28spaP3fvYnwEnja6cPXd+cp+yBcpb5nJeSxgf0Dbl0OGZ5hrbWPs9C+M04MiOoCqh+alyIDUkhgZwQSEL7AjFfi1My3cKPtwnd3zVAxsg6P2rM56yARvUeZRwmvTnf27UYqbOhawJ93CNb/oI4XaKuEbmcNo+/uEPojN++c//kt+JDDzhpdOXskUOtlrTcMhkbLnZoGbLGHNgeE+nVWB1iYfOj0w9msb9c3RMT9CqcZIFyz0LRg1/mjuLudzHTLOO2efk9U9BSRxxgAUMHbntnJJDytPcA4DBDzrgkylk/OzT353+l3UmmcfsK9gddAKAYcaCfKa6utGZpPvAINHLmnv3sAz1pXn0AZNleDcYDdsNkzZOiOvj526oE70SYqeHgujwVf+6LsriJnt0ztzXMqDuSXWIpwAqW0Yys0aAxRaJsAe8pvoRMPrB9OHl7HnY0YC42UtGirJ/a2ciV0M+0PwmgDspaMOUR4+PrkVOC4Kjc/qsmXdSrEIoAWCnE84Xn8+cnzaS33APwDK2xvSTWY+7nhIZPQGNuTKiwL9Zn7SPGz1A28T5V54j7GjA9TC9rb2wnzDjfLtdWACjcTIhwhaDnyJBSLS+7j0lDdSn9p/N/tMJqP4TwPInUU7zkAWVecbaxr0+kdvqK+dBB08n2DQC0liMqvHZ1Mi0OCw6t1Ew7cHOId3OQxzEWbMb4Svj+hTUGlUmdzwAc9af76lvBKPuO0in+wys1wK5Adyz5jdM/3fv/MVFfKeKtR5ImR+NmZsCZa5Q52GasxgwaqVxN6HCktwgqPh4BsfjcnJSId4m69nM5IHAaLaZsovuxMVLpw/fgIoUC3CU8/QnI2yPl/X9AKPXhy0l/wRBBxiyERxDJrdUPJOZHl4DZGnXhFBTXff5b38X5i0LPaH0AIoRchrWE16nGp4sutdnMp/zrFFw3fjzCLlf+43CDhqGIlTwHX3pRmBoL5FQ3Hw6m7TAL4oJYSyQIbwfZo9cx3p2RyEdUMPxnjEKdQb0YN00u6IuRRjjBee9UQRc57OvPg9o/sFHH8dL0Vh/MWOLYM5nVK6Gr9KqgxAbimHwFuHIHLFG4cgodeaUvNd7AkeT6T0hI4qzie807edvQDf5P+nOQL5mw6kyXgElGCgA4ni1di+wUIFnCTgrc3zncKVpBIzRd67gEiCXc5dRCgndNFyIBxnF+Qip6QlGURRU3Fy6hiEi2N3QAlTTFjRyAuPk4lDMk+jAg5USVPgaYzVvRwNUXXcMXaspVUAChchGPeatDLxuxoNzMnOSvDWclXrHvMd94xDM/wLFsESAyGVUA94XEM11O8CMZbEGGuVbJInzSTVyi5Suk1AQGzmpY3ENaedeIM6JWm8OK5LewqgjWPWC0AC++XwY0XkvCrOsO84c4UVz0gTqWQ++B4NXxgu2xmfO+7A4ZZuzTRP9Id5oTuSMpwVGtjjRmAgWNdzoCsKEXvcHP/rhs3/8x388Rrant6APeSZ7qwJakycGW4JDqyFFHgo61LfKygY6rnPYvD7Hlgv/rQP7Ksu62K8Yukfrs/TVRLcUAFochI3IfJYB97jNODGVUxzRF5z6l6KkcwJd0i6ItBRYYNCTXz6foRgF5/67P4zDzkEf5NzOj6e3ce3MQfeWkTEcz+hP2PPKZzp9dN48LSeGHVKEcD6YAcYHfTe6jJMBdaYgTXiugN/5DOuW0+3qfOtoJNUsevt0WeBHYLn31N7bzJl2y9zQ7Qhk3Rs6z57tl3UylVMAjwz4vT62BDA6uaEfPB8mdPQipEDyMNG1tUfQStlrXIPQdRnFI8cj71OzYcQgzjtrWkca1pl5sTL8pM2dThGA0i8mjeFLnJjKjewo10YuwvBXP1L4wzqxf2UHo2vmfhSzAUY55ZCuCwBr7DfsLmw7dn2fgX6KdI6D8y4Hvcx4PWgivY1nzKSRnM4Pj5SVi3vQmzMOwXP2UHWmpEuALfajIfkUU1Yf79qJFy2WSgedMpfRO3N9c0Gzp3FoyuozL8x1bD2TUDY0unwijNzHpvs3zaPPwXvqdDFYrlNdwL8pxCbtELnm3zncpkW6zjn4K3pkFKuh+gDl6nvBMu/zo371+yEMZn5tFxlH5+9e/IcHGK1R2V+WHfj3vGtBj1VVKm0F+PF+3Ut3QwUpg6tXm5YZbOyCBb1B2S8rWils4bpfkOtImJoHGXaUMD1h+9en912OaptrfzEFRiq/eMj1FK7QzKZEAfH/i2H30hOUzcRkwb4Rmgd60m9r2E8A6nuTl4bwfE9xC5smLPCrzKSTnnPnEcL2tct1ZxERFjbJp5/+W943PEhO5/WKUcINLQYAReLbH7AKwpMn4gXPZwQeroOhe8bjBjF3hRQMK5sBpBhEvbfkc65QX0Lo9fw0bOlv1xwRhJXcT/sRYhQ0jIyNfwPGg9rnx8Ih1twTf5j/Xw87TR/BMDF9noCKmbf83X8n36eMHNczJK/ceTJQChxQnPN51j6Kqewav1nPGLi+xucuWOV7BSVhCfT8e2+Up6ynIGMDKmUgz1tQvNkD1pZ5szch7yWPucr8bnyeu7vUNXZu+RuF44+hZo+qVeEEuBZE+lkNtvcx902H9GmYLEaCBBjlDAYwxz8fpauyzPXmf8aSY/26/ubZmf+WPKjvOX2pba5qXAVS5z7NlQKUIMNUy+c0kDk1DaeQAqUprmD3pbF98kY55vNc8y8m/xKFZzoDz5w9xbpTvdsTRLxnkv5n8JeBAJTwudWOivFeQD7zkWPx5l6wJGH8WnXLHNjc2zk2KiHA3y2szvGSbXnWVKLoK+7HXoN94T49Mc69ro5W4fu6YFqZ269HJhdIuXJbvfL0s5IO7oPr9NT1ULdmXqoLY6LLEr+yF/Ct0ScBcV+nejk5iuP4o2MBNDk5i7x5epvOZ9EdrPFnQxT857/+T0mZoiAU4AE4tXn7BaEFuoxXhkoGSRDsPkiUB4eCPV49SuSGsQPO7AOKeQ6wA5QxdhhCHO3F/nNNnltwy+fCIA24ybGXC9xcp2a+jx6w/6PPkP1D0Vh1jw5jwENl0P632Li0eiow5rNhJMHTAL5+XueXIrJ3BoB+8saE5YclfPneByEDJJsAONFppFC1K0LuX8eCa5LaRZcFbWrG2ZOpfM11vqdvDZNs5Tqgni44hoizLi3SkwS73WEAiITjG1lin3Ptt98ZcAUJNjmjODF0AaBQif7T//rPv3z2yXTA2fsER4GuOO5z3APtXHRlI23MK/nNWKusQQs9oycAXKRfzWdTuFhQuPcGc8VnuZ8AcNuQrYO3c3j1RO2R+5TfCbtDEFX/5h7VCdgXHbEz90PwjA3OgTwlA7VR2hdtw47kMRZ0mYA1kB5CamSAZ/V121OpN821N+1sO8M6hbG3E4lNLvXoAHNvr976m3f/8lFNX+9QYdfjvuCIjdhJvqCHopK+tidSZWWOhM2hVeJODKH7q9jxVLuxNViwDf5bBsemukwmEzdyePKQOEWIwpgpLEqriHk1bVSaV+lExjNh3CNML17OJpwvp7dp8/sALMnrpKqeam7OryZ/dAbH/7S+IAxIeD7V8ABMgZO/y+hEKdTrSAg6G/YY7ihwCgAAJTBlMQSHkePnht5rOJL/1pxGlEsUUr2iJH2vnz3PAq0L1GS2up4I2m3dgjBSjEQVaz25bJYnQMZb0aOP9aAVk3mTvpeQQK/Bhk8Yrk2+EyJHuVURw6b+4uf/IV7eP//TP0XwEy7ipwxX5vjPgNHMcQuF+HiABLKUcbc12XwvHi/FEf1Mqnf53PIsUXKvzOMTz9jwyQWMzZHROGygy2cuqCnzKkPD88XzbX6U8qOS5bs6D/GEG6nYit97+hrjNqR82RGmTxBdZuYVp4J0EOSwRRmGje7+7jwqT4DRm2uKjPY4xbNMJzXiMp/zB1EPnjGACRlKnl1DfSjNnLx3xhAnp5GWzTyGMZChb/TlD3MCDpWwAaPjHCZ1Yy5PQj9RDMKNyCQRD1JH7Nf45uxrQTNhRvLdbPTMGMMMseawHYLOGZPVoihSWwBhjOj6ge6Jrpx/pRCKqMPc+yj7yjDzUmYwBrr7ibftRMAcshezPk3vMfSnLOmEKFc7j1XgxXW2E7JBDO9tljTN4/fe1tGYz21Z1tnVUdMmbHBtB4VXitmepBjcNC/kLsTDYYRo0fTm6FkYMNaP4yh5nf8xWmlVM/NC7ugPp60fB4ekMKU56nbT2GPmWY0YuC/C1BnCR946VwGZrGHzPmHrBQ/kTPJvj0vOKUHs234+sr+InFNr2qLgppfZNUBHL3u3Doch7G1n1VEboO49me93H5mDGzDHOKrADoHRVonzmik90RMcMzsu+ouvX3/2k49/EN0cIDF6BpBJ2hX3IJc/ZMmAaRgyZPtEzOZo7omk2RYNHR1gxvHdwzbaL5pr4pAmnSlg+XQBSB40+yzpdAVa85nkR87nwy4D4qvXIQ0C0mE8kdn5LuN6DiEw46GQ8XRdOAVur49q4TmSulNHVtDH+PMe+pDrEEnhtWnThB0UfHPKFvYrzi9O9dxf+ZC15Bm4DvbbHE1ZXZ0e7S7z/grWmesZ9YoM1clQVtWJ6nnB6LbtMt7YRQHhcQwfRxzv52YsFhSRY71b1nmf6J/uDXLE2S/sgXMW/bH3FxA3CkJ3C659ZOBgG7sG5DkaafxuquY2KDZHlud/7W/e/tn3bvpMdpPlvZkTuL1rJzefwQAUPL2i1J4oM+/B9bYnz0MLXKNou5UEVwjqLZJCeGcDb+YkORsIVVlVfJkYg3eGqqfZcvJPTz5IjuuasSqc8YjHfMYzH2GiIX42XxPkA4IIZ7A2sJQzqLQYAWjSLBfvZcbLPOw5icLv82cDkdsG0CyraUiY76XxPd4418SS9+znCFCVSq4HkK2W4do7901l6Mf32m2HQiG/4LQG03NkP51CAHOy7vNUqUZYapxfAUQVRvuCwkDlpx70VqBhOdqo32exLU6eZzYQygDB5ijVpDUIBgX5zCHMVcGZMqfBZU3ynAX+qbdkfcqM+r2rIDDErHM/73gvuCyQ8/reT0WhAtghT5kYgYNgeW92HTgVkOCL75i3sxWXTojjPgrn5Jt6XcG9ysffe++6n6+CqrK3LZGGzHtvDzdz07CkjAfby2cICGlY073s4QkB4ch5c9hU7N/McbIqp9xzh/Wzlqf3Hekfmes6M+lyQSiL4z5nz+AwpkiJ19FJGCFSMOY95onv7tCZlfKEDXfRknLDXCrnAR5lRgiVA1wEgX9k/IbXZmPGgM9nbmsTjefKExSoZD5bjc26hIFteC9Ad94nJK+hQi7M3XTOeU1mXPBk1Gcbw23sNhiNyllg1PV3HxgeXqrolVQN83+3ThBk2XrIfLToEO9lpGDACev44q2JSg2bhdOPvoQZTbU0TFT3BM9M/qgV0+hTIlTupb1fnEerj31+gYJGmfnDgchpOjDmFIkBJjmZbu5nShfzIeOZgr/5zFNmNHtS+9UJ03ELmwrYgFypTpEh1OapQ5Q913uvz81PLXC5OcoAUUBAmd2re+qMM8fqPu7PHFO49OL7t579+KNP4nzJFsKooX95ZgALwE0nJEd0z5zrnMncvj2pcrbp+d3nnyXCmLmYa6SDwmysANAWKzkXRAJlQ3kWAR1gOYxeyQHIoejc2efReTO/OaFv/kX6Rhrak4JDIRM9UCfMzGfen3Q4UwWU4Q0Ov24XDe5rIU0YUYiEedbPBoCzLgBpXttF3mEMAfC833XVuYu8NDS/9862hxtsqs/5rNfT5vr9jKkFll5nH94ScN0fWlpuG2W3EOTCyCivqQe3bcrYwR/BdSVnmlvLNTmmlGcLo1yQiXOw7U0ciaZ4heFv8SdMdnQd9SYDajf5csGoCkow6kR4QYXRG8aAjKB4tJ6Akut4rQ0y98RuZK+ierrh8t1urIQgMA5WbNajVAA0fEnepv/bjI1iKASIfCy95nhps8l4ljBvk1/62jA7eESER9NXkAkEMNEPbMAQwDNMJqwpYUA2Q8FQ2CqUqc+MwSlzeZ+xAJQNYvGOrEa8q7l32DG+F4P3OFEoIKoM6wVXBf47bBtB7txsYMwY7uau0CjEF8zM877gGNb5bELss8E1tBlnFafrp5Lzb64Pu51z48ljoVK+XnsAx7x3wqLHQxVMME9R9g1d0awaEJpk5vaC2+v7NE3BMD0b0DBLQOgMLIpu5i15LlMtGuXTeVT4GVuuWVbbeVa+eT4/o4J4CupUamGSmSvvXUXkc4elAvAWOKowNnhQcThf27AKph3THmNCcHUIYrjLlux9K5DeYRmulXsRrqaFVfcaxsN96/Pc+5HrlT7Wh5WJfM1+EIh4b2UsLELYj/NZT7BJ/lzn4utp9cLnIzvxyE/I3zETxoX9iqFucr6OQ47d5T8KXXTPJqcNhwR5wsn8/PenJYvFc+omDT1GVCWeSMs4U45HhuQo55NekhAT+70A9Os5eEMGlT7HKU4oYD0pHA2p4iyzT+tECObfqnI271AHQ2ZUJX7188yN4+U1w2WukZEoQat7iLFvR+bqicrslbcKp+9vxk+5YOz5N89UZ5W/LxCrF53vPiEqAKNZ5+pJQAps9BsDmjiqEYCUVJnpTmKxheF19PBf/PDH6drBegeElswIUKjcKH9JgRmDKxESXVXwwLX5QQ5yCEqBpKlhbw5JwPVhxzL3K2c0YBXZb76mgHO3gmMfZb92PwbkYuA3+bJyaQUJsrb3mWdcOh43bQ37ln11bJxMVPRJgPTjOyl8xZHHvMy8moYE4fL+pLm89zrFS4/0qZxuxb6Z7jKxkYT6O7dpz1VnwgKfRJsCkHJmYu5FFwEBT+YGH3bsMexa2p+VBDn26TiKuQfdduZapBAkZWyIpjgm835yvYlq4ezWubR9E/1mdUQJ10OOecyneu5E6Y6ONlXhHFN+Wh4CuMkfVwfFLikfHZfrzTXcl+ZSJvJH26XaO3M1r1M338k69P8L7utscU0BYewOsl2Qu22BrcLUj+g6cYLXONd55P2rO7S3aTJfJ1YHSBsSXDf3JeJ8vnfAKHJsepDyqCMHQLYHuzbm7q0608h9jlmn4A+738Jd9LT6ZE5gspr+aKELIKtQ9mRuIGJVVMLFi1VS4fnZ7QlsEJpcogr2VXJVhJsdPSD0+Ot4qfEOavh5TyMTltP8nW5Sm0dn05Z2/rZ5kVEMGBRAEBOPUh7jhrdFI+qAphbNAMjCjnZD0zYGZco12GS2FpIZUij4zSaKoqmXkF6ZVUj8photuUTNDfNkmE7FoxIQAUVgpS66VrJwFyg1vKewb+dA0LCZN56d9laERaTsT5j+wbhtGcgzYYwxGGUB8n7D0IIKi55cZz4jGI3CrTHKYQRlgyz2QSHms90QmWd5Ypjq5o+e+T8tLDKXgN7mfFrFTrg2cm3T6GUcsw4U0M0YBIYqAveCaxVAQugW77yypMJQIfOdu7Fg0gvCXzEOdVyUfUEo3zX/lH/vTf10/gUeGTP5cnPNW/3ZMcgocf39b+eJe8gexcttOFEwqtJ0bz6AxgFlAZjs4ZlxldPTgw7cr/ZXBIjloIsVTSDAecFsvXZl+XjedQpgQAa0JGQ20Yuwf/P/izeGKaPYbfYFcsOeTQhvvpg8wxruewZ5HSTX6b0JKaaquieR2F9Qo8TzG3pifQCjYZDmugE2gJmZu3ymoVqPveSzFGxuI3QjPgVx6cXbVI8YZNeh+1uwF9DEvqnxuVGO+ZzOY3Rl94x6QTl232rw+HuVQP9/AAAgAElEQVSz+dvB8d8BsjJ9HW90bP/NtTz1zusGGHV9bwGItgTiu8+lHmPtwmDPPuT3C9IrAEDjRKZlT9ke5gYw8tMf/ujZb6Z9E8VLfG7/MC7Zv6dOuBE11811BVToEIepHHmLgzty6jpHBxR4e2ISajgMOMCPdIOG9yM3C3Sw3siDzqHMqKkZez1cM+bwtsEqsNx5qbs+IUWQLbRiLpR354XGMMkXJa0MMgWGlHzCYS5JeXh/WqGxn2BGw1TNvgkwa8EK0ULAqe3fsifblzi6awqN+QmLOTKaZ2jKTxyUgnwiCJ/Tz5v9RJFxbchjzCfVITLJ95L3SPX10eu2/LOX6HtTgBTmnFzRnraWk6NguJPneEilAF3WAHxAGs5ETAX8XB+7pz3cLQIZH8XPKQCe8Say0xQi19cemeprw9J5hjqN6vdXdEAdso2RdJgyZ0nvOaBQ+fD73DvMdBnSfcLgxlPkjHoN7ZNgku+SFsfn35211YlTj0vwnHue1ImkMc64AJTIR4BlZV4cxvvmgZKnT5TTcRop+urrk0NrAbVjjhz81ylgygRUwVzhWEpoo3m/nMpmkHtBwgaaG+E7IU+VokyAntdTQBpJNGRXITC/1OrW3Ke5ERiRKMdWw92wUcEZ72XSVvUpntfsrExq8k0AjlRZBpyeo/rSnHdY0VRfpl0MCaqn8CWKjTCdACO03Kth+69a5ZmQQsGPiiIbMmkrD082vmsB01a0ZjJuMKqBeWXua9ii0CrUrsH2kLbB/+H0TIUVtcoPYeQ5VeiunUYqm6Se1+0rRn5tmQm9LDc5DBNjIOSDUsEjZS4xPgGcGCkMaQuJPNUoG7RgPs/KBnN+4/0dZC6AzBorj/SGnZ93plI0nyloY4kElqYGbAdK+Xfu9dpVEoIB3t9AeF+D6wOG+I5z6PtPr6/x8BlcF6/vfVVqXkcwZRhr54huYBFAUSbrqVxdAFEQ9TREH+OOcbFIJZ87YCMAExmpU8Z4zf0UcPE9np/rRvECYAtM3O9sp52isENN+QwFU3OBE3I/qwILn0rzL7569v7zMZSwJRyWMGNhvybvt+PSGTPi4F5zjl5rT8itLzZY1nCRLxfF2jShMKDkns94dIIJqdun0OIUmD+fdQNRxmGBj/tSIOp6RebL/Gd+cSy6nu4x7q+zwXoKaARS2whqbLasOvfqR+/j/Oz14j0Bd/Ze9e2Wr0d6FSlXj/V2PyXS1MiFXTNo42RfZc6eJzrDyTl53haq8FwUpgCOUshZUG76hesaR7XOvgCQZ6TegHnCiDJ2dR1gNPPf0Dvybd6ye28DUUPKPDtgVOCV9UTn8mwFo2FQy1TqpMuMCkavI+deq95+ZZ+UXd0ss1EQw8b35KlFvDB+wGjkgnmhneBcGNsVVnRyKzlpKX0zC35uOlPZyZAFdS5kyY3GRLdMbm0ckOIHwvemqcTxDIPLHj/V2QIs1ys5odgp7DDrNA5cHE2aoBe08RmKWwOk6bSC7W3rNrpp0OHmRDInEjbyw2eejyPKGosvmO+wzeMcutfVqdonia3dpzX6uoxw1hhnozbEZ+B77rur12qf+Dv2dOZz69+rE+qAK7O+7j7UHmjD4wS1+X3wTh3jW1/BHo1D+ugLr+wZweN7AEXu+bux+9vmqC99bfcVJkeYa5OHb4Fy0iNLEHp97qdDw+cpjhZEo88Dds2lXhHbC0a9OVOtkXpqOPdEZXLmf6rWnk6cym5PviEMjazvqcheCQfJXnUT8sDHWz2CIAPAePRaFDDZKseEAG7Er/H3c/EqYXgAtYQCKuxRUBg02DAUBRsAVq7VfPdseMOb6EfGVmWggQEEZbHm+/E2q2zclPiD/hxwdVg6fqJMnoSenlZVPwUa+7tcYzMk20nI8w+ANxx0c9Uuk/Q4QzibruBuGzJej4c0z2RhUDzIKhHWlPc0jAgxc4qXJThkvgW2acPj/HYD7zOZo+QJdxd0btAliLG5MwouimByiLIWVfYystk4ZUQ3UBTgOv/+VlmoFKLgZ4yAeIHnVjib5RQ4yMDwOdl90wdctwseG9reYOLOa9nZzRrtdfdzvObBC9voCUC4l0ohc1Qjent8FsReAU1e9slLy5zN/1bLP1XUGc8YeF4Py4RhqsE6OXltFt41cN4dp+AI8KVM6CCyO5AzQMvb09vtHAuKFqao8DiNWZ8WJmQ+CqjfmZxD5zi5lg21uq5pxYNzSuEdIcYyy87vbZUyxi9zxz7q8YXZvc05hBWNDpqr7J/IUV9IviVMYxW68mwB2Ga0kWeZdtZPA7PBqjpPUPpUf2wwqlyrD9WrXkPnRrnfjGjWTvICZq4MoTqVa/J9u224tlnTpuewXoTabVR+Gq3P+0P+piMCrfrmPoTx+GHNWU/2kCfnJeRcG2E3jadypEPF+GWQLbqJ0R7ZQR8lbJg83R7CUhafMXtoB2ldPFdYdPQLaVkQJtVzFnBlbnW6TCmrU3H15yrU06m1KIbvmxZi7v2p6G5rqB4/y/zYJkq9p30wxe3Lts6LXZsXAaPk5r4cNpF5pEaB+wPkuEe6yjQyuB3fyEn3A6A48zJrQePR2GP2SQ6jmfaHbdJ+Ugg4/vVUlduDljVJz1fmcPbqBYHs6YlUOB98jk4Z6GwAJy392Ovko5IjSvoO1fMkdqR10nwmLf+w1XVy4zQASgnBd52U/aw/uaDs02ILPku3nsjZzAnjZo4TqavMOxfpZ9uiZ8ZsCojRidjC6g/eFxNEngtW1XPuw+sEliFNO8Q6XnwfWXSNsjE6JiMC2hqYYe/DOPjfzgcAxeQFw2ZTOF284Rj3PibNaN+PZ3NeAvTrqBj2PwfZvMh8MYcnX/j0c+c5vhxmlO9b6W/ULHZOZlSg+YBGBwxp8LZCUbniuSAU5t3tUMIGoneCuwE3qPW6bp4rKAU0GpIsXjf4rOoFmMkrgUErwr6KX6XXjeMYbLDK4uQY0OSznCNAw/TiSfa5BWBc84Kkeur2NbwVkQsob3CDwkxF5FyfcIeMYwSL8HLz5x595P60PZMCm7nB2FY4ff2u3WLAnno4zouf9X2LJmJ8l8HboCCAfoTMeXaNuNYF/51vjaQ5NHzWPGQLksJkMdb5H/khpJGNTb4epNusw/Wcm94QsIBJcmOWMXUTu5FkCFBO8bDHc45BrVIQqOyz4bdC2M+mgdaD3krBZw/4mTGxllYZGkaRVRNUCPjNp8rfzWXVwbrMYKMCu0JyA84r59FHj8MpVKreSybI+dR5ufKgUSw43JXdWzHGYcNITl/Qe2TwvGZrMA0xY7y5c41KmDuae7uHHUDTNVTggr/M+VzLKnnmJwoXB2iAS+QTxwTwAuikcAkZmf2ba+FYUgXcKlcZfMCopwlFp7TncBjsMaYwO1HebTHjPo0zXMeWOU2PS9gWnK1C3RR3tHF3wDnGli7hXaNb1CRQ4bdzVCcO4+ka6UjGaah8GW6U9bsOxBPHwX0Z1oq5qpPsWJTtrNdy2HnddVLeZMa3zOVgFMLTjLvOyX1OGHTWIgTCcQr5wZFPARPrVsefPsoAjTD8pEnR83IYvPQZbWoCAISwMvn+cfjmWrd7BmC4ANVnufZpP7M5u9VxAQ/N9U6HBBhyDPOgOsPvzG3WsMVnniCWUDuh3651QH/neduz7J+yajZVV+/eg0cAUaR/DOhBfySPEVaSTi3MVYkY2hiGmS/Dh74MMyu5QT5o7ViiEdg1Wh4C1Fh/nPHxiwCjH84cc+wnAPXb+Tv6tjKgE20Ve/RJnx+2EiAj28g8M1/IAHOXFliQOz116RQVfxu799nk3lrFzTWJdJjKlcjj/EQHljEzgkkBon1DPSWKcXu62hvfNYEL+w0bWGb862mqH/lhfkYeKUZSj/Obec6RtDMvjDtFTzN2mXbm8OWHH6RjQOadZ+3e5PtcL6C6tSCSRu7Lu4cLQjcQzbwtALjJgaeA9UZsKsvILGOX2cQeqgs38wkY5XXGHqA3/1tsxnqYnmAnEKOoT+0u/ZhNY+LZDNPrpALmzc3ONRrl5HPc84upick8dRz0j99/y+xnr/ztVNM7WNH6AYDn5yqyNYEKTnK1+kEfXMO8WSJZTxdgG1XzzGQrRNoRnBY17MTtgM7LuJx8nWzaFohcD0RjUEV4FSXXHaFnQZi8eO9MBFEnvHWEp3mHhoi3EHu2as5m51qzeVyYzBVHZjanNawjoQVCnfNvFoRNqPDpGe75T9z+yY/zpYAHmFXIP5/m8lH0C5ALBAUmPvufu67P5lq7tn7HnA8FeSuiq3idvxnXZhs3sPE+AE69uXQtiLosAC8w2ZXtyl8EuPOawrEytYxzM0VcO88wv9gkND5WPpi3nR8adm0UrMBN8OWzBwSUmdYw6rXfdiFt06WREfx4DfNtfP6new2lz3230sn4W7359PMqi1PsNpK6wuR/DqwKhLOnCzgdawxZ2Y4wfBilspavrG1ZkYSocLj5G6PYJHRbHUUZVf4DDNrSySpkrxlZ6741DOt8XdBUR8feujBkOYVr1p1/x3DhxEwBRlI32APsNWSqDmMY+4JRgOZTYJ/1zUkyR4+EhShQTBHS/GBkY9w7HsYg0897KNMA8oaeYrhpBt4QvgWOFFJG3zSUH7kmNNxcRPf23qMC2ujl+bwtqJTBrC2yspxzrq/xUE/ogHrtDUy/+/4855f0TK7jp3zwukUbef72YFSOdmGp7IlFX4ZokRV+2Lvuv+SEt+js7XEWc8AIupFDR746h1sQtue1NydcTw4/xAFFpHEmAVYcI7nkjfdkptS/PnfAXYHnDWuzd6rD0+eXEDJjbHeDzD0O7BxnSHpYohqAGj4TNviAGCvGWYvs4YJebalRBsP35tTtSKHrxTUsSLs1FXVKye3nx76ityDq2qED9tUlkWMcnXaTwK4BRmkK/8GwjfRzTVustn5yb+5aAXWGe9M0AVnb2OKZFcEoBUoJ6VMJPwxYivyIGux82rbRMyLICXzZZ7X1niiGvCRSOesPgw4gJecVm5F8cFt6TSunpM1RgDyfYZ1C/pQiThpLIxfm1bvu3JeOO0R3cHTCnlZHhshoKo5rJ2GT79U55bWsS+XcEDryymdwpAR6RjaUy+yzRbxwb75PWJvvyC5eYMv+rNPJc9qDFyzz3375rxlvutEkp/R5HIe0XWyBGPOiPWcskdnaBfGE0QPueb53yI7rmDbi6Pf3nGYiVu0I40IvZPxGkGd/MQZJlz/Q9aBgOczoVoD+26IhwYB9LR2UN4bZYoLwQGQn+Y7gSCOrd/UKEAU4zIa5n+FZGsRyAQlNXEVdFud6KHjmev0ViMtKlqljnF7f8YnMLdiJsuxGjjGbTSBTkwKkmUg3Cfc2OflUSJ8ZU8BsCnyBd0EyIImx6dHLWJjz57z3TIUr4NtwbGN+Bbo5kio/DZObRSPqgjtWf2+wsp/D8Qi0vd9ev/3eo5XSo81VZJPNXfYZAAmjnHQHFBleVHNADS/dcNPyHKNgYRHDZB3ZErByj80q2nfNMNAbc/xpNn0djHQt6HeUFUG787vnUkXjPVT2uSZOQa+7513Zce6fslNu/ICletYCp4A4nnX2hQZOZbD3nsn0gtE99j1mr7cdE5/PisZ9DOdmwQTQCauXCYPpCLjsPt3VwQLZtELCk287G66TsOZWai2E2czwfk5ziWVAaN9ijm8MFUAMh4Q+owAbnTiS5OYHZakxyXovIOW6B6D0e+azebwiz8L3AWnuJdcj64ASn/+BKBgrmpqHOUPpNuqRz0/1aNajisJwt3m32VfVHxuQ7vU03Kfcbvnlu66te9k1v465m3n99vo8Pp+XJdx74baxYXx1UrQHmQPSNAaQcS1B8HVQ6my4b8LUBlyMQSU0S9h4/n4+aRY0KzcNipTNFKrNegd0DzjlEAyMe6ImdcS/GqaNkG5AIzPY1IwNzK0aRs9jZAME57MBltXHOB0xlAWnMP/mBR52vCkHsOWwfpkLbMLJpcyasb7zmowk83H16tisAJQeAqLj+/RELqMoOr+CWu2m9vh2m2h1ftYLgKcerd7U2WM78BlYRVjol9OxAEBKo3sA3B+na4GpVUkfIopUgOJ+tFvEWfNjG/k58nVsHwAVUCcTSUQgMtY0hivP13k+739fZzz7t7YyEbMZ24m6noNmOPWQ50y/UTq2zKXfnte+L5gldJ8jpUswfDNdOMJsE5qnE8aMQ9YxbOD8n8N1kNM+09ZPd69js80Pn/FKXmwC5OrJ6jdBa5zB5ShebNJ9yN/uO2RHppjaCo/SNjqiTHnctCDPlBOjjTqq9BnV8dHJ5PoAxE3wMAcCQ97nuQznp3hr5GX//AlzWz3uNXDujUhdWWZ/lDzBcOvsZu/O5rtg9O/f+8U85yPJ/ilYvKCq6HUXLKXRKkzfCIAG8F64SoPJ3q95PdkIPccNmkTSTtrO6chYYwva1ByjV0WyjfXOrXRSfD+eHGwlALrPhfcVJV+WTgELi8fGq1DlQ1V855kPuHkFpGenHs/blkECYZk7hUcvPkourF6btHdcGgcNFc8q65zNs1wJi2UuWC9Q/3Pj22vitQUp11D1md2Yztn2yszBvCCykptrVWEJqNP2osUlAbIY8eaM7sKkLfyOiTHGG5vPe8Y067fD4/lsc3Ttl0oCdp6vHrkb4bbM4jtVIs61Bo1x4Nkqm9k8hIDLmDIvybvqj4y3zphz7Dp5HT1k5DAyuByuuy7tjetYHKPKwDVyj2w2S2Pium8AITC2lZPrFLEuwMx4nuRXBfQASOZTFuyg7DW6Xo972Zvx5ozuEGYdSmVOJ4/7Z8/NNbPODbfRDSGFSeRcE3rCEJEXVpYgFbTIuZGRJ3kAglKMEYAm4bmycBpL917kuy2cmIttLMiFk2FDyafHZfIizwlJhugDbuaC0TkJV57ncp01fGG+mk8oe7hBgOu7GfPIgPNUJtswvfpQtsScN19XNpUj5UzjoFw7FzJ3zIGpGBlfdZ2gKm3BWLeCGMFoPls9zTVNt0jhJ1GLOhAv5wQgeja/NTmMt63czO3LF+8/+3JC1z/90SmuTF55Q8mJyIXVGQA0x1HCaJlG5R5LSsCsS4olYVKHHcuzFZQAOMNeN+8ThorPDeTM+t183kHHdw4rGyxqonPzfH/guOjqalMWrt1CLjkVcK6NU8N4El7viWmZtxbeKiMyonffl6lPMZjgroxw9kyLPtVvOiDs3+MgvHNyOyffkohCckUHjL6ghRbzOM66QNj0IcfC/YwCZO7KbkWWSjB88cVnDW1PIVjzpZGdRA3QbwUrFDrxo524+qsy8lb6BR87i20EOCc/dPrPfjfsGX2GD0M6Ddfnc+mbGR3R4qCRGQHaAUYnjeSw2KcdGsSWc8h3kx9enaf8bkfSddT+MX5Bl/vEfWMlfRy7p71HAe21M3v/cQ3kYtt0r2+ql9dSz8Ypr/0RECfPtS2SaopmXxzgKb7gM0YvHAPv/WHuL6A1jQIwrHP1dXOO1UPKyHVIZs0le/acBIhnHfpzicS29bPQeoPRnTP6+KbA6DAMrwA/Q6oVrDBOzcPh+wKPhKhnMGk0D4skhdibeM0YrhpeBx8hKGNqi4ld7X+UYlsrVek8BYM24pf+z/3LlrqIUT4FSIb2uvfzzG5sNw5DFzzdOZndpWe8n9GqU1lWE5FtVxRvFmWCZ1tFcwzEn1bTO6cb3DDueIE93lLhYcxPwaPXd338vR2Dvfb7fZ5T1s758ntbCG+4uE7ClgXBVljEARO2uXIu+axKyia+3kMQH5mAAGnCuKDFdTB94KZFUF0988n0xlmZ726QlhzDGtDcfzkb/FvjbUqB7X34LGNi7pNfNZt+e3qulYDTE1S2c3Q99DoLPoNORozDkyjAUyXmdy4Ds+Z9r5/Kcl87zyYo7PfSlky9wbw0Ny2gsa9/yxaC8ShTysuJYLRB++4DHINW2Y7jyXXqSG55lNFRaYZtLusZ4wQsnd8waeQNJid47hkFmvcPSyl4fWMGtwEc1w0gmY8FRNZYJEe8Cfju7+iKPq1hevv6eS585rMpFHyeauxU2FMMCDgFeBfIH312nlt9KBiNfnvCrDn/yim/ZWI80o9nNdSmI6FzrT7ZxkW52ayMYCMO3vNTWLHnjOvegqWZNxmbrFv2FCDwGFGeW/0QcGc4rjrtyl/z+VhH1ipheQDHH6egBkPaYytPUQ25eIcZ/fDl+8/+MBX0hOYx0OQLa6BPXuU51MSTXBhbHIGmRzHOtLSZXsp5zq4NzGhAUx0QAWgYPZyEeY4z9p4WdnuKHlAWRziOyDG4dw5XmN69Eed9wqVhZBdBEL249l3WoPmZ6ib3lGeky0x6/KlgVFJgg9HYlrkBuhW9+6M5uYriJRhHct1P7u6JPKrX1IPu1/NwZ5AXQLKXQ4xTwHjAzDeTo5kUAgq8yL+G1W4eduS/6SD34Je5nkRDwNiAUXtJU2gFEAV80rqJf3/w7nsnBsiUZ7HsWnPmf+vhnPiE0zH7lD6xtnZ0b4tpyBU2hH2dszLckW0cHtMjSnpdZwcHow3zdTS5RlrPtcE7cghIzVx23dm73J/P5GjSaSCfbgadL67Pd2RjCbVzzZuiU5u1yaSMiTXuOh67d/CREQHtEfdxT3BNUiHVN9n3xW0PzHH0A69zfcay9QV7MAC15IGf5Zo4XqY4ac/YT9GLdcRfG6eInzzPDtNr4FSK+dBi3jLA+fsuHHIKOJ3fKkgvfD3nFb7foC6Kk0kkfFYwqsALRt24AURhDV9lIAMYZ0z+eP2Ms+FrN5cGbgNGQ0uXDcWwVsiT9Fz21HmJgDLpPHON+GuTU+SzZN+WpUVABb1ZRBv7NgdRdlWQ5HdtQSODpTHx2dwkPke83s7L9uR4DWFAmF3H/ewCBMHeBmo+wwZAnk3LuJg3Bc00g9s0vqDjgss6IlzrnndfOQqrzpwDQEw36GK6JhrCKCxyRstKp9/niASvuYEec3hyAc/zHoYkzErHttdJp0DArGxbje86pGiFsEWZ0DxPN7JK1Tn1ftxHkOzmVsb9LcvP3zpj7h2vu+X6qdOlsRcQK6uOW+MkGJUJuOzH3DefLYjYUQfXBuaH6xKSBowGSM1c5kQVUg1QRhj6smT3Wl67jqPzr5zyLAnbdm/nWXiNnCJyiVMSe3QM3SsAo7xOMU8apecz5/vogcjtasLP9RmTbGG6OFTZW6DxLUYSY1tm1YKbKHa893mGyOCE4fkJOCig5bUA+xpmc2MxepGF4OQHk+6+Ur+FRcWx7vM/3Yt5rrI5roWGT3kRiBpq5ZnNU/Yz1xGY6yk//gZ8KfthwVY6Q4xa1w5WSZ0WfQeQZe9VBixiUN6OQXyUw5qPj9lK/1DA4vz/8q3pxvHlOeSAPQYbmmeYIpuf//znc774v2Tv/pE1aEqFe++Ezc862dFCuVevMh6MPV1X8tOI1Q3hAirpBgBMRQ4YN+uGSLCGRAJqiDNn6JSGdQPYKUGtk+VedN7z+gJykce5JvJkF5L0mWV/lSHknrFZZebdz4DRyEDrJVinzG9Bpca+6vNRVDz9WtljzPX705szBbrzHbrg4BB8O++r87Z9dt0FX/y+aQqVV+aC41zJs2UsO084clvTnO/OPvNZvJ86H7CJZY0+p2AmrPmANv5NTiZV9PP3h5NLCQNsASLP+jaFbT2p6URAz00pnGHNOa4ahynAjNzu2qPsW/fDwhDuL5+ba21Ztq8nr7FfPIHIeQ9WqU7cpIV7TFDq55636lwd5Z5PilDzLfnuzX1/QqAoa8ydtvnYysNMsy7aIIk5nUn6i/MZ5k/g7HNY2ISI6bB5Lecj+6Fpb5IJYh7GcIHoXBScd3RDiR8d9vYBj0zQ9P4qpgKsu0hzEauPVaQKUD4zE5DFBUxUafrdrYg0sirFez+evOEqDfkV2NK414BVKDZQytedPca6AKuA1HGgrOJRlxHT0OuBIsLbC+KyglFBXD5Lv8oA0np2RV22fRAs8v1rzLlWKWtfuy2I2oxdoSKszI9g4QpbgNX5EThuj8wNfq8/nwcwEpo8F3xV6XgNN6f39H57fgKOuh6Z826IzMsqOurgTli7TowbIIU6NU6wm3sdNhiFFck96mm5kS7oJkRLyMX8ohps5ksZTIij/WTfHKUbI9pw1l6fPc4rB2wKDFKVlfKYM5NpEdKWJM6bwHEDh1yrzHcMUEP77oOnSn9HH9w/fs81d31d/21AvN6Wf2VWoC7QsZUT1wkD2/EJIA2rqSzzvTJKMdqA0VEsGB5DSbcNjaGXgv6EyFr8ozy5n7lumIdZFx2NrEd1CRXVJw1oPPE6LzBpyAffkQkFtATcufdhwFfHCSpm3Uvcx0gLjb55Hk5gEozGeJQBM3SZcC0KfQxbmLhskBa2FRBkLwEm2GYFb0ZGeCXgorJ/1wrmuZXDsKl7n7s3Y8TrvO5COx00ZYU9cs/yJu9v/pdRMcwafVhH2bWNXI4zrSEJ29mwsXqE1iyHMX6cXOPn1QsCqBjn3kNWiXtlL873k4+PUzF7MswlzsQf5+z5MZymQLDWjP1/+h//52f/9E//lOKmyEX3u/oseXWTOgHYJ0UCeeD+AgFDuebIscbMm3nSrBUMWg45wO7NwDxr3oruAz4PuIihDzg9wOtWAdcCyZZehr860tZTrG9Yqra4iS4BDBJKzn2Ow+d62/Te/S8zasRQGQSwRScsRjrrMfNB0dK30/qIuXs5jPKLCdl/8sGHc+rf5EF3vl4fZ07dIEDzeu5VHU3to2P6nrkBj8xTsG5ECZ6CaeU+mebFF+oufkcGsMlTSJXjtufv9JyddwjZf/PFl89++pOfTPeKk5uMQ8qPa/0uALtzzR4gFEZKBrnM6UvOvpy5dT8LEHmW6ALmrqBUmc3zNtrr57mndoH3ZS7JBebapshpXzYQVH6if1q8w/spVqL3dnWDDiUyzmft/BP5B9tU40cAACAASURBVPjDWvZZtTeMi+8nhakOy1nPQ97cqnk+M8/r52lK/9FHH93CsSt3JYc8eAD7GZlejL3X0P6rW7z/xpM3imPB7WzMrFedPQoUndvX/suTnNEN7qIgGwZHSAIaYCu6gApXHl4J7e/tTWiEI8xltvI+A+r/PiC/Ff79mg9oztLdEHppHdN9sIz1UaW9wShjVaASZus1BA0a8g1Gs/gLjGL8YmSaC7MfP5tt3uO5OeJyAx1mSuE/ktFuAB0TTI9z9xS8K7QbQJqjlbWa+xki0Cjs6+/7boFx7L7m8/O6gFdQgxCl8AMBnR/Zij/JGS1Idcz5HIYJMNcQeljohnj/PWYUA8kmumCK9k/cl9xRvObexzFtoHyU5yNFhGdQoTJ++9KpQH1+lY5/85xsduUjc9F94CYVDAcYIds9FlUwvsHknnuNC2sjKGUNVWobYO595/VUIvv6fk4HL7JQxkuD4zwZnrzXXkYtn5033KthwcogpRCkuVi2wrlGrUoRwx1QrcFdeoPPmgPqns8cVtEnRMdeSRT2tHXKKWiAKiSADjItfjhr2XZgzRkOG0Q4LCG7Awb3OqfgLqlAE1koEIieqjzxvXxnbpXjCwGZBaZhpQo63W+C0Xymz3vW+dx367L8G1BTNsy2WO7r3LfpAjIiYQcbkVAOzd02zJe0gdkvOE788G+LGLajveUPZph78FoMVxngtC3SMZj5I7dMAxj9MHO2z7sWQCtHyj2OAfuXwpgE82Z+UylPVfSEi7/54o8nTA+gB0TNPQGaHGgQnTZTl0KkWXPeZ6ymCBxG+pyEhP6JM9q2cT6jjBSyG3mYz8axRUd3Hfk3XSKQ9XQP6HX5ndQDHKACqc16Mw/fTIVQ9GoZSx3iyD1gv0V87g1C2LxujmFycxuFEzBlLt07BUoXyDV9jbFHN5d8vkwm4WlkO//PuAYtAv4/ntOWcAR4j5A2a8I6fD3jd2yuYUBFcz3NDRUosyZXfuZiX+GgDt2aqFeb3Pvs/AawbufKKEKc0RaxBYROOJ7oYXqhkjM+f5NOwDGTv/n0V7PObz770Y9+dPNt35i/ySUWtAn4hvG4xZ+cK//2u6dani1okdoBfSdq9e2M/6nDrt1LhKYgUB2lk5YULexJ9/aew9j91soIbCPL87oRKqvi+f7u8mE/TsG2qUXqD1sUam+8l5EBgSsFTNzLVmGuGwQVP56Q5DjdW9fhYGPl50QWdwGYezzr2/topwTv/G1qorjj7KOy07VHdHO4dvcfPvjr+cxq+7KFDQDWKnPD14JTN8c1miiSesUunEh/g1GNdXIpUeh4LW2P5EQEVI0AObGvKs8HeNMA399VGN6f1zFcCWXxHCRG95iznNhSZiPVxPOlVMWWCeLvHPUHezQ/Ny+WyccImkvSML0Ajs8r3ApZFHMBmB6OYMD5dYFtRbTn12tvcLqVk4pfRe18BNTgeYYeP4vu97ZS0Vg+Baj+LUjKPMyaua68HnmoAc99K8K7yjsbkBBMGU0ryLMBViurnS96q+u7KewLmnUBNJT9EtjaMHqDuiN3D2EPuOJ77C2dK+Sw3uAGn2grQUxAQqMArtNdLxmQGkqvZdW/c+7nlWmVlFWGru1mI/xsp/RhBGqgfN3ff24duY/hYGXufr6MXhQNxr4AiOID1iKVscwZeXCsOy1aRpkkRG8uZPduDFAZ0RviZD+VmVRZbRlWgVqQEkUbRmeYNIzpDJTwnK+lGwOMGpXMUwWsXOe4wzqUpucIPuOwILd1EmQ/+Dts3JygtgHEZvcAEjnybwziF5MT9+6EkXnfAi6BqOF85khg7n7jOFALVhzjzUcsK7fX3LG6FjqDt+q/c7ydDw0jIA1jE9DVIhkdanWruuQYhpSGhllkvn/3+RzgMPOlw8lnYRbZ778dJuU6hPP3Pce79kK5VwbVfWm7g+PKb4pN5uLvvj1HuLKfWMs5lIL15B7cm0IVUjB+9avfPHs5rFf0I2kk89z0KRaACxJJ2QzbCSMuoIUI4JrzOvPBXMG23oKqOAnne+y/gNEhFcL2U0EPO4yKaXSEtkpZO9nLpqNElxqmn3/rnGl/MhcFqa6rLb5cj9i/NlW39Y4FgBbuum9zPR2n9s20xR3vybRbmc7R1++8NqBz5vPlFP4A7Ah5YwNlZgUDypOg82mf08gL64BGVSfPnH313YD1abOFvg+QxxlczFRacDFf83oY5zoNrHX6gg4YPjnhbz57nwMpYEtHRl6jf3DtBfLAGfbu9zgJU9Rkez1lgjFSRY/jEIcDNm/WMYU5AN46rGd9jvNqWF9m3pzOi4nmmbmPKT7mhCKvyDhhdu19IgWMvyBQG6sTHHDbCDL2JfgE9rpYQjsr0LwOTZ3pyOD8by9UbYv2aesEmFH+lrHlu+gy+5N6NCivA1gZOy2lModpY3Yiw9SwZB8skmLfh7URbKrHxHvqI53sXHv0bT7fdJk3dpj+b976aQOqj+IjL5aL94SEtIEoIyRdfBTdqZZ/eAbHg81EQ3cXpCrkvo68cppAlMH62SyL/ddiyCvgF4SV9dwAQkPEZ2RyDQO+ApT6XQUuY5/NdD3s2egoyCirGrqbw3a0ygLKbTrb51XpKIjODePYwukxW08BxV64eKgVVBWShoe/t9HJHP0ZMP4UgN5nbkWqxsOx7Wvw2vXaClSusWRdAboYlIJdr61wZv0JyZdxylnCZYYFqEl76HpwvQsqKpV3w5VpCABuiDds6DxHnmHW7yorjNLkQkUOErJ4gPAwuIQMarw0HBoePVfDLCoPx+j88Gy26VKmYxAaVhVsuk4qJJ/P+/JbZeZa8BnDGwLJ7XhtuXXcrwDpyoJj11t9eloP3/njWIKEiVF0rEMopsNK2qw+IUmKdHCqYMZtth325iyUuYORozo+p0CnuXcFf4J65TryVRaZFk25HEVuE75JheisY2SMe1dWCOuadgIQJT+YOXHtnGsbXZ+w9qMHo3vufp7oDAC7jD96KT/VTadq+6sUG6Syu2dzm7oSENDQU+aqYCfGu4Ube90N4eMEb3D85xzGa7xmOIfJWToJQ0bRVMer/Gdum5bjXiHcrqxpFBOmxjgiL9+dyudXgHGNoHtBRvQpeBbYakxNk4mTMf+lhROthWCrceQndJwiq7nvmwNCwt5+eQ68+Muf/ezZ7379m2dfzaEC3PftFnzoXEiGJMe3zOZ2cGJnsD/oQoDBNNl2DncYOXNRuUb+I4c4qUMuMC+Zi7kGBTphOOde2iZZ0IjIjN+c3+iZypJhfAGKAE7Z47P5XlM+bvgdxxDGlfSW6kUdE7+rrlYON5jJGGh5RoEe0ZsBcfzmKFWYRnRWcq4HnObUosoUoWEPyMhRjvTxjJI6hlegqz2X0f0Or4JnaRTl2wGDO9qT55zv0wkh8tkwPFc9zsgJ1Ssb7745gJlewuOw5ECUpvHw6ewnIokLGL1Rppg5yl5i/cmVRKqbJuQJWtsewHjCUiM7tAhTh8hEMh92PmA9krs6PwC3FP6UMeXam+wxkuFeVj/zXQsLA/bKqGYesOXNu1dPZN6Ko3SceW8TCnl/vi8Adn8LTrk3/Ub5OydJzX05BTF2anQm+jEV9tObVB1iWhyve+Sn9xTMa5/iqDdNQp2LfrTICX2gbfMayir3Ccgf3ey90/TeSs1b8a3hYFMMpZ8wTivRzfWTOXr+/DQUzoYNQHrkJURx1otSYbiR/G24KtdPeORR5awSjKFdieB7wVz0MDssjrmRBRsuFve7QOdS0OskjwqFQhBFE2atuXXNWZKFEYAYhlNQVBgCMvNqFT4Xxap5BW6DQIFFlPzMoUbTOX7c+0/zXH3ObfyuQWpCdDzKpgfs592siePZ3tqrTkfHVoZxz6/jk/FgbfIcC4xmHtpvMGMtmBQ8so5+h2u7IfVInU+PQbMA5c5d8NWjAOTVdlwP0OszbSdHJ2DP83L2ryOS+bpNnM/Kb0dMgHQVT0GxwHI7GhpbDAL7yfDJLbio0tnj5H5PQbTroBHM3ALYyjztfZjK7hRhPNiOb74/wE6QIvjM+Goo2Ys4aok4DMjLfFm8VIfIHNSdJhHwy6EH3K8AM2FAcsZwaHFuJleU9zhz+rDmJy85e7FOJvOeE8Ew1jDudVD23hMc+x65hcoQv2WGbg6hYBwjUEBhSDH9RGGZxgiFISk7ZUg+cDwszHGsPc4zSnadwBT5qCDtHHOdpc2sBFR1zfi99cDeswE/qMcs85LSRitsnE2kSUMTGZjxJu+tBZBphLOcWUuPdHzUJ5ICPMu+H+uvvgRAMO+JPsw+TI7ojId8P3IDWc8X77yX+6VKmIb7s9YwYzQz/7//z//r2Y8/+UHWaxMjWQMOP8Aoy+TD2iObJQhszK4swHA6X34u+3Y5Gvksslnmn7lJfjTzMRN70lPKSJWgQA5igKHe+n3BevR2nfcNlJ0v9cFlgQBNLa6RNSf/IPKjrMEmdX21LdzPVmK+F3vHfkEe5n/mNOCOXq5zcRy5M4/v3jQy2XPBw2cDRuP8FeApsxkveeEVM9b8m3G2uLe6jL66AdMlUXzW6PV5BvO+jX7AjLKm6TU7euD565OSNTd6Ps5ozptvkSuFVgfgj0zdepLT7eDMEQzzIYnEFDf1A1JkxsN87ur28BI06KcZPH1NxyHZJARg7NNPPz3V7aQCzX5RN4tT7NEcwGrUtUDTCCLTJrlw177OM6A4c4fj1NS3bS+iWmD6y6CqK9RltEvcoXyJByKxZ12bRjLXZwyyoJ989HE6DQDeSX/IoRJdM7FM2OX+ZD8Xm/E5neI3OIygcsn7ptX52ejDRhbcy7zG9RjPFwNo+WxOLwSM7t50e0IEDJnknnhjDpA085Tj3UFyk28KWp3AO5gqL5VbBotni5eDYpjv4b2LklFOeh8abyfmqfcggBGM5toFp/b34rsbjN4JJPpSJmcDRj6vMpRp4D42BX5cq9XI9WKuUqhxON7JqTYWYHiywQaX3m8/W/b+E9bR7+zPC5q2slIJCjBhJuy5ZzFE5ren6FwgunKuMo9P5kdFmPnsppOFdp32HCjY8QDnWhHMNq5PqgaAhsKGMpiG9xXme9JV18jndlOmur2Gl/eugby5uCdcYUgY+dJb20UhypbOgoAMj3/P616fzHudHkGo41KJ+Lcy5iYOoGrU4Hj8x/zvPBvuBVja7JjMq7mA5qBdIFCn0Lng2j6nbI0eetiyKhKfETCata38G0aMMm9uW86cnn/nWUiz7NhjhMvm61gGTLIudRIFXALMq+RYL/ILhyfBYJ680GEthsFRzjwsISCnylzgo54x/875lblV0W6H19diTLsWmd9W397CrLIUl9H0s+wdQ+1NOeK+qZjuCU6vkfTan+g+IzzVR9d49Jpbvveabt3lHgy47/5Vzu57i/kPo9H14vqJqKxK/ofjgDg8ek5nTltktfWNshzAXHB25R2/EhCZHpYDfgZcsL/5zaNjRwAfTAR68d2GQAEDP/rok2f/zz/+Y3KJPx4mT7mKPM69YGIAtKybLI25lU91D2AosvbkQDtD9c7nBXs8K0w+yciwlYSc57U/zElCtixiH3m8ofPI8gbEV/cA1Fznp07nXs88W51T7xfdM98/436ER33+rYfc3+oHAeGj3+58YoDeR9MaC4aR+UfXJvd9gErC5DgjzYndOY6mDsUJQm5q23IvWph1zZlj5jdpPNUB2icdG5xA/k1ONz/0BU6omfZSM2nvzLjIXSV1AKCaFotE0+a/pNW1MIcTr9yvl5iK0zhaqUTVcQLPOmYNCuBvy7nqDObKzi44aazL7urhXjIK6UlCIULKkBqVZN0dlx1mjDwI5hiLTuF2iDfuYm7U81c2WcI6pMqOtp7rmNMqwHQP5nmKnwCjiTDstnbzQdMNQPPeV52pPVI3ey8jR7wO6GRevloRX+fN78V+0c1gpQmKS4Kl5jqAURj+pNP8w8u/+p4XZTdVjpeBGuWRBPLmjpqjZ9Xr28271KMY8czNueZdsLVZ9U4jEEMToxRtGbHDbFbEPjX+e2M+NfRRxIanWmBCSMLvXIUJiCg7esO886avbVAqeJbhtJWU4+KEDjdebtSfJJD3PiYRh2Ge15J3Nooi57E3rOsYt6HxWnoWKg/HybU2CPpzoEkB283FBVyZv4Y87ncLRvlM5ILKS4WpRmGDsKfg+RqFGqVshFE0eOYxICNPCUHh3KAcVs4o3xXYOh+wqW4GwZubIuCkuTF7jTOGGmMS3wOaymw/nWcLCbY36oaJwakS3dfXEOR35U0ZcG51ZATjyp6GdBvUPPdyOmTCothH+ctccA2/F0UwCoGmydxr939TLjQMAkcdTSt14yAR0qqxyfWHylKRXyCM0i8w9pShK+chLMvxVB6zx28ora1vYDI7lzq5XIOjHiPf01wZYP/uG9OUe8BomPGEaU9I7J4w0vW2gNAipmv4YbfqiZ85P/uQ/2NcyuAyFsBNGAv3LHtzDC2vYfB4DuZHJvQ6D2FomnNYPbJPX+L+FyT8O2D0nlPfuVcv6gS5Hy/IKHARhAkIZdT+PTB6r2NLoM5FejHOHGQv1pifzz7aMVkU41or485n5qCFTvc19gMRUnQftmAKUVhjQvM4GepF1hXkwPN8OMCTU5Z+86tfhxWLozLfV28qN7A3rrfOqydrbbbmsHpNvZgctTv+FV3LfJPxiUMOI2Ru5whhWH/Y0JmOpHfMb44MjQGfeXMvZ20md1knLPumQMjm+nz2KcmhTYkMWIjUQif1MZXgkgX3AfqPp/YmRaCNJPGROAKdxw/fe/nswxcvU53+BYwn+6fRBObJIjTXUhmPo9GoiQV5mS/GCzON00WKSJlRx7R1ifuPtYzeasFSGHIiIDPmd2a/h3WkoI2WXzO2hJAp5GWcze0EZF55nHWMjouoPIqIzhpO4V4BNqBaNvOpreRe6W4wIfqAxupxn5+x21saWTOXHFtmayk+a86oOlgAKpbJPNV5koiIfM53/a3+9Lc2RFAontLu87fXYjzosU1ShXVs1xfSGsQhPK+hd4se3yi4Nl2D5xY4Y4d8blMWuDfzou6EGdXGbZvnnhXP8J7zIEuM7SKH1Zqh1/63D//T91bvCpT0FJKgPw/Dw+HNZkHrceZc8QCFRy7kYbPORFu1uOldN+01/CSxTpifjYcUuUl9OMHL3owqV17bCvh+prS0RREGrjbI28o0OYTNQ3m66QUJASe9rhmuMrdfT06R4GcrbcfnoihAMn4kZCuojucpEFU4Na4W6Tz1klQEW0lZAMRrenhen/tyjYQqp8DEHMA8LyHTcBgHaOEJ6mikollwVgZc786Nc4HVZtw6dzEyc+0Y0k7WzhONIm3Yf4fFZWjvmLuBnPenTkQ2X/NPOfs4wFpnqiykc8A99Ww1cK5dhlig9RR037UmvxFAg8NVT1w5dq35bTselRzVjDLm2xnc3mmUQplRlbwbGuWQI+N6bb8nmNLb5fOC2W1IE5LrXGRP3RDzCdOzLdLEHTAGsITJBZTClDR8Rw4pZ1BnH2aqDqyTfToAq6k3ZdiT99lwT84ep9BkjA9gE6PEWfPprMAY4hg9e8ZRf8hznqXgT+ORs68Z42I91B88I8yWTrGyqeJmHBquGIZXhO44jZ4/Hx1AOBz2CkMNiIfFKhMdQwnYmbmwhVAcjMXM7f0pAHas0Y0F0c6Pcmi0iL8NtSu3O+de3Rg51D+wDVWZ+MsiMZdlxrJeZfQeOuhRwGdlNfd8ul8D2hEfdQZOOCCCNAzAB62D5t/vv/PyMnJxMAfExWDPZylUIh3Mo4Iz9plvwKenyDA3FoztfX9SRc558dsxJ2S7mVGdkHy3xRM8a8ADdi0s2+krCrhjrxAJ4P30KG243+idxAKtTpX7qIvFjG797v7Yuj4yRapMZWgfW0l/zAO4Hntq26esUx3s3P9GguoITGFY2mgNWPj4/Q8DTujhequu29VGgKf+yD06l9w5DL/MZ9J62hucZ6X4ihzR6nrld8s092N9PCXtyMKLyEdSq+Z/jvqM7kVH0OIJMguGlLaHM04djeStw6x2zmRmc/hAhPPhQEZScwLaiYwZEYMUUT+7FgAiACbOPXYdgsKWSNptgSO3kSFFBsxD5lo6++Tc8m/stSDvqW333jdSVP0poBM8y1jj0MU5aY6qWI3f2h9tQ/RM9SyicYsJ5x7aGq9F03txlPbIe9xOIWVhNynmmr/eAqY9NoG2Y2Q+ve8m39Cd5LDiGGd+/o//n6837bU1u67zqkhW3br3VpE0JdFKZEWO4TgOkHzJrwtsxwGCCDEQ28mX/EUjkiU2xerbzGes8aw9z+aVD1E89+z9NquZzZjt+kf//EfRvNZ5ciTGckjS63jGeGgaTiNcK2xt/o1u2GCg3voQNPe5QBftF3SGIIbRKKAIE1eRCV4ZdBR427fIiC6Cm+mmKbgN88YKIwejIMHv97vyLBrqNj/GdVDQKOjy7jK7/QzNnaW6WPDjGDdwcaP3eI/iOSD/mRi9Lq+ctXJtfaZKl+9Z22cweN9dz6zXb4OD58ZipM8iydvNSYuyLhg1/IzllYRruwEU5DlXPTV6E7MWgI16cgSBtkJSadnHU6NB+jAH06IoLcB7Xy1K6UBQ4jo7rguorQYscwo4Ge9VZMy7aQJ7LXiWntlLXxW8/m1uzvP7t4KSEQXyCAfAqOFzx6wwc28j+FYunrTOs3lWWvcMr8pjXL9zIGO5d//2MY3JEW/kwn27zbmb7Qbg5J7cT2oDXhL0B9FzPElds+/G85Rxwc/LI6olTG50FEIVJ8BTS5/8QI76i8E78+E0MTw4PxL6UdFOrhh5tHrUAaMxJOohNQQn3blG1ziaghQV0t7jK29awKECVmah2BCW7BEntewjMQNiR4Dm2qDtc7SneaC7ewEFYdKqYDTvBhQtJc7eXRlZcBIlvuSXNKfxFKU/CncrOq/XA2l4PgbJUx4j472f6dGrHFaum8Mo0BOMZg7OG56sxy25wBh/cyPGBdXyeLrZV2RCvE05v3qMjrnnH03fy88+/cN7f/j00zzjT+aUoHiWAQbI7/lhnTQ43MPdNzh7/pSGgEucMdKUPfxECH4ZFMpX0lwScUrje06s+eq9t7/8+TEooHnWqB7A0NHNVzzN160GlsYEo67r3dfKc3lXQGRhUECHOjO8dubM/obOrv9eaXF0Zop8llFpO8OfAkZnL+gv+nrWOh1P5nq801nfeR9jNlwbwFcjM4ZoeT4h8YI/PJHIhAC0ufbQ7ylWjqyqUaje2jqEUDz54oTiGQOgECD61R8+n6Nf3560gXkugQQBc8Dopv94RGkhdQBq0gWGv2/RWI25jIdiyOogeZ1xMQ7HK02z12Ae/uN8+2eeU4cKFAP+5lnZsxp50Z2NblHEwzXILQ1J1+To/kdnADGX8uvyWeWcPUd/Me3OQs+kcBT4+uwtN+SXh748RqV6WjyhjmEtoQEdPeIvxyltcQ0OEGnH/X49nncxiyBWvRqnZp1ZOrQuPuj8PAktfP3v/qv/8UcmrNv25pFwSgMvx2sxPznxBK/YssiycIsYs8lN0pHZINrLqFVYEQQFo6ncrbfthK+Pp3Xfs8GdydMuwD1zvOBLEGIaAc+K0K6n4Lb3qJAjO80NjjdJZTvfh+kKwhCwEnfm3fftsJaE8Kx8tEzOe46l6GYm/63MvJWK49Zqdj11/6t0FY5bCSmufN61giqgeWYYirkStmS9ux7JvwQI1JOVs4L5XldOH77H7V6E0DoXmexWz+MiotiHvWAczRtVYDlWFJjrHE/YKCjHq8UlsYfBr4+14dg1zqxrjR8SAEJT0F4tJv5OR4dl1Qp+PZNepuW3ijBjXV6J0FfXadNq6Lzv0qO1PZVaovFwdgwoOPuqxjiqgtoC9AJIlBGArnOUd7ayuEKuXp54geZ6rtFKjcCJUw9uPl4GwSig9Z6sUvCRJW5hDp6BTW8qTenRQxzY+/AXrdHK7/xNn0TPnU+0ZcK66cEHrcx/ANYUuXz1bQCC+z3ZMVHUH46yFfhmrQFCM+afjpISWHKfnmIApgJXS19azTwKNlDAKBr2gnPp9VB5hORVMpVj5ta5lqEH1msiR/8lMCo9KA+kM2lHJecaq/D9fOdMKiOUQz4rxsd4kA07kqelp0fPl/JGMOWYlW9bQYffERMAvMrL7B2V0TNvZCoe0dMN4aTIEJaH9yhMUXbQdPvtNGL/z3/7t8frM2AFp8dHs+YWCF0Pf0EyOaYBIk0v0Wgxj/AqxgIWTpgKXV/6PhEM6GDLW2j89JYdT+vr064HMBoaAhw2NKy80Ai64LzPv3K74FH+O87eU2j1WNvzGX/bZop/J22tXrDQYcevLLm6b+bBWh/+P4DQyFI8kiM73xISh5VGj3Od8pVrAWb3NKOlhz2EwXzxOI0K5ENb7RHpOir3jzPnzPG27ENGDTBMBwxyQAeM8h0FS4z12y+/fe/t8DD7DK9HRzbqtsFXPLf1Xpta5J5eA6BycMtM5I9pXeIA98S5C9aQE/CIe8hvgDL05mELyGyNRPlMwCbgszhS+f4su70vALBpH7e9Xence0hVYnwA23hulwNLOb7Brforum3249UUD7KmgEl1C+MyPYPcZOfNdTH8Zx3RSen3O/pIwyVFRtAqqT11iPzYaKl4hPeKWRKZaoES66rM8f7o42KS4Jr/+Ff/848geRUiD02POkK0PABPGQIeYcMEm0N4GarH3QkgqHN0M8MkKx9JRR2h2UWH0MOIKPfJm9le1k0U+fdieDfUE6IEPTdXs6DIcVltKhiNMMfL12roKzRK8Aqq+/wFGHm3AtWE/w1wNjDxuSbyxrJbrnbb2qhs8uwFfLfnkXfsfppcBzErnPhbZa3y4B6Tlz1eTCaJcJztcq7xNqFkEJCAUoRbLRgtLcepQkh+H8qp6yMYz9T2lQAAIABJREFUvWCkhWQIoRCwFlEL4twXn4FIlU4Urgpsi3b4/FqQC4xm3eIAOGPPHss8LZgACCk8AorXs1QWMIbXCeR53gYxF6yXmd1ngaF7yP7BW/ZrdO8jXCs8Ha+GoMZZPl+tz7zO+2J14qXsXBUC4eEW0FwAXdAQEFrP2/VkAOwQIsm3PH00A6TmuQmBWSCA96zvutXXa7+20nQ9iABISzlkYI+VMOIISxQkdIunBI9ODIHJIU1lZj0MhHX54RnZ+xlj8gWbU3bpvQSK7SNN+jtCtda6fTiv0K+34iq8WT/brQBG9UDqPWIMATSsK6tSL8wOGcaDOfJxg4cL6jDclgGzeWiDjiuHMIAARgXTKgOr5ANiVv6v88r7Zv8iK9qlARpA6fzuD5/e1np3jCtcf8DtaV3Dv/XIKmcEabwXDx3y4yPaBxGinG4IOS2HcHAY9hQR8pt3Qbu//pM/fe/3kyca5T7ygHZO9BQ1rCfvZQ06hrfjIFGOhR8asdJYCE/X4Dq50Y+2ROe7gsKuJ2OJI4Y2N+MB/+ijD9/7fLyjMegInOEgoZhp1jBKHGBPVGJySGM0Ek4G+DaPWPkoeL1/l0+UMVlD9oTWNnOv0TlTQQjTR0bUAyldyuuXtpuji0YSbCXyMGt9DhaYPQH4IdvRsaVTAQyfsX/kxAoOKviPATbzJhyu5xkgqhyKMaec7VzQh6b2se/secLvyQ89aTkYKYwrdQxzFCxhcp0eRpoEollbvcLVMci2yPCuTegSWQ+N1Isrf0RTLwdJDKQaBRqx26PJEZk6xXgG8uYfzwlQgFErzuVb1ike5cpg8yqjt2Ys6l5Bo71KrdoPjXXvIxvVodUNCZPPs4K/hkcI/2PAJVK5dIf6QlpTNwZYt/Brg0RpL4dHkF9KusH8m/94voBTmXLxwYxXg/YC/Eag99hdD8Gn6y3tCv6zX/OhzsD3/48/+5fzrh/f+/wPn12PHS9i0/htKw0WJW7XEpcKnT5ukTXdYJro5qcC0A3bxxBmIUvEIWyujY/1kTelcNzJ007GEAxeLwg6RST1iG1Qk3f3jPIIooIUNyOL/OTxe2Z2N513BdQVrLGAxwV9mri6wJl6lYwemSjmhrexYPn7CPrHubEqIBkjyq5eYj2pV5F17eIhHCEqYYTgOCqxgGsrO9ch4bphnqxTlPmjLUc+K5jzRBM8mc5pr1+AB56oUTYBEhWu0oKgAyXDfeknh8dqrgsIWhX1jjfMM9cei+7RTJd3Wf0oPQmytNpkBivrHc/uYut+Hxpp+KtMrcc0gpy0jX4uY9/WZoQTqvhdX73VggGBqMbDFliXhruHW7C5vzJ/5tReeY5pe4nlI9NKWIurZLo/Vo8r+BA4EZZ656tE824U9XiSbNME2EJJo3ipirWti2MOfZaWFYR3H/oBhXq5fngUkMIPnpLwDHQz5JXPMX4BK/PIKKZJn8m+V6hfuuU55AzD86wP/B+AfcCBglAek5/sOuB+mmf19Vj+KuHQ9HEwHa9faT8nuFTxpbE39IwlX3AT5VgPl3m1D4Ph0IsnsQFwpYcz/kclMu+Vxxw/v1VsGjDKHr573m9l0eXDBR5MpbB/cvbFPLuepqVsII8/fDIblHdQjFRAeEFgvNPDszN3vG8Jgc6+4eGypyXHueLpjqybvfrum+/f+5NpK5MKYApV8IjNfewntEka1I3CIUvb0xWlGQ/P8uoEDOFtI7e6XV3w4DnO7OGAabtIvKtwTy8WhzMA7MMf5BoOKX76xfTbBHBSXAQwrTzOfjTSoBxyvZXryaOd6ywGIYLg/mUtyENFPxXICGh1uFiApSG4Ox5cmQTvtUevtRrhMxxHAxLs3WmbJ8Gquipg+Os5w334EZqIMdu0gMiNeu5i2Mrn9aAKIODijB1DqD1BAVapno9HfNYP2kGvzF5RULWP/QQsgjFoCbVlefa2/JdDNgDnq8sFevcY3yM7ZmzqWk8QUw5Rm5HI5IwtBUvtn6rO2kcWMyeAsTygvuBvW0I5LnUWvwGJfB9DvznM6nMNK72w26vKnCLLqgvEA4+xz5zL43xGm6lf//rXmc9Xn59jvgHfjkVnjQ6ryI5ZX/YZIK3cUp9HvlZmKme4RpqMkVlPMfdsZwnPDCievXUOXKMulEZ9l3yx9YRYTSdPCpj4EKtUxsriDxHxwB32TruAeqIUtom+Cm5YuMnxyuI+JZTb/sH7bIy9Eb6bYig+xNimtplUGSVNjQNQZqEH+R/t8UCVmWQ3WBCmpbQFaiyK3ifhu1hbKZznt+ddlWCspiEkC7i8786hmyoweYDeBzxyg9wMLTU3kHsl7g1UfEfWfSXjR5n2OEStL99vQrMWksQXqxMvGGCkhUaGWEK8VUAyiEZElCX0we0Fo2eZGorq+lsgtsP+IXbyBLHK6tm6oIxxYCT0e2nrOYzh/gjcXMtU8hYwMh77wnrd4wSxM2dAWQQZXtUKXH/LvArxDXS2wNr753vcS6zluyYBwQftuJ8aSd7n95cvujfZW9Zbz3LB8gaDjltBGOVXT5eeeXOEvxwwEOHBCUk1AlOQM0rBPChbzhxv3yNkuWnc9zt+v3vM8Rg4GBnwC4opAhmPWT01KXjBwo5HdLz/nFXegjOA6ubN67HHIxXaPR4FlJmAfQNiBX7yI6vgXMMoVNagwDL7VDCaHooNkSUHNED9GJrONSdUpdfi8dpq3MkHZ9znO9tTWTRmdELgr2D22fLDUbiP0Jd0rgFy5emswQar2VvWrmAzLbeaNyl9bIeBHjlp1Z6NyPfwSdOJLpCOM5hioBPN+nCcEPSEROnnuE+MvRkDYDTrCz8DRr/+7r1//Ge/fu9v/uZvwnMWuKRAjfBfjdQYrtCDnkzlSWXM5X/TP6Dd5FjWc1698c0YKdnvVq2rJDUekjs/73WPs4cYD3Mf3sIY6zVMtpGpjuJ5Ogu2fJCOmEOUdoFViAF6qLPmRidq7GwwynW2UdLTupV6xtOQNsZ1aKe8FC/17MfbKQ5Dd/04oIwfI1FxDsVAPJ0qttPnppxA13YZqGx0HA8Q3UJi9E6BMSdupUsKBubQByc/oacBpG8mf5U6BI8xxThBV1noJ39lXWa8kc11uKSrQXtl08Um1xYMq9cN0VsjQW4yewQ1Cir5bdN3jXsLTGM4UrQGgMXZMnPwb9bv6qPZV/lNecPYiIDpWTWsDX1YDLR1ujKd3/K4tKShmaNR511Erx0HgPnLzz4/RnTp2s48W3elhR/+oho8z/IvtMtegIM6N95vGF0Z45q4xltnUcB0136ecQ1BjfPiJtdo/95YJHP5V6//8kct7y3ELVC6OZN4jIbADYuYY4hxHYarx4CEbiZporNKd1czZhOHcRKyrHDPdTBLvYq7yk+v6k4eZ/F4L0StNy/MWGZXeMKUWk0BaDNOhXEAJcKUjeDeAgUeoVC2ejcEjWeY9hPMd/KbMv51wscGsKYLPIMmoNv+eQYnz387T9fRey/T2mewWNy9ZK7MG+WwiSgCrl6PfN6cpEONJ2HfnL6AsIYMriCuUM19gAn+W3mvgI6tUKUZQcQ98rOgMTmjBVmC0A3UrgdshsecLhCol0JP9X5nmHuulzETdm8hnAwpGLerge9UGFwLd9bPvX9ee54RBViAuMfAv/Va7fm4vyp1lZkAWrqL4sAYGYWgwuSz7SEVwGx60iS79GJlbBlD760FTCrcCEYUP6fPC1yWNzD9OlcIzHd6NjN/O54NijlJKTww/9naJzze9Bi8aPBUctOhPQovGlK0UEDB7N6wRgCe7KWGVPn3mWYF4RpRm4+yB/VkCMCvp6FgNPtIesKsDYAlSqo8YDung7VPONw8bNYjvDSfhUYwnolK1IhgDZKGMB4yAaVyx73f+7o9DQGHVSCRYQOoeJ7hu8iG7tUtICCsuby+ex1Ck4LWed4Fq5WDoePZ/9B5JWxk7tzmISccVpBc0fmePFDkOuCE72OAjF5gLL+cM9L/doDoJ9NuCKX6TXPSOKGHccST1sgO70UPhA8ABtCYcy8I8/vLbxakdf54+nPfcmpEfjelIafIkHc9c0moHX5BN41xE+NjlH1yppWF5E8ClPq38nbvWXhs7jVPnH0xN858y53HHJ7vPDf4jrI2/L/Sddwf1isnBSZX07Sk09+Vc69IcckRm3w3+6Nskd6QvR/OcbU5iGKeH/qkhgA5MPMjIhKaWUa6xi33nuLK080iwLatmbLveGYDhiY8T0P7oYE3kxvKb2go3tKZn+sXsw3c0H0J/zQ9iDXJOfSleWWlUZ44Neox574Awtkzj6P87W9/+96vfvGrPJ/nkKICeAM8RqaOQY78sZhL/nI86h0+9/hLi570rJv2wz3uu2COd7jf0rY4R92hjFM/6ASS79XDPAu+YEx6ZDOHRjylwzuHhunJw3asm7/0jDJWDV91Pb/taPGsl3zPt8UM6jrW1edvvce/pbtNv9DExU2A0a1MnYQWVMK+M6hUS2IJR6+cPnBn4RpOHmKO0JjcrkxmtRTJwlcYGHqGwLPARe0KXitSDU/I9NmsWvYh1IIecs723+8Co25gAMi4+rVcEg4qAEVkbeXu4mPlSQh69Pjbav0vv57ed/XeONYIhoKtrWjO808uySYaBYlzEtTwuUBofyfxZRPJ6cHdj0JHadQr6BxtwbXfJ9EJyNLnS09H11ZrLTlFCB0AZ0N+9khkrXPfwykdVeU6JN9Y86DFSwconl1K+44ZM+sn+ON5ph0cJfhIr9jhgEvQfbfjZf6hvxK/e2fur4wmGNRyvkq76Rc8L4ndzVF0jxUOsa4JGzbscxmqdC1N7t8X0AP2ULQ1cLw3xlUFLt/lmij8Q7PS5/bKut9RxirsKo+bazU0IoiN0Cww0htknzdC2RhXORaX8Ghy7noMHy1v5JV6v5UVnmHv2jiPhNiTcnrC8fYMNL8buRLhTg/SypgfxjPKXpimAUANUF4GC2tqHz09N1epFSSwRoJX18Y91BgLDbLeXS8NaiMFCQ9i7LXJP95kaTB0NfLoG4BKhU4KKeY/+SqAc045CT9XvhjqvTKDewpuBfHy6rsMU+XAvvZdRoCeN76zG8KNotTbGD41fQiwTX/GrsUGu6G35r5qeHofxvU5OedUb+McwCMXIz97elrc0I+TFl0xPpMf+nXPjT8yLgfpFOy635FTtFmCZmvwEf5NFXtz1QjPKz+4RjqxHRUnKEURVnfEoYA3dHhXUGmhTv7GYxmP7Ow9ppkGT+Xac8FYaDERshNK5ie02DV2LopIZCjXJiVBHYixU1nOb4H3URKHuKSx/FFayrtmzaXn0F1yMTms5OTukqcZcDqEKSDwGdz7alor3nWYVwm8WT/D89shoZGjp/FHclN7jG8MigE//O258hxDSp0JOIL9J/0vh1p07qwDfGZ0KXK5RjDGXg466Kl0zI+/lbvb6A1QrDczTqLxpgomAUjQocCK+Xusp8WZti00lO9e2vFEPY5HFTDru+VdfjOHT6crBN/vyGTkT+WRckr5jvdUnn7huays5TPAtfpCI1Y65jm8N51VWszK/H3uN9OthPZJgNHf/e53oU29y1mXFgvGi1o5y7953qYr11ejl2tzXZ1dro/7KIZRT28dJ96MjBl8cR1E/+btX4VPJDgF6T0+saE0iO8o+WOdKpTwpPBQz+3lzNvDUEcZ5N8wfisT9/GgDlTmegZcfK7CU/i/mBxhABax12Ue5frtrQtxFqSYl6JyJoSxGTxehQIZ3sUGZ1zkRiJc62HTgjveAXLeXoKLDSjPvw9Ick57szYIvoNZAscx7fVRWQiqLghD8LAfzVHy5Cz3WM9lntmXRYBXOFjdHkEHsCV8BigBjNqLssJCgJHqZxVq0x40XAJM2KGuaVpHCSC7b4KtEDIWN4BwBJpex9BAjSGZWUUtEwqaZBJodAM4jSiZJgZFgN9pjMw7rFaU4TL/emBYD8Mdu6rQcWzg8LyHro2fbwPFdd77qUJlPfBcKvi4RsWhAvS8efmE3/Ai98h/KHQb5AsUM14MxLStOTwQI+PUmJzQfZVkcg3bwkxPdOYw131H83T4AgWzeOcKn/aZzDy797H65yUBoBMmTCsXMjc4GaY54PGSGqpl/+stiwemyl/wG1A/ymd7vRXSV9AXzLqP8qJ7mvkXSAYAIJiZX9rHHABhFbrh7XQcqMEQhUMBmCH78tOPzcXc3rTLKwC/glFlgN85vq30trzcMuvF8548xVaNR8HXYWBqgHyVNSoYBdBJk7zPNTZC9D2h69mDazhROzI3UKBIhTRh2CuDh5cx9k6hz4QqJxWM/UMefDQe88jiHhpyZWP7X7pPyhxpi/U44LgOiXm5+aTqsJ2Ha1N2nSPyRdZ1XgK4CY/N2gRA1CNOy76vW7xl6J49ZO2OAdiw+HRtkO7k4R3mZB68C0Mv+rM5sCmKYt1rPIX+KpE1CAS+W+5vwyP3zB5dUBtQPyABOYo3ejY1JwaxplONlbm3+jmgexbghylYDG8xb8aETJ41De/3+bsXKs8QpEROU7UPn/IswvRWzM/+xlkBOJ11/fnkisLTGReyvOtCNxDWX3AWb2fzIDEYIsPxTq/QufJxYwHGpWeTZ6Q95czd/EkB2JvxyHuf+ZB6LUP4zUFWLlzn2Xy1DdFvBmC7d/KChzRwr/mbe3/VEbxGXGQaktcdWfpo6aYO3Ia141fnb6DHZ3iCAaDBOLP+KUqatf/973+fvbZdVLyhwSaHNpwHn/MMxqJ3d8tL3ifwxzOqbOZz1t3vdJq4t+qoLbvsmhE6Bow6mb24hlUTZkWR6F4vYr/esKHoMF/DvVEyMGs9o1dJV0hCYG70DrttgepmPY+L6yHieICqoJ4V/TMYDcNUeel9U8Bn0588sy6UgthKdOYbwiyS55n8RyjjgPQDyDYo2WOzYGYrl02cCi3n7jjcEwEMf0f5otAryJiHLniLWBS6gkvvuZ5jrHeUTZ8hoI93o3se4sHbwDUQbMGG88zvMhb/tvNChKPhPJRP74u3WE9pwavgUuVjbqmeTNdFI0DQuZWTzLTBUE6AYV8qPLHM+RHgKMhJgBeECva8L/fSjLveFOfN96x3qhHrsdEifKbdvZ/vUioy8lYq+x5zglQ4WuyGVW5+J/uwgEjWrW2KzM92znoA+Z7iHIAXtE3ImBw7iuLorRlaU1mOpyj0XPp3Lb/roRdAEmlUwZbK9/GI8TeKKopr1jLe5JETUSrwDUbfnMQCLSXtBsXSxHoVvfOFfuRn55N9KWCUv6QJ+WI57y+PKg8E43pE4+ltLnXCkvMigUiEclMfuM6+roImPaPS0LdU4s89GkYWQsinKY4poHix74ClmZfz5t9GNOR9rr9pCP1eTzrXA4ASvutcsjb12JkTCnjIWt2WVj0xy+cVxOORhKcBo1dPzH2kYaDA00ZowvMUqEAjyuG/+Iu/jLfod//5twnTxtM9RW1v5lqA4EdvegIO9Mr4avQrDxivyo3vzQHGQ2VBkpX2UX4rIhf6bWsn9lYHgnuDIQcPY7xB8/APY2INPxyP4fdkpRGhaM5oAERBpPIcfhGkuD+CYiNV/E0BU/bNgtGmRbiWz7mxGilbDwhCHP9DhvXsctoQAhR60lVAPy2VcBDMpDYYFciQax1PMa2tUpByjFn+DZ1rqEuj6h/pEW8npxzmXaRYoJrJGx5+Zr91RETOjwzggIOAdugL/VN6DF/NmsQjB//Nf8gg58r7HYtymOcIAG1dxP2JrLQvpqkrAiOMozjKWqsQ2VRnSuRW5ZihedYY+uV5eCh18sALGpjKfkP3vmvrtr2PGi1xki0D3s+lcz2cfs449ZIyJoujontX9OwFjmtaIH17WQvxDPOL13nmJNaRbuMEmeiDulIsof5Svqe5f09WdC14vpEKsZc0s4H2s8zLnv6vH//T0QUPC1ghLgi1mMVCFcPaglH7EqYpNsJzEtb5MfFaZavAj+VVQBWA1Ao5gZsg5k58rnfgQe4IxGGYEPkubmqY2U13fBawqKSstrwLX0+A922icUyCK4jMnJGtHM6aHXUnoygoAgoC4A+o3wDUdbheBpUe4alaJdsKdA5+5v2GmH024+SzgKsBUy+EWMdwrRlGBqAqUwpGGTH3JZTOUsOky4vj/EL41fSeSsXzzNn1ONakHPIfzBcQctYiZ3v3b5k416yWWxGcC+zsPTIcwrNUWgGJc9EWKM+5paYvfEPyfg0SAV9CIiNQZVzpQEC/hQZWpsx5PCYHRPAjOJaWN43JZ+7N3lvvjTDDS9Hx7ef4joSYDeUV1AgsDA2hCPP8KmTHS4jTHLkI2YTmyYMugIlH5xQ2XtrGU570ibm1xtiZ1+NY3Dy/HhhOVAmvcegAxsj8GyXF59nvUX+hlwkrQit42JK68eQJVyldntS7XhAlbQZ8NV2FtRW8sE7Ow/Xkt8385Z14g2qxxfNLDl1BiN7Xe4wmnzfiI3jQu2W8hfD2MXqPjHUPWWPeqRB3z5UReiL4rXdG+lPYRy7W07bvD/3WiBBMCZId5w0Ft+hEb5Q0SjsffpSfVy6XL8khZS60cMLo4KQfgEjSK3L+/DRb57zp2Z80ASeHke+Gr7j2hylcyZrTemnAgWF9lOCWX4JIPkuO6dBp9m3A6EdvTnEgnsTTluxE6Yx+Ra5M2sne77s/ODTkVYpAAbFECRqqx0/51XgNo+SbM3rA/KOALUbpgFH3VMNUfbrBiHnGRhs0fAzDy194qvI8vQaVIxs0bT2inuP7gOH58tRBjDwkhE5Erob5TanC8zg5vIyPE9SUH4kGFIx6RGrkvB7bjk2jIeOos8F84Xhj6Ss6Z87rASVnNEBo9t+wt06OdAtpJId5I6vSvQIjYPZj52tmLD28xL2OF3fxuwYH+4Z3UCMwBkGdB7yTfrfRj+2/6ppKPzpWAFymBTAWQR/3sQ43QlWPJuNWJ+ls05PsHm85ZL0E32nUXN1cY5Q58B/gkzl88skn730249KgiGxkbSrv6A9qq86ftqUiEWDlCOMSM8A7t6MEntQ6utgnnsvackALn8N/gGF7j4YXR2Am3F9v7p6j4f79mbhLTPcRMiL4aGjp337y3waM6g6OkmwYJi51gEBC8wUPlVa3QGcszzDfPC/3cm6ayfAVaFHKWoK8NODtKK8skF5ViL0JsVe4VrF7spIML3NCWLn2CYxaJY+luAGCYSgX6B4v6LxcmP6+iccjhFJw0L6aEoyAA0zrfDaoeVixDyG256/giuBnrRc43oBXa8dxOyc3MoKlVuEVTBDp7KUKPGCp8wwjtmhAwvAUlfw911nRfPdi/rHHodIIIS3X0wao8aiyN+1CYJ87nylgIoE8nu+CYoCtVqjKnHt85wZ829spQDdn9O59w+0aC6ad0PxBcO9aZg/qMRIgX4aZ8SEYpAtbgVxw2PUNwGpo+RpWpXsFn2Bk7+l+T9ainoNteHA9e73bM2VehmFR0PV684woAHLA2qA+zyUMR75xQo8UYY2HeI625XhYlEFAHcKtx91eGsI4QZHP/QFFPYoPNt1r4AllH4zSg2dSsTvygHGhnHhfKqwH1UbeTBg3+emAWrwgTYfZgN783OTy8sx6gpmb+6QiiLenOXxZm9kP86gQ1PkMIEcYvrJIEHcrhlvMIYB4NeCHUP3mffuKmpNoIUrJYH5ZePMyFYq9UgkIUp/3XjqRTxmztI5CILwZnqkySoU4vFgZooPAYtDIHcE7MpPRtfUa1wiedt6okaNES8pDOaRg1ld5gY4AjCCDkxea1K7JG5x7AuZp+TM7mxOZAHOkY8z3zOeDV+OFH+9x+mISJm8u5zUOwKuNcLhO+Vu+TXu6s5Z2cJFX2DeWQhp1T+yskH1v0ZmgHUB2+qfOeozBEIBaT91RNA/DLH+2taEgSNnv3gUgtEgO+ko+Nkq+RswFpexb3v3ypCjlY0KuADR4qDotBn4BA3uZz+czwCjrzHpj3CXiQGQTmVQjj4B59NX8j1xoviMyAj1HJpiis3Jtt1Mjjoq00jkpXq8G9KadF4VL+T1GCjJ8UjN+9atfxbvIHARoF6hMAdWVsTMGaBp6UCcJXq6+m/khByxegm41QK8Dpml56hKBXPhbeTr/4AAFMI6RMfmLvaN10o2Kzvw0AC/oql7d3tmtP4y68KysFal885O87Fl3df3u4qJO3nPm39ZQSFPRF32uDhgP+dmYIcB5+jVH7887jaIIqDOmygrHx5wBn/5wr+urp1Z9GXograpYST7NOhfU+l14pXx8DXL0IwZjP3//X3/8l/PdMMBoZW60fROTu17RS8gHykiUKp/cX2a6eYX1Ogi87uz6j1i3tWh8jgNX6Ox7dhNyGZTvb2ugwiytYJWY3qoNTgR8AiuVFu/Vxa8Fnj6mWtAsaD10vPsopZO0LvhIZT6bkT68Z72e57eBlGG+B2g9s8a74Dz3hj4DmxtyXSB6W+TvApTuXxTXSK+TklHPbUH9+Y4TlXokX5lPQXgJaIR2xil46P0AiihKjZgFVhWo9pBkvK6JhSlasoCOGCD1vFklL20wRsCF+UGOT4/Tzh3mnr0nZ/+PUrwguBaef2+AIF0qSKQ1aTw0PYKQ8W4P3d5/+nVuGhU0KXw302qoPNOR9JucslEzUfgFEwCRRCF2u5YA0x5bW+GTCMUoYpTjtxOqywkudXFb+KR3YvOwAs3PpCXnpHdczzjSPwDq7t/jvGhAi8rSfbpG5wLu7nX2awaeE5kKNC2y4prrLel+8pmC0zPo8W5uHtotjVSKKaIkp47iGXqIJkf6kQpg6M9K66zl8hrt/VJ2PMsA5QLP0BnAZxpkPs9qdecrKKEPaOhwchZTaIIR3zxAQajgzPUz19Vnh+bKl9BPvCXz2U4/0TOarhZ4tvmPVAkAD/takE/oHY/nd1OYlHY0c5pGlCrFaYBVldZBAwFFoX1k5FhpAAAgAElEQVTor/0WoxArZ35Yyl7j5116Il1baniE54bOo5BnPjw7xVP1Vhll0JjkegukAgQbjmedKEwz7eUYDufgA0HJlf8FaxskblluC6kAv+YTZ+8bZbotoiqbrnOCvSzQZGymTl3ZXf6IQcH8Rk6me8roHTpUsEfsRw6raa42Y/zk56cYJiHWMTwB36aaxeM1DyCPE4M0cyICQmSk6QUZS50mOI7eAJIxIummQCHbjwOAhzbe/ux16OD78YBT0API1vDjvYihz6aPa2hx5pCxd008ujgtpoiegEXME593nRzkU+mtrhM4uj4+w1qN7eRRD/AZHk7lv7wVj/68Uw8g3kD0qMVTvMNWSvIW6yygi8ME2ur+hR4LugSaGiP2yfVzeVNAF/qd51m7cnn5SeaQ9rC9k+pUEuaSDtConfJw60/eqUzl3xswmzPK54JYaV/nwMaDrrv7gn6NbijdXLmHTheEil3+l9f/dfqMvt9wGm72gDIIC0u1Z0mnIm950zYo2WA0i1oGtbnynriDyT21Gjdx+L1K2c2JW78AZyPzhP4AM/Wougj72ixemXcDy5cgYRRji5X0euXahqWcr9XdDyB7qiLvHANwCHu3T56WbpXVXousVW/dADzAtsp7r5frtMHB7jCw1xECYG20nPZ+3TXGQrshGAdytNMGo4IA1+vM71xfbPMITR/NfK3wKzzxlpQAt+LmWvfEeTuPMHGr9RTGegCcA8ziUbYS9wsirzfH9fW7B9B7VLBDO4ItaSxKqgJRA2crBD/btOT3Cm3ffeZ5rEaNF8FrgF+Nsw2Ad4hnCyL+HYE2Oxghzn/z2aanLXg8Iz3Ap/MZRPHelxOG17vAdxYi8vxTLXlC/PKj4910vME44IMfCyU4BjLRD/IK8YyMpzRGDp4Y+hYPiLF9V+hjJhHaXcLLd2WNm1MYei6Qi6DTQ1Q5IU0ZjjJMmlZWnZvK1rm51ynYIkQ/ijlgdzxkeDifC8MAO1nvGqubLl4AXsa9fjb/PkeRVBoPXjvGkmA/wCB7fzzh0JPAYfPXPa5y1iNjWWFfZW/oAwrCqLaILezbZ1OcEN1wIh9J4cEbR8Rs9jH7OZ7B5ALPC1JBzSEHFJmNZyzApY4M+Jzn4il3b/xtGFRwcOb6OKHq7M+JpD07G/REU8SUaMGMh1xDckDDOzN/GszzbDw+npy0eTn82ShBjDrurReT5xzQfNKdNmgI/awUGcb5gudm/vaV3d0NAjRi4JwIxdGZ517+C7/1uTwztGBkaXmXQm8NW7OH8bRP+DmHD8wtnFbFXsXQa2Hpq48eLXyStjNjARRm7A15Q61XdzeieY3dJQvgCvyulCq9IuwPjUyhFFD4I/rLprL/rF88wJ3vOUFpQs/wj4YDdScFo1kDD2tgDTHwC0ihp+xr9b48F8zSFmcBTi1o/GY8g1sfyHtXD5DLPvfZJonvWUdoezsKUuy1vHjKb2gudN2Wj3cfAOKV58EkpV3vM62EvRHwqSe2YaNnkncIKjfIZd8YMzn2gHMidVyrt/e76S/LM8RuXC/Y1ugUK2nwSnN5biv0XV/lE2NRL1qslfn2FE2uP4C4h3aU/zf+0sC4shIwms3HvU9RzpBXFr1Vq4bbCGcrxDYoucxyJMYRNHWFh7m0ACuQfYYKYB9nmIWV+brIz+8SbF6BVov9hYDfkr/PA8QoyF+AoQoBFtL2BoepD5jcwsAxqxQzhrYOUUiS6J8NG4bUupFgVOrOSQGwwey9tp6BDXY2oPQe3iFRbEZToTtm5+Ez7rUBNKz7wzuZewreR91cr4+fM6YHwZ7CpQuaCr7pF2jqRNa7QtZ9cxxbucS6rdClWnHP59Gsvn1MS09ck/SJYUbn+mCEU4X/TLeO4QiyE06PAFs5MzuXT/C0GYl3xQLGm1RvKN8bnmGNNGo2UAU87H20Fx7PMhyjktoC5D5DzzPrjCIj3NlQ4y68eQCOl31QA3pXCG5SNW9OmMqVe/UqbTCsENwK2TWJ0iuYjAAdJcTPbcFUA4WqeYV0QrqAl1DfQkuL/javyNbcvz2IClOFOfcE2ACCK0cAjPkML/ICFcmT7T7yvcoFucXxkMkTzXo9WjhJ+8mlI02oYHTLtmcZ8ySSLm3vHEbu2WD00H8LDUOrK8WJ71Ks8801IHJ9w/BbbmYslcOROQU9fA6fhiYA3QsUXXlawOoe4eM+YPR4Oz/48Hi6c9wvuaJNyXj9wRQrkSeLYYHuaAGNrfLYGz2iUeYAlvmhf/MZ+3NU6ayg8sLwNnSAB+sDTmEir+4NRXgDcmZvUM7kpFlwRvhXOb/XIfIT8DMfWkkuL3EqU+RCW5sJ+OV12xC5d+Yo2q6I63j+9uBn/QtCPQ4yc5/xW9OgJ/LZ2L0RhIJCnEbh17mX9/z841+kfRJOJE6rSkQJA65yg7A8708hDCB87s0xl+iBGnc5rYzxaeyxLpW3gqn8JqcT+TnffUgLr/k3fYJfTzspCpiMloVXR5/izTc9iMNiWGtSBNLBoGA0+1JvbPiJZ49s5wQz5kfeafh69ATASwDFPpnTufkf/vFn677n2hSuUabg3OA/cjPJO/3Nb36TsH34ZegMTy8/VupH/nCgQ9PekPtv55oLeOGvgjNl6HUANHLgGMOLMcYOXhGA4rlUbvKZTpgY9W1pBa2RPsN4+YxrfjZ7ESyg16jPVVYpy32fv3eKk8B8A3/lvjpwA+SkS7QWBP0aebs8s8o43vH64+Op5+eG6QNGES5UR0J49UDokQJkuTAmiLu5LmQYp0xyc6gKTL1mg6ds1lqkPK+EL/GrOHSBK5CuUBhlJvhwQQQPAoM8l/86NsfC33rDFE78Hdd4q68vJdey3CD4UMwRkAJChG0Ac5Wu73RMvsf52Q/tWZHeMCebtJTdBjYq3MyfdUThFkTKkFvB7XHGWkJQtRo6ub5d+0yrhsVPOLy+P3lmnx/iibfzUZR075/PPTTBe/aaZ0xY6+R7zY+ggX+nZ2E98ptRdk5qxied4ekb5tSC0zKNtwdLrYU0G4C+BDhHmGvkaK1JZ363lYLgVT4wJC9I2oy5relDC49CFmnBJP0tNFRWghrpY6cdxOgjvYIQGuvQcP1tFh1r9AA3lJHeDiuOUQQfvj0Fh+n311BtlBunDi2ekX4do4DGPD/b/RxvCKktJ59Mnj57xt6eliuhvfn+uzE6PDJQOoiHQ49I5YOC0DAp1zgWhTPvCqDufl4vLh6ZAlCrmfkbBSaQjJevxgjgxRD854QCU9B1UjBCo03l4H74l2e4lwr5yzRP/9gKMfc0MuH8NIDDX3muObqPVIA8MoyH8dPG5H3PPiP9hdx48oxKV/IJf2dea63yHS2JAJ9DbGncP2Aj3px2RmAYSZFBGQOAMOIHN7/98M3J/6TSusY548kxkfPjPikf7zjqQSdMb8/HQ/svW/CxbjyfYo3PZo9cS1JO4mmiKAlw7bxbvAdwNd9QT1o83si7dknwRK2c5tMCG8DTSyO2oB4nZh01O4wpGFXR7giWxmbkxdCPex5AWdrVobN58Oixs9FX/yGTC9yJSrwaj6T9s+Errs97WojKsbkAbcCoNGCqRDyjs9bJg64nWr7hnY7FYrOcN4/nGQfC3JLG9j/96L1PpmKeAiEPzIkcZiw1+jEKvpzCKU6DI32GGn55S9klXXiELSAr61zwhuygMO5P//RPTwU+UYyGo5WnSSMZMKZckMeydo08svYxZmoMCfgA6HgQAYEBmeS3V7fzG7CqzmesyZ+Fn5ErMydSJTRYoscA1suzKt+b1uT67t8ahHpoeR/jSX40vNTUhW2cQ+6G9hPlGyNRUCzdb30j3/EMQbY61PuURcrbjS2kRZ+TfP7R3x7mgR6IfqwBbGj/Ojns+AKu+Ndv/klOYLJ6PuFXCgr4H7kmJcK9eSrGF4Q6tx0mOz8mzVu41I9vErbK7UR15/9rebkBMooTl/l8N88LKBg3/Hb3ChRowLut2OdNvuNpWFErJNZFE+kdQzalQuCCy4ad8Yw6poDbgrUk8Fe5sYkbbLq5bvae6wabGfMK1zjmC2TxRhWosn/J9WtawV2frqvgwTWRcTgOLms+aRqOI/cCFgG3/GuBeD2XjuUnXRhoxTmap2rbip1yoIWW5PsBo59NU3A+izVfYRJg2GNNXcNdXe86ywgaIxofLwpDalT53r1Xode2EpKZBJIbFMiEKh2Fmu9XmOklde23hev7DdPvcUgPjMdm3Xd9EWRl5H2d33McJoLYNilRYlXAUcbNFU3xSb0xkDJrRDjz1euxoCeMmZY2td7N+9meRe5xbTQS5NuzHycHKGkzgM5RRuRN8YxTsDRjGQPve44FJOcMBQpYxZuGoir4ZF4Bq/VsKidcL/dJAe2aCxDvdQ2T8byEb3knBSmlMQq1cj56Q63SvrSe6vOhzxR34CFqoaagzb2K4l4GoGD0KtN6NN2vzUvKyS2btkwQjAoCNtA15BlPez3jm3+VEcphaedZhuS6Gp4CxAePnsjCAaPsGTmjDyB6ekyeQpnoB0LGE6ZFltNsnd96m9AnV+bWk4Sc/eKr08Tcd2rUAEY1MiM/539X9lbmxQhpMQv7C7j5ooeQxFCABpoydgvtWiwLnQQs990JTSd8DKpqbiiFTDOddJ2Ae3rvlgM8R521gb05gvf5FumWN30/dOj+8xlgNH/3uq0blDd3HXAg4SQaIwA5nTUYeUBhTk4+iy44PGYnCM6HtNPC9nwiDxI+b+QkBm6LrCIXmuOL3PZoabzgr+bvj+ad0XvkDY9H9BfTyxMh9PkfPouTAGOO530xIDRjn/8+n32Pwwojoe2yrtxCLi9PbPik3rMbacHhgdOoRorOhBg+c7/pVrRyEoxGjhOFQRbUyBVfCELdT2mVz43YCdI2DwP8uWand8XRszyBm16klc2H6hrxlHL2eSxW01+MM/uCd5jiMD4DPCsjjERCSI5Xb+eOIroO9uvmfsPu3Mff0LB0uJ0A6kHTG7dTCSPuOIgOQLfY1qJk79EBEjnxr17/RcBowmRYZXiSACIDTg4YqRJqqxteqHvawW6hamuKa/Gv8NCzIGQhDNNvMLqBg+9QCbwQaFQGRpY+gJSbjSfUBZQwFOo+M5tf4twb77sUGLk/eLmCAmu04FQlFYUcJSu4rnIumPBeBY9KZ1tXe1wqVRToVpQSbp5HTpcAoJ7APY9t2exnbEbEfNhg1PV9BqOOzXmfe2auhFtmLBKpnRgQHho5EbKEwmpBbqWaCvCZI55Uq5wZX6x6wJlAvtXtjv0aScuzroW4PeIWRGyQ/1LhH+HluimUNgDw3+6dNCajXuUNv6z9FiDtPTNM734oeARdKk3nrpAVTFywhBcQOhxFYBHbD/Rbmh8bVkc5jqdIUJyTZeYe8iYjOFCQUwCDELP5sB6ZrVgz78oBwdyl40v3p4l2FGCU1xQyUEBRr2zWl2fUSMvJXgABwGsNny3kbUdjKNf1uPRZet8A+QKwCj+FuwVZKimuy0lsgJFRZnuukSWCeZptE04eJU3LK/f20rIh/BnU3pctZzag32DqyrHlGZUGXNtzzZHDzz+Ec5GxeGyz50spu1bx3Df6sO/fcgxvlfTMvKSVrBHeFzwbeLvZpdkrPKSAzwBRKuBfHSB6zjmfcPbX54xyPKU7hYUTcBxX+HO+h+6Yg8bCNkJ3zmh4pUbvlqO0n+IdpFNEZg+wg7+MFDDnhMebf2hBzPVWFuDAF+HhFvQlfF0wZm4nTge9OXpABZp739w7Q+DO+VT2H9pSiUcersMauDd9KjLfOneWMbNl2NHNeVicR69fvTkpMZPmAED65O3P875vB/QFhEHvqeQ/tKKM5Dl2o8gRqdiIjbBcA2HGlAIdcryHBky9eDOnH76Bn4mozGiQ4aT5xRlBZHAwAx5Y1hDjIJGZGUCKJumBO3P/nNSJdC94SeMXF5S30tUng29uPeB49pvn2C4q3FIjVp2PZzT8YfQSeVOwGPpoVG3rYfZne+Ujx3O07ckD3TIwPXUr8y1qcgw8Rx0QfnqKCuiNFb+ov5Rp0pchdzzB/iSlcv4jD5r3hnbmfayFaQKZ0+yLYJJrNmazKwHPFyRyj6BW2cV4jEyLiaR5ro/zoLrl4ozR62e+p1BRz/DGODqa4Nuc4vW/vf1vRFgZaFz8BaZhrKmyz0PxlmKF1bOgoHdxtMCfmenmpy2m2sK1mC6KSibdTCAhQYRunuCB65ITWODjtRJb8lCisI91/yzUN3PvKmHBaL4vsbnZevnuvaPM/XfeW2Dz/azbBoZunpuxFZbA07X0uxBl8/v8bq9NktIh8ubr6dmQAXyXykZBuZ+P1AigH+NDYg1TCxCa6+W9Vsff8cwH9g+9gKOeliMFTqjWBPxnKxDwBTPIgHpEBWGEhPZa3Tktw0AwsRlEJZDG68uzGJqpUDi08SgQUSgodDY9SXPShoJMmpIZ5Y8ogp66sueMstzAxTWXf17wRr1W0sfex3SHiDB9CHKadAcgx6NTI6OGmvfyrNPH7xz5KVC71b1z/6ZRPRSxbgsAI5hq7CkXNEJOaJDCs+FXQrZ41QA8/KupLhFuBUF4dWyjFQVSORBFXeG/563HSZpAMTq2fLY8qtmj9iqMQJ6HO4fILwSooAMA4pxK3AEyKMH2X0Wh+i74IB4dCjxKi1vQh4dKA89gxe9CU+bvVj4q9OVlq4EvDZR2nQ8geeeDBvzz3lH4tnqTd0PPT3OU714aTIR+x+M1Hu3vvzrAkdzEhOcBAUnnmvfUI5yuK03Nwftt78kTIWlLoYIJDTiMFt6ZUG37P2Zv5v6jB45xj344+3o25RqN0H9BA6Ak16bim7zL463mvsjPAkC8g8yXnEjWz3An34cm5zk88yuKUkoX6YE6yhQwulvN2SbNFA0B6pYd8dxO1IHf6jbHwt5nzVulfg2pzlcwumWyckx6Oq2VWJRzsEg64bAPo8MBp0Y78/6RB1kX5tEUnMNDPS51XpiuDPWyk9+ZeQPyq2ePnjgpXPSX/XCu/Zi+4nPkJEYLHtnrOS3/zsIlZJuWTRNlyCEezRGNoZds3AdQY78DkJsSoy7/hjQigFKbrCuHA0an5ZoGBveq97nmzayDsjvXVJ+rR/nt9+b7GnWxFVyMkNYyKD/u/dW9Ak9lvt8zhpsP3Q4g6hnuSUrJcrrIv+61evDXv/51jvOEV5JriSFX8IkTR0DO53pqD+55nOiUY3SH5swxlSa30eiY1G/KKn4rI9yfjW/U4QJou1Tgmc4zFli9aU49JTIpUsj+f/PRX6SaPvlAWD9NiM7fKJ22KLJ1BNeaF7CFnJ7QfIYl37DE7XW3AIEKN4tRb5JK6AVQQng2B8ycjb0AASoFonrQ3MyrrKpkXuTaVXlowTBmPXv8m2fc8ErDvM7VdlcqLjwTm/DMsNwFQW76Mxjeymsr3A3Kd+J7hKvWfIVPPJAFjjKwQkRG2M/boIo1Icwej9Yut4V4modE9atzD3jruyI8EVRV8HoNrLK/qROt9rwtZLaXNIUBRxDdYp96QDeYVCBvurHFE/eq9L1OwR5Ls7k8zsF1du0PCbaiGA9CrVzB5VaAFzAv4CLzy7RajvtvrfSzD49wo/uZtJDmPG3hFEFZAPgAJ6ZPHD77hhCcAATBjgcgCrjgir3Eo1BeCviMF6LH/80exgswoMB3uJ4ZV8HeBnyC0XiRm5Mbz8Gs9ce0cRlA8fWXU5EKcKkXDaVkg2fnaCP8F/tbMOw+KSjlZ3PxbgPrXu9+7Yb0eHnk6+dek+H9hujxrKng855RmKFJ+skCQPFS5Qj7VeHdtAeb4meB+7Nl2DZI+FxeVMmaluHnG4weWfeohA2ARibPjwUfOe6S3MZ6T1WuzNd373HpLHDNpQ3lOmMk7z3VyiDAb8/fekgBo9ETGN4jC6CBpGHoMZs0DL5j749X++TOyQ8qYkHnxz//5DYmj0wtSEW8hH+bG/xDjbjH/E7RC+uHIibsm/Ud6k9OHGvU8O89xAGqn2sEK1TWm0ZgPrVtveI57/MP0H14RlXG8SjNNRpOt4K5DhvbFV3AUy+4sid00jxV9Yk1F4pj6XeDLZ8Xx8AQZ0AobI3hB4iftQeEGW5NJIT2bXg953+M+RbfeMzveBDDB8mXns4EXZukXwHG5vlggHQtnT36cJrav+Ws+XrLuQ7Qiudc0HL00Rj/eEAnBzO5uRTdVaeTk8t7kEnSPXjA9fU386UgiDX68rPP8328kLP3yhK+01gQkPIdThbH8wxG1YV8z14L0vgNEMUTqSFBKlG8ufBGx5jfUYOPfFB5TV0hEN06VE9ljLFWq7u/6oro2uoi3ksxFT+MyTxW9zCeb/BAi2nViTn2k/WvAYv80MuqJ1h+FNOpOwNkcYYtfCXdmpPqmDe4ZX14X1LH4jWdlJF6RgX7XC/INv0ia/lvX/+TA0ZriaYlC0qw1dyE27Yw20J3L3CEW12z5jOpmAMs6gFQUHuvC6nAcjEU/JwgpMDMotZDe59Tj8IGcxljvTAKQUGs75EQzYVVOPu943PR7riWdydEnB6Nx5vEfwjukzg8rukCL4lBJSJBZ5hPHmOFkuNRyV5htbwwmVs9sXy/CVmAtVvhbILP/CJU2vqjZy3rgRHguv8XcNeouIp5BIzAc+8hNGSI1XDsBaixth9e9q3kZX7WiOu/nCpGEqt5Ft95LrzMlJDw8nQKqCKIAGGAho5505507PJfMFMBIOO5r89Awu+3J3TTrvSzIwmHlk5emu+DaRFIzE8hw3O+rnBUWBjKlA4UVFSpUgRAVfOXPZoWoZ8G1nhmC2bxEYXm2femzljMY+Wj65PWJqtLwBZQwIpN7/eYVYDnjOWjFp+Rs0bo5Xs8kgGq4wEYwX29LRXqfBeQVcEXIFNjcAt9P7Nv4xWm9SowXmmXtTdHLjTf9jQxWMsned/IJGSWxw5uGRA6hNfwXBXcXy8y/I58BNTX8Dayojxz/5U/kYFVwlfxlgjlG5+hcXZk1CMX3/nJLyc/+FTCO3a9fBo63pO+EfWS73W64LBjIwcxHm1SoPCyzb5FTox8oH3MD+MF4wz6yL6RzTnedIwPDI2P37ydsPB4Ffn36zktaf7N+qF8Lj8BoCqzGIdV0PEiEu4j933G8uEAnYDRoYV4IYd4eM6X9aIyv8iXfUgDSrlnxVsRHj7DNzLgMkpyrsFDlOI1dFZ1k54twajGywltc2zuOe88vNmzzyPP6/WUn92bHLO75LvgMutdT610z3XmiiqXvP4o9EPbCa3TNxQvUvUNzqLEE+j5Ofvy47Ty+eUnP39xqg7y4KspdCNGT9pOgPqs3cnRPOke4fF4g083nEu3MUpGRwwBAXpfUeBMB4z5nD6mnxBeHQMEryjPAIxeR069y+wZzdFz/Oqsi2Asa8wpiuV/aUQwFcO6dHmLkjCCCh7lo0RXCwi3Lomcap9j05Dsj7ujLqyvef+8D08jOkeARyg8R51Wz2wgx34IUt8FSg2Bq5+tZ2DI6gYNDr3rzEE56f4rT7YM2byrfNFjenFVc0btxa0R7Fhdr42LpEHpU+wkQH0hh0rjMe6HPj+egkL02d///d/nMRwXyk961zZ3n7/tC8u6X+Pqf//knz7AaDxlB1QZjiZ39L/0s8FSFqyMRk6TTW4jfPr5Mxh91yLs952K7cfpRYZ7VZCeoLRBJPfv6muF31ZuEQD17OzFldEFML7bcR8v4gGf+a5N330Gwpx/cyyqwEHAub08vP+PgO488x8CoxLj817Yf3UDhBfgoeGFrMnyULhG5PscL+gj7zaMUw8oYNS1YLyABX7u+rQlDGuhcAgIUlj2WlMJJGyZWKXJs7UiXXMIlX0kSdtj2aie5Rl6IazO3caGaxGlNta8Y30XHeN52kJEhnO9n8Mu+xkqsAj2GdMOsfDMTTveZ1js7ldP4kH4IaiuIC99XTrDazT/8f0OhWTf5uFffTdMzd5QnTjbGS/B2ivAqEA0tF8vjeAlQK3IPMCgzZZVENKPnu+rDDX6SMcgikDu4CgoPDPHc37Cu2Siu6YaNnlG6VND6eaGlW64NiCiueqAhV39eiMqvT7eoBatpI9hFV32prypwZMQOzmLoyAdk3QU7w0Px3M17/yecuH1E0/gfA8YEewqO+QPAZa0sIW6+8/vnbPFOAwfH2XVauDuv/QZmp2xYwzz/m3c+OwNOgWjW46owPyM9IoY+ylAG2MQg3B8YYbnky9az2gUSB0WeK1ilLD/0C1ezUnTSDiukRPfYXcWx4j3Bq+8AIN3JfQ6R8bqrWGc3034nTls+WyO55Z99BkNLRXwpq8sRsM6nSyGbU8O43PBUbxy5peOXItCb86ttQHMY+s8D24RWKhrfO5d71XApLwRoIRe5j/ldu4pIHw2HKyOZ/0x/H4yhWUYfMhXPJWARtof8dkrDofgKFPopHmgdF9gXh5jy2bdVJFYmkd+RO6Eb2f5+sy0kRpPOYVLhMvZ/2kPX6/pOUFt68YUSM39n0+R6necG8la4zHDCJx7AclEdVwHDVLercOGsQr2AlK7r8oDZF/2ezljlFXZp0mXg7+QGfx4NKl8t/WtskJDnzFggNAqiTZ0jsOKdq4jLQlvJfcK9Dbe4PnP6YXKcfWlelm6Un4k97Nnxxt5FKjzW5nNu/VOco/vzHhGv3GdkUfzWjXutxPGcL9g2EjrlfWVfxtHITNiJBlNnt/mrR66PvUY0KL7IqAOnZcv8sy//vk/i2FxC1Pm34LRkyBtS6SXoNSw/C3s6UOvF6IePBPAt2e0c8qvm+jd915wWo+WSsJ+kY+/D3AznPwMRvc7Qlytmn/xboh4fnQtC4w2YSk4FLx7I6I4plWGgCGArB5BmFoFe8dcpbpBit9t5bSF0h8RwppAGEkCeVo/LzNP746x4Xe+B8j+FGUNUYxm3e+9Te1bTf+8L+sI9zkAACAASURBVD4PT19AaoWKgOaCw47rDrthOO4BUEI/MDd0doFYFW88JXMd36O09LRqMcd67B4y9ud8m3gbR2huY8NxOFfwlxavCjF0Oc8NHyDQOp67pgXaEZ4VQgoYx6FA0trV8CBrgPsEudIX7wN040V40Td1BLqWo97hZ1rXwwDYQsDfIy5Z+yibYzwIYJiH/X8N8SrYFO6GYu6+QyPLCLufAzwm7xMAmt6FXw8AtEJ+7sFTdvJIGy7Cy4aHrQoPzyjP2vl4UU61tFUQW1ALkB1Drinw9pSbrLFHLybc/VBwKGh5E8VrKoz8n/Wpp8hzyX8Yjcza3LWvfMtnbU8izShTtjy561Xaeeb3LVeYTwxlFA6eqr4r9KecnX+eVl4zl1Y9b7rgGQFZyyj0+9BzwQ77lrB135ciFcK9rZ4nPJ9ipPmUkNrrKVrRQaAhzLDefPQ2nrPkAM+78ZpCzwI99YBgNOkdbZDtXsDjtoShJY0VvijJn8wBDYIVQA68H+NtVXyHT4a/Ahoa3g891Lsdo3TppawR+dXokSr3HBE76yYItdIbCOX+vgidY+Dj3QO4Eokpn2hA7eyn0O1yyoTOrmB8gFGv81nZ/+phjG9lbbxs5MTDb1PFjmfUVDvuhc8+/fLzgE0KFdO+Cl5DRhSURl+bt1yaCC2mmw7MMUZFC9gwS/CG0ikhh1LgLZ0JeQY993344XigZ1+T2zhr8vUYERh70VNJSShvzZyI6Ni5Rv48KURHRvLZNfShy34mrzxk+CMyII0njQSZMHInRmGdHdDl9jb7LoHXfoe6LBELI8cLPLP+b2o0adxIAzwXvQXt6tXlsysjiDrQP7VpHrY8UrbFYGjerM/UEH3o3pOmIND2OsPgvO/r9u2Vz9VDW2dzPzTFf9yb8H6dABoKodXqEAFx5FyNZ59LrjHz5lm5vpEOn0fEQrkIr/38l7+4zqALRhEwARC8AEFBmAaibFhFz5m8IwHnjGgYUEtuyC6KbT7jfjfpHwKjJrZi2bwAXi18keBgMr1P/NYD+VxQswWuzJxNWh7C8EW9JIIm5+X7HIsEGQ9PmUFPW4R6Ubz3WcBEmF6gIZHwTBlB8KJgWTLprOcCQHtd9tnuEaLMLcLjpTBzjOa4hoAXEL1N7Vl3hN1q7ZRrq8QIr24wd0pMHnkyP50K7oDwpidIvDdMUDpwPkmAr6CItYagIxQ3oMW8HfdQa2+vzQ7jxyJsDt0GAlewwUA9e1vl/7zPglH3Vqtte7G4h2cKWre3AjDqD9e8WKvlmdQA8SQkLV3GhUBJrzxCfvMwQJ1gFT6TkfEO844dwokyic04Hou3b977ze9+m5BI6DZK8uS0hd6eWqhkTZpvKK2iNPToSftHOb0Eo1kv9rIedP5Nk+1vvprcK86mTr758ZbGm9UT3tx/5UEUGXICADDPdJ0Mu7lvCm7W2giDfME9FEcwXtaAezziMO2tCu5cEz0SemkEvDw7+1d5pufznHD12OeMiWvmP0/0MezHM/SS6TF4ljGXFtyXehYEZXo9QhcTdt38vwvdcmrQGMMAJ8F6gKVyYcaCclB5bblyc/zjCS0PtxAp+fmzs8jcnDPeWoLkCoL2+nzeaQiZ4z8TiaDCnnD6pNdY1BC+0GyeZ2eejXiZM8u1/FxP5HjSLt2mAOf8TQV2cjFrYDynfxGmd/093cf3C4oi+6unPFULGRojt58zjuxT9dpXc1KZxq7rG6/4/GCwuGfKCeUR75GPfN6WHxuMbjnie1XcKSKjF2Zp2T01t/fV5HDS4zWGROs+7Jf7xeSCQifMX5BAhCbjGPmdd6x81gCviYjFMzpEjkf0/WnZBRD9+NXrnLSUnqak4dBlBwygwTQ3sBZfIdsBpeOswHucM++pop/jQZVn8pt7Gfm6jK29Hs9pdxr0e0+U3QFayl4yAfCoVn6Zlrd56hoOxSCMR34KLQ+gVP/7+XVgtbqffNvoo+ZDXjww74YnQ9sFbgBPcNOVucjudcTx5lPpiGt5p15W8YN8o0dU3cdYjhf0gFrBKM9Gv+DN3elC6iHlrTJx4ynnpK7kb9MSee7BeyciorwmTO+z+O0BI1m/4eXf/v53+Z3c3//zk+MZhZgCJGoB3EKVFpRIGBa6CC4cfBKfy7wBQh2c+Uw732oDAxnVifoePbUWoGgVg8Ql3oy3ZZYu2iXgugwFR/s9fhahsq7bxK/nyIrEF4zheiHsUQa1iKNM57OMb1aS37qv3WyJS2GiAvL5bqr7cdejQHiP175smzj4XiEeIkCg9F6fGYJ13WhtE6Pjqc9owbf77XM3oM366YlYid0KGb1r2dtFRxHYJMYjDOdzj/OU0fgdgEqu2PzoJVLxuZcJK7TFhYDY6wUgetTvulYoua4kWF/vTYWQ126a2WBUL2IEGt7R5jW5p5uWNzBgjPT9FKjLBxFw8yzbdMhHCivGowW8hahevSjSUSYIRMLrKtgDZB/evOv9rPdBb5VrkfkWGGokoYu3QHKON9xKGx+AxIAL9oKWLnhMEjZrZIU9thDnOWTlWqtAfRfN0qVbPttGnCGnzRuG4AnLZq/qdcP7knWfiTj/yy+E2QljFlyGbq9SbcsbZNkCo+bbagQDjgQM5nzyHMGpskr5xXfb266S2cZJ6L3HWXpykR4jgYyeZbChVf4827mhFDRoNP4EZVsJBlTAQ+T+ITvmwakfmH/z+yMKqAjbt7XPDxwPXdlwDOED2j4eDxHv+XJ6S4YXWzhIH1HoQ9AgGLiRKqq3u+bJEZ9WP/HOfP7lUVC3NdUBT8kRreEW3mqh0cPj8/D0Idrhhez/8EKqxZF9eG3m7xh/7G1lTPZo/joe6QMTjTKQDrEjL1xrcd8Go+6vPC4Y1ajUEGF/nnXesw6TjuIZnj8ALObUKt9eT/gYMIjzAK/1DxOWzol49QgHAAKyx7N/+gefWgHH8T05x8iJeuCVzYBRipU83vXNnKiVfsDjKYWvyQlHNrymaf/SyTyNuRGahwfJY09uNd7pAGljeXVotGXS1Vk1vgWsGqryf2i4hogGDcBTcKa8VSfvw1yij2vwXgOtETn1tGBOx8hN4Zg1Y/2Vw4JhPZoagTwnY67H/abgzLR9h4A1RhN71XzpnRK2DbFb/4B8Kt34me/VABOwOn48o+rGrFGPd08qTGsVdLJoUD0MloMdtr7zWvGfh8+oo++619mXww7qyAkoh04HJMcAmDX6w+fTi3a6ISSvXDBaA/C2CVJoHEXitxDQySl1MFcA1sNiFVX64AGGKkwEo1x/AWy9byoVvwtD1+Pi+32nOaLes3ND93P8XOApYHDcMqOemQ3gMg4KexCqtTI3MAghswbRpLiie14u68Sc5z48o87He91Y3dz8bX7YnY9r8g7PaN774OVr0V6wmeE8PMwRdvVA6FE1xJZ7UD6DHg6IfuROZv3rsUJ4xIXfddDTqLAgIV7LJ88pMPezq/h6cobCZBs75v/AYFqR181fL8zOmeHf7ucnY+XxI6h3H91fm+Vv2tj/JifPe2WoPfY9Du/bIJKwwxXsDe0rkOJpmf+u9wgGHTB6PTcVqnnefGd7Djyg5NHpWUtBUYVcvA7Nf0obFkLE89vG98nDWr1p98kx14v0YOc7dgGfHqJ4M+sRfV67Qy9HDtz2MT1+EE/6T1pR/XYAyndfnTxYj+XbedMbqKPoXFfex/F/Agzlz6YtPwtAgW4ISbOOlTc2PX8GbzGUAd3zc5rZHwBKCDq0Kd/NmgpebneCtW5GWgyRb5nm8wUk8ruKTaC/ZdH2ugdoFCwZYfE9ypTkxdYYNMdPXsvalA83IOXeC45YAzygyCrzevF0A0LYX5ZoZD/esJyKRgHTgB7SLuJ5KiD9hpZ75BeP0iPvGVAKWNQzuvNZAyKUX5VT9gA1VIinmSMYv/ziFDZocP+0uZ2sg2uV88THE25hBOtNE37WARAWmkZ5t12RKRwxINtrM3qpACcA076zDf8bTfjZ9FM1pKqcEsSaHxp+6bOup7zFczdNoXyFftzRnK379r+VFUaAlGfKHFJgUk0/7307p5sBRqWrRD1GFsALX33/dY37Q/t4O7PFNMGHXJI/UO8zhgee8fkMo4RG+hxigZHJ3xgu/B2vbAvGNKrI2cUb//s/fBqv6MdTBc5v1g5ZWda7IoVnyA+hjxZBq9NcT3nKYjgBaehJA7JPlRd5BrUbOjtCT43A6BVkPZUJgqatQ8w3/XhOlcKbCO0hp5NSUm/+lk88KwCx+EHQazpSdGuBWnRLI3d+5vfS+OX3poEolyMjW93Pvy0Islf3BdvN2UzK2oBpjBf4Zq/53Ts8yPDASg8QdDOv8H0jkdIY6T1Z1+qya2gPPSaCt5yFcSI0D5frPQQBgz77/ddvTwFTjpNkoRqGzSa3OMHFfmnJPTxpCtt4DSqwqQ7MJj/lo7i4LpYT3wpP0BVCbGsgm+9HiRRIPTPwfoZjlzC3h4LnwsBbaezFdHFVZM7P90Xok9ORRPnZJMIn85MNbg6jx4HqlZDgBV4Kk8tUBfg8RxCwlbOeSeeYXF3Wu0Sfgooq2oCpggWP9bwe3hYdXKBNa6pc2xNSLEjpOGjtlHVa9ykgEpbrCU7SxqUVLGGUQ4nxWk7zrg0cPQ7tWVELPrNXrex2PTQwQviCCK3lyKZHiO8fMlZc528nDCqw9rMNLPTOPpj7YZ2GX5oboyALkOiYVFpbWKWQqBJ50yYnyTBnlHJCNlWm0FRyayukEYAIExU1J5igbBLS5Wg98iFHkX700YSX2rJo702EiKCqRpXgO+NCgeOZg8eWEera7BztfN/+v6EhwNFIEPILuZ9c0p9O7uEW8tK9dPzMlzm2EABRo075cK34ec/OtdILbD4cLX4iHwDplRU5q7z0oaLJ+wEp9cy5ZxuMEtYEaJ01Pf08XXfTmlwXgae0Ld/7tzJF+XVpgFD7KAobTcsn5tCSPhOaMjcSni9gjhfX/pHlVw3CAI3SYdZ83ccYssZ4yObfhAw/HKWdOZHDO88lV5QwLJ6wU8h0DPMYuxi4GCJ0rBgwFK/07HXk1jxTw4l3eKb2Ta8ZuRt6KJjFE6qC43rAaBTzGDQxPmYfT8HISWMhp5T7VWSshfM8SrV6ybQxvge4E35vKNoG3DvXWplmD07Bozme5EImf3Gea76qPW0Zo6Df5+hluh7t6kH3B/0ozWy9tT3v6ptcxz5RsDT0H4MdQ6Lh0DQM53tk+AzQ9SDpR7CZdAguovE8fEshJDRVPnm/QoHnJy+VnGG847MPFEb99DvuwYvedIDmgBc2xAiMk2D4BDDK2nIIxxccm9n+x8iW95vWZw2GzibHfL2G3D/0YKoHz04LOkLchM6HHtLDGA98weizvDosfvru6hig6As6Qaam8pw5FVzGE1/H0nMjffDCzvPX8JO+owt5dvUe79b7GC+gxnKdQ3wfJ8U6mz5GVHNIBaPHwDodjZ4xg3rQYt7rQCiWOM86DiLW0ohjjjql2G0+39Ecda7roCOF38or6Vfa3NaFcv7omKO3cYR7b/Zn/nNtlXXiq/f/+s1fnROYmmORghcBCflE/VwB9mCcR4W7ixQCrJs9zFYBmo3LOB6uBZX7BiZ+LxjlPkGVHkcZ2DDPRuqbqS2sumN7QvsQMouvBbbvdeP3eAUZ1+rqwpIDSF+26+3qM3cOpsqDtdQTGjA49zmfF0oSxTL/Zf7l9u0RjQJsON4ijTvW7t3d4D7HanaYP0QAIwOee+YyYDTKBJBb5g6xz/8E/38EOOf7V1NYoDVoCNa1cOwK6IC+JjS7JqYRyNwS+10zwNESNgotxn6E8sNTspn10u0C1y/oo7RoGsIGZBswuS+OJ2u0/hPw+Gy/k154luuRECALjHBsHpF7zBy5DgFJuF0B6vP0IPE5gCunbsw4BJ/xOpTH4MFUWUMny8gxHytzqXBL66Uo8cfhAngZoT/f7b4bmpcWGQteklNIQTj3cRrPG46mI19pcsRQYPKZwlZwyBhjVDRcd9cLALWAhsLUk5ui7GcWep0xDBmveXE5RUaPSQuMNC7vvGrMMYbIoa5VgMgoV9aURuiAfQo+rMrOms54N++qjHzHXvs9Vz+XjtME/MmDfhUb8+fwDMYDHzT/8AJr6Oi9k7cor8Ugfdr38F/BUK6twyH7nvxAGqafUH1y68jznYekzdaAFM7Z5m/mnGN7xwvKM2M0DX9l/0dZo+Dixa8hw1hUPMrafQgFz5CPpXdzQj+YkHP2peP+fgwKvvMzFSd/bzpBXGYMPdnIvNHMH8Njrr9GO95nwtmA44YNM45VFAVGYz84rCKerOC4x5rzPHhw86vgI8YONGhajAbzou0tNzKXqkiNaNYoIdnSqPLbiBcRBfYnpy9N/qbdF0x5AIy+P0A68pVUhZEd+akH2AIwwOjJPx1jj9QM/jdLA/yFRl7/7KQIAEjRHR+OF/bIyVmbmV9SKwZ40gIL+cUafkMuLXvWEH32qZ46c8d35JV1s04AnuN6/5ZH8L5zHTKQCnedVWdKJ4qrlzFAa+iafeOz/N3vjcBZQKv+EThtYMezv/7iyzxDQ1i63uDM97Ie6np1vOMyshCAOGtpuN3olzJFOejztwOD8WyA6nfca/sxPmMMhOnFBuqwtBCk6LRFfjyP6/cJUulkM2vlefWuv/pKecN6CmjFHBl7nQlW0/OOHGfaKJ/3IGMOf42M+3dv/tlp7VQB8uxJ2iDneVIRbEPA1+KE4bVImaDCs0pSkOnkszglZIlDRRdPDz3lsNTqeYxAm5uvBVNr3JCygml7QRSChuO5RmUUwVZP5gaeG3Tt8LAb4HvcGIWTBOLfAiKBSdZr1nkrDgn4jkvpRFMEGKeexJw1XOUqoe2QtmvK8stIgoxcj9JB6Rf0sGaE3b779lS0uyYokjAmNQa1ps57j+d8pz/wN+Bqz0chKQhyTaJMu9bcZ+6Ka2juidO/oJQimHp1/I5nmQby0QcjkJY3UjqW8ULkBY/vApQ23fXZe++lCWnAdXduMC+es9///vdZs3jvWiSUMRboZZ0w6kjOr0f74fE/YbNUvOO9wQot+JA2fBa/yYnEE0UTZJtZRxjFQ3qUJN6O28S7z5In5IfHuh+rOSBq8elWhgIseUgwk8IXlFYNVv4dJUNRmkUUGhKlsZ32Iv/Bz0ZmQhtdNz3i20C57DH/uHtVzwfjNFcr52F3D7I+TSPalecRgkQWGjaDn/DskIcYZTFrBxgF6KZPIcZEeejmFnIu+AIXfK+8sqeg3nVTPtwL5Z90eTbvCNANatMKp5/z3fWe8VnDwNK51fOCjyuzdsSjPME+pgUTYfiRBW85vWX6iKIwAThp70TPUZTLlxPmI2RPgdLs1xeTG8o7dGTEiKrCzvxLU1QvMxfmDn+oZEN/baO0lRl7v/edfrvxtLZiPYsz/5Z2MBJMPcpnrlWBoAcbyBM2XI/jZJaPYj+Lluw9Kj1zDcoYxUzepXJVeZM1j2PuOFuyN/y7vBRjjWrnFrcQ/YDm8P7GS2Wv5RgL9XiXB33OsV3bxglPFtXggM46E/BoE8KPR7vGVGiXE9ZenfQVPJNIF+XL8bQO3SelpT1GMT545nhEoYfJjjxV9GMMvSZXdQrUPOBCB8ChycNz0G3Otp9/kyeaU5baTsr1CR8vZ0fwQMHp9cY1fcKokgBHulBWCbou3S/HVfRmvX43vak1HLtgLPK84PSs2SOP1z2mG0tIbjmv4sxpGhs5zIyNvRRUuc7pJtHcY0Gp4XoLO/kcT6U/G5ArFwSbCXvXQEem8HxlNgXA0lu8qU0HEUS6jno74YOszUq7VFZEDvZ7UxGUyeo5vZryufd+NPxi2sxZ0+bqD52lwX9lBvdfAxVjC/z5H37x34M0HjmgzRuR8S5qrTK5q9Z77LfHBhySP61k/LdhMBXHzQUFiJaJY7kX+NBAOb3nsPYi1F6CnR2uz4Y+FTA9A+brIWt1PuPagv1dfztW18XrN4j1u+f12H/vdfUZG7i9BHsvw/OspGD0MM1JjFaR8eyAOxVLjYkNpniXytNcUgk8IJ+QGe9ZrnRPNgoM7vsOIde6Xk3KI1wQclDc/Jy/HwUJe5332PPvhie4JzS2jIIQZoWWni897j4HT2L2o8eV7n13n7x2A1P3J4KQdwvg+vfeM5XtpgefKTAlTG8Sud46BWR4oGtjoUsAU98Z4UKOJ2AIL017H16hQEgNEEFx4PxKCBG+I0cUwBYFePKyY/nD4AXDKmUBlF5CCoNcK3OWNp1vz4xrFOCgwSKolLam7+BRguMdabP0rFvpQKFoIZlN7kPbALt6M7bRsMfzArgtw8J9tBuHa+oZ13q0DMm+C4x63KcNsbNHM9Hs56ytx0d6Pv1WfHqhb0u8JxDJ/PQ2K2NUJMzJPX6Wj4R+N70mn2+BXflA/vcEnyt3Kge2JzTvP+L5tOuBV5NWcQqWTjun5olPWF4gKo/S7J5+o+wpYCgFI811Y44ZX+Wrc7aryG0dNXsXo6OeEOehUaTBh/IzJJtx1mOvgWa/akHlz1oNrlNEwyx8iuHdQp7kddYDA4DnHZ6eZU6p+5S1nftU5GnsP59JY9Ln4b7j1dmRv+yfkcCGbe1qYA4t4wNAUDwW/imQvOkB1Y/miAI4s86TVsTzcyQr6RPkaNfREFBUedSIfY42JVye6vkCzy2fIIfQKuk1gM8Bo7RrGrMjqRnkDKdjzvA5P/Z1FuTRMgr+YC0B2XhDAd9IKs+c37LZNMCsHUbKzGPrrPBdPZC7UFHgomGqwXL7pba2Rb2xjdujR08Ej330GfIDxoanVSnzbSt205JWLUbm0781DAGtPOcW7daBggxxvY1IhveR67OPeAr54T4MH67l3d4Tb2IPejCqtOnU+oCtw0N/K2LIeuoUEkRafEcf0mtg1+DSY2qawdbjPJtn3QgvNFHHYfBajQAPcLFAGL2Uz/oOPcCC3szp3//8X9ym90epPBKgnXQW5h1gVIIKc3bxYxXUG7JzslTKFyg0BzFNTwtIwmxV1mkXUQEZgcVgAR/bsqrVuIHzs6fzgsAK480YAoq8aP3IHJtp9/c+w/Xy956j16tMnfd9Ti3oC5Y7P7//SS0q98A+jSYtq9hMfFC5a9GxliqKPKMtVRKKIaRasJDjQLGS++IrGBYYDShpgZP04XzIGd1gFCbbe/C8VoblVchpm0HuUwt0ItgBKKU3lRf0tRkKoZJ9LxgNDfZe1+wZ+G+mcvwI9B2C2ILRffXZey4yMIJYD2burddGJct+IWiwoEmAl6acFzlul37xJsz1ejXhixgbAIwZhKFogKaeOu6/7Zmi1I6Q5xnxJvS8bZnftdHDsD3Z0t4Ghhox7lvagHXtM+5p+ZLrZ9+Pt+cUhMUDMuPI+eYr52h7lzzDfI/JdXN9Nx/tcbkneGQ0EPK7809okPC3Xl/kDN/rKa688nhRrze9QdkV0BCP6ctCzvv+8q2098zvz3wp3V06p4iKMS6gLY/xDvYx7+p4w4vQReld48G18ThJgcc11pXJKwWLZ9CfMp4ugAj5d+TQjewFRAJCD4+dXOAAiVH6fM+Yv5ijGV9PAVH6KU4rJ+WN4VDo7+0UfmxjzZ6sjheQpgx07/Uoq3zDV82NT5i8oDLrxBFE88PYBebSG7yJlzuOkp70E1prjifAiTSJPwLupZNtOAKK9eoKZo7RcorNLu88RXFQwsfYPD/KPT1lehlzauHyzBnaF4wCWrNOYyxEbyGz555X4xk1lQ3aUPam/yxhecaYPNqTS85PjP0aJVmPGT5ANLne878PZ5F57utxgCAfQxcFo6ZgxOvFfOYtFCjxXt713TzMFlpJlQHsLnpNf9LSlHJeY9z1sWo9OboLVPEOxr3bGQm0bmFt11Gnl153nCl7zne/lhGlIQXdKi8FzwBF5Ntv//43eY5OkhxvOtfnSNzqXEBpnAsYByN/1SkB8MNLelKlAcGcsoM5eUwo41RmelrRCx2V3q20ODxyl++iW0i1qqwQ8MWommvRuX5HOoxeT9+jbNKLKr1cLDXzRP+EluY/Cg4//fTTRv+OMe24WffwzfAB84V3+Vve1mEWOvyPv/yXc+8Bm3uSd7P6YMHBVvh5QIlaJahnVMvQFkk+7yp0QAuKAW8agzV3rSgeIshJK5w/zwJX6VzPWy0TG4QLCK7Hqm5qcx921bxEr/C7kqTzcR38vddCZbKBiQJAD8YGZwpdnrGfp+X2DNJ9F2B036tnlHXa4BthsZ+xweiu9rt9ZBcYJURNmUcU5hJOGWdP3hIAGod6Bmg/TJiM8RyX/AGRW9jJYM5LD9n+PPvQC+76lh4FGioj11Ewei3eCvJngbMVu4LYsUQxbKFcGtt8oOLXc6NARIDEOiz9qkhQbnfMFfyx6slBbL6MVv5hWHpFPirBwwvm0Kzx5P0tEoC3knQ/QoXq/A9HyAi04lUiv64eJXOKpc3t3YlnOHlmZ//e+dM2MB5DaL8+3hclZXyyhSuhU3hzHhZhRnGFMqKGroIwe10PgXSl4HwB8DuwTed3X6vcIpeWQZz1mM+iWAQLDd1GafsZ/64X7HghD/CzMb7HovKZayiNCiz22JWJ+zPn4tyy7gBl0gDKv4LRLV89nSRzaI7fBhwZzwoPhzcwSFiLesEC0mJMVv7UCRA+nf/iEcsxrpNiQqhvvk+FNgZi9+6cyETboAEDKxqFQnnz8dv0Lfz9b393gRDjolCE9+JJdb/P+J70TL2+fBdA0xNkLAxhjfFY51kYWCuCErkR/HwiRFGB/Z39513dS4yWbYhEZveZ6ipBMd/BN3qReKyeTUFCilngRwrbStfP83MfGIs5dPKZ+yi4ewaj7qsnyGEE5j0tuGRv8FADGjEo1XspfCMPuRQO7eAZBYwavbz82B7A3A8YPYcb1CM6RgrN7VOgGM/5oSO72TCWdAT42UQSdLM7YAAAIABJREFU6hk19SFet5gJBwxvnsgJXcjMynfAdkDKyru1Mtw0NGjBqnbD9Xk/chVam++RYwF5TaOxQEoeJZd26yX3DDwhKJS/5dPcu5xw0bsdt/rg9qMtqOXzjH9AYhr/z7xIqQr9shadLzwnduF9Ak3mov5QR/KbZzJOilct8oo8rNG99WpkSsPg5qRuvegYY7S1UPDZO+p43YuNdzaYhC69l2s8xtqxUyCc4kzsWIyJ2S+9xxqN18v+Hz75F9esU8iq8N0wPtfCjhXf0OOeoMLvekbrifijfKcyleF9BEIEVJWe4OC68ymiijB9hJcCKiRmPR4dV8ZqXlctqQhDr18eCBWGSnjPf6/B/v5ZYUs4G+hsMOqmXIHV9wsABAc7fHHesbNbCI+MMliAi/tlvhf70Gu0OG4Y0TAd4TnAQb2II6euotoEJxh1TTwWdlvvuZ7cpGX53rwiZrDGIrC2v6hWHGEfFbBK65kO37XmCjgcR/v+7Xm7AqcK746h71SY7ffuNeZzq5q5V4DH5zenuSDc/RfI6qFDkfoehA85po6DNfiOPrXNUUSIR0mu9iaOR+UXb8y8DEv9nKl+VidKvIDJ0C45cAIf6VDjAmAhsN5CWhqQX254F286hmLX8npjxmhJxwSt4dKXx8iaW+VeOHf3mHulBffUMRqmk0+3PHrmXb3JArQAgHpkbz5fgZtFMeHx+U/P8vEmT45jPWkRuvWSaAxtQyV705xNaYjvs1cVuhoge+z++xrQlQmMJ6FjjLoqbf6tsbLBkukXm/e4n6jUXmvlwOkl/Ch8TGsmwMWEZZG9FCbRTotelfmcnLjKTL7L4RfIU8BsAOmRs7zv7SfnHHrHHdmGjJ418Exs5aT7L8/SiSR7Neust+TKNkLOTWPJXtDVQN3TCAT3sWZJOaJR/Yz5rOEDwKdF10EVWZubxze8SVX+LXSDFnpNvHr1yoVP3pHfatHgDckvQSXw432GPaN8uy6sD/N95Eo2d7NjUP8IpgyPA0Yjf2znNCdfJVrWam+V/k+mxVIKEVnb5PUfOg+NYOwWPJ22XqcSH4/3h+8DR8f7+CMpAGc9kzs6+391wVqjb+eY3LRuoql9ZVOAPGC065d0mDpBbDF4+1bXSyvPsF7SuXM3ZQ/AFhlaL3F4sV0FzMsmnzmfr5aU57qC4DoPlHPbuRDgDgCtTEcOmSsq2FNWkcqC7JBOeB6g0xOeTENBtkeb473M8a1n330e72BOHuSAXDdlwDHKDz4nfFdsY+vMmzZQOQwod02f8RDPsVjpu9KTMlddtXXdBsXPe4NnfxeZ/aztrjxaFCMg4HNoICc7VY9E1pU+fff7/9fbf34LmLabVtSqgthKZYPRCOSGxp5D9BFAVQAKI+8N+MLFXCveMCBKLS5ymKC5TFGWFYxXCdYaNEdM5uU9G5BcAdmwtMpEubGVy7vA6AZ6S9ZcL6cCa79fBbGBjYTE/GIZlgmvV/WaBHqb/xiMSoA86+YGKdyWZ2uP+VY+FyRcUF4v5kRw7s8Ly7Ebd4myTfH3urF2VNOb8HzAyuPsetdWZsi8m7CuwqSqPExfT7bPVxm7Ps/75HXfzPGTXuv4fbaCZVu8G3ju9XR/pHuVuPS/9/55bNIA9yjQ7HcJT9iehKb2MOPuCfezj06agCH4Z3rOe+vR88QXge5Z11FODdVEobd1i03fdzhE3st4m2stf+x1z/yQ371u7yNKMXyCZw2aIudw9k8wqpLReDKSsQ20LRxReM88uffreU+51r1hHHpPBBiGNz15yUrnG4rtWoU3Z9IJs5kfiCKCfFt9bwpGxteK6D3W0FnBaLapPL3lo9dv+r08X7Cr3OEaPbbSmE3Xn+XLNf4Lzvx+g1E+04DIPoyCzmfKAhTohwNmBkjm+MT5PL1haZRNTjlAEa9ZCmRO3jAenbxrPFGsHconAKjnkt/UoCqp3Ud5g2z1gR5HQSDXGHWIx8q9md2KIsQA5v01vFgvw7lbftupjr0NKJvBs996vFk/Qqg8k+8Zp46ByCnPpBeQzvXKE3kcr3nSKOoQEWA7PnlKGRpDRY9VlbJ04b6578ojlT8eKNbYCmwqyXnuBxOJiBwrvwqO8IwmP4+uAgnPt41TAVx4CBmA53kWMyF/+okCRvGSFpTGsw7g64mCAYsCrNmDz7/98r1vRgbxLgvAsibIiOr/rBv6nFQHPuvfynyNkdB/Pd9JbWJ9a9ixHuoZPr/HZ4I7lxcQWk30sPTLuw74Pnr1H9IR6iCu33TgCYasPe8HxEXmYGSU9t3DADk8rbPmjG8bquqknEqHY6NyL1ineMCUAvMtN364EZSCZY8ahfYif9v5yHtIseHf/rflD/+2XyukIY9aIHUNoAL7DdCvAV2D2Yjq1YkYe6SHUbiXHNrTdcECRGoslEvSuOD//f/nl//DjO3lkWVbOPLgZyCwBbJCJc+AYcuBO0wvU7ohIWiEY1ttHH17rNbkwmCZtFBG5adndFsAuX6BmL3wWzFksxfYU3A/z+NdwPPZ8/CsOFWOLuzzQvO3gpZrEaVb4Hh2/CVW1oLx1iWVe2CiETpew5wjRGHUAgffs5+dsVqQVs8y788zux40vd9gTo+o8ySdQPoIXaxc0lh7g2YVhjLVpheBmtXj0ouAg1zRhCErhPQY+06twLsOVfjuIa1v3iVk/F7ae9ff7ovv3ArR9ZRR/c45us/PhxYogKTNHZ7YtOP349c5c8cbxVqgPHtqDAIjPUYr2A1RooBjVVLYNPrk0f7m5M8dj9UReox3A3rDflynIMzza9zdtazxp+eazzU2XIsYiLP+KIAbzmoY+GGUHCWkEHMfM3YMkxHym8e2jLhCqrLB9dsK5bazKigzvJmw7Hy2T+DJ/avNE9fkyMLxIEcGzbqR9uApTmnmzt7UGPD9ex8FwY5boMy74c9b0FA+3rIg92TDTg7fVj7KIvbRdYhSJQevgMz92zRuvr459q5t+gTj0YSDNVzn77c/e53cUJRkFNp8hwK2IwJKN2AKh30BbWRuu1xwWEPWrs805GlBol7Bu+8du+tEWA/ADV0yL3PRNLBspeMpR+7rDrm/8LDUOMAzGn3QHFPAKJ46Pc8BaO1hms/xsKLr1voGPA8o1aDL3Apu7h7MDga49r1bX2ZdKt++o/0VOdV4e/Egdl3du0tbBUzKK0BoeHLWPoZyW6DR2YA1fEXz+Rplxxg+J+5Aw/EEE8atl/fQ6OTuEY6fsSB708g+Uv2EoAnXA0o5XjQeckBoi02lcb3ErOXfffbb62m+HTyql89Z9A8DKHL2Sc/De+oC6Z/fekOvTm+/cdfdnM19qEmMp1m4RAyXgyP6adUWbJAGfemd1EOX9BOMsnruoueaskIXGNaB8Sln1QHuqQbEB9MTN3RVB0EMwh7PCX/ZEUBv5F6HjSNMDTFSdHsQV9b7PnnwhTFc0MjYBNlpC9h1+vabSfOqN1NdfaNn5YtNq/K37yBSto0tFJLgNR57Ii0FozEyW0CrPNgO0AtGt7DYSllBqFUrMVzCRIjWagyAkLvqSbh9zLRowxCn4GGH8COcarFHMLda0/DEBaM+v0rPDdwCWeXt7yzcO6rpVdZet5/hv5+Vx/5cwLKViOuyBbSCJZtUYCHhGJ7nvh02bUTlhnQBiUfYnJyUgAn+3cRliUNFfYVc84KiSFDGS7jlmvYZvdc3nCFA82Sau+/z/aaV76c11ClcOaEDhfEGbQFEeFK0luttyBxq+e5xu568R+uYzxQwm/YQoxscPO+lYRWVn+ssswvU3KMNeKQtAdoGdbav2IZBxjsCiN+G1fl3QujzAr1GjiHWbo66OeHiFy3S2Kv1gxIMM7eBO82/CTHadcHqUmnIHCzXUlCKZ0sQI/2HjlfhWdaqrZl0nPOZ+3zXEI9JjZMoNIBJE/SNpBCm2TLj0gBhvKEXQEgqoWuMbHkjDXn/pdEazyg/Q0QBDHjqAE6syqxXFDJzq1K0HVPkFEIawdmQvCCD/cgY1h5qEClkpb9c95wD2XcrG/a1zEMF5zvCtwXIm1bDmoyx30mXO+9PALvpRPlrjn2eT14uRUiAjVkfZEbkGvlrE6Z/Q4h+vKG08EFOJtVm9jPhQrxM8zePAaQSjo8yA+iTMz17bl6atMdYATr8zdrdVKSGF+O5mn+T6yzA5v38eLiBnsl4IbvGckTG3ohbwOZcw0+U6G11dRp128Q+1eXonnoxMfjQTZljlW48Xu0R6doKlnhW9g7eKAC3uAyDZkcnXshHDcLmTj7LFK+VTgzjq3f0PLFXmSc5vTNmUieiQ5DXyI+CjQ+IVNFRo0QRw6rK5NACedzHmZH+srOQyT+lKh9bDY9ic0dZ4le0zhvZHfDXCChGG2v11fffvvebzyZXeAagsQkAjnxhTfz30u3P6Tx2k1B/WWTD8HmHgC2ngRVE7epy6MaCJ/lLA4pxaAzFgd01kZdcY8GXMugYX4e+/+zP/ix5mkQL9E5GZlV2KJu2EUK4nj6ocS40F5br41iYNcar/dx9QgAtL3M9oW4Pw7BS3/eFf+qsEETGOCFfddbdHFT0tykM7pEdK+LQKhgVjyh3BMjOS8xhCsE1MmpE6zEm0uGYjxF35IMRwj9MEa97LC/47vf//cf/3Y8bUcscggMF8VbaClombV5aFrFgKYyMxcjfreDbDCoxhFga1s3tAqb8+zAY79/Ec8HhEEsslhLGVng8a4PCgIl6ep6Vg5v/AuAUNPHdFrB7nRRIro/Cy7HusUepzLMc+1mqI9Q4pUbi994I5Gke7Nxzf8Goz1CpY2n5PMcQpVlw8JyroyV5j/P79hy759w4Czs/BUP7u/P58eLoSaO1ygY8Etgzw1sA9wzu02S5IQXDMFxjGGEr8L3HPD9WWj2j7vnez70u8SoU0ApGHOu+V7r3Gml904fWXCxsCiRq7d01jFH2yBXbOWm7BUzoa5rTR0jUaxdabbGTFncMgyoAvQ08/yjKAQkTbmQtEF78aDgKNgV4+bs85lqgaHjnpeMCQyMSFLMIPuMNGAX2wmOgEiP3bAbjtQpbqinT8mN+BCbZx1ZHC17dA5WHdOJ+KBS34nDctJSRHrJvNXgFn55mpTLd7ZMAEumPCM8w/jnvMPvKftSgThi4bGElubRoj8pnY3DLmS3oXZ/sUw1DPU3mjYW+VjqBHphnT+iWR/K+Csc9j1HRCnhD8ebnk/f29edfp3AluXekkFApPzIlDcUBFfXIsY98p5JGPiesh/cMo4o1m/+Yn+E+5WfoNyLl0abveIzOCU0xrCafbPPopePmaoaAdGgIRAs2nau0EWX8zRT3zfc37aFg1ChCjs9tARn0oOzZubiJ2Mw1L2SWAmZ+76ND9dReoFrD3P2goCv6sHmJHkNpyzf1o3yg3L0GcPUdBwvE297+tqTD8HPBEMd7AjoLEgSFti/7aBrga6B88ubtez+b/qEnwjGFJuzFhOcZG/vPMpP7Ld2RloCMSQun4Rk6Kfynv/v/4j0O/XV/N727j9aCbP4JLxQnOAdlhc+AJ1K8g4GEnJy5mXMZo2b4V88e4wymGHCtfOM5R4fPvdWVWw4x7l25LqjHs2/+5t/93d+d9lbzA70CjBnXbQiPYd2e54yFZ+jJxyutoyCRknmOfLSxBd8J+HiPcs8UlJwWVR7TaHXsgm5lkPcnX3t4U2/mxir0KE1V/YXoh5/lQfk4+qhAeusTsQlGJ2thCyqMKfV3HAJzHHTm1ejS6/bt3fjId7xPAdMW+CoyPT4Sk4LmGbTJhISHZLbcUybeYbStrCPMSTJ+Cp8r5P+ouroA8Rlkvu+xcUtIbNB3n7fAqEBOQj1y7tEyxbkqGDYAvMwFCpgfgYiJ6N4TQNhr8r6Oz/H7+4Lx5emNRTWFLY494ysI9P38hkF3uMI1jyDrG29OXr1B5nbxeTyN0yduKxLD8Pcs+7UuAZgdhzmFxO9cz72ubsddS7wzT2vAn4aB9aLwmf9WychcmzYFu6YV7GfvdXOPpXEFANfrUXHPfI+gSovTeQkkfEZohtYxFRL3HQ2LRSCaUD8PD1BaYcDsJU3W64lL+5lWTau0+C40VoMhIXo8H+YqzkYIjg3/Sc8Kp8sDCJUvz3GjfBYBWCEr+Bao0EoG+pA/VUjmbmfu0CAFMIAqsNs8/yruRiJevZpKyoKuF/tvzl+r+RnrzhHTe0alNp6JE/I5gnUbChjDAjHenzy+udaOAigrgA4K8/DVMd5CZw2BC1ig0KRNYPzVKFDJC2yNMLi2Oy1D+rkv6J5LT66NdKzy5tkBToThXasC4csXFeZ/xFfzgTRuCFjlkzz8eroif9gTQvOjEBhLCs+GIJMaxX/kh9IrFq9olarN1AGjoSvSftjrDsQ+oCpEeYm/d7jPqtsXPN29NIws/aK8rDTeXtHs8/X5HaMLpS9N8L08/S2FgQCReuAtYHKtEzoFRNWAilc0G9gCT2iBsP3KFY7M7rwFUuHxyRF0XAKbr6hqr/w/AKmADaDIT+WhHl559NmI0UPFPgQATfg4nieB1YBFfpx3jhuuIyGyd+WzJlWNE5nmN97QeFenNVsAYkEcrb6SI1rv75spkErLJryy8yzGwJrTS3QuSmsre7hqTDEX8cN1YpWuPYY78gcv7fCrxq1g0/u33jXyIlgKnc4YGQdthf78z/886yB4s4Xhw1FwWgwpp5ThkQkNxwMkr0FYI4t2fHxOi7LtHGD9IptZC3IjOSCic4nub1GqaVp8lxPLxsPKM9kL9tICR+fsHK4xWQC+aXzrpQfYfkRdBJLc8w0V/c11jScUw7r6KrUMA9L5jPHxn0dNy7sZM17wmaPy17Xj3RhZgFq7X2CcKrsZx9dziAaeYtYha9moLvM9x/yeiEjk3v/9yWl6vxWXlrkLU/47PFTrV/BmnqgCdh+lFuFR5bsVkkAtfQYLEiPoavmq1FQyG+wIQi7gmL5rm5H9t4TsRG918HqH77yKuEzs3Pb7HbPXbqCpxbCfw79VChl/185nC+Yk4N28P2Of8Ples+T06BkoY4dgm8+DYtmVuPvEqYxPMF8L2wTvu55df98h0zve52r/KzSbWiGNbGOF8RnudR8u4XU8hPu2EPI5rv0mfGlsAxJU6X72vp9/K2zcG8Mh21rcBoLz9Zkb+Aj6tMBz3whoe3legDw3R1A1d8nPVWCb1lEOESj1st5IQwW6ykghkpAu3tgq4ZyZXk8gz1UQuH4KJpUC399qTbyg9czrSccjkHkSsutv1yR0NO9wHTLur87pI3qETK/h7wNmT8rCBwNK934IPGI4FcTuUJfviAetYd3t9VMI41VDoF2lV4/QBXgDOBMWmjVLmzcAK3l7VFj3ZwMewOj1WNKPsvleelqkRz3KO0y/91WZJYiXdpWhGiAq5Us7T+Bny7HcWyPf5/DbNZQOoqx6QgzGZ4pd2I/5jFOScrzn8C1etnguBoywh9/Md/ymiMkTbFJtnf05RoeRFgtmNn35/u1h2TzD9+mMUpCG4tLra+j1boq8a7/lyj4PhpA/9U76bmkIn2ievcCoR4O6jvYevRXoCzxuEJrrF4/5bg0Uz31nDBQobRmyvXCR53oPKzctRNt6a8sw05v4DS1By4DRm6M9F0eu1MhSXvE89QHPS2U88yPndP6NsZHo2Dhz8IgmMWP0MZ67GFx1pnCcZsALBhMpERPJ4bmfjYGYgiVSANBXHYN7u/cxfNuQ+dU3vQdaofE74zXsDH/i0eMH3sYg/XJ62nINsisyYeTWr371q/e+mHC4PLKdBPxboyayaQYvXb7Q3bSuWiAya1UPYf7dlIZ4yTGw2ioN8Jn85nY+Yc3cg0QGho/13Mr7odG+j/uTA9puIhsgMh/1ljJPmuO3hp40v3FGuqwMOBSAJkVs3gvPm2vK+L6avsAnsnH4W3kt/2jcbLnHu9kjW0tlvkMbHhCQDav3nzmc9TgOClrAMU4OYeDZ0LEA9+K7//dP/qfRPyeEucFPeobVQ+DFLsglKCpRa+mJ1q+3oUyZtg5l8n1/BCgWdvOZtBAVrCqoDRQUvFdAkwdVD+AGQVuA+28LmGR6mUWPy2PxjrJ10x2HYDSCqYzKO0X22zPqPPccCHu7nvm8BSPJAxyCMQwgiKCASQOB5/2sJzBtQRVvRsH8BmoJ+zVR2pAZYDj70Pdm7QsCBMsb1PidynSnU+zrfN4GLN6T8F1zf/e6vxBI5A22J6EM6T5fD1IB65673yksNxDc+5+11cuz9k1m893uq+/YzC9N8hn0cj2qQ/+vXk/+TwGX6QZ44vDQSUcvBEl9K65HWjtBbxT0tFjCRu16F66CnU38cvJEPRkoXj6ablcRcb1J7tKRgu2CtRmMiiPhLQxCeKjVmNeD1TQPleENn1eZCnigS0OOrJPC2vXEw5r82g+OEoEmBJJbiAa8z9oa/uFvPRbuicBUL0MsfXL/LDSIJT7nYjdFApkSb4ZteQpq44VsvuAFMRR8zYsodPmhgJBPbh5vZeGl3RYG7m4hW77JD3ds637lrAaIfL6dAFf5NffSNdj9RrlGWXS9oV23c878++/94uNPkvdphTz/pvgl3rHZf/pUxqCd+xItmUXzVCwrfg+vHTADreTvGivyeoAqxnG9LoLUANCmWsWwqhzic3THUYjHUFCGbmV7sx8LXjxh7AKQ8tOm79De7JyALGBp+CTN2HES9FScRBnwRjcn1WdmP56Kynaqzd2LerRTgDVGEfP8ss3A9UJtz1vWqPN3/dITtPpXUCDvZhzNwbYfMEo8cmH2QaNc+bPpz1xMP3u08pr7yDekIIccYgqWhh6gg6zNLEZkU50p5FrKB4DPryatizXLKUvDM285krLyb4PBLY+NeGSvmRNgy9SkyiPGmf0aGkklfekeWUre5qfTx5bvzU0kwkOzdcYWb+3IDkArY9j65f9n7M2abc2uM61MpbJPpSRbjsJhbDC4KLjgRxJRFFWFDdzw63zpC6rKspR9c7JjPO98n7nGXjoZsBWpffZaXzOb0byjneKS71898ssDdmcsrDc50PzooZSGBUw/Vrbw3BQ7DY8EoAki62zzcBD3RNyDfPJ93AeIjpz0/hakbc9n9gFDvoBu6869RjoqtvzQ+JGHkIe/+93v3vh61hHPJGvE+78dwzO6obnH4hh1Hfervy6GKo7bWIPCPP6+OKO87jipGcDb+tf/zd9kv/55Uh7++Z//+Y3f/OY3d69855t//8GjtdNWmoYrFDabQSLAuwkEHWTm7bmQMN0UBTC/FaABUgnVP0K4z2D0goQKf4GxSkSP4s+BUQnT4igFiZ87lg1gGMMGwc+boeDd1zxbhD5XkO/JEwpzP1domfeCgAghxOB8gE0tjOdCrnhAOylWUcLUpQ7zZ5wNm7p+ejr1mDrHzch8pjWVkN5rfsxBdH+95ILTp/e6n5eB8I7w7BYOCDgsjFC4GOa6NIohApie8KHCnO+eDZ8IjoZiNi1zLWuPgpLxpc0tSH2f+wnTSecZ60jr98ZToXeO76zQpJWTJzI90537gNLkJ7lTNrXvxTkdpiAmnqOCKkLQKIT0ihsw69rH8hylriHh2Jm3wkIAQ6V48piHaAy98hxPwopnbb5D2PBjaF/+jACiGGqE/Iteom0fRJVlhF67AWgQkJPMWOiRKvgSSPEelZH8sT0+zsv8PhVKBHCVUP5NR4IWozDuT7/4PO8y75bQvUI7XTsAJQuM/mTBh8VNffbme8P18aDp5S//Sdvy1DYMtpwKKF5h5/BM8++Yt7zne1WUed7cZwhSeowncDxoxyNdo3r2w76haTvTvNB02Ygx/9bJg6OhfWkhwHT2lpZPhp0Bo8fD1E4O9d7IFyrQvW+CUPkpYKsKNnTd0DUgx3SjDeIz3wJF1pif7dE+fHPAh3LiOhLqUc36Boy+8QCjTZ2J95wnzLUaDcoP3ruB9rNnNHKsY4tn1dSc8q7A0q4W6qkrRQmFA7hWpbvyK7Jhhq3sSlRk9kevVGRXjcVb/NYqb3Ni99pnTtABaRgYHORf0r6JUP27H8RriXc8vD2e0vNz+DdGIbwRQ/jbOXd+WjlV/jDOz786Tdg1MrMuNUg0hNVxoVNy1EmZqT7Z+lwA5HvZV8LMv/3tb9/48rPPb24y77BgFtoF7NjPeTuFEgFpgSxgNN+VL5T531U+KSvNfwxQrZNImoicrd6RptOtoPI1HtYJw4dfW8BlSyPlmAZeosIYFc3B3xEtgalrqdwTlHKtzgGuRcayDvzbMLvtoT755JPsD55R20HxnI8//CjX0stO/aHRIP7ZxsXGZcqwjLNOR4GzBZQPWXUiZJ9/+cUbf/mXf/kGOaP/+I//+MZf//Vfn1ME68zMGAzT38U1HLFyTa7iLLDJxoUBS7jNZ3IALmKEZnPDNli5ANAqT57HYCpw9uI72GcQFqFVK73ck1/bilBIhSkattpgS+bX8/SC6Cpsn5WhROt73ATHwN9Rsr2fDY91Vlf4rWrvWGXca1lUCOEZjQK9aQzH3b0Vvz0ADeGqcDewDuBgXVdOagjrvudYwvs/103rKuv0sBeOqKpXVYudexTozIWfCIKGo1Qy0sYl6H5v30AB4VVUDeE8txgSXI9Ge5Frt/dwv0sQqdJiPPE+jULKui2rb9OiQMB99rsw7FncqwyvgGv+WWjHtgibSNe/fzE5u7Zz4lnbK6MwtdUTQjwWLPtpDiE9d+ZHmjP3TfrcoRk7ADCH9MiDLlEKraAWjMZL2mp6DUXntqeRFjGE8VYD/fQGZm1m7gpY15a/vxulkPyiFo8wNxXI3fuuqUBcWuK33mdpU5ljn1aVAAAn9DdKIQC9FjvvM8yUBtr2zUSeCU4qs3KKyjxHGRQ+RqHiYQeoA3ieeEd+3gBsg1Jp0nHffNXK3dOu6xjD1wO/5Jr0Z2hZ8OX79HAnalIPDGRKU/NibutbAAAgAElEQVR4PJvzCRBJ4+4R0DQK/3Fyu/CYAkzYz11ocni3/UWb5iM/6zHaclWlZo7dnj9gVN4npCew1iC5382YAwZn//Js+awty3zmj+Qs9kfw6LGXKViLB3bmBHCc60JjBZHxSjbNZa91ZHxzst3vDUY3ELmtoMzx7T4+5nhA9Aaj+Y5OBkSOVgHPpn/3zxxGq+gFfdc5UPlCuk1opuvDdfzEuMMLyh+29polCxAdPnzvneZ0l+cf4f86ZGZeFCzhxQ5PTRoL6Uep2K/Odi/234LxZ1kqD219YKcbvhNEqUe/Hx5OdfqAUfmC33hzlW1cm9zG4e3t4SRcrZPHpvc7bQx6IXKj3uJadWl4hyjOrJzfByzP3+ZH6sxQ9jJXnV5GTEgjSFpFeVrMkrzcRg430FN+C3C3XhaLaKTwPmW6zicBpDRqNApPszosHtWwFMbv6azhs50rc0qvVIB1+VR5rl7i7w9m3cUL0al4fxsBOzrjgFFoh735zRgWn376aWT+LhzLPP+Pj/6HhOmzkM2PUECEfhsCDIPCyCtnCTB6LNxDuAzaxRBwcl8m+8R0eQfelVZybiWXReoH8ZwWeD4LdRfRDdvPcLy+X0/gVhKMl8107Ap2rftnALUByx6La6cAisejFoMeIYRBGLOg8HnMPi8eCwTv5IxGSesRbuHQzgXNHFGMALqGlbZScI33+qkMHYcnVuw5O7asyxMIdV25Jj+18Hwua6gghLFI2FYwec/2HOGRiRWvB6T0AhhVsQd4FCwKHK2MxDN6DZZes/eYcWkdMw6Vjp4Dm6JLO68TsO6r9CBzpqIdcFgAsef3PNfX0SZz5jhBgSUNgVWW8WA2301wj0ciNME8qAaGNwtG915L8zzL5HQ+S1HISiA/J/AcQ8W1Zp3T8qUJ+h5KoFHhs28YqZ5R99/CjN0S6u5Z+eLQ7TFUPbPYFi4R8ITaZ272nNQD6hpu5Ueom3m6RoDHyLEBMfEu9ljHhOAReKQWNf/LgoLQPvQHAKFZeGUVYGXnk4Y2IHmjDQVJW064DheMzAcPL8HhGeVNaLNK/QKcspU8KMByf7jnhbFeGpG27SNr2g+gg9A8+wz4zElFzRXGQMYzSk6prZ9Q/skBxtCvxyfvm0+2jBBUOk6UkDTBZ3YwSG/TFabXYx7gVK+/rYekYYwHq3NJScl7u/n+y2sBo6EHyLjGwlXaGBjzGWMRjAagNrwOjdCXU3pSf0Uhc5rTMlA9+cn9u4W5a/3Dz8hjeKgg+srjOhUuGG/uoGltdz71FOl0IKyrfAPUqKPse2lPXHW4e3RppPojVdUZ4OmQQDsvAB2v++3Hv45HHbBgbinGR8DhVMx/NpGFLybM+/nXX063icMnymsdOepAnul+s1Z6hgV66oKLD/S01+PomsvracY/dEvOKO+4FefqnfmMyBRRKHWt4WuuFcy/0zQEPfDIp6wr3uJ6yt0D+TWeP1tMNqzPfnAd7yBFS1zjseOEwfkO2cV+6Rm9eqWRTw8BSPSp6TbSrbLs6pnStbrLNYysAVBT8LfybsN/bYvls1lH/x3dVL6kz495uJeXm6fPXPjZhVsB0Bgm5LsCWNFHBbPhn9mP7SnmONDQBv2cZ00+GsNCWmA8G/y++Q8f/usLN5y8BKTg2yBrg1EYL4tc62yDUe5lsCHW5Tm9oAtCbXggM8ZLun6uR6Zu5AjwWvtbGUnUsTyiKc5zNoCIsqgnUG8Li8r4IKIb2inw3rlLzwA0Q63AUPg9g1Hfb3iC0Nidd8G147sh4oY3r0AdIRlvXj2HKI3sRy0a/l29dUI6FbC85z6zxoJrt8G21fSEQbTMtgLN8ws4+R2Prrl0M/+sI4zcvpXut4R5AWLDSZe2Vn5UmD55ZEe4Segh0GUYYeHaSkYPCsIzez7fPANI99i920BNpc07Ipi6iM+AU1J8AZy795fm8KwAsGqg7XF4n8ooNDHv2rQb4DkVfFCsAvRFUQRgp3xi+xRyUQVPCdOy8/XGxAvSBsZbsMrwvlvwBFD4YQpYwgvsMQaAzaXn1RF6VQZW0TuvCMyk2DzSN7Iuero7JsAHviueg7zgN43O8agy13g6G3J2v9xjnmeOmILyRRSAZ9c7o6DmVB3APYLPPqMCUYsr0wGhZ1kntFZlkJBnDjM5aUih2YbNrcIHrKmsjtg6e7QBqYBAObDBKHuVedN+Zt5xq38Bygj15fmLR2GEvsaddOd+57mFaZEb6Qd60id4Vngc47Deb36z5x9RGYwRPv9+b/pIJnewRS0oW+QynjbA6wUHa58jDyobWLt4igCXXUd7HTL/DVYimxhz5YfnsQMW2ecNqMLb9U6+AIIKvcp4wGjWo2A0irVryN7gkdGDfb15dZ6cnqQn75YfQQl0E5kIiIa/q+eUCdn38jLGlCHT2wljro93aIC0wMxDXO7Z7gWj7t+z8ZK/55pUeE+6BH/Tjoc1hCZSdNYQraF6ZQXzuZ7TGqQfTM52OiRMX0m+o0iNZ3352Zdv/O3f/m3AKFXp0GWMx4JKxvfpAD08fJ9NSP4X7853qaJv28Pq1QukasTKD+olCmvUtaxtoj0jKzCa4rgpuIwMG5CHntPrxzG16iD3yHQUnCnwEEY2z9myX0CY9Ro6t9DG0LJ6UU+eRTVblxnJdD7xjjbfk8LV3Du/43h56viR/WgBpb03v/z8i9xjlxvlGvMypSm0X7kCuOd6jfQru2sYX/6s/H72lEbexGlx5JSGOLQTGT4bKT8+Ryf0wnOfMkyHpTrFyAh6PCmblcePaNeRa/YNxqv+OnwVGfp//vp/nPsfAE6Gk8HDeGVWAUUmBNqtxbuZ1N58r8tdySYXQl2BWoDpMzxxwr9fWAE9lckN+RPFHmhypJXfwcwwgRb6dU8XzTNzF5oxCeQ24Nzv2+sR5VFlcOdTJc7ms1HpD8YxbnoBaiGHuer9y4CrvJ/nJhi1xY5h+9s8v4VNqDgFwlEWDYFVkCpkVA4CTbwj/vtZIEqEOeMbBdU5XJA3F3hai4IwDI4gr1fhFkz1PXqMBUsoNZWsvw0D8CytRMcmrcrEz2PecwmTQXOzzlpy0obeOqt4rRbezz/b8vNnRifExh4uBfmCf1DQVAB0DOaAXguXHL+pThVQ7fzB25VCoV9QiPc0Hr8m7adNLwZYDb4cATjP1QPgvjDEG07aHRUKYGx5Io+bI3h8YqcbBGvBv/fe6kFRCG1ZwF68Nx4YAEEK2VDgNZys0t7rzb+lT4SXY/GaKIIlc87fFaZGXmiPVZrPMZ/NBc066F/DqFreYOeT/D1A6LzjWY5t/naO8ewSVWrP1Kxvn7vpNfIFz6vGYY3mGM9DoSofQWxoeBl+0rS0q2yLB2L6THJf+GrWljGE1zEkZq9+mBzAtMGZfcYblu4JzRdEoWNQoIQ9plE6EPD8NIPMvGoEq7gDKArMn3lEGaYXUD4CKH5GW5vKAn+b3xvjvYWzAeDIBiIH/TFUHlkKPfJf2w0ZGXKd4RPTW3LCVmV1aMm2aNzfvpzQiuDu3YYec3oX9Fqg6zyVPRlWvOmPyEJoqbJPD1G829BffveEwcpSazOUmRhsynGAK+/CQOCH7gcBdVMJzX6RakM3hCMnj4wTkBGC34WJHN/K/eQ0IrPRS9DBl59/9cZf/dVfJT+Yd3GQRtIsZu54pal+/mw8ol+NQ4C/c+5883GTa9wfu2PkwAQMoHnHppVQOjiivHLlUvWl3jnmQOW1aQwUMAkIMaxuehlrw96wptD6fMfaMA4KdeQVjRxxh7TMPcr+077oRGJsyK5+1qG2QSP63PErU9Xl0EpAXXOBgxFmjIyLOcKLtkKyYHPrLJ4r4Mvez35paEb+VreqR/NdHWt6Q32funPLFelMWfRWe7LK93GVz4/j9Zja7bAzDcc1yaEPyvXK5xjFdZy496yvvVnBZdDHK4wjvPaE9AGjCotLWRDODYwcInLBrnXOQsWrdcAcVm42qFap/c0sLEgV3fzYbF0FoDV/QUwHsUHZ9k6h1ETlG7nv8YYQlweRv2XoNJwFKDL2eNZeglEFpO/UW6fVLqFocZgTexVGFX2O6YRwajk6Pz1MMgvW6vb2CNK4NxZ3wwKC7A1G8wxbG9FfboFFC4t4XgR7C4mcj4xgP7lnQHr3u4aKtJHxVbEmmTtFEI8zf123e32FjQr3ArEy1Q2XsEd4RBdI3zTg854V3zN43NeFrpcHR2Nj0/kDRD2s0Z97lzR7xwAA5B0FDvLRC+A83yXc01YfAvoHMGmz8KUgs8Z6Wwsyr3G0DMcjnI6S05O3c9sEb6EBvfOlzwCSNDE/CtL9dv0BmRE27B+8xDwLRv08Hpg57s09eJYjF7TuBe9zNn3w78132feCUZWrClphyt9H2TUiMs9I0UmVeWgUz2Np6rbqWZ5w3hthDvicn+SH1iC9np8Wjbmn25iOd2zo2IM9Mo/yu3NyTQTCRpHc/0jaglRlQsDrinT4+Qb83qNnWqMh8qlA9Biwp8NBClSgA8L1bWyfno9NJ9IQwHjg/fLiOwN245lpDrGAzdxd5ZVjUznL11f+zEiSu1tjinfwrOuVLp2bNhMjD087YWHktd7U0n+McQBFj3I1pSWAKc6So7NynGdl/S2GYt+r3956+wA+vKGh4/k3v2/T8kbLnvfoyJbzn/ujkZDx1kOkDKNQRiAkSMu6Wuhy9edxDAkg3jdvbzjQfTzNyht5bJ/tN2ezo48BafMd/I1HlfA8ucCAILyhn/zLH9JfFFCAd5xuJHRcSDELc5p9eO+D8VITrZjnEaL/aooNA8wpsGx6kOBve8giX9vmzapz6eLqk5Xmd6jzGJNGKukWsvW6aXoWDtEKMqC+3sPMdt5riF6Q5m8jH6a3WTCkUetefPjhr6730Q4sW+aoO9SbhO8fhvuZQ2TVDCc8OPu6fwR3vB+ADUgGnDlX6ejS0iGD0GaA3axUdEDpPw4ubNZimOeONIbCo3uWQ2XL5GASPKS0qZruBPE643Sa/65TrmNwLczz1MPKPPWoMlaLKk2zSapCaZtUCirqve603joFxOENTmDai3ZBSQGHA+OYJxbjnXdfNtlNuI0JyHzNXYSZYxk2bKgHTjClktGCsn9hBHGBKwOU8ARjjvV6MypM/XwrxlgWdXHbYkgwqkWF8JGwvdfNu8gfZYWAGusmCrkhZBZOD7CtkhQkCITc37QBn6WH8xJIn+d9/N5hOT1RtxDInFOf73GYJVKEkmsTJn+qgleZMx+F17Mw3Z5w1yZexhK1AjanalCluULxEcQV4LmX7ys49t5EEOFBWHutAPYZYZYnL0oE5gLICrv9jiiOro/XxutCWLuWqtX70pXX4RH0Hb5/80fWoZ43njE9o2Pt7/3digshE6OioWjBDs+MIJ/XeWTu8eQ+TnwJKKhS9Zl6UaUXCt0C8AW9XR/p63oSu2Z6zAMwIWBoxKIjr4G+63G/Ocrd+5smUjr0us1/e0822NtGpYrbtbxgtPPf/C09CBpVMNkzWjF1P25e4PytV3SfciTI3/ztfgJa4kFvg2fWM/1YV+TDPd70IRg1t3vvvcAse6U8faqe5qxwZa7PzdoU5LiuVy4vxZLrqZHDG1WD8FbOY+zNZ3hONSbwsgSYkDc6/ZkNw8eYGT6NV2pASvaicgvPahRa+VhZofLVg+vnLzorlH+VwTxfJQwoz79HCWY/XB893FXCZcerUJ/lO/sTQNvczYT2AUUDSsNjdFZQB2hEL2OP5yev0PeXvy085LlbL2w6z76WPpSJ0qrHesrn5NbFOJy92ukXtEhS8Ydv8Cq2+Cj6Bh069wbkkctNP9gZryca6Uzh2gCrGlYpRmvLLmiDAjaAqX1ECW+Th/neVNPLDynsawN/1u2Tzz+LpxSH0inue6TkCSDMJxT86QSyaly+lhf2ekY/t88x/46ntSk2V25YM2FOaSMPynsjHDvErKHkXnEt+CN4pH1CrcY3vM5pUqcJ+8mdTXoE4f3m2MubuwBK/Rqjqt5iaSUHIVQu8V7C7f7EadR5PTuzlJ0vZAFgmxOkuM+H4FQo8MV7TQqHBjprvY37rb+unipA/MWsRzBeW1bZ2u/yKikQsxYUsfFDHinfeTytHmHeZ95/jMgatMwn6YYzJsCo1/BOxvzl8H886XhGBaMKu2cwykNTwVtL1rCJ6JZU9xDGk2fUnBoTa3Uv61m4gr3ERUhngzCBgERpyyMWZAMkF/1ZSGxCDIAsKMOi0HsQJQ5g7Ni30PkTkFPC4loVfBiwQMtxqWRv2F1m6jtkVpUgQuEK8gqSrSwl2g1Gc30n6IlJWkw77Mdz0gy/FrPrFmtsxpOE9SZvP889DFxj4FkJ3zw59iKA5gAo//NZgtEbwlheKAmWUNQFWoI85tfnXWu/f29l5Lrt97p2gtFnEKoFeY+QTJz78SMYVRgIrFU2fp53j0LFa2CIMONoGsYVPOb0Vdm9oDc8dxOml9Z2vmAED0rzCZR4v/Tz9ngGBbG809xGjY7Qfr1lgg6ea3uXNLkfGpE2rgHWk10saGAYW4g6T08Gex1Ycs2ev9vWOWN2rvn3ishsPth8fxURhsWsn7mAd22wkQjRA7LmRsPoR07Vk1zjOaCqgANedgx67FDO0tzrwGiqtemlvCIxzscQn1Einm34TtolZ3EDmW3o7HXbNH6NdfYN+asXZR6KfL3eKfj321GEgAzA6vz3PjloAwDeba73DaW1kMRiMZ55xn/Obwc0sn68exc8XA+k/L88OspCPHk50rFe0TzX03dmLIR+r7yf/cn85P/Z358D4lfHNMcz69wxss/JUZz9w8AQXN73LM9oilgbPvbayI0ejPAMRrcMslBOHnas1vgr5xKBAORXPriW0LtGVuZducu/AUoUEKYf7PRrjNJuWg36lHfC7+rofI9HmfZezRdOWJ40jXnvr3/18eF71qipYxT2RJejC+fnw49/NcVKX04Lpznyk+p5Ip0tWEqRzuoOYj5z5FQBiMYI75e31SW5boH78PTQpLmkOQZ71pzrbl5hjyuOswfdW0+qMsSuKrxf2a63k/UxPQsgHpDZk5IsHNKDl16xrPMczmHhpHwpP/PcRJNqZMXbSTX6GLLeo9ynuIn79H7yPr2UPMduFTuqpkx4rS7VeaDTD2cAEbniESOOpiXyrmdQ/kJ3lb9+aA1LOmhwrn2dVJl7IxfkxqqjLw8XT/G36ToanbwnxUoDNvUkb3CKXL4e0xoHmfstYHoONS4rMsQ+C8iA8IyGUWptoi112XIdFgETwa1vJa+KMRvVcPFdeDYJK76KQAXkpt7weC1KBdwmFK/dvy8gWsQbxTPCT8/mXjyFyN6wPK+b7/j0CES4j4t6L/Ye+5+A7jzqHKX3Qsn08y3M+N5c0QuKeV8065H2VzHO+u+1cw1+UUvN6/AE86PyMYRrIvXPgVHbZ0SRN5S219lesVthayBkPZqor2DyXkGSTYU3jbjGO8y892UrAzwJr9t3r1dw2PFBoSlt6i3d+3+ed4CJhsdeHwFDcDg5i4RLqoRfB6AEPNmnCu5cB4/h2as3SJCRcHM9/ldpLaBeAjijHIJSyMsrGwQqmK/lW8NB4yw52qXJbdgJMqO8CKHwMni3wuuuV9Hy8/ptepBeN124hs8g+NkT5ZoYPnU9lAMpB6rsOuzR1j0F8RaY5d22wSHEX/5Q0XDfLZTp8zzdJ7T0INz869JD//0MWKRncyDDx6vjhfMc8rmCfq/hz62PSiEyQg82XkyMjqZbxFOKLCZvHLCK8XFcj6ep+VzPkaAe9fmCgeaPKM12uZAP9Izq1fP9+0Qk9zn0V3P5KjH1wgAClJQdEzSqwg+NMGTu0HaMhwPrvM590/sTnmre6JdTZEMkDpo3IsH1OER2iD40dPOHQd3H4ZLPARqV67fXdlPP9r47V/f9GhEdt/QpzW+Di3v0HPoO18kiECIW6ifW/O22yLELisc1S/OE3ANABmxF5s2+QwcfTp4o+aAUraWgDU8YxWl4AVvE9uGvPkpuKKkK/+ov/6s3/vkP/5L/WDPAOYAeve7Ru8pUo5buz6HHIzflUyOr6qi9bqyJ4FU5a7g9nT+6l1lDCpzACQvMK2ulDb2YFhJlHMmbPgZZ1r1gnu+2ESBopXsA4PiH7x/1CrzfuaKvdoqKedopPrI/cQ02jX/BV6LBA66N7BjyVmZtEHr1diOHpilcp1TljsZXDIo2/mcupALQWF7P9UN8HX2hfHpVzzSyIN5J+BAZ2j08m3kchRieaYdXT31w4dBW+pgOPSV9pE7FV7OG7kfmPY9RZvDI68lubUvo4hmM3g2uBRPvWAcYb8EklPMScnpSudVw3gVYVQJ6dLQMbh5Ic9ZkYjqgbYbdSmwP3vC2hO/iqsz8ewO9PKutG3Rh6+nZDCVAuQquAJRrCGUxBwWDzIKwjtesx4FtQZXNfvKQua47Py8bsJhCgo93Yu4XKCUnc3k/ZOgQ7FS5PgP58/5H/72sQ60553iZseDC8T+v/zNIt3I8hkerc7eC3IAmQMIWHPMCBfJeZz2jG3xFcc8cnhW8Y3nx3bpOGtiMp1BEacqA0OK2ZC+wL4Of+19WiecThOIe13z2/RBm2ns87ffeo9BsQYegJuAH7x13x8A985Vv9MjuAq6tuBFC8TB9d7ohGOZUSXvt5Yu+2Jxt9oV3vLOaHt/8pQDUM1dPbrm5kAWzV7k8uW6f6eWZL56/d95X+D6FRfl8RyCsXObzhOLHcyZQdSiuBcBif7YFvBXXGmd6+693umfZ27JFpW/Ew3X1fPlnes3+1usV3l8e7uyNnjnpokbm6/jwma6lrSMXHjmCoe/m0MWTNP/G04OsAowEyFAwQBjvycN05cH8I4qiRTMUMEUZV4lunsycazjJ29LfDp8KGAUJXMO6hi9IE2mYU/lntIl3kdO5QYf7dvmrlfHkjiKjafPD9Sm0gS+rp/R+y8emw3C85T26EX4ilDunKSWPv0bi7i7jWHy/4xewaDxt8JXw8OpnyXxR/hYK7f0lwnj01sklzr5gXBCibweLzKHXpdgOOYQXFS/p3JK83wGjAV4Az/mbPOGPPpgTiubvvHcAC+uFt5RUgUQwh+Y/+u2v3/jDH//4xh8+/zTAPFEH5FMNqfBdHVMCD35f2b7koM6ELVdc//BHw9eGwwVOuyOIAFInzAajvlPPnH/rgWQPWLekn1BIjD6qMyzfYWQv50D4ZwyRkwbR/rYz4C2j7gla9SxqpNmii/mpywLEVwpU5PV4qqWHF3pnpXptenBOzDupEQX7iBMjP5uP2FuAqPws4N7ySVzFfL9t60XGGZ6cNUqRXI0zvKLZRzqQzHc8O6k8NTYpinMvxVi8k7SUncKBx19QzvcaGyQeyCtpeq9QcREOMj6MYDXyd98fgo2V1iqphFCbs6hCdYOTYzKD32HgMFdbGAk4AKOvAxkBVDMBQkqbaFzkq6SewMgGrRJGNsTCDdC/jMzzm8NlLsn1xDYMIoK//T6f3icYdj4SmAAtgqegTAG2AV+U2wgmfszD8d4wrt6Obr46TWLwzPpnYuPejGl2UCBt2DDhnI5Li8u1Sr/BBbouuPyZIp1U0dV6ewZrjv9ZgGsFx6ssU2O1dm8EYtvyVohJK66R6SEv1pS5axQ1fPTsmdgMv/fs7lFBgkLJOToXgSNCentdLi2bc1eFdsc7L1BABIz+4tEaSu/KFu47TeF5Hc+cT36O49MDLB0rDG/hTfnPvSJ8J68FSJTOADnhtUYs5J8AIEFPaOxP0zP2Hr2QKU092AbL3bd1/OJea8OHd4+eCr04DjWgs+F2gQ9/5169kctIlleyJ1X4RnfwACVcOEo4ln6jNpvPHbM89jqlhvxzD6wgzr5WLqoQfmguls+SBlSWroWo2nVwjZOzPc/V66UHO89PjuGkAWGQw1vw9uSAYmDDt9wTrwUeKrxaVc6RuwUcSQOYvylw8axvmpA/84MGvYpFY+g5DQjlZn4j19o7lzVNDnXXWwAP+bm3rg2/TaNImHv2zBy/eEHne3IAabnz9SjYAMsF+u/aJfx8ngWdIH/wEHIfY0t/0oLC54Je5YSAS/pwz+UpAZuet8wFI5CWZl33TU+OzfWzqhy+454b2SvP60HGwIiDhKp5ugF8N3tdjzh/UwATWpnCxNDFzPXDD98PjX/2xacpTnp31uzVJCF/Oi2ePp+0DPYmvVjbC1dQucHZnsOmTcab/awH/1lPSu9GzqA9QSn3qLOufiqfvg6Meq00GHzS/qAUzKRllZXd7a/peDRuNgaJ3KvDwm4h6ktyPwMyiR5gLBUPyEfbgHDuwUEFpfY1d967R3vkauWteEK959yCyZCjQKmOA/q2a4DyVv50nFf/dB3dK3JGufebOR5UDCDNBjQPL+zInbRreytki7yYrhzzEP5mD4w2iG2iz0kRDAg+lfXf9sS46H6PA925IJkwycoRnhUGbbHhgvHgvKzC6rnpujk45jLInBZECNDSn6qAgQHdxdaVPETtBktAAgv/3sDCPqMSF9dk0+oO1mqR4D23WjB6K9sLyBQ62/P1DPw2EHXTJcS7wVX6zi+EXO+in8nYWoYBZfVE7b5xIdAn0OAauM4+05OcFIJ6Lnh/CL+FCQp4PZnXWtFjZ15d9+UKnjJFGLhWumvM3woFAZNzVOFxshI/O2VCesgaIWSfGMi5JATdArkXNJAFOujDe1UShn4E5u7vXj9BwwHzj4Imn3eVB0CnYHS/K9+bjlLPDZ/t1lihoRni928+QsZbkbk/rmXub36YfHI8TceDqdLMeGocROG1HZr7LDg9NHS6TNyoxfxtiw/AKO/cQjx71/xSPWu2gHIMrqf8p8Dkb+cnbSnAM5ZVPb+VM15PjRSewTGiV9ASOnw11rzhd4sIupkomktXdiWoF1oeBnwwHtfAnE4jAHwvUHve/6rbfIwAACAASURBVA04lIdcw7rjYeEnba0KaCKvmhP5UFpHqSjTtkK/oAk6TqvAR9u0fEdUo3M1BzgRELworaD/ccKNaS83+2zxSu4BmNaQ5N2G1OTTu3/fnYI9fmyCndsLCJV9W4luo8lrVXDqFf5OdGKdOJX5ITPqOWbdaVnEHuL51Ej13YAkgKheR4yP9KUdEAWdZH+I7DWC5Vg2r8czaqpEaSOV+/PveGzbaupF9KL7qYx3vq7Z3ku/S4SxqVJeF/nYtXVM27AJ0K1H1HAwnrXIcAFbQVO6ZeD5Hn7/1XhAOf4SmojewxgZbseI+GH2k3md3p0ndeS9Dyb6N+v7xaQ5EKoHkH5F/+EWMykr1W3mZjLmAJbWPex1NTy+eUQZoXwPzczYBEzmoPIejRj7j27PKO9x7YweSsPqC9YLT9/f/d3fvfFP//RPNwKpHndfmHcivcUJ6jDohvHQ8skCnNCD3W3m+iNfT66tc3OPdepEtlXPaswdJ0yPW223Do1PDXXlgM6IZzBKHrAGi/KL57o2zmfzpeMUwx0Z+AC37qfYiP33xDrXy72y/6mgWv1EmH/rny3bAlBr5O4wPZ+Hpv7ho7Z26hnZF5HXbewpGfZjU4gmRAazVFlvyzrCd+4P0zTcrFK6ANJqsuXy12OXjVgeN4Wwk8wzlrtdJthCUCZIMne9gAIhhdIl3OWdu0q9D5Uo7HXGx1kjw+YLrHntFtBazloQKAIJLuPlTOgF8CQYc2n0JNsqiudwn7l8iTyQEDzucuaj10EgRx75BgHPTXzvfI0fP81bonH/FExb4O71/xMwXGNCAaxAc60Mewi63KM95m10KKxh0hg6VfA+byucve8qE5nzAprShky/QV8UyCjzCJoqLPcn11GpS+I7nqYKZvdWQaEwwgMnmDRPLLmh4xnV++f3AqgIlAq7LegFUocvzjfy5QZy2YuGdwyR4jnhc86gj0FQMHpzvfqs5JzhQR+hmXF1H/WMPsDyWZ8ouApD/62CcC32HkkHfJd9aiTG8Xt8p2vCWr3g/+4HfUZzVjZemAKb9MXFwO1RoJ5Fz7NTbLS8nXjOsmfLaODe2yWjxhDXJC2pVdp3L0cOZfwzHrttOAfBjLwYIb+OUQwPrXzEq4DnOk4uOxGoR354nrs826FlDDZMpobvbq7oXJr8wQGxvJeCJWQWn6WnaFvT8DwBhfuVwsZGKb795ig4AYgePo06BvisOKUNPlf+oYTkjdDrrFdaPc0esdfmcOsxtACNNBYVPPfvAhf6SRJSz7oW6AVM45XWA10vr+FX3g0o4D14zJKTWkPl9qFl3BrfNe6Ua55jr9LHG0ToUtq0AAxaEUAIWr1G4MIzNpDboBb9xvUpPqoejSypvhGw8aykkjSiRRX9t+Pl+vUHHyc8jxHCs2jnhCz58P1TVJIiNIr/cAaNDMIj/fk3X+X0sa/nwJWE7enZW6fUL1vQqPxTrrlv0sDl5wXY4U30Ez/KeeWtoMz1VH5bqOTamR7zKKw7ep3n8SwMLcaCJ1SPbOY5+8z+mJ/J+iineHa6/sxYdQBp6CtTAaPul3sVPTv8qaNtg1n7pNsliH3Ra3n4/XRv4Of5hCb5w6IqadVm+Or3LSd2wezrgOeWuRYse52F6ZHfq6o++EW6bxpi9Bzgu4eFfDBtwmI8tJWXhoQn9m0spvw7fH/MZ2XOT9UvGEpv/v2H/yYw5M3ZZRfdprZRVvVa7hYqYf6GtwWjG4jlbVUMhhUcAL/jhWhiMUpRN69KIuMpOBKIbItdMCrhbjC3FXWYuYsssV8EXwD4rMQvkCxA9R27WlYw6qbmmlUFvMcg0+pW32CU72618tqk/XxbrNjKQzBqKxfDpB4DKLPLTOyra5jvmsMpOLxzaFcDFYmgj3t2Newu2AodNBTj+7J3nUueZXpBP4uix4hpqoCWlPv7bNFti9Dnam1B2OaywCgC8Z0YHloME7xsCSVAwtvD8wyfOH4NFcL0G4jueZ4CpAFDeCg7n51PdUPsDantyuOAsYJRvH8RjG0i7hjyrIbyXJ+tmM++nhSPPa69Byqpuyf1hCs0BZfymyfECEZftfXGOTrwFDD5/CO4jyd2A+itoO7gfuYfl15rvPKsgDr2rJ7xgJoV3g5/FZwCVjIO2mzNPka51hhGaJMPt9fjOXdQb/X2pEdGlJ89817vm2elayxhTKZpdj1orsU1OOu6VD4qW90vCpj8t7Iocvj2MTx5bcqU3SouvTbh5xaZQSsYDzmBqeDkNH169HfGQxYFfyMrj+IglXtA9OwBCobWPxp1AiB+q9CJbKg3NHhU2vIjf1NoyJpJvwH/q/BMY1dDxkp29le9ENnRVmdZZ3uJwjt6qKpEd4526GiMCFMxlD3INcyOTU+3PZjyomO8YKvpF9uYFZSwj46VdzIXG6vryVO/SJNbd20+NqIB3/GcC87mImXXdmpkvwnl06JnaOeDt+fo0EbeAvhIyyC0XOMk+zAf/vL9MXhmjvDJHz77dM6eP46km2vdqNRPY5TvOWdPa4S6ro5HWvVv6AD9FD6u0RDdTG1E6VA5r5FqpPKC1kYq1V9cl5ZDjWwwZ/aToh2NwvD/fMb67bQIcQFeYA/IeK48NxqDMaiO1ACN97ThafYsEbq+A7ka3qjH97Zwqhw3vO3awQfce7ywzXsmrYK1iXx/eIm2g+auMYboikgynsfYH3nH4h6KB5k/65ZipHqFk7bT9AaNvg1KNcIvfmhuMGBUvj+45dB9OhdYTNiITui7joAYLeHJQwfhhwtGrQSbcLwEo9slm0HVb60dbpTZ35x/yFDPQpW/FTJ6VmIdFAiGWHXrFiQ9o3sRttWH3usmCV6uoOnmCKa4XmteyyKLVvf49Xh20xU6Cgar77aiULFnbctM1xKoR1mmuuH0gjFBrc8wjL0FmYSWDWt6gWDUyudbrd/cPtdBy9S9uHszHgDBqAJzg0nHo0dWi1MFxD0eaZYTrfAylQnds00fzkEL6gKzWvbSQWipBo9AeAPeq7xKMwo07skeNyfwCq35LMBylIkC01DOrtR0XvZqk9FVEjHE6rXP3rPOVUx7TAnnIZgrlFR0giqAqkKFMQVUGltFOE+Y3qbcCu8kfs/zBMR7XbcCOsrhUagmzWbPnzz3KLWA3SpMPKQR6KMkNq946ssvJ9cwR1a2UM9WKO6RwhQOkDcUoOQXbiNy847jd6zSgSDt8k0F7M71y3wXf0U5UOCyQ98FbhrLWvh6eHz+HVM9aRvw5ZqGbM1Hlb+u92wmIM9zr2BVD7w0/Pxc+UJQYp9R/o6cavgOI5MfzyC/e9t/yK+Cz7T6oQJ+7reXcj4j0wdeqVwkZ5S5ZG/hu6ETrrOgYHuuUFzfT1h3z1NeNzLx0eR9MRYVKd+zFtdjNYrVYkEVkPlk5uvBP+oKI2y0Xgv4/OHUDODcOGk5B9RQOS9/YMw9dNb5t/sHG/j3NhT1LuEd3IZIxlT9FtlUo2TrBcHgpdl5P04V98T1ilInJItnswbpn+i/ZbiHJhsxVA6p93JIBSlJc43yN7nNlS+mZiQHHGDxBtUYk1oxHqzkndZzTtrN9RwSJZjjPSeu8MYfP53z57/9+nhC0Y2l7xgyGHs1YsmhzNjqzfZkKea+ZZ/0qiGjflOOsB4YcYyFOSCPckJRWw0CemLgFpCpsxiHoWLex1rYu5Ln4IGFj7hXOlRv6cSILoMuCwDZYz2j0jfzicHTmpV33pkjb0n3sx9nHTHqiaTmgJMik+dXc1av0YdhUE8u497pYuw7Xn7uF9Ty793JRh5zTncN6ll0/eUj5bPPELCyLh7XC3g3zc3cZPUqz0kUdIzs8F0LmdiXzIPjuImWNZ3F41lz7HPXXjpT1kk30Q3VzzS9f39kSPLzCdNn4RuWiE9gFkd3qkxBOOMCrjJrFFOrbmXEC7JmU/bELMQ5AuZYo1GCgsDmVG4gxvNdxFtFVlDiBPeGhWAb3hecirpVjlo3CLcQFxXhgFMYrIosxFTgvQt8tmXopuOF2Ouyc2cVLmHEPvsWkvBO1qDEpJDaVo3jizAriBOMMq5YeD0OcCs5GWoDFwo9BCmuneBcwBol3GIq7lWIssZ8p2ANkZaoN6HtdWDO/L1zbByjhB4PTD0aGi3SxqYdAYSKyrXnd1qO4MHJkW7nfOATgjp0fI2hKoNLzzWCyC3jeuns7nsVnBbz96PE3X/HwW9CxFGGK/c5HjqVUMO8AUz1tgh805ZjQmTcL80pxPnEtd37uIHdMSZOyGf/hK6WR/rQyQlpmaN70z0aZrkgsd5PIh5GMLJHLchy7s7hrel/qFFye+qVR6WTZzAtbWg4ZY1XwU/oZC6Kh6MhVOe9c/cScv/lI6c8a9C1tIAIoBGlsrxojkefwwYcF6y276RgRjBhmF9loPzRG0zuqzLG0NUzENlgJXCnsiCAkJOS4gU6+YTKJ+lWORUeYo8x4uFVFENBBx6w8AatfOaELHtKXo/prJE5X+k7uniQ+ygsOA3AJ3/w22O0bL7Z/9bDzpxvNKG8pjdUxYi3k3fFAAQc4xlpziFztnMBMts+wPRhDR1ZaDpKkR/AaGR6tvzsseF2eFKZtovbXsg56HzG8d0PD/4JzaC39FYvr7Y0q45QZzLHvLv6Ijox+3f02452bPmobPV7/7bLhTQKPcAfpst4kqGAODq0XlFC0rbugn/xLmbP0T3kjdZI0PgEiH7z06spVvpqWjn9MSB0QjwBpNKwxgoRkjOn9jttJAoQLn1sA0z+cM3v8xoR5XsjWJHbE/be2AGDKvKncvjuXbsQaOxwjTpT/eUe+Ju9C39SmEYBJidJDR0CgAgPGzZ3jIJq7jOtiXkHj7Q1lLqMNeU5AF7uswYGvRdPI6CtBhr3W7jD9aSJuBd6F1035Xl4YeSCvX015C5OaAs2105ZIq3ppVS/8VyewecnMnAcJNCZckCahMbemTQYftRdpgTZ/N/iJsP8Ns0X+G9ceA+iqVMmBjzHFdPdYfbnzb//1QGjKm5AS6wZBlBAGUYsGHWRnCyb5HVufhjLMBAAsdZNFqqCzftZBBldICIzbyW2PaMKnyuEWNCfyXlU4QUYIXRXrz/eG4EO+K5CuItXsMc1V1E7+f7OfMtcCh+V3xXY5ng9gVHBgNe5BjK2PQNlwiihmWNatlTYSSWuu2DJ/VQ5bFDz1jzE6wJa63HY4VyZTmHq/irM+N68FoHvFtZ7LlqSG8hxj4DN843de5Xavj7MUGG/aUMFlMTwelK0xN1HgdIGNa6Pz9yM6lzJY3vBSACaeEofJ3Yx1nemufH1TnReoRlBaEFvAE/zEvGWBiCiHMYzugWJe+Ua+ux9zUuaedy/FaX0Y1hdjyj8JkCPAUQaYgrlTi7lNa4mLJd9nlwz6WHziHR6yqCOgNtWuN+7j87niYWu8WCVeXgST5jeNouS6qn0/gdgeNnCDDEQpTDXxyOnN/s5zM++dG/0tjrG0EXTBgz/CsJjfMCLBUCc4KMS1juX8OzQ4+Vd5GtzAJWFvGPTMtdyP+t96PPIZAsudKY/5AKGPKHXAaINJQoczCPD+wkYpRcgP/yd9e0+h34HsAQgVtaTtmKOWirUB4zqxbk023D77i3IWKN86xkKjTW/lu8SumzqVk7FmnEARLNX0KHGdn8DXOFrCtQiL25Bbat36w23+t7WOlH4U5QSXkC+zU90W7taKHuyV62m19t923vVMXNpsjS05aZy77s6VsLz6Lq+7zmXD+N487BgwvFdfmpNgKkX8hb7HgOwa8XnMbwLIrieVKH3AItzbTzmFAywLzU4uUdjgD19e2TXl999/cYfv/r8jd//y7+88dZ7U0RSbxh8ndQvDomZedk8/xcNt1MVDZ1wXKl0Hz5o+F7do/7VYyiIEfCxJvFkFrypY8xl9hhj1xvvv/QYADcAk7+vkTzP0VBWdrLWcUoN/X3z5bQ9qhxOmL9V5HpX3Q/3SiOctJXDj8dDfb9nbYZ/PNPevtn27byHFDTSw5jgMWj7j9NCy3xTnv3sCeWZzIuTizAQt468OmwdSyoNbToLTdbjirHHcwDBrEf4q9FN7ol3EjU176RpP/clSldZF5nVCAt6PZ+j1zDcAfnwaQ8V+p4oT3VgjPEl+OVVUuzenkMX9KS++b9/1NZOFczQLw+ht6hEFuDY5sPPStGcsWewIRhlDJuJzUm7yqoFPJsItifoAquGGbaS22BBMLo3ROWsAIoyrecighirscJDgXjvaU6EG7Gtm3hssJJY7KVkYtVgbUu4EIF9HLsZKhP78D2DYBWd4fl8j/LreEzgdo2omtxWtgrQ+SgkXUfIQoUY4EfFHFZJ3e/XMqtQ5DkQCwzI9c8eEMe792+DPXNntnDaoEmjRIW1Cfha0zVmpEfHn7nNfiZBfZgnSmcpuISXKrQBFwoRw4aGZpijjH5pqoA/RRLDuI9xnYICro9FXePmCvqCDMAUzz28dApiIlALOrg+YP+nR7X1Ld4gzNh7X6xlFd7+DM+Re7DpXTq7uYezNqyHnnhDRu6PHlPD8pxJnjAaBRD1CDxbuwfEHy/QtqYdu0aSAtH98XPXMUCsnktlFq1V+PyL8dqEp+uplM4Am+HrSStyz6Jo59p4XOZ70gU8+zv5uc1X8/rd5N7PrgFc4GQKhWALMOo1obVJE2AcponciMw6tSTPLj9t+XnHsQCNxjnHcPL99XB3YR7GaI+HxMs4kj7KOGCIibYoCa/R7GM8tM0rjRe1zoIUl7afoHuxPTTxJo2yeOZtlb1GXJRNQWjmNHu1Q+JGoQCHylPu1ROzZbbgFHqAH77++ssLJuNJadhQuQU/HTpoi7N5fd6NzFwA12b5jiv8R9uiMQalAw0cQagec2Wt897yy1S2+12dLXq4I1vhj6GbHfUSuCuneYf6JGNsWNxQ/A7TG/6MHGw42Kp5PN70FA2YBSAsryggPQYGOZzk841S+fTVl6mg//SrLwIYfuIQjxipk+4xz9JZ8/3XpzvBW/NZxlrDA/CtZzFeyrasehirhzYF6bcwt/ujTMnRpQVs3EuhUbx6NlnHQYactkl7nROCUXTAXZc6bHheZEtlL8YPoPLdkWvKKMA6/HJBcPHA5c321811SLtZl3SnmPezt9TUcK8eTJxtSTWoE8rIhjJQ/aQ3MDK5+uTTTz+NzAUw7h9ApOkL6g11Fs4D+Uj6Upep/5gLz2C8PJvP+XeeMeNlPuovm9gbZfC9jD/5ueQlcwpVZN8YK6wtJ1CN5/zjjz+OhzsypCBYnPQohD9y2O4p775zTrwCoMczquV4mOwsuiDBRXkGo36O0FQZHsuwIZNewObIqExMYSRo2qB1C+oroArCNqHyaIFKrL+Od/++OZYVSFq9+xSh5G+GwF4Wt+xxbEEsINlCaRfoHAvgzDeMi4IQRCOsETDmbjWdQCvtGZR60oYnRwhG/dzjVX9qzu5ekzAgG17hr1W5jQI84Lxze2gyrxoHELlEK+OEGat4trBROG+lIv3YgsL58Yyr8OffglyeoUJ3TNLVMyDbn6f1xIQSGLseKpkw3p6GxqVXx7ppRcbOetWbIuBVoOWM6zLwecaj5ZTraMgolv6MBya3NYwgRo+rBS83ElHhqichY68X5ArVGgMKJMFY9qWRiO1Rz5xrZOiZsHWXa6oww6LnPR53R8FCPPF97vbkSGv5jXeuiknrXaNFQeRab8PD/TB95+bTVsgDMjQec1/BZ4orFvAh5y+yZBkIkUMADSIhK8yffaqHNc+sHLGtneMLvzSHXpoElEZhNYfwtr4bY4BrlA3Qo4qHz0xxcZ4WiskHCOXNN6bhIFez780h1DNqWpSN0N8ausSkNqUi+995ncr5o3iQI6GbglKbn2uMm1ef5wDuKj+QL/s7DW2V1C7c5PmhhfKcxoc85Z7v3GuUl9EMjRTlA3//8p0DWln38HX3X+MiBWar4v3SR+nnGqddQIGTBs5PpEPexe3BE+W926u4A986UR2hHrugsvLt9mGszHwGo85ZulGmaQxCL/Ho1ZmhPGKo3pMikTE2su6zLgGkQ9SkXsDn7L96gn3To0j3D8DJt5NQ/MmrL974bm7Cw0sbsoSwiUaM4xhHCmeiA8QweEIbPQ4TEMOc31uFo8cZcxYze1dnAHugsavnbTtLsq7NBTWXWdrReLo6ufqJZ0YmzXg5dYv53ChYDXnlFLIhgA/dTGumucfn/WLWKeMTXM/68Rz+C9/MWiasDaBGrhTokouNASQoF4QiP9kXnpnQeuk7Mrq6Uz3F96SJkSrAcz/55JN7mhHXB+xW7pgbK64QgJrTqjzh+73ugl2epQPlt7/9beafJveVlej98B2dFwCnlZs6GVzL0ATRbGQwRvgYh9C2XR80KvCMmhPMu+ymobwTjA5BXaz05j98/D/N+2egCT8ertODIGLPh3U9bsF5GKRKIwr6eAA2GIMIZR7DQRvUbWSv0hWMJPQ3ISaV2gaJF7DYz7EC41qtZYhrHXdyMJrJxslxq7JVUAr2FDwKZ9dF4RNmaT6IgiTKrsoqgqRFAkkDaCFIwilYQ/NeAImKy7nZn1L5mHkWwAbckhtGuKAeAQprXFcJlXv0Zl4FC+Cm+IP9QbDjpKuXeIM9T+iBqGCqNKblqLO+j/HqUVTRum++y+eFbGqcPI8twKeC7AqeAgrvF9xBTzKfDB1AUm9Z+g023Mc7pa/Qp8qrAMZ93vvLZ3pM9Kg4JwWHRsMDSB8vj8A//15Aned7/jbrnWrJCpZ4J4aB+ezd905oU6Up72xh7ju3F+XyQo2K231ipavYHs3iigCJ4RcrKrOWFe4knmfONZIoTEzIfrUSEiCrbEK7VU7yqCGrbc1Ln9KOexWQ0bDOi9ZOHYvtnG47pCoR1yM0NZ5JPKAYmwnFzY9GCM/0XaGXerE1TI+QPGBWgyJ0TruhpTjsOSjQyvMbNqa1lLSjh05al665/nqEmnt75cnqs5l1bVNuqkyjbFsV/zgK8RESoxaZgpX0Es6JMaNUp/DslzOmNwdhXaXUMOLeS3IAE1qs4cyYt7Hq/JEvMQpK6649z0aZfjW5mzuqoMeS++N9L7Dj73iuZr7xIs26RwHWIyYgEMDL38wpzdfh74bPkeEByM1X3L115dPwZaMUjD/vgyfLg5nvyEBgbjyiT4VxO49Y4HV1RNfiyuwCh8y5eobvYqQAEJsKpTNG0KThKQiXH+NNnX2N7ik/xruIR1IPKnMaufze29MyCYNzQMIHE2b/cQpCAE6AFE7d4tnkEGffZpx4QQECeEfpJ/r599NblLVpRA/D/tDteea7AxbwJlp4mwIm5CoeeYyt0c/Oi7813iL76x0LkKox5Lw04JK+UV29eyCj5xhzeLoOraxvC3oN0XvK2nUQlb/wtHnmPfOBhnTKsDcp4qFIqlHMW22vUd/oQXRUayaii2cRU6MwHr209Rr6V3/kpKvmWhthYB56t5WRGnRcS+SHDgDwgi2olGHINd4PWP3973//BiBSPmK+ceS0EFWZo9GyZaRjSVoFDpLyQHSbBWOlV8B3eKM6i+eZjnNy0E9Rq46qA8hP27jgoP5G50TuET1m/YnAmC6B4VTDkgJJjmCNkfAfP/q7MWZ4Akj0RPbDtM3VcgPZ9G0ZSmgyKEQqgYXJWnWmx8VFshmsCmCD2wsk69lz0dwcmfZ6SQGi9ssr8V/wJbJueoHj9GhT/zYH0GpBcnKOV+DREy2CYIRyFnAI2M11rcLmVRoKqDDO3Mc9CH6tLAnzEtNSBgHC9ZDpSYkFaIitG5s1q4LYubKu3x1XPWtRsDB3xxkvE0wX6+eRy3QE3tnHCLEmFvM8PZhcQ25J9qCMHw9avSkS3xXGHXMIdVnNd/3rOX4e+92vro90uGnwPO9RABIaay7Z9oD93LN5BwCRZ578tJPnEnBYxffstfkTui2Y4F55JB4CDIZhUkFpvKoV4M/gWyG1wYCeKcLwAoU9D9f5noBU+nuRNtLiPIqr3E8VhwAjTYubW8b6Ga4y8d5jQfXMu/4XoLQ1ieBlV4dr1Mr7ex4xNMlHIjqBcm8eFwntuY5wq0ZGLTN7tbJvzD/8OPyt1R96KLCM/KrQQxFl3HOfx4cGrBC2fy5ArFEhvcILBwzVU9WCAoE5wlgv4fUmzrv0kN49xWOpwS5xr9+Xrgr+Y3jGODh56XiqmS9pOfIdYCMFSGnEPesBCCVSwpg4eanKIUZdZNjLfrSh0e2qRfZ3TA9Z/Ains48aK9IBimiDqRxvW9nEo3ZBF38zPdYLxRuervyxxY68EwO0qRs+3zXFiBds3n1cHvDtmdVjfo8RLehEbiAPCejf/GNoRC9A1yEGoJ1mlkG7gai0wjgt0ojMRSY2TP98vfJd3WYKkVXVb83+Zf/ngtBXnRkWJBEmzX6Me+L9AaHfffXNG7/+cNr2tAD13XdOilL2oPKZdUsKxcz5s+kpmub2r8aYqK6/a8k93Wv6iwboxPF0vKEeRXz48OSga0xf+V8QjTNKGfocTj464nRNiO4pj2Q9y+PfDb2TF6sn1JzZ3Es0bFYcGrTPqEBp0+AGkXGCLL1GOsCzMZA1K/DHGGMOAY6TsrUNOgAvc+JzxsOzzB1V/2Xt5n7D+GIkjTXu/d3vfnc7AKjnbDUYryx839zO3baQNXHt0gO5uit7N++N8Vy6Ce/N9TgiTB058rhn0Rf4X6fM7PVOY+O9dkkRuKtvIytmvyNP2xUJo0wceItIG0F6dwCxRavx1kOXRID+73/1P8/+HktTKyUU3GanEuD2JvC1n2fTAjgeXiKBShak1pIKVzDH31ruG6QoBBV2D6F4mFsv0nn2CMLmzITgaolJiCHg8Zz4o7Dw77MZFZh4OWdBYbqjRE9SvR4ywhZRGPXEmlgdBQkzN5zmGGCmXG+121MqgCBcYGh4Vc+n1fISIYQl4MtcK+zM9VQILv2RGAAAIABJREFUSKA+34IULSUZT0ubalKJ9wjVA8Zcw23Fw2hYm1pFsdxRlM1RU+jIFIIP93K/xz14nCHzerC6vS53I7u2ERotTLk5hxYbNKyrko8QXWBA+kWgbSAt00L/0pRr+XKdqrXmfYxRUJuK1PJH2MhwcZ9nQni8RgXa7smm+QcNP1pDvY6+Y1YAwppjZi6yHgSMloyjSkGFcwVwgM4o966p/HzvH02ddajHQIDp3gI2tqLdfU8PPb087td9YDwJAfF+Q+cYEpw0lMKSl0Yxs3Afsu/yepui372a7zbwsL8kIDUAstd7HjnGl+ue8WrE9n2PvqTHUL+GcBWzxo+fx/tXcC04zXOL8uQt5yDfStvXw10vm+Di1devpmH55HsNSInsxEPEePhfjVU8M4THYlTMyvL76ynYwDOGQnefBNL8BrS4lozhHhhQuR4OK7iM7K0n5vJC6f+uzSH//ITGGn1Rof7YAkCVMmBUr533hR+Hr1WagiVBYxTm4zXn/gUiTcVCNvusjL2gi1uhg3je2cd17047UHZkLr1m06DruXWUzg6v8xlqIa8VeCl71IUbjCaCplKv0Q5/J0dRvTqDT2h7wr0fDxjVOaEzRUOJ9yZEOnKIpvZ//PLzAaK0wDug3CjfNb4bNve46S2brk4Mr7XrR0GIYCp8DZ12/MqbDdIO2DnpSBqsGlpXJo48AAhFVq6862wHuYrT+gvO5Cz06OtGagVzfGaEITp0/oauTH/Q+L782NZqHoOME0p+iTe1oMtWaPChOtK9FSDym+cLwgXUlxdq3CiTd2TH9bDoyGuunKhcVQ4LWo3kielsFcd1VuU7vsilOiyUy3uf3Es/i8OlhsN9Rgs97TIAHWVruu8aT6bmhA75rvJhf/7mv3vvb36SuMJcVZoqHYWswuXmXm7rt1bTsQQfrlmeh7vWcG6IYYjUZ7tRMuwm+G0lKQxl/u1x2a2X7hi7YCGwpLy89Oq6oSyIrWksDDJsxTF0utOPYDlEmUpFqhMrrLXo+S7v62ILdm5rB/K3uk4Svr9z7zB/mEkPyrJYJPItBPSgJkm9CnQLQBWM/c6ehajPJOduKyOG4jq77o5bhpABGL+5UXp6JWqJ1Wuf99DxmOaxdMv951YGh3GORti/6UPoT2h1tfLZBoqGjGBA0MX+KSwYU0KP47XhZJcb+lmAyj1z/Qjz8gzBZTx6WLHth2jOzW7ariLnfRuQSr8yP38/vG2PHOBNNxqB0o8eTBPnMZq8XoW3AZFpNbZSsXVMiltGaBOO2kaQhobh1X1yUdZknSjkmrtfjEP64LsAkgHrfpa9w0hu2DTj7vebz16Cx0d3iNALa1avNs8jJyu0V/B6041KJ+b+Sp8b5GQfxphlfKYaXCVZmSLYkjcN+wsy5U33Vn5UKCvE5Qdpg7SJ3FO5gDFMCC1lKcoJ1meUpfmjp+Ds5GCOa/bIBTzmyKR6oDf/nLm85DzeumUFJ5C9kA9NT3jma2UE1e/hu6Y6+Dnh3/DCeNriSWvBEfEagSnvtcI+lc+cLFR9tGnBgw02Hwkit5dTXWW6xwnzD3XoaY8Nt1o51TMqLeyV2WB007DzuzpGJ4H7VzrB63GBKLS40sN4nryJ94l/UzgWb+kMIqHvEib0gE4V0BC5SPh05gYPW/DGvjImvVv8O4bZCIjPvvryjU+nMIzUheRcE90peJROSfuIl7ohWT/f8xUvhM7q0Xcd9KSa9qU+fJaf+yRF6U7MId3xeY7lbB1DjP9JD3j3g8ltnHyzb2PUHr1Ap7yNLwD3yYFcTqR0Epg1s3qc91iRf/dcLzBgv83bAxbbZUegKVC96XOVM1e+Vf5uXbZxgOBR2uD9Oop2azh1hU6pnYvuPXpHt4F7c2EF4U1lcnzf14khP1+eqh7zfUZ+1WeMJ86o5rwbkUO+6Q3PXhfvxfuJbCl/6BxJmD8R2bny//qzU8AUy3E22VMxJBo3VmK08nATSgh9HhjkP5a7ICCABAUhQ7LQzfnYjO5GvFAyS3j67mdiDRO379cOE7jx8VI89Xzam85zyZWNgrUJeHMoEFp6AM98jhC9VY0V8p7QwrMipMoUrilNh80B2kToGK/CxrPazQtQqrC6uScl6uuaFwxPiM692KDU6xBU/mwQ51pSjbwZQDDquAQf/DYP0DGxvrYK8t1ct1tUuHeC9b3vh8ZOOOnF3i/QeYV8PXxc+5Jx2+QapcLgzf264bhHizIBgIyX6+dd2/Di3zAgIGaHIzYA9zm8C35IIjhzaA5rlFnzxATlFjBp/W6Pr2DPNfQe536MgAfo5rrHc5rPZ6GL4bHVxUFQrQDYCsWc3qs06qW4bYBaAKOQ0vMHHwsmX/DyAqPS+DZuVPRX+NVzpnd0UiUPGKqHW+PYFAhp5UHUx4ufz/thwEf/QgFzr96Lb787rYLsRbnBaHh40Vn4YgpoovyoEG0elLweHpn3uH/uuwpK+rnjQw6uHNzwbXPjBDiC2osR2df574P3TkiQs+Z5LiCBoiQ9o3rMkhaFjMVT1XY/eX+VcYBshf9ZrsM325h2bSPX64mV73Zur2v6Yn4Nu289EsXFPkQ+nhwylRNpAuqLfD5rHWU6+5/q3UYaMDDivEBHdT+VUYzN593c7uocDzdB6YWfmrYV+fz/A4xe0F3vvWvlOj4DU9D91qfXKOmiXkBap8OznMUQDp9OYZJgNPTVlkW04pKfAGdoihPRO+F4+Xja7+Y5AQ9EZzj2cj778rtv3/hkvKLIrR+o0xtjK6Cnz4XW03x+3p+cxXkHf0vzRxYdb3b2gwK65jbLm1yT055mjQF9YottPOSahpEvbc0zxRJXPzVyRYsy5gPN5T9yYj/+VdJhKL7CE3eqvE/aDj/KyKT7VQ9inAPaQ3OzBxpC21CPfC9u2Z5hnms/TnWu3kaOWxUwShPKOtdl60ivEbe4nlxj2pGGxNYVOj3s6RzjZOQAgNvOL7zP5zKX6OM6VHZELo6O9qEVnJomA58r8/JZPeVbl0jLjJ25xoFYkKruco1vVKJgPalDOCptw8b4/u07//XxjA7TSywSD5OSWSSOS1BlrpxzXAWmhafQORv+KChR4N1QV61+Q1O+Q2HoJnr9FZig6AIWWz1sRa47PIzDCRvrZyvGMMHkvOi2z/VYofP8X47FlXWoEEMohyjmnrjm2/IG4oboFTp3jgWTNqv1eDfe6YbvwqD0gmNeBeGPhPGTNuAaGz6QAHY3AT97oXCWh9Vl2GAO4bwZsg7eSwvbc7fX370xPUFjJIqhuSEKGUHJ3t9no0BhJ8292LT5w3dvBldR5Fmrf2yUlaColph0jOd7KxDBKJ5QLdE9Tpn65qLWw3GBP/Nd4b+cjlJFkHei8CpQZXgFropNwP8MRi+TN+SxwakWq55398FQlmkkrA374TwS+oPfK2w9A/16VORnFBtKBmWHMgQI1YOj0N0W+FVETy2annlZmnCNk8ZQqzljLRjVE6VHee/7pqucoIPwLeFmXg3zZ30J90s/K0fa/F0KNQIeapDfvS89xblYz+izII9ybBGi9JnzvJeyds/u3snfyrDyp+vkCVh6zuBv9g8wmjZMU3WT3rwKfXJJ55rraYM+5x3cF8VZxaw8ke8e8vy8WXrgua51PpuFUgbEiKlXUUC7c8zOk44HUCNCHr3hbzy5zW2Lohzj4IV8r1yHp/Jei87KUxr/97jQ8tbNg9NTMyPJHJuLjNF9wOj5/HrPofd+dka/feOdEcq2YFSgqYw1zAsgct3UkVs+4ZTJ2vfx7oPrboQBbx334+sMGEHJs+6tdhaM5qQtik1Io8nJW+fBp7cshW/HExXQN7Ltm8k9JzyPR/TLAbxJJxp+IE2Ldba/rWlYRERibLTgVln1wAMFk6M/IgdWuhzvNb2APEplA79dm1wz95FGEvBXEM/vgNR64JXJhupZn9A/fINsnf9LZAvZhA5t2Nk6C56dCE+PvdSDy3KRO3rXv/LQccEvh+4PoPc4ZMaW/P95HwBQrym6PPKxKTPiDOVCPIZzr7qA7/UsMv6chlSAxm/3Qb0q+NUjrmPIHG6KnJLTWnrBGNDJotxWv8jPh0AeJ+jFA+8+lI8cp0Z0dGsLoHhOaLRF6we01pi0tVWNErvK5AjvpoxtfRfe+fuPKWA6Z80roDaoUUhK2DKRHgRbKG1FdZTXYQ5P6PD+5+eEqGq1vw6sbAWsEt3j2/1Ft+XFe6KAMRH7cwUuQqfKC7icjS7xGV7IMXRNzo/gaUEAwoGfeFJxcZeorkWhddfwuQrsucDJecnwgkxzZgy/S1yOHTDlZ3p0t2C7IAmBi6Be4aC9B1cZzfro7TrW4cuegQI3wYyEKDhOJWc9RjxzF3c9M7pz3uPw+VnT7smeg/9WoP0coMVouIC1HsoIzgUyzj4en1MARkEDgo4q01S5N8zpey4IaljXzzO3eQ6CnjXRG8w4bsgeWlg5dXte0uRdR3ilith3yvgqa9eTz6/HBX2L19xisv5GGF2aKU0+00nWo8oGZXLCqIdfrAK1W4Me/w2sXwi1rilh+s2Hz/t75QegCaBRsHBeOoIR5VpFdMFkAdIGdtJQSs0KJvN9c5hQVCmAQRYV1KQVzuRIxuPWMLJpIqYB3LW/1dWnWCaGaenFtQ8tdH8FZ4Aklat7+4LuC0ZdB/dNerjhxnrONDbx0ITvB4zyrg+ny0XW59v2Ga6H9e3mFnISTxRLjafndJ7L/ytMn3FXKctLhItNVwo/NUdbWnWvBSkUpGQNVy5x5EIr4tlf+SOgcIyJvZ52pEixDTQFl5VGtlGhhybArdEYQGWU9exT7hV4RjacNl+O29OWsrc/A0bdd8ex+c89dt9Qsu6p++3+Z4wLjG4+VJcZCbCI8s3Z53R9qTFp2yabqqePKSljPwHATiccPeHQzA/uA++eAqfJ9kvR0mdz5CfeqPBMvPrHeaAcN8eURVEvug4CxSOXDl74ccBo5JqOpc5Tzyh6Mp78ghj2yndsz7oRAtaT52mg6t117WOYDe1zDXxsC7SUclkMazHnvFPAyXP10gLgAKca6e6lQCz703A8YDSArJ5j5mExEgVMu+g1+97uJFvu8W5yKe0e4/vy92oFpx6xET7XPctYPbiG6W3FBzA25B8DcfheA03cpMzceuGXLeDaujrX1QhUrwl69U5b0GwfdfEBBXtxeCwj5hRKHzxCMqMOEdcyER/k1L//1X8XdCUDbcuFfz+HXBVSEo1gkM/NT5B4zwQfx/U9M7ObvIW1Y7nCukqOa5ykVlqYYd67lTVMsRW8x2BuAaBACpEMaA7Cb3j+gq9a0hkPSrseIj3Bye1k5RC8EGvTDy5QXkpHCyUWay01wbvnSOuRSDUaQLZMTTWo8w14KJgy7IaVyPP1UGhB3XvWODZIuPvd4xSj6OJCb3PhWIUPi3UL5m3dXeHRwg3eu8OTG4D5Ttc/Sgt93jltoBcFsECUQn/TR/avnjifuavot7dsW2GbKUPPDalvy9Fcxucx73Ax7wTwxCiokhbMOA7XXIUujygonNdegy0YXlir9aa5TqEhmL4heZ6lh9MjIS/dzzpHINSLez1b4+FPP8ruwe3PezslnCiEnv09zoCIpcgz1z5/j9ExbLrJvwewZN3qdcq85w+9b/ZifZYPmxYAoxmfRkcNkVQNY2BXtumxJOIRMMpYeX/StV8aMmf9e5xswTXvdC/ki2vQCqyrPOTBKPmnnwsCV5hWmgldwg/z+xa49Lhl9xUlyc+vf/WbkzY0YCRKa5QdvwGjUaqv+vcKoT7L3yM3m55V/k90puA7crQ5ns5Z0KTsVYE7TTqz5P5GBJSnyhf0QXhb2V35I43s4zuz7zyn3kodIAIV6QaeMlUmwLQV7Dm1aRTU5dmCUfNKfVfA6KLjvR/ul9/73dZPmU/pTNkiDeAp4of93MDddDUjLkbgpDFi6ugLUjFi4LOv5N+1FVHyJ+fmd8ZJcopUj+cNEAI//9TDMCj1gs45dR6v6FcTpk8XgUubR37ZNeMCMjyHNLC/rYNeRgAFEORURw6rL+r53bnqoYEWOOnpU59Hd2HA10PnurrOeiF5R0DgdKbx3wfUPAp7Y9gBiucCj3iGbyxmogAwToj2XHVMe7+dh5EnjwElgqTOBviRThGPck9JusU98z69pbl+ZDNzwPMJeA0tYNThVGKcc1gLHk3nRLU7z+V57pGnQ6kP5SlxT/hk5s319vbkeYLQ6Kc6seKNrYEeA6Gt5K5Ma9rRxnm+l+cI+K9em3UJzc+z7Eijc0pDQvC5O02E7ustvkfC/4eP//t7HKiMx8M30yl4ZLS8vT8m7mrdipxVWke0np8riBf4eA5b+K79fhc11vCywDZ4EZnfavQKVHNGFcR7HPy7Bnhanzg/rn31vSdOtFF/C7MAjQGvyddBeTZfYoGqszmP0JdrI3AOiMF6wXJra5mA2rlnV0GHyLp2gi0YLYJ9gczn9d37sxPTnwF5xtECJteS3JwQacf32MfzVOa+vWMh9Ho0M591VNouANt7v0Hf9hi/juaukBOEr8lF6XWFBCzXM8beokwbdnimbenA5uheGwXfXJbnnL/QUJ/rWAWjMNfxvJ31i+elAoB3SQOunUJZxb/XUWGxgZ8GjULA+6yavvtXo8jegtKNifeGG3kOgiVeFD1J0DICdOYPXWasA2+zvwVBzvuua5U4f58CxUM7+5nylWvMtUnloDiJohK9kKHtA1aspt5e962o3O+A0e6x0Z14W2uNAzh4Rg5HSCHC8dzFA55Tkk6LmEt7zVHEk5b9Q2iWjvx9AUNpMTJvBInKSj7ZRoX74LgFJ1se5ZquMwkSAZdND7p5bsiImc+H7390xjx4N/OjuTbrQA4Zp7JwvOJ8rmd1ywjnemjuyCF5WCNY5eShGtLk9vz6TA0bnvHdgJ3MsTm/V25dL8+hN3uE2porhvqMP/lyQxOuqYYi6TTm5xLF2AYB+5r0mBkQz/E40EPrj9C8HtArK+Z6U2x+rlretZIOInsL2OXBzHHptC1rbhV95TXzsp9m6KOg/QLs8h9gVHAZYNuWZxSHRAfi3eOEpLkOWvpmWjQZ1v/gXdI4zslSFCzR1B4wSgX911075dwggpMWMEaHoCPFPCMb0ge5+ZV4CLcuuGCkaTKXt2v0Qnt5LuOtx5Df20tnKoeROejpOdLJGDTgCZWHPur44PnvTJ/VjMtCnDDfkfvMkXt4b074ma/iyVx52tuBJrh7qU+bEth0Glszco1ztndnOqXMdXoNQystDOM7xnB1AmuBFx892xQUQPNf/MVfBLjqBHRMGtAWfW8dL64ID836J7e1ekh6vQ6x5dyKPCwYvfqvkT1pwfcxTkPyyqz9vu9m7M5711pcXQ8N1HEXedHIyU+7VzueUUGEQpaJ60rfFuCzp4r7Lnjq5qh4Hhv6MnyxFYoA0nv2d7yL//ZJQCryTSx6EBSoj+PyjkeWMH3G3VSAEHyFyVnUXlem4bO4u8fiy0ZUEaXFyWqBo2cUi8O8mIQ5CRdgadbNvxlQkML3bBib+fUXX2Y6PCdtEHofntptnaj8PcoygigW7aNAZ4M51wgB7l5KcBJTLLRa0I99O2F6n2VYYHtL/G4zhJ4AmfSCtQoOc21krtc9zzlexbj26RkIcL9AJQC5Ft19Rok/3hGURffdKnH+Zg9shn3nXyWqwrJxtsDiKieZiwIciyMA8f33Vlg+a6+XnwVI1JOjEnMOMrcVjBvAmpxP1bTrxWeAj1jpCGIKD4aezFXi+Qqqywd4LArm8nw8pc0DyjWC0fk362yoK8Ie9d8wtftvn9FDW6fDhPz3TC/p31gPJut8wNEojBXqBoTwoxF097HGZlrTCKbaji5HRtZjLdAUhCfw2707nrWZM/ReDyuteTRy3I8NqO69GqFVeszDyMf1Gi2A4rhdA+XWmx6M0d6ZptXQzD7vpRXqrIvHI14PqR7TCeeyp+8PACGEC9BhDwETyBCNVhW+IETvCkOUF0N3dx9a/U1MCDkzY0nbIZVIDU9pVbqnH6t0ahsz5cm5tgWDRHkSUTiGgD/KyMgolPQUPsV7Bo83jxQDMsq5ilVac07mg54UkEfeqe28BL3hUU4cmrVXf7hPPuuO65Ht9SKdxu+v0Vd6FyzbCuj2B12OhHfGK2b6gvR9U6Z6spK8+f44CcIchKALcDj28xeTMn1yLI+TQBBIzmj4k1ZOE+X7coywzwew0s7p8LUt21q9XeNHw+KR9vOn+luAEV4YAstpOgvg8XwLqTRusp/lUwFS9h/DvcYgf5trauSP5yqzoOeMvYCX55BGkucRxevnGGY0iIf+cPII1vTyClAzzubQa0jqhIH2Dl3V2CPvdLyg7CtgUfnroSE8i8/oKc6z7EFqtwxTU9xfyMkeuIJRHS8bzMqbYqVgruaDKoP14mbs7bsuXyqXTZ8DBwnw3ZOdRrG7wFjv4nXSjTiN39bYeM2zk0yj9Bom5Q/57P235+jmWa/0av237//NT0xmK3YZTDSsMNlCQ2ZDOF7UnZzDx2k2PFPhI3jQYnEwPnMrbJ+dhzX/wwo5F9n7d/FTiPLJY/ijZ1e32tiNfADhozQFG64DQlqv23Evn6pFZVJAL38BeCscItwKDrXOQqA9wUGvIcpW4sWLwfm7Cc9jNdezZYsdidH1cb1uOFZlljGe0XltiGY1bHYPIvAbVgGMCpzOfUvq9lk8cwtb6eP5c+lkf8+/IWryfPBesBbmtugNdP19hyCGv69lLUgowNn0w/UvwOh8yfzy3FZrZ22hz6ZxOEbBqvsvsJThaCOz13XPLYymB67gxJDiBsAh437v/fuZGlnPCk1DYCtGBbkK+E1P6ik4u80jCrjMdXIdnWd47MSw7/zy3QizCCeNt0Fs3pt39sSk7H3X1tD/UVItYOlEtwLKO1FaGAi8mzxcGrUj1LqvpJpreGQ96lFzv/kd2uV2QrKNYOjhSiugepu49/JNyTqesgVGQ++sXdNy3qxRCkCR/i5tLA+q81LYm6bB+KRr6dznOPbInhY60HsutFYjhnVJDiBGbUK7E46ldQ/eBDxkxW0Jq6Zi/lQtp8CiYBQat5ACYKo3R4XLczRwSFvQkx1669ow1sjv5g7yt9Xtyg71xlffTgum8iq59jxfI+t5/2/3gsqUW1gEaKiXXQ+oXtEvaHc0oJRWPuqBVIM3iuFcuD/KvgcxpIKcPpSKNNa1hlf2YujwW04kms802AVGAhjfoQfTdbl0WJm7eZc5Kz+up7uFaBhzNkaPLK9Bxr+Rja4t6REZV9MsTvsuTtY6Oo7v3h3ZPx3sj+5qlwDTLHKQzTz788kTpYL+iylU+nb0ToA3htNMiPvwtIZv9cg3lSy1HNGnjwKXbWC7fjFmyC8sEIxcULYgXpZula+VaylGq3EjkBS8msNOTiSGNfewdo5VecoJVMonQGiwyIwbD6Oh7p1uIGg2NUnDhed5nHFSA4Y2zjgf82deV4d3ryj82tjE43vj2YcW2QaM/IbeWZ+kEMzCfT360G4RzmHLue24EUBuDMaYSWVinO6N+Mr+5v4tprqGxPIeu2fRu82597OK8ftrR7L5kL3ZxonyMDU4dQRdo77G+aUR5Bk1KrNOKeb+Xz/8bwNGVUo2c92AhkFuwMB3CEoXXMv5YW2fDYyntRaXicCXSSFUBFAH/BIQHUbIT5kkYb0yjsp7MxGX3kkvZiAMlMk/jO+7sBEa5Kj1XfyOUIp3bDZ6mPcAatoutaUG17KRnb+WV9prNKci4ek2u39RSMK6cU0teq4jJyjtPJrrFSWylIVhBAGaG29VYJi1inwrTSYZJqiH6AVArZI+158CCIUrzOc73PctXN0/n7f3TUEuQXKNgod3xFLtz2Yqn/XMAKGz5bHeTOM9hOy0bjOH5dU1/Ms6x2vYBsQ+d+cAmhN2DS9oZq2TCm2Pm++pRtX6894NNF3bC4pKaw8+eDTX3wpNGr8J5EvpuaZRXANGU+gwNJP1bQuOHN6wgGO6NSz+cTxWXd49bkGaRiCthKSHDUZDc+0B6dodgVe2rRLiswvEyefEcAt7nfBpPJjlscgMwWj3XeXsXuz1z34PiIzAtbDmKUSfeRbkHPp5gFGFZSqzEYx6OblunhP+pNF1AfEu5HFez/t7W4vV4JMXpGNPRFE5/FRQes8yZ/3bkilgdP67nREwqGts24z7nfEMRf7yOXKK34QKm/6jkr9KsWG4yN4Ya0f+5ZhglH5p5NEy7wArm7mjPBOdmfXRO8T94X3WbbXSe/b6Z+/q0ZXWSRMy93PnXUeucGwl6RQY9FN0Q7s1vWlbjmR81SPZl9DCFEWY/ybIBVzNc4mGKAvenlQNc/N0qkhrgggBrLSkzMv6aRyUP9VD7q858Xqs1AeRHeiJ27WhBTn2XRx9E4+X/ABdtGtCDjqZfYKnx1RpOslqHB/6nf+bXtl4QpMrStU869DIj+k9uP4y31Y/q8vZlOjDlcbjd1eWJT/7eLD9Mf1E+oIOrTTXg6eegD48plMnTI695aE4DThNqnSaQxtmLRK1WQ4F6F+94IE1nAf/8ccfX4fE9iQGNJOrOO+OVxbQWe/7NrrFL4kNCdjnReoac1l1Pul0uvvVebC2OTVp3gmdGQW7tR71yrs2ymHWgLl++umn17BR7kuPofUa3tynrFG3KLd5r+srbV8Hx9CSKVM8Qy/0wyn3AOOPXX6kIUrv6lR5I0btfOlY3SP5k9/HwDppHMz/zX8/OaMhriFKF3QDCN3W+2H5dz2N/HuDUIX0BRb1bHqyD5+7SNf1jHMCjEfxA2FqhEgTvn329pa4YXnHa0Bm3qGQmH9EyLbIYwOTpCO0Sl6AeD1xve8qshGisdoKjvVs6Kben2fD24pj52BFGNc6dxNhirjQAQv1tPpdlP/si7/53HHCkGGShkc2oWzCRNGqNFSxj7zjAAAgAElEQVSmhhPPOh5lo/CIv7eCVcXv7weAeoRc7j7PP56vU2g5boX+tuIE0htQb+Dhv10DFYR0hjAx5SGWYnNdUZbckxyjWtYqAMYjjd85xkF2pCrPSViwuZQBHAVejjN7lCjqAfMClk2bL5h3rekGVBaMbSDquu11cn8UOBoKeuhdnwjaYWxzveQfaEvDhnGpEBCU5j1HKM11+ayWc9JYmqftOoYmh5RzLKOtd2oQ4WkTnDCmKIKVxrDXREGKh9MfwWi8lX2mAk1ZtI1fC5gCRk3JwNtUmrYF0GN9WwVcA5sxALBIx1Ggho5a/e0eMPfXGVvyqjynp9z57H3Nv+txkk5Y36vskKnISzxWbVMj6Mh7Chj4Lh7GGB4n3WcI9nikxnOWyuiCeZRQ2sbQ6oluEQPE7r4kveV4NtjPAL8ay7aUirNkvmd98vxZKyIcdiOAv1I0Mc+KbJ2+rPzoPGAtt/GUEymrqNmvVwOSWLMN8KArZSXP+mYAlWkXhjaTYtNCNNbP6nsPIcBjHjqvh8uWUICx5EL2VB/yli0+UU5lvpUjO8UldFjlH2XKGndPnmWmYNSQ+m35U8JICzZypZHxpCPMs+jrGXmKrGk/2dxHlTjN52cP4x2cd6cPcHTRGSvOE2VAkk6m+zvFS1+PZxjvKOfPm0sdR1IjcFb56/RRNzMo5mBhEePyO/ky+fnrhMNcU72tvBIncM8z/2Su5XN+W3SJDEuksPKDZ3iSIPmwiXrVI2frMe5NMdG8P4eWtAWTMk9vdFrZtedo+J3+t81z1zv+Uo8do4Dxiw3CJ8uDrJ7gc8ZnKF55snlXucCzuA5jSFlwdVr1jo4wnu8xoI5DTykGmwBXuai+h0/lP/WCgNO5ih8A5Hzn3Pz+OmeenCjirvBe28fpFFHPy/fus/zzAheMHEt+O2D03330twGjITyshYaiJL6LoLuKyZVcSttQnddrid+/F1iKwOnxWi82qp6ShMXrMTF3yok8K3mV/2Ued7m/b5X/MKMgKr8vOBaAHRB1m8Pbiqf6UQXHuDOnhNGO9zLCjpAboLAWbEJqVAZW2W3PSYiymyoolaniuWCtuv7m5kVZLve2wkGi1FMiaFNIKty/mNM2tqBUSDIOiOa9afshsDlr/fI4S9ff5ZWQHgx7UP8GqhuwPcKBj2MXGdsNRz01vX9+zgajegsF6FlPK2RrQUsnt13LaueiJ8NrMo7VI3Svk2CUa/SWX2sY+m94/rvx7BgmiZBcXuonknzx5z3azr6I0sVcdZ5xjIIwaQX264CuyfjXQ1PPJmA09Jlzy5ufh0BFoZbfzYdVaES5z7VUdOJdyDpPuBArVwWtMQR/2mPT8fE+cgZDW+2/uenfkNjr5iFY+HF4J8K9YNLjVLccugA74a/T8y+eawuhquQZD+DrJe2e6uZ4XDDCyVltqIt5vGqVsYcWXOO0ayYPS6e0uJE/wxuLX+VRBXrueQpn8jyjR5Gt/D3XGJoXlCpfuD55gQ3Px0ENmG8k5i36tAJSK5Psu3hpPh0EGi2KZ+VEvfSEQh96UniXz8czGj4foBRvfdveeeSmBgPpDq6HkQe/Cxhp2gfPSm7vmydszDWutQYkzw5Psp8tLKNSPjmyH3146dg0qCjaAbdZ5/Z7tSk798UbuvqXKk/8vWXP1k/mAIf2AXpNcQpYSMeooxO3kvVZnin/8UfToD1Oh1+clKWvJu9wgAjGgGv42ZeTk4uOZF+mYBblbs0EhR7xsvJfjRWA1QcfnEI2+I77kpowY/zmx1epnAeMUrSUAinSF4zAFZDhTT96+bDF1SP1YN/CoGVMn7nNWgztRF2sPHs9wdL5jWjibKpue2FMYgTW0CEvOrRTR1fonHFFZ596CtJRBKPBLM0jhW8i55oyF69rj8blmTHEWqGe1CXeQYpAIynbeHIdzvOOo2HTsjo/C9axeiiBLZbM+9yyyn9r4Agi1Tvu/ZZX+x5lj+ML7uhx07eWpNX97BvjtP6HfwswdchFPrUdlicpRR4tHbH1vdgh48VpGEv1OA2yF03TVL4o+x3vNmZ87jtjTDueN/+3tnbSqmJTuVDl4wKpcE4e0+OUCZvlC24MV3N9mPxmWRawFNQ5wC0Yn4HIthgEPxc4U+1X74Wbt39rkRG02eidkxKYPMR1+oS1IfjalDOmNsxGIOJla58/hH02o+DH9TFXNfXE3NNNlblVSJfhu843LNHj+4LL5/3JJa3Qlwiz4R2n64bi2Qr/mSi05LlmW1oSA0JMIaGQeQDNB6FtBrmAej4UfEio4c/XeLQEkIxDD/xRAifP+P/rR3qScf2927Q4rtByQ0caE66/Rsedcz17rjHPyPiXgol3bwS8SjLCtLm4eHb0bHHfDvU5xvvMCsysVUHJBdNlaMZxlN0JX2ye2HO/fFlPm8IhQGbGe7s0NPdTT5L99U4l5QECPldF9f4ItM8//7xGVQFx6dWilEvHHeNjrG0inyBNf7rGrsM+5QjQxLqZmwsYjXCrAbbTJxznphXCseknKgAxXNv77zF011hpqx0UPqCZsGiPHM0cAnAHJBWgBujqFewzXxocL3PK0h0AUFoZ+mwse2xeFJ3h9Sq0HDGM5NArVK9YQmyLr0419uGbt99577wLhd08U0KCglHlg54YATvvj0ejRrdgdLeuOzxRoFV5fpVP84XtZCA9EKbf8uPueT3P5kJmz0mPePuEGl2PAMp2YwgImH1g7KTjILPfHyAHfbNvenE0Ak+B08xJA7WGAZRo+pk53Tm5p2kYgtFnGaR3bcsGC+FCbwS6ntIOtmzMfXj55icFZcNznKEOTZg7/f2gWfkhJ+hM3+LsJ8d8AnbpjgAoY2+TGXM6YKRQDW9003Lebi9W1uC7+e+rH75JT1Ga3b9qmzLBWkLNbaXkoTQ7whh67+EEKYZrmNq5HTAJMEdLkvd5Vi58UVrWIyxueMYFF2Q1JzZzrqPL9nLcQ04m3/1yXpLx16NrRb1g1OiO6Ws7vYZ1JzoQvTr/FpdIXxSSqQ8EbfkOz2W7WbBn0Atz5xk6WTwBSeNdEGw7Jp+rZ1ZDZhs0G/xJa/yOUUiubL28XofH0xZOgNEd0f71r38dz/Dnn3x607fUvVuXXMPAGpWmsrxI+ZoxiAsZjwZj9pq+1C001Rmz9f7d9+VIe+Yv/v7lyLHsL3TwH3/zr+ffR3GoSPnbqjYnYMGMD7wCdxbDieWBzT3Ki1DiY9Hl83oOnZRhe6vHt/fASW9lrrK7KBw3N0q7nqU90Yz/EvZR6IZdbFnDNUns//a0NtmLZ0sQBN4jL+qgGxK/88OaEaIpKDGpnO9DaHMJ99pnzPVAUOrW1suU8TYcluey8bUkaT/j+kaIJdL/sMKxnCVg57E9EXr+JBit/AeweQl47C6w136DAPedd57Pj5fl8fcxZrxHYnbf+G63fsAY8N49L+lO2ty/nR/33VzOjkGPaAAfAqQMc8fY9cu9KMgVnucduzdpxlCPzFWqK8eZZ3zbcKDP3+vzvCZ7XeQngZTr47hcC/vo6TVScUo7evo3GM3c8aCUXuRnadB3xfPUbgB8Rh8+7uEI29///vepxqYPbxLu63HwhBjBFvS66c7jZV2P3UP0Vr33S8cV/qzXBDCadcOgAAjOeu+5hzdWVAJl7mfmoGbf8PA13KuxdoBl6Y39B6CC/ZpbyH16Ri/dFlxuQb7BFvujbNFACDha4874Ko82fQhK9HbZ2ByuMl/UsGwmKWhNvvoBNZwgB49zMo8hSA/j8EhQbpXnTJlAiZ20nROmv576uVY5znqRBhB5ZjiuEQHTVjDa7KjAezROufc51He2/dGtI17p8Yw+e1dvath8j9JF+RJOZQ7f9KQbHBF6fRivJwnFidI2W1bi3z6y7bbAXlqZz4i218t9V0Znj+qtlM63bLzN4eugke41Nt3379vax/ZEOR2L6MHk7KaQar4nTI9n7fDnKdY5ze0PmKVzRrodQEvKsfmeNXqH9Bi8YQGiE5r/bgqXRjbxb+av5/B63Zf3S2CdsTdyGRrE494UHXlu135E8s8Dd5Gs4f48Cl2Gbmsak7R/9QlAutHQAM0ZE3upw+UA1GOUm2Z0wV8jGI4LABs5MSApOKZ7ra4Q2EWutuI88r7yXHrdzoTsfVteQct6H3lPjBuAYjvg+J1HpzJ/jCWiTPY53aBeAyqA1y4BpbPDR8fYUO5sg3gbUVm38ia/8bojowGk96SqGsbZrtLzxXo12B765uEJdp8cK/duHKEuMmVng9GIq6E790f9wedblr6zjlF98z/8+u+mL++ZdML0eHfMu5sb7wkgzSViAwU0l+DY+HpAt8Ll3+Z6XObpIGU2qnPvc+TkNWAtesYVYqvXLXkcguilMDJZrTOUy6vpP1fgGcEzoY3bVokWDdNCQyLZBTZpCVVGOpvxKFCyjUSEWnNX8t6GUUI48zfrSZNeiELLyhN6GFPyrWYzeIZhVednAZQn+FyBqKXNWjC+hjUlri04GROhoGei0vqBSei7yFoKbjjRYv8IBPYeqYwPYT367gmavTbj6zhlhKPgjgFzmOhxbN0zcHXv+dx19pn8bb4o9GjImfUKDRfcWK2oV/jVN98ezyENnevtVEjumSuoHGvmuvIjc08L3bYhtQH1Bi3PgD7Kqoo9CvSpat91Y30cr7wXgY13iALBKqXrVZi/k7MD6CfpvznONHpGMCZUOPcm7w+v5BAq+UJa/dATlai//8//pR6E41GHPlXQ7l3mrcerQs7jOV0HBFUEE8Cv11pEkTVsjivXnDD+6eUagMo8up/S5AGUzV/E2KDPYStADcEyL4CpYbp4gkqHeM6uYcGzJjJwwW2BtfsWultpHL53G0qmtTguBTbv15MemViP9QbGKFbWlXtychJyC7mBt4J9be5n7hWkz/dcz4lwmVM9yYCcbyf0mz3nmhr/jwLSFqSMPIiXaC5CcQHFI8/rNNAYVpFwRro048k9zF8jg73Se3lk2mkLGNlHhWwM1ocBgfHpvuAFBESaiqQBkvHUQIgMI1WlnljC7dCUzwifwutNN/Csa4AoQNl9AZxsGWJoWZChIhU4Of8NSvfeHdlHE/rm7j95gAT3ejA/GB2QPL8BL6w7eiEhYsY9SwQ/ckwnPMqcchZ76OA0NBf0BNwVjAJ8vp19e3cA7NtDx+TN4lUGhH7+avJE8Yqyv+R2z0YF7Olt73ilfQ0dAtPqL+ZrGpB7eLshRP5F+LwAo/vYyOj/YorQOMXBPemNf2P8fv/N12lCz3t27n+AKDKlYJRXHefRq+sVVB7mPoAze1Ldn7Vov008zn/2Z3+W+//whz9kfYmQKnOSvlHMw9zVj9DL97O/R8+SHzs8N7+/oZ9odVuKrJo3zPP0ZG45pQ5R/nmNaQOC0YcOPjJf2oc2stdtuSmW2OBWkKnu417xge/fhtadM/K/+jDzrR6KjOma8pmfixXku+ihHgyynQbun7/VB/KNMvT7GgaJuP3Dn/2b6OAo94LSJEf3MxPurwLoGfb87WbnBQg/igiqLBTKVwmvcOKDsKkWfRTDbCG/rYLXTRKm2cB336u35k/yV8OAj2P94kFquMtKve+pjq5S0soJ0LteiQcIFCSdBc+SnYpWBLAeYu+rMhQI2NuLMEDG3nVwbVSYt6BknqvlfDwarcyvMtoAcW+4BCZxa0lJJNvqkZkEttnzCnEZxfEp2Mkbch/4DGH3AqAztyqks0Lnx/G+aqGMIHqPR2aQFrhPgOpzohhrlLyYd8PEPlcPqUDKOSYdYxkzsaSXEsOQQMFFkDQ3atMaylX6vKA2yuTBQwoB10FA7hqEAUtzgo4rGMpvCpur3AtCEbpR/tABRSzmRMO/HEHXqmqNTd7j3E/xxAgdIhddUK5nPpwZrachYHSE4WeffRZlCZhxrjw33pzxUCI0pS/lgGsWDxpjWuH7eKXjPHnZ21PBhbdU0C0/bDoJYAUsFoxamZuepc1pxPO3BezuA3tD6k/0qRyT7txflYAKPLTyRHvMSWATZVyvR7xWyFdAQT1FoefGyXPmOKATryd5fYTq2Zv5X4pCNDrqPbl08MRfrqc58xZIbQNQpYhy20Bd/uK38l5PS/IyG/5+KaePMXDTWmpgSR/cF7BQD5NdD5Qjabpf4gOUBWziERygGjrr864ib7cT+Tm184BgDLMaD6wvtGDOKc/V2IqMgt4b1navHpLpRHqMEMm7V7YsvaPc3sboKS7r6XxnIY/ha05vjQqNYyIJgEXGGw8mtEinAoyNgtEcTkH613z//UTymB8pZnzOHr43La8wzamc/2lA6ZfTaosG91TTf0PkhjUcT6stwzB8clws0Y4pdHINwrsN25peJ/h0fUzT0yBB/nAKk8fYkppq/mV4tmAjoBR5hFFbUEXhyoeTZsLPBq3bAZC9mnGRT6pxo2xN3i30UEcVz+G7XdDD/iGfeMY3I9Ou3qrXzvxNnp3CzfKzxgjOmeCEWSscO8jFODh0eBW0cR/eSPaa95nOZJqGWEGddrsWDaMm/aQewqxFwvLHQagM2UA2z555nrE+nEGblm8Ni06LOgt2wR3XJ2+5jiGLosR10j7r8sknn2Sc/NsUBMbKPDKnRogtRlSGiBuYU7oGtQbCNYzMqfwNGL1eJARdE1OtoI0HcnmaDGu6aYaJJVbPCL8egm7uzUmpp0bm9oQKn+cGbKB5PRfxUD6aMSs8t2Lcxxk+ezLOGB9hZYVOwEGr7cl5iku/rXCuYK6S11JTmPpunnssOXNjD8DnORKSzMLnMsFbK+doz0OBj9WV8BSerCJeAS2/d06ue+Baat1sr5tjUJn53C10Bapca1Wx3pEIoXo389x1nF8+Lzh2rM8g2THesa712ZaeoPQqj3qhBTsBIrz/ySNxhYnoqvuxc0fdU1gZEJV1BJjN+AnTKogCfNtv8jJbB36raumysECJe+hnPkta3Ewa+ntsWv61Q1ThywUABGKhvd6oUkioF49J+Svee5RNPekXzDLneihzbvtc8x5gskracBiCPoKwvf0Yi4nm/FvFAFjhum+noTa/rfp036xyFoyaRmEuqIBv00tos3QmcHZ/NtDbPRoTbid8UQEuKKS6f4OFm9Yx1zNeC3OOLDgV+ddIqIHgXqpQ/FtZ5Rbm7z5386DgJDJtgVH+9sx5wCj7BRhNYHa+e2cAxC8BJQDU2St4FVrVw62njfc/G3wa4qZDbdrhvTGy2mrteR4PmTaKcUChkbCsF4b5/AiobzcO5g1tdf6up8rfFnpGLnwm7Mv+pFCtx7duMEobJt6V97K+eMpNgSDEWK+M6TX0Db1tvmJsvXR2GK5VHmhoaDw5n+3x3utBGNv1Zt0AUYnMNEK2e2GGH6zErlwEjAmY8iD0TdMK0noJGgSPzv/QHdz/FtGCHrgSkDrrcY1djuuE9uc534wsezXPApRSQZ9UBFobYizU6UIBFVrjXagNBxIFZDUGo7Nb2KQTaoflsw5LnsB/eHal+RheMwm6H6g/1T16ZVP4iIFCQRLgF7lVr6lAjffoqWSegDvkoke+miuc9kh49OvB8zhKgZ40ZpW9RrTpI7zHZ7meGpz8HZpoV4PwKvqgeZwCOK7jGX7H52k/VTlrJFadKjgTJH/6xae5VrpxL+6xudW1rJXvjJwrT7wlCKz88n67N7gG1+O/9y/0dwCvoD+yvBEN9bFeVDzMHrOqzFOumO60ZYPXZLyzx0a6IssLonOMsbpMz6iA84a4q+SfTy7aPfsykJdR3esdVfmZQ6Kw9HqF9fUkOvIu6hawLy3xwzxJDKjS2t8bNtw5ro4z7xzmcQHzt1XyXSzC81HC5ILwfJt/s2+Z75/23YogumD0UZggyD/KqLmZ9ZDm5Je5j1M0FGYRbk1wj1BCSK/0B9ZEq/EqzJXT8wzkBY4X2M79hg5hUBOjH4K47TwIo6+ThJyHhO5zM4Yxih4MdHokunfbUntWlm73d6u7geMPEO16aQxJ5IAmx5O1qHGiB8V18/nmMz0LuutNHXrYgOQy11OuIMy2GfvhrX+Zb6wSdi7PYFTFdr2pHaie8Z0TnHVcOdER3s09jAesgDuf40XD4zbrGc856zLX6Kmx+8MeXwBfPSF4RENv84w///M/f+M//z//6Vjm9WwIpl2fpJiQq9ZeeIB6gajj3kaYnrNbUS8YbDRG+rg0Vvmjh0EhrmfTsVqsoscVb6qA8oy1BVUF4CjQCHYUdWksiqNRnSuXaq1fPkPm1Oh4Ntyk9w1GL/1p9evZNJddD2f7OW4wmobk8wDAaApJAKlVPiq16BG8Mt0/37dzszatmX6j0lTRvKCHyt4957S+6dpt3nK/2Ka8Z4HRLbuVAddI6vGMyjyMhYDq8dBQpKQxYQsp+C5ySs8n1eyzd9AehjJglHfc1k2MYxSsMsTcVveOKIfgdhuRrgOUcHj3MJegxDXZYDQGVJ0trrvXCcZyRCvKvka3fGoBzAajPzbyAi0DRrkW4yQHGqC0Gc94mDXgjtf9xzSzxwtKSP6z6Z5CFX2q6hnbSUi+Rm1A7mirt7Hbov4eka2A3IJRdQKHKuyfbQSzTuRs2xbo6MExqgjvz7z1coe/AGm2o0LOdH3fn7nxnADhHU0qv+zohFEGvZjBGLMqGsoerCK4SqHPePIEh3jm+DF/Ghr8btK2kFs6hzJWPIY1Ir5/9UPAsOCY7wVnjFdgux16GmwJaQO+m9+qE4nvfaaOKdZeGbdBp/dogMi/ygHlnnJZZ6I8yBhsXcazPASFOca50NZS0u09PASdMmNyX3hOTknq58pp9UIwQfNviSy6jtt5kChXI3kWiO60jjf/l3f+6idDNTxAZecGwwivE7YO3tYACieFuvc83P09VqxhOQUl0EWh4ASfBeQGU4zrEj0Iu0riAjFQ+JrHteCxAuM5eSTV5sJ6tiQYwvQh+nqYBIOOwdZUMugVbAuMyiQRkkOIh8kPSHv4ZY8XWgfeBtQCmICtCWW4HlbxbYbBgyXwdw343s94t90DTDvQHc93WnUKBJU/IE6mcw4SnqHTKOUVpmf/9nrxt4zpej2D0p/qkd5EnfnVK+W4JGqEmkyrty2M8OSRkj5tWSH449qEHDsg8p628nWcjzq1gpCVi/pyTAfcKBz89wajG2ht2s4180H2vi++hSR8Vk+QvLLpevOVYw7dEOpFsBHqxfM59BNaqKfx8qVgaDwUgAC7TEBjgNH/8p/+8wtjzDlI74zJ8FeOiRyjRMEXkDQg5tJSjUbeLZi8bZi6z85xg1E/kzYUvAGT9dAZqeG7cyLTg1+O4XZaW3G9vSpT6FSAFdnTxd/gedOp47gyoPu99+Xy7/IMZr/Iy0XurCpj6SfCHuMW5bc8oymS1CAenME6/zC5clsOMrek7UxfQ8ea5y7nwFUwCa+9Hzq48ihrcwz7ncbw7InWGPqT/emavj0gSJoyXG8+KZ/jjcq4m6a1+f3IqQn1Df2l9c4KrQM4GRf5odwP2Aw9YyQWoOKBm6j01R/eEzpRaVIk1SKRgI92YDFs/yx3SOs4P8ejbjhdHrNpv3OGdLK/TTe6IF/9MeNISla7ngAABRsnujKdXchvJL59HtoWTKfol5C6IXr4ixOHHDNKn5xbvMc/zELQxunTr74IOA1NRGY9/s1ngMuE/VMKTwFjjYnq0W3chBeX8yX315i6crIEd/EAaQyrQ4dyMTUQvHdoPjmZ8368hh4CwJronWN+hOX/X77erFmyY8nOA3CBwnTHZpOiXjiIo/E/Sk+SjCKbpGSm/8dHPjVb92IqFCb5t2J9kZ6JamZZ2Tknc+feER4+LB/CQzkxCKA94lqyA3xODangkWdls1sjpbF97QmqHeQ7OzKaHqZs1KwsXCeh6wq4tietgFRwu51Tv6cOZCxJ+7fZPe/z30ykG/OMzFqnqhMAffnd09OMpjMPnf7Ukk6JBtfdwJcZ3Op37ebl15VRi3M5siLIR26CrYpVHANZizhT8zl7LlICRRAMx5772b1CpsCpqryrs7K+YxMi0/R1Li5SL2Z8REaNlgUFD8NoEGLAGxm8inoe5GATnWgkzPcywQLCgJPWR71GUB9g9tzPRdhRy20ELMQXjBJZjDfRcDrKO8JSNO+ufkFmNhdB5IKnowjxbJ9PXvllhHdH44xUOU+m5th5nmlA6x5ubakRwgo5z7sAHEZprRggQSaPEW/k9Eb/WoOp5xSPv9HA0K2RKw3S/ozPLfTn+TK0u/HyN7VKBfiC1Sj/RiKyxgW0W1kowO4GfwV0rxG+h/ISdql715GNAJPo42ceE0z402iFa2i0LTR+vv0FIrag0bO89GIDwUrNXqPTX7z3BRuNhMjvRJxUSirB7VRp3AMsC7x8Bu8ZAd7tTFQc3FcjdcF1IwaCzRjaptKfQG2SAI8WQxpNZVI5+7Hjh29570bmq0R1PHSQAgiGXwAO8fwr3z9MbZr3VjkKxPKsRohsaK6zpL5gDVR+WcfKi330Ns327m31EvfNSU4FJ0ZUMMbh3xwNWUULQFFHLX7ZvOO4LtBbSnzzyPv61O7PLf+5zm2dDOdv2U/SatEKjzQ92ZmPJu2JXP7YjXfhmUZuUvPZSNYGCRtI62yaTuS5OrUaVTfpeG/lKrRdddLq6A2KBx3ePqEBUgUnt7UaEb2OOTTVaXSd5vPbRmveSwS0xip07GETluNE37TeE8fj446PS8/xn6MfuXdT2XsjS/Rc24AJCLfePDLWMrD2W5aP7praf7Nv7KMqw78jN8pB9CVRUfiyYFRnTl3Bhq8YeYA4zmTHDTek3pQNbsgooHb4AX0T+4oc0u3ls9nlPSCUs+f/Mql5gOjPKX04px9ue3Ds44AiHNWW9OxWXFl3My+sZSbUIFL1l5lCeYDuCdveZ9yLZwSjWcp57mcDRBOcmSelB/K87ylPFyvUjnNfMzBs+Epkr8P9TCYAACAASURBVGUR8lQOCIBu1Uu2dMoGsd6Hn3QG4TptrTratXLDsDri6ttx1tXv4R82jDWSyjV2ZYBu7gPZ40H+9gZm7aIRUcdjvarf1f6aCVV+4U/0rjaaMiv+1mkyA6H+ks/V9/Kx9gOHDodTvlRG1E/BI/ACjhltsXJUKi2ZyAXDLxxW9NzOjzXRqXE+m96WBvA9ipOubv+bP/3r1IzKtO6e03D+qnVQWyZkIUix1Ti+Gmu/r9C9pucZQEAHE6qhUvD9extvweAD7PbYMIWmBJGINn293guKHsM53LAFlNY1Eoyfb8bTf2JU02rU3+UZ56fjNw3I4kRAVEaNTAFS9/0dH45whLiA/QFuHhvJAg7G2LgJAAbdu+oS0Sj9Gc92BC7Y6O64PWaFPkC1rYviiKz6Jz3IrWh8hnMPnVbrI96/a1jwLxiT4TRS3kPaCDRNt0VhNW2jZ6zACUAiQAWSFwyP3Aj8Nk1eQW6uSS3VSxq3fCnvMb+dorl8S7QRsLgKzfcabkAQJV+Ha/MW7zlflHJkqBEVAblpE+m3nSO+TwThOmjYDhwVoqOk+OqoZSzLSdTpCc3rXMU9Ks1TFzXfN2KmrAcU1aMlmqri55nvfnibId70Vq9zfU2/7g1EmX93se5IaUBPx2tz9cjWSz2n349HX6fJSOmDb89GAOsIBZwnhfmQ5W1AmccGXvyN/lFv3Dlx3dqQ9brmWffGvJXTW1POWkdGTmPvpM+gHylUnIuu4Tnv7zSx1wD7/DTYbsRUvlAP77GoN/geANYU4Y4YytfymfxntORV9v2byG5ePfUqzj56wDKXOkTSztpra8bYxBLngtT08GsOXugxoJGZgtd0SCCKS/lQbONxIid0cgCoUZ1GUj3Vi6ihtc4HxB2QJUhSb/gekdFDu0fG42ldV59svutJV5a3aYS9L+CLl8c2S9fYGo6CfvtNxgJoDo2qh3PICgCg/ACYgi/evqWB/YmYMZd3H06Lq5k9R37+eZrm/xiDOvQccJoOLY3I57nwXGpRH2D0HpddJ2lvKDx870aZs8w6uNILMBqbNt9PDfKMWycHoCb/xwlqbT6ALs38ccAaAFNetVvaA4NLgEttlFFE+JeoukDOIEuilNVnbvbl2G0Bq88S6DkvbZX8wvuffHK63TjfjH3WwlT/LZWqHdYGqNe0o7x/Tnw8ds09GAJuo77hqWYtmDvP2bvocTKsHUeOv2mZgQEjyjnU74zZSLF6gXuHxkY0K2uxS8V26n0cHsYnPvS74pGrYyujpum3DnLj3tUrdSTt5/wERv/zP/i3M44j0EHjKEE8unpC3tib7d31DOaCTUEhDNvfI/A3AfmIDB4mPx6X93AM+axhdg1rmKXX33FUWfC3DCxIyXum5fuFaxSaKPd+GINL/LmWSGeYeb7PmFAivg6QOGmpu1OfAvGOIcC35+bqeaAbuD9MlVD1tEpxgbkfaYoLfFQIpUuMzoxDr0Um3Yy7hXeDd8es4TIiuCMCXO+9vX5H9/xcwZFOO2UgWNLYeP/3KfvH2j1+EzDZZ1Llw/2SVmvzcRWJgmYtTmpFjbbUSQgd+ogLUleEOuvU1AIF+Bu4A7Kcy6aN13g/wQotWHQCNt/y+E0Do4SvYFSQZu3ZKxh9XVMjF541bEbgOHbH0N4DH5DhRgAdj7Kk0oQfUS4YLscWWteJ8XrbnMkLrIuRgCj8Hit56T1f3FEl9cn7nBEVoQYocuz6FTBabhG6C1AKZs+kD7A0avbYhX0iTlcejMDOGz7ldVPm1l9+VzAqH1456Vhe9dN1Eu2m0fGxRoeXHv0TrSNMun5WMR0N8q/9JNviyeMvdw1b9Ex1lXPcxkB53BEf+dq5vQJY+TZ6ps3llQmvVV/bDSD0ds3ChqcW8RosZdNyl7bMurI3f9PAnHGmjKKfCwTkP55DNidykejqeehxDCddPaOIM0Wp1Rg+S5S20y1fyu977UzT737Lr2B080eCCQ1YhPfrTAK8oLOOP3bEuSl7RMy++urPoZEZA51mQCCg8fMBQ6lHxdZSfyjd5nOa2Q80/eDtzJoG91/Nf1qVZXwDWnhm+lfXrux6z0QwoduLPRSMKsdsoFPXMW5r0LVhlGlEJ5gBbQ009/6E/sTFAlxPSUlqBFvSAMDevLv1j5mabXOwFYIr5dB2e2Z3dZDFKTqsPAu67Mio66CO4/naWI715HO6pWxgue1tuLxRWb6rned9d/rbnF79q2zxN2OmPEoHP/xRm/zg6XHOGvjQkTHbGZ064NaWWMpbZKOZLe4JTWLzKoPONyUFI0v2Y77XzX1DTw4EIeBTMM73NlAWb92StvdgQMsTlQscJecbndLIaNb+//jin87Px3GgtubhwRuYXCVUsCUo2IK9leFD+z8aoG/DKhjdXogpdRc891iRIol4xnKU+Wsa5S5cWysJrK3VGWl4qolwIxGESZNYC9jbikOmdiHv7kK7DpCnKq0S0l5glHEyTyMTSZmNcFtfkutZkAXeZUKZN+0wBshqzDfA4XfvtRXqvtYdhjKja818ZSy/ax2V85GRfY5ruoGnkVHTCgr0fs7lhff8ckFKBUVacL/cs30qjZJqdBLBJwr6spvwCsh6Ft9xzDFUeJ4ttqa1iso2dOCIuLUe2wjLA8rFMfDddVnHbAu9/K6CcWzbCbuN4Dv/HeHaAPgq6hq+W5tbBQGfbmfSOZv+V3b2EmQcPSvcjUqmbFXeVxmVjzWupm+tPwaMblrZaNz19bnXCUBhVvGGrgWdzMGesaZoVYpRB80ebgcySnw+47obrZ3rTj3WASSZf1N6p1l3+9E2bbt10wZnGiL7RUrX63i8REblnZvuNHO0gAr8J4jL7vrhz9yPCOho9hhpElh8d44bjYNWMCu405CyyWnz2UNPHULRAoj3qOvdNef8rr51TV0jZTm6A2PV6LV8u5/xy2SW7rpojOLonfd3t458n0BvI5lbz1tmobFyE5Jj+q69FjkEhGiY9ZZbtnMPjCfOTDcx6YTrcBhBEqRYL5c58L1GRvdu+g3ALeuSr2nBtfWHjoVRQGlLBDiRpW5I1C5RMwp/QueMAT4hCDJOIj2oiXwDWCgHEPgcYD7O4wDBP3//9fyfBveT7n/L2Jty/YUShpZ8pCG8jipOK/zWE42yr7myGLHodfe95T3me6tm9FxzAJStmeia4Loyx9/97nex4alv7EYsN+NxL0HlXofQtidLuS5G8V0L7pfvVI61ZQG9EzE0ksr3Bcv8rv30d37uYI86DFk89D611drLfZJSwDmb69q7eYPJ7BKvPMhrRhbVXfm8G5C3XXdMR84eTp1tlewKEH7tnousXfUI96UEImB3aKGMOId8TskBIYTqTMaEXkzm5MvTIUVbG9mpp8n7qe9uVjXyRYAgsnMcRO5/Tok70X3ez6lwZDpxJnuSVdbyNU2vMIUIL8yo0ns1hjLrq/G92/TrjV0Barg3A9275qptXg2vSsjdVhL6oTS687s1ri6GHhvXJ+pWUCmTgV2C9GkkjCdeUOLJDSihGIt1X+5tLe1P02SbBdgp4xiIgl+80QAyn29U5oLqLlIFYwvFq4BEYXV3tAZCeiuUT4wt0ebn/txo41Y699IhiEyXeTZVv4V2Rzv/R2DW8Wsw+du6whx11xrDpB0o6odJS58NAKJAWv9FoTovT7Hgum1Ek7pFZOuhcq1KgZ83pdPuAEYo5QeOs9vROg3tK/BURl7l4VTNPF4abK/XGG1nwc/CJ6VJnBLWeoyPQOfVweApT62bYlTavaBGke/EISt4MfLMdx3LE6BJf/zHKUqWCyhnRsGzQ7ap0tC4IExFS7pPUCgNNi9RaO9mlg3orLmUru7APb306hgUWABEwhujzEhnpmbSMWFwx3FhjF9/1x6pcbILFlY5BzVQRlCtIZR35W//dg2UAWu05R/nYvQgtG8aNDI0N9L4J1K20vZnTQCeU/fVND3OZw4KwagOCAGMcm+MvWPAKGGMM9b5nLG4QeL2N5zPMJzInU6lAMp1VKcqm4znj3/8Y3oKcm+A7FezO5vnmXrl/tBdeRNUp/F1oyjI5G/enPIWDXKMX2t28/yCUoxtdFozHPsgE8ajrBsBS/p/3jdVD4izVOo+ix326oSCP8bPhi/TnjfN+lJkLohWrtW38oW1/srZh2NHYsjrjKbGM3J5nAHtgVFSgU1aWWWX9c9nLd0EUuMNqPtiTkKz5CaFA2QCKI2bOWWj8Hzn7777+oO//far7KT/6NOxZ5wXD4gZvqA2dJLTx8lpq8J7Il/7oaZspJF16bf1DmVs0VNd23R2aPlP7AaHTlQvoXO+/Ow4P4KRdD3g+O0BR4n4s9YAk4KV76YnqnsV1HvRLyMH2i1bNamT8nl1e7I6w5/slAd48bI1UTYqNdjD+hhVjX2f+bh5KGC6oNJ6TKOwOOvZvT+fu2GT6w2CGRnmvaduIkML7sW4cv/2e5Z28sv335+uJFyTwFzpov3xxDjGy/3++5//v+tgqnvUOduWZg2a4TZgZYvIrdM+xuFpRBZHKW3jelTutYVxDh5RW8sG/NyuJAYNYmO7l4U2XpYTiZkYD/yb2ttmFsND/+eX/+wXJxOBs09hleoGqgGMKyW0mfYatCLozdgq9nAKDy1QDbBYve78zr7+1loltfWo8bpNiTse57AZVqOgEoxyGw+S9y2aNrLnhieUUBRHjfw15rZQor9rywhkyCjmeox6RNaQXrB+6fpolSHgc1Gdt+9nUUcoBVcqwE3DTVPXwPttenrd62emwfVsrpIt6BME60D4bI2v9JEWOhXyDZ/z3/YSlx5ESQogfeYGaXvjxCtYdqwxei1zMPS/waDvRYkvMLqBJmB0152+0keeU9BvRKwgWl8Dumjc/c4GtnuNXYvwKoAFAKnnWT6TJq/f8zpTb3cDoTnSjsOI6AZNG4jrrH356ZcBiR5nlzPNh16sJ0rDSABp8GtIARNrx2yU+jS+jpHomrpGRh0ADdZ2aUzCC410ShNb+NhfUk+b9RNAJF1t+qiA3l2hAFGffSIRq/UQRiQA9VHacduRrOjQlhVl6K5D0+7Kwf65Qf11Eua+p2SHaOijGbrrR6TN2jk/B3gmYjJrSvlEohX0VASUtlULz+K++2Qsaa0MPADXgznUJW5U42/Ti/CBRs8DDj7/7ZcxqNvAc//LC2v3NGvHjlle303fWZ+hPAhIY2fuaWaj3wCYjai4USlN4Gds8mzAZ2tFE/lseQTZZud7o+ubB3sdvCCoMRt3ZOOkqx9yf2jl++q5q0tXzWi/GJBl9P23X3yZt39uaZbpZnnS3dHWrqbpf51yHTy+Twun2JQZzm2k38hyDiIZeSAS+t8HiLJx6Qf25gJSWzb28aDxNLfnJ9Gz6hUOE8h8G4z5eXVreR9Pw59ZL+ZENq0t5C5YmuclQtlTiMLl6LPWbOZADPZRFJzQVzR6mdKD0HmurdOpYxu5rT0VSGlfHCPXPtdSPkpxtv7ViVOmfxWsKlgV2OGAGfjIeOYEJp7txqsAqX7nbOI93Tp09B3fthv5fOjmZsJ9DWVe8l/mOPrlOXg0pRg45txjZAvHkTGGx+oAXYetgQjnCq8h0/Ba9NH8JGKMI0SUGj56N07LYzf8LznYJLql4Pfz0uM6ZQWl6fGK7igt4CsdAq7lcADG+W4cLflN2xmM0NrRj5b8ffgffvu/TKDgYRF202Ju4oamC4QaAeRvke4W5te0+jburyAuyrOnCXEPgYzEDChrKF/iX2ZUSNbY3weOr7Eu+Pl5Ujx6qaZsN/NSOO5cswA0G+53Q4/pQ7qvd354wCh/FuEw31HYSU3U2z1jf1Z+F5x10hq0S49uANiKQvr8j8Dmvn57TK5VFAxr2D5jAkMVo4rBaKZGS0G8RqL32QbHZ3ONgND7Ymye6F0B8j1Bo2tg5CrRsPIcYzAaYWRRmjjOu1FiRUyd8x5fmjYXiGza257GtbsAtmUDGvU3H08KrVH/zbe+Z13l65r5LKNURszcAasseN1N3/dGptNUgtZe7cgml54duCfNFBmqqAucP/v4ND+Httl8NNeqjHckNDV48+JeXI/hNBKQteOdAkN+UnurgrfG+RUkxdC4AW7uzfc0OqZcTdsCTlJGM89KjepcK29FVjDEyFnT/ff0nZ5df/mryvO0dzpgZ6/b+36XX8L7y/lV/qJ3iveuDptrj5N6jDNGPGtWebkpyok8ubkip2eh71iLAogAnR4jyZyNtvgca32Zh6lKrjMVtqNAyiB0o/9iZNyoyPxuZInP/+7v/i70ximAh5Vl5rJ34RMUYM3ilBKRG0b06M7wX8sBNJhGNK+sFUzqlKRspaBTfgjvsq46QNC7YPbtbJxjTKylug2HI7zX6L2yK7iNXeHzgtEt95Zp7TT9lkX7jEpLWxOlnSfZMDaoJD15IorpiIAdKb9++vmJFHpPwAxlBzlJiQjZ2If8PnRLNK31ldcGcYgDcjhglFZOX81x1/z8iTPu0Yv0/WQccxElH/CHvLYDS/ab9Ow1aeQ63DITnA3WBKBUPo5upn51aP7Zl5+dtaf5PnSdxQsuaPcAwbh7HwCjWQfKrMrPRkeN5EMbI5XqfII8yqG6y408GwS5Ljpu26FRJ++AgvpZ/qZEhtdN++eshUc0OG0BZ9yUYSTSOPy3WyZC713WwrXijaeSFfVIr2dOCQJUb/r841CfUiP5FN6PDKes8GSKpI1BI3VFMlu0DpuNTslezHOTYZr1SacW+hj3tDp+Hrk5Ldmg3e9///ubCYm+Ld5yDTgkhvl9M0EAsip//vOfP/jDH/7wwTdfnUwofPz1X74KL6dFVvsCa1s4m96xf/g3v/+XM+5Hmu7p3GgIiQezAAdK932ARGbeu7t9SIwFqYsqfheL96wpuAPqZK+ir5JXkAL0ku6qkGhc1hz8bubVE4wI14dBu5vSOajALqP3vheQVslc8DBCz0vwppHP7kAWftKsmWsB7Gu6fx+vtsd5LeL8spWjIOTVSL4C0b/v732v7Qw4/9uCZUUpN22iYFfqXmFXWPZz9+8bgG8lApiQZhG+GkOv+VXz+hogDd5rGUFSdgvEqPh3z7Tw2aLr5nciowETACqMaa+TLs5Jmlijeue3CvblmU2HTX+fc59BpKHpV8tAMBJGoy9NKof5u4zw2sVCMAvYcR5c+qtWbU15C+aJjDreyGX5QGPtvAGjKjqM5XecslKFnPohOroU3GQNWqjueglKVEK5b2s4jZBc8NFolsAla4N3j3NTMOya8lkis/Q1bfSVeVuzCkiW7nFiCmx2e6hX2dn08/cbdaz+0wnYek8dl/HiAMSRPan57LKecVlzd3REkvinGTh8B/BA/81PUrQBOOVLMy5Pc5n1YqOF41eeMv9GFTVK6lxpnF3MpPHqHKZusSnPC6jnPrYc0iB77wCPALoT3Y/RHWNm2nbXp0qjQ/+X1nSklZkjzkGdpvSMXePK/LrjPnqX6H3T7z5PMGp6/kZeCjq3zG9dSsR6r7dg1DS9ev7qhwYrrh5smQjOQyJabDZrZC8R2K7tBkC7To+aS7MQzMnjqW/LrlUuBmidfPkHP47ww9+cQf/1gFFObmLjEvSjXCanPJFOH6IGiBJdJWVdJwXack3S+c3Y3TVq2Zpg1L6qbGiMLeh41FNf/HZS48gxYJS1IdJPZL/9O7GHaT3U7jLoJ6P+4dHhGXlVQKjes040ut+TodCBCxBResHfpJd1qrddSdCEyDuyhcPKCUQ4NqvVFmusnkJG+d0MxEdt+u89GctxOg6egf/ER7lP6WN0M6VEvZ+1pcyPcRxn+KzLlbme+Kf+NWuRgEIDALxnPahBGvlT8Mo1liBGL7fu22flZ/BYQTCHgBA861GmluIAMPndIA8gnJdrc+T+k9mI99UHf/jTH7MG/P/TH/44gPSr1D3zGRkDMzUGAY6+fMjfh//Xl/88kdFrdFfkJBNsZNDPX2tCPann7l5reH0bcYX/fUb67rZaTMb1CoPejES8u4hbq2dtggb+7LB8gA8+t3YkirkFzxZIM6YNjrZyCl2aljNiQ+snFXJ+aSTGjUue3ERz333dPTEKRlwG/1dpoBLrKs+VFnSOgh6Bl+9L5/23TOp3NEbSE++I4yBhaoUlihNvuEBfwbhAb6XPrPG6IKmKQrCmkKE8jaT7nIdBw6O3v98BhXpQ3Efv1Tns9fq+TY0FsTdi2noZFZQ8vnkdOtHnT2O36XcNVp2Xa7Be/k4Llnlt0Mnf8voGXyqtPRbp5MZBT2pRqW3QlXvW8CMfab9UuglyXrLeJ8K2QLa/C5x+WQWzcfgwaLB1ZejyzbwHr7IWic5NrRfr6Fn23/906ghv2cTaiZkoXY2OPOAahhZ9llkZZcLU++4Req+dZ1nzlXuxLt09zTVurNqta17BaGhRY+ya3fTvkkN+vWB0xqvxTHQo0YKj0EOrrv3Vk/RpLKg0QmW2B5DwZs7mRnfEASEiCmgYnZVm9kRKq5upuYvib/qTZzl/jc0GkRofa6bvsaB1Z4wqy39sWiAFuCMxiYA2ncYaXkOMc9oyDjJFAs+4cqxBm65rwLPGBfE/Cn6y7kSNHvKe9Dv83fpRbrfLb2zThBFNqhpejT196HDBqHr5ynEDKtsYHxl9yO/523TviWZuMBo+I5JU3Z7PCXB0Vzjf50S9rEODGMchOYCQzZhGRS+4GTBDeYM6KDXEAOge25hsRelCX9VfoO/IFlV3nEFPVBQgagaBmleycUQgAaMAxETXR8/H/hUYZkMJ0bjr3rY1YMHo1ZODdDOe6nwzpdi5gK+pDeZayntO+v2UBPAdIu1E2BJZbx/dQ8PDx2Zs3ky0GF4mckhqN7I2/C6djfJvQK9t4ns8h89M27Pm3Ft+JVKf8iYiirRC699Js7cVkvLv5pzoMvhsHf+6bZq6nD0kjI+oHydA2fFC+RQ/6Az407mHN6obLV/QdmyHzMwHn1nOYRmVfCpvGTTg+2m3Nd/ZmZLco+sJ/9/TkHBWSL3POnIykzYAwJ+IfyLeLZ0Z/rGrxZtV88qGtb/927/94B//o3+U+ySiPTL/JRijQH7Lj/Yx9PxPf/hX8/MRTXndzKECvaCmkcoLNrsxQKV+PapqAScUQ1dwswcT7+w9LyM/goswPPWH7ffncW3bEGRRVmomwtc0JZGALMJEdI5n05NRUD8LdO00ukpkAzo3b8uMGi+EmwVO+wq8js5Jo8vuRcHcft77wKjPCyh4IY9gQpDANRcoLTpeMNvIyjW2XeusXxU6m4mks2Pc4PJ9SlllZY3gjeCstJ8gNsqlNJYepmGS4pnPFLAN+vgeNSzZkTkvUxXyFAYx9UrzcjeqAsz4NGQ7+rpB0FE47R/bCW+gGGPYViqXnmUA15+zi19p69/KyCt7+/5V+F3nKM9mIm7avnx771UAJSi5afcaP6ax+eG1/6T8cgFqbyAIcdfuXd8qEGYpPRPlbLrFXae/jPULKCqYpb7J+qrsbm36yagva5s6YiNsC0XH279goxuCGuHCcL/SO/WGTfezAUqjwTgxFs6V9K364UbOljFmzomiLJ3kOsvL0i/yx1q1Vk56kRG5YIQ1AS0xx/mda9RXri+tc6IDMNCk2omszD1J9+U+1U/oq9Q8jj7bUQnGZ13vdsIFo4J/QE5o37InDRe0SgeCobfREIxqDAkGnQKM+an+5fc4eDO29Dye2lCMXeSZqGfBDN+/PIXub//lD3vMMhFq1yabhoh8Vg9E1soPzjWG1TpSHE1A2Tzvx+mnaYT9rN/R54JR5ebKK5/1dfTsedBDFi3bee4nfXmiYHTLI2OzrpOIZDJ3RMIZT4MhpEmzFo3wByTMCzCf6F4jbR+1lSDfs740zybTACidNP33E01Fnr6duScqyn9aWuW0NU4GneePXkInGzm3z642Lf1H4bnujbh6AVkKKO/PgtHAdsBr08um+QlYQm/rRj+ZLgDaEsd/a4f7XSP+2kGu93X5tXLpukGv3TyeMeI8kRLmO5YW2QtZ3uW+t6ykmR/snSfSpXyga3UxTcH/cQoeh+lcnVknJcCymZftZCQaWzDrng/tqoGVy49D2FN7ekCgx2nrBOm0hFe4b7NG29HzM3k4TnfT5+htr/Vn7G0DCzRX0rYR4VRvADSTORHIshkO57S02SdfEThCZ3w7zgTPyBzn/l9+/kXA6NGVx37QOF/6bD2e3//Ln/7NOE8HKPLaadt4Ph3Q3WXflgdcG2VZz3nXimZRX1oyCWj8norTdLaLc4HYS/rgERE1CvU4XlQAIhjd4PpGmppOsWYUkApxXoGBYFSPZiuujK0F5z7zGreCRhk7JxMUmHEPjI5eQIS1RhgjtBXmVQLzC/MwQrYXTgC75+3nMuSmwf59A6Dbnqf1mDl2cMZsaiFC3gJkDcudt1EM51n+eVqLrfiHVy7Tk86av6UP79+uBgUCpFQEo3jL0Esg4zM0kincdzx+v8/bzox0NoVy+L49CwUga2POlofXXd8qph3xdn6vYIbx7rSusqYsZO0aATciYo3VXtfw4gKjkSELwQt2XsGoNUybZ5S93G7SyFGUY/yMtKVAfp5DLdZ1ppqe0YA4dr/zwy+nptfm5HdT2AzIyJltxoxgJC2HjKydxLv1R9Z31taxZ7zQCiNfhfrYyHL4iXKCpEeblgTwhM8KEgWbgp29k/jJGNUoq5c2mPG6ADuMZnkvgK3pWnZDR39irQWjRKu6AQTnODJQZ0Zn+daNNrUao0mkdNJd7gY24iNAZr2MXCpTfHYcvbazWUZHw6h+h67fvv0uqc7DYg9AvvsIe+8EE1yDqVFExrJRZUhB9M4jROXro0OPe37lNLxy2m/BxgGUyLjOX8HoTkPeRvp8gRYxSfkPkClQewKeNtdezvgrID26cB1nGt46c3eD7JbVXN8aYOWSGsOkTGd9a14hZgAAIABJREFU4nS3TIv0ZGS5G4WMmAXQFVhLj/BynTuPYTZieecEPUjRjwS8HZpj+N/N3HPiUgFKQOE41+HBOanJ8o9EwdhYhoNOverwFhHcvRn5rBHL9Jxb+XCOc4odIkrImqlnAHE4T7Nx0SOHsfkcO8t97871ea52z/laRwptqJcmjWvHBmgJP+0yD+jlGfI3nT5jIVDxp7/+BxeMbrlgzDiuu88nfInTAN+ob1MzSwai9kLd4XMEROpv5mBUk3t/MxvIrJ1H58TxHqcR3cn74CbtlqBd+cq8Rj8dfXycF/GPcsKz0pHg3clYCdbjABUMa+Min9ypPBZnvBFinJc4SbW9pt7hf+7zfTFAnj8kUaaNoMLL3A8HBiCacsShZzoZjO5AB7nmZ+PSCfq5Z4YNfQkmzv/oD7DjPMsa3Mjm//75P8lueqOV8mQYD8+ggEIwyCCjQFDEMxiJs9P3R+s86lAVXO+tUtiN73e0kO+6GJeATfN4nf0+TYPcZywwwRzYPZZC34KZN21llDH0njLBEfyjNG8kg7oQFqqLbBqHa2V+x5RoT09EwDu9BhNhHjAqraChER4L4K+gRiE+FMKu+RNEbIPzCoC8ZhuUq2g6B++P4sd4m0rJiQ7jpZt2uIxYUK33Z+0H9w3wglc65j0eeegtEZ2eRCLASN1Q0yV701LosNoGcb/QtUXamyfz+4qgcK1AVY9Or3PTTnowFlpzJJqD114AknvO+BDtGPRGh8IXURwPo7rBqDy4wej2cLdD9ipft9VYPUmUmMrE+xp9fm/7tBoJ10Ge9kQO6bJ5IfediFnWuREdfn/m9+7aJKpTkCJNE6keeQuoQqnWYOUZ7NSkr26L4o2Eqmz56eaZR4P6E9HSIMRoLDnjtqZypQlrE6dpQJAOjlGmRAjm7G7SQwGKXcs4IaYjG63ZOiC6Z0WIXG/vH11Z54G1uEcBQ89GqFMpmoBWOyX0eumM3CdC0JPYYDnr81HgGnhAAM8yIhpgMN+1/ATFT1Qim8pqeDSWZ9zVJ92lK29aE3d5Npj6RAW9n/K0yyR0SpHHAKym6aG/u3KJYContqZjHBoidnwzb9L0bOBxPeJodGf1PWaxTqs8xTXqh3Ma02njpGOqTrob43B0u/5hy+rlB3D9H0dGty4WjGq/LKEIb+FkZJNagwjZyHR6x8pbPD8R0ZGNK0Nt4B9d1NSo4EX7lDZY6LZp3fS2AJQG92lWTokC+vJumDq1otCd09mypi0lYxwBVdS1ol8GkJptuvOs/ZRPAKPcwwb1oWGzk2cTz6n5FNhi57KRt50ZuN76XnnNeyQI0XR8bPXwU8DSwh7KXNpTCWTC1+eoUFrGGc3bKXaj9Rf4jR7iO9z/OjjIFa2UXvbFKAesERlNnWHXUccPXPH5F59m0w7XGpW9pQnwWjd2CchvJlCd9Kmy/Nw6T70n/nn3/a8DZxnnWCkDhmalLs2q7GMnW4etDDgHy3cAh4lQd0+B4/TerO9vR8/QzD8p//JANinNGggq7Wss76KA4qS1VVcA+fC5mdGPGuRgN8SH/+tv/vEvQfDzBRguHgUPq9DiSfDKTqyiWcPJBxjAGScsqJBu4eO4Nhc3QrsiZOe6Q7Htpd26q/nwhzKhjESP+QjuKnz1/qX9/RFj3hSA89neMXuRUg7QnPpRKt3t3vSbczYdB1hVSR+BPRFlwbEPt0WWzyXyselw51O6KagbRD4U5kOher8b1RhllghTWxexyDH0TbMxrg1QfY733g3Gs873e6tdRRVq1ngWPEqNmp+mNLfCtoZ0K54DGI+hyz1K93jh86F1x5fWvQ5QISDOHVb0846/hw68tgi6ny9DtPlz3w8DaP1lwCN/D99rEG90pJ5rnI+s+WHe3Hco8gpU9xhSq9VIs4oma1Wv/Boe7lXjxr1vzdiKPPucm33ILuzndb6gQ/mlDshoIfLTPpA3AjDPkrcSYVwbBjK/OnEBDvw3GjOfoZSJBFD7lB2mE7URbJvuce2MnDI3ox8nOjbpxwE09go1rcizPTKVscqj4UMUaHdROybuE0VaEPJuwKiRgttbdOYnoNl64Yk/ui46mtvBYAyJXAEEWtvHfHFApRuR0dSl8x6Km9Y2RKR6rrUON8uaKMfeoAGIbabFzIlpUVvQSd/J8951Da3IuhCRrVI7Dtfo9RmLzhA/5Ssey70CDOZaXhogNyaxPtYm34hyeV868zk7xXOv1nBuB0SddGQCAzVOEAdOlH7RBeitbqRwfZ4yJnVMrBHlOe/o+1ygoe4UdBks8Cdz83cjXbassnxCGsErAf0tL2CN4gi0vMuTr6j51TnJPbsG7h2A7vv5jI25qf+/n93YdJ7g3tb33qhXN8AFeFEnOv+/HZoBSImOEiXlpKXwKFH3GRs8SOfalMtVR8nXOjvZvFNgesFabbvA3ZMH3ZOxNyAZmEoje44lHVpZSwp4OyDuYSfVGXZG2XoSkAKdo3Ms2aInaQ96ESx7CIfj1QYrB/4U9OmcwVPZxV3eFpgH5EEjjnMO1z8CDf3z2NFp7RT90cCbwDcAi3tOyYQvQaBBJ220+j5rPk9Tp1juRGBK3Uzkmvd1OB0X33FtnA/35bsCbPWj8iHPHpqdoIHXQHf4kO9+N06ADpB2MXiwAST0Oy2aArbbTD/Yau7x6ZQlenQ09wfnRLcXn6lbNk1zHbJCaVV1TzTqv//Tv0pk9J45KxBAaDDMDcdbAH093n7+8S+PNMcTKClw+NgNPjWyCEGEo5Gcn7qYeid6lt7LmgYXHxYK8zaCtI2pC6di5Ts2xd4LI4HCjGwAaS9Cvo+f5PgyV9OnBQNGTlVmNqX1/cuYNSYHsA8TdpH43OeHmdrmQ4MpM2zj5z1kYp+da0jTsE49k5n7aVBkwnyuka5HqcLT0JuyN+r6Ssu7q7/ryN8YjijieV2gueaXuVTS7zF7z1mgC+I1Apc+vadzfwWSub4gN8+/z9GKn5UQSEJr6e5YoyRWwT7XA26uoe9iHg/0FXyev6F3BHxqyXyWCvECgcpU+KmRLespbxlGHTr5APpqsA7Y3XVtZ2DIzFVu3eW7hV+Qs9NE8gIetWvnuDetrSVzLka9jLoFLM64ogiHZjoSlr7cCESNukaEDU68jDoTGbEZftL1bVviutj+he/I2xn3PJvNa/YovPzXSO0DJD2OjnzI7EmLbh4PSKiMR/dU7l9B6GsXg8t3LV+yZvCz33x69NSks8LT9PObF0Y10cUbjTlOhBvQcu17wOg17mXvq2u7kcQAgoCGsgvBQmSlfR6VM2iR9R5QI89sPohMYcT6U+djbxBNJKWgJuvV7ggYGUFxAFzBBs97N7u/Mbw6EaFDHRueFTBax1o+ydpU7yifSUhGfinBeERGr6MGjw1YUO/FWZrnm1LVuGuczTZU5K8+mWz3dTqjQ1gbsoJ9/8eua4DgzMvdxjqK1zlpgECQC32YCzWvbAa0BlceRd5Z0zefnPY938117Jz/lg0zo0Z+mIG846jk6i96ip6ykcM/OcMLgz9/Z63nvW13LY/bTsKWAZvSWy7gjnxbQd09F904KNBlw090wdJf1oQGpDUCv/WxY9DesjaUF3lN6kUbMNN54FojnOoxbZffO/x9+O+ua/FI9CwAHrEMWHsul9MG1Ne9kUX1WHgY/u+Jjlt3qleUK3Uj71vuqC3HAfcAGMbPPJkX/+15Kvg0UCTYFcjJy5a2yff7+ft429CikfSU1VQXcH9rb9Ej1qLT8J856KAYPEjHBPonVx87P57Lta+OvPwVRwJwPxHS37TPatbsv/zDf5ea0aSOiYgWtABONVwMRIa6Cr0K4DcTxnfx/aknlIeackVILgpuRBKlb1RSJbuYguvtY/XJpBziJfVYKTAsY9HQ6ulbc4IQpsN/dyO+GmnTJ8kXsTaN+LjxCCFMhADlU0Cpgg7RX0CYxkHjRYsLmTK/QIsC0ms4F/DftNtCdaUot3gcoSi4Jk2iF3gNTB2BA+Afz91g1jUXHFxj8yKYCOxOU+zjJfVmNViMVTrs+226PWqSTqRmR5QD+lz/8srmQe5zI7fU/6Twe3jiBYhu79nxbOWnhxkarhRWwGkNocpIRQlo17lhHKZETbdtnjgec1t/tH7RCNdOGYYne0KY/GlzalvFXIC0GIH5eewgYC5jZR9reVI68hX7UOq0SU9AyPXu17rJm9Y+W8t2waYbl+BHZbqpvRjPetP2/kPZGancNDLTkt2tiZZ1E1rvhXMVvr5O4CGA6yhPCSp1pnzfqB77hwL8m86/jsLamKYDINBWtiK/N27ybMwdh6BKPRFQALhsehPjHeU8GYoo40bqiZwxlp8bebkGFECxwCmZHcFr+Ko7ldUl3y/+2frltuAZHaZudw0DEBuJdQPGk4zOH7dLhk5c5eTSe+4RR6ybL5B3Gl/DX0nrz89Et+Ze9ldkjmwYhDeIZio7ymscCJycZlzsNxq5bEaGSHv0MYFUAAkb1ApmXTf1nPqC5/hSbo3CufZ7/puOBEM0opEvUtxDuzQnJ6I9fYa5JyA0z23wJqUVM38dKO4f2Ru9lYgY5W4jG99Puv2bqbnD8GurtLEZE7XH1InOtV9PFPXbiYTSU/RHAClgu07Tm1kfI6PILql65gH/hO51ftxgjH0KaOkGJCNhrEVsfZ3jtIBCPst38LP6J/R+0b3qc/WHTpK6BhoIDu14sZ3AG5RaTkC+A7BGzwF0DWi92Ah1j/WQp6aydF+2V32zS2jkjyuHgFXohzeCbqLkqGPgb9eW7jo6eKmfL69xLf8FbgbFru2pcwAfCx65j6l+nXB1OQ47nwnCvZa/386m7KwJwbeWLO0sUmg266kdP3rt0NMeozejMt83Suv65HANNjkWozknovBYnh3wM6NjJke52vqScWSsA0bfzH2hQcb4v338P6e1kxOllikh4qm1jJCxM6oMKoED3LgBBG1T2Fcwdhe3rWcEeSoed3X+2A0kInXrSFUSbjz4oS0YbFUDMSVKQC+CUSATT6Hha+sbNwNH2TT1/EkL3QWAG4zGcLUf2b73VnbbQG4akKbLold4HI+KLQq2nru0EhALGFgHa7u4j8rb7x0BP5HQLdAqwGwqGM9PRnsFqzFKFR5T7ldrX+392NwWZVDgwMdHmT3OxpYWGc9SUk/RpVvTa9r+EVHcxsSIyyuwDP167wDFMUbSXcb3O47n1ev1b43anrOpXK9RmTpP0ig74rJ57ymy1kMZVAo0Lud3o0Q+0xSHSkqQojPodW5w2fIT5Vij4VnTmwahZ503x+bnZ1/No33XpmEUx81cPLpghGfrXEaeyt/0HDWtptJxExzgIaCrTo6G3sgnYDry2pomI6Of9KQYnAC99YCyOsZRvm2JIr8p4wLYwyuntsyUlGDUNLDrt++7wagR4svDa2Nm7l/ghP5Cd7l+gtFP280DMJrxV37Qf6z552/OEYauq3RXqRMpCX1IqzXNp+444H9S462zdP5cd/Vk9aI6IECXSEifj1Oy5TY8UT0qHcyARF5eSnM8vjUy2U1FGzzm7a7ZcSTPqV7KWXReeSMOLJEzI6W1O3lux/Q+MHo30VYPqj+lK8+1fGnrXHW+elF5UG8HjFQOBGCJOgJG56KsP20r57rPMdasbSNOt+l79eSV4+FZHcM0rp9uBIBz6nR530yZYxhCZZPS26Eb6XlaObGbnl6jvOTPT+bRAaGAKCDCDDyApfY7sAFb1Igl9imymrrdX2eDrrObVOyk4lvmAfA4EOR83xKJh345FlTgaMtD+U6ac42gxPXKd3T+dmkYQZsGbvY6Wne4wZN2Uhn5lBRzgaTrq9OOTsUZvuVOcZYOSFMfYj+5561nrTwJRtEAF/i11MDIJnP0tKQ8q5FH3mfDGw43c6crwN6HkQj70Jxx81x7qEbPNWDD9dRe8iycPUG+Gz4F/9d+rnKTQ+cDlqNTOEaZUqLWHovz5FlLaeAtcWJ0TUoZ65yQpWswJOsKL66I9KXn0h/Mn/W59vxv/vSvf9lpPGvYjHrJWArx8RZWL0KZenkpW5h/JgzMIvdzlbrMnK0EMNo1qocRBHHs8jrMdqKRGNeTvmgYvx7eFfYyk5HcKLIq8W14BBu0aDvPf6Tt9HAVXokskBSMbpCzjXnmP//35z9NBERjmvEESJ7eb9JY5Rl61cuRgfnbI7hMVRzv/rRgSRR3vmeNzYMRHiB9j1+hdWOQz95j8T3nkTkauVQwOMEoBvY8Z7+kyQaHrxtDtoAJVKLYygPeU4aVLrxPVEowvum/n7cdB39X2XDdTQd3/RFMFZnzvkBhAfELCpenvt+Tds7phylA3w6F6RplRSBhbZ81WjeyUU9715bmu43c724Nm6+o3eHe1jo5HoxQaD9LZw24a6/MSCflPfdpRDHj7WLnJA/UUvnW70MPoj8BNeUXrzOSqXJVNuEPeBgwyndMh9nTTv5yjuHpOieZT4FN+CHtodrqiT/RH+CFJeubt6WRaTAByJaNe/2K3DC/K+/VU28+PPrJ4xY/mxrJROgqIzgPvIxsC0Lvbvsq9u8GqLAz26CA4B2QQXrv3bvHcZKurWNUzzj+DTo0zPjlr3KaefP8tjFzjayhjkxWFvxuyrjgJTZFko6FN7k5Dm/T9MlajfPoGd+Mh5o35UZAq2OcVk+NosgfglHT9L+cPkGXv+VZed6/BXlGH68OtlyjIMjIKWM/fHCMrcA86et5pKCM2tfwXcsgjAgajY0jYb0iurO110bUv5/G9YJRNhypD3LYAPIzBj8gdOpKs3kJfU/0eAxX5jjOHM/6rHXu3Zd96kaxfbUxglFrlQGjjHVg7bVLG4Rpj43wWsaXDXXzUn+pt5R9zhzbsgmAsXQnNkmwXkdYQCQfGaSSDtp7AZJrcfVlI63qbAM6Xufudu3hdlTCnwXZW39FXlp2w32Pk3BKPtRt/Dyg85yc5fczj5YKpdayGwuZF8/GdvP6YgJFaY1GQ3mj/t2rs/XoX76ehvHT5QLA6ZxYb59vJBQaqyMOr57uKNAteq0ZlJslYP2DlQ4OSUSfmv+2lFMmueaL9hHlGsfPs05p0cFX4jl1zc0QvHSngf+z5vHbJs3/2QQ7DS5xNn2Yq8bOWjUGo6emct7RlcuE1ogssPkEXqzBY4GXoTDkS2Q0QlDl7s7UC2y66HTqj4JoYX5aVPD37N7z5XOjHMqkCobf41nb2FrTGiFezGa61Aa++94yxX6u4/U6I7wuDtR/EvZXenRcjv0JMDWCeqM69Y7O818ilwscMXfsroK4IwHXi6kgXHrPHa+gV2EoaHncAs/Z2TwMcxTJ8Yhf7/NKIyNSW3h9nvwl0NEI4kHpBF1D2U0Sj5rdywZPv2xAKRjV0eFv08UajFcw6jg1Ru8Dofe7VdTOw1RgHIWRE2ucuKcF3txvO3fWBqI8eJ/I2H4p9Crv23c3rSofLXlQOpHbuQ/jMYogj3/39psoQ84ep0WKoJZnKR/OXb7Zp2O5Rnr3rnvGPMqLe9OZwRo/wMsGgUa/zG7wTA00xpbyEdP+Wac27VYuXLsnmV/zt12UtcrWvLp5ZOsofxesKWeR85Wmf986BMiTwagTbB0v8h7+bUYHMBo5NMIz/RgTkRPR233EXfroxHmgJ/goI9b+eZ+MsLp3y608/qpPlFGDC9BHXtKQZ90bbRVI2O6Fz2IM60zHmDaqza5afk9ZwPzPGOZ6aXSiMHNu9aQcAwTUxQ0IZG36u0BUfR3ad6evfMj30xqn7b82fwlGeQ9AYoaDn4zZ5urZjwxYdCPh3PMp2FInO/I/ACXtkmYNH04e7ZROp4kEGxpxNtig7t38ncgoRzQGjH8fWn0+QPTpWsqFxnB/PRlKakRp4/T1AJ+cYNX2S5EtgPHcjzT9rhk9+yGIW9W2FwxZC03kntdv3jwAlmsdLNByE/n/nplex1Zwq9xHLtmQsg4BORtUj33Iday//VeR6cqO/Je1bsT18uTaja7uYtwG0FgL64DRN6y30Tuu4Xdtxh1H7VTG3CDY1vORkbXx7ATDHidRKidHhk7KPmNfLQYNEPHsW+te4OZnt8SrdEopUTfO5uSqiXwiK0ZX4XucUX4m83Ft4Mn+7DIPnHD5OGCRiP7MwygywbHolykzcTObmEB96CY83v9+dtEbNabbh7bt+KV1jLpZ/Ni7oy09tle9c8tzZq7pKNQDG6IrXo8DVXlZwCzi3orqGZgdWPsKtG7anYehR2SAlfaIIa4y1CMyTb4jJlz3SdNV5E1idGtgORvcOkKeY/Qxi4YnWg/+NWQsMIkSEggjhDMAU1pbOO69SmXTYLtprPPc9OAeemO5RzIOZ3fbFg6/w2fO3fl4D0HwBm+AMT0iPz8g9AAQal4SJa6Hxz1l0l3v+KRUOmbTW5dWS4jlEyMTe/yH8c66b6P/6rW+GsyMoYwtHQQ7mRMgBQPe6DwC+Om0OxGEOQfHcsThvHb07Ol9BLXRc+hq2kljLe01dDulZxRlg33urdBG6bj7dsYdcNVaQSRCcLoN7k1rNeJpms33MQLyOM/S+6XZtFEG1z+8X89/99vje4BRPO5/+I//pw/+23/7b+ERwdGmh/xiXU/WpXLF7xTg2z9UXRH+rLcrr7Gu+a4Ryvk9BmUUuCl9I3s5wKBAZUfjAhKrgKVzACQWobzmM+QJ0d4FagKfWfc4rD2h6sqiG6AaPZVXXkGpRlOZM/OT3cSkcSvn1NhF/kcOk92YtDzRJWV89xXd8mLbIMGoQQJ5G/JGLnucpRHE6zStHe1+5lwYs+uNM7v1yau8msmIrkYG0cWr60p4v5vOiFri3KV2z/UGgDDfRjjZPc7ftraLUROAsnmJNF7ntsElfHAd0tav8gwii3s3/ZZT57L173UeugHF7wqafu18PDI+0CkZi/nJGp9o16Npep5X8MW8mCc75QUql/6N/tPEPmUS3Ld8QoQ1oJyI0uwH+AHwN+xNqv7bAaM51KHRfeUNuuw0fY6mbtCG+6Wn7RDVCBjXA0bDu/PFJ+ersnRBZPUHeid1gzOJ66DM90k3hzcsV2Ej5/wenpo58L1k6wDyRPOHJkSCz07sc1Z5nOZ2zVH3JGoLz1TfyX/aLHSGQDN6Gxo0W4pOjGxTbji/+36uE5S7GMO7YoRtA1+DclyT8RSkm3nlGGL1beqYa7+4vfrM+7pJ0etvQAh6gUNI27Mxmw2AA0ZdZ8FujsultGdKOliH79pkXnnW+Tv2um0OKR8iy1pn+cp6ulhwFPHUbXJ8bFPqW/6TAWhWg/XyM0s5s272Ma5N5pqAUWiN3MsLDRS4gS9OK05gI/wZ+3/83b/4xVDujhgFoTci5wRcNFMex/g9IjJ6LrmuG6Byusa8aHkR5q/nI9ggTZ8FrPHdkVEVfSK0HQtgNEa+njnKXQV9Izg8q2FpCbiJHXBiaLnKw7F/NAMRjIYeHZdj4Y0wer0cC9ylzWtkV6NodFkP3I1FO+J3DU0ZWgHgZ+reKmA7ckWfTD0vDZFG7QCBk266zcibtlFodsRPAeKzRDfmmZYGODZlmJ/pA3myNncNrtGvJykP+RzX6BXUQacIZ41Y6NYIQOZTg/UKOD1BaTsvWyF4/SNS9hyJ3IYqPNCdwIzTvnVbLgTmTwASEA2P1/HRICoH3MsDBUx3cezsg1aPiKYg5qbVSpdfvT/P2943tdvKVIwm0TpAQ2tG5XmVOie//P73v//gr/7hX3/wX//rf70N792o4Jp6z9uYvnKsAdoK39+zlq3nlP8NANqXFBql4H+UucAIYJu1E1yS8UrK6XxbICoPydN7faxp1VH4ZPr4KQ+5T3mKzwNMCkY1DLtrgOupftq8v0FLotA4NLTiGQsScEAmBwM2TjGRBOsMqdVSJ+GY3BNKCl59hrWld6NRI+W5d9P9kfvVum3L2K4j5Z7qeI2EJQmCUR1F+Zq/Q59Zn83zbmziPZ4fgMMBFW3rdRrRz9q2q0cadvN71xBUFDBDVosIYTcMAkpyqtcKIGyn3LZAdm7IOFLvX/BWp9K1VragSXZjzziozQPAcGoP2YAA4RpLy192/eBZiwNW4tz3AAPWLRFwDHxrw42EKrfqPTeoQJ/YgOFpxpO0K/pi6BE5BUCk7pg61QHlmNCJIn89/JM0/USA2T2vc6e9gpcYz8cEfQA0rDUbTgZgBGQ2wsf9jZZGPgeMHueuh90EwBy9kVdBjPaKuR/wccoOuAdz8IQndTUj2PsFoFtkK+2kaII+DdZpJdT2TdAjvNl+owJjD6W5G6+Ww6lcalPDn9W/8JrdOex56a7wDUYFisqJejH8XNAKGTbWSXCmrdQSaZ81zTXtJqJcG7UNL8NB8MlSHhlvwWd0eJ07vm8k1HGgB8wyJELZs+5df+VYvgCUn0NFxvGlXzG2Z3hf/vQktHA2m2zHeea6y+MzP+tXbWL/rn3CGR+8Kqg+Eenhg5YDbCzB/dINYJyxbUt2mV4CE2wAI/DA+v3n35/jQHm9GseN7DXwu2btMIWxzIOiY2CKjDPBaUmxFcTeEHCM9nm2kQWb2Cu822vLfQaM5nsNr7Mb1UiRqJyfesAyiDUbzlOGRkiyME3RA0a9/6aHOyA/qyd0onJT89E+aZkDALnlA4JXDWWaHWeebtg5So5ee9J58etTtE+hu0Z55neN+SgJdxFuReVGEFqDbAAnOJAOrs3rNRqlDR55pik5lS1Npzf/PHhmnRddRSewMWoQwDDzj1FqiP+uy6yHqbXdH9LnM+4Isk1iN/Hm9x0JFegq4PLGFh43ZrhejpXbMj57Z8rbiRLM+vG+r03Dm96aaxK9HHV0UyTxsAtG601zDx0kI5QZb+XynuxV0KI8XqXVgvQts7kfNhujU57xOdSMMheaRjM+HRrnYrZA8KiDBsiIt9zU7BGeo2oF4fJWeG3+UNEzf6KeT2OnHRAB3DhO3RRSQOKH8K+2AAAgAElEQVTObXZd8ooRI5q6ouP5YB3R6vhdT1sJ2XvvRiOaPUCPJL1FNGroJa9Ax22ILNdR/xmFTl9HwGF3q7K9I/OYiRPVJtLB2kXhM9RZ90RratxzRnhTl+Gfzl0+1KkH1AoU4sAqLzXSyut1iFaURh7JGjW7wHVuylBXMV9lEVpYb5fn1RFWt0pHj4WVfuGLro9yJtANq9R55X5Zyxp01jpGvfTkfvKckaTwdjecJno6c/Q4UOfo/HXy5f3o2gY0XOPwq900TCv2p0EFT1zS8WN9AkrLN4DR0H6lK9WZ8AWR0eiZGWvqnwvWMeCRyR4nqfMR2MJRp0MPQOhfZnPg93MVrZxsq6Vjmk24leNkMgHIDewYob1pb3gSm9ngC10fjv152D956Ajzo+xAegV8z/unVvIcBGOd6910Bh5otBFSsoaAmS8/m/Pj02/30R1C+vM45UsdKQ5Qd6jnt/zCn7ysywxQqq6zr/ddN2RvgTnWUHtme0PmT9RPMBnVAlAGhK5+zchIAmSNUqffcbsWmCrnudS9I//2YdUBDuhv4IXNn86Z95WZa3cJ3rUMRXsXPTr8w6a3t5PGj76pw8R6HPt6OnfwHetAc+HwDN+npOGLz75MZPTDYSzphHN8Nj4fZzPAvAEicAY644tZy6xLsxVhl6UfggOHHrzHUd65ly0oCfBVhk+W7MhGSkr+wxf/PH1GfRmxYnBMWKDj59YCPAzvI0W2FcDj+mNkLmAxRHLfk+m7A681NwgtY+G/Hji/v5m+VBHuenwof4VFoCWI5LkXcBR0Or8bCTCMTfSQ+44CCGOt1L33CcGrvG4Pv5fmvomQ6A12jjJZ7jPzOwD5jHsfPr9BnUpVQ7GjBBsoms7gOpk64KeRCk5ukP4X6JV5HdcW8AveF0/I7FGedfGMlqBMnyIyKOZEsx6C5T0FRJvH2NAQJbeiiqSvLojvBpgLEhfwybo/+ZyH6/Y4Ny8ocI5H8JTnF9Bo+KR3oiddTzeO/fGPf8wziLTsdbpC1HWWvolmNQJ3HYbyLZGnO2bmPfOJY4Td4LldB8HtrTHsw7gf4ydNv+9zwUlr4VQYygi6NYq2kSlpsb8XftT4z++3jQ9Aoj1mUTKCS3/6rNBw/gh4rWLc/JOTO3oCjTQGpETJ10n1zHlp6wlMoXv7WvrZdgYEo9YUQ2c+f1+kA3pbk+q9eE8eyLNKx+3Ucj/lnU1GZ91GH861nljD9TF8jcQSGQ14rf76tH36lMEbQexAlG8iXTGeOGAoe6IfbR10HWkUfQ2HzePV30ZQaL8k0OY9/mPUeI+TZPjJ3+p/W828bnT0ORwzefTY2UgW+Zm/lVfXVZDASV3hNUATYIjasZ45n+hax3/X37/nOzfiNrTJ+OC9nCz42KS5109eV7+of7Ye9DnXebyg9GQrqKnTrhldjLEfvZ/7NjJ6wV/5Rv14I4aNAAqy2Zh7jPmMuE3jjZ4xhB9G0N9O1Per0eWTsP3g3fzOKUxkGGObWmPM4RU5/rNOOSAz87ZWnKgpwaG5Z5zTCeYETPFgspcF/dmQkkzniWQaNHFXtJE1y36UZ08QDD/wDJ/fhUjWAD3TFm6RH5wQM6TNeNlCygCEmVn1rzXt2jgiiFwL2BHkGSiIzSw4k+8M6GAb+Tw1++U314ohC2KVKQEs9PRl2h8gaYRfG2m0X3C69a4yYVYVRyV11vBBcQFziVPYIJNOlkE+T2bTIWXs6Ab7CwMUo7umZpRyiN99MUc7zyvR0mIcQeWbjzhDnkV76GjmFpYsCBd/iMMsO8t11ZsC4e0sk8nmlU4M8zo9dU/gTXmE9z6q3ogzZ2RU5uJibypjqow1WAp/mHuUqcL6qshjnFoT+gpiryf58fEq3PADMnfAGZP9AI8DF2ZhMvsMaIt3NTYBOwW1MuMGHgod9/+sx5npmWkUBLsxHPNKGLmKkfEJRqNQS3gB4aHLszGjX9ymTxZy5p1jFDFiNSQ+4xV8KjAafAXC6Ebu1RTDrp3Bs1dQNli4YxnQmqhk+8jx/o5EXNC5IniHIILqk/b2hAcUkvS4tGy0h68JBPk9dGqLoaOVz+s6FT1SMn+3lm+Dy/37/fLLL17zvp951su8BDQ6K64jNDVFgueIMoxzQuqK8ZldWBES6Z45N32LHGz66klfw1klfcE5Hja1UPO9CPP8VCFvvsdSb0HnfnrSexzyiBEqT9bZ9Nnrpqx7dGfWdoFAiuzVHT5n8xv8gCIFVCoXAUPrsAZ55gIpnME6B0beuGaPK/VoKswatL0Ol5cmci+v8XMDky2vV4YvXx95NU2osY+zUB7Puna9P5mNlMcpOPLEt03DE60gInqMxImEqlt//v5sPLjjAqjN667/GEH4jnvJbxpIriMFuY9T1ZngM+bEM50343VD2dWBjQZfgFZZ1XDILxjdV/pGh+nMAEUaEcvmo0ZNHjXyjTw3Esj9eCaA8joCrHlBhFFAMyaqz+jJ6la+a2ZJo3mdrc5bZw0aqHMvsOI9Nt1A765jIodLntmQE/DZZ6bcotFHHIePmuGQznt3Nvd9M6dSJcLbcgCeR9QI2U3DcR7MDvsExY8e+WnIQCSU/3+ezEvq6ygfi7N6Ahq3dnXSnFmj6gVqR/O82lFStH4eHhtVr71V92zHQZCRWtMNSCxLaNDAeVrbHJsLmC0YtZyDCH6yipxlPjREPrImDVrs9YlMFOSbEbi6ZG000l7qmAmGtG/amAC1AUM33cwhGX2uet3Whupvv8u9BGDoe75npD41sA3+wK92ExErqNvUV7+SyQYcstazcPDD3QA5NMK26PwaoX77zTm0IV0c+j9jGL1zWiwdR5VsDPRWX7CO1vSbgXHd0VGAURrXy78ZawM80sjxM3/AvzW54avqaXWM62VAiXukldvcl3XQGUg2m+PA0bdGRv/9Z/80vqALrPcoKHWR3JD0pCjjRR2EvA2sAC2GbBB67l0jG8nnefVAf57FCGAsoLNzv4x2W7q0ia+tJSByiD+e61XseM9G1RpZ2oxwn11FeJRQ04NLGbggT4vBtRVElZpem4ZfZlSIryABYrubnmsDplvSQJpFJSTw2+D0gsEaKQ1/hH/m4QYWgYhrAeMEqA6zSgMZzjVWWSYc3wixgF46ymSeEx7AUC//rLk9/BrBLkDjexqyzTP8/iT4M3+8KEGd19rC5aa2Gyl7An7LEXgf0Ha9LwDruuu1xiit5ude7zrvcfqZawvNjDpdGamh8FrlKo5Q+xGibG+UqrswdZSiAFekN0q2gEKjbusfeU562Spo82jWavWX41rnrhOwa2l3JND73IjCzDfKuOnG6wisDUXyl0A+829mg3Ssypz3AbEAmRjGRk7v821/0+eFDoJ9gEABRGhQMLR5etOfyBnftwxhRwovgFi8arrxgjgiObN+2UhUoKL8R8+N0c8Gg/kivJGUGGOcaz+fo/KSpgtfTA0Xp8jM/ZRN1tT1lN6WZQgQdM4FKz5bucgRqtUF25AyZp6jIfJ+9n3V0LorPmtCuUIdWkGgddOm1TNHyg+qj7LZDPqxDjgIzSQAMHkm9bLcy5p3+C52oXrAsg3bQrnOt91LdW7aGTXSHj6mrhJQM3WV6hTXbINwZXM784LR2I8Bi7mmKeyHS3y4SLDJuqSGvvV1rvNPP54osEEPIle88oyWRNwja4kEmd4lA5AevGejj/ybiP48LDvoB2B8zVGszH3+53z68NLREye1//NxSAaQ/IC+n7fSOmvmc/R/9wyUj4ncE8jxWG7ownpCC0vP4EVqOAURcdRqH7Tt6hX4RTmP/avTJN15j+8LjiwTIDoq4DNzcuWMWeUo1MfmqtScghMK2AU3jN3g2Qaj4bE65IyP68hk0YUH+gi6baskfwiOt3MTUIkj10zCteFEB3s4R8baOvmb3l4ZP/WlMmptcNqS1SGMs1knKuVAdQiUfcbOuOFBZfvHdyNns7ZvJqgXzNbyg9Q1c6/qTa6XVikxYIMUVSrDbOqSzLOgX/zlXHXWt53d3QPkeeeZKH4dS4Nj+x6u40czbl8fAkYFKzKaXnFC7FUu13OsErm73lGzA0gBJX5P5ZCBDRjNQnUX2lW6FKuzCPU4OMEiAvwSGSW9FkU6z0n0b/4zEVo6RTEPUaOMGwmVWDtMHvBn+gCBBhz3/7s5AUNlEqJ0MbzP3XhV5pbJuXQzWAQJZV4wjJL6+wDSBqM/rrOzN1hUOb0vuiGjCDxdPwV/1zdytq5j3SBLY4JSR+lwr1sLNGtyd2OOcvOzzLcB3oAyonYFEo7BNGvWSN6BKfu9B80eJ19xf8Zuuk4nQAOav1+iXzty6fxk6g0it6LTaGeZqwAE1leIEuV97sIgX/M+v5sO2vz+6mzZCgQlan1pDPzaMMec9TKt7bwgr2NgzIksjnLiPjbJl74qPsDOFWrAUCMARjDkRRXCBqMbTF/57PcFNaxreL/g04gy97sKFmW2aJt7zf9ElQc0cZ1zTnnCgM6cxgOfuBt3yZX1VFl/DUv71PEcSwTuWs41pl0f8nk21CQqtECpkdrbz7XOjrpLOVdvAEZjILsuZlI+nshY7k2Aa35+3zOcAxYKGmKsZ30ADxiSKOKm6Y1WYDSk49ZHgILt9Lo7GYPK9ZzeY2TVddy8bHTGddoGPS2RXNc6yfI3IMOUKeOhCbfGmPnI+zipkbHWfDbGcOsb3aAlXVN13rlGB1lfSIof0NXP1DNXltldjv4pf9kf2Jr17TzrfG5AoT41YMC94gi1ZvU4Go8dEEaHYrAL6PiOm0L83G+YZt28doFNnffUi874s3+gADQnyLmpDpsI6JzraWxPT9G39LtE91EpMt+1JjSbSMJX1Og+0vY3alqArNPBtXGoAK1ECKtPkiCOfT4ZPmXUCOVXX3119E7LjKSpcm45kTQiUyqt+WkU8bY/omwlNdZnw5R8IaAEJKnbsvarzEj97fcAl3F4Vvs7P9u2VBuaqNzIsHWMOwgg/1z7XZBt8OHUYZ4NRDwjgI4IKWs3/5XR4I460wYsQt+lG4+SPFkKgGh4kJIJbFIDM8kk8x672Of9tCJjxSkBaklF1r+ttHBCws8NZlg+YRDx00+nZhd8RbYZh3Puc/qXfn834wlYY29qQ+Rh6cxpT+IOeYU5qG+13Xdda9t5NvODJjq6v0kN9XFK8v3/50//NmCUC2XGKM8VPcwCNbQsE6KUAwZnV95Z+BakF7T5gNHgxzC+pB85uiLMVkGHOY9n8PB+QvR6Ht+/Pe0aIPJJW7b5fltCmMZ00e1fKFFdpA0Qo/wj4ud1hNL5tGavtJHIEtWffEdmV1Dzt2m5Ct02+ALhKPR1Eo7XSPsNDBQcwYHGlXELuIw88T29EfqR72e/Ag8iE9abaGxChzK16fFEQU01wRsABNasaWTGkeeXL/xbeu8021FWpxxDmrmLXWXwSi/BqLx5+bCMLPNvQ+e9XStBi4ojoH7VbPpdeUH6J4LSBsU7kiDd5e+tAJHPzLMb3B7ycMy1gMMoKfR2TbPWNcp6rTGUGJjWFm3gcpRYa64rt4J1a1XvOlRxjDbK+Kj523KvHpDfbJ9iJCu97jBadQ628hEEbfp53CygKa1dCsCJSAFkvp2UFOMAzDj/KMxGwuLgCV7q0GTtC17lIdfOcTkGrsz6NOIgX11+asTlgpsFCrk2fSXn9Zu5MTQRjLoeP01kIhGkrg/OMu1u/DsZIOg8+iD6bfRLQF7TkXcDXmTiMVZpiT5UefMzLYUqN5Gx0m0biD3f63x0/huU3shGhvg4wzvXlE+i4yvXV1bnvegDDOnwD8aXv23UnrF3rW50p2Mmrb7lLM3yYwdAbCfEkbrgAjj50Ag+DnCeI62mK0S+04iuekCbtsFJjHWja0b8rdcz2GKQxbKyE2h5GNvLD7N+qQ+cs+kjWyuzpn6PjJY2F1wXBJ8DO05mKZH+piuJgrJ5ibPoaXRP2psG9/KzdvQ3USPHLlM3il5IIKdO0QYTSYlqp9piLCe6EXhpVw/mfXVRgzvIqw6JNaTbDmX9q48EXIBRdXPkZu5ldD52qZHTRHjLW1tfeNKYNEwUt0ENHW+zGziygqS9Rls3Ku9+h36Zrr3gLAPueLxeORGECqSUJ+732ZdffPDVN2ffgHzlXhdtg3zp53ecQ/p0kCgY1ZkFjCaw1rUk7W72JNgInNaodezLBL1Ou8D5Dvph9KX9QXO6VGX780+/OPYb/hhMBeg/YzprpN2VDspXAglt1J/rGu2H7qm/3wGnOv1XxwY3Hhzl/XUGL1Zq+CD8+u/f/JNsYDr5++MlyUwuaga40ocxYkXOgNHDTO0b2HsYwbE2TeG+C99IhKialg9RqKufVSZRJa9weaaqLSYo3lVAXfitmC18dl6bUDEOs4js6NKoslufayPAAC6iWetlDabXMz/BpwRX6d1rqrydg2OIUraGaoEqGcgF20ZeRb7X6oC7hzG/CjxguxulnmZx2uSoBARpW4HtMYZ2BSFRMEMbX6zDNqJGLmRqaxJtPr6PAVQInK/j8d47wmHLHg2tysouBXc8O+rCWFsS4XxUrkb2XKMnI10eDkhaHrLrq2JK64p6ypcvke4qAH6iKEwRh6eaLrM9hmvl3C9o7Twcv7Wm0tW+gUYLADuO17mGRjOcV5CY9aZuYF7pZRc+eZTq7Ou/J4rCfap8jGTZaFwdsXmb99ITb55jFwoAxAb0X/7ut+FBrotSLlDgPqF5ZZLny587gnR1UyNM0m8DnXOvk8bW0BqlJlIrLV2vgLz5I9GA8oDr9MucwHKcDog2wK0bRsjQJE3KnEmFdXMSICwRSwxLIuKTShteIG39JMONlGMV5IUNnHfEPXToST/ONzvQOX2HTSp1nHNd+0NCf5vMmzlxPWm7El3XjE5ku7TKNOsUhR/6Ge9LSz5nx7A7xFM/Op9nHHUmrLWVxkQy7+/w+Iq06yAARnV8LQO4/MX6WLKTwPvR18rpBp+Mb+ti5UIdcucI79e+ZW9AgeX5/FFnHFlssMI0MhtRDYDk/iuzZl1cokHdkEsmkOu++36a2afzyjyPAwbo1QoQZef8XAsY5Tz6X9hos5ww798tSSkFScCnoCL8hjMx9zEVHf3cm3w44Dl6rACKMq7YkhmTm/sOyDlOlrbF+6sbrn1Y6fSzRo8MTexXI6HqQPXt1THwUFP54aeC1djmbhTb64T8Wjqi7rfM4AKcOibqTqP4glruB41SltCNgcqcvGTPUO5pU32jhHyPvR5pGdWNujpP8vaHLZ3hO8nodkzUhgpMEzBjzwHr2whwamkJ3IF75j/6JNkZnOZZJ3TIu4lmhg5JxT8azJPGB5SeEsjhpwGtcQDmHpyiRG3qLzhP8Ns8z96wlgwyH2pTrQuNzq+zaNBGB0I+FodIN2VBXaTTsflI3ZXn9uS2vPeff/svB0+cFhd6DHriLl6UV42oC27rix/aakkA6ODw4FPPWM9VMKoRiVCD5mu8b9H4EuaAlWPbHwq8LWwinz2/dp8fH4YmcloPlGv0bjTWXKP3T9P0g7WOxH80wiQhuYbyAZk3inrS3lv5CLaJQPJcFXUAe71wacN99MY0PB+vmicF3MVy3luAL7NXqcWA1hBuwK1xolzA1/58tz7y8w0sZJ7cv1GK1H11Xhf4l2653rXse0abDj17BnY3v3D9iSycCKlg2rmYttGrOm0gHmlgDco2MHse0klFZnRT0ImxS2lA21dcEHipdXhug1VrqAS0p5/b2eBGpH4/8+l+7eQgSGBuyEecmEasXHONLtzo81Xq1/tuOkZ6+Pz9TAGckTT/ll9Qpok2GTEEwABKt5fftJ1rZTsn04x7DQRYjv9GM7lvHR/AO59jiNMSqxtWTFlKP/nmgObn7gg7De/1e+f1XoMjbw9LLg1CxxkT6ygPavxUqtDJFHrem41Gea+RIFvD0OeY7xLBiL5gA1OPaEzbOIwZAHTkMA3N51p7My5WCxRSJ2ywJAigFYtAOnpqCPPt0JHd8dL80iPg49xdo+891YtZ68qiWQ7mBz8bcQqdAHQ13Nac6Xy6cSMbkLrB0OM93RjkSXYZR6LphwaJftfpMOJyj5WtzolusPUTRr2O4Y2gpt67TfXLv85ZWybAOrxwHHPtmvwuiIycrY0yh3bHmAfAzbgAe8lWVKYBX+oInvGazs6ccfhYk3m+m1vYSX2ef9aB/0REMc4A0pxBTwS4GcmscUHyb+YXnCA6u7DnITLd4ys9VOPoY5yqE1QJf6UPbmtcK/eA0aST68wIGu+GPebcMpQdOVWvWsv5sIkHbKuXuQ/3tA0Tv6szaYOovrlp7pEd+fDotSP/W9eZweOeyRYsu7ujndqQbYuVB56Bk5bG+zify1bv8hTGwN90mOB+dJzAef50Nj6fNndTP13nSCcv36kz7rMBoZdm8GL7yWbz0oz/c0oNWBtWCswCmJ25ozu+Hdn/7een40UAUYHp4YmH7TwR1JaftHyIGlTslIEB8I3zQ460QdKAa605Rg/HUWiwgOdbEkE3COcTuYC3q0+VtWCEZUPVG9tBxQG7G5h2n1EFeSvJfSyWhszrXFiwbAQRhgZxozTKQBchL6ObJFsHaU2WxldGlpltCHvHVBTlKRiOgc+3UlFBv7bCEWQZCbJVE8IIgQUoMrVKfDezVzHkmTt1KCHmfUH5ZkDfExA5xh3K1xj+0t2ofub8tqHivXdtFrzX7gKCOBmH4fY6CI5Dr9Zi7TX3WUYb3NnqPbw232+fvQ0Kd0o+INSaqBqTrNkq2t+G0mcLQgVrFxD1HjddMEKHQoL3NrBUCQR0vYDkp7HWA9+ClXlXacuPGwg7/x1JuB6hO4o7zhgqCtHnn55/5tJIprKgsdOJQH40MlwfkNPooQ5XwFV391rkfmWTIE0NtDTc/HaMIxHPR/cD+XPTJynaFx7fUWV5AppFcfWZKjlrkrnnN999+8Ff//VfB0Sh1GMsZuDZqV9+gI6mB210zndxWl91gzrETWgPfXSc6+3EvfLu1RdLVp335m8NJ73BD1g5xACMpvfr/M69ibAAQgMYqQerLuGEuMg7G8kwMqR3GzXhex6f6FpdJ7JgLUBgOXzKSjJD8//NNPVXVgSaGuGA4wHJzit0rIOhLt9OoFHR6CD4ow6vdHbnfAgwEU5A7A8FbzoNl4bdmMlzBCMAMA2SwNs1TSQ1YLUnfLU22D6diRhUxzMOX+6mv05WN7QJcl4jpoJ0IkoBrABF2va0Zu8N61rDqt5MeUnLx3huIm6Wkz06/mRItx9s9QA75okqUR/HHAHcRPupvcu9JljD2BMhmu98P/PnpCVOoM+RofPfzT+pG0+95ele8mZ20u9+ooc+p7b2RHDnjW6cvScUdWNT+MjSoCVb0lVdIS9Ze/iopW3NZ7uwKGsCsnfvTjQQEBcQa1BoRbGPXmp/WRw99EEj+m6MvuUPDTxtvs0cekhJHMKe0shPHKrQoXbBDc98n8gfa8i575GPRibhvfBNe7DKb3zHDXnMhbUjIp1oNidolS+3/ti4I5giG4YegbEc2jNsnPPr3w4AJ4M1/79oiY+763V6EhEdvgGchm51qnbmzTZw6ghlTL2+gXuem2b1RwaUwwuoh09wnHbGBYZSh3hPEkSs880kV2+EZg00bZ46quMRIKNpPlFWQPOHf/PbcwLTkyK/on6QuQLtA6xNZGAqa8LCmUg9Ge2XzJBBwDw8tJEyflqDY9rdqKwh9l8puRGuAI2VvvfeGfaaKH8Kdr3GeV77SpprPrxAu6D5XleFLBiV8awxsrXBNpQKsgZwG/dtWHYkZD/vkH+1C1qKeM/1MMZjl6H3dvkCCNYGo7Wsj0gkjli9OBV4DMIwVYTHPoL98iuQw5huJ0VQoWCTtXGee+waNpUYnwmaNMz7vWuEa1BN49GlYN9Dg6wRTjLi7wGjW9lsYcz1q3DeuXi9P+FVhVra7TKE67EHhLRmsLsd+fvc57Ghg3vcSGvlhbKVvNdmxa/Am7b4yt3lzUZRpJ/0UTkkCtB1J439kMnWv5XfDth9HF4Q/qpjIb3kOdfYnfF62kax+B7R0D/81Z8SkUh0de5Hn9n9HMYSupFqCH26KxPRLk++8mD4r9Enecw0sbL4KoPy+KVRI57+fYEYU27aLJ/VuL/x5CMMOSnNMSLMmXpRoqRf/+Vs/AAcBBh4f4zq3MfWdMRCXg3sNmoCQa/ZdI9+aQ2mEV6daEGgThI/L2CrvMtLvs9PnQhrv03zA4rUyawDx3qmxIOWoTVSlwfCX4+eqDGCE8E1GrrX0fmxfuiE8GKNP9/zhBzBqN/VQbLPsbrWNlHqC3Xe1buNIF57NWDm2JN2TWgt7wbt3MNDCrhPaFS5gwh73jnkADALkGwP3fE+AppSXgDPj/EA0OS5jZwmCkpUa+5LCclP4/2YIlW+Ax4xPBjwIXwct9Y0CxKN1FqeA0AJPxW88L421hKQAIEt8waKAOsFqgHs8zKqJdAz+JS5LB7zOGh1Szbs4EwXIPJ3uglQ71rwz+fIz+HhA1juITkFo+qEzMmNQ9ZC5nsHGKFj1B05/a7lf/yOc5R2aTSlp2Ap+r4BMmQdWkDjzonnnPrIc383JgWctezEvqYXAFI2YX04uKh6zeNTve5n+njN61P6wY5t4CdjTXlQsZSA8KThT32wc9OheJK9rtl2bHf977Z77np3nbZ+4fvQ6ehX+4cfh1ZbzSDNQuwIM/cx2q0M+lP9lp9d5+hpdtNvVHuVcSMrKizeN4SPAYYo9oxiYDaf9/sw/1aqprX0asF8aRFCoW4nGkXTVjRGNhDeJ0Pi8WuR67Ng95mdbRTcSlNt0MeznogxSkODtZWyRk3lo9JEmLbH8UrgrfwEKFzPQkW5VhhdTKN5MojPfR8Y3WPSWP5Q5bcBU4x7lSZru5lHI4zyNwrsd01VKIQxcD0xRJptWjTc+mYAACAASURBVB4lV+ei3pXjMgJi5EIP2xSLdGADhM7Njj46BoWDz3LP9h69YKEtdTaPqCzyXjfqOEe/5zq9GugL6FvL90g/HYZSaHd0WzAk2BMIJ7JSPjQSarmLYNTyBel1IxEFYRajA3iMPu65asA9+cfPbg3cCBoKZdMz4xonYfOGxlw6uYFIPt1Ol86LNMza1Ekw7cUWJNeMe343kQEMATWA0R1VrIDR8P6uSS5Y5tnUlF8g0Wfstby8vWpHuZ9n2l+l2cFupyY0rx65ctu/d8Yj36mR+k35nUr1jI/U1Bgd1ympNeo0p/YqGzCt2a5zk7IJdFBB0cefnDT7XtO7hnP/9zlyW8dYc/7qwHkPo+kahpTaNEIj+HTtQ7dF78yvANG1zFnq8/I4zu+nfMHynMhHWzftMg3e9xQtnq3Oe1pHUtQFbzg0GH4+33Wo9+/aluiGkW8BavTtpPV1vgQm6pDQ0sxaAYJOLdXcXEcZRoIz1vJCkxrfrGdbs93MxakivicIGX3KmtZBIhWJHk0N6LyXE3VKV5xR5pieqXMrwChR0p8n2uLYwqMEWRgTfbsBOtjcApNtAwNVahdjs7RXw2/uwoYOew+I6Xd4xMCUZXPaLK7nc1sHaQ/lJWlstuizz87BCUbb7WOtU2YA6N10k0FFeiKdNpPPvafgUDvt++rubWflKW0KO8bTt7MvO81QMsR8iFwfvniUKF3b0iCGOoR2dLw4PYvXsY09s733t8b8RtopGWz6XedBfRYQPq0TmOsbIvVEh4m4p2vHrHnvaSs1A33XwUAOZ+yWJUb+qjOgA9+jGwLRaf5Dh43nwrfVPdIw79X2iPEi+/P+pos0+c20ZrKMxRrebbO9l/d1HZ7Wtm/mBKY9gADL1oioCGU8vW6NkQZOMLpBWiLf9d4izDXK1hYRnlcxC9Yy8EY8UUYqSc8rjodY5Z40O/LZAurLbf3FhRO1X2VfYjtntizI5LwnwTdAVdllnl08iex99/NlNn+6cC6Az76Gf6V0+ezQ8blOxu++/iTMrqF4Wui/B4zeqETBqF6pKSnHqnFDue+5bjCaeTRSZKTzgrnS8qNJQ72Cd8cQ4Wn/yW2YnvioyvQazIKWCzJaM2MUco8/v6/jSl95xPV+XY+Mq+DjRoqyJo+6Vel113RtCFNJ5v4LjPp35Kk1psiBz9/3x9jl7+7aJf2noeD+bpxyN/Uj0nqcQMevcpIuZjkAo1znOgvSpLN1m85/R3w1Xk/8vfgt86nAR7ZTczQGsLwUI9WoC87Kuf7wSeSppSPvA6N7vDz/MZ+jt3gxvt0/9n2AVJq/D4zms1WaEEXd1N1IW3REwCgRlLbuSl/GHvkZvdeIlE7CdQ4KduOAD4/9OJEBdYi6l7+3PO4o3dYl4Q/TvDWQAVTLAX2StRUB4zoj+5sPBKPqP0BS9C7AlHRrnQx3tX8yYJo6UXmXvslZI2RovnNrNseJ9DnWrPm39N5p+uh/GsS3Ns31ctOFNAOMOr7MqRsu9ntbZ5q2vnNqMOKTbry5Gbc6D66D9LjdVio7bGA5dulE1ARvoQHR3mzQOBmFgEyA6TBdACE7kYeevMcJS6kXTbBoAPbZLn9toBtaPiKTR5StXRU+blr+AhztY/UO3WdCq2bQ1AeCJW3Htfu1b4JF7aFBIuVAfe0GRf52gyKA77e//f2NeGYeRhqrz7g/dZXqIU6Qk8e4njT1lgPBovMUk8ShbDDLYICfKQvS0fvtv9Vr3j9ER/7r8GyngvXKGjdrc/BNa2RZz2KXBK9Zf4Ai0U4OvVDu6+ycoEPimkfWkdu59rPp3tAB3KNXA/Y4NrhyzecXDJZObla7Nb8Gb+C9eTEeN6Tt1k1Ed39ls7Gb89KZUA8rcxv8/9RuSdvZ1al5zS7s7yv7WzfnBKb3Kbu7a6+bTK7w10iC4i9jZ/W6q97V7E9bmcgAj1B+m9qK5BspcKLc2/PVc/sugMevYazTDqdGQuYxPaEQ+VyW5AKHPUZ3i6EYYC7aHjRqw/U3MtaC9c3IYXZC2KXJy9TzfordVVxEfis8O6XxumiCMYF0mGk43PFrkPP8dejAfv4GqFEca+OQgGMzwp1DgcCmlcIug2Y9LpM/FKa0OZ9rjM4mH55likO6xrlxZ+zfQ0PnZCRB+t1ntcXX3ims8OW71LZ1rBnXUjLSQUOzeWbXRgkuHbfOU95vRPhJqJa3qRwBPnMNRg5mvoW1xxmS/h7q4N/pDTgvi9Btuu1YBAvUWGWerbniOxlf5SrytIB9ajXX5jGGs6+Rzq/pb2m5o2EaJj7LuevwfO9vbS9pO9aaNadm7qZ2SDOvqKb0zFi7Xq6bfLX/3qBtg1Geq3HbsradqdDdjSg13vKVtHBu/v1JT9zZYDSgciK/zJvG9jn1ZGpIT3u5dp5o+ZCREzdMXr1Zg6qcqBOMlG8j7Jgy3/I375kR0FlgrtuAbT7nM6Mk0U/VUU8OBvRvilLQZ/YkO4qznm291a4g3scxuubQNeOqvNwgwdA/wQ30QOssc4/WkMpnu245Mnzr3E70TRk1NS64upG9tjAy/XqdmraTEowSGQ2dGikzuqpOYa0TiZo34gh1w+uN0KNyCkoP4JxNr50bc8B5vP2UKYGinIG6u5nT99m0NJ+nK0FOyTg8NPcEqKROufWypmrhQ+cfRdEa1ltGUL3KfMyARjc01auzot29tkH9gWNbvcX3fBap5NQCT3sj5yse4G+AKZE49NfRZUf/3L66BafUbbq5CRoCbtOTtPJ4nc3OQz1rRBIQq6464PCRqg85hl6sF3S86fXyYuSnTsfjvo20V3+ckiF7oofC4XvlJEGClOGcV6LW8zflEzgC6OMcdaozQHkH2ZP27eWQgOiwGQfXUbOcNWgm7Gat6dTBSVbIUHGJdlk5dx2yvrW3N8Xf/QZ832PeP577sYHKIMevdKO8EwD+3EuUZ0Vue2iQupf3oJlBLsYqbTcYVZ4ghrRMzahfUNGEAYY4hml3H0oGHGGch+ABpb0BA62xFfRJEM/IfTXWRISCplmIRh7eB4Bu7ViFfEdGbXlQPjhg0loe3/R7BSQqyTBOjNHpWWconFC8PUoFkVFOw0DbMPH9DUZfAekW8njO/b+BqWMQjOzF8j0ZBKz/uqgZQ5syK7TeU+W8le72IjfjCRZhVGqZFOrtbGygkueWnol41ZO6a15jcYzf0Sqv9PC9veP+lYYbOApqouAraGFiywT6vkLAz9RGNXLiem3gFMVS/nN+1zFYdTlXWDKfx27RCOTqj6lXuh2QW8tFOQGOk+m/WleNvOzqWfSXT6u0Lan4/Zcn7aTisf9iWnzUiG66YQxM06skshatpRWgmJbfaxgeeUl/X7EqLVxHdQg64eyAPkY395u/q8tSMydPcu+fF5g6ALRO16LzE1+smlWdgtcyo6xRwcorL78qXDei6DRsoCcPSaPTdqXtfXCEiVDNO9khTC3w8BJRkBiJ6gvAWniqGz08TjK71DEswwc7Pcrzt3OqTr76ajlt0ZvtViIt5E/XRb5Wlrcx2zrCddGJ9T5sIOLlSUeuf+iUyOWJ2CBnSY0u4xPns5E8+dUm8+pD2tTIY0nTo5cLELO7Hp7oWkqDzO3W1BcoMB7o3oyaelZ+1ikQhF3d3ohtmq4BlhYYlT6uf/iw4EU5FYwq+6FVo1WJus09SQUT9UzEc+YC2Axf0kN7zudMqnQibKR/vxuQlxKT+XfXbu5JBDRZEpI9TeG66eV9YPT2sSXLyf0tf0N3s0bVb4I39arABIFl/e7Z4gO6dF4sVzjC/TgmEyzAy+tyT2pg06dyAFrKVo7DCh3jKBUsSrMr63XerjNWvn8Ap/arBaosoKSe9HuJRBdwbbtxwVTthmU2ypFlgoIw58pPAyjSPyUFbryqPf5sgCX3tNUbn1MvaomOTuKH6u25B7ohuKs6Ur7jmcEaKzJ6e4m2llv76ryNairH/EQ387mbyuA3Mqt2A5C22o9Nr328pzrgZLgeWROB6P6ea7Nl1+9nXq25zVz/45f/S5rem35wUgqxyhGCi34VOCMPATlGfmT2hqy5FkFVyUPEKMYW3hv5uWClwo6iC7BoHZELY2R093u7DdqX92SZwCsRXhcYMMrYBGQs1o4sbEMYZVdKqihklA1yec/5vC5w7lHwdo1y7xkFOb9v5fc+b2V/b4Pcvcgx9BVSQai02AzqRhav2YptA2fHte9xQM2jsHnTWnrY3H7TRN5i7Ledy3IWpHmYepTVXfteI80zv8V30tYWEzHqjdi8ruMGlXs80ux9kYO95nw/8101rMpH6NK0yu3zSetMjBTv87Mbr6iZ9HsxEgvwcn/AEi8jNHxfAxJjWbAojYjAbp6xlQrvnZTpqRXlWbuFiQY/ugADVkBgSgeQID/w80ZIGtkWQFl2EB4dEvEsTlLCEOHofDbNl3NWdAAqG6QOiPDMdPmEgR55eGQEtuy+yoAK9H2dH1yr7YhcwI5hR1dtGVyOjcpd2RKMxtjPGAEJ1L1jdHTi04O0tcyu2zW2jXhYJw//Gr24c1iGd+uXzaeuBa3hBHoaHBt8axSU7c2/jCugoZkbgdf9DkH2GJs6X9VpAWzsUG4tucGCO86lhAK4eqiCmz/MYFg7bBPyAH9AWHTKWfPUq/b90KalE1t2cXa3o+zxsA9eeU5Dmk53vGaMAKO8TNObct06Lb83Yuf6UaJgzdx2JMLP1L1CN8B0QWicpAI4IsFv2cDILqbhJeTjLfyR+R8wejfO0ud2bpZjHwHM6IZujIvM3grDM9974iFjRletzJ56JeN9PTSh15n5vMtZp1g+UZ/KD/xUJllLm+RfQE2lwHL8ufZErc9eAIBsIpjjnAhmtZNZy0bglBWf9dO0Wtz2zPV8daqufV6ZTL7nmHamV/sffiDSCu/1f2jZ7GFKcXg++mP+M7bPxxllHkTaWbtvv/4mtP/tF19GR2Qci5barOhUDjggW9W1VM+LT9Tr0je2sV0nrJG1fjSyRxZqtXXarZeyrqHFKSVxruopnyXdoIE6f+MKIqPiQK5NVLu8oAO89Y9ypy4zKBLZ+r//+G8aunrecORiq5xcrL0oT0r+1sAd9t2tDbjX9TJbO4EnHSNcD8hJ72MoY5wBrjV4ubG76S00X5G5LSBQWUMgs6pYtjL7cRSADLHTyTKk7SKIBOfx9RgVwiusFfr3Ac39vCiY1nOY0jSqmff7DJljA4v33fuJtnjAFRqb1MdwtJ+b35chQn9qmTj/uN7jLoaWqWK4cDgKlLxPUlOkIJYikiektX0FXctnQ/Jo8eS9X+m70256ezK3YJSfpj02T+r0OF/HIC/yPY2j33MtUAimjRJhjewegLTH6ik20sSf1BAmssChDEmXF4x2wxkgJAZ4wKjfEYzKZ/wkdbN5wDS8vG4dpuMCjPqZY97HkbJ73jla5xNgU0MvAGRMprfcjLLlp6J4o+jQiP9ffEFz5fOMyNOAToroPSIPEG4k7ADpkxnxaM+AkFkXQeAGOz7f9XT9VMShYyOnV9kBeJWJeXMrVBwG05m3lUr1ht/fjsIxOgCEAlF+AgiIgs5zWCub0gNa5dNtcFi/vF998cXnv71gUj7bMhQZW1mVzX9Zg9bcWjOt3jI6zzXcY/OQNOBeu96TawWaWQcM46gI6jYDcIyyQaPRyXnGTMQjbcNPdXJi5BuljJ7r5g8blnsiFyAKYBuerH7JGpKyn3lbi75Bput5+PzR5ukIaRn5KuYDzqSphl7gyElg8kEAQYMoggt1jobVPQ1mABlj+Lcbw8KjaflzgHRaUw0dsGHfjhNGD1F7+07oLMd+cvwn38Fp+2HsmXLhLvfsKB8wClz+dOQpM2za19pk2+UQAQ6/FNDY3F4wKu3Ub0YAI/cJKh0Z2XsjQlbtbQGcvLL17ZN+bSZAWXV8Xi++oOZY2obWLbvTTt6TFNt15PV5n35yNlPfAFIdGd97kl8CQa37FAy/ZiE8FlUd6fP2fSI31DIPdvnDF78f4Hl0OYGDS3f4AKwD8Bxa/OmPf4wT/u67tyfaPO+ziSq2GcefSDHBlx6Hnu4Fi5c9xerSfe6NnoV/HatriBwaRdUWcM3GG5RG0MryQ8YOT73Y8A3ww24Fo5dPDMbAmglyPLqCXBu4ysA2vzw5x2vvQpreq+S5SHCj17BrIveC+B0na6THWijvtb0ArrWGxPTSNapNj9yNTlV4AjeNg56U6U7SZFHKjQLu3fKCB/XSVkosdjwwC6oLEjUIUUzDYNZXkILL+HcNKMDkuNBPqWO9EhXeMUZnwX3vIYzvPyFJIb7CbER19edU+O8aFCilofi83NWtkd7GUWHUMAla77xbm7INo2u+3/txeXl6VRfQ4UisYz93CkH+wmAZOTfduhXEr43LtTL5hUgbPeVYNyNCzpPP4TOBkuu/QTXr6Q5L3tcrR7HoVeY+KGjAe1+uoxu8XoG+SsWIhU3xTQNaXgCSEbjFgKP4McKNuABqBQEZxypDiYytFCbRBVqiCOhD77aE8p4/zskuV1YAbz3pKMAD0AwOULl3LPKqwGADohM5eDQxJ1J1wc7wqiUF2UUM/4+8CrBOicaj/i8yXueJsaBs5bVrxG569txvOxZ7XEaM/76uGpYhBYgAKOr4WmMrzV13nwMYvbuZWYtsQcgi3HpgIt9jDk5kt/RUJ6C3AqJb6+aYt7xv50TetcH3dmbznXWCG7zMS2C09YPPV1deXTg0hM9dW3Yf872kVussaICgqTKgA2CE+8pcjdQFmPDs2uG+e5WeuT+iTkac2ByFE8PhCDmhBmei/COd1HnK46ueMrr6Cs42kJV/QosGSbpv6OnAgyfj2ciokNeyAvUZvG0aN04cGy7ZwEcN7PxPyydrZyfKCRDlf+pI5/Pvpz9n1r/BmkRBSd0mek9pyImIZuytP9w0cb63rKwy7Hec/924R00wpRSwb/jyZCwuv8NjtYXbeVUu3vZ4zZsWbwsowckGoZGpuZ/YIGvYzMDlsdow7T79v89aP5zKO4faVee/dcVd5+oIbYpZIedo+Zdyk9pcS7xaqoiOMKBDzb5jYy5vPpyG9S3Nid6rE5BDTdpOiogoY0uJjvwDoK2TyJhsim9wbvN1QGfaxB0HkZ+0kktmqxuAuX7bV22Wmd4d8FL2PXDIzZ7YD+Se/8xFfRJ7MYy39YvPcy15Dt8zcs1P7KpO8gb18IbrseX2w//05b9Imn4rQBf3eCqvnuYjjbwVqIX4glGZS+O5hSDKv7su83sFi5875a4yPf3s9IDXySj1PDYzCkbvdxvRc3HvzxoF0/0xhAUBm3BpTrvSC5upiRhQ8+YcBJvcy2iEETtqK50DC+1pJoADafNEz6UEBAP5vLRQGW8m0NDwUyAqwHIDkHPTqO2o6X7Obqmzx7WZJ8akymsDYg3sAaePhvsaMsGITP7KmK4d11t3+GpsfJ4nTO0j4VSaUTA/HsGSNvFgs5OxGxBKZ/7ezsLewLfX3+u8n7sxNxgNvdoX76bPSNs2vZa5NJNAtwE9y8x7AawINvo6yrg1y80k3MhBGxOrqACjG7xaJuD47Csqr1tz6hrYTsaNI9fBWEX7mx/MWigDOB/h/WQeq3Tk2czi0S4oOqI7LuQZTqkJH2Kk6wA6/zyj5QMbVKRDx6IT9OX5Ubp1lhzzpU3LgdxVTI1cIgqrubkATsN6ev+dXfTRaxgeIkD8nSbjjxOaPhyEkfnNJfJb1tfI29xhl0k4vu0w8t5u4A09PAUsoGeVoWTOK3uxjbv87xpJz8yPMgpa39Qp4Zk6GEdfHb3rsb6CFNdm1xSHr+twc73r6NwEaRsE/jAN3q3ro2SA+RI1tZbQTJHlOhnMklnnsuUyslmnxSDAjoj6nW33dCruSXwFDReUGflpGjs1o40S5gSl/k75QeY9Y4izlbrRQ0V20VOGcGpCYYRxBGjthEtB9gnQ2uOoA0aJWoXnpp6wKXn6jG57uTOQR4ZOjahlRq/zkU6hB1kxG5uPPEQvz/uWHcCfNNlXNqGFjm54vfrpCVAItoobbOnoPdygefVZd/9vHeu6nPH4et6I+ljvc8XmA78R21fcIAi1/dBNZw/tjRhC5wQj4pzOmrVTD5uRGLeAUmD4A8dyfvQmtaCOX5DIEcBGKM1mRQ+UzoDPAMWOz+PVn/i0OpD5GKhRzrlPAjD0Sm3251U2uDZrSCR2Xtp6x0+kPk5FN20LNt1jgGMaDAg4H97cQS51uxFY+V+gbkBDHbd1EONFj+nQRl7RXYDRLZwCAVsrXI8X4VqgbAOvGIbm+UTdiRT0IUZowjRthWIz8gtcSEXMK8bb1P0CoSpXhA2D4fOj3Bdg9v0NRi8/v/wSIW9Nntc7R8avAdeL2qFvm3vbwubUv5zj47zuITCPzUd6EttTeVWouU83djgfGU5AK51dfO7BPRU6jYQRNplFJcL1Ft2HwWewMrpg8dVByfoZ4boA6Tgr29A5t6NUDtHxvlVa0vMyYQGYc4rC60kqjmErvE0vjme1aP3y3tx4N73XmxSIbNrfKF3Toe5Y5MQMhfP1+/s5bpTZvd8y1oJRlcuH9jcEILG+yksPBTCdttc7ymTGcaMMi07upt2HBwjQDh+c2iXLL35p6vyCy84Xo+j9Q9fWGrsrWgDhGm+ZCM9Z09sWQzzPOlPTuHw3GYfK6ek1TN34ySyc+9SKlZdMzwv21RPhQfSN/0llQZeCoFejhLOpzPBT3aFeM4JtTbxG3HIhDWPAP0ZqNFQcBhxhnWEiR82wzCGNR08up8FnHRk5jpHOyu5Jqw7acqiM6HwoO9A2DenffnPpvfVN5tqokoZj8/01ztTzd82vTk1U+nTBsC+0dBWQWOO7SwvCGwuMyh9ZqxVVzSlddUJ2AIC0NuN2x3l0VY9Z3Wn6rcbthvDretKjl5RVf17+6EZC+dmgiY6GG1Isw7ky33UVjOb72Yh37KP/Iz8BoTNTfE8+JzoaB6wR03mPAz+zuWm+myb3IxeMsT7XcV4AiAWjFK0xFtPZr+lvq58TNQ2/npfyYjeHSw8itzy7J4Y9NlieDTOCJOVPO8LPbPqld+pylm2RlAwC40xAIp7itRPbrhBMMJPC9WYCuLdZq72Orj16I3p2lQc6x9d1f7JzjfoqE4C5gLRGxtEDnsjlhiOiofIDPYR1fFOW826crgK2vUHUMgrGpM7RsTELxTidu5uWbKFlWVOcvjo6RqOzBm15tvlaPWN0Mnw09H86DrQBAmXL+v2danczN+8ZLfXQC8YsRtpZYnkgjmyDCNJYbOT1lkNmraf8xHX78D989s/CJTtiFKVYBn5EJB/exyaAzLbBKPfbEdKgYguoG/p+PRnn1lq0I/9VOKtuIsRta5V8jsGvwrlMuoySAOaVSZ+YFWFvVEVFG2NQ4M13d10h15BmuYBtnS2vsVFgueZ1wVw0jZyf876AM7/bo+NFmbgeAgjH4fdJ520wtxXRE4hazkIMAlGSRhA3qN1lC6Fni7e9L5GHJ3AQ7/woIf6/e3dKBjaokf78NIq558X7rxtXLj8sehw+O1HORFFbu3Kee9oHUVO3QXC+U4Ssgs2aVrhda0CKnq00UJlswGOaUhBzZaO7V5NmC3g5qPzya5X1x3MCSdarafIHXY8yx9PmeczH0zDi1Y8cJZ0yG0RiNDr/0C4RsnNfnZVPKkfSyOiHRpTvWbcJoIhCmsGenbCPlPirTN16broMLWPC75zeJQjN+tbCBtwDRuc9jrOE38x7KDPfU2uH4nzZwKaMZBy0Kyu/XT5vpEGevCe8Vb5cD0EdRiZZimZoTNNb63uOzBsHGH6Ow/yIVqE3ov94Jnot0dJGpjRuALve48hs0/fDHxb7JyrWumSNk+8ZCeUe/E5JimuXtW3NKL9bbuIpMxt87uiJwBZQmMhFNxkpD+G3AaOpU5vImSB1633B6Ks+SkK1gDJyUrBzj/CsQ2KXC55PWj483ZId+Eae8NmC0Vc9sAMX+zNPANpgdH9+06V1DnOuNw6H8M0uFlPrqnGN7lCeAQSN4MdeNHCSdWtmII5qo6LIiTvqk43oTvufZiC8n8b3s8bsro4jMZua7m55xljnh8iouv9uEiqvHdk8YDZuU9PiykbG//D5jl6sTF4AQYAm3XJKrYK3DXTkk/QVnSN+N18I2uh7rL7Ukdt22DF9MsflwvuCYQMA8v+xqY+a3wtcZiIHbNe5Ww6q+mr/tK7ZiCj3V9ZSJlZ7D8BUln83kcG3c3gFf9OyDVCabgrIfW3Ix78cWwMtxELh2dbMRg82E3d1FOuzoszqH8aB3cl82+XhTTsUqLe1rY73Bhuq37SF/HSO2tgdJOCzbzilaljA8jbmsJ1Ddt2jU+JgNWgRXl+RWNdHfbo/F3T+5S9/CU9SI8v9/uqv/uoD3gtd9CKxMf/vX/279BndQIgbEhl1YArxkxEvsxoZ+ml+kUlDkAq1J0DImEYqPiq3U8ydHcSmRVYTaAnr2ILmCz6uUaqhdIzbWMqM24Btxs7nfa6GW89QJctie6qMnoYC4QJtptf48x73UIgFnyoLaYXS//8Ze9Nu25Ljuq6qUC0AAiRhiv5g2VZnWfJPlWyLVmMN++eZ0gdTBEmRaKoKQDnmyjXzxNn1IOuO8ca795zdZEZGs6LJyA8Jz/7szO29ZsZ5wkjWjlzFPevJD0DCRrePMv/rzcqwMrXPNbr7aqHyHmWQBt+OZ7M9Nj+X5mHjCt+ekyAG4Zf/Mn4UeAGGnpX3bRB4fx9Qx1nDCJongnE94z/K/RH5K6Nwv0B+R0w14ClGr8JR0FQge02luYoGvtc7DG1b3/U8Icl0mhEQvU2f47utbZSu0po1B5jYo893SjNrM78aZZZ00JSDZI1nfAG/BQA2EQcAOC+MbAB6e/AufRHqZX1qAAMS4qC8nx3v+kbe5llZL1v2AHC6BJXfZgAAIABJREFUwYeznZU1rjU9q/L9/wOj1/DXGF1j2793fV3mp94iYlEjEYVaHrUOT32FU8p1rxOWTgovRqHRJ6I+idBhgNr66bb+Kb/dbElr5OQ95U19Ia/LV64J9DCKuh1c+Ntara0DuX6n0JQp3xfDOTckOsFmm3vIyMvRFlTu5+7DD/hceeH30Kyf3Yh9T1IKn2VyTbcWYOz771HCowPSo7Jnje+68SeguaDJQTaxu/VIxlYQuenNs+SPRL3jNL5sQv5m89Eyvuoynhe+pa62jh7fhR/R+xeInsjoScGf9k6C0d+xq5460taLJoVcJ/Izds03KooLdHmuLf72WGOXyouAcMGoPBwZrNwaeLkAspkF5s99ZAqV7+ikBZwOPV6HoCSLNMGGl23DTJ2gyj0coLoEablAsg6JdD2RvNeBFdrit/H3HkGzoGwHCLZ9sLxJ+w0PWEvt8+O0jY2E1xJ95gCZ+Z/oJ85o6kfZIU995mSo0kt4/o5unnlyTexfNzBdDIEea6RZtgxtW/JgpPCAzu5DKFZQjrRJpvFvLf/sIVBfRRezJuXdKwIsQ5+nzRIUi0/UB0SG0R83CNDT+rzvtvbqvoALhms/eedbbekahNmX0HfGCBb5xS9+8dEf/dEfZVNr7FKxSlTD//4H/+ToiCoHGSbh6hVlkOFEvvZbUzkBRvfPjTayMPVCAnJngVOXMZ5fFG5v0ohsZeC4dpp0G/UolgrLZnQVuXPaDHyNfN+bZ7SOIwxgLVlpYp3Fpg9H25lC4L0aDJnR/8MsjUA6F5SFdM0Qlqvqtd9TuFmb5dI+nhuwNEqTH72gGPamX2LE+vcG1DvF5hz0ur1/Ryidg/M6Ana8KemwgVoAXyO8Rl3lEYumb1qnAuVmmPAKJ0+UB5+09O9PZyOIggU448f60cyFoHwZ3jFsfhJo6tUKyi3k31HRy/ssW8erQvU7N8RdZVAjId++rj8RtN8OSORZKh+NpQDdDX9P/r7zL+iOYe0uSiOPRkaO8mvZyTqJhc+NjF6QoSNg66U6B75fHo1xrPduK5q99vKNkUv7yfJ55OOTbrbpcaDyBd8LqD8EBpTtw1tBhW2Fc+RDo6zxtVwCgxE+WN07oJdRASINvPeeOT/PCn0K2tOSLmG/o+esNRdU5jsyNYBNUqrotuqmrcBNK0oreXfz99ZR0t1d6BoJZQMqKLM6Y7t+Wn6Sj6VzDMiMMZHJtoiJsz8gyGh4nJZqaMcpONsOhN9FBgBkZI563wVfZiPqnO7m+NYtWwKUKH9lls0bzo+xb2AYffSuFpHMTPG/BEY3D11npc7FDYosfaTeCz0aQUttcWVj0whHLvWygO8A0h4LWkCaVH2+O1mm1IsCVPnXjEH4mL2Foztwck5/22abUgnx6priphhrwwWjN+1cum8wyvOjs5vlYu9DIv/zj0xCMjA6Wo/I6AVPyEBqIF/OZPQY7Y7qrEZOahtIxysP6rqt0zyLXv7Upkj78BaT4JCEoVki2QVyT3sZHdXItvrqlqUQoJhnJZKJXZ1LkwVr0AA6QIPQDzrVIbBu1Kjp0d3HqT5y01Z1OAYE8uDBYgPnq1zLw9FHXZ8vx0bbpzUbClv25/c6i2xojT4pD+QUq2K3DUq3XVIHOB4xANeT4TgbX3+bdceGoj/swGIJXGgep+GUUmRt528j2nlWN1dtvXf1Y+XJ67kmJ3VNIOliKGpGZYDDRO9927ZijHG4VSi9K7sFYbSjpPfEeR6LmMEhfF3cKGITc/3ciOQFpQhiF9bx5fmP2rut1Lcx3Ex8UxAf8CBkVolmeF2BVfnvuZGaNS12maORZEHJS0DqcQOMVqRNZkG0ZKb9Dj97geGzTBsUxyC0Fsu0xq5By1rMO9+iD40YKUAx6mXo5/qdBXtv8u76XmZviyL7u2mkBGM/aBpaZaDPorDdgu2muVzDN2DVMTMc1+sqrYmUX+DW3cQ+O2s6YHQDTUHuc5023x7P83jSghWvl5YaBNdUIcWA6CmG7ysvev7WeN3arkYUo9wERK2TU6kKZp7KzPVSEcgPu+bHeqUb8a2xcM1t6eSOZwyThipy8wCjl+7I53wHyHWzStbn3ScNOOHHmuELElZJiLSU346Sfu+T64YkaRAFhr5q2xwjIdFRGIcCQnqAhk4YnUR6OoPIzjEiZ72P3rM7B5EiefzUzp1I1QajXJOd3xhhoANAt2k8N6KpP64u64lhGL3MZQGLbaxV0FyDkbD+1+iK/Ehk1LX0sy1DbiD4kFNHuVHmTnp8zgiHbzBMGIm0JCqQ2Ou637Hl8YJeon9EB8kA49y3zZHHvgpC1a8ptRDw1FFhXbg3G6uq3zYA22BHflSeXn+//7YNtuPmOe4ZgG3dlOa1mWtBte//EBjdHQLS2qrHfqZeFHCOjMM6qZR9gVFo8+18x2faKI4XDS1nY5NgFEBn9K0m5AC+eWZAFIDpWvFjbwRj6l2CNnteXG9WBB4MziMLUJBnCYBn1CtXgGjXOp/V2b+8q77reASn4oNtYxyPtsusz1m5V6239/DIgGq+7The+vS13sotY0L/uWlJUGh6np6eP/x8+psyCehDtHNAanQ/7cjm86+++PJ0GmiWKxmoAYT8jbzgVO9gm6VUbPyCf3me+jiZunmWto1SJMB99D5zqrwpD8g6JyTl89pH6WmrzRs5XTZS/t6Blg3ct9zyXNLnpM0ZhyU+6ICf/vSn1zHVcXnT1SV59OaMNeUOxRPqKeVcvcE4EozsxskfzrsNUHz8L776B99tz3M0Q5iNidyi5gJGjasIPAoTLw+D0xq4N2ORCMgBYUYceS4MYtN7hUUjYXr/e+nzjslSSsGtDL29Vscn4bYX70IoXAhiPlMhdgedC6kRgYA8l7A2nyVqghc8jOkzXQCZ6hC+Beco5r5L8OQGjg2EFKkt8Of5PecNgawBCxM3DSYgiWGsoYOhUB7WbggQN7PKRNvpcH7x9lzfvnevbxQizX1J+ZUJz2evk4o+7tn0XqNyF2SbPhP0ui6O9YLYCpvPl07UKqsIHbc0yNr1/fu+HV1xrCq8S/cE3V473fe8/V2AJ79F6bWV0n1uI3GCUfkb5QyPMz6VmcABQMCz+DxHyXW9BRkqlu398ns+H+MtcImBa632ldnWskbGAyZfBhcljwKNB9xI+z5GVsXyUvtgs1M+Epr37PnUPvHu8O3L2Ia2OjeVBeXKZ8LPlp0Ypea7tz6o1VFGRZPGXbvmLxgFUAJsoUG/v4d71LvHGMQIJtpwagY9N14dcMCm7zip3GsMdbKJkMAz9IkE5JDa7zGEPN+aNWqc+ZtUYIDNcpC3npIPebc1p6bYWJ9sPGjN6JZd9eA1uOjbuV6dAy39DscjjeYBj6NYKXfhB7pTK6pzFP5bTonPEmhvvgDgJkIya5Ka4T4f4hhZ4b2ps+W55QdS1YyL1Lxzy1jWxseXg3+ciy33G4z+Pn2qbrkGtVkCo4Z3E1NT+iFGnSKdYO5V/iL/AygFkgmOD9cz5sjmPPim6Hv6kgBVefk13Se4p/aF3fSh6/QD5ifgcP6lbC7j6m76FcSxtOTQ45VG3oEa5rjHTj/c6B2OJMWOz3ipifQey4OeYNRyL2mYQ4NW9mq3csTOvzJNr7Pnrc+Xn5V9Hf9TotPDcVoiEfoDfuGZq/wPgFS3RU/0+hsU6SEhzsN6WJ6HbqUtk0d2Bgd1fZPZRZdzBCufQ3t1ed8TvTLjDECtUypdbnuoudbacOmsrQmG6Lo4Pp6lzQu4m/H4N9dTx3mc6iNPgFXn7Zx35HnL/rbL8rOHUXCdNenqiF0alLEvHbCfxXt3n2/GKQAXl6hzxJbh7WY+7+ZD0/S2ULhG212DBVEBXqvIfiPkwwCHaHweJrdmtBEGa2wCcBqJ4z53L9/0su/tLliBnWmIHXjZCsJJuiACbMYiGBM8QIi7GHU1Rez3mhlHIiIo/AJz7tsF1hH+MZ4bMAFOHfNWitLVVJTfhXYdzzZ+jmOn3VWChsNjhAoGtqKW2TegNU3PZyq+CNFj1zrP2eF4153xmEbg+Z6JLi03CN30dQyCUa/bYP9t7K2/2oBbRmYM1jNqCDH6zId/ro0CsPnDtfNItNiZRrYiWFVwjkVhO5tW3ndwx6jVGNrCaMuD9zJHlBnv+bv//Leh31f0i8vRca/In/wS2gBQV/qJ7zR2gs2tdKzRkq4Ckw1mrL+8hsa519Bf+lcRMydlfYP40KGEsk5Op4EWVfzE0PQ5iQKR2szu+fPjGC691vyypitKlLk0leh7nJcp+oCBPj8yv2pis6MVrz3NqI/DxPfZKV+H8rPZQBWg2pOxMFCnVOg4ddZexuAtnXgzPY2IZk3me95l+xrGalN5HdWrB6r7dMrkMVPs0muDdcejrguIXvqJZxPZUHfE2K1IBWOQly7PTQPLXxXYphRgQKGNxo+xa41aHSJlSsNKijPPpe6UtVRXEvFEs62m1vJyUo5Em1jrYRuBaOY1E1dHRc/M+5Xrp17JPGmZVht1bc+Sn6sDWZt2l5DfcQhYN+YpvwewNbsRIFU7lHVrzXM2K9XpxtWSN4noMkfm8y2HG8DvU46WNWg7p0SBIn/H4fuaLhek6Gcc4aHVRSV6pNH2z+Y5qWmc42UTfS+dEhUtbzr/6O/qER1cwH/4v0hOHtq26z6rQHfTm9/Va1vXPVs/7pP6Ul5Q+8rJSkTgWKvUOLePs0AuOpV5tPQHOxp+7gbORE+HTokEp473RHK/+cXX4XlrG605597IFiUoAKkecEGmNienAfCHH3ROkWeP42QcAPNsKq18h+8LfJ2TNixjr27juu2sWNOpfbp4BtvTVLz2LfRuZkH55zvkklpL6nW1e651QPV8v+vGmffejKTOVf7FFNaKui7WdqpzQp9iBOf0y+n9y7u/rJ755ttzxKgA1ADmOcm37e0aKHGN95q/OTIbjKpownjX/Xh/KN9JPBVSlEEjVHwfppr7BU35vvftaMcGV9ZA7TT9BixXiFgwGGP9bNDlx3pLvm8bMwkgEHZOzmczHouadNH8fEiZ35NlOiZbxWzQtcdnZFBBdyZRFFVmO/KwxyY9TS1GqbYG623tljKRHoJRDYKMoSFXoe81UwHx//X+K2xGqvREt7J6jmWvo/yhgLg+0oiogrTYANbnJ1XT+cXpGZq5biqJfd8GUypCr8sa9HnW+Mkb0ueWEUDr/rtGArq0xvHtmfvado9AuZpuy/iHgOG/nt19n61xqSA719c6vhg/hrNp9wso52vXZCtGQQufxbNe6dHPugnOVPo1IKSqWvrAW+VdjXFGUr7NadpEBwoEMBwqsg2CN30zTgBIDWUe13SU8/Es8+1kBqwQaULmCkblGSNmeSe0b+SRlkv8cHxnePDKyAFROYyAFJr9HLsrXmpfY+l9lfcf/O7wX86kn/d9M4YW46gBAZwpw+qkyEfpJijgM9N3d40ejqN8ztwEooJZ+VxDo8x+3Z38Tx3J9YlarhOcuBdwpPPi+m152xHWGEJOCNPpmHHFWOLMEB0MqQ8Icn3CIwWjRg4BnDrAUMv5x1msfGyjtfnahJHrs8G7tIWH3ZhjKtEyCvUeI91O/s1grGM0A5SI5KqDIkPtK8qa2rEiYPSAV3fQm57P/JKRmDcwv6zBZCHJJABwx9AJ+hhTytfgy0E7AaPsUufzGg5lKyn98qR6QTAQAFQ+vPa1evNp5zfgPOL9Pp6nbt+H4pzVfgetjNUsIruo0ad/9Vd/dVub7QBCbPRQ9+jHYw/PJqGJ4FtD2TH9DjA5gPbLz7+KIwkdkyJvcChOQdrzDXAlLdwuGJ+Qih9Z9fhe6AsY0+a7wTq1o2yu/eaU0T3LE5VFwbzOgfpCHsZB2fXenJhkq6XIcWtV1bmh91pHI5tx8udZ8qsOY3ikzr+8z/OzQ78gUZ2gDMrr3LdL0XTM3Ojl5ug40iS14Jl2x7An8K+/Pt0U1F83wj8tFzfW2EE1aabMXj77s25g8oOrfP8LYFSlGqXOohNWn+uP998C10YWTQ+oQAIg6s37HIiAx7KNlhGOp5ChxDVeezKbCZyLxFfJJ7LW93NvUqFtpcA1LuxTce9ogkqe/0PURoou4Gp/SYXYOfnMnfYO/erVv2pDj3He0UkXb7en8LPfdgPIVkRva1mlE0VRI7YVO+NR0AW50iEGi+hAxxhD1PneyEoNzeWbMuYWEiM10mR7d47rfnd39Z704b4ntG8EgWfo5Fwga+qViEJBjspVx8dNHn4OoAkfquSMINQxsIxAgyqdn5FRHQn5Qx41oo9iOwXzJ3ryq2kZkqNmVb59/45OyL8qqtC/119Ds2q4n2OUDzK/BT63YqdfrtETa8jkiR2l20ZJMJqxJHuGdT2ZE5QU7wPUQHOdC/njCSpIM+X+FRF3vlzrbvrNBwIpIrA7deQ7IlfVX6bTacGSNWq3DsuHMJ+R0eyEJzoy/TtZq/k98+nGBJ5ppCC87cu+PSAykRd04NrIQErNerXLZ/Jl5XEbd42WsmN6T/kxFej/GkRlSB3m36ebxGtzBfPU+JvZoJ+xtOU+Oyhc49go+c7UqL83fbg+6fc6CKw7KeAc6tH0nsYpDksc6ePMUTtngANQtp1xUv3OR55XP+advz7pbH43Nbj5Xl1jWlo5tSZYvcD/AtWkcutEpudkXnBWXN7XMNO03/nl++EMeDrGm2bi87tR0Tha91mnXhh6Qys3bJH23mDUDb20dBKMAlaUO/UwIErbxv/78IbQrY6CaXR1+rblAjJ5coMXeXLLGL+7kUaabzDL74wlPNcyGenP+KLfS19AzolOv/rj5v3tPsHz5cHwEWGYAYqt1g4dDWjd7jeU3M3zkOfPSbez3agtvLIRat7/o69+mCkFnxTQJ3A21zGeL3vcKOPfDfO/B7RYc5yzAYH8cNSmfOn/cSDbYF5Z13a96e5mYKT55YcCQa/F6f27v/u7yM5PfvKTj37+85/fGvi9b2Cv49bjOgnRGzg9jU4jX0Zy0fFmdXLd2BHALtfyflo3iivOXE4mEV2wcUNko/rH9dlyHj4UjG6leKSuHsr8qhLYgGd7XWHKpsdSC1fPhv9VzjLmDtEKUBkkHpBKNovQNKjPvQvSyI4EVpl8b/yVGpWqzGMIG8KmNulRDiDjuGgR7BqYPT4VopEcF0S6XXBaL0eGv/URjbBgpDx3disBo3i2ZvoeGGrERzAqU3fa10vOrs2u4XYELoBrqnYzzqbtjSQIalsjJV2dl+/df29B+9DnMqjjy9+tCHo6BNdgdj7379L3GjoiMwXd0mw/389U4m6wEYw+efzWtM5DNo9tMMpYjVRxjSBauYiSok4a0FPlyjF62WyWKMmFNt9rQaOC8LkbjJ7nbcq/fte4CzyNXqmwvdIejyhz6+MYv17xG3i0xyzGrUPm/TnBhI1qdRQ/66kgoUMjna6/z5P+7gbdtXlbDvj8AqOudUBYPfWkQMszz/XJugBACVpR00k9aPVK1GZ4eozYrA0p22Rzvh5w3AipxkXHQppmvYxejP1MGdCA3DhudZLkOZ1KQIk6MzplOeSu0ZZ15I5/HgMq326nefO5wHDrqERP5j2hF7yyjQ0pzzjTB4w7R7se3LGuPq9PeYJ+RlFTvwuQpMYcADv3hdfcPc/7ARGtrYusB5w1nVoH0nT1deJ7MpTy7lzkCY/Z5XlGkRz71jn2m3XMOiM7SqNxjmGs/QMAbr2UCGf5D978+uuzySr2KhHhAU2tD8XRI+r7jIpGdkYPpJMF12L8jVwuMIrtS7o9kblxegAz7av5lHuBlODbSN7V0zrdM68NHlw/QekzUurzXA9lII5iQO+rjGnrbO21toTxbIdG+w6IDl8VaHmc8JW5ma9BJJ+ZOQ1fnDrucSKmBIAf5oIMMcYfjSPIz2/YRIRsA4apAaX0rvXf8IT0iZz2GanRBUC3nCoAetURv+mn6hHqBrT5h+9PRJh7TWGHP+Yzxkk01lpweVqd8WY3iRC3jt7NyVvuxQnUewNMpYPrlIDACig5RsYF/uF/aGazfZ8tVrB7hvKV42zbNu5ghgPSXzWiZ8M6+k5dpQPy1KPcb+/TrC1gdCvxDxm3J6jI3y08Z5G43/C2zIekRdlXCaoomJQALwNwY0GVMwPMeKzPeqQfjIy6cBuMvs2jyo13QASFTqLpsdnkeiswBTCf1ZjKtC6si7yBqmP3nR9Sio5bMCAYtZ2K80nKrGe9Cm4cgwY9z3/sxt80iDCW/joDV1lViTx3wRsd5Z3M1cJkd3w+o9p7jir/DehUYs5bg/YEz/fegjMVj4x/DeECo6FHDa20fzo7glTmwzOdn4Lh+J+84/psp+y5duF1I4PrOMUNuDRqpHMzx64HfJc0Sp0B6aHS+xCQDw0WeI2BLhh9Xi+I24pTkLnBcqKLeKycRDLpxQCjUX7SSzrs5+SVq5bzeNGv5tNExKIUuwlmg5g33p3xJ4JQwLnXQuB0I1KNWMsn7tbOXObD5zoaEQ0QBVx4prxG5Toxo2omO0L6MzvcA1xbPwZ9lx7JtOsEOo6PC0Z/QMkodGyGxVSXWRlAv2PkOtKE/FjHqBFRXmytorJWr2pMuF5DtAGVu3nvZzWGvDvRv572c+VrdtFL6+iI1uy6i533GsHwGeqSgIsC3Ov0FGBZU/yDORQkR2ByLTvraxhDP65t9kOwuWsO+Q4eMjKzeVEd+8VErhwj32/borzGwDZY4n00Mee5GmTpK11ytvgam+9OZqh0YvxfT81cjlKlS0J5CplO+U4zA4LuAG3sWR92wSi0MGgxzkH4orXmyZTAd3PXcaxOCZxlBDpi8O22PzvSlQcWjF4Qaf9jeL48rd3dDihnw+us7PX3M+ni/9JP2ktvu3rwecB36jFHH7dV1RP0+i70gzIBT6dmdn5SUsFmzN/OA4xyFoCyA96I64+mDeMGoSmXKthERxgBzLjIbuBMVkfktKXRC5TpJdXfPTHycBzFmUuccaLp8zx+5zojn66rG4W47lffnDS6tNEWbZqdJZtFJdNafSzWUNfHAW33A54HL/MsdY66Q5v4DKZlrrP+lh/KG9p4sYhrnTWq/XG+uJPonC++OLXqvgswyu87ChqA3Myn/OK7ssYbjIaRGjl4EmYrghCqqRdbJyg8Mhu1PBlIB/VE3Ff4Fxh9S4vVM1XoLrNvwUVIG7HT4KnUHD9Ew2PgfyOQEIAFg8k05hJexawAqDB53gaDW4GrDDeI3UZ3C+w2mlzzh9MAlkWkv5eMuw3O08gq7FybMT5qjDbYi3Asr0hPTRrxvcredZPRpZ/ziOJsVMNrZL4rOJ3oBqPXOZnvtjF23bhFY5d3rkiIz1EIQ5fWJEojbIPAyTWJogK44SRVgeiVOy/Xc4Ms5+U4M53y4ZMuzvm2Fplxe59rFK946payCWrkIUZV5wB/i2iI0cbSx4iG73OdLx2bLnQNf9/1Rphdcw2V4Fw6YBg9HYd6JtK31hxtXvJ3I8mOW2eB2jkAiN67tX7I2OaBDUxR5PbHVUbeeGH4k+4VOkZco5x6VvoGEYztKn+jzU2/ezKSO6ZfkfDTzuaz6VfLkYuU7XANYAV98Td/8zd3I6M0u7w7vPH53BdjNKY1cy/w2gApPLgMPt8BWuWXk548/KCR4u+csFWwsPWn9xl12el5n6WS3xuoAE2WA3FvSlYKfqSjESr4R4dYo+UY5b0YHoBeIxz5PtHBAd52+aBbBMGAOl1XZ5SPlVX17dnc041A2U3ccqiu7V1fo6yt7XVMcQgK9AWT0MtgyYnmnMi2ESsDC4KyGPSmadX50VPASO7t5ixo9PUcWnKe1w1bc10Af2U7NaYB6GcTE62bpJPZCrf3RTYaXEi/4my8O84Rh8S4sS5y0EIRHb9swCtwZDyWn13nqY6VfOlxt9Ld60z/q392LeTTxm4drvw+9ST3hIdnvAaEdC5iT1Lqc5w+dbRjCV81o6AOYOOXqXCcyI+/m8i1p5nN8kR+WheaHefwT2mZUoZ5njLCmCilCe80Ysy7I08dE2A0NOrfTxmgG4dgUt7ybHfA6rHBZxNgbNak6W/pzvzNNer4TUNprW0T1JnZvRHt4jWuM3CkYyjv6pjyzN2Zg891hnfwwXfHee1mKL8naOF4j/5p15dpkeVaZ63qfG+cxPUGPHivG68uXvg/fvI/jf484vAEozsKoPGVYBo7jSEh7xBhLnCCGUh3seqxgvR3lFSCcW28lNaOCjb0Unz/cUxfvS+dyDYUWyBUOBhFFgLmC1F6QoI1QRprn/ehk1+iBGYBNZjbYxdkOO7tXX4I5LixYc9lGx6fo5KVAbjesUaYe4DDpkNoVWOsEZO+KhB3hrrGzsnvNRIoYN7n2LaQODZ54skj22iq9BRmjeVm1nhm3d3vO1VSFmyzi4/PLAJ3lyjPlZeeShJ+0wgLqPUgN5DdfCM/eYb4XkPnG5q3RniDxz0nQE7mNR55gFSVs+UhbiB7Kf/3jQhP/jYjcRXXStPnGasvLNd4ROTeKCAgYFypaZs1jrIb2gNGtzHf88r6+mI3a4zhPfQ9vTD5HeXruOWj6BYMTkEFv7veT9qFb47NvtED12k7n5dmBXq3byK80IG6foLR7MZFjhv9UD5YD0op8i2RlqEL37kr9YKSOs/yOifCcc1335xd6EQ8BYkC/4ArMz6NUG3ZcR5bRjYg810XSLEORuEasVEuNXr8HdorFx71Fd3A/a/6+UQgV7lOjAk1nwXC/I2+kq/z7r5fIOzJQ6ak7UvIQmww6nPfZGj+cH2NLhphMUKrPt2GMuNoEbuGcOtf1zZlFIhq61GTHZEfpxn74bez4WK3DBSkhG8pPwhYPK889Z+cnnRKUdTPobub62gLNRyVrgH8o+tD33tBe2XCNf541iU6no10RK5iQ19glJdnHcrflsTk9K8GZgKOuvHKNaw4vQGq78gyAAAgAElEQVQnaRY5e9Qpmpm0/+WV10aLdVC0RVcf1e5sXXrBRuey1xIwmvFS0EFkjWgpNrb0/qQnUkHj8H/XEYgeJ/Ijen2eaHEwyOhZ2ipBP8D8l+MUpQQQPcfzW1vLmPjceXFSHd8b2QzPlJ6xkUN39xvs7KGtl9RzRigBXT+e40T5MXIKEOXnzPe1sUva8b8bLtWXXOuYpKPHdHK9+Ea+zzNWwMZgBHNgTvQTJS1vkMbaeHWt9pa/1WM6yK65WIHxGJlXN139syeFfLcsiI/jdLRrQg5twFnEOf99YFTFo7cicfzfdCFMn1oN+nXB1Pwj4uZxWN1lr3Ix/SHBNhMLRp1sBKlpNhdRJeKktnFSgXstz7FGbguE74yyqVALjjQSsIvGxIXJ4jcU7XdcH0NV5SzIUWnu925gsVOLm/E0epvuj3XNnyq/TycNpme2GcpdqU8wepXHAi2+0zGzDtwXsN3IHdeYetjfZ5dff6LUSwfn5LMVCq+R3nstcm9Bjp8beVsvOe2D5icnR6y6HBXLrouUzzzTm2tMz20wIyjfaxTBat/ZC0bK33d97WNXcCU/vMDlSYMJfn5DuxEMUoIs5wziTT+NgHy45S5r/qiPfNs93uf5bv6H7oJPnyU/C1YSKZhxeJY8wMQoy1N+wnv8qwG2aTkecnrgdVcr999emHV2I7NGHJAZ5Ila1cXPKiY3UW2elk6CNp2MvXY7bQm90tOYiMSsQBTfPCQyirFqJCl1gQANoksA0kzwgBTBlvrQjRgBDBjH0W/Rf5M+DBCfaCY/pr7kc8BoHKE+0znIb1s+Qifq8Vb0VP3pmsqPRrH9fAcCIsNEa4mIjHEMLRsdZb0MCmSMTb9pjGy3pHG5tdWV8d3Un/nfjYVjcLmHTUmp622f33zfqOmWJfWYegr+eNOhHdd2zv39yNFJ/e97pNsG5uklWVpEdzcaTdPyPK/jhD80wtGVbLCpjKbcAO5HR1HjuOQxjl07gaSmlOu4L+n716lM8EHe33IIo6ZXbxaMnhT26TEaMHq2PgUJhxdrtwA4SRs3Usrcw0urvM1InzpL3lXHCLrVC+qn/A3PFEC7Vsqkcqf8Kp9b/7gGBgFsRffi7To907qK3e/QMaCytbQomqwDvINz1d6wn356Mhlf/mAii3wWGp2Tifgfx/K0Wju9SZFr62oF6KFbHVnGbMBD274zDkRIM99ZWxyQaK/qsGQXOdxnxkgLKzYp7U49gmvpi7zQ5SJObJ1z1/+WF3Vcm4f5fdf4qie2Q/C0t6EnXVtacqe+MOtiMEW+Uf61m+oIgajvx/byTPSKNt11zzzrfCuX4qkA2ILR6CdOMquu/fhf/fgff8eLszCNgKXWoMz+BA8OTsMvQdJfr0XAgryjNE46avc385lRQK154Hf/RZmvQfI39VzctxfDcLtE8H6NyPWuK1D8bU2VxN1N6yNUKyKjcIVh+gw/UwD3AkjU6IymtC+om8+uQPYhoXsjgU+wrODLaHqTKgKZmJqbLLALugDhBtM6D9Je0PQ2x/WMuxb1YDQARs0EwCruHWH8kFIKTR7RFQ3uVpKb/gqGY47REfz3eUSiNt2l8XYu9lx9l+NReLcC9fesSdM3/M4zVaLMRU/+rnHHJt3Dh2PsUg/cjIAbV+6u+dL38tWKvG2jfdfJEIcfNKIhjYyM6ojpscu/G7hdxcCzMJzLQdFgyXfbgAaYWF4w9/3xz3720efTrxOv+6//+q+vMQ+tP+CgyMM885e/PucWb52Qd67yhS1zT8Po38oj/785FqUP6xDHtobVZtlGqBOxDgCYNQYAGJFa0RF4P8CLlNhEVY7OPNEVakbDZ0aG6mwEtJCy0uihY2qA4CeL//nM9Jq6VZ7bPC2A9lSmbUCftMl4qtt/+7FG/yh/9Y7Rwku38iOf5/3NBPk9//sddGa+V3cDwuRPooKJIB4QBf8ZHdwyeNm4v6gH5RGdU98ZVi2gC/0HJGz9r+FVJxixOZtRGgXtOiV9OYOMLiOdS8SUihoiw11nU8LRRQWjRkXTcByZWaUzoUX08QHf6bdIWr+R1BsZnes8hjW6uzyRG+Yn0T0cmElFW1t5IoNnc5U6zQ1nzwzi1akN5lzgiOz2503PlS99ji2HDIoEGJeX5AFoo57d9sm10/76v/pfHXqyVczlrE02aLWW1cM3RnC2+Gf+ltoARr/7doILREln7X40WTNaOHEuPPKY2u8xkJYk6GBuncH7AYVff/2+YdBr7DaSpzWIYBcRS/g4HpxyLByDH069KqeXCW43mFMOtvyLaZg7tIYm0NX1ohRBmQ9+mayTsihgVI8YzVU38DnPC22HPoJrPrcsUJtm4ODiil7vum5sFbmvPvNdRot3qVRkeQWXYm8oy6gO5hmfDT7kJxm8f/3TfzrXnAtUhnyJl6LQ+/LNcAq56U/DrYCwCEo9Nc6cZaCCS5XNZYjW5Mn0MvKu8YnybKT1OVbGZqHuDT0XlduCwPELnHxHjEh38/HdMZ7HmGkAHNd/DRhV2MJ0BV4ywj4GL98XuFivt0Gt3zvO7yno+eIqkjmpI4a8Rn+DxA1m3IV959k132sqbTdgtXja6JobK4y4bQPI/dJgGwjH4bv2d4LtayiWMyBPen+e33Hf+ePQVJD1ArlOp0XDfo3bUm0KmI7JUznLHxuQSRuj9+4GVTivEun6Y4UiV+2bp1N1nb2dPo1Ret9d//tA2jUuj7TxbRrd9O3lq/KHvOT/PCfAupmADWb5fEcGVSYaVI45ZG7/4z/4Bx/9/K/+U2qzjVpfwFG5UoFKfhXVBcs1kne+jQCriPd4lY/Na+8G5lXGcxqET6RkyiXCY3Nz+Mn+kURPKC9ggwtRcP5GETd95DpHcS7H51VTeNqimF7MsYFNJ2Z8BXfWOu+yku3Y/z6A4Prp7Lle8vOWqc0rypMRzd99UpBEqnoZhC3zPNPTg1wvQLQ6ZcvH1eMduLIpGL1OJRFHooACOWT4VexxMylmcrauO1b3dZobf6qX5Qs3yup8CVo16jdq1DS2/JyTufL4YwxNAzfYdWsLXSPHn1Q7YyIVym76lqSE36vXzRqEzjW22YU8USTWQ9vpBibAqA3iadJ+7OcBU/DWOUd9ZC2n/X2SRvD8JG1cY//7wGiiqgs8bF9260bp7nPcSHk/L4BQrxpI2FG5bbfkH22puiQ2OEGoluwMN346qfQ8Z+SPYzhv2yd0whCTunJlikwEDhDRU6KRU9kd4A5oz67w9HOe6PPgDuT4u1kf5mkf6S1nzO2LL06wgEjrtXtzUQ5Tadoe+n/5ZXfnN9PE/AGd1nwqjzzzebCKtj6O38IFAkFoar9sUvsAcfXo3cjGHIiMrhPJtiOQOVbXitvcnOffXmPZgAEVxqcTR3N9fofvXdttv9W5G/9toAvN9toL2A0cAth3zfAXpXue+6+mZlRCpjahHpDN2zcQcCHjUdaTA7lLhCPch93vMYTXM3t5sCFKwarMrrI13eAzGSRMBpOqFE0XCy71EHivBOTavTgKngzn/0aEFS4Vnkpop6c2YHT++93bYAjsGce+xve6YCgzmeQpzFtZSHvXSuObjSMLBMp4d32q+DcT7es1Rj7/GrFqLenj3K/AFkxLZ+7fQNi57O93RMX3bf7Ks5+Rv7lw0x1hfjNYHYfP8R3Sh/+3o7PppzC+KeuCNt+ps7LpL4jlfyJkzjWgts4NTa2z9k2X3YCRhgE9W+dn84QR06fSlLbfow9AiEhRd1wKnrgfOXGDibzk9xvchXYFxdkJXIUiyJc/M04iQfNsrvl6eI9r/ru///c/+g//8f+5hflbH1gjqpPnXKOYe2qPc9s09neeL2DVadi8qsxtMJrv3XhWcE//UCIjlv08a+rmIKKb7sMQmeZk/QKAmn5+lQ0dh5X1inLtTlz1H/ozgKnyB6gLzetM8buyquHZumuDTGmweULjwRg8fQb9rdHn+QEOAwY1YqQGnUuiL8MzABzXYtNQOVMO5PktP4L7rGkHl2joApy/mab64VnswuIxU+tGHi+f1Cm5Mt5OC/7tur0cg9cGEseq7jXClDGvDEL4jej7/Jh+Va7UBejVyEF1q+NPz9D8e7Ww2tEgwKLPctNSHIiWKLyuPZ/BkGnrZNaojsJO0Sf6PZz05YBQ9IqGfTuKz42+l36VA53XJxh9BoE2qFWOQqfy7y7Lcu3kCflz867pXwMFidYNKI98EY2ejArgC/kDeH39q4mQze+Z/3L+yLDiAKZfaHuFpq/v1IyejV4A99PqDlnMMcozoIG4dy+BNnHbsC+/+jxRQlot8flvpll7SpbmHfYu3YEXI6TMVdoJMJHDv/3bc9JebMP8vTcM8vu1h/L1OlQBev7n2TDp5h7Gu22ma7hLALZt5Nm3bn94RtApcBQU87lt5LRPfMc8CY75fIN7Uae1u+pgx2amUozj2nsd5TpG0JmL9Ph0aMPzacvFtalLBYxuhZ+js5jUeB16m1mk1uYxMBmMz0TuKqsocoTPZra35q41F4Zoa6QFSYKgZ1NejY0RB4HU8Wq+OARkHN08oefMmPduVK53cRQuhch5qsQiMO2lJdLfSpjfL9gzAtYFU5lpQB2PjOS910tBMBvy9rttdFzc/U6Z6gjVq7aMd10PpM98gpcN8jcwfz5fj9t5q9yeTCcdvgduSo+tyGTo/xL4vrWIJYLPVeiMPjguIo3uThSQKnwWfm/lKL8JzqTHHv8W8O81j66xvGu0IvuC0eOAnDTuLTeZG/Zzd2R0g2udtM1v+3vXU7pzfehaECAvqShtQv8GAgs2fUdAubVwD7pL0/CHO6BRKrSBGsVFZICo3y9/dXrc6dTJ9x8EozPWACDAnGntFblVF7g2Gxzv9bo8saKqrsuN7FTZfw4YnZ9rbBup5hlEJYi0xJANiOR9GLPol8kQMR5ScaF5a4TBD+HjglWeiw6iZpT/3WhBHW7Wr/Oz1lJZyD2URc33AqytE/19yyE0iCJvKtlrNmBQR9B6iB3Xccrgk1lDG8kHEKqnyz9X3tQfpe12wC6wmWdu/fQEoqkZHT8n0VbsSsBXgxUPOZJPXD/1EYBZwye91R+H1049nPIMXZR7eTfjfXTF8Azyb3vCztaTh68aocT2zXsce6K8BdvIDN/lXjIUmdqt7nw7sSx1o2YNQ9uZ19Dim9mNvyOjd3d5nahswkkboFdkVOfDXdvh4W7I+55M9DnX0Vh0D09UF/h9NvgZUMJ5m+emtVGzJAaiDFKYnvX+bZ8jb0SQqxfslOL6pVSEMg4zC8hS2qyBH44cci1AhRZezBF+DXAlKvrpFwNO6Q98yhZ++Xe/OMGBeR59N7Mcy75emz1fwA85XvTs0Jrnjxwmm3R6P6flo3W9dRxTBz4b3iILrOXcymcALtpJpTvPkmNev7Oz2w65MS+lBPQlLdgL7fs+12ZnrKEnOpeo59YJ6luBsDolWKyBuS0jicYSxJhJuKtdp4ln8R2fi4PkFZ+lDmAD7NbXfn7tU45u7cEiMzcB7m8KftG7XMu4P/6XP/5H30WJNY3BjUye/mJhptZ0KswyoYSNom6kNEa4eQ4jPGlt0xqfELp5nJcH2poiGL9KwwlHoVYw+G73zeKZ9ubkOz0IvUXuFZS4CBuMXsDSRTH9oOAkqlTlsQ2mylKlvUEbn9lIVzB6jWOVe45/q5DJKBukbGX8VMwK+n4m5HaxN1O4jhRTb0Chkt+M/MbUK4Xm547T5+9nSPttEH0f89qCtIHlZVb5pev8TOEJohyLRl0aoBQ2/zkevtcz5XfHtBWCPPIE1F6fdxfM7LGreLeR01mjhk0gEGNpGQjApXMNrZoxQCmpiPI8I6bKwwJpmXM9anlmy0RAZXkrBor0VZ0l6bhrlOXX8IrpRwxUd7JG/lvysp9rzSg7efn5zxMNYCOdcsY87G+rDFkmgkHyutTMrYiVfCWfPQ3rBqdPwHr5o4xx6dua3y8mTc9cYrShcY3rjf7OdRh+6tCS2u/6yBsCRQ712PryGtbRczGcY1jQmSpxu0M4dnlLvgpIWfX68pnX80wNh/RRHsPL8pURvPK68v/ZRJ483SbtVsY40C4rskkacsDz1WUbIC5AEp3IfucaFfkC2sm7fObv12FKvezpI5ua2Xk3vzNf+0fKX8qz63i7tTQip37ZG04PT77Azq6tM/JK2lMnQp7J//OiyMg4KdGrjUi63oA/+U9nLfMiMwAIn+vTBo00PTK5+ozeTYatwebvvCP0PUcq+vObOUEPC3jPcScNWxDIOp8NTAfUH/3wKptQ12Ue/xVgVP7ZtAb4SHOe8wSj0gx7KE8JfGyVGFveTOcbH0BnmtOvMqrozh7ZGbA1gpZg2K+mRRadSUivt8zlpH/PxmjbM33+8SmpCR7BAZhHuO4eaJET1Kq30hLr4Vhl/8RMO+sya0hLO0AwDjb9MgFYwR0FT8z7hQ9eTeLtGgKkcVc67yLKSrTVoJbg7gnUtt3KJsjucmcs6nJxiGCQ9TgnH020HKZY6yd4hPctH+Dd2zbrVLh3Jk54nZIA6x7N63uhwQ4cGPTjvQl8IQtmGaBzsx/bpqojjw1qS8PqKdbhAt5/8aN/+B0vy9nKffABjT2hw9Y19Sw1tCpVI3G+/FkT99y4tE/M8BlRdqTC8PhrvHken9FyAY9j12vtmgff68kLtl9QiQscBHICgguYCmR3Kkzh0atTeDdoVIG7e1djb6T4RoZWBChjIkqwAMKHlLHv2+BPReJ7VSC01BHsb7DqZwjMh6KZm/ZvBnBFLqStwF2A7bj2c7ei99kIG2unEG5w4Vh3KiBzrJ5+GYVHJKXgTHq4IUiBd0zbGRCYbYHeAD3KtB6k4CmGoErRsWw+8B6bK7umgFHXJjRxs0HB4eV1dn6iMCNq763V9t/bgIR+j8gS4zD1Id0FCaFJnUqfY/Tq8hONozGmeLCNjgk8VabSTeCDEuc7wOivxkNP6q7HSkpHrOcGOVH80e8HzGVDBx57ldPvA6DyzOYdQY8yt43pNbQFuabbv5woCmPmbPqsZ6LXB0ylph1zyloxJqIVbTquwZeHSRfG4Dbj43oaAU/vQ0Bpd25biqDBvJEoUpHUpXUHts+/4+8vMRCcub3oGbDfTBXrS5SEcSciW/DKHNM14puJ1rTR9Gn01A011a9kshiTelxZx4nxHdHFBVRbJ3itsmybMnfmwy/0QX7b+MNzVxRo67M992ekUv7YrfgOv783ZQ+gKs/rCEdWW0cgHY1Qpz8oILtgNGsb/XxAzLVvyF3/fceGpLnmVxMRo1QlYHsOtbigUx1mtBmao7ciu63Rxi7Aa+PEZW6N7v0Ap3B+iPyly0OjWvVjbzDnqRdM02+ZOIz6AptP3govrA8Fo/s67SdrvTfLXWenPV11Erz36u86nwE0K9CRNQqoPx0mfvvr6cYxZQifI1/oJEDX/P3tt6fDhXXdn/z2bIbOpiUiqM1QAODEJjxb+ftu1ueCwE5223EgqTKcdRxYiT7LTndqgnvwTGg14/zVgGZkPfa1gR51CDXzP57jRW07qK7bUWT5S3tl1w3+BsTS1xggabmXfK8eSqCwR47m/8ox4Nd5+177q2vrpI+bJnknXZDUp+H70RVElaFBss4ruPFmMyPb3WcD/9Z5VQYcg/OVfh8/NqTZpz589mc/+2ff8eK0JsB7axpqEOoxHNZMmTaox3FfVuUXwzKDM02PEDBZkHcMfCOvToiNTdyj0n8CL4GxG4E0utfjqRFmASGaKStBmEK0vQIXdDNjFEIBqWNzLoKCp9BegeMXNyh0YVR6fKVA7NOVVOp38QpEPgQ8t2D7+xMQ/2BaYmzjrDLaEUYVsLR4PkvPP5GjlVZhTDst49+C9R313MpRxtv03mDiqRTfQGoBi8pMg3gFqkrBeaLI9KwETzz/gqK+bK+t3yso8oxKaSuAHal8V2LnwTpPOlnynRG/C/QrrM7LNLIbNJyPG5ieYPzSqCAuBlSHseukN71Bwi5rEFTsefB7vGeMsRsJZl4+XznXO86aNpqXI/lq+DmWVrkJ/Z5RMyJrNUY7MiQY3Q6atNgy8TSym2ek+Rtf6wTU3N40PftPGlHYCpPdtxh0MjvZvNT7fTYR0fDJXLOBG2MMyB0lm/TwiooKNsMnzR7dbEvBKM7ilpcn6JQnd/RBWQuPF8SQIdi6jvKd8Mek6NU533ZzzI1UsvYFtfLBLkvKexrd2w7ZBs4aH3nLuXRSJDrPxp5s+jkZLNKhmQ+fWWzKNSsyu51S1zo8QPq0fH/oelKJBhOk866ry7o143D5eu6NrhswmrltVJbBn76q2qG0GqpDBRgFrBLT/PXYS0A+G2vcvHX5F/yKvAR8n4xDaDr/fDZN8/khMspnglH4LFnJOm+87/DAaydz1luQvei412BHLJWPLSfPad8T5dbFcTxbTvJ0ZrHf8uPVdUXOygb/7403tkdkvpQp5Mjw2c1OxPOLiXST8mbD4c1uECkesI9sfkntKNmJAaXwfHgDGsEblbOUR5FS5/uZ0NX9BU1bX8CfAsPw+kyQvxP8KnHUfaazT+nWSa/H9oyMGTnVSZUHbs15Ax7hrOruOMPzjtRLzvgFrblm7cWRB7VpBnDAbOylIfrP+82SuXRbZ1x7OePguttWavg3vd0pOSHSObydPTkF5GYYeLclGY5fPtv7AbbdEKsd/tDJO3qUnwTsqp/Dy//qD/9p2DgL0qgkApDam575imLW22TRrcnJy+Zei5pDpAqaEQmYNURpZFXG5aMw7ygXG0trTLnmRsyqbAU+eA38WAwcAW59A58D/IxKOi/+D1CuQG1g81Tyz4V0vH4e/kRxwDAwtyeNNLIWonauniu9a252Pz+F903ZboVc4dlK+g245fuTAnp+bjpXWmwm2YYdOuu1xqjWaEJvI2QaSD0r79/g9oKsRhTj2DQCsmnqPbxHA/I29oLRF5+cyJWCeE8ACoOfI/JiCKuYjEDxHiNfmz6/b70VrBf4ONp9b2D6Hu0rF8eBO3U/8prKxLHDLwF9ibqAKJu6GwkyopU5FKTwnK2cpO/dEFNwy3V7rv4ecOG7SqvwwIpOXhpfyHAM5QaGXMMc9JRRvDEi7Azm+UaP2jQ8ckpEeYHvk9o8z3Unt+++zenL91smbkRDwNX5vBkTDcxSdrmv4INyo1xPGnU26/A5x/y53rdrBw2024swNBwJZ95EHc/6VDZGX9nOxFNRBKGJNExERYc+Tj5tX1rTuMe9o8+uobpM2QPoJ5ZGGjPR5wOWc9QefB9V1DRZaSRdAaPhX/pQNtrG/fxuNFY9dsETa7DWLcC5kXj1h0aJZ5PW9N63DJECD8+zgYmxLR6gT6NzXZee6/xXIKAMX75eEU7B2XUIWi+q7uHZZMxCk9bGXt2vbAxf2EFCvj/XvOrcbMGUHq0z9lMvfWqmP56U8DfZ9Hd08ObZ1BwabGh3Bp3D8AJR4+quhPjm57MC2M+G347z0w1hRGCz3ke2lC+N+bNp/bUpD5C6bUn4YwHH6Pd1/eYLwQvrfFO8bIJ7gvwHDbTjgtHtZB8QeEoDyHD9aE7x+c1gDsDmV1/8MGNDj56ymVMKgETwPYrMUhsDVSkbqGPCe0709ejb7ZS7RujCzGWw0ZfzvvTWBQNVV/EMdbAOkFFFIrZ8BnATpEYmWpYI32VnOtFtZHhlNpTRlK1kTY+uYfy0xwuQHl3ls6GTOofnXLvWAB/PSGuoA6rOxtXeo3xxnzZUEM3/6DmBbPBK+7vmHdXJjI9rrW01+5ygVHWLc+B92+7zzhPJPe9RjkMrNljO59a5fvxv/vifJ03PRXb0MmojqtcDuSmcZfgpcd6gRE/tekUjRFE889INCl7Nb0+Y+D6j58warbIlw2WgdW0UcY2RO7aY4N7BtplfRG4K90YMm06RaUT00sXFj4DTr24UK4XSu5H0VcpDmwjPWnwVYAxQdz/LkC6cCibtPngGigIjVEN2oxHWIRXooUu+B5KWstrCtKOD8dgZz8wjaz/P0eF4Y7YVpg+jmerrOzzPd4NRf990dO131G47DRht0xswvd6ztIjAkdZsVIXnRajGy+OZru336HnpdOa7Iyh5HgBlGWANikJF5GU7GG9gqV6dbX4E9tcQoATn/YyTH+cCf1qDpQcvfd6MmYasBkt6qhTCQxV+xujnAaIFEjoXAYKLr+RXm6Df5vWl0aUnz0HGarRYf56F0opy45zTh0Pgs702dCk4Yv0CbluuYnpbpaxc+Leg7WyGOY7HUaaTfiNdV2eQYXjP0TdV9CH86Weso+zBG5ExzqRvnSggNfI2MprduAV60p2/1S+kEC0dUj+EnysX8sl2DrK2Be+RyyrqvLP01XjwP2UQ1NwHTDKHcQTUP/wvyAxNxqLuyIhzRY5s28VaB4wyziFP+L+6f48369daZvWE83ANbAHFsH1+5KTRT8Zvii8y15pkZT6Au4Dh8ktldYMtSzuky9bnrt+boV+RUwMQ6nvlMrIB8ArN3/tYGjTxvYBOfr788Q+nJ+6vA+TTL7Vz/eY3r1PjHOMtU2CDEgaX9zS1r8NqsCDn1c87rFFOzTJ82dpkAkP8wL3XXkGnOpXS7qZ1Wz5C9C6sz1rDd32O139I3vIe1r5BIm341q3Koc9h3NlwBE3mXdhE08gXEM5zdfrQt3Foan+SficNT3SODhTghFnDrz6d6CjfkXGgkXybzn/SAABgLWCqATTGrhMS+QfI9x2h24DS2IZZE7+Dhh6GQqSTtXAjk7Kt/dWOCgaNhBp5/d3swte+ZL3dMFd7r10yWIL+0xa6iSfg1zKN2gzX0Gt8B3YXeSczDCDMkdPNNDBWvnPdtn0UuEPb6LdxorYTGL3T77ascqBJ9H5bS/mcT2YHmPZG/HDwhGVar1IHQCd8LCi1cb5r9/GfTZ/Rw+zn56ZB3Lg0nxLWeLUAACAASURBVCnMdxHrvcYYNZYt0DHNeAe0wKgCEEau0uDNKvu8f4i8FbiRLwX97RkY6RUtUaH6PFO8AgyNy1ZOph285snQ24jvqOFl9hplif8C9i/l4fu4X6FUGca7KEiI8NTYb+D+5s0+agateXl6vNJrg68dweadBxToCpNKMhX0SiOpxHzeTv/zmTUfgm/Bg4rAtXA++3kbtPrcCybLzAqsSlwFJ53xBDVeKsgNGBnjNQDzu8BBB4ha6X39VtZHERxPUwCjgna3tBsHFFzf5Tz37ultZOVF5eRDY1fxbR6UjtKOSJbKP8aghe2mDFWqfLfBqAbKDTaeSW4EwXU0cpKoGindAX8Bg/RNZCflWKMo0ToJRoJJP1uUn7l2d7JOpxupnmD0zmtor1GJQaANUVPKh2azEYfSomz4QHE0zakjVgL4fBtfm4bMM4mStpbUQwloNRLZrvGXH3UeHD/PMTKqwYgiR8ZJOxb8Mx8d5dBp1kFaeX14p6kreRE9oHNz3/l7QAXfWx5wQQd838hGdFwd7mygxMlpM/pn6zr5S72oMd6BiPB4N9KldVNlMGOvswy/7LWEX0InDGdLvSKb8287yXuu5/ue2NLrNqiKzqnTcfm1DqLjJbJtGlQQKo8yPvWfEb4ESVo/ekoUztGocdoA8kRD571uXvmukUpTuvIL4PN2Aqjzps6P8W4ECmjLT8BoUvOm69sftIrXANGlKcCjADM6rXaTIEn0OOlXnPqmrDPXAuMNtDZQzbMLJJAtMyK7ZRgO0bYTu1Y1zlrXWTutLKQEBuBYPZS5EkSYzxhz5jDfUQuaE5O+O6UVX//y7Bf5o5/8UShB5FHdz33RkQWk6nRts7x0SklOlD8ZuckWCJzZHc8zkpoe3emPdkZZFdBZEqLdBozmPY+N2ZYlGnxSH8jr4SMijj0siPdGP7SUZuOJ2Bw2bTWCyneAej5n85W0vryH7sRRH7oRnTUL6bszl3lGygd1eqp/mC8/OAuxSStQE1w2tJMvwn8FjuqtjTcOjjsZUMEr49IGy5vS/OP/7Yf/cN7X82+Xsru1IwWeEZgCBBf5eNY9Nq8nJl3CNKL2iSmivtETFhSquzu1itP3irYBGwqMC7qRPnZIJlLINPABy40uudibaHrsFwA9ohreL1DdBpfnRCiG0QViviP0Scbr/XhMv1f5qEzynEZ+nuO8ijoCdYDjVsiC0f3sDfj83Xu9zrX8rh70672v4xn3ml8pfWxwepZf7HHIdPfeD/wiQFNRG027vFb+i8FtfWK+qxOy13c/ftNKQRBI+uw8r7utnSv/vwPKRlTdcNR1T8qI8oFi+X2P78kY5JNGLnm3wpzvVxQ9PLWUkfRzLtuYua621jiCf6IhOjXyyhPovtGpfJeIWSN0Gi7kyRN2Lrjo9UnLDn9T82aZjan8DVY0HB9POs61jryVj6zNfK6daV9lkObIzlFQkfkhfwCQBxi1hteaNiMLN63YCFJq0xJJ7UlCE50hKrrljN9NU37I+diO2M4iPefE+K3JxPgFbALoAXONjLrWGiuuMeIZ49U2MPyeKHM2cRzDJlh/6dajm7NZrPrjd2w0E5g2Cv4GkhopdYOZz1WnYoyUkbx3+pgGnFgPWWBq/8FbIlC58hAA9cRpp/Pa0Sv/yrNG7p+yq6PCOseIm0GqPG5d4XhD50bN1N9khvwJ396Tmk5pAT/fTECFcQIuAVs4DrY2+3T4JyCoAFa5vK2gAvzPGugQZhzd2GM5hc6Px2/S6faAtWY5upF4B0F0gPO82hvT9doN93wwD4GhDivRLtdX23aPeV167fLq8IZN/nmW6WTts/XFe1wBoeglWinFATxjFYwinzw/783nJ0qaTUzzD8BJxJTWTtA5Oinh+Fem59K8tn47N5QBXMdbGej/6JhgAEBwgbv898QNrRq5Olae4d3S8+iRU0YhGEXv7P0sz+CKf/O8ANzWbrrOfB6AeI9BbcnUgFHWz0yT4FgeZ87M6S/+4i8++uM//uPL4+oGgeDH1DI/sp/iHfUa4/e52CfS+em1m6j7oQz3pCypdbQvej6i1LWbYq6LS3CuOJs+D1vgKQOup2U4dwPCDUbjCBH6rlK8oKLRvs/XcZIKjc+K0SyYvc9smuIJRgUQKh0VmL3bVG6+f3sWe8G3oj7K9L0A24XgeRBb4u7nRcHX+AtGNbSOw5pAlaj3PD14je0TjMo9Xv/9AvvDALRO2eBzC8mh73tqWua+KeUea6gwUIN6AcQDnOc9DzBqOsioq0Zbw7gZfYOqTS8FQ6Wud5XIE8ClgJTPFezdmucy9BW584ufSx8Vh4aK73cf0a3EFD5dP+uAE90GhLbshHSR77o8UaWZv4mitI+kThT32yfubmTqeF1nxyzfbbAhMMh755+KU/Aq2LtrvNZRWjpmDKyAJRH80lDeF0zvNH2i99Bu5vGLX//ipnVUMPm/2vs6dN1o59pquCzf2UsXcFPA5FqN9rsK0VrslIhoJczQoI4aMQsNMeIzKfRY1qORM52oTyf9x3OSoudIvxpPFfGOLO3MBt+7ruqu6LV5v+ssPYxIhX9XLTZztvuIYP/K/V2Jw8e8exsSHY+9QUKZ27pQOgaAZjf4WWE3PvnMp35/blS5PF5DfunTNDZ6UIOYNW8QgbStOtmoqBF66EMNpnORXv6d7A0bsFZafctyjH+7V/hMnQ11vvpP2Va38X3AVOU4PLd0TZz8Rh+JjP6aw0mIzjOWLHI3PnXDyzMooQPAe7nn2UXlOgetBRWMGhkVjHK0palsxm7kylOJBNUAuNiDlh0pN2lh1GinsrjBqH0w1ceK0w4KSRvtpeuc+slGUAXb9zl1jrInpNmnHNM59h1nL2C2+0mCMXDKif6NcwEApc1TOgHAR/Pfl59/9bY+tqDSrsKf8qTrGNtObXt1iRttLEHZpyHJJ8ofNLc2NryPwzH/0D2xUyvI5XnvwQ4cV1rwnfFUoQaglsccqxjn1uPCW43eJtBXXRFeHlpYPnf028mICUZ1NNRFPJvv2a/CmN82UTc6nYzNRPZ5rg4EzxZbyTe8I2MYnnfzk7//oK2cuM+NxJFbHO38341k0Ab9mCU9siYfhebI2r/8/H9I03uP81TpyJQS0Z1tGscoMepWmiZJe4YCUInHs/BMAgoagdqK+ximbuiYa8PI3YVvaFlj6AI6Pv+nyP+JslVmENEGwXqlZ0wnbMy4UJb+fZl4GW8jExc0VrAlplEGnquiDG3qYctUT1DqOKSZ92+GvbSHkV0QpaXvw7PeCnobF8csw94Q/GUUehC+mFEjekDcWZen1+R8pRWKRSMYxdsIhcDoQ0Bxg2eVqT3StlFj7ajpMfLGtTK8ZNjP37/7DsZhe46Ap0lb8Dx+59nnVJPvE/dFx6Pkv7fRpmUmtMbwR4WmMEaY6zEKJhgPz3YtVNRP4Cyd5YHrWJTf5XFGznus/RMsY/yYt8Xh29huZWhEy6bu1LhtwKq8ck/mQ4/Aqe8VVJlmvIB4ImcC5/B20SIetEotn7e28EO0P/R8pXnDl02bc33Okp6TWtLirc7kJxUQ9RR3BIB0o9g5GvC1SVPwhfFIStMod2vSUo/KhsfqB3nc7h+AyKzh0nsxjCvKsJWyhtLuHfKB1yNxbzywnPjtbFznNDJ6sOVW7PLLlY+he8AcaXmeSZQU0MW9jcZuHSTw2xvdojubVvT5d6xERvtMwTbv1ri5zvCB8iEAlc/kgQsom9GSfwQ46kjXLjw9aVZ5Uz7ZutR7HS/XKIsZIynbpsyfukRdlN3/OGCAmnl40vatVc6JPawdtrB6JPPCuNZQA8wFo1dZ3Nr/RsbnwRkbQIPUc9OnbmBybPmOlPas4abXPlEs/DL6KbV/89xtl9UjXKNtyjNXZD4y3/Its43S0T7ZzEMe3jpNuy2QorY69YzwnD2b53/AJJv9clhEO/kwho9nlzyyBV8TKMjGnGw8PKl0MxOWDuxgUvT0yoYSxf8dfWCr3i1d0uHmc+2VwEv58kCd3TPYNeB/ALSZJO6JfkEmG8FkvFt3m3mBbu4hsK5TLLJ1ofpdm+q8aGHFder5p90ILzYDgO7XgfHZ6hLLElxXM2AbzGZerV21vChAtb1jt22I7luR6ddcXpHT8GEzgV67+5J+/K9/+I+Tpt+CdKTrRCJUWEZw/FtFQs1ogFaZgOcE3DXSahp5I2KJdZj4DFZmeIJRPJItTBuscR8nzGwAJLhRIfndJToMX8JpFLeicixR9AWsKhDD1bsGaaedNh01gts4PBlnf/emyMpMe4H1pB2L70pT6fWzFfxz/F7mGgY0LE9FBXPW5XjhKn7f90zH3ULten6JrpVvFKA9720cHOsGrj5fBadBlz6u54eEUEF07b1HBbzXWT61oP5Da3EA9+Fva3v43V2Aidy2IH8bi8gDShRjV7roKapc7loYqasS8XONm3S4fN/nOVdPJsMpu0AC0Lh64EnnTR9pZE2eDew5MlKlzn2C5tCnEaHQs9GBb6elk/wUehmFKA+/Ct5fGxjD1+s6x7LXtFjrGkw3iUmPHAGIAW3Ndqo8AQM1oqbL0FvQyHQZ96lrTAumwTWbJjjZZGrUWFdSg9mV2hpuIw/Z+YtDUMcbUK7chEaNrgka3Kym4U9DbR1hWqyQoiw9t2xns9L8aEx0wp4RBSOjm79U9DdtCthiV3EB7t5YxH1uKJDHuF8wep3R1S/yGpIBZLTmcf0C8jqJrGUdjlxvRmXx79a1T73mWOAfIzXy8Qajn07TeoEZvOHu5W0HXAs/Uz8JZCwN0i7JwzkZCWd2+onm4ADkmehogXl0EQdONjCz9XDo101LZBWMHKofNei/+c05wlUniobvp3b08HPS2g9n+c3OlEdMCwu04Wd+trO7gaxAImvN+vQ93B/61onbuiP8XRD91N2OUbCfHpd0EBg2YFNQ2qWVOdKpogEwwJXtIAM02TWfdP2AVMqo6vTzeUpU2F1fXRlHotFzHEp3w1+Aw3hHgg022TsXnmKOb04JMtiIobXgua/lO9qHi4eKIcwY7Y1f0QeN2KvvoWc2XD0cia3f3TikjZPPPUky17ZcQx2ijVVn+zdruksPWC9P7EKv0Ut0R14D+ht53zZa+U9nD0BwMxV8zhpTAiA+2/J58Vwz3dpga0bvtQ0mRIf82x/9k/n8lQLb0TGR7BaGLQhHYRwkLuHcFahB5oSDbWT09Hh5Fnb6hmn0wiCrBioTKlCWCW6aoh4kxtM6EplJ5ntL/9ZIPAXZjRsq+RuxWChfBaKXoNfPs0zVOf+tkPhdY8TvuxCce3dE4jmuS/O1e/6psI8ReKWXNqDVQJAOfoXM309bOGC8rW9KZ5laxjTyusdz125+8dhY08623pLxt7A5RwVb4+D4XIMoiVHm+8gz7rFeTmUk4HvOW37jOuaRGpcKmqeGsC5J9zat9aS/tL79JRthUMgsT7DtmTIg3QO4hocseN+xV6/N/0T8ePZKy+bdNd4a/n3G/HYyeM9OzyY6RXTTDSYFS9yzQeMFLI1q3d2+2wH9QITKnpWMJwCradrnSUM+/1XWcXZY7hOg5KPwQyOh0k9nWDlxYwZGOgqykaTfNTPwaU/i2WAU2gL2uF4wSiQ/BqybHlKjVqNnxNX04earzXtR+AAT9BWp3hqxGOIV+RbcaPSMpKqfmKvPESDKd4BRnk8kfxtOO074GbxjxFn5CThrDSM7tZOST4r+OARGZz2De6fpLt9b/zD/WxoTHmrk2zl//uWZvzIJ3gi4baRwA7XIa72My9e9d+uGrUOfANG/XZsnGL19f6tft0GW7sfJfNWExtGvc/SSe+pgT8STOknqRG1jA92gOaDm8x+MQ7oix3x3aVEapOl/58n34enW3H06u5E3GE1f0YJR6A045V7BI3NQf6qL0JPIxa4nBtgxRq4xOxhb1Yg/YzRjFp2/AjTQBjqqX43ShW6U5BVQRe/odDeyynPY4f1X/+kvz1HBM46vxrlD7gCMZCeQt9gFMhWkm8cGfQJ4M4hBIAtAypg4HhTg2hPUNi9Kx085HWrG8mvKBgDTOItsrGP9glEKuKsTXQP1j9/LF3FCxy5ou0KHgmAdI9bkBhwKZBMV7u86RdY02yqO8QPiGPtPfvKTYAJPS7ILkMEuUuyM3w2QAaWzLtCXHw+7UCYin9U/PovvLC3I7z86dcJ8n4zh2jNSxn2zEzezO1/G1tQ55HPaUP3Jn/zJGUcx5CuIdDKrgmNt1g5KxjlqDXr01b//yf8cf8VFc4H8TOWv8jAMz9/HCB4wKcPudGYA2kqB5OX18lQ+v206wuffXY0o6nnHPV60HvUGjVG6ZbStzFRUMtkGwxdUVevYliSGYQHQTROFT0JLIzdOPQ39h963vQYXRq9jX68x9npTDL9vDpRB6OE8x6FiVZFdIIXxnR/m86vuytvrLh0OM73ShxlD66gENqYxthJ3Dr7PuWzAd+dX42SEBsWZ49R+/aswucr0Ce583xOIXkPQ5+7aH4WDd6deDCW/+g9upSs90qwa4FElroenhyoYda46KvJegBDKrbtave4KKZHRtulxfPmuETl5xVZXyprGzbV1XBf8Ny2q4fLZ0lEF5sYL+8upzEwhGRE0gmpNE3J3egd2k0zH67pIv1cK9IDXu6u6yvzy+0rLh0+qk1xfnVzAZujZdBVWK3OroLAuZ+dud3EWlABmkRPKMmJIGvEgTc+4stEp/QwPmLJWXOO/AT9jJsUIzXGG/QlAXOBBRe4cEhlpLditI66TsOvXWFNKIXieMmDE6jobjVobMZZPYiC7FoeHTiPrm6qsXLg5B6P57M0cXVjvyVZNGmpBrrqGPqLSJrzZCL2nPumkCJhJ0TtWeXbL8tMOXeD12CB03z9p8mvo4JtGxjdo4Hd+DCooI/CiGYhLH+xJB8Rn6afLvIjCdXNJavG+PmeDfzZnowu4A/RbUxuebAcIo8XSNTJY55P1iSziXDF+o4cFg9aQSgcBZgDa2sxmhioOHxHbFYnb9sHMwHZcIoPzb9sP7bDvjS0HjBREX/leNjP7BmYuP/vZzz76y//3Lz760ZxGRNkB7wSMxumm/pCoZ0sIbNWEvHJ/6kULyHP+u62qODO+zjsRUJ6ZfrmlM/ogzgH3JyJ9Tsbadsa10ZHbNsfaWfUqcsV11teaidlRSnWDcpryL2wqJ0YW5OHshj9rZ8QS2qAd/NKmakO0ZdvGGall/XKeO7Ja5yq2Zd4vSFau1GVZy7lBOxc+XN2LMp8+TweIcSbdb/Ch3RLgKWjx9/7e37vgmvfbAup3K7Iur2yn62IMnbdsYPqyu+nLbBIAkMFiGc3j8+3RW8PF5y6gSsGXnnuO0ZfR9+7jpJ5G6Tow/tej8Lm8U2Wnl6uhtCbCMWuY3xav0R0XbIPWjLeev/Pb8/HaDVI15huc87sRUD8XPF7QUc9xj1UB99r9/xOEeu0F2jUWgFGjfnz3ZO4NLP0doeHaE708D3LtIvAd66Hnqw9Z3n13jBSktgZEpRXFthwHxysto7AbJZAnHFfAwjA+J0oARqnpfN6vgElHDY1Kx8/3dXvNt3Lid5Wz4GyvyZn/iUS40cbrNBrOAWUj7eCF28i3EQdrAzdtGaP1Uk+HZNcIh3dLV8ZiyvZpzMOHPV4SPtgGmWu3Irx8XCOfXcLIStfHLIDOAMY3ckgdFgYbA502L6f1jY6VfHSjcDdqdkz8BTl1SpU7MNKOHMKVzjP8NPSNQShode4/mMhSQBAtYeLsmuY77UsA+lnTRrZ1HtRlbGDKRgVr1GwTU52VM9ULaLcjQNSGNbaPpHxludLWRRc4zTNJ0wf8CiSq/N0QBj0CmhqB4m83QHnanJEV11QAxztZh8ujScu3PrflDEbpWLvwQI9RVF7c/X5lswDMsgr1sVEn4BcGyGNJ79GlOkPuGi/fXv00z0WPPyMzyp/j0Xnz761nMv+mydXv8OeORF/nrJEb9dNdk4IrwSGRW0uistGlf4fnLS2p7hXA+KwDMs+PIHfLGdfZ8D/R+eED69mJgGYO5dekted5RkbVgwIg11n9pdMoj5pBvHaoZXPqn6tvKhfSBTAlWNkZBL8X0F0eq32FJIzRjUXumfhRj7b8hBMXO2ds/A+/nJKYAW2pHc2xn6fc57upG4sTZz/SGQ8/N7I89Ekv04mUEinBSQCccgRE+uiyobQgFF4wQxfg2T0kOpvyGv9zqIRr4v/RP7a4RD/oaFV3PQMdua+Ra+ifdnDjLJ11PBuS0EfojZ1J1EnKOBrNVv9GZxYI7t9Zo0RV57Sq5wakvG/0C3YeYMy/z6dnsX09+T7R9GIrdWF4zDKnxQeujWBWO8e4BLr8vp+DPhf3iY1Cn9t1qRmE8k1qrP/dj89ueplLoXd3n8rRsLTGf7eQuIxZwxvG7WA8mUZA4G5WFahGUKVhxEKls8GcRmGPRaW/QcYGPltI9zi9RjAsSLpMXwG4xrVEc1wKsxELAbNKQDrqpeznSO8op2F4nrmVcGizdq36LBVC7m+EkrPpVVR8rrLZgO8Jpp37MV6vPp1RuIupzt+nRuf+9L1bmTmfbYAd0wbDT9opXDI3tJKhAThvSuh9FLf04/n8TYvN109QK/8JKqXt5p3zWWsMCQpvkN6/oXOEfHZiMxZ+10gxF/4GPABe7FXpOiWCscIme+waR6+1NlFFw/jd2aghDg+Xb7zP7yTfE3RTAyT4YS6eGGMk646166GBvk3yV83ojTgRIalBeC1bT5xq6lJ6uw7EZkL70tiyhjgM6U9YZVcw6rt+MzXTydZgjjDkTd8DUjJ3dtzPMzEGB7y82q2lnUw3YH4+6xxA3WbV1tCxPOobd6fGmausCe4uuOnOUyOYRuCdrxHQ60TNGMMHGGIiZNCgEajtbLjuWaMC5Rt1bxpXmbxgCoswtjx6s3WOdqcgchnj176Nyh6G3vRtyhaol0QfzYQtOclc5t5ETyYy6rqpq/N5IzA2xyeCtY2Ykf+08Vk/zkF9Lj28RB3C/wFm8yL1TkBU61StgzVFve3bBo/wP4b51998nabnkXFAKMBzXgrQcfd19En5N2vUzZqubfQZ1zSDtPWPm7wAo0+eyNgKlpPKJnMzdEl/46Zdtz2Uzswb8KVjo37iWoGu7zJSFwdg5MWoIOBAWxE7VFuk7rU/r3PcXRZcg2sL4F3ATDchM6cc7TnRSpr5R88gjy2fia3h99kEeksG5gVuZrVDj2PZvHBxBQAUUDRBmTjiRPqM6s94ssmxddkGsbQxOwKpvtl2K3wiiH/U9j9tro5+6s/nR/2ZDZLMs05uwBunTFFKMJ+7UUq7K58LTHWs9tw3vbPJq/WcPMMd99an8neiu+2aog3iHvj+iT12q0Z1v2ufMbXpvfN/6qiXKL+6B+zyRsuk2LjuiVk8K2U9REa3h+DD9LJhJg1amK/prcuciR4dMLWFDyN7GOzsNt4E3IrFcHAEmcVpmF5jY8QlAy5YUpk8FZbfu3Des6/b7864WwMlw6vYHM++3t/3XDRU3sf/0lMFGMD0MM5XMddY4tXt+54gQgF7juebb46H4/j3MzYzCdpcixcoOUKxhZDvtsAeeh7UtCN2MXJNl7r+m3+c43PM0k8ecuy5rnU9rp0gft/zoXXYz/J7P3P99+eCoLtRoCBgK5kzrtICHcs6zk+M4HW2TgRDJ8Tm+AhgwOEYH7sBpN6v0QGdlOe8NDqukxEzlEc83NZA6pWrBD0RyciJz6U595Mn9jsvuBk5yOeVZZSOY1Rpxxsf45xrGnX4wWdH7jVopuVVkNL+dxt1dyG2TMurL6ft6JS0W2pk0/95JrVh56dp+m5gcuOFu+k9XSmp+5WGusCvrVi+mHIjIxeRJ2gxP0ZGmQ+ReniAGix30+70evj9oQudv/JhX9gAaIBGnT8irOqtPGfou+vRN88LAgRDoWNT80ZWgqmq29Q/0Y8FvEZev5muBDsyA0gVKO/74K+kYQsqXTuafsewznMdTyJbc32AjxsecCq6ZpELI7XVH8rd5v8P6Y19XXTUXGQaOvdWjgXXOziw7YK/QzfmBegUQP+OzUpE+xtphiah3VxLWZq8qj7Y8rQjo1ynPbjr02iSkU2Bpf1F3chEtJBaS2qGn+9LRAs7kxecTNbzPYAUnYe3MoUcXfyKfrqOl9YFXzv9G51HbTvvEbUhGwVefrfl036i6NdsTJrr4yjS2old8fOsgM4BZtGfA6rVGReMxnE8zpn6RbvEmKjlzRrM99SGR4YitEfW1W2b787XL4dUOZcm0hG9YwZR+gfPrA2QPF89r67nWt+XderxpJxtYF9Q1swglM++GKobtlzT6LqZmzZmYy1BLs9Qz6vrBbuO0Uht6DZ2SB3CegqcCZywVgG0df6fPaR1GtLOc+Zny6gXJjuctPGEc4leXQyUdS1eyrj/zeym14BdhiyTRZF2V54vQNlvcCrg2EYwgn7DtK9zxb1WBS3DuCD8TwhfUHm9pSoY3+u7VDRbiasg/Ow5J/6+hgjPqRusZPInoBWoycBPAKyRMTLq+/j/KoiC0T026YknfJToawF9huPMs9b3Kr/z/VFGgqtNC343DaRzoRF8CeVrl7Njdj3en/kCo5t+hvU34NuAboPJvSb7+hivbrSxDMCxI4iu2aatv+/nfwh0bifpbdzyQSOcz7G9+OQoNeuc+DwO0ty3Pb7rhDTNoULlnQLG/F7DEUWCMe3abb564yGAyVzjxivuIdLqRjGNyU6vum6CiQ0u5GONoc4U98cL7/zwpB3jdQhp+l1AQpr3RM1OBNv528Jny9nh3xUC7gSfhtD1OWt2nM/b79DbrQls+pyWUdErbRIeMDr3sbEFXWLBvBHPtI9ZjgetgXgPJ7/wuWlGd8vzWrMfrOnPf/7zj376059mHbO5qOUQ6o1nzShj08hCR8Cosahl6AAAIABJREFUhiAyWHqT5hZ8xtGgr2XHuXljg9uMl/t62pX69YCGs0nn8msjhnzC97fh9xhd32NEUx1hFISx+GNEVOPzbXfTe5KTxpDnh8fI/BHBKwhTn96eo9b+fkC41SNbn2wgcYxbo5mloyc66aCrc9V3+zXQB9rFwLOrl/q1+Z0IG3NPO5vKRcBq3vWK5Mq/0vno8QOejE7H4JYO+b3yrIPnmgHeogOHf08vzraUM1NQm6ycudP/B7OgRLiMhAl6sSus4wZMsVFL3wlYlLv8/wCj0u1mNFumFR5eWYbt1J9DVs9GrOyon7/dwGPtJSl61sguJa4TR3+m0wA0mNTyt1+frMG2nW98XbpoQ+Qv+f7zOaEoNK7+iIPbVHjWvesl33o/5Supa+3zXWsjnPKh/2tn8swVmEMfJE09ZQWWsETP0t6q6+P1/L9pmhraptoBirY6ZD43y9ZMDnIG2OUHflA+BYx5dgE6/6O7AnIbMeWZ8kf0VfGb2Rfp6XPlb22DYL4q5+Wo9J3MJRup2opNm/hrNmW1tOHj//XT//47iK5h3QY9k7a2qUzsbnciYho7BroNqwx8jOLr+CcFL8y0ag29Pp5cGVxG2MB3GzgN7j3JZXk7CtdTv8k4W3n4TBni+T7HJlM+AY/g2ciUykeQwf3SyWf73ROI7PFucJRnLI/UMZ//C2Yb8VBoFCrpCKMJmN8F7HUWrUIqL1isvY1BziLvTxhzbTyRrlvx/z6aX7qguJryS6Ro5qkC5RqN9/M5KhHH4ro81/Zp0J/rKUba9L68Fck6u1TdKCK42IXkW6lcfii4DljoOcFRmIC5NWc3DD15dfOlPGVKRyAJvdwQ5PjvfFvfJqDUGdlK13caycp7AA4ApoIX6RWw1Wcmlc8mgQEc7AYGWASk9kca7Tk9wejlwYJL52v5ifzx2gjQs45jrI+ze4z/AfucJCJ4zZGcA0azCaM9DW29EiO6MwmjccJvC4wGzLXW1d3y1gHDC5xqgpFBubohCRry79vVQHrz2gWUBcOuB6CW8RDVCf/XKAD2tzOwdZrPUl6kM7xAqzfpn3Wdzy6ASVr95Rypf+QnaHObszdTE/4lGo4OqqXJxs1mMMBv4Y2CLNcNXonhb3mHvUXvnFo2sIMdW39sPlU3b15UhjhecjvY7taXn7bu2vzp927gixNFdBn6U0fKxlsiuPMZdYkbwMSOtbzj7rCfBwpGQ4NVZhWQ3wg+4xM4hc9a1qEeha/5nvS8uly6eB+fA+7jqA/o/BAYVYfmWjZPthzCVnSCGVs1bXkMoBJods0Fo0/9aSr9RnZxkNp2LcAtB1McJ097ERA8NKEG2u4QF0TSn5uoGxAWHYOzYi/hgtJtx74ZsAp9dmRToCMAc8yR4SkJSJSVtSVr1SNFrzwuwMZnO6qa57aMgmcK5n2+esW/dfT5/6sBk6m9nBr12LtmQnyHrTMv6K0zzlxtw5TOOLPHhh/rXpkPn7srP9HYbCx/gc/Utlcvmb340z/904/+37/8T1PCcDZ03nWdXwIw0bM42q3xZJxk5niWOC5y337kL/x3pIxrdLigE/div+iKYCYDHryOEPLzZ5OmD/O3uamK6QpuU5PWkJqmd1HiUc6PykNF+VImr7D4G8CqEdqEC1PNIoi2ZTL/jvDOeDYgtPmwxNwK56mIPgQoJSz3ma7Sy/TvJ1BROYSQnYfK1+cYTbngdhn3DVT3GJ9Aas/F1j/bKJ1xvW8w2qBNBtlpLAWV606q9xiv5/opFNsQBKQVjF6adP5P0Lc92eea7HXwPun0apLeta6S38/IeOvR+vmTjtLSeXHdfUdvCjBpH7T9HMFolNUX58QNU1GChXj93ZEvzaOM2gcugrrS+gJWdpMyJv/WwH+If/e6MJZ41DUOjtHaP+d35aPOy+Zv5VRl4TP4G/DDO0ybZFNAnQTnGYdoaGY2IRsGpmZUMCBvuelxRykAox8CBjZtV9Y1jlc5dlfmp3btMHLj/1MrlmvbD3Z8+oz7849PVOPjqU2KHDRCxbXS8aTdznWAUSPgMUBD5yjUWUMiDrZZYU4oVZz0pLPmedI44LCpXWm9dVXGUWOhogaMJk3WGjJpBii0JEPe3HrQ+41En84Gp/uFshteWPVzGzTKR25A8Nm3MXgjmuodo1PqLnuWbjD6xlcFo7dWtfS8Or3H3m4wumXwzOWsydZB+x2Ro2YWpDdgz/UQvPncD/7fyHoioQLQnJVwgCggUr7euhcwuunrs03TC0blYyOWjM8+lgGMdUBuRLIRPOalcyIPxdmp0wK4jzFvZFmHw/c6d/WMz7f/aOZEtq29Zy8YaqTtBhmGh7IWj8RGZGs+I4K79WrS8gUxKVkq2PawiNv4vpFya+wFZdshSyAC2TY6DDgdMEg0+/YZHrk1uxjn/AHydqAAOfvhlB2GhsUSlu9E91XHCuS53ppjxhdZ6d4A1pXvXBudLPXwk2dxUhNMaPcHHGr10HFKlN/jdNvNYIPLrD98umxIwHodbMHwxhHRYWT2VhbOcq8/+W//9KM//w//8SN6TOMsxMmc64N/hvKpu55xSQ/+Z3OxgDbgeoIRvv/ohiMJvle68Xf06jCdGNO1US9+/O9/+s9Gfx6Ad4HTmhyRHI12GLDGQeZ2o8VWgO8eyRHaa1wWiMhAx2NzcFHK9ch83jb4KkIVdq5ZEUMZwMVQQahEPgRGVWL8b6oYAYlXP+PZtR1bGcl0u8A7NJzxpGi64F4GsQGyilKabK9kj/cqzioLmX4z2qHpWf0Prd2OcG5h2e8k7eQcVboyr8pvK/GrkzjRZX52qxDn5Fpfw9VUx5MPtuCaFhac0jJnK4O9pq4j/2tEN9DZDovPe0ZX8jn0+4CSdVxHQZ4WOx7GIL8YGcUgmH7huq+naXoiqU3B6D2rQNxs4HGmbkySxptHFWo+S4SqfMX7rkFbLW/Cf48WOHfHb5vgW2bjs/3fBtL3TPGCG+cr2DGNmfESTeoGFmUDmrkmoeMtL3kReq9VnDnGvRwi7wsf1dnxhBN25R5D2BrQdpPwb8BoAM/vasy/ObvXb1NqeLYp0PBUFcinjay62/7gbvqfvk6aQYmjjPmfMYcv6ljofJhJUob2TtTwINFHlHyjLpYNpKF6jW54pf33VPzQQiCCnArSEsELjV9OqSBJJ2k7vzo/fvemS2dMF9Q2yHA3rCxZyz3dJf/JvDftp4Ye1rYxTpwKeJ2NQeExdHWBjbz+1Kcf0tvbSVaveN0BPa8UbsDrw459CMj6HMeBzKTvJ9FMeJaja+c5gFNLFfZYA87GUiUb0A2dr2cdQ7xbRQVstKYXrYl94V7WUDB3wWDEgS4fr8iWtpDnuDP5HqO60vFZ0zoB0N7NLEb0AipWX8kEcnA6EOXye8oEqPHsOPZZ9duOCkYB05Zqha4V831SWWjT4z2ZQ5zFZlzV1WQgnJ9ZFsbGhhdLPZI1od6SXpfdEEQfT2VJe6DOSvS3rYsEd+gRZSpy0T0bm6ecpwBq2xsj5NzLxqvIOVihzkFsAHsDUl/82kdj1xTmndK5iRAy7h92wytpc/TSH/zox8f5GZC5NzdHhoovtkxoZ/juRksXfzE/MjgGCLIpbsZAj9CvfvyjcYIHYDd7kvZTRZMe80otrzvvGS+1zIm0E4gZ+YBxTlT6lK9sbMGYbH+pY02a3ij2BtXJ4P7b7qaPl1klzUsDzKpwj9I+RiCMWq9I4ydxtpIV9bMbWZC3laOMYysLFayR101wvT7vZ9Jcz9/WMwk6+G4rWEGc3/uMDer83f9lopdRPeJ6UuKvOr+tXBESlJeAbqdUIhytwVMRKoQfAtBbKVuGIDM6H/9GlexUgusYRT3r+bd/+7c3hSowfjN6A0b9HMZhrWTYrG8dlavACyxHKxyj30MKVMbSX4FW+fj5XhvX5HhYJ8J+AevwI4af+kjHsYGlCuIJgJ9r6bg3AHKsXJsIq1G2OkrSON8PfTLm8v/lo3WPypbvBAyC/xiuKmC+sw4IpWT95QbPjtc12gDecXPfBVSt4bpr9agt5nOMrJF6ZRRjEd4iktt+iAClGL4q0kQO641HFhqFSm/eHofIMZPqC+fqGqs8z7hfkVHXIn0H67VnnLyjwNuejqlxm8+yUQCD1sgzFvTQwC4HJ3qTtDfRbk6ew1C3RZ2gb8vW2Swyxom6yVWGlDWYfzeCSpptFDoGI5uXSI9WaeM0uUb5v5EF5rF3Ll89VBqqExOxrbOuzOzdwFtfSSt1ZzohtI/z7nqhXtY43OgYa1uZVk8xl93L1J3j1rAzJzetub6JTDWbRlkAn2/H/bT8Oie+MMbQ3EjUAtJ8LjDYcrLlU9puPR59WrBGHZj8lGsaSBHAbZvx1GWOO9xJEGH0u2AUxgoP2kVi2cKMdSwhQFs7deRm/RSkGmgRJHKNjmX4DB1K1KppWfmQyJk6JGC2PGLtHUeUpkE+ALyN4QOUKuvKkpFGI53qd9LT6aEaIH5KX44CPlE5xyMY3UGiO+dcd6418qYuRb/w2TduljlbixJ8glbWQsrLASg9UcmMJLzNON1kI4+43tGDyHp34JsBhFaWHgKmEt0cvWGbpwCfGYvA6XbgaPlOxl3HX32/QZ/PF+QzL6/nOoMTn01K3Wb5idpWV+SwlYmQ2rZL0MY1gL2A9aETz4rj23IF6HCzVJ2j7zLCzLOY73Vcy1fiEeWGOfztL3/xEWOcdM3FALe/LOta/UwdL/fzT5ym/fktxyXTTm30aMq16M5BnTX2ZcabCDZ1qfMsbPmXX/7w9C2ldKXZQ7Hcx//uD/7pjP/VUoRFUvBNzWfR2v/MG69yiPhWmuc/vodA30xE4g//8A/vC1GWW2moUOgrFqFcQEBjphBuIPG67kTFPv3igAWFfj+HMRqZ2npCwY5Q9TQNgKZCtr8PbXJsFFESjM3r6FRBcpQtEeOVGpU+RNacj5HKDdqtx9rj3vRQgSqIgo4N6rzeOfJdgA9tb4ZJ3BUYgWik27kS2RL4YJQ0toDYvdZZ4hrgLthZzyrp6LFHijJCPYysAAg4MIB6RT7TI9xUontMe1ejxmUrW9c+91SJy9P+L79t457rOycFQ573/bYIujxZZ8xxp0Afo1DwoRHUQZBuru+mI+/Ao/bUFtfPMfLOzb+Ckc13F8BUDm90u+nFC1JxpOz5WH5NFHUiC0jgHjdgI88Bq874+D7vqUMVI97d9mgs1zUKpuDQ9z552cyK/Mf/z9Q8996NFogWDhH6p+NMD2QiI93R6fU505r1Sfam0Z1GjvguP7Zuml9NPfLdBf3zPdEYwZVRbmnuGlHGkDRpN3gqp7ScyZwWeHFNNIZ7d2xAjzVb3Uxgavs4MSdjsx36zVO/W2UmlxeSnm9f14KYXSvKdQBGaw2NRG19G5DQHe+pRTW7VR6KjgkPHKW3waLPcR75vmDH6zavX9rXBrx/1xq2Oil8d0FEASljdQ5P8GDkcvPj23itXUWVwe8A0NSOzvyh/coQvI195CY6BbZqBEw99NaLueUO6p+r76TH2iDMNW4EAhxybbKFDbxIJ4FfntVxSLO9DlvX0fXAdYleGdlhg9Dlq5pxMyfoBX7Sd7RAUjsnjfnf2lZ4OrXx5Uf1aEAvTkmBDBG/bWejd6oz5MeIKU4G/A8doEsBIml/d3jnmhUkUL7P/4cvk5qfMhuBncEadvFHRhfPWUeLzHNdIvyjC/07LZLaZzmyOQPDvn89HSnEKNu2BSCufp7Ud/JOgwmM//NPD3BEN6hr7FGtHefUpF/94pcBdYJBviMym0BOxnEikzpY0tiodZwWIuProAT0PPjji9nk9RlHW6Pr66x+MfPKes592DiBvrTQHl59SjsvgnG08BqZwenAWfvJj//gnGI2NKJXNadO8WOk9qsvfvjCbkZGL4OVq00baKRZ9OuN9pootTY35o1GX0DztMThxU7QwnoVpjr0k9/VSChNZcR7XZllC9YR6LaUGfVxCb/udWF8rMyyBYnvPCHEXcG+5w5nIL2EN4IYIDTv19tYQz9GWy8zX3TjxaKZSoWPvvjheEnd3bfHLFMIip7G3WufAN+xbICu8vK7DdQwWsfonbIEfjSeGtR93/29vyDym/5PpX897L5Do/0EnSrwve4yrXzF3/v5ev1vRmLRXpCUVViGaxsE0uU+N3Nvob2fPZtq7++Zi21LBHP+L033PF1LaQAX741ve1yu675f3vX+7ZDs3bvh4UZmXFPW+c04NapC4EdHh2u/HH5kHL8cxRG6luaex+0YLQfgudsAPjfaXaVVftm7WnlvjlqsMX/jszq/0UONwGScNYx7d2/qvspf1H6GR8bJDe1Gb8E/RKLDp0a0rUVtLRXXWr9q0X74340cq+VYaFD6ms5UZuifxziVOSMAT9mWz60VtRvCs3Wau+LtKsBz1MmZZxWpjkt0Mk7nb0/Elr+jpwp4/Zs6MVpV6VQwT8cqmKZbQmSMuXaNcupN3mtE+kTGt9zm+zpH8otg1DWWHhfAzQdP/j5jfR2Ksh26p3xtHe13fLbT7JtPr8wjAM0uMGaAaDYwEYQ/JuatnZ3zEQR+/Omr5WBkdvVhlk+2nG4Zz7M9e73yePm7fxuRE4Cr/3hXvmtwxNpH5+Vcr62pc+LnLOd2mE2v38gYZ8Rje9dG44x97REInasfBHI5AalyyveWLXnc6NXlzcgY2bPlGOO1jpm5sMnpr//6r8NfvMPnyO9ftiXdSUqs8RVMMxbAKAAPft8laQHngONlMwRbBGOy+3tkQH4KM+R0p1cMnD6i4eV59S6jcWOiAQToqi72s0SDZ0MTm8oAhbyH97uxR/5VppUZgXmclOob7be22LW9hwe0bIxnaFPg92+n5p8gxeefT1unAtWzcZnezeNsNDprN4ToxBmnQZK0djRg0DXiHTzD3f3qlcxt9A4ZJntkf/n5Oao7+oOa0Stgh5MP+HoobQ3W03AgxxGQAZ8y2mlR8jqu7BDg2zewgw7lvs8+Pt7C/lFgJL7vlpAKd9D+qpFTSYdnamSs2eIzmWiDAo603oDue0q1EVPHR5nEBrSbMbcieCnW1waup8LMvBuZfYIzlQ7PlME2nfxegOw4pJVzMuWxw/QyVOaa7ihHuDZDn81NJ6r5tjZhkVc028jipgnfy4Ce+rALtAPi6u3bl/LSd4H5vc5RHBiXBZgD/Hr9ps1eXw3rpeEynD7fewNYa9yl72fd4CK4t0BfflJ587dpXfngg2C5E3U81ui9OzAvnpEvXFfHqnEyeiUfyL+mtpQhI2VvcyUiWDBqmulnf/LffPTnf/7nH9ESJdHrRg1t1XN5gcbgjcBtfjCa6nulvzR5boSwptT5Cwjv2sftY6PZyUhorH3O3WDgBoTvTnmK62gkBuMQ2iRj3N6HRHYaUTD9f+vJuhEKZRs905N67BVoOpTxGL3ium+/fZUaaESQo2eE64IJUlXVoaFjo73y164JvxHUFc35ppE15PVkG3py1UQ++fG91ibrLJyxTu3qKp9wzbaeivGmQX4jy0RTIoOjtw6/nw0V6hTGLzhVZjOXpUQ2qPRa9c/WoeeW7sLGkVigwfuMFPlM5UoDZ7mB8my6/A7HNHyjons3/bcpu5o0sdm/N014/rhN7uf3OHuNhCqv6tadNXOsgifpndQnwU4cijo0fCcdjf4GlDXSpYMJOH57bvU0kdt3+3b408+u3Vj2/lD9bPozha3cbVsR8FT94Bg9OQrQ6tijG6tXr12scxQdufhUkGm5yO0bPNeFz2o7Xjq+G3iATtUPx/6c93uSpHwisMzJTZNSdpe/+p1jflkHS3J+U6dcoCg2uc7B6M8L/NhwNWPwmE7XJnaq2cqdbSRS6oYe+VkMdfXmyJN7BGS/l+M7crj0Dd8zrpSCzbPdV6BsqadvgCL65jiWOH0EIvgu+wyGA3DgozNx3KtnQr+WaMU2sXgr28S7bGuY1P5cT3CSshLAPZ8ZFYVOgtrIwP85Z9MruBFknl0wGuF41Mo95fG3rR/6bRG6Cg0h1gs5i/Gbi8jznrYEmX3895FbaPzwCbKiAEwZIVQlzNtnS2lpXHze90DTSlPLaG/XjLqR8Y8wvMChSmTTZIOiw4ytw5sx7/SSDPpMUX5onDKZ9wu0fQbfP8euUpbxWMu9HipLz5bmGTxXelkAL8hRsIyUuc6A0ee7HY/gMQLWiJaevt4dNStvYGZ5nRs4aTxNcQiubUruO++4ShP5RZq5IU/guA1mBK01NioH+sPdudfzVqEpqK6DKRANxX72NhSbR3JueGmo0nDMetD+zTP2Z1HkNX4a2+t1t1bPz9me4Zrv+fx2IojWIWWtR/mldrj9FT2xBzCqY3ecmJP2cQPT5Sc2gdRBUG72fK05l8+NDHuPNeMBNwWioUtv0En2OYIga3+TVEQv1KiTjmN+NMWOTKx0JPcmtc/n1XPyv6AVJWxN8wZDtvsxosjwjiF5pcs0xpuPXcsYP9KlALpG5vLdiigenfY6REOedP1iDNjgMfOwnzBOf1KF66QU7qN1VOpu5107OkS5AUaLazyiUCcq4+9GqpCtQDOZnEZGAb86nqFPd6e7nlePL3nc+nLLiJ9v/sFIXh5eel/9JohwzMqmc9xAMnI2Q9zrGIoTTEGO/J86StaHtbjHF75GfQHgfGQrqQvuHvy/wegG0M5bPuX+AJXyLfy+M3HSZL/bezL+dtx7nxuV2q9WfGcG7zW2vuOmc4+CDxjN8+uUbSddHRv5LlhWNwFGU47GHgoyLT36EtCXWs3qsGQims24jkOjbsyHyH300ABG9aL4xDnyN2Uika9O0/KAe4zzvBfZgLdxJE2jywep0WzUMnIy11qqluhd6+kFyczJ6OnRM+89vtUD1IdqBxifbZG4F5ozptNkfnR4gZ66+wLy8uvT7vN9Ns5O6ju1/6Ub77akBzDqxqVtX6X/tTlkRhMYmnUrzc/zxqnvfhBS7tuWC+yzhuWPrFkdYn5PdoZWWm3fZJ9h3q+9kafv+P6vP/zn3+1dd1u5hqk827kAbxvOcEk37QhGHQhglAW4zF4huMJSq3AOdHl5aoq816mIXOStKBV071FBcU8MZTdHfOiZvnP3zcx0Cgw481ovRs8/imDsg0rlQ8Z2z+Us/LF+2yDtce7m1vv9GnfBpIIbdUI0pYrZMQqIvrc+c/1WYNwfo1TA8E2bVutt7eiLXkvGVSJuxpau+Yx//Xm+L17e42QJlYIbBKTJc630EFXeW4kZuXuO6emYxEMGuM0YAaM8a/c4e7u+xsBnEhl9M6z1+HneBu++Q0Uij6i4nzTZPLvX8xq1RnC3QZIGcRKHt+Jl9hQS+eUq9oKCu67d9S6/aMTlly/WecmhqyeT9TnAIkGZyo93sX7KQeZRY68cOB7n+wSjt0/wB2q/dA5CQ/j1OPLHSNaQASCyVvPipMYKYN1AIYC2lYv9jd3t6wkp7tpnvIl0NB2p8bkR00boAHFGshin15HuSq3ZMqzqsK03ss5xVg8Qkl7qLiOW1mQa8VAPygvfUc+VzWWvWjSuVcb5zrRnTktJSu4Ac8ZMxDcbL0nJ1VBiD3ZrqYBNaFzQbLunw9tH7i132vPIXKpnlIOt4/heOVTelAWBlvrzAI/XJseXPj36UD7n+dsZvGn6FX2OruzfymXkAD0HvxMlLRj9rhE9Qefd6FOd/qyFfdmVV3nXnrPN/tVrRpWUoRv5r96+67wAh/y0dcrWn9KG90oX+dGuC7730lEnrYIqGL1gp6DjKvmOLxHc7mzfOo3fA5rYgNSMFuN1cw3g8EdzPr20UQbkS2TLTiAZ+4wvGY9myNR/HoeNExgdiCpAD/UwC/ateCRz9FXbIgmKxDtGbtllDmj98ZQHkNb/7LNTT265D/fvPQxJs3czTtaw/G7QhDnwPfPlsAzKDk4Z42nNZRmY89aOX15fu/35TrtpUMd+oJFBos3Vo8iwqfLIzgL+2rvDcwNGCejNAng09AncHFnLSV49Be86UM2KRLd3Q6nz+WJ0yN/8zd/kXui0MZR8YIQ09hjaFv99/H//0f/yXTxdPRycjIbQo5TdvarwLdDBCz/rpgZA2gt4RiXc5xxF1GP7QgDAzUnc/GbCzDKSjPkEdNujNCQu2DzPfoFZjesFlXtzQpW/BjKLNMcZKpD73k/G4zJ69gYWGqPZ4NLxXaKuyKxnm+9nb6CC0d9gaitH5qYXsgGRikUwJFB9zn3TZu8O1FAdMPE6LjKRlo5d5pIXdj/MLFzpfumw5ryVoeOGqeUPnZ9cVwO35/B8tkBgOyLhMHipKZCnMZd23qOQ78io83ij/wtTV7m9NqNkbRaovtHZjsHnbaMpDwkyHLdC+lyzPZatoDZNXKMYbNJNbRPDNVGcyEOL3VU81nY6RmXN95HGRVFSKwVgyTtWlMuWOW40k557U1TAzUr78u7diy9zKMhzHLfGdKWBch2s0Uh1Ni51XQSjbjwIX+KJj1EIwFw1pcqORiy0pql2IintBlEl7d98lwhOnRJpylh4DkYlG5BaXmO/QwwX33/11WnkDS2uwWjUazsWWRf10So1cl2gPe/8+utfHdC75ItrAk5pyTLIKePpBhUMncAkZ8u3Q0b4oh0rrsNJVN5a2DpZvMeSDG1CMnF1RzdoYByCAWuW5VPpJhjdOvrOURleTKk8KCfYBo39poHg1C4CGXft1gV60GlvUKrtkucEsUb/8zk8z32xUGcjXOjde9+Lls7GLMe1ndqdrt9zsqzGMWrMpZuRJjcwSQfXXBDm3/udm673eQVv/o0dDi/UqdtgNHyDrAHqSNPD87eF0vfLxTLvgiWer2PB7/B6smuTmfBnO6bSnl3j4SPaNbWuUdCj3U096pTLpOSkTokg+4svTmYVcRI05v2jD1yXn/3sZ4myknoXoAno1ec//up1elHm0awFnB+sMXWd2m1OsDNoAAAgAElEQVQ3GoWnWx4h7aGfYzMlbUAJ/UoD+7/8y788wJoAydrAvXHIlZe1V0eHl+u05xzna6Q2ILKdDc4m8lPznWd1XPKBfGNkGT7/rKcdnlKhloxULxtxVQ/e48uHj7A/YgpaldlgX9CuTdqOkTIdGsBv8N6//uof5ThQlfgFD8OECviHhE0GS3cYQExrewRTR9e+esvpkYXRAyLaNmilvRXa874j9k7kKWj+LTj1WhfURVBBvYRxnUvL85u+9H7fBxh1/sfjefW03IBYsLMVju86YzzKbP9spUpU4glGndsGdU/P1+9sUv7/MfZmzbYlyXFedc1Td6MhgRJNT3ogBNH4Z/UgiQDFv8ZnkS0Q6AFdw63qVrinf7F85z2XxlNWdu7Ze60cImPwiIyMpM1ui3Y0Rk7r4YGzDa/r/DDaFuJEHxBWyvkw/h77W+NuoYSX2hODvlyH9t7Bm3J2eu3JDYWn1A9zadraiChSklPvr2txgMuHoghuM+/BxySob385+MLfPZ516C4DRX8fWpt2Tm4+x0HAeKGoWR9KYi2vJMF+jVQieSrFZeUezx3a0feW+Bl2ZRtF0T8rkJLD3vbU3Lv0jWWo2L3leQF0RUAbNKzcBUzi4SvnyGtIRDTfc+hAG4nuRwrHJ+7PFYRrMCyDhye8PlHWvvZzvlsHLE63nu3IqP7uccJPzIfUDOoEKjJKbT0cLGjcTorbydxeckb1ufRmtnu5YQ0+u3NstUbImX6v85o1A1zLweA0v07P6kdj1tYcuYjtfDM+0cfzTzoI2/PIxw/vvj/r84GAgJJYW4+1/tB7GCXkqWX6tHkiNLfeeQz3KejdvGa6D/AmEuaxcrYhUWjzhNZWdWrNH6mGItrnWW5XMk9nO5YDO4xJssHc4TMPuA4yrYMY54N3mYP5gwN7cY6IwBJw0DvwD+CGbe8FVtGd8GyvCfv4N/1xDrHLne5ivZVIY68x/KZ3VNe3wReBLX3GuuCYqQ2AywZSckAQOXRZIB24izMnZ895jFO/WePRTUbIwuHNOK1Jj4EPSNfhb0omAYiNebQ7MCBT7TnPUw7N/O1xDpA7Owj+c9MVNDZXqkkA4IvPjiyhl5X2oz6Zz45nPnfJxPlfJY6wCVQt2DWLvlmwGBxmXZucVP0bMMoJfb7TfFgrdJP+1o1X8Av01Rg/U1qWb1gbx2Ochyd97cgP2/3fja6Qw/3lRI2905KdIZ0FcTpGKuRo3KRpdEAL/QtPeExxwtGTv/g/vvhf/+JE0iy6vY8hHB7RI/TZDgvhUUZ/SbLKx6M0MMZe5MohPUKUawbFwIq4DpcbKFappLPsbCsf0IiCZTE6SrbeZZ5rgUHoGJO+a4VlYkgJjJG+IxYGsuUCW5nIjCU6gTDCgIybPlAC+l4lrm6gCCO24e5noPmh41N6qUEd9Fd0hX4b1DAGM5RufqjtCTGyvDQJ1Pc//GlvemFbHiayUb3mfCveVngv9Am9X9f0gAJv1SQXiMsAUIbP+udu61lbJ2LPe+dg3HOdI/PFgIlunPresj3O43vyMuVZ79oHmEE/K5XKgREdPh0PmzHxPXPC0MOTBsHDO3oPnur5NChpgNoKHJ7S2rAl1ICINWL9OQ29YCs5fhv9ytz/PNv05p84gw1Gifip3I8+97VzuZFJXivK1QYkuYjMtXNWTefkFfbavPBFwPxb6y1aUbeWiJG2fUzDREZxMgCj734chapEeSnt2sZnTXUgQWNZI5SyUJzKXZA/76K8bewS8UHvYHBZTxQ675wTqDJEx1BIpwLqWwYwpBrTFrrXNUb50XjMQ9o+V6R5ckBR1nqELXL4hwOAvauhPhTp1mfaGlS0m7voldYBwPScAs5uoCNyczoYMGcaJpIKTTkAybg9xmxbWjfEON+6qWkC/yPbDUjFss2r5pFEew4PHntCG6yP9Ar6ggj/phdEp6VoWVIMkoqkaHGAN/M1/waMKl2kfzS/lbUAcoPDa4eANcQGwZ+ai3eKqnSivpMTpndYq9s+tN5tWrZuoo8DKo8zhtyhPwCjHp8jfacFwJz0IfboLfunkOTXs93O+gKS0INst2MzWbsF1MlHBJxK78Bb5k8VYhdPDchSWxSth56AUTktgHKNU+lVep4T9L/59V+Zzi7PNC8pQqnn/+UPf9y0FY9BNYdlY6I3P//8pAuofz1PjUz4XRFkgLPe/1o1REf2iA62nvPBnuSckoKgCK5+0Kei5zqU05/SHPQ3+gU5h45ywFs36cAlOynocuu4RHo1ByLQtvPa4fHugTDPSeE5fHLsgNbW+iTpBioBhX4ynWf9Tv7qcRZWL3Fd/MyNUnZaC31PoMA2a+SEd37xD786NzCtEMf49Cm2GwS1MP40ytI/70UAE9FYj/kpLXM6O1z/i9GGMDnC0wKF8haxIBQCesb1RBZ7XDABwo9AteDa0FSifxsKgdEWnE9S/Ly9WULTCGIDtaefo6zIjQPA6HsxrBXptb3E2DGgt+Jpz5R/AxisSBLdRPnAnHh0PGPgk1zCVjRNf3LyersZJUmEGP5ohUPfDiqMAPjk7qyX82Qk9EkN6bXvfwOCWesGlPBq8wuGrA/amG7Z5oA+EkoUycNbT2F6lO+Cl9xBjUf8XEOXdJZsZdM/Y2oACb30jAGuTyGH//MZzzPP5gEMR/NZ9/PisGVbkr6IbP80pX7sGc+a90EkbY/dxr633nXTi37eL9UTsY8juG0E3LBut0zvDW5xKpibIqGmC3UXWad4hQKhbjNRDM3ZeVHf/WjD4ptZxpD8am4wsVOSiwEAhuSu+ZYRyUickr+8e8BFAyrxiehtGYmBYJvM9Mj3X311HD2cPW7s0lj5/y0e97yl/wR8E4mj/+VVzXF2LhiDeScH/rSGym1zoenIElGHBoPcriK5s/FJJBQZdEkpjaHmC29avwWYmabJJUbO9Xenf3hOaat1MbyBTGF86If2mld4546MNpgzXbKzBXDG8Yb/iNx7bJFV9K3L9Pg/RdYfoM/hFipDWI8kAg8YRSdLPhgrNEVeWA/bmUqFgzZ8b/4Kn+NsEoHtNW0do5Cd+TONIUfQ9D3wW3audYeLyjvY8qTFWL/O5A1cUke57UOvl7Zl0Vn3HFtfLeCo4AbtYz/UL7yreYtn9eN7zVOjU06nb7Aa2dezyuk8uvPRqY70j/OggMtPAZ+AOWyh9My5yOIPBxwpAKeoZwq8n7aHNrONrvbd1qzhd3+c3YQ4yD6ENAeg9L3Gqve/G8DFLiS8CBjT7z/mpiXNWW3+PMXvsY/qc/NRg8mgtUCmvtP89ZyjkbknXjR6z57G6TeNFfxz9P/0pTxa0VR0Etg+n5/ybcYO2u5O2oPWn3EJnHI7JekvisRySMm8Fz1OBLzz58ElAGrTN+k/lqf/8Ot/69P0/YAFQHfAZiExjBjvZniBSv2t0k5tYMkDpd0+xWcOSw5pg1EUTSscjeV4V8ej7zyEA3iefm/lhhJo8HErMymeBp0YdtIIMOqa3220EbBWvBgqPhNPiejclNKgyh5FbmVAeZg0AfCOnlRo/gaMPT/Gxvxoo2nKmPqzzz4/OSUfeg5Q2ONmHPwGeN5j998y/LV1gSLE0DPu92h4RSB4D168lS3tAUYZm7YxMLReWwRuGjTfRugZe6eruM3UkYNHyDkEoFAqBho23aELYAL5aSOF8lX/t5GG5igRPSNZwBMmunCU8TFLXbfU857vDGKSGw30AhRT327XJREdK8gCzs+2ceQ928gNrA1ORpHhpLWsLW8kZ5T12+gbOWxjJNRmn553hHiMpuU4EQuNXz8qmqxoBukV3BSjCAprYZ5JhGdLS2XtP5lSUC07atNKM3RjDXoNWw920fdDw9c0INb6lj3rielDgJIyXChufxfD8fHUsYR25hWl8iZixr3iezPW5dT6RHnyRD22OAqsNUB0dVzAN+tmPkvay8pfCvPv30MqwLhlDpAfJ4U1YE7QAfnE6DMnzRsn90TZ5vac+fmQXCnn3XyfnZ/3HL04Zz4tL5qmLQNNpUglKPJTjPc6XdlmX/1AkXsmkN+dE9v2b9MCpk9kTXPoSgb6HANNjjTNw//tiLDNat5XtFMOXcB/22R0UQ9VV1u0nkePKrJmPRfnkMNI6L1OW2oeZv1U2qnlvHVq24nmMbWD/APCe33BDES8HckbMKa2pc8tr+vMY/+fnUv3NSBS73FdLG1uXuust+j53Xf/4mkpomlQWdeTey7TDvrB9E+VANZSkUMcCEfipy3WqfW/geoAQPSvdZwj1k9wgJ0UzzOn0DcX/YtTBonqAnqmbQe4BX3FQU3NzcGHBD3AT+gwkdJ8wc5v+N51ZSTPM1+Ba+2w7E6DF/DsUH4yEyI39ThH5/PGLY2TWierGVJh/Pnf//LvZh6zcCn23QCocw5gIJTQMiBx/UsJv+/RHuOh99xxpE0JvG2EESoYH5BB//q7hbs99wajK9RRjg2cUG70ayOKB0H6QAQGZSQwys0PHMABDLRwEeWgD0VKznbb8aBRPoxVYFQ/+rwNHrSCoVEeTR991iH3BrSMG4HuPmBkr2FqYrRCOcx5fmDyG6wy1v7dyphxYxyUs3Kvocckr636av5izHzGc7dSRQEi4B4rJ3/ZMoyxsQAlcmwQV0Ac0NLj+WJuyMBZs1KadojQHyfpbM/2GNvQNtBBUTB+KzTn6+TQQIAWa4eBhk/7PfoQmGye8JyOhknE4Cg7bkoCzJLXuAeOQi/4TEaWeXde78vtMgEc0MtGMictkVPmzxx7W1B9aRyOlkchcGOXjJzvpU5Okkozwe8eeyLeSqOQfMkomF7aThsdoYgFgBWdY/kj5zQHNDAuOBeAx9VTmVzrD29TzVzPejylc46ifb3E4y2dpCZxFMw7yfMld7PXW6WzGJsjIsmpU197O9DFw2p/c6ezpS0+U7uildIxfvpptobFK1P1pPVBH1pr3oUe8At/KzKqE7H9g65oMIJ8vERC4iRAS5ysNuKcHWiwAk2te2amapO13txiAWk5YwFh0ENyYUM8dlb0o5wTOuQGo4qI9k8fLPI7kV0OtKELoDV8f+swdNsGa3Zn4NgJ7F7zDw5xg9G2D+5rQdpr+hZg972zGwNGbZuGJrL3gNEOEjWYYB5ejzESAnut99+zIxmP9Emv29r8sgvoR/SfA1HJ/9auhz7vG+8sA8PH5+c54+Kt9BwMcn6jwNg8of4BfMCWT6dqjksQ5QYiF7pXpJqdmJS44mAgut/rJ10SUAswJGqqm6IArNj9tsnsOEojabzSaZ4flW5qHS2f2fZmZ5H61uLrF3nLekrP29Ed/Qn2ADfJZin39vDoSUtQwXH/DhjVNj1rrLlyK531h3RKdNZn85zG/u3XE+WtoKYdgflf0VT0QK8/zhpBAvf1H3/z71zaSUpZhECIGgQ2s3XDfibXwSn2wM8hzhGGZyv3GM0lXBC5sFArmhZe2sObpIgrY7MgXnUaXzTH/LGerdg1OQ0oHgz3C7hJQrTa6X7eTe5ng0mAwh35IAL6GMCzKABSvCiivC7LEgXZ42pAA034jL8b3FjBBqgzL4DqGlYxW9HE/eY6R/oGjBARVZu0gyLSsxhkxoACXSOF05E+G/RBV7Wr+of908rsHjdjY64YacaOsvaaF1/oeSJmTTv3G55cA8gBmtBp61ZmHlbAdWKwT5C28W4+Zk7QquWpjTNr0/Nmrg8/HSVhBVXpH01Df58P2C6hhJkNdJSe/31YYiNgjA3joYMgeo7P97aafHYMwpENz6+cAPgaWngOiYzyHbIhpentLOV9allyoIjSMtpGY5vc7ezp+pOD5FxT3dGdqCE3ZQHw4B1yTpWrZR4e8AqQ0Vigt37779Bx6ZJoMXPGuLM+gCdkhbW69ZJ5NjICrzKOF3nIwbNd81nZBSXZYm/+Wj1QOYtqjwMHcl5O5OIxQsiPx5wJP/N5Knroe5WiAzR67ScyuadhCxTrWXTC63yeQ6k4d/ACBh2n8sjkAwZb/zFWLnOAx7ikABmlNqqMtvkzcn1qiJ5LMzqAAHhduaj6neahmx/i/HXuO7yC3KArW1+pGfQqRt9A1nM+8o1sAVCgo+cxz1j+8xy6R2D0/syAV9N1NPVJD3I7AStE9Lh9jLqdrXNvHjav6brdBHzg33bOWTMuB+BveFbb/K0PW240PjmVzmEfUGq9PnrB9GDngMhezp5QT5RLAACjGiN8ZvsTsKnT+A5GxaFSnw6gzLw0rp8mJ11gUdgDwIju9Tb5PKcUArVJHqgjo5KleV/gVp9LD7FtrznqDITPbfxw5LEBo95Xrrze0//Si9xspe908FB6VBeTqN8+vf7V0Eufrd5LLjz6Cp7heuQs3UZGfY+8bd3hQQ5+/WnSE0j1AfPYjqCXUxWBdUUPgf9sg0kfjCwarM7BtF3zf//Vv/Fp+lbCMDaGi0VsoLDeUphbenENlqYSpL3MOEXved/CEibSwScG00a4J6UFgOBE2pqBu98VyoAHBB7FcBsHPNP9fObT8/90IgcsILl2eD8a927/oJQCLKGP6uQR/VEf341g6X1OL7fBZoxNh6YNCrcVxP0OEVaNWePd7YAoLxQG4OGTus7ObcWItNJ4jQTltHoECPABaAD8387MluIpodcYbjDKfFvxms7XezyniKt5NwCZdWQN2YaGv+EVOxbaUohnvwo88AO6KhEeJ8TKZggEjdVmb5X0WiJ8beiZU/PcfdCh15517j4a8AK6byNt2kQZwjM69cw8eJ66k483rFPc54e56EpI03/h7fke+uC88k4XcG9juwrnAqNEsmQc7KiRSzwT8O1KOtghEJConpRy84Mioy7DlFzQb5RHOaBUNEOvtd7y89INMw7LtYzJ9INzCWCAzhutg8/inKELKFkH37FND/2ez18PvgBG/Tvb56x305adC5xWAVfzAxG/OF5L33Js3Xa22depVCQxDonHWLl2vc7wiPrq3HicGxtkRWUGLCudA2cOmsPryC0pArcNQU+0owbtzhqeyG3rg6apI6NDPx9gi2OkMYhPbDNSrWQPXsWJc4RXFQb0TOet5TDZI7cPiGk549/OGdUNVdn1Ijde7zMngEbr0R1rSifBbwJnS7MAyw54APxFDwDGoWnK4+A0p1SXVqn10l/GGYEXHHwa0rLDp7+V3uL2dLZYOrWqi7AG/l4H2ew4nkjzW9jAYC6RNByTtsN6r1N6un1FoPWO1lFRSR2UMY0oNbnBDq7fPuv0p3n25FKmNGNKuAk0ERW1/p5xayw/J7IKTaQPfNCIetRzWn53kaJTuCRCgQxt68P7lqvoIearCKnpOv+30wt/fTL2BZqoXS6e+CoHhfS38cPQge1/zprAcxx2VJvk+AKqqUOqdoxbKpLrnNcB4167a5tehkCf6255laKSk6Pr3S33xZfKyRUYZ6tea4i90m+BcWOhlAuEt6XrjYEGjC6W+4+/+rc+wNQPQUjyuZpJMDoIz88DMv1znYrHo6UjtrPW2MbFlK/JYnTbbcQBoBghFNgtBDcYeBFCKeaKHKL4MUKAB1k2hNPGMbmwYmC8DaI5nktKiEC/NkKHRsd47FgigJoLnlTPAyXH+EhMbvDdfej7jiTcIPBWiuoXIOp/Oz3uKX3DNhbjeNbvMQisIQZJz1IvjrVkzicKM1sW1a+eZy0ob7PW5voHfIax7a+tQOJIydN8aTcKUgc+bsP44mwEfEJTtg2QCaWRaJ4SKv2Q0A2vYmigIXyEIUKW4F3GCH0b5N2AuxU8PNJAxWA+26/QZ0FEwDvrp3q68BIAy8BGXmTWRu+yPb8KllyzAKabH1jnNTbJwea529mjTmjT23PLqVApPdNORmcUp5wFZIFtO7XJjUNz9OAY14ARnKI19kl/gT7KhXPfyrWf97hhBlqzfm1IvS7lbDaouA9Q4oQ3z0ELeIbvyF/kXnpo8nIQRDekCIiTX5j6puab8HhfiQx/0QeGavVPcjyfMeSa1IDY5gc9I1oT3cDIEOE4tThVq/hEzm99C88eBnu2jVuXoVf1bPfDmnNKmnfQXccoKrJ/+oavcEJkIKWvVT3AYC5VHtAT1BF1TnW2Om+jqXVXVRh/XiAfeSE6iaElCgedGsS33lrZT4SudbYiYsgMn3uurEO28N/Xh0/OpPmMtKTkHC9/l7wblA0bNUgi11pg1P0nl5sx0+/Wm5UcFQBrPQeI7vlCu17H1l27zitAZ8dW2/TeARl97Uhp0q20zX547zgEOsx37PNZN9+dLpsbMMruCvL/5zmAjY302BJsWD2Qg1y2cSlfxFr4cKQq1czY9J3r+k7dT+V5ws/6nq199c3NS6s3xzn2uJXfneCGHToB3WlTbelv8TOOHmmFpiuXksT+EUFV+waDSVfCKRCoRy6NHWZn2/YwQUGcN+WM6vNvpv7qf/pP/+mj/+Vf/+t1rrCfopvWhcNd/Tn2wzpbqXgzzk5X/Dg5s6pTuw7K//PLczc9zKEXjHJHuZv4k1fTRrGZyEqag0hB1o/RfCKlhxmfa8jMZ3mPtomsNlBiXI7gzI8AQRt9wHIr+2Zs9Uv9PzOylFIDLw1jnrFyDQjdv+c70eLzSaCHWK1EMTo/zGnXNmRrZLNt+eMU9df3nEKTl6dnuIkC75Y+eosDA9/t94JrrgALordE7V4U2Dz31hpacUxOmmkSb4fxs45N71aorA1RhfXecxoa48TvNWBD01XmUiIVmXxLYUOfO+JiAyzvX5GJtOHfmevS6Q0j+N8LRjX2rz4/pTrgK4HR5jHAKJ8xN5QyfeH0sKbQd4tyF/2hlcFSwDyGqcfuNU0iOeCZ7zG66seKzjuATyUBbbean6EPcjAD78gbSmXL4yQK1jLXMsMBGwDVzU+3cSPSTA6oIqM2/kqH0PZJdJO+p4C+xsTJzm8+nwNMktNRspqntt31PltiD91yoCmRWek30VbGTfoOpw7Htx1kG59sMbE23NAEXR/Q/dwSBDCCrxusef3nC+efp1ySxo08I1+qA6wfradBcICTLjvQZ/rRiflbb6EbqEMq0NaOE9vXunmleavBKGt/gwnW/hwCmkhb9Oij+x9wuvIQMIg+gCbNzzhjpIsdkPSkpegdQKr1kmgxDOWi9THGlLrp1CjLHhHi8BMHmAToSa1q2dXNSx1gaN10FAApKToE9XatUWQdsEGU2es5Bs850YncMa87J5XdBQDQAmCchxysbbsAjQ2IOH091TT0ucDI4eHDDwQR4E2ce4WbX+3d+4dczXPZ7oZ2bH/zd9uRHtfq05wZgMdWVir69tUc3iGXXP35tHpSathm3nSORFTf5c52dl7YptcYDtiLozVgDP53NJT0n8ji5xMZBdi1bGpdfF5gnvNO59BVbVPnk/XQODmYqENA0ltqT79VBUS5raytxiHwqSL9CmP5wFPGy2Fy5WaqbW5xUlS+7QV8pHXWuLgBiqs9cfiIaCsybH2bOq1PsOOAe4Hgf/ztbz/61//T/+w+1b6u8AZYam2wj+gc9cEOgWR0bb92ouJ07jiif6xriIy2sJkJo7Tv08K3Mjn2Qvtkj+d72jqhz4cBXyNrJH0BYnqbH8ZsIIM3wCI38wK0+N1KBK+kjSdKrZWsVJsXJdEGnvlxTvHrR22eIrjU/pyIjJXQkwfLfOn/gKMnsrMApHJ9ENoGow0A+fcKe4AX4KO9TwDbehqXN09bGBkDfyKjEX7mzZwBQ9AGPkGxouQ1NxvkHCyBMWln6RrhQkHrXlyeaX5hHK3AGiAYhGmLaB5U28wJLgOgUneUtnvtDYwyoQVNaQBeElx5AYDJWSKawLxMy2hGHAO+AygATlB+Dfroj3as2OLl37LZ/EX9SBTmjjVG1/RzNO0oHf0IvKBYDWrkRTu6cAyOD3YE6Jgu8z4G3QeKRlj3Ws7sGFiW8pzeBfigHHdtU/Te6yDASf7tRDBcmzNbaOrHSizzUISDrS6NRUr2l6OYldPlAwijND9Xrta0SXoKjtkxBsfpvG+UwfhAf/gDft8oV7ZPNR/rojhdiji/GtKnpm2vW+s0s5jkTXpFW8wxrDwP/SzzimRGX+jv7ydtQs9/+fVXBrKKBHF//K1DbCRyIOGnAY294yN1bXkd/t4ojUBbImfIFGCogZV3OsQrispkm571fgsU+bMLjHb7Pa7Wv2dN/ttXRf/88QG+C6jlXwVIMC/tHpifHRTJTpDPbBznVfyMzPoBO2hPacLmDesqfTtg9Dhez4lg9YEzA738fJxAdKR5S32Lh6r0nN+Nc91rojb4m7q/6DfOZuC8tJ7W7VSffzL5jFl7PSNn+gCBM2euxYUupFNx5/rqxeiGmxYC/y98XvoTG6X+4PHbDgNU6Mfkf2nxRF79XFIPBPxsh7OVjpybB9eeJEc24+FUfYMxRwvT2drRrAdrpjLq6otUQQ1tI+A5+Oxt+NCVg5NEOgmWqH0BUDvAGaP11KyP5o7zJL2m7XBtf6Mz2r6JFmzX+/OkmEBXtunhh9VfKdHEXNSO+82ZHyKjjy47u0dUayCtQePU+L/74cxFTr9qteqwFDvH6GmvOWlFOIuxk8unubbVdurvv/7b4e+jqNuIrnEX0MxPMwxKg+eaf1AGKG6+a0bESCFkCAPgo4FhG99WVgClNnhisM7tfJD+AxYarDGmLkCvsTBXInMthK1wldOEsUDg5EGoj73VISHzVpIoLubTIJ8xwRg3jVgvK+Hx+QF2bkPCPAuOEUEZ7jtRbDArBz5geECKIpZ8pjZoj/XW7/bIGpxZoVxRnlaWKGoEpdvhXRQw/fJ+86IVckATkUDG34CLd1g3+pACUU4PJ7mtzMbINPjkO3ii+RwjiAGSs0LuDDwI/Zun+LcBXkrP8Bz0hfaaBzlKfIYnbWVWN6VJCVAmSErZvMUBJW05GmicQ39v9UcuEIAER5Totw/cqAU7n8+FFCvfkRvo0tsh7oEAACAASURBVDzmZ7T1nm2/XgvrnZwC/WZ2P+Rt6zCS55tqGy49E9cB+ZCC1I8Pp0XZOX9URjcAr+9u1rMN8F1A+/unkgbjxZDo78dZPvzeDh+y2yCD7TBuRsOJZXfHMi3QrshMDAl5nZ2LTjui03c/Tq7yvEeuGPpOayyjcP5OiZYAM+qLqoi41zrb2fq3dVn4gujqrmHWFd3DOgHYTO/sMJl3E7lvXYXswwd817oY2n2cHOBbPvba1uKp1gHMwcEAPMoSTg4leQw1J/NaAPr3Q9dPp+7qOdl7HNrT7gNaAX2M7+jcE6xhHdqubW6s23xOkG8kPW2vMS7nTM+3TgScdsDBICx51d4piCM+g39JlTh9a6/98EbbU/P1yMyZ2yvYl0w9QFf1Vw/YbJuEDFjOZpuZnVTR7zPdaKXdk/CJI8CpF2q5SpqM802l/2K/KPJvG1Y6om3fylsgyXPL3pNGwViZh/42D8/YWreqLYO6XC6h73xIacCgnnfZxRS7NxbI9j2HeAy4XAj/8A1zVH8OWmXHBfkBTxA8gXd+nANMjFHP3vy2O0XhG9rpeQpvfPvttydiOgeNsPUAb+yS5TI5ytgQ2T/wlQCl6K/dZD0r/KLsWiKdalfP6HvxIGWi0JMEDK17s76smc4ecNjXchxQ+5epswrP/+IfvvnfvLRmDG+LvEaampgl6ytobVRuEMXfLawopm6Lz/o5iA1BrVDDUP3cGotEdmiLMHIToPuGGZgzYBQFci/6PXfa4gAAz+t9jBkeFAyGMLSwN/O1Qej2+LfmJKaTkMBAOs0KGDLNojxYz56HlW3WF/q2cLTSue+ih6laKd9jb/paqURRNl+0UmxH5i0euflhaV7GQqDI/cRp2vWvCA9jZg6063JmAmx1L7pKmuAVGwgHFN1zow2ineoDodUcaYMKEJ3nA+/ZsOQGszbY/W/xJY4ivI4j4D5qW0lRM41LV86Zr7OFT2TIa5/qCcg8fKS/lftHGacu/G26ibcCdKCneSwpDESdmk/gZztIAYlsDwEaOa2vbSUZDIo7y1Ew2NYBMnnwdSUaBkvts80IGF2AGsBkh+PaidAYicZpm5/vUarN44DXrgbRdOiID3OHH/WbiCHOyZ7qDt/KWDfYYD02MpbIdcvzRsnCc+cWptcSX1vyBdDJ8eis4zopkZsPyR/9kiO4ejgnYrmz/dabyD+fvxVQ8GezPhjh1n+APZzL1p0NailZRqkY0z7b5o48x0kR/bsGr2Vq6PaDSqsZnJ4UrrtM1Xt6LyBzeYQDNRn80rUORfmrOri3chHdA3hH/8KHDrYoZS68jMyyBWrnJbrmLsZ/4rdn9wEawKsOsMznep/cyh1TgCBjQb/yN7qLv7VzZB7PgaBJ4Ty5jwIcArtDL9bLOxMjz5a35JmqcpadvOh0qmC0rva/Q/c+8GieTeSy9bP5KQer4F8dDNMzHEZaxy/6F36VuNipJ8iRm5eUUoFeF/2/lsNsPHLmSwF6Uge5SW7pGAJv5FkAV3SKs01+cUcXTb/kiquvxhWrW3Lws/UcuINnsB/GUux4x1HigJXWRGmQsle6rlT0UHH8n1NFCPDqK0FzdepJ/zpVDog8q0/za+QC+ndQxOA4B9u+nNKJet867T98e+qMMnCYjcXAqOrztwxyf4aAtlD19x8y6ACUfg+Fj6BayQSM9vMo+150PDd9BvO1wmtj0idZUbQ3eGrlx7vQQ3X6+J75Nfjsd2Fm6I0C6N/dd8+ZdAO1QfTtAI7csJBGtC3AmtFuj+c9MJp1Vb9sFdy8AF2aB2gT+t9OCXS6jdzNAx+iCX3RPrRAIS+vhCcEhoiwerwVmYCn6RveZptfAqpxaiza1jJIHGExEEmO6M3nzW/Nj7TdfQJ2WA8MtPtMUfJbBpanUlrpBu6MR7+1/UMCvfr4PqVEtJVrBTwG12OwgApwVu5dgBpR0Y0yUXc0B/TwXns9oZmNRSbX4/Ja6TvpFyJJJEaE5nreJy7nWRvZXMMJyKQy6EZB8h60lBL2WgR0YITYjtd3KNLWbas35gYm9EXzGDKK/pFcYShsVJOA3/oFephGMa4oY/iWA2cADkou4RTzOXmsFK2H7oxV/bss0WzBcvVny8bW1cw6KjJqubiqIrSTgcx5PWOsuLXopW3nfh0eklFZgyNHSABpfthRYp3gC9qlPRWb7355HqPpeVZUq/XFAZQnsoQTRVDB/cUZEA0lI+rb5cMmMq13FVn+w5+m6HkipR53bp6xqMz79MffgKL9O0Z3dUtyepGjlYcIyE0HInitT1uHcMMR8q/3iYwaXDi6qWSwZ7v8RQZTNULj7VxcDuqw89BrztwsV9GLbwSfz1JV6SvLTOrgIj+iw2vELAeOiAjrwh9H7FIXOeCqbRDra7umxJKk8uhvVTvx9wGPyKX0COk6/izPtPNtnTvjhWclg/q3wJZuUrKszTjVDrm2motkU5dwHB1yUgY4z+IymeKbgGH0ODTl5jf4XGCUHV7RDKBngFdpGyZ1UjhwKqwzog9ZJ+0+vVVu0LRSNFfl75ImoLnoM8pP/f73v98dXX1muZwFXOd3xiegqjQC/c/Jf7WNM7Eyg7PBREfGsINqG70xm/5PsOAGo3oXbxQGxVC2INFHG0kI3s/14rdBRylhKCBQG26ep/97YREwvUOkA9Cp9lm8GxjxjNrXdlaPu5XlKpxED5jzC1jVNn1yR1CqeLIbDYl3g2JlcVvobwVAXwgaYxYDYCCtLHLalufk6WDQ7qixFWuiW8yht987CgE4RamwbQhPdBrAKuIohLcMT699z432+rMGAjcIe4/H8BiztYLQshW3ESYpngAE5k7OKF6vAVeuZ8MAKgfoHi/rbPpXRJa+LJybu/ScVoeP9RzRDeVs0h5r3MBPhhQatJGCRuIHTjOqTI3a+mLqz0nJ/Mv3350IaRy5w+snN5qxU7R6TVkMc0dG1QZyyViRk/37hUrnD9Mb+rwBRvW95nSKM+diiIBVgVEfGspBCrYViajS3VuRUbULGEX2O9/0xSBpI4qo7dCF6IPaF49vGZXwTkdCW68AyIhCCOjAG50aoINj6AEDkIp8QzO14XxQ5cQNf9A2/AMYUZm4L78+kQX9OMIkgDaAiJ2hTckIGAUkMTbAaPMxvGEdmggo+mXXOxEvRRJZR/QO73sdfLL5Kdzf0X3zdQ5+MPd1ypIf2I60nuFv/9uO3DlAZLnPIaWdU/JU9Y5oeUeh7ZjL2Ur5J7cR49tr0fxCpI/vidRBlwXFFRk9IO1J/YKW+lynkUUj+KrpYH1dhyfX0FdQxnvwokXAKOtIO5x0b4BqPcOOSoq6I0/3+ztPHrh/P3c++BuVjiJwYh1YucLmgwFfdpxzDakOoB3wFuCbNAF4aNefigf5/nE6j7OC7sVZ00EiDv1IPyoXvfGAdhe91TzyJQBIG67pqZJDOTykXHS3nW1njctYIzdX6VIbnBwclwPiDqHW1ghwC0RHj4BldICwbTC6AWCq9W97eLdJP2rPB86Hn5C7Ds5suiFVS6J7NTf0RuM9dM7XX56tezAWAF801fOU3CTPd20jB0Vnzj5INbt2jR0+cZkpXUM7enJ+e44CozAcBgdj9SGg0PzY2+gN5BqgNBC5mb1zo5rQjKmNHv2iHBqkWiAjmBBO72LgOVyBIgBs8M4KXZilxwId3lLYSvxt8EGEo2mHEsF4ITAISzMbih1mhVHwuPQ9ntSpdnBKQuy8EukCsN6eIPlT9NleWQsrtIWGG0mKgAFcoR/CzDqgROjn1mF8TvvQqyMAbylIPoOmAjuMzXPJ/Fk/QOkq44rI+RkZ8iStW1noYELApOvNjXB3n2/9mzEj2Pxeg5+dh9upMj+UsWfNAKPqS/mC8HCDjpWjRG8kR8xRBtMpAxxEcpTo3JTj96owPaWsVons6fqjSCkbBH+xvcaYOMm9a1UK2G3O314rlHPyRqkjiALX+ycScFIPXDLF+bznlOpbYNTtB+RqHU3f9EOJp+ZTFGnzrLYNfcApBwOgK8pbhgo+gWd7fdhe01i8Btk2xRAgzwKVep+aw+gJRfbuVCQr+THq++60iTJHT2HA+p71jpgYjCYf2e1cYJS0luZR2tbvrr2JLMHngGjLfOSvdRB8jBHjb7cbxwaDeW5Ff346R7tlrfW150O+rUoLxoFiN8Sn68O7Xv8AGZwy5qF1/+rbKTyenQPzeIYjkIBMtN7fNBZkmjzmRIpX7ySy3OB5ZSwy4nEkF3Flt5xbP592WJvWq4c+r1VqeqyWu0ToelxHd46TI1WgfOsr2NLrcY/rve8ofRR6CIzicDgiOWAfu+fKEQNevR08YNSgLrnMC9bjGKLfudSGurrIN/pHOaj6Yedk8ULAP84QB3FEcyrrHJ15qnQoYsiPc0nnD5+Wn385clq7Z8ixeXj0E/aCMVu/BIy1zNjua8XiTFivRf84P3O+Z4v86+idThnotdez+u6Pv/+DU/c2GKfMhQQ7ANbkv3qcuWlz7fLIjlNYhhbsrulv2b2TYnZyafUZv61nph/nycYRBq9AQ2wdcg7WYZzovK6z6pxRhOQGoy1ILxpj/oBJ+/MeUAtyP3sLC8wDcfq9+7sGSCw8tToNJLK92geYEMLNoWLb4fJQWth7Tg2mOjKFoRAY7bHDaAt+0o/+7rmrD6LC9wIivPxmbPqNx7JjjGe5HlWYA08RsIdhkK0GDLcQ6XuutgQAEyVirq2Y4I02QvfaQvubd/pzC6SENJ5at9GGUt/f0Ub3Xetp2udv9WHGT7FdxgB4gc8oCQT46G0f9c82fTst69XO9ygLxo8i7vk0f/Tc9YxyRnnHSjURNfWhPpUHyulJ+m1Qi+EFFBEl0nvml+T0CIwY+I1h7ignOZYeV+GCNboBp/re/J9SNPDky7ao2rgWW02an2T09G7ycym1Av1EI0Wo9ZwVePoTWDSPJCJCDhyywAGuO2eUHFNAuuaOXmArz+syxszOw7TPIQRSNLQ+REapa4j8tVzBp16fzL8Br+metBH1RZTW7438AsgBzmpCIF+fq/+TG/gU/kcPkXJjPZnvkXOAqMdksPYc9LFeCQDBWPaymXfDC8y3nUT3N99b30770Nj8nFww9BH8Dr3Qg6vbYxxXt1T+NjoGmQDAe0yJZnKAEzkXTSjVxMGwPtxoR2LGLrlXlFpgCWNsnk4Be5Vu6rGjL/q6VH8W8HRvyzO/W+/TzuoQOV+KVGa7Hb6GHkQM+3PaPjL5XCeMTO5YNZ+Mj/XFGRAY9Zb0lWbW46XPtsPQhD7kLB5QfTj/z6JpgkLm83KI3E5uXCS9psGo7cA0A6/ZOSXdCrBfaR22B+T4B3wyVkq3WZYGSAmMUg2nbbTkwkGMlIRj61qVOd4CoxqTnt8a4XFa3lu/RFI7Oun1iV5jnB9znfHsDqltgVH9CIzqGexS6xPW+cz/uVzB9irXc5LKJwDJSXfAKHJq/ZKdGsAhuErg/Mjsc2hT360MzkwMYBPVB6ugmxZsxv5AB3SFUx9UbjP63br4rQNMTJxBw8gwIILSn8OkEIrvGBx/3+/wNwq9n7uNeCsyxoDng4ElEtbtNojtz29F3PO637k94gVNubuYv2+m6f5uRdTGp+nWgAxQgwF1FCcAznMOyFgDl20zmKYVit+dD2iL+aPsYRS+h6Yo8F4PxsgJ53t9efZD69vK+i0+uvkBIbnbEwhh/H5HBuKKbq+hi8JE+Vt5JodmwXWVVbAwJvJxt7lKr7ZjWRfmfq8ja9lGlTpsGInbUeiqAPA/ToQdDhnm5BLZwGXbl2sfNxr0Bhg1r5JzFKVvmhBJCrF7rRqU63OcvF5/aOXfGFtAZiJB5HA9pWZOJFYgwTsb8sRV6FnbOFkHr1uMlfoj0uAxB7yzXlvCab5jvdkxMb/M5wdMPCV83EaMNw4Za6jvTO9MVG12qgryu1d8pn0BIxu7RK6Pgn/u8+4bljqa2nVgW+/qxjLoC5Aneg2o9XbozFDPvaudk73KVaCg/n/h7XI+0OnwVf8N/bnmseW1wdDt8N4OFTmjRESb1+B36OI+yIGN0+3rSBMZ9fMzsK0pSvRU4FvPU0VCtQ9VRzTf43x4bSaCjSH1WEsfeN0iJ8yReb+lr1pX3bpg36tt07ee6bqjzTfwPAeV4D/sFn0/kebD5w8YzTW6182J7ZC2vWr57nF+ptJRkpuRDAcvBm0ib/A9fyNv1lfRAwKj+iF3FvC8oEhl5KSnst3fkWT1+0XVATVPJhIMHxH51Xa3xuN763Ou4jifT5qJnRzsQYJHOMfoZTnT3pFM+oQOvKIr9BnyDUhEJrEJ5NAjB/K9HClOOgDb3korMBiPvoCG6gMMoPn++pe/+ugPf/iDgR3POrc9aQQaq7bUocdinso11Wdsu3OX/NrD1KlVuhrRUY1BdNRhJnEVu0fwl353ugF2sZ1LAl+u1xu7bDDKJACOHamBiDB7G3YbIynoAgD9PQYCJdbP8VkPFIW/C1dbXhjyG0D23/Z44rG30byVaCuSnl8LHAwG43auFXTymMbTQ3kBClYRJPcLRukozYf6pW2NX2MgOskdtTbYKSFkYzjbfBoHzwLOWK+ms/9dk7zXCuOKIugTfqIr88MBAGzQ5FveGwalFRiKVJ/RVvMBNH8BNRq7vKcrQirhxtP19kEiYFZU4xXe/NG85ahdFbc+Ebyn7qLpEQ+xeeOtcfX3bz3LOhgoxGFwfzF+KJl2gqzME1lgi1l961mEnZt5kEPTNlv/exWqjOiYaF1d6PmrxmHAyCrrDxy8ADizjvc8rcAv8NpyvkYnyk/g05He6d+RysA78raU86QoJAcVuAFrDy5U5ET0aeVumcmp+46wtjzCc4A6Ss1AV4pXq+17p0jrRlFwAIzahu/9TkAxa0zEkhuj4APe+2mKkfNe85XWzmsU8GO+KMcDZd6XTuDcemwphK+IuNsl/SJyxPrf6wmwW7AUx1fvI5e8o2dcczPjgrb6vh2k1gHNG35Ghd9ljBLhaR2CXGOITYPiXd/qkgNM6DbpKdsRVRhIZEnRThvoeR4Djx7BhrHWerb1ucBo664bjDb9oClzbDBHG+/p5YqM0hZ8YH6LDWybBT39fW4getFrtesnuh4gdRwi1sWyE+euT/rjiGIDmk9Ym/7s8zkNbd09cqcSQ58k0ggNmRPywPNKi/GcNmf0uHlsw+97o1uIkDpKWDsY3rXIdc1L+zotrrlqt0W/SQtSu2zTH9125IPxcgr8XXYkpEcAX6LZH373e7+/AZ05Y0C0dLfKpW9zsK1Bmd7n8gycgne5KYr6oIyPovcujJ9gAweTODTp3Na5TtPzzG1NAM9335+cWAFdLtzRPImYar0Az9hedJLWGRujbXrkU++rLeZpPTN0UuT15g0cEdrWs5SCgpeNhxJs8Nr/w6/ODUz3TwMVvmtFwTt4DCiqfuYthr6BYCu2Fih9foPjVgp81553e90o/QY5+p4bpVYpVtifd/xdTlwCBq144403YADZNw0/pHgahKgP/l7DVZE7+oI+RAdgErbDFBltw6Fta+iodztq6DUtRdX9opxRdGxd+XCJlHsiLdAIpUrx855LrwnbDG1oDRrjedpI1M/LXPK5PsMgwRfMUcKN0TraLNeb3Qx9RYJY/7fAaLdHXbb3BMRdHQXKfAGEAJmb13seyI22SZATtdVA3M/EkNI2nvYdSfW6QK+E79ga9prrBp7wl+UkSvjnKG/6Fji++QKFaqWeSLC2tfrwDSWo8H5XPyQiajCpmqgBCPq3jUJy1mgXcOlr62ZsKmrvU8CZ3DrKcWRu3bWlX/K8SMEzL3Kb9dM22YuuCThuIIrhNs/Nw972g+/uu79Ll5o/qKqdcRCRhZ/IpWJeyP3W9eSkdzn8kkXGdwDJOeSEflPb6GHVcfTfALLonSMqr6fmcWg9ljifnW/WOybqy2udccEzdwSYPnpMPHv46shPy0a/g96l9i1r4TWTEzSMIYcMfSh6b2QYmqTMG4BctEV/3Ds7d9pJzrduwKV3DdoA3zqA+dzg+9aNAi2tD9FzC66i+5om8M7h61M/U+/RDg6kx7fy/Vz7ytp7bHECus1d20vGvBaVyuM1zc7CllRLTVPbjKSk8G/190VK+XBT0Se5jlLbvXq+06IAYbbh0Uuil29gyg1DGgNAEltiPh3SGCxlO1ggiogh+gz9rTZcZUGgtKqnOAAQOVdNUf1wqh7ApvmzK9lrpCCGnqG0H4EdndLXc0RXVY3H40kVEYIVuhZWuoHT9epb9T1FC9lklVT6UrVQ5/pRtcfcBT5NDy7lSEDrRcdFh3NwV0uqKKfGBA/BI7r0R59pfRgPMq714TNAKmBX7+jf8Du6ox1mgl/LjwKj+uMtQNoKq5m1QSFesRdKRqMiU+oMDx4j1YAOBdpttwFnXG3g3vLOaBMDfys3PIBWsqsQh/maKVECKK5bafM3Y1ZphlY4fA7AIOxuRi+joecALRbqKM4GAm2gANVqR3TGOxEYfaFf/riBEHNU5IY+eu3ueaKsAalERvVcRw4oXtwgEkXc/SxdM1eMTDsL+neDgBV4RUTK6KEs9b2KFDvCqPyZ+SGHks82srdUes13FnjBs3Xfs569xnfOVTXzMqYeK6BHzyK43Sa0MJ1S2qnn1+CJGqGsA/xPe9BreSD/2Eg+JTUSIVN01O+6DrQ3c1f2T6TqgPsGbsjXGkgB/myHEYHrnMUFolLko5St9OZ5r0XSKqhLqEgkc7cyz5YfuaDcBIPTw7w3p1SKd36WZhmXjKyfre8aVD5Cc3iL95XLxnhEA4rV+7CLriNOVBu+kpv2IfnX5xSsR/7a7VefKOSOWBEVPQcUTzS7D+U0D+rfrBVgtHX5x3NDlEt/TXF3G61sJaJ7ALMcRGMulJwC5OnzjR5GFtUPp+nRF/DOzZ/oQ2iNjtalIegJ9PcCxYpO3xE7r/ks7o8TWebQGGWo5ODJAXNELdu73CoGEIVu5BbD2w1GDz9eaT8FxlqnYXR7/m2r1J++Y67QgTvH0X3wMs/6RjKByut9QKtuVmswq+dWF0qen8SSIw9xoPmNk4eMw1vkqfe5Ab3TJfOsv1LEHidQvleP9/63cvI9t4AvgVEil55Hdj6wCyvbieyzk9MHsxgzczAPpxpDy78+1+l49aMorv5XiSK95/Jywi51Gl2y/1UOEnEJR6eTyLb/8utfvuh4+ECgFd1vuiWQRWQUO/7Hf/kuO0WvQQ3VF+X6Y0C9xoeMfCdAPjjg89FXYAzRQXNzBDLzR0/pPXLiAYlqT/pOn/NcR3fPQa6Ta6/I8h1kAQArGqsf/Q3IZsyUfyKqKzpofPoRfdtWOjLKYrYSW+WZiNKtANt48iyoHuFQxy/J+iUogBHebUFZBqxOUVANTHuR24AbZOWKN5B4C2kD4p4zY+gxtaffxnifrdIYKJRWOLeh6ra77zYOtN1jb6PwsjZvgFFoBXN21Nq+dEV4O+KGgmwl2+tk5R7AqGf190ZoFTWqSCHGi/nTJkoU5XqD8HYo2jP+EP+hbHrO8A+KodcV5fwWr3vdyvjobwGp/54fG+bkJenfLXy8f6+9x5xtxw/x/x2JICKq51FOGHbPCdBOPlxyrpxbZ/CbNZyDD6Z9ciQpWbMOSnYGDHCUqJ47rXHs2rm8Ze+FtkQ0Oaii6Iqu91OkVJHfzEO0cWQupW7Y3ndOZ+XVKdLBs46kBIwSASLS1UYIfu+o2vL4tI+TyGfHKXlAJttLzN26JFtZhGxbdszbOXDRxth8WfPVd+ITRTzgVZwPA4o4EuabrOvmQxawaf56QNshvMZhYzKRJfNYxm1eCMhRX1yYwNWv+l66myoeyBRry29q1qLzAGOtr2/atP7SQRreRRegc31wKz/kdy5vJWKsbXrN1IeRYqwFPAXeDXLmBioDfhW4Vzmf5PBiOzoyqnF0FQF43EMI6KLkGXoR/mPe8FrPqeVho5a6U3xkQvwOeGRNut/7ABMBCtFIbX3++YkoAm40VACkbW8u7XhfBz0HtOCDm1dbf7btU1/rrBKMiR5RnYPWc32g1O9lW1Y7JMfm5dIWpSuYYc/pdq9FtqfNF+z7kHZAf9GfjAknF5ANbbRjqP6osiG+poC7I42RL+irCKxzskNb3x6XeZsW87fo/O1X327KE1FB6/8UyW+77fVNG/pc/Pibv/4fnfPpup4zJx/sSTRT/clZsUOcC0wWULLtnUhx21HRb/VittlFB32u59jm9y7r8CB2HT6lNJf6/3ycxebPlUfAdSKgBCLXicrFAYBP65jU+kWukaHlzX//7bmByYrq8prMG+lU/24Uy8BBx+RRwEQor27zvc7TXysu+uSzGzQ0AEVo+QzhMZOP0uH0bAOc9p6YEwR8q69eiDVgoZWVbIEX5sfYmUsb7vZuVlDmQYBnvwtA1TsNipmnx5OIF3Smjhlrqmc62iijxjyhW4OJBpSAnFU82YK8QWcbNfW7UdsAVOjG3Bqgvq8kXyOXTfO3nt1rIMNL8DGgt0tiedxEzAo4E0VVX+++P2UuxM/2TLPdQd/3b+YEaGPNyIFs+WFsrazP7TnPtuEN3vtwSq8pvNvywhbwXXdR0bBPJ0ImIIrRVGTUN3mxnR2lbkCo4vMBU1JUbG/BS6JtO5zt3MALyD/bkGzRb25gjAk3kiAXHCDw6Xn9nwT3lcNEJlv2TVfmURFRjEfz8Q2itU1/G2G9h5JmK8qKOTUIZcQoXk1kdOcb510ROda79QtgtIGx+ndaTN3GRJUFxr4l2a4DRvQLb+CEkwunbWsDoHlP6/dpdlXaSLqPGDtFFW9whDMLbzIf82CcAXRZg7IGLbdeRz7fvUsec4w0z+ldgIHnRs5rdJCdJ+macbJ06Ag6kV4gOlt3ZF4cgHmvFFmcDugIGG2dZxkn6BA6tg5d3asgSMALoLOfa/unHQjzIIaExQAAIABJREFU/AwYsM47TSttxfYPutzAatby3bsnunTbr5aL93VnSiKxo5QdE+iAnLQNbZrAA1yfTKTy4xHEBYYzP9XChW/8G3ne9T3rL71gAJWdEY0Dm+htbA6jpQSbHFqvS9Jg4JeNnNovf8LYcmK93ZwDkqKjIqOK6oEP0H3WB0nfk5x73Fc6H6BXkV624LE1J9J7HE2DS0UYpw2v74Lwnw3O/vp/+JvdPbbdyfXOOlVvG5SDTfA/u3jakTCoS3F/gn5aF/oz/cYZAfy1PlRfmr/SEjRHaA14tK4Yen352Smxp/81P5WRwtFamZl5gUka79EvYBcQjBwQ+V3+aDB6G1oM3ocAIYYYAYTgVubJC2zA1YqzFRtKu0FOg9FmqhZoTzK5TfocBQ+AYTwo1zaat9CtMivAhZJgfLfi9+c5Td+0Y7wahxi7wSBCznfvfhqvR7o2UYoGI92/mAFlwMKbuS8HoiOFgAciP+qHMieMkW3CG3gyDnLa7rVjHXrczXQw/q0Eb3D5lgJtett7S3rDDaxt0MqhuUFvrzFKiv58Fag87hx4YD0AP4yhSx+9JR+8h3LWvFEIrHsrY8a0RqoPZIif4qHTF1uPPN9ztIzMHG4acsjiRNHmFGmMtYz351/MgZFEy9SXcoI814wD8IlRxijQ7/IvxqCiJLe82ImaXCsbiqG3tnoAjR3BVB/kapFDqr/Vp5S9eS1GntwujBElhvYULvUAa1wN9lv+LA+JrmKQWD/qqeJciA+liDUW/Zu80Xu97m3edcyytrcOYdsY2XFUK+XIfOgpqU+Atz2gM+PuKDny9hx4OjpF4Ms5dl+c4tzIv76j5qmjbDphPsYLMKqcNP1geFbeax7Wp9FbRLEAo+jvdv5btyFfamJlIbzf+nPtQJyjBqWucTqRUcAoUWGv93Tgd3ODmGiKrhM99B3bk21fOjLa9sg8LONeRfFNr1w00XICmIF+/jtRbtJaFmiNy9UOUgM+y5Oi9HHqASKaHw4CwINT9TwLfe8DQa1b9e93OUCFzWbMciJP5PWA4XaqGaP15xzgMe+R7jOn6RmDZekKYJB0ShuffHr0pU/Bz6IJImPrsNvuh52KecaRuwFZioZLtyEbnlvlwWgcX80pcPN97Ij6gVcN/iZ9xXNL7q6etSwShIgNv0vaWV+oL+PLY+c1X9IS0V9qS2tEkX2VjEIn6HCStunVlgG3duJyPa7mq88oIUWAAR4g3WoSG15kFNwFX8rO0b6DDNMHUVONmXGClXRwC10kOn8yOxekKJnOM2XmaNscPd1pPV4f6XSB2Tp1j241rZKOwY6Neeatbfo2fHint0JHqdpgRGEiIAgXyq4N9e1dIfA34GwFBeDBICIYREAtLfND220giNzSRoMuvU9O2G1UaJOIJAy/xioRkE+ntMUKcJQGtMHQ9Vz4bumZu8IZH/10pOFW4oBRC0GMBu3K82rAwhjWCIdOPWbmisGBloB7aIjBxoPHUPM+vNLeNMaMeVkxxJNiXs0f9MFzPZb+bAFeFCVGEOCKwkZR7KnxRNYQ0j/98P3L6UpyRpn7KlkmWb8BX1aWabeB4W1kd42kNGN4uZueNbNCzXf+7IrEwOPQrJ2LBqF+d9qSsufqNUeTxli8rGu0HNv065zMs4yfiAERY48hkQJ4oeW3wbeUlaMDiRSInuYPjEqMrXKsrChT3YC/BUbVHzeLbfpDcs7YNl0jRJ3KgFHo1PqBJdQ4KUsCT7JGHOzQWLl3Wm31DgX0+G+BmXVys67IHeus9cUQHXB3jCWRSzmbDT5usNt9u207IAIIx0ByEOrT2a62c1TjwCjrOerSUs9UQI8i1y/yWdGm018uR4izgLy96OiKnLR8nzU5aSPonrYPHcjYdaY8kwCZI2MnFcF5ouL3HM7gJL226b2m4edb9yDDqwOvCCz6/kNgFLnviKhBVOQDvmswivxZZ+Vu855/86fAaIMt5A2Q8zgkD8joNIcP7ews3wRMAJCQXZzDtn+tl9Z+ZWfQOx+SuQjiPhv9TH/UGcUe6TS96KHt85ObeA45Ylvgh71TPeBZ4FC8bXAWQGpAI0AbB8lrw9ZPACOl4ViDT8dJ08+PcxBIP+gXpU8YrAUoUvKtdaKf/8XJgUWW9NuR0myPA/J3fYmQzrtKD5C6Mt1iQ35O2ob0H9c8Wx+k7jDOuCKj5q1ElLF/bLFjs3WqXm2rL8C9+sOZVuQV+dZvwCiy9POc9sfhsdOaSC+Y78dp34ccp641TojTe5TalQNR1vfRE6ZpwD76bvm9wegKZJTDi1AoOhECQDwY7BZwBkWUpQ3oHSVsENgGmb4bxNC/lUuYS4sE0kch4B2IeCgLlA6fqV0UY8+Tf7cC5rMXoET6QqwDY2+BRXF0PgXjVpvuQzlPEb4GLw1u1CaHlvQMnqONTW2vHGXw3BwCnfq3ImnL+DIgYuh8tmNKZAGFgYJvRai+OvLX4wUso8jVLjzD+G+QSl/NH0QPGD98Bd8ZvMhDLfDW67YKrzz3NZI56MJ1h/CHSjvxntuPsm6QyXx4h99ej2zxN2jh+eZvlCGnhF/WSBERDHSMKP3fYNSR8Sp4bsCU08LOD1bprxwEsUKbAwOkaphubBMSLc2Bqns8vYbwicbU126yDm0M2KYXGMVYWI5GiWqttUXk7fhEFvYUaJ7XDSf+LjJPXVT4aQ8axugQce2IeeuSlnW1QeSf9pZnqsoAa6l3BdAo0+TxX86gaH/3ceT8bF+2nlBfyhF1+wOykEu9zzjY+WD9O5Lf+nCNvdjBtDwhIm5yUvuOZCQyg1Pyw/enqL7kwHpznlO7OiCBY9dBBurDLujMuqCT3gKjyCTfvepdLhI8VLvtAXxI3dQ7Muo0ieFZDnqJzqwLYJyghYyixtDbptAc+nZpKwz8Lqjmun8EfIVvWQtsUIMRzyFyTF1h1hcw2raVtfTYxBvRb8gIehV93DpBfR2ePOk/gMq39NcZ15kH+hjZhlcFilpvcZDw0bnPnfIedyKjkOmTRPy2PuzkmNr2og+E27U7QXUN5dHmwAxOmucUJ1VpPNaxiiDmVjOlPEAzbhhiHnrOkfBsX+sAk54FfH8+VycrZ1vPOUdUUVoB0Plb29jSO9hvzykgc6OLPx/dRdRxeSv1StWePiPCvDfFRfco0q5dC+0gOQKZA1bs/KwujXwyRjliWheBVyKZHRRcGzbjACjrObARtlRT6s9UKkrzl57T7+8GpOOUimaqN8rfcpREJwe84vRpDu5ngKjoR/tEvBcLJfLbwZhf/N/f/K3lq5XAi/AFKAE+8IhaMDRoDRRvHuZukHUDCfpogaftBhcYiQYZCIra4PTvPWb+pl8ECo8ShpQxahDYgJOxNehapR+aKSHbQl0AnvnzPnOAhg2aVWdQnwO8UDAoFd4h/wTluaAqwk7/DUZ3rDO2pfc1ToGBHrv/XcRsZd3GFDDfNGrlyHxYU+azSjgAGA/uXq9eT/q9ec9tZvw37zB32iFytuOJUuHub8Chtl16fbYofNGw5aVBOEpJyejyaqEBtEJB7hgo25NB3s6In6vcQ/pdBRXDy7au3te2LBEwlXPyAZOKJukTZFfP/3k8XzsbAaPKMWyZISrKHHqNPd7a5nsxWgGZBiCj0lUvUW2Qa+WIhXRL3cBj0DBK2TKYnK+9bi9GnwMZ0BZFzDrsKfzI5FtGvqPJ5IQ1/3j+iWyhw1DoAFP4pY28jUOkBx1Gu+SKNg+Yr7O+3Cj0sjZZX/SL300a3Mp7okD8TdrCXwYUWDbHYHuHKqfpKYNkp0S8MSsCYFWEyfKIY6D+pg0OPnircdrSDzxIuTDogy6DLh1N70AA76v+ZdNQ/SF/eoZ8POjDdqVpoTVWybKhOZFR0lZW9yXSfDt9jLPXwxNLikTrmjXscdIP2DvpVwZ8yZvFadfz1Ccmwse4AdVeZ29Ln3Vo+4bOOs88B81Y49br7cBguw7P52anPU1Pq+f3gu83wKhlNnr1TlPqqhZHH50o8Pn3Exlde5+I3/LLz6dtgRjTONUo1K5B0fy2bA+e0A+5kL1DJeAGsFonJdMjQmvdJv6f9rwzEyCG8yg9I9lwFG94mmL5rJfm5DqmMxbZXsav9J1ec0d6KzrJ2iywlX5TqkjqVZNHKQAuR1PVJKCVnhFPKU947bxA2wC9tg3WLQbMOUsyczRQ5OR/ZNan1RMpRj6Zh353OgS7mRqD5ktqwWcDjtmmd7/TnsA7NHkXp1V0U3+KwFrOZz0MUnV4UOkeSdu0iFUKkP6WDhFY/cXff/23vg60J2tGTEmMBlQtoHh6hN0RJnsVL0ntB8Hz00oU4UUYW1xa4AB3fMaYPJ4oZxu6AiYYg/tdERkDK6JpPDAIyrIjgCwaz3UfFuqxDib2LKCU9j/98z/63wB0jGUrgAZ1MD/Mh5JEITcQayWF0VLxbi9oojTMF9qiWGA8jUdCpr8FmtpY9xi9JsmnbAPZURIzVU4ZNvhbRUd0D28zjNmpE9CT9boBzVu8o7HteivqVBH7HgdA3kAqShclRbsoIZkFxoIS1DPkPDI+lC7jVJFn95MI49Iw0UrRC4XXnj7CrzqG9vBlUitCjvJgbnsgJQC2QT7v+aR0qkiwXWuzlFq0vUW7p/TZ9hIvR05f5eyABb7r0/36TJGGBVwGt0cBHYOSyGEAhhS8DhB4q2n6s/OaLapPZdQ0hjgJvkA0kX7ohnJbfs+aUuBe41FOFt/DJ+blyLmdTw61zOdcnydjRfsvTk9yUFl3nBoMCDnrq0NyIA2doMNjrXz7etdtQ/QlciYgTKR/xmmDOGNDfvWd6SYK+nDSu71y8TH4qS0qMJODMoA5SkRBI63nln0aXWLdF4DL1uACQu2k2Id4LjtpENU7UtAeXf0CsqW3w1OKCqHrvHCpe8k8oTv3zyNf5u8Zu8C15sg6+O8C+cg7B2AYB1UJMNarZ58zLx4O14ICkjnVzPOtt3onrqPKqxOit17A5Btgke/p4+ivJ6q+NDkE26jgC9+WTT8Teb+kncel+cpZTXpLy8ABH09OuseRHaWdk9ZLfc1i2ObVTqWfn8/Q92yhe36Tyw7GEIjRXfVfffGlDzBZnyVySrDJuji7TpRNQq48Nw6YFQhVP599dvJ6yU39bOqcqh3d3OQ2c+kEdphLL+A/QDPyLQca2XFZpBm3i/1L383YueGJubs6i2QwEGjtT/SurlMlqoqDCwZQPz9M21/opH2i19g96LQXuyguIN5PNQLnnssujZwo110HoqCXDm396Q/n2lEOnoETwDnwu/SpPlM/0ts6+a9Ai9oQj3/3p+8X71mfhT7MnwCl7NCT3/zUajaekAMv55+76dvoe+JRjiBbIgJq0MpxmM6no2KdAKFqh+2QQ9zj9aF4MfgoIwQO5m5BbADQW2W01+Hht8AMYITFpc/2JumXxUChArrU1yqqax7HWJ7QN0T/eU536gdPhe2AVkgoh6Y5hoTvAMQYglWqF/DStpuexVg1fTV2tgc677Ofx3G4x8dpaubfdGrQgnJqY9PPogThC9GMvBdO17HmrTRZT9a917fHKhDRwIw26BclQQ4X48SI7t3mdar1KLEDalRUmHd6fNBARUcMGCf3DYVxpDyJ+dkiN6/EG0Xp6L0JTJ7IZIFRvf7icNlwH4CB87XyI3DA1mzAqOemFh2pO8aZgwS8t6eGE4F8Cyyc+T5pH60XoJ+U9wuPpAwTxgSPmMgG2+jKAdX6q7iz5v/Z0M8/AX+kS3w5SpAr6naLijw6HZoA8GZxiJR3BNd005IoShO9tlEs6UFFEnSbyShZ5A0dgRHZtQ8Y4+8FkYrCBPzxnfkya6nP1LYi18hyA5oFWwERm+sZ51Hv49halw6dfPp+qiSwFugQHBj9ze1YbA9rPMjURlkLgJEDymGg3sIzWw/NAV2iYac5tD4zzeMAaC0AnK1fDS4GjCLb1rk5qNJRPtPpigifmNo5wOc1zboKjJq+kQnGsaWBsjjQpcGV2a9o4fmkqLslwRGps62tsZJ3x1g1nzuQ0Y7atiEwFvrckce2eay5dXccevr2Wjjq+LqN37q5bSs8ub8lZ6JZnGZyK9E7jDVqZ1/ruqx+Js5Dg1FAD8DJ+iFygx4UGPVPdm1Uidh6MXTB6ZMT1fTFTnu3JUEv03IWzt9lpxK9zA1VqWW/1W8U0TV4nAOdrWs1H0o0GdMkgrt2NfaX4M9vvv2V9Qbr2Ts1B4jn0o5EiHvH5UTGTxTYuiG7EgoSsWMroC4wSaTSNj3OPnrEeif0lT6ELvotfaN3Vt8lYEe1ENIBNH71wTgIlgh8q30i0b/73e/8b+qJiomYs97R2MAcYBIThyju8L6fH97Tb2qN+gaqv//l382cnjA7RIX7mAiGtkHl8R4OWAO82bAETdvjyWK3UMKQHb2jX9qnf/3Nc4yhBYaSJQjPW+NHcBsAY0BJWOa99m6bwRhDAx8z/4BRTox5rHNgRD+ErFFO9P3WOJlXK48WwAZrC4LEgAI4SZFooM16rOAm0nGvAXRp2jM+tg9Zh/v39neBmbste0/j3YmhJWT60d99yAkj2nPTcxovHh6KDWXNXLgh4+ZheExKC97UZ9AVQUa57rwDShEwRUYbjN4GV0rPIDNKiiLelOZRn1IsACnkCeWGkcY43k7JQ88HjDJ21lfPeF4FRh0pGn50UXAZ0fAA6/bePMJP+ryB3CeVM4aRZw3MrzlV3x62Pt+bTKJbBDI1d5SgPG49p20eK7uKjGo+HFzS+jp3a551sWSBsOTRneeeU99HHo/8oUB3+ym8ZHnPoSEryyhxgV71wwlrnPAGo8indVT4XsbSuw2T+wkPef4yBDq9SiQlp9X1bkd6e9vZ7UfQ4Acr+BSlJloO7/iK4C9nm1F9Z4cCftmxKGqoNU29WQ726Hv1Ib4kb8vtosvnu5bL1fs5vYsOZkytm1tf4XgB7tmNInihU7jmRUrpyDFL1BQ95vYoaVUHjAQcFel1jvT822NIZAyQtfr3inii33Qq2+Ap6SnN+7Zvc1rcul99ZVt+dUvJFHS/dTV/95yaj9ix6XVrfQOdFwwl8qsx6f8ffjh5efA7epP1f4k657keE9cNs7vAd/TnOr/1w/cCVeblpNng7P2ldojarqGHdWDJYCk7IOJd7ySmqoK2nqHP9lXgHXpQ/xnHi5sQFWk0r02uvANCuW5ZKUui1/ffnbquAonm3RFkjUc7PPA4bepvcmaXjzMW+PhXX33jqKN0EwEp2TltZZ90rXMQiss00N2kJ7374VTJ0f8c+NZ49L5+JP8Co99kF9NjjgwKBH8xOa+mZ+RH1ymjYxxQGb72HfLT/q9//WunQel7HdCy3I08aZzffPX1i11Wm3pPa6Ctd+W6okutM8hlvqpBKILfskCOKGUFRVuNW6kH5o+1HyO/Ku3EImBk2rAD2iAigkiHP/743I0OIsdTP+29f5XjMlCEg/5uQ9njwRPB67IylWC+URqHsTEvjPZb89JYUKjtPTRY0Pe0RdswEJHRjaSOEAA8mE8rGpQEn2lR25PR5yw0igQ6vNUOkRcigMwV0NOgr4EGfd60R++QyN+Cea+9+4r1bCXccySh2Yo9eUBERomg9/y2/xikt8bZ60sk7FaY22YdRPmQUuXZs+YPmDHgzfbVrSAZw1wNfQCzdwG0bZo6ezpUkfnqXa1PR3kFJLjqTXTsm2Hoq+l4MuTqIERF6dcQkFqTqKiVjuowymiWkmg56L5u/joK8ikmbuXBdnL6JzLaYFTtoGyV5G4HNTctyQiZrnmfOoofD90blHBwiYR/9BCn7NfrznYXBlxglGftJAhw2jgdRgXYbS5uwK3AsXdaEonEadmbnC76MV+BPOe1Dc3RkaybgY11oO5QP04LY9AY7fhWhrb1JuA9B5rEW/CNjIIMhHhH22Tf/6hbWMaw6h76ytvr9dV31g0ZH2BXY3KuaCJ9yK+cKoxUgwl0GYfNWsffehX6o6tbvlv363NKwnSEEEDIQQn4vvnfukxb9fm9kVPJiHRH0lneAqPmeXKxA6qo59s2x87TVEvxXLNO8Bm6FDvRPAfdXoImGdet/6GnPsfBxrbc9kN/ExWDfziodgNY7FV/Tt+tU4nUU/IIRwnnQQLfur3BqNdD8ifZCJ+f4kznB3th/ZcDSAKF6gO7ofJMjrrNAtpmzbPtkDOPxiH6/usvT4oZ9k122P0lMqodSsuzslnE/2OX9fvHAX/nBqAcGJw0F9M7OyQN6m1/53NyKN3fBBZ6l/GbGYcCFuiZxieigfCR2hHY5eYhBydGH/qq0HF2WEuAG+0jYyqCL1shB982JUDekXld6jD/kx4lMIoe81qyYzDv/c3f/I235w+dUsd3vtfWu8CpdMpf/dVfWb8YMCby7PWadwSQDWizE2tdOaUBWWfTMXysz8BBHmd2GnGi5AB77XJ41XzakVGYAOUCI6tzhJrGAHG/yA0ay4H5B895ozCDf0tA3qqD1sysf69gZKIvQp7SN/c7CDafwyStDEH4eDSAUd5hjvobTx4Dh2dE0XsUiOqGapEAX82crbQtyIn62jDkYAAeXm/PN23lWfKuf6cdIjlNLxQLxgw6onCbFvf69UEJFEv/3vFTXy7j6HVAcQGMD1h7eKmVbrf9YkyTE8uYXxhf7QXwNU26La6da6PRfNiRUdb/APqTQ7glRWr3AAB3jMUBMNCSf6t+HwAUfoCf9LmicPJIu08MLHSDDoemOaVdpZ78fUASQBHD6VxRRWtP4HD5BLloerr1ArfdvyKj/T3pG0QKXI8zQOgoo2NUnJA+Y9sIKWApn+/7orE+y/SIOCrXyp/P/45Sp+5h07LBkiIP0NKGK4zYNFRdP9GLyDxlUPyM1/y5dhE+3nqoBUb5DsNlwJhcXX3n8c5vHETTdtaN/K7WKwJjL2AtThh9yFjrR32pPfEkukJb3NqmvQ9N3fJjo5CSTw12zd8BbdCSU7p3kXnzUCLC0JkAAbyPXNzADFDV4ATnnTut2QHp/H3m7ffZpo9xBfyzTb+XR4Rw5LtzeO9VlqDusy3P2JmneU9geXb+tJ6sJXqf9WCuLTPoF+Sm1/fpmYE+NSoBH9CJZ48+ek0PUATx2IhT+om+eu31b/L09G/GiqN19MPRyYAx9NfKViKjb83BpigRuQewvoJRPm8wCvjznFIH1hcGy0lI5Bc7K7WADbX9SkROYFRzYtfk05SA4wyHwKdlMWD08y/OYSVFus17c6rfdmkeYP4GxQJekjXqUCdYpQNHyHvTW3VMOazqnYrUZZW+0ny+/uLr3Rk74//ZDiUlo776+lvPQXORLAgUajyyDeI1HRjUezrFLlvl3ZaUtZNMqxqAK2XkUJci/QRB7Lzk/Aq5o9Jnv/3tb92e+lG+eMueaOKSTElP0BwInJCWomc0foPsL841qmC8xhbqH0Cra1cFZv/0/blowLWPkxYAGH+pM4ogIkxqmKghzHkDVQkrgoLygJG8OMMEbzEygsddr7cyeDWIsajTAWAGo9SnJG9BB7SiNO/vAXAAbZhMzyGwFHjVZ/0c9CCnSH9bSY9p6K2o7vNWFPffpqNySLLl2+NeAPWQ4kQwJMABSr02tAGjNJOwTjcYfRTK2cJDCaKYW1Ezr07MboVPfwZYiSzTDsodmgKEMFqsG2vQSvk2Fm+Vsmre6Xp/dzv6m+vh2oAc+uS2osCa26Dyt+yAhTMGi7mqZApOgJ4FfEkgASUo2aYbETT4CwdCRsfPXafrtf5EdfrQ0hqfUbYe68yJMfd6YqCg671uPm+dbSTrg/CFaeScpydyYmVNKayATLa59gaTjAODi+lStpg/A0b6GnvldJ3tLzxo9JEBX4Cb3qPE1Mpo5IK1QckqpxAwyBisB4igykDlMIKVdcB4807rxy2gLqMQwKpndbCw9YmMfjuMyN5uU887pr2j88dQ2miOMRX4FJCW0eIWFBkGvYuz0Tr41iubyhR9bh4NH+kEPcDQOjhzQK+iy9GJXVoLnmlHD92i3zb2Sh9J1Iz1Wl0WI/ZCp7z3wpd4FhzeCyAVTwPEnUOqeYWOgNG3QPWt5+AD6N6gTVmIfI7cvOgXGCP9Nk/qud4N4dHuH+eL7xrYm6+HN8lFBQCbnqvzD0hqPYu8tpyzHqwP74gvrW+TrrKfR059ZCnr1zaatn1trvRAxkAuJmu6OdhxUvv0vMeZag9O3xEACtgU35BD2TykedvWzvPIuueUcepAqD/PtrzAqP72DXRlXz+biLf12URQ3V703Nq8gOzl+8gktgr8QXUBopnS7QKnv/zmW//+Yg5MoXvM90Mrrady1I2Bktaw+j50AvjJ6XAgTOlI2lXKtrbGpeiiivb7fMJ87hPuSR8CXzn6OvMnAv3rb3/50X/+z//5o7/61a8PX4/EsBvU+pD0tHYE9D07nVs6L+kV9Me6w6v6TaTVNy4ll5sapNrdEQ86jeHf/+rvfJoexdJG2QuTyFcruH72k0/PaUgWTf+GkN5mmUghA2ylh/Jsxd7KCmYnuqQ2xdhs8aotkudp/1YEMNadd4hg2nhmW45EWkLlKAW20R9Q8NQLtBDP9gD08N+qdBEw+ZaBaAXB+HjeSrDqXDaNFkgkhLTrEY/5BpbM8VYkbSAanNyKskFH6dsFvnx2HwBoYNVj6DUCIGv9tPXYihhhR6F2e63El+bxWF8UvJX1U4uWZ3uOnQuIIHUbjFFKi5+WAZ5VZKqNqbxU+Px8/pRKEi9To/KWOdZa71rpZ8tdTaA03qIF25Se44ix6RcgRl3RD9HQBiy8eq8/vPHpnBbt9QH4arwuVK3i0MnL1bi17W7FGqWpU7Lm69ztrQikfo7siTYngvAWGLVukNLtVIErtxCQp370PIn/eq+Bq6MM2hYvxwHFCkh8DGq21nMS3nLK/rbonDkYbFRd0dY/yuVWuzizgD+uHppZAAAgAElEQVT6hCf7OlgT5tLFmh8HKuycpsC3gKkNjWqR1c8tI0ReTctE0HB4PN4r7WIWZrf1cYbhSetAcrzSFjQGsHktk/eJ7rz1MqAGOvIbGeB7vc/NUYxVU0U3iXcNOstBYpnY2QFUt7y1TlRkjlQI83RVYzDPTNoNETMAAw4nYBGdRbutb2wTQqu35HAjhpGJftf8dVVj0PftzHODnz5vILu5nMWr3X/bFvrExkH/8/dxkjiQ2DbD8+fUezkWlrGJVAJu/HsU8ltBH2i6B0kTUdR2vecT+8b6kVO6pbPSP+lVCg55HUZgjw05dPkspcz0vW3g2G23H9DK1rfmx46V6KIDrObnrCNricPKJR36HNyj9wiy6SCm+0+eJc62nGxHOUd81R+4id0anaJXH9hHyZ1lLWDTa6bcd23Ri3ekOuydHX2KHtT7pBFZ784zv//9753moPa5nY+18tgjv06jm/YcsY1zDQ9pThq36lS3s6R2jhNxLhRBhwiY/6t/9a+sqf7Lf/kv53KBkV1dOmCZlX76P7/5N3+5GROhshKuyBA6rxny49TJaoFs4yxPqN/Tv2H22wvcB/OPVqwINcyrMSCoHwKj3Q9zBHioCy2SiMR3DQjUPoqp32FMS6M6fulFGOaWkeBUGiFz5taLbgMR4IBBFHOihDCO/a7ab2WqSA+5GXoOIETkCHozBzEa3mpf9XnTnlyT27i1IfY7Yf6XNU/ESs/C2Iffnq0i5raeVjxraNJzvhVgG7OOjL4YvYBR5n/3zw1MN4/w3BqCurv8Nqpnzk9pKZMDcJWIkBLliW7oe9bZslVzxgNdfuFO8coVveXP0U7SVPLbdUUd4QoYGyXca9bztXKrAyM9HvV1jNGzRajPyG21gZLrpEvu5xnyf79WblO21dXvln5CDYQ39IzzHZ2GIbCXbfkoW+eMKnKRAybwBQcNAEjiU7WlCKZohzxTZYF1bJmRLKD0MZCez67ZyWNjvQGjtyx4vXPQp50874zMdxxIMP0TGQX4oM84WATtDbAE3hONAvyvoUvdTMYnMIruhUY9TpHVDn12JzjYo7HbYM33bC3qb/GP6xWmrFQDRfWj9dBYSRlofXyM/xNJBPgzl1vHNBhlndDp0qH+LNUHdpue6KgcqaQeULbKsiuJDEhFDqAH+gedYP4mylq6uO2S7FvLXc8B8HbPq9ePvuCl/s48lx0UdGWnmrS+eMv++ftUU+gxqC30WwNQ0yc6+JHvBywT+IFeZ8s+uZ/BAW0L1QalkEQL1u6Av+PE89mno4fQbfAbfGu5ywFHgl/qWE41vMbYqFcsPmw9g0+tHF8HrAZ1qf13785128rt97wGjLq/+a3xaOfW48id93q2eXtzwxOxBSOsA1vgsINyvPfV5+dkPGAU5+OrADXAMY4bkfRfqvzSbOfzOdFRrR9pOprnD7M7ojEpl9jrO/ZYjjntwH9yuqg7KjqQe6/SWXqf9IyNSIdXyPVHltGx6tvrOPwBT3gcCUZsXeDwG3RT+3sgdXaTcNKtu/6vb//2TTC6jJtSGzSmz2EiTzQlbdRYK3aM3p3j2IpB74Oc2xB+CAA1eGN8PItnos/tCZCLJoOm7bYhkrf74sHob6KtCHIDaj5DeBtUqc8nAnNy1fh+tyEqYvliHAqoMR+AnJUgnl0iJIwXY6fI64uBKM8XhQ5NWateO5iz59zGYpVmtsZok4gx68qduYAA2kNIea4dBeiAUgKA8W7/1rNroGNIm3f0bysjKRLRoIqUq52es5+tbXMUO/QnOg7f0I9BS7ZZvNWT3FC1DX9p+7zHxTYE/Pnp1M4jMo+Sw1jwTM+7jaN5eZSlaM2aQlfLm7z1iZRhsA0MIlOcLv7LuMsYQPXPAR8+4wavDwGGn7leE4UVkGvjKQOlAyDKjyWilwNFUohH6SWyHL7XO0SahOXlpX86oPSz2WEx4Mod9opcWBHnrmZd16f16W1qeARl2HMQ+7IuN9/03yu3Gd/Ng6z7lrCJcuW9ztcExHid4cs02OvazoGKtvchJoyIeMwyFmeBW7Za/2oeOoDSN9C0jnzRA9ETgFGi6ET5MDbk6AGSiYjQb6e9wEM9n9UriVZC6z3QdoGh1WV5kZxV1pYDqpuOlYNd4lsdwLJ+nN+iNwbfOjsg/K00rgbBXTUEfcMc3LZqr+WHMd2Au3Vq647bOUC3wqf+XTs4DeYalPbzrTNoT/LUY+7P7RjJ0Ads43DxjBxCIlstP9g0Hch0nyPXd5oJYNx5qaMHOoKubXOih3b85qAQ9rX1qIIv/knkkUM6OIwakytWaBtXTrZy1OeHnEbd+OTPc3BK1Uw8runv8O5xtqgHrf48j8kd1fdff3Oid47Czzwovu8+pO9T5B75cAQvmAKgDF/YrtWBSq/LMCJgF/CMnZHt8jM5X4DzqvFshH5mxrWgVDzApvqCBkVePXtvi+3pfyK2X3z9lInSnDQ/eIscV+ww6w/PcAuT/ta1n3JS0cHMXW0q9Yz10nxopx0h6aib9+Cr5W9t0yNML0Y1you6b3i9LQxOfh9i9LbFKi1NXF5y6ie2QNMPzwIcEJCVrPzjRXlkXDxD1Alwos8d/s5C20ujhlfGpGfxOBgDDAWotrGNIbCRT8SCsdiwm+kf4GOmy3xvBQLdWnEDTl5ok7C+2oIpG/wLjDb92JaiP72DEbqVIetMf80sGNJ9pm4iwUDCtAivFVY85gbrbN2hrFoJ0waGrEEW82wQ2gbiBtWmaYx+n0ptsL7zCagC1LfRZpytJJcXK/LdY3lo++zfevzJiWG9P55TlDf4Nq1zqrwPqmFEm3d+nkR85g3dd63Vn3L/kv9HeSkr52zZ/1xg2cooETeNweMKiHwLuB3anW2t5ZWAAX+nIvYDOn1rR3JmtW2vE51aZ51Q9ylXt3O2vpVgD8BT2TcD0AlbfKIDY4qCauwjewKxx4gebpUR0pYTTpDGTu7tDYb8d4yG5xzHsPUK69t82/IA37DOGAx0AQYJMIrhpT9yF3FabifD/Q9h3k3pLf2cSPFxopENIpWe/zzb+tlrrGh4OQcNktCHvcYcPjO/F1js9SXFo2+EgpdNE9bj0sO3rgFg83lXW3gLpJE7TJ3TNYyqFCDeSdWUrX+cyKi+0+1LulwAWdI4SZ+4S2f1XPTvrisKf7T+IA2t9WM7dzdPdfvwWDvkPXfbnKTBNcDRM7zT79J220mCKtgv9CkRrrVhb6zXmeeT19tyZF1kgHjAhZwQtYUtwL7yma/nHL4Sz+p5nHgA7Gcj45JdbqcDbHEAmG15Dv6Yv0WHATEGOAHtpAVwocZfdIBPMjMLrbF8Ok6t+SU7SqRRKTJq2cypey28wf8klbK26ofcUbVh+5ybkzQWj6MWHFvG7p6ekdPsnZpECKlGgBNOe6KT+v/1HOwR7Szr0bOUm1zHUfpQ2/xKgdSBpqQAqT+Bb3SMHXfpCu1WZkdL+knjWX5S3MYR44ORuLWpbQ56Ru0KaOrAkUo/af3AU4c3noNLYBXAKLK4ejI7hgukoWOCSLZLf//r/33mdDRMe2O3YkY50waD9+m13IV9K8OjuFPcVoosBqnBlE6p8XkLNv++BRlBXGWVaKcZzdumT+QQ4IHyaCACIWH6nj+L2wqBBGX63zINsw3bSkelNtpoAHQ+RD/Nv7fNFRnlb4pwv9A1uTBqz6BvGJM5YyhRFGtIQ5Omu96BoVq5Mc6+oxnFRD+8Z5oVGG0GbeDW0adeH40Hp4Cxo4j1G1Db/NH/dn9SWlV+CRBPOxJ0tjQl5BJ6IqFv8QxKh/elPM5zr7nB0EksZx7Kdh982yWQjiN3FILa1ZzXoHEAKOCf9zmwpJwgKQH9GCzP+2yJmwe0Man80uL7vv5TkVHWmjlBa3YKbt5kDGet+i8teHIK5Zxpy3Y6FhDdO6xz0lM5Y3rZIC0KnWjLI8MHbOpqyo99rWDKVykKk9OxepcflLTnfemN1S3ha95p5wejg1cPHV7nm0hQJo4OQHegXJnDW7rTdMt6EWWAH5Y/UiroTPtsy+NYsy7+nagX4A6QBfg4ecEn4t1jYlx7el5jyhY3B5qgR+sB9ecxx5kBbKBLyB2EZ7Yf5hPnpr9fWyEADl2jN9C/rasO33GzWbaRk4ZCvqjT49Kn7I8iozj3XqP5zvolYPatNfYYB+zc39G33v9x9Dsl2NgNIxLJ9us9P+Z426q2qehi+EtyAB8gp8ht0wO63u/zLjrm1um3jPP+L3Iav/Uv9Dh0eOiDHmXNsKFuW3Ks3ZPkYlI6iH7lpMqZ/O77c4BzAVy8AZUvss5PWo7aMmCadVzgKkCYgzwuKaV0kQGT1qcTFDoBIvQ0EdNzwOuL3GOv8MlxhnOA6adTbxOHFVvVaQ7+vvgVWlsGw+84922fxDd/eXd4XiDWbUc/Wt512DOgDt5iB1dz/3zodGzHAX0/vJuT9kMf1RYVLfXZ55+fyO5x5E+1Ab8zPe7hsTgJAEbzXKKx6DPmr79J+1OagNoVGFV/ANjeQdQzpF04Ql7XSaNf0FXwc/MqvOSDfP/wV/926HGMAAwKQtdn1OW7o588KxzQClvv9N9sY66xyOKtoFa/CAFtI4Qt3PdYiUhofF3HC8OHF9AEVHt3tBRCNWO2gryN34LMEtYz/hNFYg76d3tevEcERCUSWvlxGhDj1MDPa5AbddSTmVEn1KqP7qvp9qJx54+3FGMbBoyexouAAKL02ebAlGePwYaXAIZmUhmIbLcjYKtwYozhkRb2m5a34VCawO08tHFH+NkCs5DnJCPKFRoDHDp/BqBLqSeN+RXE5frG3CQCX2Mo4WGJmKOFStye9dpT2LnB6OWUupSsEu6TH4gwm5ez7WYFFSDq9Y/cAYrh45+IHBSNe+35d8scY9Zv3U2MorVeSMF4GwJtueuAloBhjJEP+lh5Z1smHjr8evf9meimwtMjR17/ed9OSL3fY2OrB95qJWreKPSs99hmhufgH3Rcb3G2vrm/7zUg0q3P0D/vOfIBlzgOzQ/REh6K1Ac8g25AjvQ50e6NdBfos+JHfyoqk+gKYNv9hB67HZ0ouvrQ//DjgpHIKZUZ4Hdkqou0I+fM59YptMkaQVPTsvTGDdpYI8s+EdHMm3lQFeGnOFsdiTYgozh+RZSbrxkroLX7ZF4ef0KrBkpJ/YK++v3WIdrmo6YRnzdgeUDhcwBJzwEq0VGty28Z6md4T7RGj7XO5N/0q4M9be+9ltEVxxF5dkWIsDVwXRnI9vnns6Nh25ab0eBplRJy7crJccVW+3DfOJ22x9lppEzcjiN6lYibwJEB03CQd4pmZ8H8ldP0ihQeBzTVKLKz9Hmcjo9zgElgVO/98P0pCC/giI5wdJdLOpKaRZWQ3j3TGBWpBEvoPSKNknsf8Pn5xFIp5WRbg66ULZnDmRxQRBd1dFu04ZAROs/YZoIUHufMW/07TSopU8qrJb1AbQlIIue0ofnhqINtkFPWzNv4s/PVUXb0HHoPLKU5up0EKzznONKiRTtyjkATROOsg3hOkdEGIRh/FASIGKXaguRnxrNpZXOj4C0g+JZERJHegtbCxoQYTzfTShyi6DcJvkTWiIghqCIEXm2DPYDcPR+ewcAbCARYCYwfj4yo1wm3NxjmvTakGAOVlDEzKYIUA9FOAe8gnDcdPiFyEgXC97R3g4xWyCiVXlMUU29fcbtEg0kEsEuCQG/m38aowQOMyFjoE7qz/syhFbqBVwErebCMi/ZejIbENeuDkN0ATH+znURfAM42mmdez/VxFsBRdvA88wW0tRA/RuBJa6FPFLrGtzTpgyl5GVCIsfVaJ4LFwSUA7OaM5q50raeVbUVgkPtbNF+NXU7ThoYcGrGSFG3PAAwiDbZV3F7GNFUhfMNN7pBHtxDBsKPqklV6/6wTpYNkNFgvjQ/arNLLLgvb8f39Q+tTKsnrUQ538/tbc0eGkFv6h17Nr/DjKtc4ogKBWl/dRf+W7iLS+eNUG+FddAj9OuKR9thuXrlMlJPAdesbQGmvL+uPs0JxeyIpzFGfW+7qYBZ6yWuunN4YEsvh5YQtPTlolMgP9WfhAfj8jrSyNmsTlr9z2BOQKT0w/yt2pqgoBpxtScaseSzgq6ht87h1a/Zf+3PLc3Ia28jSdvPO3Qdr3vq39U7Ps9eJberWQzzbtrXbZe56h230Tlm49d3LuFMyDh2EnUHHnnPaOcSUKB3PEGnDPqqNn3/UrsaJzBH9tLxnB+iHH787292J5D/b5icghr1vmwuw1jsCb/oRGLU+nshog1GXs9F6xgnXwalDq5N3qsitxqNcWL2vnFnmajpGX3BGQsGMHovAGfJ522u9r/EbsJJuk9pryqFfhzVOjdsZAdaaCbjqf5005953FaPX2MndpAxX013erOYlMCrabIQ683jLxtuZyhkKqpBYtgVyTZszZ4NGldya32zR44gRjOJgpaK1BHzUxndTsknv8f3KR1VD0Xw47+A16NJOb0WYACJEjQBHK7TxNG4Qun9Pgj6CCdiDuV+EEA9eBjb/po23lDnKDJQtBcx2pgi1ScIhMgzXjAf46fEgaHxG32yhAVxYLJX+wBCe+T0nYdUGAI25vhrkWYx4DXqWE6T3dlArj1Zy6lcRAvqH8RAWmIO5QDPo2+CvDbAZp26AwUjCUG2kyX1kjAAIxgQQBEg1XW+6t6FiHeizxwofuY/aor8NmfknuUZ6liiZ3ndS+wgNThYORhsV/zs3tDAecqhYzzGD70XCTd+cnqZdomnyyOGL2zDzt/udgXv8M0YOMDUNtg7sePxedyvgk7N6/j6RnJ8mn85KMB4oXjkgqo1a8xn/Vs5o/3CaXm361OZcd6dyTgYVOuw4D5s2MuKzNt9+/c2WzsHgHdrp/4nsp7zTn3OtMLlpKnoPP7ezxxrznZQ+399z0Rw5oKXttJZTovzIXMsIcsK82/lBJ6ErAaZ33wJKls+kMC24Qs8BfnIjTcsfz5pncFDy/IKmpIXcWRTIBuNkfPcWPQeFOJ0MiPkx23wN4uB9G+U4d6snr0tHVr4L3Hksb1Rl8bM1Ada2+Y3c1gbja3sU+Q4YBTBw49TanIDR5ptbn1oek0OLDPK+wJJlOJcaqB3AVNuz27bBQ60zb73LM+jMIzfHfvBzR+5bh6OH3wKbAKV2/Fu30f5fcgNRf8d4Do+fUkmMo/V76xD04UcTCdQzckkbxHEQUZFMbKIjrYBD1c1N+UZAG2Pib8932rVcTPqEd+ymPX8+7ThPMztNSpczsJpt+KMrzul7naI/h26pgpLScvOs9VMCTUv/lI6C7hykQoeDA/gb4PjjRBU1rs9yAJbLVeBD5tQBF7UhGqgGKYepFq+wMxB8hC34YW540r8FknVIzfQRYI+DBngk8vvk9B5Q/W4OJmHfvW463BWwrHcUYUWmKVNH7VL4gogoARwHqsaLYwdSn2NnlTYH0PchQ9U59rhHF+g6UDPSlfPGYqD05X2i4FqYFQFpBbhKSmwsRVp1MVeJqONENpaJq9EGbHfUC8KsMCVSBtHpH0HQ3yIGeQ20JyYgPE6bMH8rlv6uDc/SYjwTjRdvgutPvdAlXIwLBYIBFRhFcdzjaDq3gmrQ0mD07gNPrZVVGz1otgYrURivybWd18AdJWTHpO4Kh5lxXFaA4wnTT8+TLQL4oJU3gth06H9b2HPKkvfXiASE9hhQHHhrerYVnb7nb7a++gYm2j7PHIOh09DtxCEvJJ8j6IzjiS4/OagvsqA2HfU5p2Blq3EAvd0xJ4fPdtlRypQ/+RAY1QUqr87SswXo+b6k5D/UfWThuc5Xn7XR9ja90nTmN6dQuZlDoSaVYSLn9lnXQzfNSXVGnbM2fwuMwlc2KkFd2gbr3RFFOtly8vwzh22fvMjQsUtXsQbHeB2w2zrp5rNdywBL+BGF3cAFIy0QynstRw2Ouh8i6/BQy4HHFjC6pVKIOKasEQd36B/ZQidh7Dj4w2E3GQA/m98LrrM22IOWq/P8M3qvV4zkfhq9Aa3bUfYzdT1v02l1Qslt26UGo6ufFQ1StYgy0CruDS/oNzmjrT+b/oxv1yc7CPAipXfQbbvzEJ5o/rlBIfzRfLfzDODEHnSQxPoloLTbbD3BHDQ/66o45eT7AToazLbuXxub67q9NLU9z5hVmg551e8GpWf989k85uBHwNsvZjxEz/x+nFrN4RxaPLmJ2mZ2X0QS4zSuzhLP2ZnJzs684Z3PGZfT8lSNQk7SgFHTIRE/R0KlJ5MGo4QWtzmCYJpn54U0QtaB9SHdZx1RDtoEsJFOpPcAXfq3dpL1jnIpz/wPbiKiii4nSNHBGsmgrtv84+9+7wCEQCl00HdEmkkFUD+fTc6o11VXhApESr401uAizUdtKBf8RKifA516R4dN6YNniYhCC2gD2ET/4ehYd4zcd24vOfIdKDh0P5yLPNpZl8wpcr7XgZYSR9ghWN5eANkCyM0HCG8vqkFWnQZuoEEbbawRAIAkIeNbmCHaDR45ZARRGD9CQbRU7XIqV+NoovbfjIN2AGQwqG5ZUYI3/Z1oy7kDl3lBDxSBxgzg8eJGKaFoVgnWgjVTQItVuMqXsed3tjkwKt4qSKi9QbSeub34W+Hpb643RNDa2OnfMKbAqJ7vPBAi1KxfG33mzpiax1owWeNem54bc+2i++0U6XPmxToyTgAwtGygrXngpFhp1rVw0OAA1UTuct2t5nhAYnKZUgzdAE65NAE/zxjPydQWYPPIkVUr2c6D81yyJXrGPSDYfcjgJuc731vuEhH65PPnBpfmo+XDeL5024ri8NhzwxJ8D72kzD73CU5tz537mXWCXoeZpOz101v0JyJyjIbnIOAwI/WWopRpnDobmdFvnnPAEo5Cl6JSXyi4dXQS0YfncKJt0JJKY0OssdmpeA4stV6DHsivnsW77/dYW3idiChtkSuK/Dd4M32jnXsHhSi6x5Dtti5t5P6zfU1d0l43z6/0jGizuZFXJBNZtswLTKToO6CrIzceb3LpztieCB598hnrsU6dOEkykDQRG8jICrLhNqt9UgDYyuPwnFZM7TuvXU6Z0hkkY7NL0LLutasDSqxB/26bdBj2tVaqwChzOM7fAV/INXzZBr15p//devaWN8bNblafKres4DxUEMd6P04JYA8+Qm+yG3TbXuj/5xzgQT68BAVKZd/gR42hdxJsAxJJ+yxF7rkU4cuJ1KkPrn30DpPOO8j9HZ5HFyvNzyBrnsU+Y7dM4+nT0cJceCPn1kEeb01rZ/CAKS6fEawRwORHpZsOMD8yoYOR7i8RWX3OnOF16/naSudzdIp1dqqhHDurAMFcoVlBF3Yavv/TiTwqZ1Y/7MhxFkfXcWp8tjkzH4FZ7TjZ+Rk519a96KFT7brGU//WNj789ulnc02oDh2O/v155qXfAr5KvyFd8dQNzk1bWV+NxfZqdnaRP+yrxqA59zWlmk8HBgnuIUv6Xu+pLTmEFLy/+R+9BE+jXz0GwCie5820PgGXu1N7UfScmbTurvWiZrtD/3pLQPXMAikptxgggEhHmfRvam8xeAwZi40BQ5hoGyUBozWghOmP7juCQYmgFkrG2lGLGfwqvFbkKAuEnPGSr8qi8Q7gjc9ZtAZurYDeeq4VR9O6Dazo1EBxo4JJ8P60ijq3grxL0fBdAzdoDAgjVQJFY35JcWK931Fp/c0aAvIwaG2o1EZ7ZGyvwi+9Tc86NVhgHfr0IALAd83zXM8HX0E7CTpzt9MTYypPnM/Vf49V7SppH2+5I8Yyep5vIkV/HvDpNdTJeIGHAEzNRdFQ/WhLA7oBgt4J4KVwcV/hqPPc0KNlLjbtUUB14A7es2FMkr3AqOml6CdbxmnE+bTT/xcTAd155O9V1snhEjiFL4kOuD8BZ6UXBECRW7bX8wG0y+G617cdHM0V/gEgig48gzKEfndkXsaxZRmarCymmDbKfPXNjJ/DLNIvUsivRvWU0lI7y7uSgbmOkPXB6DNer3WAAXrVuZ8BXWd9H2PisWaH66nX+fDnrUOoJfpU0jxSbt6v9ALm2DoKurRubL2+vDLjWYBVgIo5UscS5/kX02+DVPOGtvOkSzS3GYTkQX/rKsHPVC86hfEBdH3wD5u1OrFzTsXnceZvu8eatA4GpBkE5vQ2/APdcTbVbuuupqFplgMk8P3qqRAZgPCeA4hz1gfZ4iT0+tDeylxALM88Ovbwac/39PnUCW29ADjS9rNwgW7Q0XwEDk3/OK8///C92/QVkOiLiVI6R3RkaHVlcsvp4wbFzkEXvecueeyE7U1yLdcGba7oyQ8X7XUItMG524mu4bQ8u5cNkuBXnr3beIkQDsD+bBx+2dETUTw6/8fvT3rUu/ktvfDt17/0lb4CpX2Y6I9//P1Hv/nNbzyuf/r//tE0/WYwl29eioN+1uzPH/3zP//zglnm8tVX37hf656hvYrpq3/9L0Cotj3+oZf+1vppPf7pn/7po3/8x3/86JNZevX15TdfW06/+y7gWQA2ukBjkkyBBTUvcA055LZTGkPs4hnxCVK1Y6qxAOAP7z/VGn7xH3/z7+azR/nwIopLL4qhFHbGsAKoTjHb5zSoB7/b/a8qDoa8Beat7TL6hjERePXbCrWVHwwCAVFCEIl+D5MegGPD4CjXicDcQomAohgsMCJyIg1+P7kxMHMzPOOHpnir/K32Cb03YNR89bmFPCfR3wKjrSiZH2OGDtBIa6f+tZai449zM4VBQRLU1VYr0r6+kPl3H3oWRYChJzIN2LAxrpybNdwFPgCGDUgaMLAlYE8xjA2oNeNHKWH82qiwzvZYa3sQGmG8XhT+tKf2mxZ+f+jDoS19L2Pvsc3z0AcawmPqh8gA67d0Dhjdunmks1y5gES03isdpchQRUC7XM/p68gfPPeAqqdsjnl10Pctb57PRqhyC0oOIRG50iL/vuMAACAASURBVDM6AUv9PxkjtcOBMub13E1/DAEyAQhQjhYOhj7T8/4ZRWy5D9Mh+ytn2TaDPq3wbmDR4Aa56AMeL3xNRDYfNigw3ySSuUY+ukTpA83fAkhsmXo6sx7oHBS2eSGR9eZfHEbrLjn8+pGTMsSgHeRB67xAS+uenGHumD+q7YmUik47jkQN0dTdDmC0wcELMEvQgVxQaNigy8+TqxxHhufgBWrKU9pHYBTdrbYEOG1sBUAFQnKXuQuhpy4rqSNus+ojw/usue1c5YZafw+N3xr7rT/vv38OOOJzdiLuYATzvHWn5Ahw1faF9lpH3frX8hrBIGrLzsILbwWUeQwAwthQxtPLgu06DsZxYtqJU79E9AQqvbMzkT3zV/Qr+kBF5rkgwbwd/YYjho0TU2sO6HYcsnXYUsJJwU7WCn3uG4WGHwwsY2cU0bSjk215nTpv3YssCOSuAyS7Hvo8dDm3c2FrkGXwBGMR4FWdZOTxyy/mINLYWN0EpbH89v/97Uff/0lX93710a/mXnj6/2l2pH73X/+rD1AJW/2ge+znvb/+67/+6KsBrI5qZtfRumo493e/+511ikDl3lA2xfuZh+1xdhv0b+yV+lSbtvuKwGbnVoXsv536oXYwstOiUlGWt3Gm0RO29eKIalttiDa/+vbb3fnzzpHSM8ZBES8B6rE9/mwitwqqiG7Htj9ltXwdaCuQFgwGr994OIAaJiowCjCxgdl6iUdJ3gCSxUDYBAKZGODGYC/RDIDvElBX2AUItMDaC/HVgucGJsAphIB5ABo2prrRxVvtJ3H5PUU6bZG0i7EQGLUSCWjA+MK0MDOApL0rFAeLqnmwTdtGQu8S8ify0GC0jS3za4W6Yw39RRc9pzZ/+PG5/tReSiKjd/uAUdav6QaQAFjxDDQnhO+o7H8DjKKMMT6tENogdfvQRs+qfUo7vaWw9azXWCVvJkJL4nRHw9ox8Lyyjfj/M/YevLYnSXLftH1txyy5WkKWSyMSMtD3lEC3XDlA0JcjRUIQOcOdaW+mlREVvzxxqs8b8jUa995z/qYqKzMyMiurqvXU5HP+B4jRfb9zQK2duHlDokP02A4mWyIhsyWJWa6707kXGd1zxAMWHeKZMNcWNnrPj+O0m/StnakNJqmPoj/rzotMEWB/7JrawkfNlvs4/9tuMr5NRplGc7/jTHy850XYjA/zDOTl9oSEkpntYz277QQSZC1w4q37EKnWJbCKII+prCULmelp8sBYmbxMrRtO2/KfNmP7tA988H1Vew24W2/CAn6czCgzBLTXDjk6JFkyznK8kFG178wSZZrxWuCw7a+M0R3wqW1uay5uPd5MbAKIG2da3uhV2+DqWt7R8mzc/ik1964bdobuBCy0BTIkO1AWlIyzyV+mHlnUhZy4n4xR+7TeYovr/lT7m4zZrlLjyJh1qULbGvKh3/QH3QFf2DKo7+1A+GcyfVRG+NHYAbt+2DajO62nYMKelLbk9LTw9n3OcSabamKjwDN/G8NybDXH4bKFnlYu6npNNduf1+4LtvcxCfy9Zz0nw9rPRU7yG/gH29fgwllMncNg5kEspDFpTk2qNsHfvqbNbm/IKf1kBozxQVbIgvExxmWPUkgf/OJg1UxJZ6tAZQ6dPfzyq5NhHNPU4R16lwPM7DNiHBFfmXrNNx99YDIqecEPNiCP/1abWNRMMkmfSS5v5rhR7NqEODYh/QQbmTLHh1k3U9P7TvwPfOi9EGE/e+StvU29RVXI5RLcZJkh5yodcKY8yQXdq785dlTv1HMUJMhe4WrvTr93DHo1PZ3qgVAjEIQaAjBDnvoEJhtBjn1ykjYK306wnbyVMMbTAuV6lBGQbvKjzyBIGkSyCXyuzzrd/srg2ikotd8ZN8gvfYBYqD7J96WffbwWUV2TpyabOEr6pTbRbu5p8AJodrTyyw0cLV+ACDBE8Te7nIhknVwfUVIvIoPAuxg3yQUZQz6b6AOGGLfkczuyfibtow8AMQSiAxS1WYbVUbRACzCDuPN9j7lqGnlWExFIP7q1+2VWBsGkPXWOCk743eUeRV6ROeNMZtsEKAsjAAn6N9xmNyPfqb6QRhad9KESu1BJ2YhkVy27OCkyZegBgUjLfAE3+5jSXmSva5GrTNifJ5NDDa1P+lAb5nvIq8c8ZRlbqB7uq2l67Ji26acWKDXesAUQmRbVTbUd0I/WC9rfdmLHF2DW55TmANC6n6x76wlkg2dx/RLNnIAGXomM0qaehqcMgxpR8GPxb+6zvqg4NrLEiVqO89nisQtcj3O+M+B/jDMhI3pjxQ8zbuB244QzUyr/uDKWi9kERVfG6NYjrm+7pz9uy+gY5KMxCRt9PwswprPp70Me2KQDpgTT2iqLZyqRwC4RYAx2QDLjlsd9+EDj7a0/9An9eEVGSb7s+18EfP1dy8CYn6lYyQNcwq+9aluX02FP/pkZuk6K8F7w0f3IeHKv/HS3SZ8bmzJjZuya/zn7HFn8MBm5Dro48eddLSgTec20PXi6PmAypPwue3nzwdm0/SaQ7IKCDJxRs+/JXs2TWVRiTATHeJJyIpFRbEyfK4Hg42Ljt/Hr6LHvG/VSnaVqk13zqsBf+6Q6g/fYG1pE09ngwf0vvvjCZFI1twQUBORqs/p1MoVDwobggSOffPSpuyQ/8v38/8knHznjyfQ9uKYknfVj2gG/ATfVP7LJWmCmEVSQ0bzj9qvosu5D7/yulPmQ+f0mhw6wSEpT+b/6za83aeaN/KNDmrXxWI68OMNeBNRJhxDub+dEKhFTjidVPS++T7MdH3/62WNm7l9+/PedGfUDApDtNEjr4hCcXRshalCkCJAaGsh01U1AGgj7PcLZBuFWpCdwjlF0dgsFQ0HWYcjJZSX7nVlsw7SDSDpbGZgmETcgYLAsoFD63ydJTKqb6Jn24gRh/w/DT1bVGYBHVNtg0KCOzJAXQEAfAGvu7+8XyEcpzqrDU6dDm3StiXIW4vQzdG9vwk5bl9AqEq3prTYSwGv7kenU7svbyOjPgDpKTxZCuied662OvJ1Q9PdtZNTEZEgRGVtWmjJOGDH3d6StNun9RJdLQgTsMUTGHeAEpHt8GDOuxfg7K/aajJ6pWet2TUHuQhhtkWTi8Aj+Wl86C0z7PJ6ZzhUA88/3sSAtGY0fB+yQhx1VYYTHKyd5bNAR8PSmyjkRRPdp2mqBUJmK2IB2k2j90QIFO7/JODsT7UWBr2v7sNeWM4ECz0fvIJ7gy5JZEerO+IxpLmEUyEfPH0T92BFkl5/CA0gX11pXNkjIjhv1Po9D9qltEuHnREab0ckWXtIFPzf69/7ohHHsqvEEz79PphlsYMsvj6myM56Sff7Xwc1NPlu3wIXGrPtZ1I0RqDMe6P87MzPD+HlMarm+PmeLGMqjvNn3TCH6OfOyDpptIykLuFeT4xt2V4E0lLFu/7S+LBla40tOFqL/Wxb2YkFYYymyeYXV1q2Uw0ACkSl6hR+9F77dGKr79DwyhOAw/bvHEfLSgSh2ZvySbsZG9QzKKLRGRO9hPFmMhJ1QW764nBrSV+213WUclhMEf5Y0JhgW8fS4KOs6/kwZQWR1npO61wS/3N+7HyhwIPmwmKcylmmE6t5FWkV6nXWfz/0e+c7IFkIp3dLvulZbWH0+29c5ENXJcVnQJTIpDPvm69kUfz4zKdYCoyGwh0hmO7wc16w+mMck6aHrVGMqX6eso+5lGhzblTy077XarWys/hZhxrYc7Ndah1ccT8kQ/vn5Iww9Q238aup+lbX9bKbirVvBQnBOWdMPh5yq7WSH9Q6NlXTH/GhX62cf2RwvfYSqLdPmJ5l8pulvkKGB3SEYbTe+wd/KchFbrsXAVwnIDEyjPZ0bMsiAdzQNaTjCP4Zgh5X0uJ4JIdXvEFH9TlYLEoGB0ZddbfsYk58RcwBFPxWNm9CNIE2Mq8YQp1qP8q+0GwfY2ZY2+CbK3NeOUZ+9uubVtYCf+ulSg6lrgVAxZnaAmaNrsNTzehNo9ZMpBGTfDpw2viJ1vSl9EzJkCug2oevPGG8MSWPOan0/b8ALeQKsLfMtUK/9QpEjeteArd/9vCzY0TtkXDgFCsCtC6q/mej5VTDVGRvkgoPQ302O3N5konZrIP0NyexTKpK5YLr2nUzDQkYh5u1c6W/riTNE/j9F/vOl9TfuAXIJGfXGynZ2B73oiz53BlhbbM3n+lsy/1CbMcumcy1nUIMz2IrKYyRHSLlX4itbl4wR0/TIkL4gc3Dl1sF25rp3p1XTns2eB6+Qjfwvz2yy+yAoDyKNblo3kgFsR6EVsKwIX5ldmTMNH7IkqNXzvPdeMqHOpo+DPBmrU54iDHemKDWQTKvfOKsFdtidfrL6enEn4wlmrTzjpND7xrTbXlq/7uewSOr+HNm+m313GZ8mo5qa9/ujm94rdXDXC2rzQOxs25cFgL1Xc8uELdfQQ+TQ7ev+rW0rh1RZYrC8gzmescRK8hbBroCmnwF5ZPzbPrEP9L5rxntM+l0e59QIE9xQG914cK47esximm673kkwxPOZ/mWTepI1OlFpAzsFjaORtq1k2NjKq/0FMrVcEpxtP7O7B3ak54kQST+07ZEytCaCk5lt21dG1tgX3DYZnQDOJ91lVopEFrYIRuhd3k5u7mdlu353Xeajqsn97NkPYZXI6E+z16eupz96LgukcKRnb9PDW8xtpv3H3s8CVKby1Q5hHmtJjKXzWa/et73tjNwpN5RNyE+pzewpqnHwVHlqq3UfpQ1qy3nuyfTueOZkKuyCQyTcp7TL+JTElsbER1ZPBtT7kiq5NzWjwj6RWGWYD5E+R1r3ATqeVRgy7QMlhFN//ck/WHE3aN1Gw5nYOH6mfpTZ6MGFjHbE1UCGwfEZZyrfJAuDa4XRPVbEpIeJAIjoEKBBt0BAzyBCgIjxmY7T9L/LSTQ5W8OQkSoLoWmFZJb6RBuirp52YOAA7BtIaGsDejvWdqLIDoBo0Lzlyt8/TE0LciJa1DOZ8m4yCmC5TXFGkHna2TK+xxjC2MD3SM+n9vCF8+PZADD9YlzVFyIugJ1IE7LLu2+9WUMLODIeDY49Nnqns4lKsmS2AFuwoY3h6qcMUM8AYNBnFtTQDggvwRBjAPHwVKnV7zgHnSV/SMNZjejvQkbZMxG5Q0oeRKnC3Nrf121ZEvkgW14Uk/fQX5FN/x6nppORAHk5JDavloz0v2qdXGqS6FbfuxYsW55pixGPX1bNCh9wlHouZJPFDosLQSVOTmqi1sQUO2/8QEcJaCGjHRRARiH/D5s6MuR52N+DoNLCFPRnjDZTNMBKXZdOUNkASWMQjGn70C4KjD0BMrqDQ3VGJcSM3RZot6rhPD7RVfqBTikzqu+kSyfzkb11qz30yO1KUMRzliSENDTObN8eItnfkJfIKO3Tlx10enyiX2QaybRhW/qpBICu1cpt2YD2VmVs2c6JF1O6sjVpKUPY9tQqdHCFPrXPW33YI6+eZ/CWVGT1P2O25Da1stJ1Bw0hDz0+7uNk1/AvYFvryW7pdcn4iYgly91tAEuZ6Whsbyxn+n37K/svjH7o/VlYKFLFqmn3bVJr9tGZJsd2CGbJ1PJ5/7T8867GMNteMsYiM7RHdtX+B4Lk0oMkGyCP0gNsgsVlwsDWa5PurKcQrotMSQ9FfvU8fIeTXtMOJSJE7pzxE0kcWXwvEqbdRAbfRHw1Ja/7tCCJf7p/ecI0FUKr94m4+bSiIWPUY/qc+WQiwSlt1o+NuFRs2q77Xfs6bcW29a5OHEFIIdz4VMnhbG/5k0mj/vaq+RlJOBKyQq96r3bGUeMrPVCWFAKtRW16n+T0yWcf78r73/7Nfzh2rAXB8QNOBkJG/+qjv7dkFAV+APNZ8GDljbNsYLESFqhZUQoYG+Talp6IbgwJZ71OIlNzOPsmKgCkIgH27WqQ7PfSF0iVvgMgfE8uxukh5CUHAe99jgiDZKEZTaWiU4BL+2+C2O3qvbl6Cp97cLg9Xcx3AHmDEGCK47wN2l3LamlkgsIsoZlp2HbktJf+dX90XUf5BCYoK+94AtxaNdpBhK5dB57gAVDmnZ1BtoHbeA74EWEpYkQnW26Mx0bDtYn0HbzQpyZJDa7Syc3cyIGKrKZes8fFdpIgpWWi5zPeGDqyWqCUTokMDG2AINpxT9RsfUsGrPXJ75gPcPDYhfsxubQmcJBRgc3q0LRV07SujWL6JNkNOxPZxzSG4+aiTk/kgtpQtlMRaCtLytY1IrduH5tM65nJMLm9mQrsraN8fRZOqWb0T43vkpjgDoQOp2UipuAhGRVjlpyQst96fwbiAbyP1dXoaBMyJyt1H3iYbZZ0rd4tUDYuxHFSsytcbFyCHAylf6pdZYYHGe2m5qnvhdxtu6c9jQmNrdZNJkJDjvS9A4nIoa93mzqeydi9wjRwsvURPOIz36epuBAyyaUDTM9yBH+4Jol+j7lIp+ShqXnLUSUJ0R1sHTKKvVHDib3aVkNCwG3aDgYyFrfs3J+Znt+xis5A5qwH8QP9TH9PxpqkCGSp2mI8zQJA9Klt2TpZe7k2rtImbJwx4jk7FsFf2owO0ndmOhgzDkPA3yJnTQebYIy/Y0N3Y2z0tzfp1z0iam6TJ0sfgVj7cV2nYLSxEh8gXPfYRz5+psp2UlbCczaACyHdhUnZN30XVCdYRm5giogs467pcP3+1RczozFthjTpmSxkVvnBh3P0pf3OCO39UQCtmtdWV+5PZpBERs90fHzHjIPbP0STrKRs2zNtsW29my3t1C8nMuZ5J6Exgdj81Il2+ukylLleta6UCrLIvAO+Wx/oq9p11rP8MfuwnoCWTfp7phqd0Wfqg8n6/PMsVjiB8MhBszKuQ0Y5NvrNxx8uX9I9n6TkAELuMqTxP9Krd/7Fm798qhndaKKi+CYrDGYhq39lcNUoBGDhjlAB5t6Hiuyc3oeDxmFAHGnwPdWAsElhWwmyWTPg00Jvx2SADqFsA2WLKfpFn/U8G4WmyEK29Tt7P2J0vG+VPM7nbg/v188nshDndoP8jkdl5fQZkRCg0kBFHzwO2QCY57Tz0D0/Zm8V+gsw3DWjr4C77+H9yHZBL14TEGHKH7muHgn4k8Xoz/i9CYXbHcdAmQTF/7oex9aOiJOGepxumeEsGQP3L+0nS7l6Hqeu6FRjsU62FhXxHLc12+jQJkiSz2UXWCcjZbJQ5NPZIGWyM53CvriA3GZiIqglDrDE2KYI7jPZOISK7aF2daVsVlMmygwM+Pw0W9goCte1ZzP7h3zbea/9qEZYDjDTZbr3TB0+ZitwLGqyMMGBheqv5n27W4c205c+RM6MVcsPnLh1t7Mn3Nfjjg34+SFc6A3HtfI38tTfckgfzp6CZMX8TNc9PY5wJKDB3hT5g4M8E73Qc0RGaW8HejhDMucEOUyzs9n9+7M1DH3DQYMxfm4WkmxN6RVQ6j0OClNm0Pig38G+bhu6DiaCRbJBrl8CUmStnwHufxf8Wb8yCrYYFOLBYjDXy4rgJOhjbHin2is7g4jiJ5qw7bNCUttG8T/SSf3uzPSQ0Rszu31dhtF+EjK6ROsio6uDCRZ6DPFL1qVMMTdh4z3tZ9uPtj6xCT39bGw9+PaYhzYmBSe4HkxWW/Tcj6dWE6JkHZ/x8vTt1AYyHpAybM/PqK31LNf5jMUuBOvWj3AGZtTI8m3GM2QeeaztC8ukx9m/lXc3GTWG5aAM7nf5wRDMtltKhbANCKITCnqGjj+Or3rvj+d+5CR8lP6wzyf1ouz6AmZ5Yc+QWttM4YdILhlZ9V3bL52M6ZE/C0g9M6DtH7VLzNg4JXjOwod76Ho4FDysk1FH506AuPY6CreBShIv6IKuFzkG/6xnsUf7xZQEatZw99HOgk+O6ZX9UhLhhE4OrRChf0eZUZSoCQsZTkhEO+g2AmU2cNCOFKPtOHZIAn+34/D10zgEBJHBUfMTMMGAMVwJWtGMmLqe29fp2iWQaVMbPEa5kWiU/AbjfsYhdwcMV4EqM4dc2pBvZ4ij0LU3+QKQuYe2AE7IC7nQxwXyRpqAyruzer5Jw8+AtfYZ7dtZdQqxow0G/BhiK2XrEO/w95m+wYEReACYd9uuLuyfOPQ2HDvfTCdz4YPkPcoCrJ8PzH16BTrP2LUOWqeyZQgk4LaDHgOmU8nG0mcHD0MmbcwieCFYZzxT+5RIXuTQzn2ckIElznW3CApY6704iJcy62n6AFT3wRnSZCzkwL0Fk6BJkb/2+hRQiZDOiUnWx4A8++qii6uj0gtPVp3Umn8vMi8yqns6APP0ftrWxf8OPLKAqqfx0JXGn3Z4t6213TTuSG4bqCRLin49bcIcTJBj0b+ju6fWS88jIGWRUdv2koeQXd5/zwb8VPuWYkNNNjYTqgxZdMT2nkE/BzL+/B94q5pRj1FIYU9VYsvWo2TywKW28Vf4QluRBTNYOHt0v1d/93PQBXFRiIB1I8c7us1yVCHK/ru62YdyPBzpOXGpbRj9pF9kodo2CWzBJLUN3GMLo9XzymxaBjVDgg9ye5JhJjNOLec9UiwAXH2R7YjkQSiy2rn70Xp+4zLPwSdzHC/j1e/3NZJrCOlp9/EX6KCxq7YG1BZt2I+JVE5A4sz2bVum15cY1zS0yJruFSmRbYGX/jz4qOlu3mtbVdyXqWveoZ+blEg/eobFCY9kHzkpCl2zvc/9Wrik353Ry3ZUZGB7vQO7evA+tcWr57X+LyUFTMcr26mp79///vezgOnrU0eZY6v1LhZ+E5y1D2T81A/06djNzBQM4Qe3tKCMzLGe8+lHH++4wFnoB6RUbWLmBezlxEgWqgv/3N4ElvrJDLTblgWrTwFgeNzaoRIr2cpQh3pgT0pwkRW2/WtNwZvJuDOu//sv//FPAGSnZjuT1SDC7xi8Bkn/UH4yo1zHPn6keBGMrieNzQKRp4gu0/QNAm1ItI/awXYEEOA2KhQOEGqFtuGlD7yP/gG2S55oRFY2K21/G3g7S8AZI2ggucnoDVTtQCFhTcb6WT1G/jyhJKShHXmPF6h5f0+p1P0OE8CaprxlzHP2upHP6koWqeEoKcn4GUDb+I7raecG8DYpZz9KpsExxDO18ZgC2q2GAvILwMlYUqPUwIwR4TghujcJtL4xnZ5M2OpRnAk21nuwuj/pqziD3xeiChlV0MNUrXUoMsH530C2sgwZfdqXtGtQZ4A1DusMov9SG9VAmQQOyL4/4ERdkuVwAQ/vY3qM4EAkXlkHQFXTP4Bvky19r77ggJExW8WQKcF+0BkcFTbUQcW2Sc62Aid09cn55mITYE/lP/ZGRt+Y0dE12oqFdxOQNhltfDSh0WKOlCI0acKulBltoqHfLQNNgCb7b2zzYrPMOlU2CzLaeNb2pK2d/F3qjn0yUy1O6muxS2RJsPkq6KGfHXhJLiyQAGMg0OAz+AU+qGa0M4BkatRf6YsXK4aEU+rQe4XeCQeVSegzgj61cwMPkZci3ZZ1ppHJzul714VnH03ai5wkO2RNH2/sbVwnS9s42jIXiVusKD3pspy2l/YJvi86Qc11t43n9vvu2k4RMssoBLRtB5+OjCUL/O03kwAy+ZKuhrzYvkIa6ffqx2Tw7sSW/n4zZETXyu688CZ4IBW17x397RlSZkCRA7bl/uf9kFSvi/jk410Rr7bCR3yEp2dfdKDJsSuXF+W9xohgs37fw0lSdoFP0MlQzlyGKFJPqq0ERf50LyQbvyUy6n86UjT8AWyS3nIuPZi0Ojx9VPLNJyzNRvpn4dMpFRGRxlfqPV48OWP761//2ic36Tu1529++zvLVc/Rv6+/+9rjiL/UFnyMM0FHr4rv5JQSLF4Al0WDllPKoWTHzIjTfuyYzKju+1ZsPicIvvMvJjMKA2+l4zMMuQETJbVwL+cLGUWpm3gwtajGkarX93qHFKcdCtdSG8hAooQ9dU5bj1KfKXs9HwLQDglwuUlmlUo9lRlAbHfqh6xWNsJlb7EmYQAvxgfw8hNCDjG+773/XiCcd6/x5cPbwSGfrhVtwtJgo/b8kJotZASwNuBjoPpJXYjkx15kyF3fNwFU/3vTe8YXuWw9zUUQW9fu6BGjpR8cF8f40Fe/O9tk6Nq3ZUZ3c/8AUpPrdgLdJsYNh2cdvhZGYCPKbKHbTaL1vQk0mRb2+wuB8oIT7XsX58m9si/JBILQxKodFftXcizkbg1DEBUySp3RKNaZSlOGNBlN76Gb49og/WQqb4e8Ti5nNuvMerdznNDRrVNwDx6gA9SqAmIL8nOfcSLBTwc0xvFM4d7jxTjpJzLG1lv/NkM5z++AR07xDoCQq9r41Vdf7AEgGh9IXpONJrE6JajJ6N0+kdHGCe5l4Yodq3QgANXZQb8zQWfjQOsEJ4Tpfso/kE3jSt/P9zc+gQ39fGwYO6Wv6CjTpE3S238oM+o+q1raZOyxf+UhSWfmQP1eWVQmD8fJdjt6DtjfK8WxH43Z2qYywqNnrZce0/mnGkDavJg6n78i8ugm8rzl2jhy2ytZtfaJur9ryRmbW3f8ntSU9jR2YxX9Zkx7dbjloD7Jr1Tj0eXWaQgEusr0PuRr9SeZs5aBcVL7d8578DM8W6RQnytYta+dgTYWaMeIEMTFCoIMghMDwWNLJz1TC7LI0mpcvp7tidp+jT9OkJxV5O/peFLdp22YsgZF730TgoYsyZLq2i4J0/2amf1kMpP2p9Nu48e8gyDbZD2+CIKp53oWSSVN8X+tl/gWdFnXSk+1H+lv5+QmyON7kzjA9ng/5FrP0/h4U33t9SnZTJJARHV9Y6bR+VtlWegKxN9keuTTwYSe8bf/sz+3j8JG1SZlmk8Q+9hf2PqVGXSy2ybpQ0Q/+HQ27ae+V5lRLgbYcQjqDFHJbZgbPWc1MMq3K4Cj3U0iDS4pZu+IVteQBcBYXYcSggrxpA1Ei8IKPgAAIABJREFUYze5bSet31+BCcABMVyi1tmG/I7xGASTpXCVhQSb6SBFbu2Y73eSySGT1bIlGm+AehuQNBC1A+7PPSZnVm77/hLAMlhNRm/AhFz1vp5kHCAUPR6MCRksrtV+aTcg0t91WCFkr8CcawExfnKt5E87kCe6CUDqJ+UCO97zAJwbwHB/h/77/tQ59RFxuk/+k+8AE32u8TYwpegeQsR0Pc+W0dJOyzWZFy1jguzYWTNTEF18kIeF/XWy7Qi+/eGcNcxJF3tmufbcS12mzpentswnn6i/+nlKivyTjCiZTgCLmrl1hpmy0pYnBp55juxYZzWzZ5/tJQtqAE7wQOOJ7esd9wlM7bSxKV2HPbcO6T1dFnETAd3zTY4U1PvP3pTPC6Ykd7IIAuCPP37ztI8e+36uPhJMzH0mvBk7bPbozCFYHtealn4K0GtvWesF07VxXMxcUBjVOkRbbJPagTH3e3EKU/0ht3Iy1Dw36bkDR8b7xpZTz3ZOeON3xsPXVs1okxtsSpnRfqam6e0PIKfJuuzCpXyOrYE7YLXPq9eWeyEGHQDqPZRWbHCnBXcVMHw/7F0YBpEFb9Cd3mLpxqvbD2CzD+J1xh3Zuu2ZOcIvELzq2dJdiEbbdOsamdp9d2ozW9dv/+KxTEYYUvmKjKKrtIEx9rZZIyNt6/P1V7N1UjKIlmky/chfGEOgadvN+HGPagvpq/Hy3exWkuOF77Uc7T+lE9Ru2g+k1Mi+LMkFrocPCNBUn46OvlPHkbIwS9995NOezpZNTnClPZAqnqtdQpSVvNfDkIQhKaJ2ci8/fUpV6k3bf8IZrCfBNmVa5YuFRTpXXkG+cXL6rL0+9Q8f80NqnlWTu9s5suVeFiAJi0+A8Zg5OON9An325QYT1Ec9r/v/8Zxn7+N5Z99f/TsE+ZRiMc3vI1unH8wAwDN8vQZpavA1Te8k1v/1t/7H0avD4jEeDBAWz/d0mBdb0Mm0LLnLtIFW4TZpgojqXhg3ZJP3dPajswUIANCyMYUgQH5oWwurSSxCIPWMMqKknRnl+fSTAbFRQpxSKyQleds/FLkJFKDR2UH69SAYj2nqJnIA2T0O3V6RUV2HLB9G+Lyqce+p5bMLuAKXRNydloeEriFHFu1cAVr6xDFxTdKRF7JgbG590d89HQsRWUeuqdVsLWGFV8H3GCJA0SBMZvRkX2rrHraeScrpJqSABPf1PoUHcJO5CbnosTTBytQFYyLyRib5jO3JxCALpuXNObI4BmBH/3aF9rkz4nwOipDxD9lUXceW6h9k1AtWRnY6R9m2qWk0nXIS4BB5F2hTM7pgmmm4dapZLc0JTa6NOhHbsX+Vnur36SYZBciR2iOQYzwtjzhnQJxaLWyD+nIyBthWg1zbY9sM1+j9xo25UG3iSMODHWfngyYhvEvXfpfjdJ0F0LZwkKXo1Y0dZDI7CNY16NN3U3OHE2k5iHzaGdZuCpZBOrfHx04y4FXf16ZmjH2yjAnp/LvIKPvCtpzaBtBbbL59A/ds9qYSAGq7t8RJuYGuJfvSGK1K5Q5g5QX1vezA/1JeQDlLb3IPvhLUGh/GOTbu8jvk1fYVkmGyV2UiR0anDImsVs9+2Lbxb0lYvMJ2sO6WKXIFI922HPKgz2wf8Sv4N+qVGytbT3629VOCc95x4xm2QfCY3MXLzKiuZdoYvd4gIJjFAq/1Exm/DSgTXNKODxKEGotkg6kLXjsecmjZz7iYLEkFRMoS1CEX+WHLgXZAPpMcImhuOXixZPTDz1OwONPS3k80pFM64GAmz9f9Xig9+Klr2BNZn7usYBYwqa/4aeuuSfWDkLlvIey2iWQJTTozA8T9ZFap6eQ4zT9M/Sky1rNFTF17mrIi9ISp8U+mbSLX6Ipwtu0EPVCZhNpDVlhlC/RX72Nmure20pZ1f/EXf2Fc0U4XzDIdTiNyfLa3Ys/W9sfMnOozY9iQUTjVO//sw7/7U0dgRMmwWwgIAiRKUtbG9ZLZZ21JSMCD+QymvMgUkTFrsGf1IiCN4hFR4YgwyDZyCPSSBQFSmLYE3IZvMIlStNMwcJcHYwC5hr8NzCEd1It1xq2dwk3Q+r3tLPue2wnQT2Svn5BLftLv3p233/WfQkb7vbStz3vGWXaAAJi0k7pla4XLPnoNxIwz49G60ONCf3lHT3tAEntBzU1qF3iVrQpY3bLHqTOO9/e0e3WvFpEc3Ts1gZBhXe8FSHG+OrGLrJ/7kYw6mfYf5ji5BnpnhKAccopDJu0cBdzJquC8j9weZBR5dr+3nicZVxYoOAYZ4NbJGa63Sm2WTyLLQiQ5yg9nSxcBKZvb4wxoi6d/a4EB2zqJjBrYs4m9aqsALbWPzFPbth3djBPF9OofZ9fjLJDbjQmtN7f+gydtz7Zpy++c4vP47rEPqt/PNSkLUCYbmzO2Tf+ZPbrl3wRU44c+o7tqgzPXqplKBhNd5+QY9q0lk7zklvG8ZqbQV346M0qdpBzw6laOD0xZBSQD20SGOEkwsDGY/pJZBKfABut93n0/H3lrmr6dsxRAY8x0Opk/ZqTu8qEmjh7n9A+bu+XBKl/090FGMw054w25ZiyecDlkFKzp3TbQSeSyNlKzbn0fMtbP3o8VzO4Mbesu+kd/++/F1MxMrH8QUiR54LEkM5pMO+O+7SMDH+IkTNP/Op1HBGXXgmTrKwj+8oDUrNOeMZvNnLsmcsiRF9hovMQZcsiFZtLOvp45xjY22OV/2OXqaOH7O1lQzKyP+mPuMRlz/ft0CBz66jZPOAKngW9YdzIT2jO0Byyy4HR+NbH68eCvZOIs4DRUMvJskMhvHcwD7hkvQ65ZZNT2YZ7BTFjKED6dWnX90xS9iKX3Ex0i6EqhZF2bA+0xyhLvfE+G8tOPJ5s5f5PlFHHUP+8NrWeSmc7MNH5R3+ka1cZSK6x+fPbLz5P8OslM/RNBBTf6KGvZNMGdCKjXQsxuMcuV/rfP/5EXMAGUGBSG5KfnXxulz9qWg3cs+dhMdgu85xc9iyxOO2wIrr6n5sRsPAOHYKQURAhEBWtsiV4bHJm2x4gxYK7Bid+AakWI8TVA6HecJlEFJzaxVQGZP5wWfVtnoOxd1YvwbtqGnBvIun0oLT8xGNtFLXB4OipivuMZ/dweR5RfNaMtJ67vDAT3tW6geKtceed9jTKXfT9Oooltk1GcHgbJ89El7ucnVIxpGSK5dp6WcRXbObs5f6+jnwY2WQWQb9230VDfspH6mdalvQ0q6qOm6Tu72yfSkGXTe9YmREy0gn7epekPbd3j5wcweD52ITJ6xvqRTd9xTtYBm1wdVX8D8u9qWl2bLCf74BWlqvPManjVjBobsg+p3sU0Ejqp93l6X88QJoQ4+/NM0ykzyl59vPsRjT+yUcpAePPocRpkkJ25mGfh8BoDWLiGXNq+dB0BDO/U9z074qg82ccD6s+7cOh63iud+/LLP7htYI0cKSQbAG69Abe0cfuZxjpZFLfBjrgU04pw6kPdj2TRIaLuT0jtHrpRZK/t2Phgp5Z6U0h1jhP1RtOp6eW+JqA3brSOY1uQNn3HwpbGee8LnM3HGx+bIGqfUT2nSQzE04Q091PusBnhOOzFgYxrb+2Ek8bh22bGUYLpDhpzfC37KzJdzfiiX0uAAjh6b5NW+tS4i103/tFP40VWnEPaeRdlBj3r15jU7+odMkgamNyHbDKmN6ZtZjR2D36prTsWpciNb/TRfm3supMlrNf47vtvnsb1pwqauMbHRmYGQLWQ7teQL/v/qdn95S9/+YvvtICt/rV8n/okkijiRtaRmvXM+oq1aYpbNaV6zx5TGXzTs5i5MVmMHDqRYF4x+ESNsbZd0ip3AnWyfsJP+mibrfUwYJLeJ/v41Swwgn95E/ysXocgf53jOHVSku7REaH69//863/9i7/4O39n+NPHzmpqFgt9gTiKkJ6N7IeET9+F0X5XSgNUT+tZ6mDBKTk8U+bUMjeX8tZ203/hsXYK0L3CQniaa7rmHyWMxoRpt21l7A6fLwyzDyEJMPhr2f3ff/4/zRqkbCcTA38iOVGEjkZgsvoKAvk2wwHM0SdIHQAkxcCoiRhQMsBb92JUGAuGDuAwRatnSUAUtEMy2ylBABFOOzCcmqNVZbWyGrYBVNcwANo6qZ1yZ1L8nhncjlz6+YA6xK5lfBtgR1PIkDahuH6et05MnViiqyeAZPUqcs80MQ7pdubCh24fY8EYbQQ3X9wRuv72NkHzr4MJyifoI46uiSjt6fv02Xdz9Fqn+jXNDXj0dAnTxp2t2TFMVpC/ZaT0p9tCX3ssaJe/2xXKJzPK825db/nTHvp6xvUsWNA4fivgUvbUaHiIE1OUR58eG0jzLD8/wdRT5ij3Y2uMAzYkEP3puyzoGPglbCC4dCCRmQQ5L/WRrZtWX+L0/HdmDfzcYIkWLuEcrd/ZvWDlmBo3an/bvvW77UzhfzIetp/01TxOq0lpo4ilvg/x4h3GgpEv+gHx9/cpM2p9Rq4mjamB07VMofUYUsvJGOs7xuxJV5IdI8hDt7z0LSUxBE38vfX3kasCYeQDbnI4BZhM8Ka27+leEDX1Z8gomSHk1uSmcbYJKU4ZIs13bEquDIumBTVNDr6CDbfc6ANBAbZA/eDqu4i+pgJFVlMCoJpPnk+728Z5Z093W++rVrGD33GTWc1/WCYklFpoSso6yeCxHr0lsNzsrcHyERS2/MCEXgDFor+b/PV4tE9EZywvBX3K0hK48AKZhHCi5vqwic1W1SwLt3EN/fRuGCFu+FL9TWJl7X8UkA3v/d1kRF1TOu1igWs1bX59lDWpndrXVz9FdCRrkVL3OXJUO7ouFBk4WJZOJDjY3TzSf/oj0qnfP35zzlBf3QkhQweVzUTWt375PZm+Fw45cZZtoExGswKejGEvIAIzmXHG9nZFeab1tdJd8iKgUFs7uSbCyTn1zsLOanqNlVbL61o991/9q3/ltomw/uVf/uUvvvzDY7Gl7v1qat49dZ++u0Qp+uPAf/7n/cZWlWAlQ03ArS2lLKf5/uDpWSh+OGMIvTH1+DP8d8v020mycJjEO5Ns2UTBX338972anoshMjTqBqx2uA36KEkrHs+9HTx/AxwWSgyko+TOYLTDua9hOh6j1nMhsipE7oVQDJye3RnLBUSZizJgMmilt8ewKAKmvZAuZylnVZ6VNc73dmrvzTQu31kxNQWQKUxdy9+8H8Bowq/vKAjWPdTNNYBASHX8J8/FgfJMv0MwVeP9/bT/T/37cYwPOUHe+2+c8IJTkSV9JvKCTrXD7n5uRIkjT3TbDhAHpgwG15/+PU9zd6aUIKDBvmu+DIbzwZN80n4cHIDc49GEhxXv6AB6uk4xBKl1h/cdeVzT8lqdOJ8pK+q6u9Hfp0AwmTH0DLtjc3XPWCjbkYzSN9TQph1sPm0dmbH5INNsnESy+9vFme1WTkVG0Wf9fJOTVhj/doImAVrOPf9wFp3l85jOe6yXIaWNO9I3lcMsQIYMO7DUHqiqsbvODNczlxCOHrFbgMuKQuqajNybltM39K0XGB3neU5U4R/T0K2rzqRewcnqRaZ5PW5W1rNojXEEX3GyS4yrHhNZqy1ffP3V1uBrTCkZgGRzog5913OxC31G4gH8aBx+trPTZ7L8S5KS2NUG3s48DhkFH8FQ3tHBahO1bRt16sFfE20y/glAKI9qH2Icjv/YsrAZ7y4Roy746OSZDbIfyVY2ZETBKnCCtt+EccloBVeQRHSD/q+yWKlAqOzvmRrHxtH2Rf05OoI9WUcyU0P70DPsfPUpwVATU3xJYwnvAAc6cMN/tT/Xpu89ljqr3smlkX/PZPBekRT093x29IUEBTWS4MHWfoacMv2+gXMI8/KS+FbeoefpH8/VddZ1VuEHF5mhJWmlcWeWTVnFL7/4wu38ZEitbWC6cabmnxdm7ixKyDx2InKnBV/K9urfF/O8v/mbvzHJxV+TTSUzzomDeoZ+109tu+fSK5VQ5ehP3z/v+90ct6nff/Ob35iQ/pt/82/89y8/+3zroEU4nXkeuXz+61/94uMh4Z7uH4Lq8+3nf71LfZWcPv/sV7/QokAHmvO3dg0wDg6+6f1ffvHVZtI9BiOYg1kHK+Fbi0vxr0L+71RbO9P09gniCf9yzqYHnHGoGCAD2s6HQUf5V9jJRqxSxAIhLqSiiZIbqIgW2skDCh31rqHl2ZA03nk7aP0t4RLR4dQgud2Wu6/8rYwT/b/b52mVEboGRf/u6Tq3Pccv0l+cFnLDCG9ngOEDnpDnJnTbxvlFJy3pGewZ1otcmvhBbOQJ7YyqdP0VcL2TBUJ6101KiXxwMjwb4ua2ZquPWy/0HVFTk9WbjLcTOFmZxz6QRx8e03x+R0AXEEPOO77l+PXZe9laBt1qYGW876zIk4PQEYUBFPc7kebtiCCjgCEy+yFbm7hvGg9No+oZWcigIxGRQTtg+kkNs/2cppnpX0gPbVsnFJJJ5kFLONjexW2e7zXOW0ObLIxlNfrFXnyM8Qc1fW8cidPgfYwXpFPyacKJ02S/R7BodWic/dOipeznp/daV6bDD0d3Ov+EV7UNzK2DvrjIAePq+8m4BFzRH7WdLIffO+1Dj8ETO7QKUNGtY2+PaflDDE/Wrm3P75/P9Hyco7aIAgv0U+3TOCkQh4yZKA8JwIZ8fbLGuwXQOoOQIT0r5I8xhqyi94yJno8ePzIl5zP1hZ/oa5NexgU9xcd03xfb0mZ9J3JreSeQoEyG50GodN3Bh9N/xok+Saa02RgsaPK0azY9jw3rOss9wQu43O3nmX3d+sXKSN4Y4P5lNgWdYJWxB/f696SPyYo39vgZwZungFufh2x1G+gb46L+MzVtnep3sCtGSszwmboXsuTnecOIYyzmD+8+Foh1Bn6xdDKntElYIjLK6vbu2+5SkwVQ72kGPxk5j2/eqSBC9/WxpvZDGYedKZi/OwgBI4Rzrde0k9Oh1C9lTXW8p+Sjzfgt99RaC9/kc/GF+pwz7kX6RB4hmfqcrTCli+ZEWRWP/AiqCKJFWpU1hbCbjKfGfHVIdpkZND2HkkcRUvXj+9SDqo3fzclPus+b/ctm538l3ORPvHXUfA5X09T6n/3mb/tz9UVt0Up9tUXk3kGHdjBI4O3xycwsU/bMSPFMCKpw2+R6nu26Us18QUY9oIoYBGCeOnwAe9tIAxeE4nYGfX2DLINO5gLyC0HTfU0GcNztjHk/P3VNFyTrGXSYAmLdf7ZteUSlrDoDzCFEgKUdx8hBtV76zg46aWcM0unp7FeGLDB4+v3HUdbOmt0E5zbYJhzqY2cNAVjAhPE6zu/0jX6qf7qO2sImWwbWpAImMfD0j+seHz6mPe9n0L4n8nkBKiTjBlq3IcTxVZDA2EP0uZ9M28PBnww3Mr7JaOufZbskIxnbiQj7qFAcL7qIXjSQ03b3O6uptz9ZLQrgUgfWesX4+R5trREdlgOU8dpp8tzSWdp0xi+r1QMEOBKcNf2k/7pnj5JLNlKykjPm/HjA/mSMBk7krCrzaScQkAfMtZ8o/2xfRUaPvRznjnMgM4eesw8pJ5Q0vngsQsohEt4ORU5TJ0VpL8DvH7sj9FgvlkSON76hXxTY93jr9yajbRNN1PRMn5ceJ66fYFlnRhuznhZLvSCjfncFNZtpqbpzY1PKOpD9nqCS+i/wy8e9zv8+ZStZIZ556/Rtx/qeWSH9zgwT/TT2jn7YUYYEN4m2fJz9OiSRv+0Us/0M+3q6H7keGelZxu4sCLTTq+CB9npMQvLv8bl9C/LdmtsBQBPakFj1CVKPn6LdyLpxELnyXc8MIN/GPuxyP8uMQNtQ2yyOvj97Im3ZGqmxwb87Ln/ssPHUZs2cJChBF3qssFfGfAkEgX6Rj4/eOyvR7Qslww8eJyGuDwzRt//Pwib97vPIR/4srgFT7A/IGE8/vNdwysU2UxqBaUHmIZ+Pf8YvMC721OtaOuAV7qgt7MIi8qb+QAaFMS5FFBcQERvyqO/ZEu3DDz9yPaamy9V+TY1LDq7j1MxWFnC6TfLHIn5W9eOIwDMCbr5j3LW5vcgw+KWfbmv6zdS9F5On5Oir6YP8gzKk0mGvtE9SaBeOSp5jM2/mUAAFzvRPcseXqv2ff/6rwbiDHeIqb3Iyk9qld382WVfZLeSaw1s0Y6k+fZAFUtg/9igySnJLn3nMNU3PMEIK1AGEhZKivCiM7mmQ7uu4tx1yG4OZ9XSqp7w6w8r73wYCbWTUkxCx084ldYmymeZWu5vUkdXQ5y0wvcOZDhnNEDt9R7v6dwmvwaHl4s9TO4FzaEW0EVcBP+DHe4jwAXQMpp0ev2t6Xu9gL0cX58f5NBgCxmJlJgsUHccR9JgeMHk+xabbzzjyzHZmC24BkR5LQKpBgfHrlXr67OcOsup+3L6HrrqfGW+Bz50t6HEio8AiAmTU4K/reT861zbCOKHnfn4ycUSCrV8EYzzXzR390HSF3yt1CWnQ7yfzXosDp28Qn9su7wVnO3086IC8RSQN3EVwNU2pOqDVC2UiVEMbEGeai2kzxh9ZarocObttNe14rjnvp+a0M5G2uWyKv8flhWRrZNH/XgCGrJUZNQGb1Z/0zzZWK+Pd1/mfKSLrW5FTjQd2wvgjV46bRL+a+JhcJZprh4vu+PvKtBlL2Lw9Dh1dcc1zLUJiehg5Uz+5tpJg6tWMlPWRTH2VA70io2TonhafxnaQAWREbSHDRBZW16gNYKMdj/brDIFs8gm20ifkbhzOJvQ4IdsGWf2MJbWyHfihR2Bc4xa4wfhjM403tEU1f8ZhEfaQLPcx49X9uHHe/YoerL98JL4XdvnO7SrS7M9lPyJOjzzJ3tcElA93NwQh89y/QXguWJwtkstzelx7LJBP4zhlNZQ64Jt0DXK1fc40vf6xfZjOqj/BwWPtwhN2ZsEeZFRLFr6fhUCNu8bY1KLLv9t+lTSYz1VT6vHKomstSGq+QftYoKW/b+ym7+wi0nxE2T/1WdlIb000hEsZRhZWqgZV7diazyzggjCK+DnQGnwio+jZzwQAYCW7OChDSX8IDERu4Rha/ETCqvGMBaOrI8pkM8MyGKD2Mqui/qnGVe+Bc3mGa65TOZgIo57nBWUJ8rEB9l0mY4tcdf0J2N+xrD6cLKowQM8jA23sZWtB/Fh8qtriaf4vv3b/LM+//vQf2nwgA/wOmVOjbtLQwP02QoqQNrJPVhFmbMAeMGsW3uABAePdvJP3oWA4zTYSFBCnwL0tpAast/XBsqiIGePnee6bHFwpPERjyXFtQr+AUpGiUIi26PvOhN4Z6ntKn2jKDnoyo87kJuNAZNfy6vdrYZVX7n0/K16L8NCXxxifcdK/zpz33wAJAME4ekyYXrlIVTuRG0x6/Axs5SjkPHQvctImu0whGVTjUF34HocM+KBLNnRISy/AudrY7Vp9u2SFkQIy1GreZBTdYUzdVjmT2WdNC030OVmiJcrSk/T/JvqMD33r6Utdi3NgGpBF271VkvcATTCEA+iTlmzDcWrsNkA/3F/HAseJgxssHHvgx2zfIv1JxE35AfJkSxcichZoscm52gWAghfYvPeYrRNDrDdXDR1yW/kle0B77zFGno86zoNRC8YBdEgI+KbvWbVtspUAg4xuT0fvmCngmLObGz+alLhtIX3bzvQPm2ycdBsTxOgsbkiGMSBkB3uCjLJLQhM2MIw+mUynP7quMxqQUmaYugzjiYQlyAA3TJy1a4SIRpRZ79kt5SDo6FbKALadHOMb+fRsWNsaOEM7jUl55sHTlD8ki4hekuHFzty2ZMDJcuk7Fokxpk2C+Kxxtxe8eSxmQaZtJdPtjb/dduypyWhfu+8n0MwMBQuwaDNjSSDdugeO6zsWMKG/6BlyQE4KZt1nZoQmtHIQPX3jDHa4gDFjgAR/I0KkLZw4UpvryGx6HIuMnszc4yx5Xa9A+ibZ9j+ZwfkZyZWs5S+Dq1///ovNakrf//zP/9z2ri2UVN/5+6nrlG6pVlSy+OL3f1hSJ53/5KNzPCdET332WA2pky9mVxCtbGfWUt9rOtwzBEPE8avwAM9GKKs6BE2ZWgICtU+YByezvadcgFIA6YcyliQ+REI1Hi4RULCue+an+qOFRKrZ9IIiZaCVlKiZraMbkwWeaxh3/KquP2t1VJqhgO7cr9px/ZSsPJOSGmLWBWmWo/27ChnRzSWjDFBfiBHdoNKKv8x8PuS6NpIG+xvw1vDlPKfxLeR1CgEAAAajpG1sxm0WLmBLNnCJXJwHWUWAVgJgq5lud/dNn7MtA7U1ukfvoDbTo+BBexRmN7mVpdLmlqPucbYhNYv6u0kp7VA/uqZW/UA57SSnTGAdDM+M0ukZreg3odJ3WuByj/N+4Dal4Ht+xwHijDrrhwxaDgaJ1B4BCj2uTWL62X0tik3wokiNSPb0L7WvIycDZ5yKjKZ1BYKMQYqs6R8RI2N2t/NpLFsw+f3WR03bkT3SvWT1GgCtg2mnF5CNMTsoY5ugEA6cNGQbh7COSbaRrGY7yx5PMpqP1aaPTKsoJJneBe+8VFptW8rWXNSYkkmjDSpkb/3vTNv5/NhHL2CifZYJtVyZRuqZDo9vFiis7SQ4XB0MGe1nPvU/0/y3XiJT7LpXW+PcTvtPDaL0ZfucBTP6vsfXpDntw9n3VkQtJ8hhr9a3rhUp8fXzfxOHPaGL2asqC6GPJt7JQCAL9rHU38YLKGAy268CSjvLLIADV01UEuQhD/DHn2fVut7DtX0vbSRoICizXV71tO6HdEfOPRltVrCD47qPYAVcwMbJ5uILwEIIlvucGk76gh2BFwoqqJEkW4VMPS5VxmLZvqgZ3T7LR6TMAH2eEstjH/iRZIX57FXGlPe3zt/YDqnod/MOcOTGOvTTz1JTlfmsDPuTXSUo1/GREB8HLEM+eotwFQRFAAAgAElEQVTG9n1+3vsHf+zPlRH+7mwNCTegjXABFvhskJxrwVNmdeh/8xH7l+g3CY2V6/RRvvyjCUYo2SPwFXHTdDr6w76oesZXX3y5mTwRxY/ffHKImg4NSQ0k/TM2GEPObBN2jN9zAJVkiGTHrKbawfvRud46j8/QS71P74IrGDfjF5o/qL1sDYUOKJOp39kBhel8Y54PhHkE4ia8wWvvojGd+yEZ6z/WwjTLWCf8icR/fuSjhbhqi7OvSZbY50/NsOq9LQtqRhlcDJlMD58DLgh0jSdOFQHjvFEKgEp/d32kGsI79EyEBvlAaTor0UbIgCuTQrTeU9NkEQVm9AHyxDQRBtD1la20zm5dZLAjLZxFR5S0i0yMkuc4zley6/mZW1kxMNrZ4I5clRHt+wBT2oGcb5BlfFjgcDvrB/A8auLuMW+H0ESJvvuz1C51lvJBLENUMob0F4dpgpasjJ51+nIyPo/szGM1PGSUyPoGYsbJRCTTa9oEGJ3fMavAogG8nRB63mDrdqu4PIGRyzy0MXqCA+TlsRPxkINNmYSyovqcfdmYnofstLPENgxCISVtfw3smxHNrgZLJvX+BFWWE6vZWeCUzt4klchYX9tmK2toB17O+PQ3q/ujB9SM4vjIzHVGtttPhnT1K++FYHACDONxO+pPPvt0gfq2TWTm8RhVJGuA/h3MO5krthhCR8mI3pgE3tCH3rapnf1u25RMEfh6Z8iYpl9bqPIAY2W2PsLOyWCKjPI+/Wwy7SwFx41WJuQVpreed3YUZ6fvwWjbaPYxxZFD/DSNKZmA9dQCU87A1PyOUTKj6r/HKeUHkhuyoIaVQJb2t19p/9UYt3iY1f/gqWXljOmpY4OM6tki5sgA3REZfcK72FnjbcuQ3RuwOet12czO2JDhrG2/sPseV3AVGUCiydA2prZPRt/Q9cYXj0Hs9SasyJg2KDPaOP3T6DO6oWv4jnZodph3ebu2icWV7ewMLFzB+p09OqlVJzje5807+B3dYcztZ7Ln5+3fNGbaK/NXn3zmDOi//bf/1kRNU+QOwoao0ibpsrK49hvzPMbh+JlT4sQxxrqWs99lZyKVJrkJ6mmb9+zURvKTGdV74T8b3GbGiZ2ClEklE4pMOymkNuBrGFN0gpJIlSBwLwRc/srrSjKTuMkL9C81r+iwMr6SM1tbKQOu9/yQoJ3nEzR+/NnZZlOr9tmL2D496yP+qBP7tPOL7Oavf/mPvM/oreiAPx26v2dw7xNwelr+fu7tKPj7duy8q0lLGwFK5+uijH3tArKIsqLfkAsMiL5B7rpdDchuf8j2GlAuBoyUCaG99IPvLLux6ib2LRO/6y2hL8+ijf1+nu/+1Gp4yE4b5xNQJouFHCyn1Nw0oW7Q0tZOt+y5HxIM+PS7uIZV2Tgn7mny0PK5wVOGpG0lHGWNQmtrJ6Y7DvCeAVFtL6uc9Q4MswvZkQ9j0HJEB3r8cbTI/r7PbcVJxtGiW/RfpBK59DvcFk09zgjuefFyAlmQIGOW/rTc0LN2HGTKGDPexZZa6+ggm8lK8DkAwUIzapvIKOyhDnGynGVNWwjw+FugBqk7GaszjQ8J3lXXyWi57nPuOStrH/ua0h+RFWqv1LcPs6q8dZDgBBJhGQgb0lfdD5mAxALY7w7Ie1/EkKp2aMay8TVbDxmcRA8WeDP15fYnaFr5ZFU8Y9YLpnQNJ2wxfbu7YMxzmNoysamawsYzpttvbGWrIrWVIKdxk2zirfert8FV/m6M7sBnrye7X4EXmEzWR7qmKUEwwORVdpO+maiGJGNHkPs+bMLEUduf6UQYOdIQRzCs5dN40/aj3/WdgkCy453MACt6V4TOsPIuVlMjR2WamtjeZA486jY2saeNK/fIZu07L2Isd4sjY+FzuQw6jr42XkOKmsi37vcWcGBi6/0D3w+Z0TWeEaqz6dF5ZKnvP5yyKtcWaoZviM6H75wT3hZ30z/hEPalj8Czrkm3bsfOO/gxSVRgr3rLrPomm2idG3v9sz/7M0/PvzsLLP/dv/t3v/jtv//3JqL0i22dyEiubIeMNdl9b7bG28VVGQPrsbBj3qVr9Szar37rnzCJzerl1/R8CCpjoj6JFEMcnUSr+lpnUjPzyNg9jeG8pwMzyYM1Ga1zsk/VmDaWg4csQMWvqA0el+zWsLtdBGe0At9jkbIarYfQs97/8JB2ji3VyU1aPKUzsBywSwdERjGkjh74rB1pkxKMhkJcFJ+fZr+JMHnWq5/385sM6Heibt2LwrFC2X/HQfSzGQDAjlouZzrlqATu85O6yjaydRqqK9SU1ChJD/DPIqw861YClFon6PC+JnmAYZPRjbajxAtIyWIh224jz28Qa7Df98Rob7Knwv12Uj8fo8fxiE6lF7kCdFvh+/lub2pGAQi+x0li2N3X1kc9u0mGyA31MeeeEwyIjGLEPNvjVwt4kAWGhj690vt2vrStf+IsWUXccumx6Hq4JxKhtmuKUFMdIbJ+5/xtPajaQO67Zeu/63jR1g9FuJKHIli3Jw0ReDc5BKCUpcCeDE5zn6P1bGDPdJKm5dE/+onTOM7hsRXa0Yuj/4BXb3pPVkfXab9X20nsTp/5+8yoMA3Fvqetp2oPRxTidDS9Lz1hrz7G8wQwx2l7zLJFFNjAFCNZt59qKxr0kDq8XgXM8+/1K49V+YdVQLZ8vaeeD1h3TOpxTTuXPNeqaTDMelFbBbXd9L6Z/rwWbjF+f8r2Gs/6enSQ72nLnpSkPmYM0UfG2XaXowK9Mjm49rS9U/q5mDkPMXH2lOHxByahU2dNkNJ4zzi0LNqnMO6rw1cZR9/v5xbBa/vF/tm6DJLTmc0bay0PZh7IPEUPb2zZdtTuAUd/HjWX53nnX2O4/VmCT/rZOk+QwDv7XmTVta+3T27d+OPsZoEeHXs6f+t/svUQH/38aGrkHQQkGycyKstYfcKf5rPNAiaz2GTUHQ8JarzGxq0vWejYdq/fIZ6//X//P2cmNcOqNrEOg/awlR36BA7y/fdfnbK59iXGh+kHddS61/uDzmeUvRCkuG4/yROInjKYfKZ90nUfCTYOaCHph99hwS79RB4EtNiN2kLwhu2aH80JTncfzszeeT+zAiLOfkZwU3aIPuGPaIP2L9UzvtQpUKMXH0097S78kt8bm/7481/untjv/NVn/3Ce8ah3fJtRtMI+GeWLzaoxjhsYGND7J2QQUOF7AOmVsXCNSIiNdABQ1/VUEmDiSCVlAXpmC/0GDAZK19shJbvScqF/QYF9NwpGf3xd7TmxwJ1nGsB0OHMZ4w2cLWva8OQQVBbzIrMt7wZ4+xlBl77XSl5k/h7jAzIn8kVu9JHntPzu/llpB2pw7Ewr0A8Asse7+8uzIZfHAGfj3ZyWoRqYD4fsY2B9vT6DPPT0RkeEur6j7x7XBjfkyLV6Lu/CGH829gkotk2V2dJ70HXdLw3YlZAIo1blv81uDPiZtlwHQ8SamlnIYZ+u1GCtSNuRN/aRgnimhai91fZPLRPASJmgJqN8/gj6zvSRapIMnMoEZzZB+rC2PxkKj32wCPnQVmXQPJ5FDuzckmFoYHUAoym1vAf9ACd0rafepl1fDwgz7t2/zXAWGUVfcVg9LmpfZ5n2FKUEe/f+ktRHqjvUc6KPZ0blkVE/Tv5Rl277SW0pbb5xDDJKMM9+qLzjafaoiNGNc+iqfkpuN1YzM3C/HzuWblEn5nHJNL5xNgFkE3ZI+WJJglECYWVWwWhwpcfh1QIfMNXjX5lq3zfTzGTybxvW3xytSNC5U6Pph4I2+mqikeAQuetnk3lqMRvnnzD+Ci5ujFysxIfEXhq7nIyg9jt6RN+wJ8aRd4P9tAvS/Cpz2vLWCVYQIo9Zyk7w3SJWIn7aEsi6VLsJaFujKPb5buRNJhwcoD13ZpRadTCefoApkDn0nKCcUkECpg85DlS6EbzQNT/MqnktPqIfnDLV2Glbmt0EHLwPodN3ZIlZeMVpkMz8MPWP3S7cB9dkLyTJ/vCHP/zis08+3a2vILkQUXDN/qm23Osx1T2QYumn+sg7nAmNn2B6vnHhyPIECt98f+791WzlZPzLln6bUMiCQmd+J8Bz1nZ02bOYKlNIRvWHWbDJmIms/qSa69S9m4ySScNwME6czK2ofG+yktqSjagK2BqgboeKwJrcoJANHn6HlDQRE8+0I9b0WCKjdjjdbmp+1EcJoR2gazpCtGgPMlhQTiS6IHBFpiwwWGNKVMj1WmD0FEnGOW0EcxWw3yB1gwUOQfefzNHJ4CKnBb56rr/LPqRPDtdO7ecLsHA8R9bPC1T0/B6Pmzw3KOp+zsOlvfSH9rZePIFyfcE7zhieBRTsP/pjTmB6RWzJoOv6JUNxqCu/yI7X3brXzr51YEEpmZwm4vpOWZ8OSiAnT7Y0Rvh1zl7GCe/7ruk5xvW2o56mNziyFRebVgc0OKqT6XLIHmUUCrocsGV1455QwkKGkFH6tKQzzp128zl/67g/6yzncE+NHs6rdYHDB3rbKfcnCyggh8xUnKj9RN56HtPOK/N8pu/WQVyLMdzGZH4JUgBKTc/6vjhXMA8yIvmpfIQjDz3dXLrUtaIeuxpPY1ecso8DLYwzYdMMTvCNfQF7cY91tDJmr+zmPlGIo2XBKQI8gvi2n6dgOvYOJnTgSzvaRm5fgW/BXr/85uzj6Kx1HNcTPtYCKL1zz7GG7Nc+qrdDN2Zfq9J5P3YNGV1b7vqH27jmb+5npmLfmbIEagh1q+1nnPKNkcgWksjf7csWN4uMYvONSdvu4Pa1TfT2oDOb9IExb//YutM+HDIKeaJPP8MhbW8Zwu1xnAVKeg8lUxpnl0FIn6feUgtOvYpe9qKZmw8+8s/1B8GZLo+zb98yoUNaRUZ1T8++mpRl4Q7PQ7+FS6wyR5dVq6rpaU/na0p89PHsnfnZngi3/c2WdTcZFZnWRvLqI1syeXW92pxyAT8jWyapXXoPs7X6jr91v74XrjBlLhINT5HMPp7gG/lSSoBOWi61cNczY9ojNRyp8UnXqp3/5X/+X/gkKGVG8YlqtxI9h0B+cNZApFZdm/776NZM6xPUc+KWfZ/8dI4dxh7I6L87+sE1ChyVi/NiJyUr/sWn/8DHgaJskLAGHQCMgYEQWUmiiAxwR5lEhzdBaafO2eW89wYzT+eEwPW7ULwmAQ2wPE/OS8KjgB7yqb81GHomnzH9hoOzs0vGtdvc4CAyiHy4psFHY9gEsIFIn9/A38DcjuOVDH1tMqNvI6OADScj9Lj6u0RkjcPPIP+8z2XLodsHsD45lhm3rhlFRyCz97Narus8KuOtKFMLmKgZtREnM8r1tIN3EXzsNHGmmR+g/rwTAu1vfeRZ6CFErp0Jx3H2/dbNtyxAIIMjI2UF8ksyfpGO7l/LawEJMjqN1vs3gl3n9VjNqn6d7ZFmqiVgT4SNk1VGw89O7TBgz3GIim6xefc9wSnyExk1KGcVLBlgA2fqfE1OOKaWwCokWFG2HWIyPJBRagUBtrY9g2ccHBjUeoncnOEeEGQqCwegZ2H3P/x4HIeeqe/5n9WhzvVKPiFBYCP7LGK3fM+U9BI4yjLSAWrQsdPOGroPmVbmPR3MvyItOAFmhtBlntO22Dh149Ar0mJSnenzJrNP+JgsNFkZlZXYoWdxIqvZGwfdRvZMnN/1PBayQUD0mbOWOaseOfPue6aBoK3JlPs7X0Aw0NnGSPwLNb3SWevC9Nt+InqKXeo6ZOp2hwjwO9PMYD9lK+33kDWBSWN/4/Rt/0/fVb3IjRnYzCt9WTnm/vUfZGIr2WQfPP+ZHGV3Em21xz9nsDNOkpN3olFmOyUoevYH759V1u0/2v9QltM18HovZJTjbsFkvVt6IdxSuyCYnE2PnBUcOwuY1ewE48IVLWhi3807eG9897um/dTAqt2QQWGK9+BN0Ay2aNU95NO6xQmFNXOmd4CP4ijO0M51vEekdfVJGK7ZYZJkdXKW7TMLuAjIIbYKrkR6/+Iv/sLjooVUeo74GDv22A5ynOr6utTMisg3yX1kPnMCmo4YFSkdvXD74ncV3LvfM+OkxafvzXP0ncu//vknf/8nCriJgoicXk2DtJOWQDqtixFDjJgOb2NqUHMHa5PsNqZ2Ls/k6HkLKTIntGXTxomcNEhSBLVFP0nTa7Dv+pB1EJXd7H1E77ZbFtl0HcO2gYageyog04832DTw09dX4HIrfwcC/u5PTNPruetsrml6Pv9PqRltEmYFEzmYf/SzHUmTbStrQI0FRSgwsryd3A2QJlReCMMWVmf6nf3cfph9Ult+jHU7FjKjBs06DMDPDYi2vtEGG3Omr3t89bs+Jyo3QYvjuXXk3tqH93iBUgCks2a0e8nldfZ195V24EwhjQCHx6dqRa0vAV+Pnwhi+ifQEohTVsH0I9PzuzUUZF41qYmWmcLs9z3GMZl1yGwyo5A6yC2ZUTCZDK9IhEljOg4Z7dmbdaDJqkBGGxMAb/RoA8bUPt1EjODigym8f14wl9Pcgi/eD8Hg+rA19y3ZzlXOBBX30Z+QFzI4mskBN8lINCHozd7blvqa1kGdLAQmktW1DHKMaZPIxt9+BjoJnizhU3YrmfEb43GokL8tbeDEqviOP7Uwi/e4vcFUnCp4Dpm92wsZ5f16TweRK6/R+LYXMEL9IVhykiI1t0tUqW2t447tU1JD14S239tnxvua6MXTNfNucB+9+FPEsTFj8SEGszML+YJxoc9g+z32vZq+x/b2R1pNb5808j1E/VHOYULFrKZOCBpZfTBk1dn+kKv3U5PYutX+nn2HIXksrOzjQG9f5GnozHqaaGWRpNpOzSK1mtTKOyBPVk/vFynTrMfXX56z1ykTaVvwe7WAKfdJDnt4B9hOcJ2kDwui0A+2VGJXDPxy67nHbLCafUe7rl2/W56ZmRHZ1bPZJkqkWzrAwiH5TY/56K9ko3/OXrOAKTX/zMhARsFPZVDvmUZ8u3U19i279GzI/NwZSmXIhxAYu4eMWqbvnk3//b8WMOEQ7un5rk1AWTHijiZ1H4CtAdTzPNUkY3vLP56DkgEaTQR0TafhIQYoBtFGk8h+jj9PZArBZuVsR69bB1TTBRAR1TXdfX/6u/bXugmLjXTIaDtLIm0G4AbRfra+88AnGocIAiQ2gmRmH4187Nm2Djfj4PZl39NVrhhNA85zf3++dZTkDgDcxnkPNysNe/rk1Vi3jG6ZtE5o2gAS5vGvQwWcsUjAQbsaxCFjfIdR3kSk7+kA65aRxyFRPvpE2yGhWyN0TR/qOlmHZZn60G4Xvy+5v2pOW9dM1kJ+duuTAXt9xj58jEsvoHAW1Nccsu/oNhlMnXRiG9BUdRHYpxOWRviKruX4iYzXWSTzxQkeAkX6CnZgkyZVHBuarACZEGVc2mZw2hDN1jd0GvyxE0mtWmNbOw8tYOqggs3qTQSV+co0vQDX2b3Y0o73WxYgkRmFsNPOrv20/lSZh8d8/t/s8/yu/je+kWFt/Hgbhuh5IqNce+OBvn9FJv15nFvPRtGHtkem/8Gk1tseZ8lSTunr72Zvx/ERn0x2RzVxms5rIoa9ca/IHeUYeoYy0iZ92TybcUBHdiaiamxta9hfAhZsma3iyHDqOeAbfsayqFpH61lqnyk/WZL3orym5QbJY8w8K6Ixr4zjrdP/MWwET59wLDMUkHZsA7neZPRnmJctv9reuKd17/0hYxqXx8lnZ4EVekO/XJuo9SXaAkilQPO/64fZhzh23/7EzwmJYyGRM4l5vvHes3uHrD1xk2CrMn7UYOrZn3z08c5uONGRLY20al1t5j3uk3zJYCP96cANfdutndJ+ZAN+aQESXAjib/81pE7t/eXUYGJr+pwFTvh97tF2UerHr371Kz/vd7/7nckem9l/M9Pqap/qcCGLLLDUM3aGcjaw1z/1zeUE2lZp7hPey6ZEwqlzdRA4mUt0xqv92Z3AJRdnr3a1G/wX3vn909bjp8fuE6BZF7Pbgso17PeGjKpU0HL7X3/1j10zijOz4Rbg3oSyFR5Qh8zxHATIFGkb4w2cZM5uh8N7cFhve0YbFVGgfgIoIqMasN7gXt978Ysiiukv2y3cGWKm6W9waDDuzGQDI/e8N9PKzpCGFC+5CAls+aLIGOQS4qsInmd7zLLp+7ZJCykV+cQ4GE/+7k34TyRzMgO3fJG/FjD1+/R7G2U7IZzYA+jPmcJk2G9jbllwT/ddvzOWkAGRmy7KhowiX/0k+93GT9s2UxiQu6fz7jGg73fwxbiROafdgDebqJPZuBewuD0W5oNlAkr0G/vysy8yiry4h9WUHm9lIeafiOiTvoVUGlwzLe/pnfkcOwOc9Qw9W8ftcUqS9S1lAHaA0yYIJuUAnXk8WeoDfnqe709NHfplEeiZcZ6yV31HO4g2CEQZD7WXbBsEAnkxFWXCWsFJy0zv8DMyM9OOjPrPQ2ZPbRUlPJyIxRh99+2sFPVYZgFW7ENji+115vvOBOo73u1+UxaRQJzzphdbrunrlmMTCvqqmY8O2lsGzsDO+8FeZAu5uXUaPGpSQoYVeRwH9Jh21bW700FlUT9ILRvT7Let+l3j2HpWRLLn2W2XJkJDUh6Lwh67USCflrv3LhU+yk/ManCI2k2E6afxO9Pvi7Mht5Ag+t3k3PYTH4Pce09RMEG6opgaPUD+YFpjEv2+MZux4j0/L5c5SRXaT5DcZJNnWx8SzMpGOliwvYKd8jMjWMt4y5HOLCS4bTKaI4ZNUIV6WfQsub55M5k63R8f1MTMmBS/CUmE/CvzqW0JGSNqVN3WcBjdzwIdnktNu+xZBI+z49kyTsE1pNTPrnKH9gE8T2fT6x/HJjsLO++lFlWwTTBFkOmZvSF//ntk0TONwhpvBZWEHroAtpE0QK+MUZBCTstLFhXMVJ84CUrP9QlPI3vJTETRR5mm3ITaUd7HbiNqh/Zl/c0vf3VIaOpkGwusW6sHZ7eYd5NocfZ0vv5eM5lx2u7rbO+kgNA6/k8/+ktnRlE6gJ2XEFmpcSgYA3GU6WRQmqChrNR1taEs6Fe2pQVtFp/2MBD97DbY/ryBtA32BhqerefcBgkot2GgQA30/XuDAo4Y4vcqc3u3k8Jgnvnq501Y+52SHZkdgBfwaifXMmmy2gC1BCtRuskD07IBy5Y/48r4M46dOb2dTL9PvzfgGuiiFzjydoxE24ybdTMLWHQ9Y8UzAU7LRVNEWj2d49UgiTj57kO/k9Xi60xqSsb2oOPsEp2fa7IJ+DgvZ2+yIIH7ISkEBb2SuuWp+gt01+N51WL+jHi0PWWwT0bzOBPLJKTTX+dkLS2l8XdZuMQ0jOTlIDP2yPvbMbZ99urdtjn0k/FB3jxHf3ss4tQ461wkWeNMgIhsyAI7+o4zanzhueAYcqJGkb9FXNyWEHfaZd1NtgAwZ3xPfw/R4vhDnciCY3C/Q7g8zTZtXEyhprTIp67f8cdAsbOAOPYDab3t7485GQpb+qnKDhqPbkJDpq/tr2WG3VPGcuNfY9wS5RAHy23KMQgWSEroKMAmfHbSyo4l69h45bZE9xrv1M8udbDY5AAVVOSoV2y5f/YzvIhJtXVz22MV8on2WNBZw+Ff6T9tbZ2zv6uts5BHkwz0/M7Q331rnwZGgXvo0o3JtPVt/pDrIZm6Hj+o4zgbr+mHrjG+TgaMtmNz7lfIKnqA/ulvPzsLVbZGlgBZNf4KNDSrlazkHQydcQsJvsr41KazIOpxwtc32Yca3WJ9gNuWjClyhnzqWj2LRU2N+UcRDgvtk48YV6tccOvDybRaV0dOeq8+d3YyhB0OgJ3ho9UOfSZZCvOQm/zTWRR5nrXJjAyyyqq4Xs8S/pi0j3wVYKkGV88iIaNDGbTXJ/rqWtb5n3H9+ttThiB5elo9fYCHKTNKIk/P6KCgfSY20ligPUjRSWP12Ihnm0YFHNyPvToRSGb0//iz//4ndbgjThSsyQVRQROjBcqLjK7hVoa1wdCdgMVnyoVBa2fF+2/HixBagW6QxkC5tsHlNtpXRgwZarBu4HhyxDFAwJ93NklsQOu2UvPU7e3fyVjdRBmAoZ04ZpT3lnc/85X8XrWvQe5tssa4blDCYN8Gtg2sTY6Z1sc4b0Lf/fa7kwXW7wRBTyQinSBCBoj1fKb6WjdaDv48BoT+25gyLWEQ4jjKRIQio9ZbR4GzQjFbvdC+3b0ghxXg7G85xTzWmCF7tw4+ZVqmuWxK//j8BJE43Sa1ltfU7lgm7JqQGqPdp5CAJGS45W8dq8wBskNXwIomkB3ctY6qhYy1x8/E70z/87x2znpXZ0vRwx6/J3wKIef73bcyZQlNXAzctarZz96aQ4pwz9TS97MFTJf5dG0h009NYDpDJ1lytnlnh86AnOkz9O2uK6YfP9WJTG537X4BNpBo0PeSiceF7VSSyYSQkNXSvf7sxQK6thc9G1tugspCJWZFJLX2HR57bKOmtmmzrtfvEH303gdFJHvuNmYBVWMa466f1LNZNiEY/fsD+08j7sKy+56eoeBe/yw5tb9qPF7ZC1YS5OP00fHuBziDbt9Z4db1V36Oz5CXyWS2WGMa+v13T9nTvj9jAZYStCIzbJkTiQgekbnkbZ346Uxz6336qeuPLztlI7JvZ/nyPW0FH5Qr9mc5zhNCji7rO5PiK5ikTIj29sLL9rvyMxA25GjuMeNovVcwrqxwZvbUThY6Uqf5+y/+4Myun5uFQ6p9N95SXpCFVOozwYmfk2n6DraxpcN7HnuiY1fGmSRdZFcuW8l+0J/PSYJeD/H9wUwFg2rXN/Mel4Ekw20/ZkU/J2L+OOPk54e04ycITN/M1lIkBTzGZHIzLoaqmqXCr1JaSBmS+8ZMmvSfYCULMj0G/8sH//VPurHrY3Cc+oz0dzsOhNNE5JWhq+PUkm4BckCB6wEcBtE1AfYAACAASURBVAvyp8a1s2kDv8HkdtCAZTuYVnY9S88m5d3g+gCnrPp6S3aw24M8KDrWu5pEPoHWBYr3ViP3tTgjwGHBOsC6EVCyme0Q/uMAfBzrDQSA3t3Hliu/EzA0MN6RLtfSNvrCdTgp61jVKqF/LcsGIzubZMc6gmwd4l2s5qYNahMnXvT437rQm9p3u3Heu/5pndGJaFl4Q6asSWg7nPtEHuwMMtoO3PeFFK6eVEZUbe/9RHWNwPJkHs9YMx2D81EVhu19wMi2qik1ZR9UG6RMnyJugXT0rR2Xfw83ewL6ALHJQgW6ZGNuXdFzVFLg/mVBSW/hxNg26dM9Dd70p3W2MUbRdztlZiQ4eUS1mehGB0qUIoCJCjawGWzRcsiqf7XJDrvskSn8JqLIUfolIsq76Qe1sivvZFYb646uPuPUuIunsWrb0+9NjPU3exDepVaLIyG7N/4yhoyxvseH2LZm1bT1Ed2Rw8vv9IFFRWR9IWv2K2k4PmbfV6TPvQ95ggypHdiMftKvfg4yaTtkTH/M4QvI/ZX8+j7Gi+tcA1pJmH5X2wifU95y9xN5d6ap27LjkaCp+9/6yXXoatd0n2DnuWaXNi5uJlkEGRNmSr8/eXOmp8l6N1HWvcqMGrdVPhEyesbmZFpF9Gxn2RcZcv5o7yHIWpADseEa63Gyih8OgKk9wi5NRUNmIX4E1ZTZ7NhkJqj9F77F1yRDyGp4aunRKXyTi4yKzKn2Xf/2JLtwDfwUGMixmpINAYkXEoW87gxM9dVEUliZOnj8gcch+P3mvTPFj/05c5tn2IbiQ968Oav9v5kabssqJJPdjbAbtuaDiDOeLnOR/iRTqz6wOJjEjfr25uOjJ2Cf9dkBZU5miv+2/v7vv/nvnBm9lRlAvp0QoIDS3CvuieZ1X4MTJGNBpaJUFISoStcQuUFEMMTbuPn+lbPkOSgzwAlZeUWk2ngx4M4G3YDSIE1m1MoY53qTa77TTxOaOlnl7iPXPoF0OS4iEgaf/tEvgKL71OPHmDcA0WcAlzbdzqid4g1g/R1gDdji5HocucbBR2pXAMO+HwICGNlh5EFE7PoT3dPvjB3TEuoz0XwT2Fv29JdaMZ6PTAEQbQ3jf5tJO6SGKHBPpklmTgvOWrb3an7GpzOjPX6d2fTn1zQWCwYgiappckCz7DaRc7JuZEZVwG79dQprgql5NmB3k9HWiW7PjQ26H7kx7j2u3S/ep03I/ZyMo64HfPUs7En3ErG3XUOKwB5vJyOsSX/sKEUY2bQ802VsTYPtML69qfvp96lpBbPQdWovdT8r6TubeU8tu+/SGT0x2crGlt40H/1qG3zY2CkTQadERnt8CJr2+q3pOvcgz86ePmFA4RPvaVvBSSEPvU+ZI/YZJBiR/PWOJi1cA1nHDzFeeg9lYLS/t8Zqu7szkJKVPntk2p4zo+DE/T1kdO0wpQcbiL6lZhfyypi3Q0ZujNFeq6RFTohr2T7ZuzAugc2N037e5T/ua+knz2erItqg6XD8AHbesz/IlcyZrvVU72TkSDTRryZzyozqc/XPxCaHaWjhivuRhI1w+caG09ajxyKBZEVvjHa751GfTc0jW4et3Wb8KTXoGRbGUu9BHsiHd23wLmiXTedwDOkjs5CHo5yZMGaiIKNN1uyD5jm9RoVygQ60W2eYYWM8Wdei5+4pRtN+zcyo5lN7neod7/yYmu2sZhc3NsHV+112dWx+YgUvjjSOavulIfVOQuSQG3ytxoGkoLEiwa6CCY9PSh06Q67r1F7t16phJCvq65Ox/fHHc4Tsk67/z+//V97aiXSxHgSAeRBEEDKl0Ea0IJzMIcYLCEj5iAIaZLoBuoe6UpQAYMZp3KS4FdLKHtKH0TVg67N2Lvx9G+jdpn5H9/k2Bv3dslqCEqLdsuOdd/vvfSjvd7eDaiNCLhuxhKTqegqm9Sza1H2+x1F/v3I0gMyrft+f3Y7ylls/vyPc1iOPZ+2TabCobAqgRb+sIzXd1c8isgNYO8NHRq2f13J+GoMBe6bz0W29dzMC2UeW/ivi0+9NRvU8LSSxPH18+akVvJ2l+xViITrWMmWMWo+88KiO+DKAMJYB/w/fO6shIXQN/nYss9UKMwQuKxHYzL0CLtt/asZuvTWwjO29IqOta9hHk53GCstKtYEBpofzO06SDIRkh0OB0DgDMGQTrOh36JqnMpk4dDBJC2faPnkm+qbx6SCUNkNGsY3O6h1gPwtiLIPwQgiUbfbBFX2NMgtqE/pKRhRyx04LN3AvubjJZdkPdtK2SCYex4f8kTs4vIS02ouNoAvub+rRpF96JskJ9UO1b/re1xQZRZaSi8lCAoPGCDKj4Nz2Ycthsnl2cqjoGbrXmNYO7zGOh5ze/oPYUkFmY0KPaeMiZBZ5IRv0ojH71fPORvCnPnJlXgkHMIJxWruL3fTMTWPEtqOSPu57BEt/tDsJukZb22bBPOEn++2CEwQXm+0TOUpdsBb+OfP21VkozEJlTZrYx4dXaAYGuYCraqdInnEpNdCNKU+2EJzTe6WD0rlOkLn9KpeKn2DMsQ1Wy6Nny3Uy48TWk8ps6jtWjyszfLjSY8bJY5MTi9rm8Df2GVk4JDLvsRh9vrP3Z2we/Im1Dh6n4CD6wuJTkWXJ+w9/84X1STI3ac6Mip7p92dXE5POsVFj/NgfawSUsTUez+deqT/00z40NbocSqL2y361EJFFV2CuZKzfdczqt3Nyk9+b8hrKWXRsrLGmkinv/J9/63/4iSzkAmwUGOPoyOThdE91DZF1OxgLLWnuBgVdg8KjXB0NdESm718tgGoH3cDC8zBCvoPQNOhC0DCmVu5+DvfcRK0VjfbQzwY3jJzIsyMqnCvThXe7eS4BwQ3K/X1n7fS7FLFXFzb5o009joxJf9fg17Lsdr4az5YVz+j3Izvev5kTGbKccmUKAEJkihwxRI+VDCdRWusa13CvSJu3rhjZ9HnlDQR33wyKMtRyDn2N+7oT4+cbaqIwvj6Bwg5fax2UJdXpE3HkrcdM2erkK8a+v78Jwbt10pYBR2ivdgSktTDoiQim1gdZ/XEiVMnVKzhFgAd07Iwy1cjq07YL5PE2MvrKXl45Zcsh79E0vZ7HalRq2fi7nT2BM2RSbWtn0vriMZz+QG7QRVZx8zf3M75bXpGxf2DEqbnkb6Zl3ZaUNRlXMr295EYAXbrEe1hVDhlWcLrER5nLtPzGGWT83n2Wexa+MV6QTP6+tyi6sa+TAZLNn1rAxL0cTILcraPTLsion1nB8so4dbg9tb1Yk4voJ3oPsUceyrQwxvQRzMcp9hg3ZrW/4/k3GW299fPLuYNPjQn4sw5S+L7JKJ+dRYbPY06fsdEbnzvLpwWWHVj0vY0bi+e1VuP4v+fFxz/Dtxk3k5JMt6/cKwOPHNUudOD7H870rzZH1/fsv/nDnJina0TuPBNTC4zUj0cwdDJy99aP3T7LZ9ol7NK9ZA8JYrFTB91JWtFW3ev36dCPmirfMU1NpdptmSZDjhyZtheZ97gKV7NlVdtq8wKX8U0HdqGQtrfKpvDM+kiGJ4N6spbMFutYVfOjuZ/kISRXAY36IIL45Zdf70lQGjf8IPdoqyuX5sjPag/QbJ1GBltlEe4jSchZ6W57mjcbS4K1IuPU17IDiNoHXnMy3YcfnQXuIr6+PyeoscUTNcG20X/y5u/uanoE3aQE0oQzaBKj31E+tmbBAHhWD34rUhsoRopzguBKgCjYGm+yDgwy7Wkg6jbg0LsdDXBNjtsJNFDdBtrg0e0giqX9C3DlvABIZCfQ7vbcZKP7fbePa6XA7O/629/+dsmHPr8Jz00UGrD6XTwbOdwyWIcSMtEyb2N8Nc7rcOKgOhLHyPsaDOoeE38ekLjbCagwvpBRAddd23s7i6e+xmE2WCBD6ef3U3N1QO/QnactZJIJO5HhIZ+dydjsV15oucUxaUst/Q1x7rF/AmRqlHIf1zFtpH0ALYtshkwWbh3dtMvBWTKxbJKs2iLLNzVdr3QDMP9Z9qqyMQQKt322vkie7B3IqWhkfDtzwzNaX17pJfqCU2oyyvUiNSbps4imp/95B3LkXdh813JZrkMwWa265DrZO49vVng/bSEWDEMGTaTBA7IMfULP3deDzSeDvPs8ZuEH/cBh8f7GrntM7oDBNvVimr4xqoM5HLyD46wu3xILBQSxd9uJCCr1nhsqVA8jo9tGuvZM7SULBvnHT3XG8g44XgVGi2dp0/Yxm7pv27Pwq30Wv9/4bPmGvCJrxpz3aXr0lf2AMSQwOljq9xE00cd+j35n/E0oQr7ARgdQ2bcZPNhnq+25x20eeHMWOzXgmmbmb/qCjCzfWhgJqdR1mp414dJOCqlVvAn/0aMTZEAo2Sezcch9HXxib84u86PtvW/nLUNdrxkg40N2WxHuWH+zkFO/c0a9nikSbbll+vuH76LXKS8Tyes2skiP6W9lNo1PqcWnZlhBhd6l05XULuFMJ7G0DZXkpulxbFg/mf0x9swzhZ+HCL77OBgmGWa1W5lq3SfCa/81ZNSLJROts6sKf1OGAJ8T6ZbP/VT7taZkRbdaNuFr8lnqh9rL1m/slwwZVWaUzPfyBe0zigE3WHSHySA6kqlpUwzAjDcLTw5AZoovANSGQuT9APfnyIzPdZ3eB5jdRozRNbh2P4gW7+te9RXDfwVSKHUba7+TzAPTtnoGBBBZAAhsuE+mym25pu2eFDlTrgXRT1NH/S4ZjBQMMkq/Ga+W3w1+fEf/ydLcbeGZ7YxaH3hOy6oDDPSrM3W3g2Jrpx43HNJG3dnwWkbXNaO6B10DcCH9TE/oGQ3QvP9nYMy0cbJZtJko+gDrrBKdmszTvpMte+TgTlZ175vvna0OCdJ7CV5aJyGjyoy+Tf77uQAwEtDVPa5kNHVCiuU2YIv9Ms4GgRyaABnlJKYpJN+aL+wDstH2gjPtbGE7y5tE8wzagJ2r/UzJO/OTDC1kdJ1SpjRNwCR/bfMSO+kgGv1hnCTX/kxOwlukDBBrOxVs9cYCbPZh81mNbmU7z/w204D+I6txsU02W9/9RJORoS1kd+lDZ2xtW2/BB8b6zWxi7ZmtbFWlG2779rMzTYaMwEeubTtsvWsy9cr+5Xg0HScdkyPkeR/OwgVmtiyLF9kntdlk/1qx7/fM/7dNeiwrU6zveQftxL90SQfEFFxrnWws7+frdzvgaR76bGwhuIj+0UYTvczQ8J7OkCM73s3fvU/pGnzeDU71zBe4pn6iH+vMrwyr1bGmp00kk/kiU6ZYs3EZe5TaEWj4XQlWmb3UPpn83u1eOQzZsI3mZDe2guK4UC0M0j9OemPcHm0+GUlwAnLUumlSVbWr6AMkGX/R/pbxAjuEc5ZftrqjbEDT3moT/mL5UMZGpNNJjcFXtZNtqpqMcsCFx2CeL/+sfmvfT3YX4H1KUghrfv3rX6eG9lECqHeLjMrHv9EzYkue5c/sEu1jyvzzT3/5C2VTyXByprzarOcIt50YmZkFxlEyljzRN/X/ow/GxxZ2gsu0A1ylhEPvN8nMonjWXLw3x4Pqn8iv2zpFq5ZvZcbf+avP/qHJKJ3BMTLo7bhegT5GwSDc9/fUTTspjHGNMiQXZWzn1gBqgEg2Tm3raagGy/td9A+lx2hQOMhBv7+jDt57g3nLRN+dqOZkXfq0p1dE1+0tIL77jGzb2AHJNY7Iw4qeehSUByAi89PZgjb0Bv12Sk1C9N57HCAWPAsZ8jmOSfduhiZjd5N8+rhbEF3ZI9ro7KJqGzXVI1kHlCHFGFK3DTKGrrR8IAOtO0+OJfVsjAVy1zUe34AT9+9JL7U1kE/jSa2ojBMw6WfJqJsY/HHAq8lWT+cxLvr5ZsBCxesqYvdqxpGHp8vGyM8+j3tE1U4n6b2SSTtS2a/HNzU890IoR8TJeLrd2XqoM6cNWugK72l77+vQDZUFqL8CSrVbTuw4w9N+QJdSC2dbkqVo+2i7eMKryBfdIWPRAUNjBPqpfjA7c3T4OFETrK25SlZc8gsZ5dADnXOt+5X5sPwuUrx9U1wQ+ZrMJCPPWGP39JW2fjeZpv5Om7SsLkYXjMnJYrRdNN60jNtOXmVUm5yRKZMtMhPjsc+xgJBe9bvxRPeJeHf2hO9ta1lt3fjs9+a5tB1cof2L05Vt7bHU99g8/Wj5dVnFEeRDnv6zpulbp28d5O/OiDcx5PsOytq+OqgGF24fput7U/0ed67VZ/glSCU24OdmNTjtYQxUG9j4tDWDyZDq+iV0IY19vOQPP35nfBa5cfZaQ+ep8hx+Ufhun5PM4sO/n1XqjE2Tlu6nygCEHe232kbgH8izdb59oEihN9QP/j2mqc/6ANmwyxX0LmU1M20tfNI7tJCI05DIEJKgen+I2A9DbkVA9VxnQHMSlHctmfu//vabtQ+dsvT119k/NFxCfVIbvEF9dNifjZzPoRLHJ2pMRHZ/mi0Hf/Ob31iuTkIkCEbHvIBqiKj2/tU/1YjaVuf61kOVSxk/PPv3zpDTqf+dvrMwVD+1UIkxUVv0Pn3uRGL8oPDW78n+w0reGEOzNZvH5599/Pd+YqDauAARWDOK2Qa80b8aWvuB4ThwSG2ot9KjcCgNyncDSCsg10BAbufWbeRa7m9B6zOe0cTpJnr9fJS+lZuB4nlSGgqIyZLebUQOdw1UO582qluGtBHytdNhyV73eDn7MP/uMaRNbxuT28Bv2elvHBegigyeiICUMM7l1p8eb3+XaeFX2VOMkHea6MwDnkhSOXva7wx7jF5GovHilIvejoIpMZOh1Mw8Vv89FvLRRxv5tIExtt5XobbapwUtR/iHsLBYg35jIzeprZlut1eR7A2sPiVlQEefe0WlyHFAQ/Z45HTeCxjhVCAlRP4CWGUIRTolm49ycoxA1LqeAnY9y0FNQEYZAWynnW1nhzoQaz3kWSfDcBwrJ6MBomx+TbSNzoI9rXe33TNOPvZu+sCKT8spCwd6o3T0hec0kYZ0yZnuv8hAq+fXiWZ6Gj1gzMgQMKXFuGOTnVF3wJxM5+pHTXG3DL8POV6sKDKqfhCA9pZOt222TPWcxjPIunWXbHllAMF6/MXiaO0f6DG6gktjRwijSD1ZezKaqjGlnKad724HVQbCeD0Ru2SUm9C8kuWNcT1TZfmNM9Y/3nFvjfWKBO1YKAC6Vt8j+77moVA//62vf+WHOtnD3Y2HtA+iAg7qWs8IhIzevqHJKGTRmHGRFfSLdq5PyQIV1Sh69XeC2Q9m03uPffyUMbKm6x/9fRyy47ZlFXj7X/XB09yyl0pQkZXTzz4Sk4QCONVlbKq9N15SUy/MFDkLwaOfH4B3g71ql7bOc5/nPumrsEbZTSejJgDFj+y+zycV/dh3NYcHCE+FS8wqy2SwX4J0PVOnIIn0yt9r+yYX6NgWBt/mNCPhuP/WjJjKWEb+XuQUsvmkG3OX8M+fiYTrKZmuf2DC2ZxfyQGRzlOX+uXTwlVmp8Db5gXyn9az6Z/arf+/+uZrl2s46TNEffkWx4F2JkMXAb5tzBhlG/9tIPudkwCPOaZ2FA2GHeHy/BscmzCiUP3eNsKbMOF09XkrLKDb/W5C97OIPICE4Bo2+tkdqW80Ne++28X9TUZfEThAumWJM2qQ5LMmBu1UbpijH1yj9r1qY4PhDXJE3DjiBmba0ceWkRFE9h0E0T4iYDvkZJo7muXeBaXLyd3jouucYcs+avoeYNF3NogQZUgl31v2iegWVGpaxDLLC+9yC6ZXyVzd0604b50y88qZajW9CdeQQTKA7ktqzExQNZ09L/4k++v1wqw9ZneMnvsADQeYAV36pQyGyXiy65wmQgaSfVpbfnx3k1H+bsdxjzX6BtZo4dUTaZ32yX7IuLHVi55NsPfKiSNLfq49Xpk5aho7mAIr9JkIEnatbK3+ncD82IkDvCw2goz6WcncrXMe/XFbMgOi8SY4JHhpXF0MKDLqdrzorK/NN2ubtaDOMr4yeTdWNo42met23NjDM7D7JjIr/1qI5f4FP9sPMCv0anszTevrH/jBOCmbSpCAX3gbFrsP6T8Y0pjY2MYzbjvGP8i587zuAzJ75Y+efGPVjjZuryNOJhK7aDwG2+933HJ/NU5gmp7hTOYE5eCAT9aZ43rbpz306LlMgmnoJSvJZLKACr+s9ziImAsJYl0jqkycZz/PuCpovgMQtY/3qFbx3gfa78h7wU92B8BfgDk7szNyJcmgfjb2Q4Sd+MgqePcvgZ+flTIHiO2b9MPB8vTz22/OKn5mJpGDdFrvs/7O2Hv6e7Dcu8Uos5nV70x7cz0YJDIqebDGQTKFhEpuyn5+8vlnk2kc3Ey20YtiU8OqLKzeqaPg7efmvY3T2gf2dPVwNH1vX5gZaoKOWRJxxmvaooSHxsdZz+zvqr43hspvkEhyoiwzPMb5wjTN2Clj/FR2o+NAYePtIFBsouHbINqI9NLOVlnpsoUAivCK7PRnKAnvaWKDU7DQiuE3sNxOqA2VvgAsbdSsPKf9gBIK5mxRAeltuM661Sa03K/rmA5p8Orv3X/S2BcY0dfOar5qB4QK8qxr+J2xe5U9ajJKmxaIiuDd3/E3bWHceFfXGfUYkEFhXGl3G5vbXfvK9bhxPQ6EthLBdztf9YMzjdu5AUZNXDrwcR9jTG1wTSY0zeE+90kSGvusHnx/NheGFACY6CE1P9uXAMH5+0yTUVCPA2arJYjje7NASfqnZ/Ysxhb8B/zZR07PdPvvzaaVlBaZChBzUsvW/QXM0Ev9bJsBRNumGXO+a2fJdWR25Dz0PI2PV2cPfqg/isbPkX2nDAU8AfRf2Vbrwo5np5o1rrVZOLqMs9IzOdlHnxEMnLKbR4b8ZL6nDi8ye0VGNQ3F+Ft3gyXgGNNUNzaxtRSfNxlt/W4yanu7MqOvppX7/saBxkX9bueVTD9jCL4gK/SD65H9fZgHmX/G3e8doi58lRP1CuPIxu8YmbaD130ahy8nq6J/up+SqFsHlkDquqrxJPBBJ8CSxrSbjC7eM11/kUpsoHGp5cu77mD01RjceNf9attpH9Iy45ruFxnR7WOtpj/6GJKdZMSNqwTrOzOSjKCCe5PHOvKRgNP4MplR63ims5VR03hpNb1lFj8lgtW7MTxqaM92Z72A0z4gSS4Ij6bHwcYed/uZJBuko/IzYIuu17OVxWTaW8/xiviQUV0rHYRsCYtca6kpdR0BPP3xKXGjMOoPXMTPnY3k9fPTIYuU6ikI8OzOkDi941u9e1aks1Dzy6+/Whs4GHeCYab6nZhILeb2UyvTh4zKjpxUmJ/vjj+wfcz/Pj3q27M9Fgul7KetwyeoZqHY7j8bG2Sf1fc+ONPu2o3A/1JbC1mF5yz+15aeDoQyA6U2u1xj9OXMSj7whaD0nb/+5X87bXpkDclE4Nxg052dQmFxmqTFucdKmoUiCz5Vc9YZEL7vCLOBjc7qOp55G2C35zbyBj/ua+f/Y9WAMUWEclmhr+zuDQrvZtNgFAWwxohvMtlt1+8N2t12ruv33RknvgNwGgyaCACoPc6343kFag3S/H7LV2dj6x8RODLUZ01A2wEAlvr5Y7YA2yxHnXmMgkPi6EeDLtP0r2SnNmz0e22VhGO6N8CHJPBTIIF8aU+PqQBLhELXEJTI6Ih0f8gWHfeqZN23covDtMySatXX7tPYjcmQzj6WgzZQHSBx5EtNpaZikuF1vzOdpMXQLTdA5IkUiBjkvSybevz9vIKm9abtCdm0vt7OVdevc49CebpJG9Mn8ka2rG7V2HN+9CGrU7dFZjLPaz1t3bB9uVThkEDej93h3PgbfUE27l9qOR/ZchHSx7T8boofMr12l1Xomkrz8ypDoOcy/l2j6LZXrbGvUxuiK7fs3b5kRlfuYT3cQ0YWm2u8BWfbNhlTPutpekqCNjCKbMHuTg5AspcYBUfBMA9G9F6LGghKeH/vv0oGTbb6NSfGzIWyC8psXukWcqef2HHbc+uO5f2WBWPrY2q3AvSFdyPbDizufjEeOz6XXtKe+3s+v/1Pt//WffQUf2xiM0GeZLZt10Hh0bHWDR+FmZkZ+90sNPnZcZuxjyZNtoHZ9F62zfS0klPnnSdJo8yovnd9Y0ijCCBbLSljx7iBLbofMvpISmUBksburh0NZ6CGU3IQ+dT7IKhffzX7FM+9noHSkZ/a/H36+9EQT73D+pUpdN37rkh4rlUGVe4PjHFANddCcska6zQ2vUOyONnKSRyQxMjWVJBW5PhTMsuSPYuX1B7Xn6d+1eUPM3zfzF6eJM++ndpR+watlJ8p+k/nmFBP3WdG5vuUR5BldWZUAQocsMrkDuadd0L+OV6VcWBmlwWwy61qYZI5QbZ0wpdraycHkxXcvfNPP/q7WzNKdovBV+c7s4niP5OiE1k1UKLUTea6FqGvbdLUgIJBd5s6C2fFVC67/r0y8NvpQshWwRMh8O4Gg9sJvAKE92YLCrWx6z0wIkDglg/GbzJWhfb0GQAj+8P1N/AA9MjwHp824rtfjE2D29v62+PY15znnwgHnegx6aDjJimPrNpzKQcRGWCjdvP81g9kKiO7x66v2+8SyR9APFOnG7WOUdyZecZUkX+TvAbIm1C0UyYTMjHzEX0vaFIWM9G0HPIausAzGVHFts4E5uxmgbTHO7WsirQdDY/+ST6OfuOcdR3TXdpHtO1tT2KKQjAzAOmVRZ0MaVbT3guXKjhD/wjeyDg08WH8sNcbJ+SYtA3IHzP1pGewryHT9BCjE2w99iI9/X/GgNtGcXRMj1s2Iu1M32Z1Mft72ibnuZDiD2a1OgszTnZijkxNVk7vEpE6pOfYwU1G2YuP4GR1JAHFrraHcCbDDrFT1vWVfi8hJthhXEbxnnAwenfbP4HrU5vzDN2/GDT4xJi1s2/iA8a27CF1ey/9DWGwTTPrFI1qSgAAIABJREFUkEUM4JVtLARF7WB7Hs9qTH+kM7d/6GQJeAkZ7XYht1dkz77hynw25vq5177CjWut67ynMdD35/lvw9qfvS/j331oG3ob9iEDbFF/Q0af7HPs6SbRajObvEMOWdjDfqPYlaZaJfuT9TwrpZ1N/OPJRpLp1P6VpwY4R98Ky6ITzOx4nAf3zr6hJ9C47fmxef4p65E9Sid64Wv7DnmXfg66Del7fw4FsS6p1l6YJxIsuE4mULtCKCGhf9o1Qicsfad1B99+/4vPZ9bmu8k86pkETCzQ+WjqN7XlG3ISbuudxm0ddEB0POSP/XixOZPOWZhE8g1cB+/AbAdVQ/qN/4NT+ltbDaotKt3yotQsynIWN+30jNz4NZVOUAJPppoZMxKMWhhFdtikMjNoutf1uPMcyzv9AT8p80LOmv3w7jfTDo3H19997fsg8Majf/7J35s2Ps5GBqRQ5p6GuB2J/v5m2DcNxxgZgKMsZ/XpbUydoQEQMdAmVw16DYoY4Q2KtJv3vQKdbst7U7vQZKdB4iZ5EKCWw9dffWPj0T9dDwFtYOo2/Qy8wsV47038bhJHG+jDU9SSceR9BBKdyTPgVgTZz29ZAVgQgQZxfrfTSG0djoR2AcJkU/i7neBp57mD+9n0ntIPptU729AyUCF8Z+GbFDN+7vMYpeTBar+e8uDZyKszQPdCktYdTdEbQKgHzBQIxNbGH7LQm5fbYEPgu2ZGz15QDZvl5ChNOekfJ4bIORC5dpvIXLDqXGjj8cr0HA6AGiG9pkGG/T6psRUZ5p5b/9ERAkbJu/t+6z0ZtX4eRFbTQLpf2QdlAtQ+TYspc6L3QEx5BhH7bU+33YNBZNr4m4J6FlZ09t3tk4PL4gXbRf7Wanq1mZrSxYK3kFG2L1ocTTbQ9wmYU1u2tldBi/WkyAjybztVZrTtQXvtP2FIMleNwTcROnb8XJW62JdgE3wD13QPYw3GY+PWi6sfBG6NnZs9TZ0temH/MbKnXRBNk57ZRJv34Zz7vh5/iAfj1xiG7nZ73LcrM9qy9D0ryMcqe57V775x+7ahzbjXFm6vfBW+sd/RARjlJD2+/TvtQP84SWltM5nR9oH6jswo0+y7OXnKdRj/PtELHbHPmDSLt04bgcl2WYDEPqN6Pgmc9ie6/vio8xNMvv3UntQ3yTvPOiSIb/+m31Ue8CTDBIz4tQ9nAZJJtGbk5n+RUeRL0NqnsemEJZ/6l2LKH79/BKB6nzZ51/t0z/vZ4cbZcC0M1TZ0muySL2JLvodCHbybVfWndO2cLEeJkH1D8Aiecb4bgi/7mVfoe/WHhaySkfyFs5hzP0G26mC1cMgHCkz5iYjqrtVIeSVjqW2s2eHEeqEFY/JD81MZYGY3CAD22Pf4G72TGmWT7MwUCUdZvLT3/pM3/40zo+oYA4SDkAKwfxTfaeBw1mpU74d4G0SDAca4CluD0CBxnplzsZ15y2qv+dwg5ezIAc8mWQ0qGHUreYMBymaQy6o12qXreG5ny+gb71+lV1AlXct+aoA6AEpW7SZTC1w3aIekQM5uUANEIF3IuJXWTiz1d/r9JoSdbe4xewWGO21QRJd3n7acrKiuuzOIjFf/5H2PsXts4eGxr0wcBnjrzspOjroyRy0rwJWyAYyIFboYNOOOTrXO6LsGe9qB8Xw9xij7oC7Qulo1du+IqA5ZAJw6eyPn7MznRLQyTKalBBy+LqBIZkGuz/3L1iN73TgT9ZF/rmWadvzuP/xuHMr7EyEfcNzMxv9f2XnoWHpkybmabN80MyPoAQQJ0OvKYt9QwgLi0rY31InI+PKPm325K/WAU1X3/ibNMXFsxhjZJ26k2pdwGn7GLdyTI3aPf056gW+b9qHXvhZ5g0fEJ4LEShYQ1f14gntu+ly0vDwDKxWoFXPTBe/bRYTay3hSdQ/HbqJkTz4QiNTzXeSRU36WAl681aFlzqJH4e98zzI0vXeVp+r1FP/EkNnrU/JgCe9lzCMPWM893nia9tpzPGFkJ6cbAVibznkG8qJlzgaCKTrQtYBAnoXswXNJDqfHMvO4oh8BGJEhPFvFSH5nct56bjrVxfxXe+b+jKPsMfjbUXLSWesQy96AamQU30M/LWPaO8q+3MgWyZy5CEO1aYe9upFR+YNnIScsa0oP3qPfrajLk8j6e0/SXoz5IL9Yj9aLmjsFkYxzdwdQv0zF6Tx58Z8Oy5AfeBmjgEmMWJ5LEYpCwcpddJ6icgMHs+BRI//bRTU5XYjWSWfk9Trx7dZJ1HNuZ4qNJuGC8Oa5DpfRHvwgPgw/WWdK305HEhnDbi+lmoW0xRPQIudR/K7vrEdmrurbqU4BKhjSP3lN7bFX/vPQKF5R6Erv4mx4g94BHgK1ouF3r988qAWcxq40FN3z/PnKoUav2+kRhwrYQzLMuZeKXqTQVjPQMzU+h9/1LqVZ5GRDs0K8vtY/kqHQYDoWoCvknZbnEzzIeNbBNMrpnjSLAc/of6epRV9QMIUhACjFqBfY1nwpSLST4b8kTE+yOMzPQzSABm8nc5K8L1B6jyEauNyAwCD5L6NU/jVm5p5PYwG0e5rioMc5WxeAdU8YtHI8QYgosL0iXxUADGFc3piVo9XzlOx3knxABO+HWQFdfH62TjjDQi08GlSfwq2ZU3OitQ8FV5qTk7AFRMKAjAHhgsLFSu99gIlY55s1KO8q9wBmeFUDNyvxfIHn5qtNrw9acaLoWmn0GouZeFfTJooVIE6uizy5zMWGRRxC0OluHRNQifEhLxYCvhXXp7GQbbEGvChsYmWZ0P+HYTpAyGLqpYDtzVXbC4U6Rr5JBC7ltAwuKQH/SzUknlEKkTipSmEW1sY8MMN0rtYQJMUlOzFfz4vA0fsRdHovoF375Pt2WsCin3P9SUOQcGujDd4ANLNmCuuwb/So099Pn63PNWbn2qofX4AIsmcZcl+H403XyTHulj8Yfk3v2r/mW54tz4DB0Sx0G7e0ZqL1iQ2GhJVRBt4egcqEXqFb8qho64OwxrsrzwQ0hCduG9cDmtZaL2NFXpJ17TJS/L4CdRI8q33X1+vjdYgS2vIn725j7TQq2nDecifAesu1GDGdj2eFqzy27Asyub3/eEg9x3hEBajQNwBV+BEjV55t0iV4h5+fqv3mSfanZeRfyZteyy1Hjrk2iNRzZHxajs/4P+U4ze2kuOOJbv0CX7Wc53euY0wAUc/naBHFdwByxt6yU58xLjyOvU6XHF2eSAEbGcX+KbU8whG5tI3hLKTBhswphdOV8yt5IfBGa6TIEctCijGF7UzbK/fTujhpMpYFMuxTDE3ouvdt8e/lusZgXvJS/LEO5cHgWNGvFc7HUNpyXg6UkYHynKp4yXQ84BLdILnu982TGbOfOzhEFfWOYAnsfVxrrNxwR0hnYloPhfehf44UNdCeZy75PCFynQMvwzaN6NmvX3/91eAWPlpG+8qzNSiNDBCoHIm5vKJT4Am41dqqJZnTDeKJ1Xc27EfefRjjnw4hyHrPO7qBU/i+VRgf50Uq9vUMFZV+HgD/7v2b2a90a8GZOfyg8ep5pMFpHu9HD65o3SUjvP/xEJvmBUZ1MV4KhAI/WSARBcyyBbmF+LI4JCxRsrb8Mgld24zC36vZhxbrUvL3BAaKToVGuKnbXa0Coi3Yj1ATjHkK234P4HIL3YpWbcWaOXi8w6gIzAU6VusGGJvm4Oecef62QvIBimvfX+8CBLQAuQcsdS8epGY2e5hiBe35xZPoNAl5YSI8bxRcxnAC2Xv7w3iw8KWHtlCHacQI8Wh3GJH9aYPl/Kz3oOeA0CH8wBro3eSUteeMlhPy5NqaDkiH/qDLE4zuNQiYuaEdz2/RA14ecb/pLe9QonYrRaokPS+v1QikgBnzWsARYFR/e2+ybxskptpcTe9bsQGMBEb5RwWnPVtRFghd1p713Cc5xcIlZ1XP6ntsjc8cJLQBsjcgMMpmAwOFqUZYt9HoStqPq9mz7jUIjUAEKJOHppOYGqigYACjnXt9D2CcZ6NvhR/Q/+co3ubZ/TzC1NnXBk14P2jxpPE1ELW8gO4DIEnt2EZ/7b33In/b7A2NLnC+jAT1rYWu9b2MdJU50Y8VOkaeqHtgy79TJvIdsob7m4eh1ZY97dFtGuJ+0kKIrLCeUKV1RLynZ2P9U3Za72T99vNj0BHqbxm5ae7g2Xt64B6t+B3Zh45soQtZB737S/h/M1s83fzd4MH3R/ny/ZZDAWm9fze/B3QjD3vfznvQv8zN70pEpWWovhdYg6+4zz9De3znEqbyKtr5IoAs/Xvhw8torUJU02LCtsKrHnvJlxvv33wnOkef9ZqvfV04ZINO9VkWZJ5WRYu2l/zlPwFrZBcePtZweQXjVR1QbcdFjgVdoHwiI2km7zno/wZoOv1Av48j7emj1RJPYFT55drGX377dRdIqYDIcjEGv+513+MZtfNsBwg/nd6r9ljOHJ6OPP/4aRwY0gMqYprrII3dkD8455uppB+X7l5/GxDV7UA9qDWfdeLSasEkD7D5KcedQn+khy1d04WmWtMpkhqgrvkxfhtB4419Es+paclFwsvDrH/Q+tW2Kt7pmaf2b0W55gRD8NN/ffEfDEYhxC3EivnZvBY6fCbhuKy05clBIdnzUzlXpyAQKNC/J0ME/d09gQGz+Z3p3A+xPRmLAOHD+BoUo8y4hvnxTOWMNpGqIMmIvYoYUMJ6BtX3CPVPCSvr71bKjOWvwCBCAWAE05ne593ezCgyxso9/bMBI++CWUmqvgErYVT2nJyfFsq93yiTXtsGV9DNhX0uQcBcsOL9zhRY8IwOw7FHGyhk/oBLLFTmp7FJoHQaAmMHrMjatdLeucvpO5r1HVfTTaiX7gaEr3in+KvnzXqoH56F6fxPn3FG9jepelci+qK56z3Q7lLCuvMCoVvgp5WMlIB5SUBHntVUpTrMIys5nlH4BtqVV8MhMboVSP6Lrv4CjEoaOpk8SoukfwqltlKoAhvzw8yfVB6ef6O06AYQftI+CITuvRxPsp5D+H13AZDVH6WEp3S1gFmGl+7R35fn8Ot455IXV5UtfNMyBj3ad3tegO3x2llpTEEGUQIUtIqWvJeljBGs8BXyUJ495gHPmz8SBt88FyNd8hE+WDy+9lvyFr7Wur97vwoBWn57ngFJHfU4eRx5zX4hb5gfhgNgFNnp65P7yjV7TYfemLPHNcrKyg9HQQCi35HoQzeSv9mb7B/eP2QRvOwwcPYJ2dGyi9/v7Tsy9Z6M9RgCKgGTzAEQJCDqcZX+6vtYU+7fMrxyt/XZCVaRMaexyPq1F77pqHUk80a2sqaWvwHDzEdgrfefMdmrJsAwOZG6X/Lnhq9HLvkZc2GncrVXsvUmQMrdPaqYVHqD9n7QMalU7Uy49nXt5tYpxbjW+/NA3rvo+Epz6VoAaPlLTgGTHvA7hn4dURSQiwMAGreci5Gt9XHe6vyt+WvMCvlrXHR4oIiIz9zSaELb8vCrqv3FyEFFjFYD+NFlEyV6P4VR2hMZ3++Htx9PayXJcoAy0Yde5++nhZTe8XrC/QK34gvn+s8cVLWva797+b3XTRX2llmp4lcD+n295fkUhdaaalzSXUqLEvjUGiGXlV7jTgFxvLi4dlSMolsiDJ3WZKNixu/1Gey2/l5yUykeHMpiuv/vr/7jV1J8A4wQIISLQkKRmBnjNlYOAUQC0W4GjDRoYSjL38/7NzyjWwmasFaOZwsXYVreh5I30wXIwJCMhTHwDIFLCNvCuXKueC7zN7GXJanP30+YgXnDPIzDTFyeyRa01yzWb4wLodprec7vvBdB1cKCPbxd88trudfwCCshDHstz3H3eKAFhyzWTG73J0YN1zUY3QIhysrrq3BB9lp716HkHtte8wOw99qbdnZ1Oq2PlqcSAfN4LHtoBRDSAGMri3nhuQ9rXZbnEtCp0LsBYRhbLTrWdUtQNe0uheczNLZHFKHrxPK5/sPbVb0tz/ICpesZai8iAfXi2bQbSSRCn28DcJ4KuDQNBGQSrkOpbsARWsWo2DQVK3kr+9EmKJ8VhqH6Nd7mbD/7oFxqjR/AqvERvtE75NHwzxiu2i9yzaA7lIiFZozP5hfW9K7cATBGsdysv/Y0vIexoe9tVISOFXo0yI6E7rQVnUlPH0t4+PSMbs9gFJX+lmeE+eKJ38p2h2PXQmJ4CYyaPjMPeOHLWCMYweyl6Wz2Zcnn25x77jtlCO9CdvL3Xq/T+5XjYJGN24DO/u/xHZESu1nCSwajFX6GZvjea5oB7OfJe1wG9V+F6U8538/subdsu/k9823909/viFYKgO6tU7+H/UVOtixpfQUdtR7ge/M5AD7r0AbEOZd2VDB/ctDZN4VNT77x+6JDFY61HsvfPEeePfgEHceaY6jf4AgZwc65pEAp6WMxVhkrwKbX5HYtbuV1g2vrCzkLFQbf0dnkJVc0DCDn9Qp4VYjXfJRxysh35DPODs3bHlHk6PztYttUw8vAFl9TcEkKAJ5Wfae8UPUglSH3bgDp8xfjLJDnVUXUSxIZT3073z+f40KfTI9qbfgvv8vTKiP+2YxRIXvpMKUeqFXXzE9e6sgX1RpIvspDqqNSJZ+pZ9F58mplxWlMGrNy9J8MCF65wUpVEmaR4SGvsUCkOpZobXQ63mtHwp7NuPS91uajnYprHaSZngyI9rGnQzcuvp2xSfa/H2+vxvhscmEF2iVH7UmWdzfy4NH//H6dTQ8hN6CBgSAGiA2lagI6wOgp7Foo3L4jYibgD8bt9+uz9pzdgK7kemotUKwNVi7P1X0vI+OSbsczqucoBxWwgkUOWLUycLHJdXLPh7FkvE6xpHv+EMg9wc9a9DUtZBFKANyLua48AtbKRRbZBwAdHuEWwvfA1BUWXKNsgbaBUVnFfH/SC3PszDXWqZ+ZYMe2vgAiCKEbL3WAfL+T9d3KOwUOJ93u9QO8STEbhN6e4LIt4ioc8T4kTLcFepTo7VxEO2l941PphsmS/zbS28KNqusVSr09n3sBhVvPqAsjJFgUyHEYKSdjAEaUJzfjcz889w1cBg9AZAvaoVM8cd6HWPSkkUAnsmbhBV83711C/fbs+q0QUlWuv1fYf4HHk1ZQdrKO8RToHsCZhLXu+TieY8Zij0g8DVaAia5oL722aR2zaH1Z6Ke8ORUr4d0NBk4az9/3wKifnX6hGqfXPQcMfIyhRAiqT3QyjST3kzErTxTgIMVE3iPpHXqX1wwQHPq7eHZx2Fldv+XYQVtbph8FkqeMRD60DmjjDLmDx79BwubB8nz2flhexnMJP5IzujtQJELW8qR5XB6kllt6Dvqnn9+ys39vekBGNQ9v2VJgu++B/xv0oodsdHJyTwxN3t3ecs9nSOKUrb0XpKewn9uxMeMiSgddwS96f0e/TtmMDuz1xNhknPAu+8MzujrdvOhw8SXdN73G2MCJ0FE95A7z1zvkufT6UYiZZ6JjWVtkGvLsWvNVKLvpNd1KNn05irDC9aZj0gOiS7YRHj2uhH15OJFH2lDVXZAmJT6VzAL0/qmc0ZFpeHfl6Vy5+as6XQWkaov14c0HeyV1Br3GqoKdv/27fzz89sevBqPKK302YOzPAZk6IlW5t+rNqsahSp0QOJVmePtO0Z959jTIl5f3oyNdCxw+Cu+4RVMw3JNpVUUUbdHUOrVPc5LOsKcz4NVr7LZqkuXrp5wgMlCcfqYDPpxOMPfNzw8fptL/8QBy5cVOS6unA84lv0hpMD9OQddqK7gKn55MGoNpJbUU0K518cxSTfvlsLEc+h/f/SeH6RsU9e9YB5v4Em5BYClvahHSIpBmVKyKk7mXAFyiQQUk/T2/8/MEVVtx0uw5nimEaguuFrAIURQb18uzcCNAqzUKC4cw8DOSg4KyVc6qgVQsVjNcgagWQAjD/gkYY31b2Oo7VybG+3dPyBIikNW2x5RQAeFMGJX3okS8FlEWrVjOtby3f63E+N1j995eeWr9+1qLFe6haa6J0oU9V6FM0xpCrmmrP5O11/dzHfvtI9gCfBY9rt510KnSRPx3KSOvc8DA3qtS9reKc4WTvyjZv8CLjgH13LfneX3PHm2FIs+g3jX/5/emYImqUvGHaX6WDnDmOY4Q07yVMwqQ38DZG77oGiFPKzVXjEYBLNC7ng+v0lfQLUEIv5Q3jmIs1kVVt72evTced9ICtlIPoFNLLivSmT8Kx/fO+Gw1D+jDQypjS/e7KfZOywjYr9ZxW5GWt5wmz4z35Ef6753hIfJ4BUbdwmQWkHF6eZGZqQRX2Lb5AI8foELegC720ThsrOQ+ePTKP18j9jXuVxjP/nxGmBqFDQA4PaQe753Cl6ZD5GnzOPJmj0lKpubX8hKD/ZS7rHenIQiIwne7cOuIpPBs5Ib2peX45sfImQ7Tb90Qxdxz6rk0aNvA9gD/vAf5xDx4jn6aP5IO0QDZ/LmNigiWCs+f8tQAKYdyMFfG2CkMyJMegwFfDJ2mbZ7Tzhzva4Fi1ppnoPctD2LEA2gfu7q+hKRkpryz1aUAcNx6c8v5RFgajLaDBW9mj/dempkzEeMc8X7HyIdmdc+KqMm7OEVEI/+ZH3vm9wY/fB4Qpu+lRwTWxDNuOTU5lkQxnA4W4/zLeDat35MTq0Ilt1ZSSHze/d3kiGrt3skDKZArh4Ew0whynR3/5t20rZP7VobEpP4on5M19rGeA+7+PqBVz/r599+WoT6AV8VK3ueRN+AL7mv9IGWyjPolXz7GWSZ9Qastr2sKZtWnVVE3r4GKJXOCkuYn2ej+0zMfFZo9VY6o6MB1F0vvad9+f71ORXsyKQVrzsqdHcAtr+9cr/Gq2MldU7SW+k/0LhD+RDoyKUkK00MUWBwQAYodJYgivRW6uN0vpmhhx7O55xIsyaE7PKP97M3w8Ypsr4r7ay1l2zmNDYQhWD5rRm3BKXDZ81LO6AmGbuargpMCTuiSLeB2NewSZ+e5y2cCOwK0BUyPj3e3lQvjedxRNvQ6JaQJeEFRtRDv308wyv60wunrT2XeAmr9vtQ6z+kw+br3CtPdCK8UWjSgAAyd66HnK9Tg9Q0YweLVZ55zWd4otqVYlvF00eNtgR3X7jlX6x3zQ4DZVhaEy0aQoIT0DPUXNXDKCVXtGYV+zG8p53c4xR4DwPoSuhzDhhKh9RVMrT535pMCy2tuy2O7+/Eltxme0k/AaNU67eTzFvjQkIXg0XdSQlvPwWgEEOGRgB61NvSMtUxIWEkCGYBJ7hIGmIXYCDD2i7Ejp5YMuD1BRuP29VGczf/8bvqMx1BCsemVd1xgaXmO2UcA6c6VHwGtOarNiukyho/Am9elPM/IKo0PI/8sYASMklPPM8U3VrRRMh5TvIbIkDYyNn0fHj94qeUJtN4glOvgr833KaTh+YCHDR5P/gjIA1Sa7ioETvEX9Lj3KPuH/mgAyTWW0zy/DKYte8qTxxwv/RNPZfF3yzzWZ9NagWau8xoltxs5ynu6KMtjDxhlXeFnng8Nsq7nWE5jgHVDV5/3obsb3J1gEtCIPNLP3eQ+8oSWQCt3cGTTBtU4sNaM23Pca236lQOiwCjrgZ5lHNBvG8EASa4FjF7rFSdG8bvuF685ijGnE7EG5u2iFxuKw3DyCtpD7DEug0mgUM/AQJZxbofPgFvLw4A2OR1WFf2SI8rN1PvfTXqV/vFuJf4IVH5+NN5CtW2agbwegPbyu1cPf44973x48cXIM4Hbn3766eHNAF8dCPLD3/9mEKoUAMkdqtX1fPXtbJ0lz6hzU2fN9Ux5Z0Uj+sxgNOkH8t6qAOvz2ylMigx8Pu2gPs07vQ6zz8ppfT4eX7WyEh08nTF/ejvyeqYqJ8ib3/9ID9Lk5c5bV4Ru5bxaD847ZBRo7BrPq+9eel3kJHrxao5DfSqdEs/of5um9yBtPGm004GgW0hB9BvAxSojp4l7IMiLiK6k4yVY0mi/4hkn0NEz8AzIO4Iyc0FBBPGNgolA6ne3Uj0VppVZclj2uzu+IkaSd6G9wRWHNhEMFiBEamZKjtYGKyXEvHaHCwZh9FfzaAMBy/XGMiqPLEAAoaIxtLKAgRmbx39r7H6VrnEPxPdzGigARhH4VpLxxF1KcC1AW/O+buecrt1rAArAQEhZeOaapk1Ak/c8oYh+1trLK2d00dcCUwi9c42+Or6vvAPM03uXNjUSJNoHCSnTxd6fK2eUd60wPp7aBQ4VJllCMi1QxClZR88loJL1w8IlD+gCjsm/TXU6hUvMj3VRs2f907s1Hl2Hxw2QAz+tjbsKGfxnBBC06WfoX54rWSK+Fc/uVlOax/xnS3mEEeuhZ9AnlTOpsb51PwCs+YA0CQQytAL44XPd0/Qhwa/nyRvCmnSIET7e3RG0Rp3fGGVNn8czTI8HQ9Xznlfa1rDWerfpcXvO47HeYfVFk3ufSDeJ14890bMJtUq+mfcTmbF8S5oB158ytvf6npw/UyEuz+1tq6wGgM27G3iGxs4cTz1vA/hESDLppcwSeUOPAJz2vha4aHptmmoQ1mODnhugQgvoN13vdJfwN04Qxiwwato6PMfQCmAaMLbXOHzZQIK9bhrZYHzm2fvD80/53HIVvXQDnufh3AMN9loJdLGO5rM4CWT03QOjq9hmDLIU3G1jbUdMY/hXzqjlbeSD5tp6CwzS/aB7/9z7MhGbRRvpJFO6jqJGH8s5ofDWgSppZL8tq0b86vkGavNT4XTNAbnFcbiSSwrPG0PIKUEh6YS0RePPp9n8s/GSqqD5jarlZ72UE/l6wuOSme+na8h3f//eoP3Z9H5+O39/0dGo33x5+HU8oMgbFSzJ26pz7Z8NiPO6zvNZj2fjSdU4iRb9OEB1Ozzm3ToxSf84HIWImD7TPa9evFrzmzF+HCD6XCfavX338PaPddDI6xmL2yDOs+TlfTkAVYd8ltXFAAAZlklEQVS6/jBeXZ0a9WnSBnQkqj2nkuLjEfZ+aD1UzGsP8iqsVbQPD/v7Kaz6PB8S3dIYnjxfhaE7pUI5ozB6h3usT5KPhyDj542wiZfw7M/Jtc1ALVzp76n7mjmaIWFUvAgwJoKg+1hx360Av3L0LqF+nTZi5uokRzFqUjIhWJQb9yusL4I0YBAnxKPFe3cz7RzzCHMiRM9cHObIdQgG5qzv9R3KGWWjz1E2CBWNsUN4N+sNKJlrAJCe4wFGz72+woQXimb/9V17Xtea3Z4Iwwk+l6Jf66a/u4UHYIiwbns8EaYeWxkcrawg+t43aBiFu/ZyKdEOfyLAUTTtKQB8bW9MQhq7wCXgEFBBWE1Y0nsbJSIPKIDIe6xKTIddOH5yra88jaa1eaC+l2fU+xiwjiePfVJ4SNf5VBB5iuQtFyAZoQuNLpB7pU+0QpWAYR+8zgnj6RpADkrNezTWPf1r7fU8+pwCFLcCjIea/FUrrnizrZTkMWjwVGkEem/LpBsjTGvovaCly+L13qdWzBqPlJOeR3jc9JB1aYVnutlhVhUVVF/QGNHyUHr8MjZicPA3/OV1P7xzTZ96p3KukJHeu10dfhlIi48Xo1bnuaU8cxwpcuL0tJ3G7wleyG0VfbVRjawFbAN6NV9y1LkGWsQL3mPYVfcx6Hcbl5JfJ4Da0R3JvnROYG+hK/4m95QxnGD7lGetX9Z6poo6IB8gho5hv2gh1cDZxtXwq+VZPOFbtgZkb/AcvjKNFP/fG1/rqiXybsP+XvcYMegLZJ2+swd+PqAjRvON1F3zG78jOzBG4dMrkrcU5dUCCH5LTm+MntNYQW45Zz0FTIuQrzqVEyO0cQC/XnO4wPSS4xdv6rEUXiH7pE8MIMM5fP5xPKbaixePX3g4hOHFrt7DRJY0H4FC9vFJKsQBh++mGl3/Pop+Rrcot/PT3PtkgJyKe3578/rh+fevfIb8hz8/uor+6XgEJfd13Xf/GK+nqspVmZ59Fs27UHOe59OPhseXwbNoVftLQagLorSc873A8jpKdWggxsM+5SppBfrb/T5VrCXZN9hVXtLP85yff/7Z4fhXcwqe9uvTVN6//u23h49zyuSj8XDq1KhHDvEP+B6Q+mrm+nLoX2BV3tOPkyf7jfTR51m0AcVqe6UTqxY966TCRceWtSqAVBRpCeBl6AiMQvyABDyIEMDJ4AAob36ELf0jUYb9zAavfK6VMNFlsLyL79vzCVAz0SQHA6CM8FhTXv/4jHHCsA1u9zUBDfveAqPMj/ssBFT9XEUzXc3vZwSEatE7xAWDwdysCeCy58NnCC68Qno8XmuEsjwwvKfHqWtvjInD88g6X2HBSzjsPcpaMp4W0Ag6rr0A421rpw7Tr/VcniiABnNjP86wKeu0ae4Ao3wPGGX/ASXs/QYpAYdY10rwRpH/FRjlmZ7rHTCq+wVeACMea4ycHUZJTinrRY6YCmPWuiYpnyrO9KGTFe61CWii7QbzEXj1917bBUj9904PyOfxFBuAhWdt8GjsqXh3WKoKpZAHuod90nwAnC7CSV9UvRPPHODCgvPIPUOoc43IATo3fSSnuMEH4TJd51B1+K/B6Ff7rr2K4EZ+6T7eD9hEucL/PKfBqPcnrYwEzjQGhcs27yTUuxTG5dFc8uIyAtgz5q53vRul2OD1SptZI7oUc1qo5LMNyk7P6nzPe3R/G2msM/Su92o//f4Yq/ALQFPzpoWW1z+HRgAS9I6WczaMKppEtwDlzG6ZFwOY9dL+QmsYH8yPY3O3fEjoVH/rWoF5eKr3kPt7LZqPuRZjseUxa85PG2XkBjt/9yquE5tZV0Ef8Qj6ZCKFc/lX4Mvrn0Mlesz3fod2O3e0wSgHwTAm/XQbnfkJ3zAO7QvFLfCG1seRHFVgzz8O1fC546GLtb4rQrhbNE0Ydhn5K7Kzj38NPbKetIazJ22e9yzrxKlM6H14QM8yXSS9BfC4cUaY7tI3l/PD8u9YROc7Sl5IrqhvZyK5q1n7AM0pyOFUqi/z2asBfy/GMynDVad92RkxKVjvh09n5x9++HHA4zwDvlUlvFJxtNO/TrX5e3l8h1a+iKaHBl4MEP083s8n80xFgR7Nf75XvTbn+4HE9qjKG+q5ao/kgEgNjj2J837Nl0JQAKf+VuRFoXw5I/Q3evnphOvhRf0U+HTYPhFlO9Qs65eMdnoCa+6q7llXpSLMe99OOP7DmwHdyq8dXfFpTl1Szr+ORP1z0hH++Olnpy+8/Pb5w7//8R8PP0wI/9Mf7x+eSae9nRSm8YrKSPDZ9DMW+EWnTJlexUR6nwqYUMygfUJtuqkrcv81xgGMwjxt7SAEGhySQMwzaV7fQgGCw7N1AjbGyT28pwFqKz/efwGT1bf05t+RNsCzYXahggZ5gFFAOGdaS3gA4rbgKw8XuXzrSK+Va4ECaDDKd3oGHgcUtUMaFabvdd7gLczNWupnz/9mTwA+slwsgC5PG4TdVrXfB/jZIDHpF2H6swBLy42Q1zj6lCgUnL4Xg7QiQci0YeQ5HWkPW0lnPFzPXDQ11nnty3oyyvBGkbYCxVMWMErhiRLD/bw08CbsKDDq8Sfsqpyh3h98XAC71dxYCDYtkhTikHDKPjDPfVxq5vd4hE6D0S3Uy2NmgEHhWMa/1zEeK91nXh+l6T3L9XiQAbHQ9WWQpep+hEl71tpwQb7oGUQVAEQ7PSO5szs3NqCZ0D77t41I6C45oycdb7mCZzl7rM8Z5z15ttcl45F0MG9n/21khi7cZ0/ejISKNQaBUYPy7blN2oN8wAEnvTY9Bj/rqKa/gHoO2xDPxUPiNTnSgKAx+JeTx1pG8h1rCj8wvgbL8KRAa/MnII6DDHgvRuaWYc1vkSu+Fn7JXOwjjwwkbKu/oRd5TwAp8KvG+VUBWGQY69rzPteg177D3lwHzes6wtC8Wz/N35Uz2uuKHIL2obn9eeTO9iTG2GRMGxAXbfmzCMJ7c1n0dx2WwLuhN2gJgGfdGGDdoNQRr8g19le56W0EMv92WJl3MMwinwRwBEhJh3kUL59Ab+u2Xjv0GzR0O9ergGnJkNvoJ3KUQ1YWTQ/gjhNEtUNblghopo/z8+FlVZw7N3Kq1zWGv/3jx4cPo58/qE5ETjDVg+jsec1t5vRpEjAfzfvfDrh8JPCoKniFqdX6aML3LybU7qNBlaqj2pSRKW7XNM8REPt2wvjvRPPJM0eW2GjIiXWu5k+rKoPR6EztrfFajD8ha9YJzOP1SQQOg4N9xvGi3E69t3uNGtQO4JTukdGgk6J83Kr0rcB2vKzSFS8GKMuD+ss//8vD7wNKP/72Rhb2w3ePnj28nOKlgcQPj1W/JWNEnWcih00r6elqeSb6V9N7gCNWFQMmR7MF3CnAN4CaF8FALQha8fdicfIRDAMY3UK0BW6EvxYQ5USLlQa9m4E3MLpyD3kuc0HQ0MR+z/Ev4taABnJMN6grS41QrZW/TycYy2esEebt8SVXBiIhxNeMaSGbVAAUAMSEgaBn+rNUh7cQQ+BtgZkvL+vyNuTe69aKjjXB89FKgN/V4sZjgSmiVO4ZJRaGR8EaY7rAYhrixnOwGUsK7NhX3aNcHpRUgwzWHHB5re+VE7loIBZ/wM3/LxglzItnAM/Wl3j+yecBjF57c9vqSYhG71ZFovcj/f0QqjusJQtS4w5Y01nS/N2ATD3ieNdSOrcnKG3hH2Wkv+39nOc7DFvrjyFioJHnQie7urVydLle78eTD72YNwKIvUfhB4drTLDrJ4CoaRZagK6XQF2e9lM5b5qe75oGdC15iDeeq/DIBiIZD8rd+5qoBz1kWQsAkceaAi95S7bMEJCqsGrz6q1h5KyfyNGru8Si+1swypxPMNrGl3lKZ4ZLidR/LafZD9aUfT350kc+xmjWtfLmkLemv93TNjzK80VPeJAukJ9OG+nfCs3SAk3vaGcI91E42PuM8mY97/1smrlHJwqDih40v1N+3KxBjP6Wj35/0lQYf7c5Oz2+vTfws/bb/Jv97TVcjHD1zPb7jip9chsNREVzc0un1zQwgdZuaCQyFWPUbY3kYQw4Rg+pKtrPH1kCf+sna+Znkk9eRofAqGlP8kfAaH5xNCKeYsAse9e6S59dRi8dWhYYvfT+ikTwmcCoQViuwRMoQCxQuj5fPObxzwYsIxyP9zx/eF8tK3W6kTziX+bn25nHe/X0ndzJ9zL0R/e+/GGO7Hw6zxiQqX7jz6cYScdbOkw/IFTeTue8z+8SU15/Ff/M51pHPUcFTBrQlt3b2FjpB/YmZi6mjch/DAzhDNNpcv11D/LNUWS3jrq89Oy9625kOKc1oUL1jMH6dML2+qnPjQfdrmlAcowNGSvuVDDjUa/TF6qkH0/plwGib3/5/eHX//1/Hh7N75/+GHqaEL/C+T88fzmh+6nCH/3yeQC8wv7ffrlozU3vGWBbUFhRJBSfQKCJx4sUj9cpEBBMTUC2KGfDIGbdg9ePk0NA7hCavtcic75zL3ArrBa0/dwePwxv4ZRw6v7+3wCjqr7fAtKWcQo6kjPjMabCbVk4S1nuRPAKl3vzqzVGeyYgKAv0CRk0EaEUfH+UF0KH97F/MB2Edgpz9utctwZz7EFfw/7QZ5bxrcDkBSYQBteaBzzFM0BOGsKP5woLACIsoDLQLXgivFmz/f54ZLH+3XZp9ukEo4zr/wWMWtAn/EqYvgFIK6hdRe1kymW56x8exYsfLgHqtU4ynYS+Bf5srAEZHs0USqgvqZVBBJhOSOFvhLfeoZxR9hy+Pj1zFjIJB6nfqPOQJEyT06nrz4IGABn05ZM5onz6J7832GIf9npJfyWXbssg1QDGm6nrCTs1wG3ZowKme4qMdVaYFzpCTqBQ74FRywTNh7SKKFzxND1FdbqWgV5oXSF96AMQLfDUMqyrvi3/8p4GCH7vru6+Ijbr+vtgVE2jmy9POcaJVjcAJPulz75W9l8b8N5r2Q2VR+yCUnmJpLiK1gjj7rWt5viWAdkszVv3kovZcmgJkNsCKeQbIETr6/Hf8Qy3fN/EUfKjv6cl3ilHMCqhnZav2idFtMQnikwQ/fGcZjzSmaSTtRy2LD4CyRg0zOuUw8jSDRQOMHrqZVHKqetOgNdrvboMLVBpEBeDQ0aM5iDjWHOwhywAzrQ/L0KGeswR0OaxGD7aGzeGtxNCeezzfPTtPE/vpAvMX8kQwPCl469I1gK5SYtJjj3PeTLgx5jBvYinbdE4LeBpy0Ppl/HqvR06VqHRk1kI5Wp+HFDqyvfxXL77MvmV846389nnufapKsGVJjK5ko/Ua1RAdB779NULN3IXcDVNKK9ep8zlxCLkmX/O8B/P+xavK9dUvdpXf3Nkh+X4rJ3Wlci0wu6domhngYzjCfvrvh3Cn3kiUzBUen9x3GA8fgkAoosANRvwA8ZEYxnrM/G92j0NyFeP1vcK4w+2UdrYU/XA/vyNw/evf/rl4cvrdw/vlXv62xRJTX9SgdBnszZTEvXwZJwu0jqmf51NT2NX50Ilp+AELS3MtsBuwq9CghYAMGMzhJ9V8dUGO4A7FIYWWdaB/p0hXxZ5CygRfXnPbp4b4c+8NtjW2a65xz/L04nQWswXT1OsKj7TiU0mMqpgE5ZqgedxRAqLIft9uk/jB3yy0QhrPKLbEsI9P2NyCHWEYiu0VrgIsAbrCDfe03t1sw71BYaEvmfdWA9ZdQ0UEA4WYFmzphd1XfC/gHIJbwNoVVtmbt7PsvROMOrnHWEt9vUU5r0Gix7W6y86SY6lgH2ELWChr/srMIqAQJBrPvIW2/Ov5sZTndkgg7WwEy37vuaz1kU/F5hchQi0qFJr5jXmHL+bieiEFO9Pxs+2KWeU+Zz8AS15fgm50JdOyrLnj2eNSAQFM3qmFInaoux3lkeE9YWO4ZdeL71Hye83gCx9A3vtGc9pLC9avo4TPmWMwUo8OU0XXHfS+40ST5hee+n3qpo6CgKFb6935ZK2QsdogQ/InYSHoBfxPZ95//O8Wsrse8BZ7bNpu87uQ9557eIckLEBz671WnTWvNxK8N5e2rud/obbCI2B1sVg/i58DJ0LbALovAd5N3veYfbmYcAg4+0xez5aKy3S0b3kRraGnzeB5pemhV6b5otunUTupe7b+bEByyKBNi4w1pA7XL/16eGMuHKEl2C6J79aF5+ecPjLMkO5upIQ0YN8B6AhSqe/kT1PUwDEGqFTL3kc47dyv+E7HET6e48rhLu7KATUCrC4SG7koWQOnjZ4scF47xfzumTELRh9HGcO/ZnhAeWC2mEVw/pp+ErPeTwGnOScwOi3c416f/ra4SWF3p8MuPw4P99MpfdH6aIJrb8VsB7j68lUo6sf6AeFndX/8+X8N8+TYQbt6Xf9w0OtdwL+3N4pwNVrpvRMGXPpn8o6IAdwLgnkNQ5xGpuXYhWVbtlVkSWux4hs2tJn7nIywHoBzxzZS0Fu5KZzOYf3cUrauTPjtcyYUQt4CpQ+mTPm9U+Osw/jEVXF/csxZF6qEGt6rr7/7Y+Ht//y88ObAadvfvnt4d0fvzuc/7dvnz18N/e+EMD/px//859UpXeujgaO4rgnyGGQTSRydpbFfYJQmBNCc8AhyB9m5h6DO3XLmZ94QhGeWBkQqb5HiJyMfKNcIrxuGFueoYDRLcR29dclHFqhUnil5ziErj5c809C1fMIuDSZlCIEjKI79HRb93fAqJ6Lhap3AwTkjdDvCBcd5WUlIeGS9/Fe/WT/9poHdPcanIzff/fvEDYAB2X6Luu/3xuP926y3lrVDwz42y6ShBCJ0sZrRPjbdwRs6Xf26fSkApi55qS/a9xXzt161i0IRRhT2EJ4tcGo3oFHpr1r5gXlFMdTtLxci6DI7ZVns9cQMEX4BaGDZ1RCVv9YT4W5WnBLGfZ+CpRawOckKPil12cbVnOdzxGef/CQQKnXPJ5pWeCdpoGFTCFTn83tcQYs7X3K/vP+Bp4ax+NZGJ5pa3sXKF3028q1eV2fA9L7pJ+WQyhdPGkNRHvdkB1bZqQRs3bPgEhKTyaGjCytzxQg6H61crFsClCFXgFd7bkDWDV42dfH0LvAyVX4BJ2aBxc5rD2av3UM7XJGrQhMP890FuOGz5HDbSxuBXgaNDHCJW9UwKHrtP6kSoknvL75yT6t9177Z56KR49wOzJ1d6GA7+PxNy1Ivo6idQ5uZGl7+aXUe33Zz95/wMm5Nv33PVnRcrxpow2iFRZfawKPyMum63GcsO57c85C0jgxejz6/eQfImD3aBaa9n2SlWVw6DMMiAYUGyANnRusJIeTwiU86s4fFVgpz2Pvs04wutH7ouNE6/x5CpccybEPavWARr6eYJR1YM2RGxfdRh/ECYKxLqNr0VSO8RTYnH15mhPTKNLRvAzGh130vQqJXAQ3evTDgM93U17++PuXD3++nHkPyPwkb6l4XZ5Vn5Q0LZ7Uf3NCzn8OwH0/3lPxgRxmS1dfJ1V5vQUW5SlXW6i5Tvmf4zR0rqc770TAGyTL+VDtfeC3RUNZ5zhp2GOdlqRUQ3tk45E3XcYgQW+DGfQsdBzvsz5IhGqnncWQ077RKxmDestwGRoTyRPtfBynnLCI3q1olZ79flpGfZz/fpzq/O8ESgd8PlLB5Dgw3o6nVDmmv/+vf3ZbKfUstWe0hdFJDM0YLdCaAH1PPIqnskGINBP5d1VvFVjr+7yA5DKkPyFEiecW4Mw5zxBrCx8ANXNoAt/MX2F6f3+AUd6LAgdEs8myaLzxDsleTcEZx1cWCx69eAk0bxElwhliwVPawIPvcL+jHJ3fUsTHPLGqmjBZi57XFpT1Swt25tBhXhjlj2lmS26UrwMspVUM+3rR0QL55CQC0mRlAcIXyLg8lhoLTe5PMNrzuRGKUWZ6fzOfSM/PlxfBCvACo+yZGTs5k7SO2b3cAvYAPzehKoOSRQuwhMDn9fvybLYAlmns/UouENXxV5g+fTCH8c0vs77QvkGQnHNJgF8von/vFSVoOvDaZ+6epyzbGD96npPUxX9qdBxvBs9nrrKoBUZNh9Nfr+nLp3Yc/+AVgDG0bhoMn0PnCgstRb48C+yVrkXIQruWRyMhNe6r+v22DyppLgIuvp79qzkz3M2r68HrYyu4FaYmhK4CJk7cklazd1NOOik3AS/NIaDaLUxCgy2jdA3yqXMk5Xle47zy2hY/r7F3GFZ6a+VyribT8D084b2OR72/6+05ZX9f1/wkLxKhwO3pTBTofSrymb/pMh0a2D/2pz2jBpzxsmhMrAmK1iCq+qT2eJYOCU1krdjfEzye9Nj73LQLn/j+zA0dpWecoNWfDf+2rMZDqGudL5ijcrc8vbJKdsSE5y5yu40UMHaMnQaebdTw/DZWWt91/iqFys4RT2s15f9Bh47GTVFK62TJJdan90kdn/e+ZI2aFzfoDO8JntlYSY1J44J7OIT5mqbMwyu/8jKeF18ARlUdbnk249I8OKEPfSJPaoNRyWfR2BsZdXNW/Lffj4fuu/lvPJ5zEvvDe4XCpy/oNzrNSUaXjsO0c0Tts0YWz7nu4g3Gl6ysh5cDwCxPx/NsGlba1XhYHZYXaLNXVOlnWQ/AdQp3mTdrLv4mjerCFitVhIIr6B86ahwAjbLeO0IVY4L0LNLjLHBCj97vECL86jWYD5/8uZxx2ht1G9AWKd1BY9V9n6aSXrJAGeXqWfpU0YXpb/rnGLdPxGS/vzEQVa/T/wsxMotCammo3gAAAABJRU5ErkJggg=="/>
          <p:cNvSpPr>
            <a:spLocks noChangeAspect="1" noChangeArrowheads="1"/>
          </p:cNvSpPr>
          <p:nvPr/>
        </p:nvSpPr>
        <p:spPr bwMode="auto">
          <a:xfrm>
            <a:off x="155575" y="-2384425"/>
            <a:ext cx="2800350" cy="49815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04" name="AutoShape 4" descr="data:image/png;base64,iVBORw0KGgoAAAANSUhEUgAAAqMAAASwCAYAAADPDUNnAAAAAXNSR0IArs4c6QAAIABJREFUeF60vWdzHkmSJPyQIEHZWo7usZkVP/nE7n24d9T9qNfW7nZ3prupBQgSAMlLj0zP8vSKrHo4M0czGoASKUJ4eEWqa3/407++f/fu3QH/8e/atWuH69evx+/x9/v+a/yC596/f384OTmJ/+fn54cbN27E77iO/ygD//EPf/NnvV7v6z8+o9dmz+h1/I530V78ZB/QFrb17du3cV/7xPrYTrab/Y/r0m69jnJYL65fFXl4X3Gdz1G2lBnboW3osha5+H3WSflr21l/JrO372v7VCeZDNkGykL1qP1V+0Bbrl2relcZqR2oDbievL21jMXgvN5aVtW520pWFvswWnD9K9O9Xufvar9xrVSt9dPu+Tz7y7r7+8XkVQeq88z+szbPrmnfaR98Vu2QbcW1q6ur6qvNnnvf24vapsyflzqrfQE+otzLd4cXL14cfv7znx++/PLLIqy3B/jgrZsnh7Ozl4eHDx8enjx5dPjo/t3DzdPb5Z2bh9Pbdw+nt+4cTk9Pw57Crq5XHy5e3fU19L/YQaajPVlmtu8Y5X8fo4tZvSPSjSUp7tBuvK53796u8KXKu2L2+7cL/rCMkF/D4rdX7w6vXr06nF9cVrk2jLl2OAl9OZ4oVhJb9/qv/k8cRjnEYb6f2dRV6R9tFM8Rw70djof972IfqlOvI8NZ7c/7dxVPiPfLPeJmtcdqhcD7GuM+uv/J4bMvPo+2n70+P5y/fBFyxrPo9/UCFMR67Z+2zzFCcZq2QcxUXFFbUTxU2SmOpljT+jHzB7fNrsNm0F2uDQ/9efZFbS6LCx67shhGP8/s8NpJjf29j+3XWTxgG/Qny/c4HrGuwBBtWnkS3zk5iC+GHS2tzGR4rcldy1IbfVsQj3+r7lX+bkOqX+UXeA7luf+5DKIvjSPxHjjdzZs3w47x+7uCH+B6V28uDpeXl4E7xA+Pa9pvPlOQKvw0fKPhzlXhJvh3vXHJayCjFLYqpRuJBV+tCM8g0LACdZLUAeLiQo5YH4W7BxwsPzM0NVS9j6CrTu7GryRcjZ50nICh97T8twkxcqcZQWIenjJQnTln5pjZNSej3n/oz3XlfVa9OHiRjPId3Nfn3TDDAtoHjfet/r0mH+p8xXSjuXu24v10IJzJT9/TvvQ2FDAZ7KR9COm1tK7rC3nSuse+rVuluthrs8rW26ggpYQVIDTYtshW7UJlodffvbtqH6L1g+fy4m0E5Z/97GeHzz8vwbqAGeo7vXH98LIE7AcPHnQyeuPmrUJA7xxuFFIKYnrr1q0CVDeqbq9VokR0X/n8hIyqbfjvW7ixp4ctm9t6d4+MZjrV8kBG3V7Qjx7Mmj1q++L95mNXl28Pb968KYTpTWA1/gU5KmTUgy8J4B6+btmh+iXJaCYf1gF80g/8WVKEda7KKh87x+DmrE8ko/CCsewap0j2gEoR71o8vHf3o8Onn38WgfrleSH7jYyiDFwrGur9YvxRX1ZcdD/LfE2fH+2jvq3X8D7zSRlOVvuwLJMplfW5vJvbLXW2crR9iqH/r8loAZih5SCDqmtNFmif2C/4hMYul/2160syTRNLxEyS0Y75TaxavrYHxbEc2rrqSMloZrMgdVtY5L5QvrWG592Oun5bEpL3ITeSUfx8f3lVkglnh8uCI+BUsB8ny4onWg5+JxklxnRdFP0hBqG+XTJKZQG+/AuvK8AybzNh1Y6vyegUaGaoJ9ed/HjdIbj2j6DgCsuud4cyskkj5E8loyyHbYCxqcI0O8v33dmztmXydJDh3wp40W1z1i2Rat3sC/SfZZyZ+SBYr+pt4O02gvo14KzBMiejC2C0jJlkYykfLYt90Yx91neXP/WSAYGCuNqM90H7x48BtRv/PbN/Jwpb72iwm/UHAZKjBPxAC5nqKAj8uFSkOtuSRwTnt5ctA1ZJLTKj+IJGZvTjjz8+3DipxOlm+Qky+uOPPx6ePn18+PijeweQ0Zs3CxEtWVElo5WEXo/2lh/Dv66XliHPiEgmg5nd7z2r+KLPZvrxOvD8dRsF0mc0MPj1xSaYk1ue6EDeMjH8uKCPVDutI1jIjCKT8apkNC4uLvqo1vVrN1KREOPZ70y+aouZ36vNrIJ7ixUdr9qIgfowyyReehsGPfSc5bo7Wd0rfb9fMmuhr14M5d5G3QClyOiEhxwOd27fO3z86SdBPF+8Ogsy+vr165CvktEM8x2vWGWGKXw2+4lrbUBzNTqVZUZDL5LJ1DIz23X7DHna1xUyZBp7MqNyH3Lf0bg58yuPTd0/rD3gKfqPdavPqA3odf0o4nVkRrVN5EPdxlums8eAhIyqv2yR0dBnaf46Ji49cjKqvpbpUzOjbneD3mREPPyg2DrsGMkEkNHD1duC3y8PF+evg4wGH4SsC7/IMLTLryVrYDdq35QpsqP4PWT/+z/+S3lvSQ2rYaDxCOYRHOwLnCQlHI9DPzI8z46vwWwhG1qXd2gP7LVOf1f7s/V1rm10h1iMa8mEZcFoKzNKpaoxuqPol2PmyGpgKksFsAwMunzKMEZ3XCHWM3lruTqMxz6okVWCs9jOrJ8Z0Pm1pW/jsJs6UNVRJaMfVuZMsuvrM9DrT0pmVIEO9xl4BrIt2JjpT1uQ6SRz9Kw3GWnQ9vG+kvP4WGrTa6g7ktH+t3xoZsEdmdFadp2+omT0o48+igwR+oBh+hcvnscw/bNnTw6ffHw/yGhBmMPtu/cPt+/cC9DDx00loeMwvdpl/G5k1AOMP59hxKpMFJtgoQflLTtf6XDD9LJy1768zmBpAAW5UDKquBW/FzmBjGKYHhlSYhIyo257WbDYw2GVRRZEaTOK10O9Qkbp62p7qiOVTa9rQkZnvrbypyPJ6PvmBySjd+/cDzKKepAZfVMIKcgo/kWWRzKj2l+VJ9ri7cz8mO9nOJ9NW6ryW5cd5TTyRFl7md6+lflacoNk1G15D+u8T5roUjvIZDfIyMioZ0aZDNL2qZ32YWSZphhi4jSYMtDtOtGMJsjlwAuEjKa4IcP0WZucPDrWgNQ51jmPUrviULjrUfUe+FEe0I8/JptAHxDnSUbfvDqvQ/SN9GOaRGafg0zkI8YxJmRQbApy7GQ0U7oahSowCmxK0AClFVHQa+cayegMwLyDLkx1mhlgqlKcOFDJnrlkH4ahTCHZKyFPCB7LYRuyQJ45nTuxy8fr33LcqHMyTugyy8BDA8kQAPkl04axPIisAEwuzMBvqX8+B6wWswwru+2pzbicfC4N9Z/ZnwPA8LcN0yugeB3Rpw/ITK8CZak4C1iZfLfAn21k+/QjA5lRJc9qLvQNz5Zp/e/LMGn9oKpzyDFMj8zoL37xi8iMlgnpgPYYpgcZffToUfn5LDKjJzdOS/+uH+7c+6iT0fjuTeaMss7ezw0yOvMJv66+OcMbtTHXz57Mw1pl2sosIIzyHIfh3rd5Vf5Mb4sFt65L4lKREzIZr8swG0hpH5Zsc0bdTzSwZe3yOHGMDLIy+R6H79QfNY6oXhSzenxpZDTDxcyPVz62Q0bfCoCifpLR+/c+DjIKeWPO6EUhpMw812kQde5o5r8zzNnCTbdPxdEsRlBWXT/JcDrb5pi8qXfHM8kMasxfx/1170KebR6z24jiqvdlKDsho26jGrtWONIw1qeOkYxymF7bgPL4vJNRkjQ+Q8zpOrJMKv2Vz3GYfhqfLRPpGOY6yMio+gDXDnQ7bbGdUy9PSxIh9FQ+ZjH9CmQUHzQnbRoVyGjmlx5fNQ7ieQ7Xd32QjG4FN61oGA5qXwBgzeoMCt65A40LajQzuHKgVkAWpB2knJjwb7ybTS9Q41cF8tlujEJEMwNxRbBdLCeyPDJUp8az1S8tl2110MhkrXXFfXFWB0Z/1vuHvuhUg+6Aw6KXdaYyKycjCNTNCB5jJsjtA5kAGnqmc3V+lXVGRrVNM9vzgOYL+rIy1B84rDILNDNZue+oro7xV32f5BM/Y4ilDZ3Ez6ZjyorkCfUBkDi0Pw8u72oms5BRYMHFm0J8SoboV7/61eGTTz4pw8SYJvPucOvGzcPzF08Pjx8/Ojx//jTI6CEI7GlkRrGACZnRPge5LQzQYfpBBslXlvqT6sD9LPO7Wf/Uxvw93nPbUT/lMH3WnowErPuwkNPMVpCloJ8yAIbPdgOomeY3ZZgNusf/CICFhGWL79zO9uxO25tharcrmQ6iPkX/cBlqWTMfC/woDkn83vIL96deZpHD4Cv9ryZXGbjHLcwZhd+AjH7y2adFrnVhx2UhpLGwg/GmZUZV74pNLitWO7vu+MlylUR5nBh0ZyRo5hNZewe5ChkN3cqwv8ZRtxuNPZkvzPQ9xob1vHuHAcdn9Rm3VY8V3sY6XWiZhsA24if5QZtSusw7lcyoZlAz8or6lB/gbyWPqIf3uzyb/LO+ZPavc1DT+23ObNdJW8ikZDRGwbmA6fxNFBOfW7FqdVkcTf0P8Y+LJsVuKMeIyfKRFJnRWaAM52ur0RWUh5S6pP0dLHMg//uTUXVkAh07rAt03LCjve1Lo4NmETLbrcY5k5GSnKx8GpMaz+ydmeNlwVMDmTqJgy7T6ArYW4E3a8Ps3Srr+uWkZVJ++tWntqB24kGIC5iy4FGfXeZ4zepV4HZwnenRy8rkEP1NvCUNODJHZsu/VEbZc39N+12/+rfWFyRVvvLxnJNRzVwoeC964zSNumPFm9eXEZS/++67A4bpr8rvJKMvXj4rmdGHZe7R8xLM75S6r8WcUZDRW2VFfQwHNf1imN7njNKGou4PIKMq11kQdgzJfC6zSX3P8S/spT2wF/zVn0fbG+fwrrDJVudqQKhl1jldV2XuKDJ3JKNcwESMm9n/2j9HK9URJMYFlOl27eVkslLsZi06cpX5BzJXik8uZ7V9xYX+u5HRXkchIdXOxknLyIyiTXdLNh8fWxdvr1rG6CxkGz6EIFtGDBznFQPZV/cp1YP2a2bD+kxWH/FqbRfrURd9hu1Y+YGTIcu4asxkGTryojoY/BmW2pI2me95fKE8NLOe4bPaZ+ZjJ61OTLfTdlIWXE2vthn9soxwt9fmb26T/aPBpkmQX+F9PONkdCU7Sy5R5+4b7Gs2Z3QWZ0LGzIy2hNPNkhkFbrwtc84xzeft6zbvnAtMd0b+usxlOo7auM7x3SWjzIw5meig2L7M1XhpkDocuATVZesnL9MDgoPHCNKLVkj41BlRNrO26mRehs/BQPpZ/xEM1UG2AC6TgwKOEnnN+rmBKHiz/VovAZ/16c/BEXwYoxFHPu8LvNzpUFZfxNYMdCRINU2vwILfNbPsMnf5WXhb+YrXp3axNye422mbn9WDRSmkBulxt4WZHnobbLWmg2vXtZDRDFxZz9a9rOwMSNRWXLbUBX9yDni/XnQ6rChtcoGdxtw3y+qrLqosFxjGvdfnBbjKB+yvf/3rw7179wo5fR1l3Lpxcnh59jwyo5gIf+/u7SDCyIze++iTGKavbWvZ+JO6wEa3dhp80DJWjhV7cp3JX+2FvpDJ3OtTgB3bWd/29vRgJ7sx5H5eMzP4n5ENZBboa+r3y7Ua5EFGEUzwoRD9KsP0xGnFDu8rn1Fc8KDOgKmjSqPPLsRH5aR1zfCVfc70EmU1MqqkQ+XtwVrrid8b2XT9cHhW70cbSnxAmXfKBxQ+thDsYc+YMwrZcstDkFH21bOX7kPEcrRb25vZjNut+jdjlRIYxDPahf5kOerfKkOPY71eH2mzBTuud7aP9jPTs/raSheCQY5vnln3BUyanezYLFPrAF8ok2TU7aPbQRMA5cLhefcFJ/+sc4+MRhsKboKMql8qR6j2N26X6Qt0KZ+u6ySTqv6hsaMCQ43lJy3Wn5SFp8ANZEbjY7ZkRlE27Ypba1EOPgLZ2zNJzgxk9H/+7r++Z9BxgHSwisbuZELdWOKVtrKz9jWftO1grsCqAqbRLp2u3rEyCsvWOciyvqt3l6vMXvRbMmAZgHo/MycjgKqjOZj4eyvjkIa7k7LfSnBVDjReBx4FJc1maNsIbNrPvM/rTOXKIYQIahka6Ja+5QuYKEPd1zQDOJW1AqHaiNqCf7DgHf0A8WDmdtEzQMmqQu+r1ut6cvvP2pvZocow870sQA0ByBZR1Dme9Z/Lgn/TruuHKqdy1IWMyIwCvH77298GGUVmFNdv37xxePjox8MPP3xf/75VFisVQnnz5mnsM6qZ0QYztQ1IMknw6G0zMroiGSJs18NWQHScoHxn+DILnP160vbMDvzaUt96Nb3aBu0RutCVviHDwN06ugW1cgFTkKayvyv/+Ue8YoJimPsbccTtUrEb7yhJdeKqmKP2xf7w3SwGsGwle+y34sCsnfEs93WUBbpRV8mMxv2yG1b0r8yNq6NssNmbQUYxJ/r15UUM04OMamYU0wcy/1dZM9GD9pF0qOxntqf4TdlndcU1yVzSbjJ/8nvTeNbIUL9vctO2dV+1jGf6UdXw5lhf7fYg5DhkIXEbbcmmyQ021/xTvWyw32YHLg8sUaP9UX9h27ZlFmNQ50AleZd9vNF3dc6o23ytcOkw6rXZL8uWb83vfGsnxzffJ9zJKNYE4N9lWUWPOaPXykdt+FZLyvjHgJffZd2a7TFK/74GMkqDpkM4uAwFmPH1YNyMyUGAYEZlKhnVQOqGy3L0GVXi8vy41c+xgWYx5hzs1YnhPNkXazWG5ctT+54Rg0xRi1zW82G8jDQoy1ejlt8BWFa7ZY5OXaucHQTZr6w92ep2DWD+Zadt9EBX741bO631OZLfTKYZMM+cxL/ktK+pfVpmtJOGZKFYCibWkBmZwWO0L2/7QlSWbNmWvTk50GeRnRzstlXmGOA2sAR4HnRRs6jIjILs/OY3vzncvXu3zRktW+Gc3jw8evzg8P33IKPYGqcsXiqB/UaZSwoyiswoh+mj7224y8kobSY2FkGmQMieysXtrINiyzJmeDMF0owMW4Cdlafknjrd82vVV7aAieWETmyOGoPekgDgKEUlowh6JKMZkcE1/bhVuc1kqPbDtmU4zH5l5XtbSEY58uE+zb/Vx9wWMkzztvY53TtkFCSgYlmdG83M6PnFm5SMAnYz//f2ug0fYxuqf+/PysaMjG5hid6b4ZJn5rL9Sh2f2CfN2A42vJH5nMXzLqdkn1G1U5+T6fbcD7cRfx5wZEJGY/W3jAh2PEwyxfTFsMc2kkHbRBnLKMa4SX2G6T6SCz6lI5dO9ElG3WYWvFoOrYl3mxyQGcXf2C0Fbb0oC5fw0eVklORY7TjjKZxV5X6ro2/X/r/f/7cgoyhAyR47hTSqguMWCOwFxKq8cbWoO5MGwR54WvucuFWB2kaE4lEzUjUEqnbCwip4yZwQ/zpXwM3IaEaGZiCj17fkNwuUMzCjznRqXdYGz4IomC2EYzzBaXTobflTv1kw8bbXcsePA3Xaqv+xvkxmMzlmTqLt8+G0tOwGNj2oyLDJyobKhVmdDvxq2xqw3N8yO5jZFsnsLLCgrLecYF5+D99rFbhdZrqq5bOPlRyevypDOqXMX//6N4c7d8q80LIPKZ5DZvTps8eHP//5z+Wda0FGr5UN7k/KcLyT0bA7tqQtUFGciP4Uw9ZgoGCbyXwGlsf43Cwgbsm1+0jLNG896/eGYDg5QcXtRzOknBday6kaRTOwsIwr6q+flNNVEHC4RUsLrJSp2qD6+9i2GSqt90p0LHGZzuIK49CWnjx+8Vmdj+exg+94cO/Dhly40obx+0k/JKPl4wnD9FhJX1cZn/X1FSHXydZKKlf655ZPe2ZPRxlXPiEF9cyVjHRk9RyrT7672udyQnYz3FIbmFvO/E4WK7l/Jd/yOf2+ZsT769ELw/XDM0ZGSUJd9nxHV9OzvySb8Y7M8WYZPVYjkysnMNFGFed0QSyuY59njWFdDs2ffQHTGmvaCWQcSRYcoB2j/W/OysEOhYyeMDw3vV8v06+OwYejyOjv/vDfOxlVY3EyujW8oubjILYGnXEFCO47AHp5GZAvBjOmpDxAaZBSA+p1cDlcu9ANwL5w3LnUMdzJ/N6W4/kw8F/jpP7OQGYkM5r1n5lLBUa95sbtQX2276ca6DEBf+nDOlNNnVYbHLeSyABqq+4ZUenBSTKFWbsd7FarOeUr3wMg7URlumef6h+ZnrP+ZNdmdqWb3uMZ3aSddc+yx/F8Q3PucvDq7HXMm/vlL7/rZBR6Q2YUZPTf//3fy/2yAOROOW2pECLNjNb5T+3jty0kROovI2vc8cgzAR/S92N9zfWo9pVhn15jZjTDMAfxnABWf/Ag6uUxCDLzuQThStqxHzAyo5j3FcPDjYzqHHnFIvU5J1CZPGZyn/lVRoK03CwBsKUvjzP4W0dlZu/ukdG+Hyun4RQyimNrb5ds/v379+vpS22YnsPuW2TUdb5ng5pFJqnRDGNmM+GXzX9mZCyrd4aNtL/AL//43iCjaJuOnBJPNA65/7pvZe/o+05GPVOr9bsfoWwuYGK9JKNdFrKaPuRqyQiVDfqryTvNiHaOYAufNJmFZ2ar36lnHxbHMLpyHuUiKJsLmFS36nsnBQf4NzOj0Q+OBrfjnF+/LAc7FDsPMh5bsLRpKHKyIOtWP+51JSOHlF3nVr//fSWjA4A2gkhD0A6y4xlAqpF4ebzHzKg70axcKmtadpugzfqUNGYKWPe1nV3fMgTa18xhnZTyea/f/54Fo4yM/j0CKtuJE4C0LSnBaplntkXJqPbXdVbtY715tsrtw4go3hzJKO1iAbaRjM7krvaZ6TF7Lwuy3v4tMqrPbgVsBdgZ2Or7Xq4H3mMDS6oXGZ4KWZeHSCDoc1tTGZaRjoohZy/PS6C+XY4D/UX8RGYU/04LASUZvVG+ppEZxT6jp6flSNA2Z7QOC7XV4y2YZnNGw+eamSg+7AXTLTuY3VP98JkMbKc275mW9uCWTkfsXJNR13+0sQVJJ6PX2oJMXcAUei5ZacjuRlku7Laa9Zn+NMOxYzBLMb7jk2x954FUdZvhP9vp5EwxedaujmVCrqJ9zJUwIya7d6AskHiQ0VtlKzKQ0Vdv6lw6ZEbjflv4ETuSNlzNcEHxR9vovqYy49SF8fkxC03/xcIrvEsymsXC0c7yTXUUC1DG6jhKS9pQT2w397HU6/6M+57rz2Pu8Hyy7+lWvygH1sEFTLRveBvvxbPNDlim5a7W0/SaPHTovZcNcGsLvmd91hOY+N7QHyN1WGCk8tIYHX7RklEz/TNxHmOOtF0ho3gdNkQyiswuyWj4p6ySV4yg/llvdnIUnkcs6Pr93e/qML0avXfOwWpL2avgbcHOycbsy8jr0PaNyhn3idP61ZFmwQZzItAGZggyxbojOTDP+jyrU6/vkVEPDE4IHaRXgWqymp5tyIgn6+TPLULJjBjLc/CfrfajDNdlz8loLXscWPkQ28z04TbigWOVLcIIsc5TtAn0Mzk4sKge9/wva3fW71nQ29If54zSjpAZdRvzckesqB9zyLzh+ssXr2L48ttvf9rJKK4XynN48vRRDNOfliwpNlMGGb19+06QUewzWnWxZEajTckskOh7G6afgawGsIyQbF3L+pvpNfNF1VXcb7YyI0WOJesglWdGvT3c7xH+DAJQFy1hgVklmxcXddN7ZEZjnpaQ0WPtS7GR78xsznFJ/1bbZTbR/WH2vMeFant1kYXGkgzXvJ9hb5bp4/A2clTxr3xsk+yi3fUDqpJRLNDLyGi8JxkrDcyZvTqZxvPMqilBCDI4LAaGryz7WOO9PrLRNvP3zKTi0JZNru2wsqwZGc1kG89be9Uvib2OTxkZ1fe0D76gZ5UsEKxWn1Eyqm0/loxSdtydpNt0iw/UldYZuhAySj2r7SOT6TFpkEeLN6zPFzDRb/gOTjeaYWRtW1vz0vyHPsTMKKabOBmNOko/Y+P7No2IfZhl7VcZ9SYYTNnq8Q+ZUXaAQnAjzYyFq8l0Hys3GBrN+P5CNsK5CzAOxtUaude5LvQsWrlnbP1dlkt2Ycjc1KwvDrwKqlsBe6t/W2Cu702dEYaRZLa7EzjYCtngMw4KTkYp6xxwcnLoz+7Z1PL8SEbXmfFan7Yxax/r43NbJqDOr4HDy417QkajjuZMe8A+u7+V+c9kNtP17LraaCoDsx0GM5eJvqvgiWBYN8dfyOinn356+Oabn5SAfassYKrk511ZdQwy+uDBgzJ8fzs+2JFlunWrnk0PMlpl0eY4cjisTwOwXTgaGfVhOLXpjhGSndR+uHx3ZdXsbuYPmY59dCp7JiN5S9u3z/7uQ9Ft+I8kFD/rfMMqwDdv6v6vGKqPwwVivu5JH87N9K2+o/70IfBas93LosQeJNvoG8pSwrWlH5W76opl0nfxHElQhuMD7vnq8IanyGxGfUVOOtRNMnqzfERhgd7Z2Vn8xwlM7Eu81za9Z5s1trqdZXFEbWL0t/HobpJRfkT2ekqKze0qIyV7uEVZdf1PhukdfzI96jP4XT8ksjjockoxzrYu8tX0jv8qE/yezRlF2/tzk8wo20b77jYoCWaXd/gjh7cFSyiryHw3Mso2uPx1zmits+Kvc7fOnxL7Hv2IH//Lgiz6UYyclMwrcAOZUcw5J++DnBm71D4VjzWWzqazMTMdz/7xj/9a+lQl6B1Sp3VnQqNwzcmoGwzBcgGKNbgqYCgoqkIcaNhebEKs92ZAqQIbnmlkVBWk9z2z589le5y63NygthzX2z9zyBmIDAbQyJKWmTl0JvO96RGshyTEwceBZ3DwZmu5HMaPFW9HP6FHgpnKe+bEWzJXmbl+FcziOSOjeqhAZq9s/4xwKJhp4NI+qa5VVw60me2wb7P+a2Y06m+FeIBUHxtxoh57iGFg9OXF87PDF198cfjqq28iM3p58TpWH+OEmidPngQhvX+/nL4EUC6M9KRs7YQsE7Z2qh+m/FJvE+t3tnbKyKjjwUz27kPua27TmZ2ABIRfAAAgAElEQVT5ULLripnRrbI0e+S+ytX0HtioT+IP7FLnFMaehbGHbh2ufV02q0ZWFAEFmT2QLOiFQYU6xU9mRzQjmGHIsUSG5ZB0zvqS2f9WHRnRYPtxr8vGPrgGH5dDTwbcFjLa5VCc40bZFxfyOynTS0BGscfo+csXIVfUTWJAMso2Ur5ur/1jomFiZifUNe1ktLH6kQYyOmSGS2I3s/tZfJ3J2X0iW8A0w5Yge/YxorFeyejMP7JYyjaFbAuGaD8zMprhYieTdvNDM6OKhdEeX+DauBV9kwughja3JFh8QCYLFlW+fSuyZi/8GHG8xt9hL5N9Rlkm5ozGcxaT6Uew46uy4f0Z9tItH7I3Gp4Av/0jkj7nbYm4aFs79bgkcfwaM6MOtFtBnYLEz7ody/JvRYZ6cCtibsbJbOhsKCIDvll7sAlxFji1P4PxNsWzvGHT1QZae8RFwUyHg7SNS0Ach9m0bMpjG9SXOZLuVPxb+6+/14xVnbOXyRRt8eMqV8G0vDhOJVi21NlrvwY4ykYDkwdy7Q/bQftSm1OyoR87biPeZwcA6iJznqwsklEt1+fk+nvsowZi/YDxNmU6pb1ldunBjn+zHaoDDWq47/LX+x0sJj6xyKyObvCj5MnT54WIfnX49uufBDZwGgxI6ePHjw8vy1Ggd++WVfbleMobZbi+pEfL2fT3yxzSe3VHj/Zx6X7lc805XYNzR73f6vMapNV3t/2uaUKiW+YbWLIww6bB/sofTiqiLRKsU3+W3Q60T8vvy75/6iMgoiCfsb190Q+G6bmaHvWclpOvkCF1H/E26sfU7FnHH/49sy8lJLPMtuppRK/xL60704PWNbw5CdKZDoJQtekjkVUu89zulROYQEpfPH1yeHX2Iog/4xp9y/ugZLJjmG8pVV5yuxzISBv25vszMqu2MMMPPqMfQ+oriu/ZMGu93w6nmIw+6LQ8xW3K2cmcXg85tt18VJYkdnh3drCN8hC1C8XbWv64OJCpED7HQxXYLj+LXnFnmJLQPg6ZzNLRAbYn5IdpqW20En9fluTYUI7xFc+MYohJcUHlRNm6/2ibe91NDpwDStjDCBbI6GXBkouy1yiTMZxrrnNGvY+eiMxi+HvB14GMOlHSRmuHtPPqgGpsrHgBpHyV9IwIUGFbxBDPIHjNQDJrs1/LyOgMCFMl6vxBcciMjO71xR2xymC9/2jWr4xYVWBZMtGpPGQ1nMs8I5Oz1exZoHYnUFDYk4Xaj+rDg4/X4Q44c0iX9aw9Dvb+5a1zllimBxMnQw74mZwyXWRy4DUFdQd4Zms43Eifxd8ES/d9B7Ws7hqMKphiJBY/nz1/efj6668P33z1bRuGq5vevy9zs5EZffTgh5hrF6tYi+0hM3rn3t1CRj9Kyegim3H/2X4sbPMP9c0ZOPMZykd1O7XNZDW/ygpkVPWdEYmoV5Q8PNPmB2a2E/UYvrCdSxltn1eZq4ZnSEbflEACHV9e1v1FaQMgoz2Ll0zdmdmy+o1jjr+jWTH32ylJNGdweept91l/diu2ZH6b4mO5qGT0pHxAQW4gozgq8ezZ87KA6eVARtGu7EPbM+ARI5LV2WqLa32vt81yLNN3dCN+xiSVG/eo7OQrySJHeTI8P8p5Pal71Mt6DYDKeTZyxDIyMqqE0m3Q7cyxwP8mGeX1DyWjynmo32iT7Ce6acO2ST5OYMpGSpb22UIzyQzv+UqGTV1+VArncDYyfVr+jlGW1/X0tqtyElPgWSPRnKaG14f+w2Za1nMWW+K6mE+aGc3AXJXupMwBKguMQRsby2cQ4OTfrfe3wKc6yZ4zbO/12IVqIKhtUuPP2joD7iqzNQnH8xmQZwCtC4QypWbkbAy6dSK+Oo12FZk9B3Vt31osVd7UJX/6c6wvc4DMcGeAqm3P2hk2IAHb5ert23SMSVkqj72tnVZg11Yo4rraPdu9lRnas/1tPVW51KxltQFmEZSUZkFotJ9lCo+2Z7G7eh92CtmCjP70pz89fPXFl3G9Ly4pgnv69Onhz//xf2IV8u2SVboqWYBbdwoRLWT09q37R5JRm2PeMlYuiz1iQn0oaUh9KfHfwQ5lMlQWDFb+YbaKaRL63spfzLGor6WtNQjQnnRVPTKj5yWbgT6CjJJ4oE0YbuZH0cz/Z77tvur+p/FhHFUZO4Py1f4zTMxkcwwOuC47Htlw4RrfxivsC2YXhj8VMgo/ultOYLpx4/rh1fMXZc7omBlFXdpv19nQNplDmLWFhD4L9K6HWUxR7Peh/s22tQpU3uth4vWePRrHeIJPFh/os46Zw7Ny4qM/P8M/l4PHb/27b3rP4fRWeX8mmTPqPqrTWuh/xBfHd28L++p2vtKLLVzq71mG38uZ+coKL8uFsJNCbuMnP27LXH+QUJzAhOtvL+uCb5DtSGRIu7Ls716Meocjzlg3hukdTLSAFKCT+Xq9QPmyGpReekdwY5kaCOgwThaytg3GWob5CMSZM+8Bqp9lmznNzIAcdLQdi0Msqx217Blw+DMM8jPQdP24vDBMqrpRoMB1HWbO2r8O1uO0gUy+Cn4KNBkourP0oNHAgcFA31UQ3iNzLmevTwPnTMZan2dGOWfUQYX9RuAiIfO+zeZMzexYr6sPUW9jEGirX2NF9TiUrDLZIgsOJDlZqGACO0VZGKb/xS9+EWQUbezDl2WiPTKjP/zlPzsZvXx7VVbS34lh+tu37g5k1PWyrBq2YfEJGXVM0PIUh7RPamtLMLJMRAPOrgubmT/Dy35dlBjgLpuSe5AL+ZsxKBbV520fVtn3EbJ/VU5OwXMYptcN1HEcKOrXka3BzmXoMGuXPjvi/DiHf+aflLvan+ti5lNZgPUg7H3ptrwxEpT5XcevlsK5ceu0k1FMHTl/8bJnRpXcZ2Q0tcm1eQ3NqFNdlqNeZ3jL/jn+q93jdyW1KEs/ZFzPirmUuZPRPl1GPrJG2xjjX+YfrmcVAM9Az+Ic+5ZxBI/ZGodUD3vD9NjaSevWYXrXRTzX/M+H2lknpxi4/2T+NPj6mvPHK8ikekz3vjpuOxZG28r/sNmWGSUvulHuYOsy2HkkU5gRbXNGuem9Y8CWTlW/WE1P2732hz/8SylnBDSSLDfWLNi5Qpw0LPMGxlWAahAzouHOm4HFX7PPpQe6rFxey4Zb1Pg5zDkrQ7fe0GcyQM36u7ep/Ba5qrppW5TMGuj7tNlzawKyZKIzctJBv/ySAacW7wEks4PseT5H+1QZZGA3k/Xs+pY97GVG/V3KgD7FgIDndBhzq06VqduIyjiTH/wvmwfGcpyoel0OdGuQYea/2sXDR0/K6Uu/Pnzx2ecB4iBAmFt38aYuYHr6+GHMGcWcIwS2m2U1vZPRkEtbnb9s/DjW023nSDK6J1/KwwnR7mYdvkzUKvLAwNuAYNSlZDT1fykvC6hc4EQ7IJZzQdPrMrwGHZyf15+0EZ5ND930dxoBVZ0rWdnCL82K0NZzPFuiama7QwCWD1InSls+kbWzz4VryZIP8f2ou+2njMxonE1fTmACtuKYRA7TKwGdkdGV/zTysoVRSiLVTl1+M/1QpkqE0D7iT0YkeA3PKK70Z1vc8GSF62kWn5f+jiOHq/dlwWj3nTbCimf9Y5rvO+mm3LyvGRlVeXPOKNvr+4z2eCPTZFiH8wyWO5sTqjZN0q/yyGyEZNRjoPq02txaP20rP07VaWQUHwHBbUpm9MWLskCvrKbHx+3NcmIe6uIUnyw+b8bP5n9LnK5Ph41xNf1KSc0IhyEgm1tEY/B3XTDVYJYvDBqwp3Vn4LTduXHTdQ8q2buLICafG/LSzNjVMbYDXT5M72CaAXeV77hAzOsiUGRGhmeZGZ2111e5pUA+fPUuw/RZm7P2bcsnv5s5XhY0Z/P+XL5KMrrxWxZfg/DMRpyM+vFs3hvOy8wCxzFZ3Vk7VN/6jPaBtuFzRQEq+Mdhe9ejyn4vaCM7VJ+pw5g//Pjw8Nvf/vbw+aef9dXdWFX/8sWzQkYfHV6VVZnY2inkWIBPM6MRLEsu8Bgy2tuczBmlDjKfyAIv7cGfj2AiW0tllupzRv0ZlqmBKX5vD2KY3m1T25/NNdUymRllGT3QtTlrl2VYrWZIX7fV9VW+GKZnUHH7UVt1mWS+Q13wWSUwui3Sll15zHAdjn3e3s4uxdYiSPWNGR5m+Bd+mpDRq7Jt2VusNG7D9J4ZdZ1r2d0Obc7gFla6DLJEibefuiQRdTyZyZXtczLa/c6SGF4O26HxK7eldWpYn3O8VWKspE7thW13u9brLMeH6XkCUyezhX2qHrGLUIq9rRtet8Yn3vMPvAynZpvEu23rVlDqhz6tQzFe6wublY9QfrSBdMaoXjvUAcP0sbUT9hYt/hDbwvGUJjG6LT9V3S3tWaaBRWZ05gAKSrNn6BCueAcoXQ3Lct0xHCCOqX8rc5i9nyk+DTKTidx7ILYmPevjDLfk7YC1R0bVUbxt1fiXzKgbA5731fRbOlDSwbKOIVQOkFs6yOzIZaIOmQHcFqDru5l9OPlatdW9RUB5RqAZpJZRgraX5s650RmB9b4NwC02S/2AiHBHAs4Z1AVMXFHdg2OpQG04G8YfScW4LRzI6D/+4z8ePvvk877xOrJvIKPPnj05nJWv7Nu3b8U+o9heCGT09t17MUwfe2RiNX0hth3EdbWl+qRkRDUQrf1v2W8xu+fgvrInj4YrBVRdbtmh31Mbzz6mhnbuLGDCMJf6IMpmIIqtYtrCpbOz8yEzyjmjtAUlarO+ZGSO8nP7mRHsfXzJZZkRgC0/7/VbvsF9NPNZt4nIKBdbxbPXbxabLfaMzOhF2SFii4x6OWqnPWhPTuTZ6ptnoT3W6ru6QKkTsMkUjJwsyjBqEhNnm5kvtrKc8JXH+yVZo3g3kw/JMe08818lRHvxPpszqj7EYXr2h5nRHndtTqvrwskZ79NHNX6HD4m9ok717fh7I39GH1Rf3IoXcU9GCjhfFJdJRt+c1S2dsIAJsYTHzJKMqn2pfbteZtjBkZ14nicwqZIzcM3AJZwzNqqeD8HzOLCYjiCLOdhY/7pTwrQF8Et71qdHqSDUAWZK2gKoWb9nYLsOeFzgsfMFKFlnbY+fcJQZlxMGOnU1dNssvBVAWXDOx5YhjSAyDtPPdNTLlyMixn4tX5yz6xxGymyC9WbZgUw3dPos+BwTkHoQNTXOyDyfB9mjD7AfTkaywLO2oxyFFMC9HzPfJMDRHx1A2U4d4ncSsbR5XOX+44NHh3/+538+fPrxZ/0kIMgA2988L9s6vXj2LMgoTmCKvS7Lfo1KRt8WtCUIR3+MDPY+NjKaBTCVJ/pIwFT8UR1ofz1gxmZTkw/TqFsGPrZ8QdvkAWiGJVGeDFUrLi/2vxz5qOUEEcXCtdI+LEBgZpTtIBmlTIghWxiZyUH9yke6cC/7mFFZZPbrctz72/1nwIsNMqp6yMrgtZBjyYyiLximx2EOJKPIGGlmlHVv9XuQ8U5mlM+q7HW4ndMsPEuoMtPf9cM4+xByv8j8ZIgVk2lebK/uC53h3GyBb6/X8FZ9mH6dxXvW5aRPMTj0b3Nduc9of48ncQVvK3xHMqBRlu1igXqdQFKH7BN+xod327ZN/VZPNCIOKvZmZFTt6UN8Jcpn/4seNQuOaVQ3S2YUx9xeFDJ6XobpK56UqVUFzzW+Z3VSzosdLB81+rxCa2RGCQga4PWaOoKD1V7mZDHcMUNHA/K6FUg8SGYBkQsnFNSy4Jo7QjUcsnzt2ywAeRs8eGnAqH0ZvckDjytyXe98t4CtQLyUM355rkhnSVHRKXQLIHUcvlONtU6LoLOqAes7rN8DVCY/DYS0iwyEXXbs/xB8DFwcTJ0UqB26bLJglc0Z9UDBIOy6VPui3DBnMLMB9smHeVR+0X853cZ9R23Rf2f9SjipK82cBgDbR+Sow9p+AufTZy8O3333XVnA9HWQIJSJzOx52f7mcZkvimH6W2URyO1b7RSg2Nrpfux7GSDdTo7pdjBbzS4nMG3hk/d7FYx2RkBARrN/3Rbl9gwzPBihPCd/MxugftW3Rgxef+ziPglLmRkYw2vIjGIhAnQbm7aXBUz4XbGv73zQPiA9A+f+51hHnenPrO8qT34wafDKcETLob1l9r7C152ZWBq/XAcDHhTcg3xul50fYM/Y2uny8s3hzdmrmDMKW8d1j4fEAu0z2xgZVyE302dknp2SgEwfLMPJaVY2cdx9ZIUxgqkuLyQzVG4j0ajH+2a4zbo9Pq50IHNqtRyP1RpvFPOdGLKvfAZbzCm5L2Ro+PjEsbBqezyBqNtGy2x7vNT4NfprfdP9QheGaUxi+zkcP8O6mQ48jvr7IKOxSK6d/ESsBxnFQQo4rOQN8KPsGgFb5RoZ3Ste/TDjN13WbWhf2zqQb6ymV4B2IBkDT4rLR17M9xkloVADyoL4zJlAjjRwr51hIYOZ8/6/IKNjW/NZEDPgYxuXts63zugB27Ino8HNPwICEOTEh0z3Lk+dFkGg9Wdm4ObXleg4SPBv7UsGamo3Wv6MGLg9M7CpzvSal5PNGXUHVzDRNnlb454AkwcBl8FaF+M+lB0gJXh4wGYZM4KZ2QB91PtV6xvJKLZ2+tWvfnX48vOvekYYwIXMKMjoeTk6EXNGb52WYU/JjFYyigU9dtzhjAzKZvMZALo++XeWAdyyFZJRlcEgowZrbqcanGa+ntmG22eWGdXghmGuLED1YFcWgoGEvnz5KjbBR1YDwcfJaGiyfRhp9izzP8dsb/NMnmO7Ky4qufE45Dr0oJ4FQX2nWWdcynzUn/Xn2E/8BOfAT6ymR2b0djkxDMP0WMB0fl6zRkrstWyNT2qr8aFpmTXFf8cmtSk+pzt1ZDa3h4Nqg4ofGdayH9pGn9vo2Dk7MW/BoVqrk7l+LVngpXagbeE76m8qH+0fn0VmVIk7yWjvf8uMsk5dwBTPNLzy9rutKvZ332wf8fg7W7CkfqUZUe0fyWoWgzPdus1zFT121YnMfztaFHNDgT045vb1+fnhonzMhv0X7KCO2Q+PMYqV+oHLsvU99JsfxT0zqg334LPqgJAfMuQtwK1lj6u6MyNSMFBn2HaoZash/cLRjN2s/QFWbbWxZ+cyoMrAyp9bO/Fxc0ZnoJ9NK8yedfkvz+Sb3vd2y9nqTlSYlVNnVfJPeahx6bUsCHg7dVVe5sBuJzM7nQUWteWZrhykFAT0nXBCbm3BGzvDVB5AVkHRvswzx85Ahc+9bYuRVE5ex2x4mlkp1bv2l7Jz8FdfQWaj+lDdgub5i7PIjGIBE7JFKAPPY84oyOhF+coOMloyoljAxGH6mzduBRlF7HHgjjb1FNJ6Nbb63AyHCKAuG60rs6E9MspDN3iSipcxC4Zu6+orQx8mc0ZpE9inT23Gy31XBIojK89evAq5koyW9bB9LrGST20HP9Q9u6R2MfOVzKfUF9hOPQVq5RsiTA/2Wq/Hh2hfM5PZyAzl53id2QDkc1VIPU9fAhnFEbZvyg4RdWHHqz7C5rGTdpfhlpJRttMzj1n7MkzJfDXDDdcLMoOVDK3/oUwdmWEdijWa2cplV3EBdeQjYAsvULvvmGSbm/kztP1Z/9V2HcsrrNT43AmWzKHE/au3OMVM/skc36jbVtFT5llf1LdwRj2eQcYzfup8HxMk+8jn1fa9f+4Let+xIZ5tvsIRLPI5JaMvyzz/92VrOI3VqlO3Uf1bY4xibXwQF+IL+wHRDvljNX0GHN4pdSo18mOGOWr5OSnaG+b3ILIONsvxlEqa/h5k1PucAW8GhKM8x33K1CC1fCdNS7nrYfrM6bO2Ue6uX5WhTlpWY9H2jEY8bvWx1RbccwAa6rYhkWPtcK/OuSzGN2fEhDrSIN/LlEQ3g56CmevXZcr7fEczo5m90Zm9z2w7hlIUAD1o6yk76rfe97SvLVBp+Xhu9FkGmhuRCX1RMnDY2unTjz+pE97bistnTx/HcaBXJZuErZ0wQb7cLFs71XPpb968Ff1AZjT9l5DR7Lk1Psx1rvKY2pSlwlWfeIfHl/qWLyzbh7q73mWevdqMtinsQRrmuo36GxnNfAfXsJr+rGSjnz99EbqIIXpkPxoZJU5mtsEPdfX/zG6msis3sjiiOtKt8WbEcKbTzF96GUZGtY1q6152JmPICBwEZJQLmJAZjS2dysIOkFISdyds2ka1nY4ZyZxDbasTCPVFPudyc4zd0g+jC1aRZzFIy8r0ADJBH1fSxFjMzCja4LG+tnt7Gsws8+h9n5HRLYwI3bTMKJ9Da9Rm372vO4903dnIzYeQUbU7klEe/5mRetrO0B4bKJ2R7QwP3JaAtIxheJ7TTPAchumRGX1dFjC9eP78cKN83amvsl5NRqb20ebFahzSdsShO2WqB+oeyOjMaD2gOiC587jjV2Xm+11ukTnc45dZVmdVbp2zoh3cGoLMwEcD7IcGs1n7l3JGMurPzwDl70VGsbUTy8pk6PvvOZCpk9e2rvedy+xm1s/Mwfz9LTD1e5m+FFRn7cjknvV9pd/GlTTozYI16qD9Zh9dcd8yX8cGEtb/ru0dibJoxwQ9/JxtraNgpSDJcgYAFsLrckMwYWYUmdCzsoXQb37zm8NHZR4o6magelq2dXr06FFZ3f1GjgO9XhYv3e9kFH0nF+Vcs44bfyMZ3bLHGe7F9YSMqj/5ccS6wGEmQ8crlbm+E74ijcuJwTLykmEbMqMYpn/65HkEEyxKiKBzrc5vzJIJ3bYTguKy2vOvXWwo2XFigtpk9rvbZiUTVoOMVFAe/lPxXg8CYPkqxx7sS5yB3G5iJ4gix/v3P44FeSCjGK5XMjqzJ+0nbcAP0dBYq/hBu/C+zD5W/bmZ3mbHYbr8nQOwPRzedVsiGeWaDq3fR1YcUxSP3pevAPWXY/Axw+Pcd2pmVJNYXMDUba1tes/3ddN7XONxpVrnluw555TPY5/QwD2uHZATlXA9+1gLu2jAkNm2Yoj/rnbUt5Vri5c4BI8yI1lQfr589vRwVkZWTtsCPrVhx45u0zIPn/apH+VqK0iG9fe4tdNgAPLVPhrO9mxwB8MRZNdfQDPDUrB351w7+vp0GQXTDBi8nd73GdnW68eD8PbZvDPgysiokiwHi3l7/Ezv+mY34rb/HmXgjryW5XgCkxqnlsvyZsNkLnOVgxu16+MY/Xhb9uWcHyvqcubJFL0NLZjuBSCXY/9bXlTQZcBUfTho4+8T2a0gAyG3C/87ADXZ5SIAzxZHqV4W/VUyio9CzEl8VTZXxz6jIKP69fykDNE/fPjw8K7szciz6a+VoE4yeuNG3XxdyWjtLydltl0hJiceZTjhAVSBO8OIzIf2FjBlZDTDQbcj17Xbf9e1+qp8uFDXwH0Gs8yHSEYfPXwSWdEbReYkowh03PbL7cyxZiavzJ6yviim434vz7aycfzZkmU1j5GN6vGEWo8SDl5HG3QYOmt3b0+xb2RGT7FHbnnv448/Lcfblky/kVHPNG9hdvTNjgNdMoq2q0Szg0weLjPaBn07842uD0vkKBlTm2UZq48XPUHHhrgrhtRFL5Q1rilB0QVMxBSNDcyMLuR2XAPi8UcxUGWlvq96VjIefiT+Fm2NBOGS7OI+ox0LZQGa6yarX99HnzhM33VoH1PZ1Aa0i++5fbl+iMFqA6wLZDSeb2Q0hs0b5p8WMooPtbNCRrG1EzKjWleW8HO8jXa2ZImPVKOe+N8y62Ejus+oE5LBKJoGM9BS5c5+91VzaugKDvp+5sgKMNXw8gU+s3ez9m0FJjf2LGBt9/+vI6Msc2sfVSUHLpfl/XFrJ3dKiE9T7XuZPB7/lvXZQW8L7DU4eT/ccWZEbs/utoCK79J5MxvIZKpzRvEO5/pkwZvXsgDS65NOeFCZvT/YYMteZb6qwDyzcZW1Ax/fzwBvwQpuUXISq7Zfv7k8/MM//MPh/t2P2gdPXU3/+NGDw4MHDw7v314GGb0BAlwA6FbZr/G0DNWfnLTtQloucPHr9jHF8URbnev2nPmnXssC95Yd6dZOqkf2X8motiUbtv+QQNnb3AjoLJhy03vt12hv12LO6IMfH5W5uuXkq5YZPSmZURJRx2Jt54Ijy9YsjtH6t9u6+vkau+vCDf/nOJKV3+XD408tU6S26/1TcqHkke+4jQRJKXaHuaLY2gl4+dFHnwQZxZxRbH6PZ3xKjNarWDSQlDYHUX3d8S/Th+tlZsOzYdyuFyOjnai0Ah2DVv5lc+bpFws+jFsvui7BhbIYy3reXS2r2fWDwtvhf6u/rGKeftTZbibc9J622k4bj2ZHO+W43fhb5rjP4g2ue0aVfWFmVPUZMk/sOdMx3mdZzDjiZ0beXfZcvBR7xTZCinbGCErpOPD8/MXzSlDLfsUaQ2Y8aCsOKbfwkcKQ3Z/+9D/K7iHjfE4WGHNlbBhQBY7nZsa+Ftx6vz51uplxKTDQQMZnl0ydg9iHtW9cOJE5e9ZGr9PBONt0PnOcWTlcMDQD7C0Z1ndGuXvdIFMko9wPk6tCc4CrafUssLh+3FYcFJwgubHjbw71aqBQQ94DSy1T6+d1J6Mz4Oe7mhmN9rXVzFlfmAGIYGZZxh6oGshpvZmjzwJ0lhn1YKtfsQ5cmonR7TrQHn4pqw8q4IV1lWkgFSNOyvZNZf5cOT7uH//xnw/37txtXVzI6I8//hhk9P79+4UIYVshDHuWYXoE+QkZpf/wJCRsiK//si9/2sQK4EUPbr9apspfM6MpviQLLBh8Mv9xH+h2IKNRQ9t2yKhuGp3hOE63f/r06eGH7x8UAvVRZPdi9Woho7p4aBWoWnvc1xaSMZ5Mk2PFQjSmmJcsAJzZuvtIlClkNJMtMchxwPeenZEZ9uvy6l2Z63w3gjYyzNjaCWQUq+k5FYr+k8lSbXGw30K21Ab8dyUWiq/q44O9CjY7NmY2HmcjNmzSMupZCdwAACAASURBVOfnBo4nWRH/3NfYJk2m0JaUlPgJgW5HJHszcrXUs05KKW7N/A6pW7U3kFHtC5YYqU4417O/I2Q00zHbwPdow32zeBtZo70eswAv4g8WAMkCMV2xHplX7A1a/jkmtotxHTrEsH+MlBSgPb1R5kaX66/KefRnL59H9vTtxWWcvkR7JLfKOJHbI//WGEhbIL8MXPn97//rew1WC4FYhr+z4DgDn3UAqF826kgjgV3IZAYIKkQCYUZAHGx6nTjqZaaMdn2vL3rfh2nV4BWoWacu3FLHcdK6csK2n2cGpnj2+vvar3dlTos7gZbNLSNQt+qZbdVhKn0vu69t7LpoqwD9q3UPJLq+Jod/dyeWRU6z9qltaRtdduoMBIVFT+sv9CAVbRjcbZjt8y88Ba7MrjQPlAJEeYl1kcxmbe06t0pc7tjHNBtSCdtpQyX+8aF+SNChLFUeeB9kOMCqmCGG6RF8vv76676aHu6H4P3wh+8Pf/n+PyMbh6COd04w7HmrnL5UTmBSOYaeZB9R1VEqUxu+zp7JAnYH/vZ+pms8g/aQhKu/V2CZf5jxXfoK9TjYcTtG1e1W7WjAthZ4FqxZgqmSCYrk6vJdLGDCvK++rRPIaNtn9L3hR2/bETKN7stxxVtxwn2XOl3iTe2x4yJ9kHbocpq979dV9qzD9e92FvJsHAdzbIO8lw8oZJhh0y/KDhHnJWAD43W+ndpRxw2fa55kJLP+0/bU7tLyZZ4eyuEnmyeLshirZTsJzeKUxuHLt3VNgtpo1N9OrNJ7g18ifsV8zIUsuY+G7svH1FaWT7nAzM+0f84TZsk0t9eOTw0zF71WianvOf5oG4m5aoMDLrQMJctzuXLlOd/RzL6Wqe1xHXS7Dz2V5BJtHJjc4jF2aXlfPpRARmPbMh7TLMQ33i3AzzaqnoiX2je1G17X/gUZdSXWB/46MsqOLmC5pNnd2LSeGZD59byMqn5XXChHJgS7keD+3tZUXp9nxtxoVMj1K6KuxssMlG12h6dc8FO/HLSPIKO4f/nusvedbdU2Kxl1+dBJ2LYt4PFnWNaJDCeoLLb0prIoO6YMYKb3HBBcF3w26zf1MJOx68mdRu/P2pEFvJmcevntAQfFzD4y/bhcuZp+ZmMkvy47bfuMrJIIZHrltb6av+AFyOj1azcP33777eHjj+7HanqQ0ZNiJI8fPAwyinPqY1UyhovL6Uu3TutxoKrDsPm2UC6zyayvs+cyXPFn+bcHeX4MkBC4Pqrj5av/c59eglbvw+RYU7WjwVZkr7fanpyMIiOKNly8wbn0ZWP2QkhjzmjbmB3kKrBvPp8gmjD72Ortk0x1Jmv9oFK9ORbN/KYH/WQRnfqovj/Tr2LCMXYVNt7wDbsPxE4EODGs2DBkhwVMzIzqtjeOHeFrtiWckgUnJhkGZrJN7bG93Ge1TD4qVK7aFmYGVT+z2IyqsmkWGr9oP6syGhnlnPAMn6Irto9n5vsq7wxX2T+X65bcMzyuehy3arzWkjGzsvQ6flfC5jqIe7S3tpOJxxhk5qdYL6Mo2ueZreucUdoSyCgSDCCiWJB6UXaKAI4js0tf1jZhoZOPyLDuSFYUP9H44bFGbbiT0TVQfNiWQhl4oiLMFc2MIXBcSO/yd76QJCMiGaDVOisQh5Ga7mbBaaYwFaaCykyo/NKKzE9RxNsyLOlO4ORJ62b7+TGgwSADsGxoaKgwIeNen/9N58b1DExUhsVse3XHALzLn2RU9T8LTP6u29WHBEN1KLWZrA8ZMNPGZkCtQDPoP0ES7cei//HBmWy3yGjIFMAimT8CIupxouDgiL+37Cvsg4tASiYEc4xund4NMnq3LPSIL+qAkXeHp48eH77/4c9DVhRkFJvd4wQmladmRmfB56+5nunEZU/bV3v8W8mo45TqktsLqj0O9xEAlYhJMMR1bO2kbe6419zy9flF2ZS9nL5UyCimQ5CMglwFhtUD1fq/7SWq9bHBFlsBbrcZXmc682y06ohlKKbSflFWRnQVI1dtlQZkmJc9z495kHeQ0Zu3y8dTIaP49+zZk8O7MnyJk5hi6gPIffvHEac+GvOBmVEnVSpfXRSy6HvM0Hv0dptiO7HJO/tN2dIWPU7RRwfcTeIL4zrxQ9u+jtk1s+Zl9/bKArVj4kvvV/OT6iPr0UNmKPdwZKUHKTfebf7n5bCtWrfKlzLUvsew+mTaF8qPviQL/jJfU5yfYRx3cjm5WbZVapwJZBSLHEFGYw1AOdAhtuhrc0nZXv7EnF6XOftM/Wtf9aNNMS/6h8woCxsB5a8jo64UTlB24VO4swUxGSg5WLihsEx1oiszFicPa+cYe+DZEn7hZqRBlb4M641bWmUO5bKhM7O/mTN7P1Q2Qx0bW50sOqh99jLdiJWY9mdtn0M1TJa5Cfw6Q7y84PJx/bjcZ2WrTWswC/yQ+Zuq7Uw3/tGhdql1zMBoZV82nObtV1B2nWSgMiOjLPd6+zLNAGs23KdtzvyDbUT7UH+QzrIa/kXZ8B7zQX/+s18UQKuT6G+UrCiG4p6UBUzff/99DHFG4MYQfQnsJKNuvz431OU7+9sBLtOpy8J1mv2tQWOw653MqMqK5Q5tksyoPss6PJghFun7OmdUy2dCzMkoSRPIqGdGo4/HCrq1AwOpGe5u+Yb7nPfb3830QT2T9NF+1Ef098yXsja6P8am3Jim0cjoaZkLDTIKm39ZhjCxmh4LmHSPxiANscNETYpEWzcyo2r7mfi9/xm5Yhm07WMzozosvyWvLNZGW5M5j7UPtQXETyUxo0+Oaxo8y8Y5wY6Lgw+K0EbfaAkpmyaIZ2Zk1PVPjOztkmkyUW3jFy4flyWb6HX7e77fqGOVb+k0i4fd7sQG1d7jPpqP7GUjoxj17dOuykcWVtG/KQc6xLoNDDLLzi1sl29NRjnhvo4sUV+bZPQPf/hvpV3jnE41psw5smtZ0KoNWDKjBBCd55CRUQ8gKnAVcgb07DSF4cP0MyPxPjkAdEXasLKuesvkiP5nwY/Pctifsln6WjNa+rXNtqt8ZsNoPTAdEV26YUlGmf0dJhjL3KBFHsuXbSZDTe1TNwTO+Bv7mZV/HkRYVpb9UHl6ndm9LuvkzG1tS9Y+tdVZEFAnV9BJfWeHjKocVC8uI7Xzme2G/chekqlNt8CpMlJ/Y2BVAj/IuAVbkNHHj58ePv3008Mvf/nLOo+0bLh+8wbmlB4OD374ywELmBC0EczrSvq7MUyPzCj+aQBfDWnsAJFjxodg1NG+L/5B7HHfzurtvijDaPrcrO2U/eAvzVcWO1vohNZDMopFZcyM6jA954xymJ4fNe4/W3KNwNrm9irZcJls+euxelOs5+/qjyojxckslsz0nfkxUsccboTtgowiwwxcxDGgr8qZ3dmcUfW1+N2OtWQbdR/gLZtl/yhnkqndaRQcFWmFuzx8K6OZrmLFtWXls/YuOhnXgqh9jO8tWw9m8S3bhzWLs1n8UP9RvAy7bXM/93xf41fVo82qTZIxJGSZbbOdfMbL91X0PjI6I6PqH7SVmX/0PpOoFt2Ch6AuZEXxDwuWMEx/Xg52QJtJRtknzi3VuMAEHK4hm4r/mJKl+uIzaTz74x//e3l2WRm5GOPxmdFtAFsm+NIgRgea15MGz52gxNskEXrMVmYc2vYZodYqVwuYEidlOfFFjXnaQuLc4XDSgbbLyWhGBrW8PYPjpvbah+x9GrPLXLNnWeDlMP1MjuokqfwLGfVgPVPxMYE/6yfKn4EsAYvPZM9ldrEVYDfbaWTUSYk7ruvXZbNHHkAyPAM6DI0aGXVSkX3dqjziWwfzl4sesan9l19+efj5z38e8kbGCPvVORlFdhQXQUZv37obZJQBgvaCzOgxRGUhZfO5m2zvMf6dyVftR+1Es3LHtEMJk5OnGRHRIa/AT4hbSC3NSa9VjKnPORllZpRklMP0MzLqowgrMiNk1LNgEdTaat6ZT6tsPaDybx/K5/VVFk1k43Jj7MnakeFvv9YOVeHxhRimBxlFoMXJS2fPnpcixwVMnNo12ITvh9pirsvT20L5MG4sI25lnXc7VGLmJypPzHV0GyWtcsxxO8XffnY6ccJ9g+3k4SisU3FlxOhxGsryfn1KkzUeOzWOsc36PrFd28DfSUa3sNrtMfoqcow6ywIuta21H65xiVinuu0f4rZvsH9s6DC9y1bl6nW4fKLfLTZENrbNCeXuLO9KIgH29aLMi0ZZWGXPWIB3SUbrVMQ6v1Snj2Q+G/pse1pnflhOYKpkdC3Q407ayRQ9OscyXME6hmDmk5asle5oWyRA+8DnfIK1B6Ys2G8SDbctmzODdyHw5cu1digjDeibL6Dq7ev1rDeZVxG50ml0fEbJqAZSd0J3YrY5K1+d1OeMqnxVdxlgRjkbq+kzZ/Myj8kMuOydlLj9Zzatcj3WBrN3oFatj7JUYFI/+RAymvUD5MX7O4B4+zp2e8iAPrPjZWTj+uHJkyeHL8tK+m+++Sb2EcXiPYAYhukfPfghyOopFzCV+ximv3O7rqbHv+G0qBKGMrKX+ZGDsANdpq9MVjMb9fIpm6x97n/dDz2ISZZpj0xoEPbjX5WM6nMko6/Oyl6BZc7o6/I/W8CEWTKOiSqvma2zzdhFgfJQMkpb8b5psN7yKbdZ1YH6zF521G1h6++xznYyTHuBOxGAjEKOWKyHk5ewmj7sHMcZNl/SoN37KMdI4poOZ261SW1shlOZzc3kl9marqtwHHDbP8ZWx3eWlfaKKYvN5WSNZfgJRzMfndlExh/0WvbRsoUnPv2BZNTtWk9iwz1swZT9I2nkPSX9mR+CjB6D1YoFs/6gRbELBMpszQMZRfnIjMLGMUwfIwN9/+fGFdvHLnXKn6xX7XuGL6vrf/rTv8Q+oxpoqmD/PmQUgUgb6o3ONnWnYWVA7mlrfTYNoMmcSZabOd5McB0IJmSU7dD+1S/XxRS0fW68qwDapgPwWMQsKLicsrZz6w0ClhoPybAOWeh9gqa/q7biq+n1XgaSKvsweplLpf2hUfs0hSwo7QUc1QmepQ15IFNAw++a4cjI+qzeDCw62BgpUdkymM+AJJMt60qJKD6MWubT/Zv9u2qZK62bctGgOusT/RcQ8rycYfxVIaJffPFFkFH4/o0CdPhqflpOYMLZ9PfKXpcoC2WDjCIzCjIagK17Gh9JRjOM0GDDPuzZyMxW3e/qaEfFxmMzoykB+CvIaOiwdYQ2kpHRGgjqRw/IaF2IcN5XgUf725xRTtme4d6ev8XmO23kx/GXNqf9HwnzskDS9aMfwRqfKHeWPSMT6q9busdzjsv13bYItgmYRB7D9PgdBB9k9M3ZqxgB0AVMahvd/oSMasB2/91qK8ul3XksdF1t4W/3G5vGpbrSmNbxq82ZPJ4YjyOfHl9mh+H0OBEj48uRoC4ftEOzbf6sy5f6pv1wb+2sP/os72+RUbVFklHqjCcmsV62y7P7nKNMjHTs8Myo26/iocZ1jbsai6Ie7PkcSYM6rQvXLstcaNj4u7IAOzDP4jTIa5DUkhmFDLlv6mwhn+NoihWYM+oNJRnNOqoK8uCYO9IyTO8NotO7gaphHJO5ZJs4OVZZuW7K6/UrEcjuZWCanYXsgXqU53iggMrI5Zu1AcE+npO5qgq0LMMzhJTpxdX21k8OPjMwnMrHjDQjBwqKrmtfYDYLShkI4VpGNpZAXQOKglUGtpmjaj/YZn9XwRr3lMThfTrroC/pyAxIsgA1C1raJq2Hw3lgJUo0+Hz3MdknMseBejUDj1Gv2Orm+eGbn/zk8Pnnnxcy2vpfMgIAK2RGcR+Z0ZpFwpzRspK+ZEYxXI/2DNuYJVse7enJgdv9m/pye9TnMv90m1Zf0DJnvuP+uvec2oXrK1hm+bdgZP2dsmMAulaCSwwlv74sq76fxUcJF9lENqRENdiILijwITT6jvqTEvEIUiWQ0T7cTpSUUU4afF2OLnv1b7dzykBHobQdbLPKXu+7DSz2XYNyjyEtON+8WXci4Nn0WNzxumSNQEaxdRn7px91rC/aIGesZ/ak7VWM1E3LM/k4LihWKYnPiGvot+hPsWsWy7TNWfzJ4kOV4XICk2LI8vx6Gt/gH7K1k+tyD5ccDzIbQhlZFo8yYXxh3SCjg4zaML3bm++Yxs3pMx3qtdiAXpKDjCFshx4DinZwqobLH+8RExasWL48or2tYixgwnRBlAGcwL2LcrJYfHCVqSj4d6tshB+41OJ9LFpti2OzPnmdGoO8rf0eyagadS1oXA2nzquVz0gKn9n78oHcZ43bU5w6SAiyAYeCp69OGwy9/KHA7/cUTHp/NjKjLqParzkZpyMsslqMZVHeSEYdRLfexT09rjJ7NjPUGSClupazlfeCS0oWbKuKmX6y67imGRQHZu3v2r7rXQXprH/eZq9D5edyU/DtpKI1qv8tZDHTBW1QbV37xSyJ948+cLMNH/r9/reshta6tnxS27kEiOtBNr/96U+DjJ4U1AJgnZZV9RjuefzwxziW8mactgTgOylzRctikHYCE8ohsEb/JmR01q4sUM18RXW6hV/EhpnsM7zIrmVt2wqUWgbax8AY7ZGb9V792KUdLGSvBiqSUbxHMhqjDWWeLw87oJ2qvaqNzYJZU9PQZS1Dy1UZqjzYP7dzr39PvzN8yOasZj692MGyv3Y817K+N8oCvbqAqe4xGtnmRkZvlC8v9kP7TKIcbU/IqNonf/d4lGGmvqcf40vMWFbxzzCQZYCMenbO20LdUAd7mKjvk0e4ny1TOsZ9O7Wu+L1l+NUH1Fa0LRoLKEfFWbURfU/77xl5Eq5OEAWvo58JGY32ybGh6LuSUZeF4gzJKK/56Msxc0apJ03kZf0NlocFri0zinbFHqOlj8iMYn/ityXrj384HpT6UJ/NZKp2suh5ma7hvtptVDe9H42tOtgsq0SDywBsrGxcbb12rvVChb0AoeXjWc1IObhl82EyB3ciQYN38sHMaC+jTANwGWj5ehyoAkMHgzaOr4Cv5S0GtV7oFc8ZOV7JbuO4PXVql6kbzAyAfJWogx/1ocFkKKu1b0Yy9CsxM3x9b6UrjmECHNrvCk74PdtHMwML1k2wYgaK71NnKJNDP8w88V0Gt9E+xkxXZiN7/qBBCO+zbfh5qwwpatvUzuLZlrnwzLp/2Lk9qDyjvkJqQUaxeOmzzz7DIHuQoVsF6EBGHxYyCnDD4o+wu7KwCdtA3Sz7kmJ1/ZLR4ykKy17BLpPMVjOZEhu2wH8GrEfb/wxZ2/VZMFT8VN9wHFr5j2W635ZgyEDNZ2sAq0c5YwFTlhntWzuVhnhGVLGPtqP6jvbKYRcz24jgNsmesM9Opnb7b5XxA8aJCPsQG3aL77uslQjU5xYyGmWUkQPiBOaNgoyClCJrhNX0r1+elRXDdZsslkV54mcfBm5kdGZXGnu3/H3AEsE19ld/0sbinRan/H0+4/iuf7tOsnsjd6i14NpiW+vh+qqznZFDIaOZn8yIJOWQjaxmffU+uX32v02BTkb1DHo86oSQZFJxR20QyTMOeae6anqkz/tWSY43sD/1Z20+Ik/4d0kYYOIOfo89RiUzCjIaz7QFTpzDm+Gm24Dqnziy6pPE/2u/+91/GU5gWgx4vX9c5kgeCNfPLHNGM+FyGJr3MjDyMmcO7Y4YAjtiayN9z43Shc4vtd4GcXJve31mveFu1h8qUsGfwbS2z3anboVwteGsTBjaMf+cpGSAmIGQk2EtRw3QAYBtgvMdA74ZoVhsdT6MnNmVvje7r9cz3RAE9UPIiS0zI4Pdt0xXVr7qSQPolv6UrNCO9RrnAM2e0615tE3UHYFR9epDfrhXju6OzCe2dQIZvVbmi+JdbO10Ub6ySUZBPIOAFLJ07969OA4UBJXg2vWcZEYzO3H/nNnZTIYZqKq+Mj0cY69ahgaIDN9mbfbgG0GrFbyUWYM5M4CLrVYyevbyvOz/+qIP06N+kColo7jmIwy8pnhEvwnbbw1R+WlQZT99gab26RjMcTm67HUFL9un5XpmVOvn81qm46ySUWZGSUZflW1vsLXT6WkZ5mwjEE7se/02Z9TtUQP5zL7UTlIsTj6+u/zawhe150wX2i7XjxMd4o22XW1A5buSa090LZnRzA80M5rdz8hm1ocM8wdcLn8c44erwwTax2DHTsmIap0s2zObSjzJV3wqy2CzJZ7T5ziE7z6i/ciSOV1HjEU4glS2dsI7b17hY6vOGY0PrbK5fRBfmSt6rOwdQwbbVzLKfUZppIux1syEEgoP3CEkAaUc8Md9uRyMy2DRYATuLMcOo7oT0FG2yA6V6m3aIihORpXsOYjUNuWr6LzOJYiMc2wWHSxkdAAimbOpYNzLTzKjs/5mwWQWxNkGbvGQBYK9oI372XFye0CbObnbb0Yocv0c97XismEbsRl21ndcg7N6xjE7EcwDJG13FuhVJ7Avzw4MPmMK1AAT5ctxjqzXwVyzltmmxSjzsqxEAxn97rvvYq/RQ1lhHP0v7cNCj0flOFCckY5z6QPcChkFMb1956Mgo+xD98lka6c9e0qDmWXEZ/ackQMNtluYsFWmB/zM9xTzPGh6n3wB0/Xi35BdRkZx/eWLV6EXfJRQdyBOGKaPIbo2tSnLjPOatjnb4mcW6PFe1NX+KWnhNSeTWpbLRe3TiVFGlGbtmj1b62tJmBKX4l/b1B2y08wosvzcZxRklKR7OqJgq+k1tlIu6gOZTbktuC8P70gGTW13RkZVVqkftTDm92gPLmvyhuX5ZQQU95ZRo/VxtgO+tczoli6ZXacP6OiV2t4xMnU5uK0oGY17fqiOnRil8sLvTkaJrbQHxAcleY55XE1Pm9GPSLZd7cKvDTyDo7Jtn9HYvgz7Q5eP2NdlLrSSUWZGQWc4X7SOwOzHzyw20z6GNT26tVP4Xmsg5nKqw8wMOjsxQBWA4hSQ3Uiv4Yxa+6cGkJFRV3AmEF7bmjOaveeK9LZtkVEFy8UJ6glMSixmshycsM1VWnSwkNGhrDZnk9cGYxOyp33d6re3LQMmdVim97X+vTKGMie7HbgeMiKp9WS/Z+Cz0qeRlWMJa7evol4FeA3ABBq1CyXfHhi8nDWgZ1uELSd88flB1xPf6s+0BXIuP5W/+q8HW5ajZPSTTz4pc6kui9/jjPlDkNGHPz4IcAMZBehhFwWQ0Lv3PonVyWq3UfdkSGMP/NxeM0KzZxdaxl59s7Ico+gzWl6GNSprLbvLZ42WwwKmRY41qDx7+iI+AjB3mGQUpCr2hpVpWLQd2irvOSbRfrN2ZlgRWdiGZShLP5zwN4fRfZh9C9MVf/j7rD2Ou+5zxNfF/hvOtrhEM4zFS6UvWMCE30lGL8tCD8wZZTvUP7SdPr2LsiKRoly8PWzXDIenuDcho6lNJdMY1DZDZpLx07aoPXiMUfwCn9BRJO7bim2xXIeD/wkZHeSZZIGZZaQt6e4cyikUj7fiG3VB28LP1clWR5JRlgUy6X6PdvaPyWT6i8oVc09dzo41Xr7a1mAvbRoNdBhn0uNkvELYsPsJMqOYF41h+vhwaMP4sAMloU6G3TczfCS2xMihbHmV7jNaC1wvpskClu5jmQGtk1EtI4yVTh+Lpuap8llQoGAU8AYHTjKDLqBZwOL1oW7bvBiZ0a3g5ZlRf/ZtCdjhHJPgq3NuaNDenq0AtzdNQcHaAciBPDMsTMxnhkVBxWXnTt//3th6S+tz/bscMwcN8LA5ubP3tnSY9ZvXmBl12/X+UpZbmVFvqwe2VP6ydVp2X/elVBDu7d3Y5zfzKfWtao81eF/G8Yg1Mwoy+i7mGtVhZSz0QGYU4AYyin6BjGLz+zt3Pz6ajB5LDF2Xs7818M/8YEv3e/c8SOT6W5/QluEgA6LnIXg2PbPwC9nDoQNXh6dPngdxOi1EikPJJKOa+ZwR024z5qce3Gf2z0VS/hHD97eG+mb449cpG5XvjHz4Mx64+2btJS7hHjM3QUQbGUWfOGcUx4EqGVUfQzv7MKlkFjOs8T5kfcrsZ+oToq8sPmQxEHX6B7ROA2ObBru+xszmuB825bC8M67tWBbPLSOHrH/AzsnZ9FmfHHMHHlD+mN3f8jd+LLAfIKODbR1BRtXGnIyiH9waKdohZJR2vkVGte3KY4htQfjaaVP+IYjFecAEEEIO0yNekIziZ8kqhBixX3T8a8kv5V0u50ye3s4+wqZ2qguYRgMdJ3Lz3soIJnMmWTmPA41+yFFaBKeTMsypynVwyMimtgECUzKkfTh2PmLm5HQmd3b/wp2RUb6HLz8nu9rHa22jTiejGUjymgI7JxRrH4Y226b87pBuwNrvY4L/uzKXZBly2T4yLisvW+2fgXX2bgcI3cy1dKATPyGjtMdB9pKxyZzancxtP8pqH1Nqg5oB8K1ZPDOqgVV1QXKwF5R0H18HgSCTAp4uwyjb9hNWP1cw1KEvnYdUQa+ewvG8kNFf//rXh48//jjIaLxTwAzDmY8fPoqFTHH6ErCgtOze3TJE3/ZtZD+7PNrCqrUfzLx1ue72M/ubgE2bn4HoVo0zu9R39nW4BGT3R+8/9bkE+WW3DgaeanM1qGDOKMgoMqMcMucwPerSBXi04bCbNp+syygho0q2vL8L/teyuP8gy2WAZJvdL1VnKj+X9ywo8n2/7/inWZ5adgu6jYxi6zm0Edn762ULHGTzlYxiaycsYCJpcRzu9e+QUbe9FXEwI6QcssxUyNhIjWMZbV7lA9l4vZyGtdjbuPod36JVpgsZ1Ti/yDs/HlShWzN4tDskO7b+4TliLG2Z9eNv/j7zQbVztUHHox57G572fk3IaGa/qMv3G0XfNDPqx5c7Nvmm9x636JOsX/XGsujfYUNt9BS8puJ1mXJVcAOr6WPUoiA1ZIjV9GEr5TnIFffU5jMcZFsc0xjb/DOOcwAAIABJREFU4n3dTQdklI100K6KyjOkK5BM5g7gGW/wouSaEeCXJxuswVmDBX9fA2W+sEeD6jsE3ZZ5VYVkiuyCaxvtqrHieX7R8V2QgREQFqfTNuvzmeIcLJZnloVkWo8aG98lSVWDdHnhWf3aY0ZFDcaN1oFS2+p2oM6jutQ+q15dB/o3A1X0gXO4DJlUry4frdNlTrk4WWT918qySG2/2pP2UecpeR/V/j0Isn5imcu/19HmrLn90o+YleliaZOSOng2tO/lFzgcfWPMtakfKi6wL4sdt/nkEYeulaMR3wRY/eIXvzp8VDa2v7x8U+eGlo8xLGD6y1/+M3zwzp26wT1IMIjp3fsflaGh+kGa1aHqzvwmk6u+4/fNfKbZki0fVf07Ru3Vl/lS1gfKA8HB6xt9v8qNpOJtC97I2IP8vypkFFk8+Aa3dgqcaPYNv9LgQLvs/lG2juo+IRi/4PhiP73N5QXKD+1yIuqYqv1hvRnGqKyZFFAy6bplfFH5qfxT2yn+E/Jsw4eQPggE5jcjM3r37v0gDxgFeFumomA1Pbd2yuxiZg+zPlOGJGbEtOWks7GX7q+z1elLfVVfi30v8/5Yp+rOZarD9YojGfbhfjYtSXXMmEW9aGY2yveRyGaD+hyzbLym5SsZzXBBcVfxnrbmHyvdxhs/wJxRPht9Ke3VRUncZYE+yi2eul0IvvPaDOemMaJ1TG1N/RPvoR8eq+JaMYcYKWn/NDOKD4F372syTTe9V9vtJ2S1BXLut8QWvANZcL4pp1AM8uc+o9qRURjLnE4X0gAOCRnNwGEBg+oE2QIWrUcNhE6kYDZbZb4E3zFb58DkDtXrbsHRlUpDX+S1OHO9Ng5XuNCRKdbM5h6Y6m4DWrc6i8qFv7N9WfkZqXXdzv7OgpDK0H+fgTHtQPXrup6RUbW7md3qMytAlQtua70NZfiJTjyzY72fAUgGfm5/2Hx8dU0ICL4FvY8Ktr6PrU97GZ8tNZV+LT5YyrZ9RrUt6me4rnbbnysfY2jf+eu6H90vf/ldbNmEeaJBfgqZQWbu++//HIAIMhp6LR3DkP3tO/dXR+LObCPTY0oo2oNbtqegOdPvsXbjZe3V6/c9iAy2ZB/SWle18WUrr2qPTMHV/V3PygImklEEHY5ikIzijHoGDNoK6w/9N/tzf2JwndmutlM/4Gc+seXHmTx97r7Hoo5/jVRq0FP7X/mtkFHmq98XwnDz1mkE7XvFXpEVgk3jgwvHgYKMElPdR2a2pQHdnyHGjrLaTwpV/Y0LZtf1jGs0uPXgDFNXtmlzOF3/7gszMsrn1OZoU0P/mz27njyDq/rV9z2mePs0Wcb3/H232ZAVP5750dI+CHWze5cdyuGxoF0vzb+0P95XPus2nPXNOYJnhqnnIJHADpDI9qEa+MFz5gueAz+AE4H9baG0cwcQVuKEt4d18TplPdNJnzPqHV4CwnjCxocC9GJ049yQXk77MnCAUEDUOl0hsy/G/o4MN6kDZCARirRApsMYrujqiMucryrDJZPpoFKVs8xjZFYyc2j287pkjVyJ+rfKRWVHY8yezXSZOb0CrAcND1JeZjZ8RV37u1n/OAyeOaLajMpQbZll7jp0I5+zejIbdJvN5Jn51fDeJOPLsrYyC7VvNdPJejDVnP9wbcmstGxIn+PVPtImq+kd3D1o4O/Qbcl8op5X52/ib5BRbNkEMgoSguNAsf/og3ICEz7MkFkCSb0qk0bx3K1yApNmNrTtx9is26PbxBZe7d2bgqZ9eOtz2p6ttihJcFnTluO6DJ1SB+o/+JzQjJCSUczRRWYUP0MXbRFTyLtEl/Bry4w6FmXDvRq0M0x1GeiIzTGkR/XiZSnXYllOHlQfWbJj8BfYcPv4i5/t4zCOZQy8LnZehuexMTiG6u8We8UoQP1fZNv2GaVuVv4mvql6ndmJ27PMbEvN1bEuJsBYBnuUZ41wHS9KuNLRIbyrGVJtT8g7IaMZNnYbaQHV44rajbdXiRnJjsdebZcOy6NczQJ6vSt7avxAfUrtaRz1XBJbpPTX2sgB6wRpWxE2GZXV1fBRp5BR9kNlk+Gb3tdRTpeJJqLUZyMugOlg6g3WvJQCYdvAhctCQPGx9e5NyfoX3EDyIp5v/XIuoPpRu/Kt3+iTyk2oq94fnE2vwl9b/Hpi8kxYGTAt4DZmZHo9EzLK92ZkZmmnf+mNpPd628R1plQXDofF/HkFGcqrOoh/ieaZruWdZfgXIMB5XBrsx4CQz911Pc2cXcvK9OzydafPhvEZBDQ4pkhZLs4CusrQ2zjYUVv1y2uul0yveo3DJN4+BfH4vZHRWT+2rrscMjnPQJHTD5wE9/4KmGu5i72M9u67U3j/+aXby2oLkFQe1AcD08yvwyfaAqqzV687GcXwO7JGeP9m8W9suv64nE0PW7p9+25kmC4u30YGlWRUgYy/u+1kNk5bVP14wPlQnW4F89E37WhAJTWtUm/LVtuyQAk8cnsaye9yAlMF92oPyLgjI/q6bHoP4gSc0ROYcKBKJbvLqnpi3NB/ycyrjWZtcht2nJhhgeuef2e6Xc3Zt2SD28ixW8d1PGpzRSNr1MjojZIVxdoABOw7t+5GkEbWCAvzuJqe9WqcyDBrL3O6lsVx+0QvNr7MscyxcTlMIkhG2+1G2+rYyL9DHxtkNMO4vQW0ijWq925fSWaU92gfmnChjc0yjY5zmjnkuyq3jOyF3CgwmTMa5M8WXHmZvjUT7Iofk05G1RayWOv+6LjN2K197KQZq+Ox2X350AJiAJNjLmiZL/r24vJwVf7Dxsukg+ipZkZVxlzQ5LZOvXN0Ez91SyjGJbWZayCj2ul1sF+TKw1Osy9PJWl74L4VLDLnHp8/joxqgNP32TadOecyUENQg6nXczJKw1BHpvOrMjUALARD52GNc/pc6b390Zb1/C2XX0ZoOhAnZWhmONPTvn7y048yHWRBiZmbDNg1uM2Iyiw49OclU+jOv/kh1BYuZfVqW7fuqx9N+yfqdxBW++uykI3scI2T+rtNN9K9/D3u85sFB15LwbGQUdSBzCjq+/nPfxlzQa/KAibUQTL69OnjAN3T0zr3DplRklEF/BmhyWQ1w42/hYxmAXVmq+7j+hzbkAWYrN0Z8YoyjODqc2grTmBSvWDOaH3vepBRZEaxIIFbE0HWzEQr3uC6+wru6z6SGb5sycbb6rpV/1WdDeSnYdrscI1M5oO92jSX2fO9fs65bmQUz2M7J2ZGb5/eqWd2NzL6rgRtnk2vvqN9d3zN5JDFi3pte02E44af+OfkC2tANAYgk0q9a4bd5bTIZ4x3WxgW+m34teWTGsNoy0pGs3c9juFvJaVZLHG/q/6zzKHXur1fWl9GRnsb5aQtlWu3aVlQHDbyN5JR9ZVMZ5SL4hGnDsZc7tMydaf8xFzRwINCpvHxinn+IY8yL3pLx7MF1KyPZBT9dDKKcnX7rRimV+dwx5ktYOI7e2T0Q4hoBk7+te7OdewwvYOmlhNG0R7wYDQDYAK5nrBUi6jDPrzvxqLD9O5QGhyW9/IzXV1PCoTqVJTp0t5x/1iWs5brej80d+bMubNrKkMn8y4rB57ZwiXX56xtWr4DVMgGs3gk4KsTZUS290VW0bsMVRd7IMz2ZeCpYJ61PciC7NYQMpA5qLjvw0ycM9p9frK5vAdMl/cih5rdR2YU4AYyigwSFnfgH8jo06dPIzOKvoKMxmhACbL1BKa61RNBk5kj/ZqnPDNQ3NJ7dk8xZs+eZ+8f856C/1Ybs5EJ9d+MjKp9gYyyT6iTC5iQGcW8xhfPsNCmnITVtiZCfdziifahuOP45/tIZniuNu7vq878XW13Zv/qG6tjmCdCdRybxadBxlIWRhbCn0Fi4U5YSVzIKOaMQm4go/Vc+tcxTA8y6guYtJ9ub/O4sOD8GBdyMuq4svxdM6Nsgy/QZDxfMKt+TOIfF95oGz1+IRO2wmhJYrgtKBmdvac6c5tgfRnRZOaPPoT2byVPsvpV1rQJzar6iCif4RZPGKYfysCin3bYCVedq21j/rH+48cePwQys/YY5ljMv4mhGo90RwHaRB++b9tSnuD0sGbryICGbZf9c6PvHl9aZZQldltgfSxfddjxTU5aGvxaEmhBRrUzDvhKRhUE+zv9y2dcpasO4Y6/CpAi3cxgtCw3XCWjGRCic7MycR1fBO5AGogz8B2Nwb8U12R0LG+cY+qKWde3Xp1PebgRuJG6YxNkVMeeuckCi75HR1XDU/34dS3P9bC2NQG6FhSyzK7X58Rpi0i5s2O4UsFkbV/0vny6SjaMo36S9XnPplQuPmfP5ctNo/s7dojEilC3BUwdmFoFmQ94IFVQ7O1oc9RARkFCsZo+5oS2rZ0wZxRkFMeBoi0go7Gg5QQrk8uQfQnuKkO1beKG+/WM8Khu9+SuASILANm1rXrVj7XsrB2rgC1zylZY3IbpZ7J4L3PW8AzIKNqJ0UMlo9ANh+n5E8/3/f7K75mcsxOX/LkMM1wXeIcfGopbGjgdD+Lvtq8h61Bf3bODeNbmLGo5qd5lziiQPaZSFSJ6++6dkBXIaCwMKwcJYF60k1H2Me1Lk3HWhrVM8xGxmd0uOqj6Z3me+WO8XOQ4Duu7HWt8iDrsuMs9HfAEq1m7s48xjVucFqAEUfXmscmH7P2j1nWuGKe2qHHAbTlk1HxWyWjwCZnGEH7IVfc9jMzJqMdz6sLbon93Qo4FSTKlh3qBrYbssVBJiR94TyGIdf54GRVp995dXgUZvXxTR7baeQ5RhsetKodt9FR7oq5DLrawMMr3E5jWlS5kjYpXA1hWW65PgtFmKolRMqqG50LnPdaXBUwnow7+LisXKE4ccIBTA505G+vxOTeaGe0p6gYO9Z0FLLReyp318R4WMKmM8JyCev/KgcE1Y8TzXMGqX1wuR5UvwULLYFsUYP3r2Z1fbYN9mgUQ1ffKcf9OZNTBztsEMjoDOsq6evO4Tx5tewYUlKcDgLuu26sDLcGcTj34XmTgxzmFXMC02I+R6EZGuxza7CfX+zo4Vk9SDAjwbceRvjyrpythAROeARmNDFxhRVzAhL9v3ark8+TGaZBXZEZ9f0DKQP1Qr23D33jXMeNY+WfBaA8LZjJzW6FtrLF2vQXd+xbMsvZUm6h+TxsGxIQvFTgGYcJqeixImJFRnbPuthjyb+VvyXF2z6//NWRUM6IZXro+fWjUyaji3MrXcEFW02POKMnovY/uh1xBRjHtAVs7YV40h+mJM05Gs9GVDA/Xsq/ZymwkSe1HY6nGF9rWeprIeEgL4hEziuuyEk9rmdEZ7nl85b6Z7gN8X7c+It5qvNMtvDL9ZzGEQ7+Mv3yGGJr5o/ZUdTEMI7fEVdzn1o/tY5A64UlFkLu+y/ur40ALKWO/tmLBrH24HrEeO4K2OlUm8P2o2z7KAiPKNYyYwM5xKAbkdVEyohimf1tIaezhDtpI4m0jbahPjwPPcI1kGWXEBvsta4z9ex0vr/2v//Wv5bk1CHbhtWNBSXp4vBsN+KRMgK3/lkZTcB44WWYG6qoQ3KdjeBY1c9qsnk7qoAjJPKwIWWusO5c+l4H00oealqfzOzlWckk58VkPtlnw9dX06khOdFyGe0SI7Zi9R+d1AuJgynpmwdodScGBRARkLys3c9CsXxnghMPJ+bnan+44Qs60ndrneNaGv9WWZ8FlD7AdHLVfJBeYq7bY1mLLLNuDHxcUuTxoWzoH1/1e7dJ9dWZLJ0h9ln8PHz05fPHFF4evv/42iE8/5u+qbLxeSNG//dv/f/j8888LcNY97ZAZxX6kd8rG9z685jrP5HiMrbnd6d/H/j7DKsW4WVmzIKN618Abcmn7wvZ3zX5dNjiBqWaiK7i/vaofDSgHhOl5OQ4UQQX7ZMZHQAlc2Lgd5bAu9V//3Ye52a6Zz6u8HHeP0cfKl4z8HCN32m7U3xbIantVLyRDPVlScChIDCbwFNkjmN8qWdFbd+pcZxzSwq2dsIDppFSBOaMkoz5MPCOja5+uH40ZlmRyW8cVZq7WcRhlLqR0WWNRbWBcfe7yVR2G3UrmT23Idc1+8OAZt4s9v2I7OAxMnS4fXcvHscvS28x39SfLd2zx6zMfRmY0iFUjkyybWztlbYhnbM4o39O9SZ2jaLtd7x6bmXzyEUzaADOknC8aOo1dNeqKepxJj7acl5+VbDY5t49crz+TH+2YbYDf6AcCfkdcg28MOzlwn9EZoHJrCTqZZtyiI2XeQf03npRAIWUG4HW5E9K4ZoA3BtE8Y9XrSIbhtX4mzd2Z9kCV9+nMS4DJVz+yj5STk52ZnHSfUXcUBQ41kq2+rEGwljLKdMmA6fMOIFmw8WfWX+aj9jtYNzKqfZrLZD2E5UFa5eFtGhxqh4z2/svw98w2vA1sv7dlpis8r9mj6lXL/ONMHu5nGABZbG3RYycRsvUTv1IHf5AhvsxPVzhR5Ic2g4x+9dVX5f83AWrIjEY7ChkFKfrf//vfOhmNNpeMP8moZu/VxrOAtar/Ay9kQfOofspDM1vL/NP9ym0iIyC41oPJRr217LqpPOeKgoySJLx48eLw8jmGky/6pu14FsEBz/BDMMNZ2lVGRt1e3Gf1vgcrtc2wb9m7iM8uWIpjktf4pO3NMEj9hCfkzfCN9fePv7bVFfp91eYgkozG1lhGRq8XsqxklHiR2W5GJJa2fhgZnZv9OOyeZUZHzKjnond8kKFcx5vQi5HRrTgfZQpUz3CzY2zrlOpU5yRmxHAWk1zfaluZfbo8/Xm3Te4z6nNGnYyuMtuNjBLzPBao7TueZPFFkxG4z3JVn5qlBQnsmIP9cwsWcJgev589rx+vmDMabWtzRqH3TH9ev7aRfeG81UFXpW68y8xt2ADI6MxIaqOrNdFZOceIFc22buD+m5kAZ2A2gIjNb/A2Lsa27OvpRh31bJDR6EPi1ceAHc/sfd9WYy9GtD4kYGx7O4u+9W/LQdE0ZkZnAK9f3loW9ZXJxMkR5a4O7KRIy9mylzlITu40kqdB60NIiGY+sxp2g8KRZNRJA/c/zYCUtkBS4W2Y6anquwYlPsPhjCyQsU1aHsio+9fQdpF3Bnx4dmZTmXyxAIxk9Cc/+UnJjn4VmTfMp4v+X14EGf2P//g/h88++6xk8U6jGGZGsbWT2qoCMOXghGYPU/ZsUPvtZR1jex9SfxYEtX63K9bf8TaZRqQ4GccWRIahjtBgeL7Wef0AMnpWNmWP7F7RCYfqmQ3UIfoUO8vFra153GfZF8cqxVPVL35nsFbsCb3b/ConF1t+rXXox5ySGfcn3sM0l7DbRkZRFsjoaVnEFHNty33IE9l+LGBSMkq90G7p/2yPj/LV6x+6ddMiXSUcy9UxM6qjdvX5ZXecqq+66Ed16YRisDebM0q7mdlxdmgHy3P8SXVqHyOZv7rtqJ5HX1mvH8n6qu84VvB53dppiJvWXvWJ6F9L3lHmceRm4wJunyqPmf37M/0jto0ocJP9bgesv80hBS7ALjlq8vLZ89gtAls74QjQvrVTypTGOeduj2hb7FmK0Z1SL9uqBFb9vy9gyoCkvlzF7mnfDl529rk6xbzM5SkOb2SBkU/RuR3kCLpDMLYvO8yH2Po3mybujuF/k4yWmSHDVyW34pi3aQQLB8Uu19Zo39pDFe7vZoapCxQyOcymQdBgdAK8BpVZQN6Tm7dhCZ4NmtswZQZM/m5m/JvK7jKVLbCK/lxu2k/vcwcF2dopAw3abCYntWeWp0FDbSCb6K19XMk72fR6aItloH2Y331tL7MNsIKNPXj4+PDTn/60ZD+/jCwcyGiQpIs3QYr+/Of/OHz66acxTI86MGcUWzthzugqeyBzlDQwbPnKhxBEx5Etec7s6UPqmwV3t5usXb7Acv1MO1a5bSnDbQ+RcMRc3VdlU3bUj6CDzIcvXlIy4X0N/J5sjaR9wnM+HJ2RBpbPe/gZQ+IyL7b7W4NtDVaZLrawH+X7cdO0J8cO/q1kFMP0aJ+upmdmFGQUw/Q3y2piQFZmm95fldFC/ra3bnI5KzY4Qal9G7cq8syz746DpNFW4kLvRYy2zCjq1MTF0q+Ksb61k8pJY/4M71mf2oz7q9sa/s7sJnsu87nMt13WTkZZH+aMuo3puximV4xFFnKGRx4nFAtpB44t3a7bR4Oe+BT3GPoKOVztPVwM+cXTZ4EZWMgUc/55bPCERmUYxnbzJ/qI6ZxsGzOl3vZORldG1AOCpHWF2NGQOAwyA+3F+PLV9gQjZri8c9mcG3XI7Mty6OSsYe16BvaZYzhIdqCxzBrI40xB9Z115mpLdlsncPCLRo3dQTHLHOozzJKwDVnf3TbU2bZk5c6jeuN7TkbVkF0uERzNBrMy/b0M0FcyX+kx31JrBRy2et3lOKtbCSL1p3LuoNK238j0g2fcP5gZpXxjfo7sIYm5r/RdztlxAqr2MQsSXQ5tmP7HB48OP/vZz0r284vYZ5THgV69eR2r6X/44S+Hjz/+uJPRGzdvxTA9VtPPCK/rW//u+CMfn1kQ4Tse+LJAPuLKNnB4Xd7WWYDJfCJrd38fBEAyJ3y/+09jn3CLIA5Fv9DrZTlUoA7TvwgSiqworvMUJpbvmfiV/U7IKNvhWXQnG5lMtb8rMrqREc3kNIsP/Vk7+1vtGb9zLlv3t7ZQEUEbZBT4iNX02Nopfi/Hp3LO6Pn52eG0ZI/0FL4Me9SvXZd+Yp/KK7Mx90cnmx5fZqvpFz1vk1F9P9qTZEa3yCgz0+4PLgfHoN532Uoqw1L1a8VRPusy9PiR+Zb6qOLHoMfIMoOcj4dOOBn1fnMBEzEZRC0bGaIdeEzI8GNor8yxpmxQ/mXDCc7VBCkmHqCPpycl6w8yWjKjGMkCGY15pfKhlSGiJhOHvjbSi/vwF47CoE1cyLSK7zyBaRZE8SXFClVAnTxasJwBun6xqeExIHpw0YA5CzJVCfP5g1GGZNpS524dzwx9DRxx8vwowzZJZHl/2Ty6A9wwD2/cBy4DL6tgGEJRPWXAn+nRAUzfU91Sd35/1sYtvWiwmwFDPJPMFd0lQNIgDy7u/A4sen+ox85sV7Lo7wx2MZnrOgNfb+9WViLklow8KPHR8vA8VrerD6pfxXtCRlmOB4Itu1oBSPtyRmYUw/Rffvl1ZOGw0jj22Stk9MmTJ3EcKMgnM6M3yxZPmhnNbCkDPwdjtxUFb8WrDF9mdX6I/WVt3AqA3v4s2Az6kwVMuO5ZZCxgqjjThiDbApyLi6vIjIKM4uOAe4uSjFL3e2TU54xuYYnaEbHP8WiGJX3kbZKBOdY+lDxEXUJG3S9c9pVctLmbmC7XPgSQGb1RNgfnnFEQNGybxcwoyWhmN5kcaIvVFupHb9a/8OcWv7TtakOOrdmm92PZy4l+tfxlNwbHAdrbUMffSEZV5qhPkyUqh15nyfjv/XO8WhP0pYQtO9J+um243/kCpllmlB87bONVI6/4m7FXd6jJ/GOGcR5jwq6MjLIfzJD24fKWGaX/Y0ge/5AVRdYfZDTIalmct8J8m0Lpsgm7aVs30f77QmW4pHAyzhkN2+MJTDOFIzOnwlABhq+31b5ZEHDg1Tp4chEN0oEiyhZHnAkkI6NDvTY3c9XOHUvvfZdjvgZg2CGja4Bazg7WvmdGWOupRqIAxvoz8PD+6fCv38u6zvYeE5Bn7dd3+UWkQ3FDvTuZxa027qiu3571e9PJ7aSiqVw+gIwqaFKHw2pC+WjpQcw2SXYwZyf7dRumXxFO2bUA95g5ndnSnh00DDs8evz08O2338Zqet1nFGT00aNHsek9yKeSUZBTDNPravotnWbBavZ8pq9jCc1Kpjb15xi707oy0qN1qIxXtpqMBIz94JBkDez4uAPwv359EWQUc0ZJRpkJ0WCgv2ekKNsayWWr7XF7mU0/Yf+7/TcyfQxZ8FiR+Tf9R4fp1f+IRxpjAmMtM4r7p1hJ3zKjuI8AWo8EfX1o24UPW56pfWSBerSN9Wb32k7Vj9sl48JIosZhem1Lfc53LVm2FlIMyOw3rk3mjM7il+9veazvdPxLjgPVMtx3+F5/P6lwyzdVpm6L+jcoPXTL1fS8pwuYMrtUMoq6UEb/EGs4Q5vxRNEsFqKeXobtPkGyDzIa7WnTBHAMKEdLUO6NMt2Eq+gxZ7QMC9TpVDal2f277wLQMq2UH9vKaUEqO8WEIdHJBUwO9ItDLF9uNFYUzEbASb0BewGl3l/Oqme5bAO/JnQIeUYcto5LC4NsjcmIQIDajnf0eidkVE9rCzArFwggHoSqnMYFTHvkQsFjFmBxXev0el12M1lQFKoPnWCd3V8PA603183so7fBNl6bySMDoCx4ujrxjAdE7UfV2Xhec9gFUaX8rsNQXj4yjTPCxnJZB3Wk7fE5uaobBQ8tC9c5zOPAytX0aisaeK+X1cAKXlqWyuVYn6acnj57cfjmm2/K/5+0VZIXMYpwWQI2yCiOA8WJSySjp2W/UWZGSUZD7pOPR73nQSKzDV6j7F1+imVbEJAFlB3IWOGhl3FsoIw2BmasT73hteslCFQbGsnoeTme9dmzZ+Vs+vOYwxtDzO18espSV9M7JnT5tYUOMwxZ+UOf3rXMnVPd+fNKRjObo+wynW/5f39PAF7lSP37XpAgm/iHzA4yo/AzrqYPGRR/BybGXoxlPjRHIvbsU+U3Zu4W/PDEAX2Tbc3kw3fYtywzOr6/CKRi45WteRjnPK6GYZMTmDJ/YHu4207mR/RNfX/pB4fBl7sZB1Ayo7ZyrI9pZpY1aeLE8YPPzE5g8tX0jjvMUCo+aR0kp7iPvql+Mz9i//mebrpP+7kop7TFdIBi00EOCxF1PMD0AjwDvAAZ5X6p74t90O7Ujtj+rpNGcjW24B78q271V8ktR8K5K9Owk8Mf//ivwdcoNCzI8U6PQDAUFlm/AAAgAElEQVSeCKSb1irA853FWLaHp7VzJBBZ1sYnYKsiHVAdwPw++5xd5z3tn4MZ2uxzLldKarJ1IFkcayHlmVPrPqPUizqlAnIGWiqfrA0KjA6oeJeTjbN+1edJ99erQml8Ibc2PLwH2pkMvF8KYgqW/hGgzpyVu2XnWmfIuw/3jZkHBq+t8mfkifJ1ENWyVL/aP8r2sp1N7n1RG1FfxHNKTvnc1KZkdajaH0GHbXrw6OHhN7/5zeHLz78KLMEwPeZj4+f3//nnw/nrs0pGy1xR1M9heswZpV1qMFbfnMkPzyDToH13X8YXf/Y+ffmY7MNMt8fYstetf2d4okE7+mKZUQ+y6t/AS2zthPewnRPmfuFses4ZZQDgT7Q/G33KbEeDjttn9vxMZy5LXaCy5SeOXZnsZ3rO3o12cAoMCLctzEGcARmNY1TLMD1XHaMOkNHLcnY3COnNdkSNYpLLw3VGGfC6+6A+z315tQ/aTz30IivP8V3rzspU/0F5fdcY+Win78d9mwanC94qRtWP35kOup8jadfK4sdplek47cjtx/3J68lkr+0hqQSKOHYQK2lrWhfei7YX/NXspuOw2sXQFoy8FcoX+9m+XbZjw2dQ6Ewywpn8us1IphrX8G7PVgLr25zv0FnbeeNaGc2Ohc0xDF8/UjG8DzKKVfRvCiGNRUd4ppUZWeC200t1nfoRxQXiikPUqWZ4GU+1L4Hfb+sWgFH2n/70P4ZZOiSjCoqqYM9EKpi5MjWQekbQAS0DfO3gcn8kPWTcmwDaXtZn3CnHPi7Z4CzjSINzAWd9yOpU4yaYZEZcr5XtFSQgsU4HNH9f28hnZ0Fj1kYHKxqN1r1FRsNo29Y0uhVSJvuZ7GhDbuzZMNtWP7Py9XkPZKr3+H1CRnkW/Kx8J8iz59xJM/9wn4xnJsP4+j5ll2XsXWajz5aPkULmRn0vmRPogB8rIKP/9E//dPj80y8CDN+WfUYRyN+8Ojt8//33hzcX5zFcDDKK9oCM8mx62lmWwc4IhrYZZFTt122cCwpcHlv2sKejrL6tdrq9z8iJ1xu6sBWMW8E1gmL5VsJ7IEpYwPTm/CJ0hOwE9MGAwp9OhBRH1BZ4fWvYPiMGe3JWMur6z2SaYaH6jrfB+zDYQUsSxvw2G/nCiBQCLWSHzCgPDYBtR9AuxyWC8HNOnZIOj4Mz29B31EYGslTIXIaXCxYsRC/DkAwznNy4TanMQEZdpsRetEvnAuLv9RzjZZpZ1g9eQz1KYhYSvZ/EyvrjdpfZJq4pGc3a52Se5ZCMwuEoP5djlN8INn7XjGthf0FGyx53/f1aV+uvJQGIkd4v4JvWy3p6RrXFLR7ri3H3GFXD4iTsOVyIaOw7XA7NAGZclREV/ISN0z7JOfgzsKM0JGTRyCqf5dx0JcWdbNqoV+hbdyNyMop9M8Oo2lwGNzZdvR7MWCbYqxGvidrcqPRZdZ4cSNbBcUZEMyKjytT2q0K1PQ4sBGUnhVnAUWDX90bDWiZoZ/3w3QJmwSNr52qIpVSsz3mft8DCDdKdIwPWwXHkOM2ZY7lutgKZ9iPLiNKGt8qY3XPdRl1/Ixn1Pquu9+7xWf3S7P1rwyOZPlSfCgjqY1mwYlm4dyNWC49Drnqf2edHTx4HGf3048/q3nJvL4MAvXrx/PDjjz/GFzCyS9fa1k4YpkeAxz6jLG+Wxcn0xDbpsFcmUwxb/V/i3kTZruNKFjvEPHESJbaeSImDhpDa/uFnP722I+yW1PYn2W6pJXECCRAg5ovBlasqq7Jyr9r7glTbNwKBe8/Zu4Y15MpaNWX4Qn9cEYWVL3gdmWxWdqVB0+v1cvrf5yCjnOqOMts0M9Y0Ys3osyc1wwFdQP6+kUD749ji+Bt/NwLnctA+r3Al83uSHQ/kKzzl595Wl21m464X9kXJ6NBDzfpAXtdu3oiBFL5DkCYZhZ37hkGXw0qvlIVjvhKbaqPj6KeMUHEDkso2s62sHpWxz0r0ftgaUfICjQdaH3fPD/nPR1epnuiDE96W+pTs+sbnzLe8zI2eF8tc8JyT0ZUduj2ShSAzqrLXtmc+od/XuDKyj7An9DfIopDMJTbAPrk8p1XmpBe75qNPzW+5i/4iLnAALrTj3rBhKc4XLWQUgyzu8kfdehxc13upL2yhZcy1rxmmrPAUpLzbik7Th1DlEHc8pKnZKvTaKwcDNwA2eqw53CejVCgbxnq3JGeedlsFddbvyv8hwUSBUANc1oYVIKhh1b6NxHQG8L5BawXCqhMn9Jmh0OkmIAj9zttZ9W8FINeX1p+1hUHSHSsDF5WDTg8oUNA+NDPuxOqIaGR1Z/2ooMERqC1j8cuGV4UKWKgOtU9Ze10/LlvdILDyBfqQ2izL2frXfOUoMqN7NsL37977Nqbp37z5VrWhAqoAO5DR27dvl/Xw5RDlAnxlx2OAG8moTtOfR1/ex/OS0QwMUdZRnW5TGc4tgdb8Kasrk/8UxM5JRnvZbYMaySgyo5A7D73n1JvrdIWLG3O2TLwPBDOysSef7IYltc0VOciw0jHpCMvoOySjik0QO452gtxARjFwwg/J6IsynRmxjZmsNmCbdJcEarZRYwl/18wZ7QLT3PqO4wX3+B7ZscpUy0Ofd2NksiFmhbPxebMP+lZGprOYQjt6WTJ0bE8tY31JTBaDsra5DWn9FxsGvJClBPq92zPr1HNG3UdYH//3mK/lIz+KH2YSkRlVMqpLFYdNjLPfuUZUB/J4jjLs54y2td9KRgOHcQMTZFDkDswAGY3BVhDjOhiL9kiGtxlkfI9byvgMByq0NV0C5byly6QtC413nIxyml4FPDt+JYMu4Ox5PDem8efpNHfGPWfSIOpkWMtRo5vfGetOMtA9T5BQI98jCA68JEvZ2qz6bH50xZDvvOA8A7G9z6irPRK4AnYHMHe6FbBqeRok/f09MuBlsBwdpLBv7qQOAq4TLfuIkOD7cCqOLO1QaRySvfejduN2Fu1Ijm7y51bgv3JwbY+/uxfEs37wGji1ebUpbgD59v69069+9avTzeu3JjL6+MF35YzRL8sI+nmQIuw/DWLUMqOXLtcg7wHD7XXV7hUZZb85jfU6eKPy3/MN+kcmb7c5DWqqN+/3xkfaB/q+l9Wn5JABaWuzkeVAZvTJo6eR1eMmJtTN4DHjc27Fm/4fkFHFBI0TjhW9Npkez/w263eGvypvfWdZL2yuBejI5rUMeiByrLurgTZOfCi76WGzEXyxXrRN0zPR4vrUtrj83LeRWWW/Mx/wNZfeNyYzUmxpfrVnn+57GjfDvuWUg5UuJhnLTE2tdxwltdKFYnrPvPZp6nopyUrGq9kU5ycu244PjYwiCnv/HPNUr8yoIjOqZWu9WbYZzyr5Bxmds82Nq7T+w9Y0Icg2gYROft+yvxtbatvhYesRx5p+kBmNo8raJimQ0RhoPcIpEc86xyNvYb29rbCNtmZ0hdXq/0ufLclPEvFyHeh/m64D1Q1MymyHQc9rNnUqWIOUG55mANVxvA4nB9tAPJMz76QCWkY0HByyZ7JgpO3IBLsKWpq587rq3/lRHEP5VfJafuZo4faywHjVXnccXWaR1aP6ccBTHStYpOAn11CugIXvHQG4ls9pYryj2VL2JQv2K1lquexbl+kiM8oNTCv9e0D2OnD0zN6PbiAjMHBadjtrsTikcWE/qZ7ah93GhSyo3akPoD33Sgb0t7/97elGmXYHqCFjhKnhh4WkfvbZZ8WA69+vyrQj/gcZjTWkl2qQz2yL/rKSLZrqu1Ndlv9IMqrtcFzSQJXZEe3p6L0NsLfCMoLlMosg18gozsHEZQMvzl6GnGOJRAvqXNeF97fLsObWu1/7UT3eXsf9PRuL7w7IqMvNMUIxVQNx5lMuL/Yl/hfXIRlFZhQXNcQNTFhX18goSCjWjHKTh+JmZse7foZVlkYk1Lf0aL9cttsNsPq++taej2V2ic8wXawZL7XztK9GRnXPwwqLNevWn+m79rcbFLXe85JRJW6qD8+Muozd73pcKL9U+eSXBuA7DtQVp0m8ej/LNP2chWyta34xncMpy6W4a1/9T8tmH7nBE0mPiJWNPmHNaGzOK4Q04kk5yilOiXjwKMgoyuUsCmVALhCcoVSAvzFgo71lvClLwqm9X7w01rxGZlQLwTT9iljUDs5klMFWDc0bV/8e3q6Gr2CSBZ0tgZszUTqNuwKuDJgIIFn9OqLJ3p3BYjvVp98r2cuAG5nR/SA3y9ufdWLlMlyBYwY++3qvkjgCW5fX3tFHCuIrHWlmGXWrbrKBzHn773W7PNxGj6bpXQ8bObRpIG+fL/j3dmVgqzrQmy327PzoO+9/twXZZbz1xQpwADGQ0d/97ndBRgFmyPgA7B6U6fu//vWvWBoVpAjT9CCjuA4UG5guXKzHfmQBO5vm8X6ch4x+H7v1elZ2lfnuXn2v4z/xrC2bUYzzskhG8Qx20n/99denK4Xs6+YlyFSDjAcL7+cRGc3saoonZveb/tuu4T357GFZRnSO9K5k1Dcw1Q3Nr8JGnYwyM4r/6X8r/+LnOfYDUMe0NGPpTCbn9douA90A63W5v2bESpNJij2UJ8moEgitx2Olryk+JtPzmm6W3bGe99u2LzI/PPIplpU9x+jKaXq1GdfZRLY4gLZlDOOdqtdMpllmlLrHGfNar8odumJGVG2EOgQO60766AuXTbS74bm7HpnRWDbVYirKjaOdvnsY+A2M8JOCtE7i0lmpU/GEfY62ln+rc7Sp52k3vZPR6K38bAP+2B2nzoNXsrQ0Rwd+Zdo+AasN8Kxr/awcQ9BS6zQydpyGtDdaonIp2Czg7ZFRvrdHeialwSAkoGz7XcmoA8dw+O1uendYbxPr00BDXem7+IyZkZVDn4egapmb39vGpZVjZyMntT8NMlk/ORhRENGRtutJwSFrt+uHo1qfpu/9aYltfc9/V0BxeXpm1Nub9U9luSLk+oz6i8s2y4xpG1cL6dVm0cb7ZTr+N7/5TZDROnKua59ARv/85z+fLl2+EFOeXDNKMorM6IqMqk9keBGYI+dITsDV/uAGJrUPxa1tcJ8LzHz3PMFPbct17jatbfNABNBnfS4DLacH7+ZvmKLHxjEsm4COecYop+hXfn3o77ImMJO3y0t16xgQ/W6Ha6sMsnI3cmm4qgTrdXXVfRoqb6Ri9L/gbvkYGWWQ0cjqF13oBib8HgF98bOy3+nxRkZ9kE2cwnIBykb1PeLD/p6DzG+0HCejjg9ORrNkwFSH+ePRmlGPS+y3k9HMT1GvZzz9Oc6cZbKLupp/6XBY27TKqPI92g3bPbC27rLXZJS3Ac8+LRuH+A6eBRnVGT4SOryrZJSDSo0PXOvJOlEurwHFea/MjEbcFzKKtmMGCST08f0HQSBh13g/NunJjGvH/XaEFG+4VIzSeLMa7NCmcU5197k//elfwppZmK8Z1cBenxkbGjJn08BLBVUDzzcwefDVQEFjm5+ZrzOb66g1rQxXy8mIs2MKy+mEpKXe8RwJcAaSAyjGPeArwFp9PpQ7NpFpv7qzlmlPGshKlqt+RT/a9LYCnhIN7cteH7IAHe2xG5Y0eLAelpsFXdUnnqc96uhS2+WycLDTOghUWb9UBmHn7bw2vazB/UFtl+12suh1qeN6MM2Ct+tY33f5QEaauXHfRFvw/V69ev1tpmP0DwvfkeH96KOPgvwA1K5croPW7769e/rLX/5Sds1fPt24caNw0SsBcFev3Ygp0DfKXd9u1yojlZ/qsuOVHD3ldhD2LWPrrP1uHyv8wOeZf619a872qp68nZndU1c8QmXVdvXbeKb4G/SOA+/v3LkTgwMe6cQARjxT/1PbVczf9FsOt85kt5JHZsvR3kICXa6qAyezfJb+r+9m9u34oe3grETcIth2cQ/8KJ+1ncTYwAQyimCPQA37ffa42Hw7ezGzjRVWasyM9rZD5x1nh02Mo3/wDOpkvRhYvCinVjiOrvAsk4+2R/vBZ/XGJcVcx8eO4ZLZq5/N55L3ctsLqj+Ns72ukhlln9k+T7KoD6zkSNm5zYJUxnftRfczlZnaDjOq2HCV/bAcZiqZjENfdPr+wqXLYU/9op++N2Hsc9FLQXgYveqcOtQd8Jiex3s9u1n8Nu6EL+WH/bQB6rUy2AJ+Y5oe/78oN7ehPGY08U62LKwfOSfredUnKbcsWaLyYvtCLyCjFFwUINP0VP6soAp2LgytIANOnaZ3MD6P4w6jHbvpPYjuGcWqjiwztFeuBo4VmVqBgYNWBsLdqZuTYE3p0vGhL3F2B2avb+E1U/kalM4TbLI6p3oX131SjkdkzcFFgUfbx3b4/57lXsk8C5Zat5LR+dkBtntAqDJRf9Ng4OSA/VN79Eyy2+p5Ms3uf16G9k/PGaXs/X2sT7xSskc/+9nPYjc9p+lRzv1y5NPf//73skb0Ut1E084ZvXb9ZkyBntqNUBlmHNlv4BXvI104uE30xFNal9t4jl3bTYSr9o7y87XA/l5GBib7aO3NgqT7Qu1cxWdkRkFGdZred8ZSz5r5UL/kYG3yce7KlYyti36FCVmM0LWamQo9a662mclk5Vup/7UBppPR2o5CN4r9goRev3Uz/oddx3rRdug96nJ/28N0tiHslrNlBd+nv0UI1TYrGc0ydFU/NbO2wi/FQ9bjMsrk3tsnRzutyKjj5BwX56MYMwwJaUv2Tfv6RrvLfU9GqzL1c+97l4uRUZdFJvvQC/W3OZ923oypM8OZ/T9vgyByKqxB5Y9iE3/P8IwYQtKOZ/v1nyyMg0heB9p2yWM3PewaZBT/v3x61jGS9q0kk/bOQTIPvXf/Us6ienBs0L+XZFQfonFU4jBYcwZiTgaGQMfaSHeGPfDalrddQ6PGP3XOWLs6zUpYbsCaZuY76vhH4KNK8r7sgcCoYzvymsCn3TWclcW+ZPXys5dtAbIbTNav834WZdn8qb9LG1jJz79fBaGV7rU/7kwr/TmgT2DQAhdHuAQA+IP3IWvrDNADsLhBaYygx8JxvMNRaccUnuUCGbdg6PWp7DJ/XNmK2iqfcTLqgIrycbj6rbfejOtA37r1dgW3tjEPZBSH3iMzigwdyCh8CmQ0zm4smdG9LPdeW/Hdy0VmtMtrsadrFZAzsnjUhj0/Xp2W4fVkgQrPYLerB9K9IAsyCpsBGb17926Z9rsUU834p+cFZrpWfFO7mfBZpmH3+uC+lPUvPju4e1xJyNSOBRl20uK+QHIRZZXAHCQA6+na7mT6dWT0iuwhN5BR2G6fom9kVNuz+n0PlwNf2gamzAecjHZCIsfsZEmelQ2rzesz1LvaWe/Pa5DR6GsjO6PM/TWvxDByCSe8fYOvrM10HZ/HP5Woqe2/zqH3KjO+l23A0/bxaCaPrz1DWmwvym0zBK5Pci9e3uG65RpQklRmUfE5bTn+b/ELa0hjPShuXULmP7Lr5ZKSclRZZP5LZpSZd3we2dSWjcfzfValCR2b/NgmXfLHZ1eDSeqZNh324tP0PPReFaZkNG6maA1ghXRwvuOBt7Z7mynQYJ8RgbBtCb61nPmoCBpiVmfmZGyjTgmwDFW0gpga13kJuLYr+10/W4F6NSa7frLtqGM/XnLh08IjtR/ZI4wtGTgNYB5vroiXl00yqnp10qT2ou8raKq+1KHVPv13fQ76CmeL+7urPe3tIGafXR50ZiWjtZ55kdQqCKt9atnjHN6RHaC9wc90EbnbeKZb/SzLbLmejvSpmSt/lnLGZpkbJWBrZhRBFjLHmlGQ0WvXy6YlgGAho3GQeCGjcatN28B0ZKfabrXL1yWjK19buM/0sZOhvXdGPfNuZ7ePFe5RtkpG1a61HxORKWQUQQVkFLvpLxWyr2R0mhZr09BaFjcjsC7F6PjMNlikmCIYlcl78u/FNP0GTyJLOHwtJU7hj/nJDMQI/b7PdoBAtY16w7YKTpRAHMeQlaOdSEb1aCed1fkhZNSJEvteZV+Xu2jMJX5V0jAk5bi5hw/67IqMRp/kLvpM5lpHPC9ktLZ7bl9mD3s2x2UIXC5EWWX2sbJFxVNmIGkPvmbU28fMJnVAWUHswYuS0yAmGxO71bIZk/qGr3a0mJNR2pUe5dTbjmRFyaSGnQhZD0JqyyW4JAVkNAalbYMSj3bCshNmRjm9j/5xGRdxoPOf5mfIjG5sQBSx+g6fb4jq6gYmlucEAs5BgkjFsmA2mAqbg9dg0BSm/r9nXHM5Mxnld1mgVPD28rP3MvKloKxG0OXTMi8rouBy3LSjnQOmbXW5aRkbwGnkfNX/TI9aF4OdP8f+qMGs6khJSsuMqv1kwaSn/ZNAw3biPV/HprrYIxgkZHvZUdVJRjjCLnoc9A1nIxo4sXD7XjkmR8n8Hm3mPw8A3r7X0ckKrFe+Ee1fnxYVr6H+hw8flrWgF0+ffPJJP9oJZg1ShEPvSUYDBMuaUbzDzCg3MNHOXteOyyKWrFv9s2xaa/eFxZeviy//CDKKpmBNtwc3xzW1bQwCEVRARrFu9NqV6303fZwrWIIQ8ZpkygfYjt+TzR1sGFvZvIp1IkIH9uV99XikPuXYyLY4KePfPUC3DUxsI0ngpZINjZMIyhIUyI1T9JymV7lpv49sWPuENaMrMlrbM5YBaVKIscp302cyyEzaMVP/1t+zSwkY51EuOUCPf3K0Ez5zMpq1JUsMUUZchtCJv93QpDqb2i3xZJTV7n1vuFWlW3+wmz6TnZapGAUSG4MBwR/FarZLd7eTdCuhHtP4dKz5dJ3e7zKN7nYc7W7T+k7SiQk9/rV76WN3fRuEYoCFzCjKffTdg3q+6LNqjyShmgyc4nDLlurd9CHPFrtQZjarR9+YBtDlvbCp7AYmNRglJTXlXAENn1OQrgQHs2oMeYbvvCA/nsuPOqJz0vC83PMAREqq+trN7a7FeL6n16sxeTtclhtntEOk/XuCDWW6MXi5Li5rv3/mgQ3njPGzDiitEdqXDES2bZUpGVkrqm040pOCC+Wp/2v7afznadt5n1na4w8go95m9Q89OJuyUQA8WiaimS6Xndsj//Z62Oes7wq2rgfKH5lRZER+/etfB/kBqF2+VDN0IKOff/55ZEYR2EFG8YMNTNjQxA1MHhxX+lIygmd+KBn18ryPR7ix1+763f7a0ax+YljI18gov9PAqUFSySgIKTYwcSd9Rkb7tFurx21BiUfYsZHR18XZjS/0w83XrFTxSe3Cy1K58TnFG20r+4LP9DpQfF4zjuXoG5yHi2PIrpTlJY2MIubxaCcG3sxWMzn6c9GGhIzONjFvAFIfruXNmfcVqczaqDaU2XHoPtkAeERG1Yf8KEi3dy3LdUb/mfTWSJln1TKMzeTN99jfPTK6J0tmVFfyYd284x1/6zQ2+60zY9pf9rn7ZyPhlC3tlKvhlNyFTTeyGHZbNoFFfdio15Yu4vO4Irj8QxtARnFRxums7lFxEurcABuYog7jR3okFM9PVb06j1Gf7WSUL/g0PYXC7A2MS53QyYVX3MttG3HcQNw4V+A8DLKaTxZA1blUaXsBJfsu+8ydtT+TkFEVcOZsKgOOzldt1JFvJitsYFKZa9nUjYOwto8jI7ZzBd4ZmO1+ZhuX1Ajre9yItn/ou06FZeCyXcaRt2olX+p1z0ZCXgkZrXJcb25RWU5O10btKhPNbhEMCCoKtBtQkGkg9wl/X0HGA/zKDwi2K/lA/pgOvlqmMj/99NMgo9iVCTKKOr795uu4gen6jXo8DqbpURan6XG7chYIV7blPnBERrnWauDQTHpcR4otR76btdH7wg2IWWDL/HJTZjIYdhKhGTMcy/j06dPIjGIt7/WrN4KMRhYEmWlZg+rZd7U7BrvNFOoBGVX5rXQ42fM5TjvIfEc/U91mOL3y8exuepTFpAvIKKbpL1yuCRhOrcZGpnLovcrGcdflsCJ7PGfUycR4fr7xkP0eOLA99N7ltbXJcVwUn122zzbouCw379maUSWjbu8aczId16zr3Nb+nJ3v6WRU5Z/Vy+d1zajqYM9f8d24m75qnsk25yCrvzPfqH5cj8Rjm5l55jQ9ZUb/RKYzyzJ2n+h7HcoMS8uKomwOUEFGQZgfP3hYZ7jKUWK6vMsxocu5ZZKxrlpjCX2C7VP70tiV2dsbnKbnl3oDkwNzJaTVOLj2bk2iRpasPpOTjoxsaIDYAsm8e3mPaO0RjCPyQWVq+7Lg5MHag1tWz2TotrbDgy2MXJWthCOMRsiQts/r9b/ZBmRepumHliFh/zPyswoyEyC3azJ1GkcBp9e/WRO8LV3lpVM6bhvnCu6leO2Tty8LcvFZc2oFi6rrcemBLiVQ0DiytVX/KAmCjYI37exIPwQWvutgoe+r7fY225o+t2+Uh8PV3373ndPPf/7zyMQB1EBGUfdXn392uv31l5EFJRkda0ZvlE2c84yDgncmN/WPALy2gWkl4/NM0zswah1Hust8YQ5kNdOQ2T5l70RkknGyBtIDnE71gYxiMAAiin9Xy3WrceMVppvb2YH0d2bVdUCX+dQk80ZGFYdW8tP4kfU/bNIyo1mQcqKSxQcNeopd2p8Mm3HOLzOjxHqS0dj0hU13JTPKI24QuElGdUOYtltls8STNshAXpZZLO979dmLG3ye8XpcJ5r1WwcfaquMKbOtDuLXdV4ykf7erl65W7sTqnkmk/KgzasMtV9DnzX+beJRI6M6Fex+oe+oHAI32r4X3MCEH07Tu1wgB29X+FtLAvAGPsZp1slydAOTblJ1jMHztS/tbnrZpBaDxiICbk5STEJmlOWq/aIdMYAq9h12324QRGYUz1Hu3E2PNaMPS3YU3125eKmfL4p2aVzrSRPExPId1lXrYFjlRTuhLDL7nPT6x3/7l/JsbtAenByAVsCRAbQbcFdaOUoqvmsLeB14dGSlwNJJSZ/9b9eqNXLHjZBChLgAACAASURBVCajjfP5pGVPWSgJd2bvBRwGDH1met5GjllZSiLQv2lazcgovqfyg/y3Y7SGc47zx1CXZwa9/szBVcaXyim73h62Nx0oSCaj2sc4sH8P+FObQPZUlinsgklbm0N9lIorSEmWUYHA61O5qN0uTwbi9aWSEZ1suNhtOGo7msgzAB7Us/agTXF1pulRnddtR/vIPilYaBvdP+nPqt+Vr/JzTNN7ENd3AHg4XP2dH70XmdE65sRukHo+4DdffXn68qvPT++++24lQxcv9930N27cOp2Vc/p0E1LHGDuE/Kid/n2GTXt+PnxiXrPFz7vdtQ2cKzxT36q/b0/DOLKNalctSLaNd9o/71uQGbl8AdNtd+58GxnS61frveokorQ16jQjaB4ote6VDId8Zk2ozQWeYGWT7MDVSxWyOLSaGXF/Joap/DWQeru7j5UoX8lJbTfvgodfR0b5aiXxnKZ/Vu4iBxnlgfdvyA1BGh8pBe2/+nVvTyNGY8A5pkkdD+s742hDDjTd5+nf9fMRL2o/x/Wjrnu3K9VHZrN7n43s3rzMgHbCtrDtHmdZ9hSbhJTy++y6Ura79m8cjcj+qq3oZ1U220XRlFnF2So/fBaMQk4boO2pnKtNbc9GZxuzG/j4Tvhqu26025OsmVU/ZXk4X1T1drFk9aOZrVuwBk7RxxnUpS+xeenJ05imp02BkKJ8kmn015dnciCw8n3HSG1Xf6fxv3j2D3/672GtGXirM3vBq3dmKNoeFK0gGGW0oK5kdC5jO7JSA4aUa9vbdEUfudfdl8OYx+Hw8XwhG/G/nauq/VIAczDrwGNLndRAVrJQJ4YxqoO6nLkmww2PZdPQV0GiG3GSnQljt2kQv3ta2xPttqNYMHL3Pmdt9eDRZSNrXjMb7O8JOYmRIvvjQpa/tbxMPgHakTqD7czLP3hYv07PT7qhEzXSqncwb2QGR7OMM5/RrJY+c562owyCvtp6Vj8/03J9IJOJ0teM+jOR/Sxk9L2fvH/6+OOPQ5SvMBoPU3l2uvv1N6evbn9xevvttyqYld3z+P/qtVuxA//5GbKb25qhFg2qO2pOv3JbOvKP4fc5GR0yHWRgVeZc97xx0/GFmXl2omOD9UrL9N8D4xqeoU049/Xu3XtBmkBG4w7q8o+2osHxvIFkhWWOL9lz1GPYaNv92z+TzKgGq4zoZIp27GEZWTsyXHr+kofGMz60TGSRJ2SG83NJRiMr2sgo1sPBji8UW3cZeNzQfmm7QvblA2a88Bx2j6uvMns96hjLWlaYNstum9lUGenMkPsM/lbipjZ65E+0K8YHxyf6wXhu7LlQGfkmGPWfsCHgTFu/6D5Unx2DwVUMojxWZJTf1/cH2Qs9tZjostMspvsY5Rp9S/aM6PM8Z5U2obvmVaZsIzY06YAD/hZ2WkhpxBe0uSU/gAPXyqH7mEkBGcX/jEGXS5ZG8ZdJE8ofZSp2qc3tYYraXm1P1U/U9Yc//bfyfzseAM7RgvwYDVRmvQzm7fkMKNw4vIza6PXC9fr+PC2/CdI9klWnG+RukDw1sm78bRqZwtD2OxC6Ec/Gsu65KpPvuNGyvVSIAjeNR2ugsVBnuijan+Pf3v7JcNq0QMgOI8Pib5qZVbCI9+Soj/pdPXrEdev9XElJ17yudBBlS70ko+GMMlrO6ljpkp+r/icn2smMal+dTAyZt8y7bidtX2ayYZnnDcJ8LmSRjLzV3jY+s1BG5uPrQWItBO/cvn379NOffXD68MMPCzjjCrmzcr5lubP+xZNy6P23QUZvFeJJMooR+bXrb3Yyyh2h6i/nmV7fwxz6U2abbmez7LfX8846yQfHLHOr230yuuoD+fkq48f3erCmvRZ/ABm9d++7yN6BjELu3Lw0MlaD7Kvdu62sbCfD8j199LjSyCj1kk3Ta8A6j45Vf1ks28OnF2VmrP5Qr3WwcaFk8Lm0Qcnok7OaFT0vGVU75O8qu6A3kq10Mkq8H32YB0OZvmZ73dqf2qqSUbdhlOOZSZVvZvMaLyhXHfS6f0yySGa5aN/aJ7aB8YjyczuoshvT/BO+m2ENHcwjYyfjXh7XnG7iuhDkzIdQrhNtb1/t30ymQUbVpnyZAo96YrufFSwOny+bl+L/drQhB6hvtJuXnjx6HGSU8QRkVG0jMsFtfSg/5//qr5ocUftw+fR3WlInsJ9klC9uFTqTjT1jyoBDp1kyADuexsrJaA/GjVTuZUZRL6ZfKCgo8PlZXauDO7OPQDQjkt1wkhsYPBCmRtYqzcgogSecuGXUGKhdP3tEJOuX6w+Z0alMWTag5IDP8Dy+Ufax/PbkSzKaBZQesGK6YgYJ/BVgcxCtnNy5DWKZhtbTizuapm8PrvyBJF1lqHbBz7fkpRacEUN+znfUJnyqXp9dBWgPLGqnvf7FoeQaJLFm9OcffRyH3oOMnpWAfblM85w9f1w2MN05fXPndlkzer2TUQDh9Rtvna6XaxaZGXUC4huPDtScfu2y94fcNurz87TmNpD8Y8loZj/RjtLYzDZUTvidQVSv3SUZBWECGYVtkJAqGd2zM7c1jw97ZFS/29h/X3tdS+Q0PX2D/Vv5hevQs/uuLyVT7n/4m3skuPabfgsyyosCuNkj7u5+9nS+vrEhUEaqtD7+vpEb2tAGrFWfz6eMlJKh+u4go1q++u4sg7EET4ki5cyZGddvtysR+Eo3Wp8PdjSZdF6bUR2rbPzzqFc2MrF/2nY/+mrVhuFX84YxrsccmCuZPCRjWiLP7ZXlkXSqHRI7SfDoay672j87hcjIqPYVz5OMRv1tSUwQzJIZJZ9QO7hYqgAJffzwUSzrAU4EUW2ZUU7ba/aeeIJy3D7d99WvFW96srPQy47DTkb5wiAHI32uQXAvOLjCt4Be365CmQ9N3YLzlgzrM7hhpP7MmVH8jfKZTgbYTIIrJDYE3UfGeY8Idhp8J+BJpunVafX9rIbsEGkFcO5WY9uzYKL18V0+lzmJtgPnQXZjALmTYJE5LknhsIV5c4aD2opU8Tmsj89Akn1iP7h2sYP6qKh3JwtglEcn05bJZ2Z0004joxw0Zf3RkTlHlirTaju5nDSgTHpfzDgMv6yGx9HpZtdzyxir3SoY8F2Vj8pIyegRgIOMfvzpL08//vGPJzL67OzR6c7tr0/3v/u2HHBfz2rEND2CPDKj/xlkVOWj8nTfU/3M37U17DYIHM/sk1HVp+KS2ubkb5bZ77KW2Sp/V3EYv4f9lRkivqtk9Ma1cstVw0FuWlDiQvtweagc90iEym7lY/oM8a77d6HdHlf43SrG7GGatzXLyun7nKYnaerLbcqMD4IybJVEHmT00dNyfzemV9vGHu5NcNzj355Z2zxnen7+vN6AQ71s8SbfEKQ6dXumPPGMxoUsO8fv8Z1mw1wnWqb+ru2o/jcvK1jpx9tPHY2M5Qi0Gu8yMqpt9Wl61b22xeMZsZL1D9I3Ti/AO6qNTEbEWbcD6pdrMqkbx48ed9qypR7/GilVso76+7mjkqbh1H3gQDtZIzaTFjx+VjKiIKEgozxmKr5rfkkM5Qws6z9rx0VhBsv9XmPOpKvysuPzxUvjHOU3/vWP/3PXsgLSMMotJDgY+BMOdl2AEmBHo+bdcixrBMntmkStr4z52585GaVjc+1KN5hCNqINkib2YM2/94JxdkONKkDT1g748XeyZmR6ro0+MkBRxWbkQrPS1IE7I8ioEl0lo3x/sou2oWXotIKN2wRtYBVY2HZu1szAKJy9TUH7dPEqM5oFqsweuw3JAuopaHL5R9NPlsFXwFJSqHIbwXDOaEx1NUIybH47AMyCPj4jgJAEu563wWFkmD1rlJGJbJpewQb1YZr+01/9+vTee++dXj5HECvXyJWR9dNnD0+3v/jy9PjJwxLU60aQV7yesqwZvVaypS9flEGiDICov++bGXWfOCI0aqf12f2jxvzcxKz82QbXR+/skjexCQ1QDu74LrI3svCWZBSfg4wyk0Eb0QEtdak+viVAo5f6HX7PbGjvfcW7IDttxmMmENv5jlXMcVt0HNF4onLk55ym52CxLzvCOaONjFJ+JKPh633G4GhuZs5w08e7RIOwjU2CJKMrf/cNvey/+/mQ17xhyXE5w23H/czmdAA+YsF23SdmJP1ZxajYRFN+MvxX3Xkc6eTONvS4PXMDk5fFOrf+O5N91puRUXzG3fiOu9SznjPqREx1lw2aqn+1mTsho9H25HpU1Nkzow3meRMTygq/l2Oj8HxZSRpry5+WTUyUaSQNWvnMjNLXGZNRT5Tp7bKlFnvxP2TUNxAWn/rXP/5P0wamN8parxlw7BxAWZtUrWgGbxqVC55KdzDr0+ubtX/VKJSMOJGqAiLbHrvpa121XVwA7kv3sFtSM6MKEgpwHjDcmVfXJSp5XAFkGHDfcDUyZ2wL2vdcdtNq/3WEm8k6q9MNI4zJ1+weHcIv2FvrGGRU28H6V5kBgoEeTZUFsa6L4hzqsCSjXMZAMNiCS/1kJQ/spqdcJ2DmOak8EkNIitswswh0eAXzNcgO0NP69Xm1w6xfDrxqm+pvlFtG1BWUM/mTLLhPsCyUjQ1Mn/zyV0FGn5cbPIBHWDMKMvrF3z8r0/VPg4xixA0yGkcNXb0ZZ5O+ellmJ5oPqBz+vyKj2yAw8IzAq4FMpx1XBGnW5/p6ykApOS1j0rdktrV+JQbEicjUNXtFeTha6/79B1E2yKhnRHXgsrKrzJb0WfX1NbYP36N/6kzQiox6m5yoqp1mZCqz6ZWuuKGqk422Bv5SuZyBB96jPsgwgnbJJNWy9gct6h/efm0fdjMTN/D52dnTKTNKHQ/b2B6Cr88oDrKdSgY38asR4a4fIcc1vs6ZQLU/t4dMF76x03G6x/edmSCX3xTHFrvLh01ub1bSWL+16ZmMbvs/pumjnJaI8Ti30rljNmXm2DswpNbny+OcjE7T822KPl7kDY9Nz+BD/AfZn7VrQLGBKX5KdohtVB/XzCg+x0a+KL6QWbUvjTWKbYphtMGIk4U+9/dBRlUgIKNqmHDKLEh3YbXdUOpgOvKeDAdC3WRHVwv8azu6EGSthHbmecnE1J+RGeXfc2Afu+mDPBQd43+uGZ1lsCWG7J8LW4O1g6QCkgfz7pSN/PFdEhsazFlZ98W6VZYKKtpPf8aDreoy6iwLvPlMOFRpj5MXlh9G027AoI59Gqb3q+l6FQS6vTTwz/qmdghnVAIOEI8yks07NHy1SSeFLLvupt/eaY2jv+LzTpTGeZFuw2j7yMDn8lMd1vpGhjIH8WGDHvgVTDly1fo9OKnctC4th3U4KHpmlO9QX7BTZEYxTQ8yeva0bF4qAAi/ePL0wenzv/294NtZTNMrGb185caGjKrtfN8NTBlJUnvg7+qb82dbMjoHkC0Z0PJHEOHa030y6rrq+tkMzoeNUvZ8N/y27abH77gRC2QU32PNKKfkVGfTwE4ICfuyR0bdRjL5qh4mzGwZlV6P7aZ339W+brBLHtb62HYlUxkm4DNu8OD3GByjnottA9OlMohCOSCjmM4EGa2+PG8kWdmA3u3tGBflRFkVM6A7kFHdtKN9qf3fHojOurPsGuLiyOrlxwyxDq4LRHnMBiuhIM5lMX32kdqiqpNB7nyQzr/V5lxPKzLcn7PrQbUdVa7b3fYep0dbo+eTOWv/qxzHGs6wk1KHr6dEAZQVfvfzRR13XZ58vz7XMuft1IAuq5a5pHycjPLIKHzOjCjjAAejIauzelQZNjCFXEp8p15guyhfj3fCM3HMWTu/VA/jp82wz5i1cy5IWbMNExn93//wX1/NZMbWELZzJLuz96OUWrZJgrk6DgU6abYb6PjUFxizseMw2XlXPB0LYDHWg46R6sg0jjV1tePtvK22c5HnjDJNrEFWnUODhZMQGr5nxtzYnQgRVFdOoZ9jtzhBlSA1GVMStJRYONHp8mU63RTExGf2XrzbnvegfxSgfOTYA9TiBiknTbpmNCCjBVCcw5rZmso8a5vrYPaBQi7LWuJ4pg+eahDYyna+M5jA0p3NpluHuGt5fN7rX8o/mQZh/71tKINyzgjpkVzi3cUGJiVduIHpo08+7ZnRF2XUDBIEMvq3v/xHzJ4gMxrgVkg+1uHhaCccm7PKjJ6XjLodOt5kvubPzH9vZ3r4vZOBFcZpsPHlHSq3TG+9LeLXGqxW72NwDVlgWpBkNDbglNQ/gwRlpUFJ++74tpKTytxt7ggH9s4V3sNFDdCKz8Qz1UXWvlmHo2cD96svAm+DgJQjbyC/mzdvhlyBvSCjZ08e92uwlfy5LvdsbJKRTdNjN72Swq085xkV/97tg0cRucwUp/TQdGJShkdeNp/1slVXerSTfq5xNXtf5ce2sv6J4BTyxPib+8lIIqywQcsFGWWsymTL3fTkIU7WM9zms2nMafrP+lvl1c5JlRlJ76/3O+y4rRkFGY0BUSkrjnhqp6+8EevzykC5kNFH5fYlnDGK/l4tdq8n9HCQRH1hFmuK5Y28UlbsK3XEZ1kml5X1o6HaNH2Un5FRNQ6dhg1htrWWHYRaYfM7Y1F6BnZzAMmnO7gWlAavBlLf92nO7Tmj3o8peLAfIgwHrMwxFfxcAU5W9Fk3tgwc0rKNbO6BvQbBIzDs5Uj50d+9F8t3TkYzx1WQwvc0aM2Q8LOyo2W3xu7AbaF0tzu0BXYgmfbXJR4uL7XLWH0jZJSH+1PHIwhvz+LTdjhgDx1vp+mn+gWkFOC8fgXDTJAre2E52+A1L0jXUwy8HagP4ALy84uPPzn96Ec/Or0odxvjaKerl6/END0zo7pmFJk6bGDCNL2fM9oDw5Ehts5m8j0w4YOvczI6+j70ltW9DUZzptUxZoUDyPyrfWYkVAmFktF6+9LDko0uxzqVmS4dvFLvDBZqH5mt7OGNt32Fd5PADy65cJ9UeWrQVfud48n6JIpM9iPzNsgo6rlQ7BfyAxnFj5JRnYV4HVvLyI3iaZCI5K76Wc52HnL7UmUzt2leM6oy6ASjDeh1wEpdetxlPZ5c0L5pW5gE2sOhjMBl5Xmsifa3NYtK+Obytuesqt9uf88TBJBH7VeNC+choyybz6te2D+iSSaDqoM2w9L6ybK0fspbZUYyio1GSkb7RldcI1ouHLlQCCk2L/GMURx2r4Ms1BNr/UufkUEFudW/MU2Pen1gRv9EuZwdQH8024pymPQJXeoGpgxMuAB5SwaraB2Q98BrBHAhq0VY8zsz2OM7Ch71oT2q5FH/IKO1PD+8ejhxKL6tseKaQQc9l0UG2tp3B1EqYwVWWWCnwbPu6HszfHxGQ6I8aARZ2zPDzz4bk8X12z0OEH1qhVAeDhCuf03xOxmNdsua00xWlDGni7sNNdtTMrqS9d7nbr/92XYZA9ekjg0OY0cq7UzBQG1ztonZrt13MuLBvioRoV3xfw2M/lzmn+yf2qcHeZUXyMzeT0zxFMABGX377bfLMo5X/WgnkNEvP/s8pum5ZhSZUT3a6emT58tD77+PPn/4O+cno1ld26DyemS0lykZdS+T+lK74256ZEZJRq9fL5uXiseuyGjF05zc7OGH22WGjUvci/HjnKxw/NLysr47NrMuPrsXg7Rd6i/cUwD8w+cXr5QTHwoZRXYUf49rQJ9Mp49oTPM+M3Zlz/S2tvrGu8fXg2r/3Rb43ahze7ti4LwMdtiW1eyJZuK0fDyvt/CwXNUHb7TKcMftKLO5jPTqeyBUJGiKY8Nucv9jWzklPeqe71p3WwQZVeLrmVGWq23cYsKYfcY0v7Zb5VT9s30i0/KqD483eqlElFtIZ+ybKcXU00zq4BTvvShZUZwzis1LwHH84EgnjQ0qn5Bzy4x2m0kIg/oVbYSzM9QV7WgMBnfOGR3CnOnKngHtgYQ7ZFdQIaOzE4wdeZ2ISPaL56xpMK7qakbX12C6lCyotjVWvA4yMxjvTwa6M+GYlzjsgbYCwjTtICARYNb+9nrYNiV4CgYZMGcgf7Fbe5WiSi0rgzcfKeConDwQsN0OKjRyHo7hDqkOEeW3zGh3Vnx2nkzuZDsDchSAvS/xN09ZgEyCGIygPRO5tsBcps81QAz9DD86CpaZrt0+N/KxAJ/pJ/Pdvc9Qhi6PyAAWU5cISB/+4qPTW2+9FW6IzCje4wYmZJmvlywop+mZGcVu+mdPcR3o0At/O+80/fbNH/rJlozOsp9xZI9YVX/cXgeqfuoYw+8gEgV17ZXaFz/XzOj9+/dLtvpROdv1RiejaKdOz1OXujHB29V9TZaneHtXuLTCh+S2xU0/V/7h8jjyo/NYwjhHcp4VQmYURBSEHvViBiAyQ+Wc0Ww2wtvCv/1ZtxfVc5UtryetpFTlSBzSWKpkRPs72jNvQMpkosTUy6N+NUb5NHFmw8N26uHpGksURzSjxro8TmV67qRGSFrmL5zmzghfHvO3SQPVAc+B1T5tdVQ/cV1nPkwyusIEhOdop5FR9of223VQ+E+3vYarMQvJ5SCFjHI/Cog8NjCdPX3WyeilNpOi7WGsjuUjpUzOauJvPM9YxP9V1vgMvsNLN3i6AD7nGbfdNrJD71X53K0+B+D1ovyMjCiouUJw3RWBsgqgjhRYH6d5h3MPReOz4bDny4wO725GtzjaZwV0+jmNLQvSTjBdBuo4OmXmTkMjwvtZdtodV41I5bjSy4qMrsjsJpOarHlxGWnb2b8+4pJz6BywVK7fh4zugYHrQ+sKGXJjnq0ZdfsFOGVTntkRQBmhzIKDgpu3a6/dK5vNdLmyR/08fNAGAQ6aIKMo/4Of/6LcsnSrkJ9yAkQho3jv8ZPvTp/99W+xSRCH3scouQwCI+NU1ozi3m8e7eTl/hAymgWZlWy28v9hRzt53UdkNPPf8POWGeVpIFquYgd/JxkFYQIZxTQ9yCjXjCoRVWxyMpDZo2J/D3rtwT0yqm3udpwMPLxvR3asbTyPj+/52IuSyQ98avLGsjRMRULudW3ztfp9WcsJ2T4vgTtiUttYwtNAMsxzm05lC6yZlkqNvQ4aC3Q5Aevas+lhI/Pub8cC7L3oxK60xe2RMTYjlDXrxetU5w2Zo5w80+iERetVmyRh8Xb12UGbplfsrL9nhL5+kxFUv/FR7as+P2dGPfZ7v9xWtd7wnW53iWOEPkZmm6RUM7NsH+vl0Yzc0BTEE2tGEzKKzchPynpR7KTXzGhPFJV34AP4Du/HtHppJp+N5AKyqzLQVfnjHRBRTuvjb7QHOuWMKc9FDVxZ3cA0hJjfgHRewDhy0ldlswOnkaqiZjK6BbTtOWBqdOPokGGEtQ3bzGjU10iHEsssQFAeDgRK+DJD3AN7fXdFFrGbXqfnQ2ktU4H3V+Ur6GTg1b8XbwkZZIipz9j3R0GebdUMwZSabxvLHCTVyaPP1jDuQuU0eub05w1UKp+uwzZNz936XIjPegYgjMz+bOtjLWxGJLL2uuhXwOY+lQV9gp4Ci9pwphcvB89gmr4DnQAn38fCd/wgMwrygxuYcM4oRvKPHt+PDUxXrl6K60DxDsgosk0goxfKFXWnVyVz0k8sGEomGaWPHJjl8mu3q+NyfhgZ9fJ5TmBWr8pbv48+BxZW//agqe/Rl148r88iUNy7d6+TUdyExSkyDRrU3wp33FaO5LYXD1hX2KTEXA/0R3Vk/nFeH1+V3S+jaA+8bPZOMnqpBGD8kIy+eHZWM6NtGZjfILfBrTaYdV13eQkRrU1YH6VUy9hfs8x+sr6LF6vAVz7MeJstt8I7xO1VZnR1nffob55pZHs82aR2qfVncTcytG2aXn1klvU6M+w6qWWMzGIWX7lmNPNJtldtLfML1htlFGKmfXb7cXvQQ/7xPsgeywsu0GaGeb4o+APIYJdfy4zGQKIQyadlvSgzoygH0/Q+AOaaT2Q1US7Kww+wBhueXGeUA7Gb/MVxC39PZPRf//j7HgEyYNojU0eCRoN9GmgDQG3NqB5Kr0C4deIa5BmsxoHZ8wYmKrFn4GyalYdEYwEthUnhbQ2iOrOCqhMCOryDnsove8bBdAJuKKtN1bisj/7WunbJizQ42nIQEXT85s66epV9ZDsIcKHbxd32WlbIfkFGs/aeVze1Dk4z1JI6yCRkFN8P26j3HnNtMjf6qf48MGTyoV1l+nLAY/1eh/qI2wWnVPiMgvpeIO8AIwvn1S9ZDjKj+B3XgSLjyUPvMU3/8NG9KTMaIFfOGQUZxTmjR2QU5XqQPDDPf8DX5yeje/JjQ74PGQ09twIyG5iCWQTQQhqKKToZDTm33bEc8KPNmsnf64NjngtXbVfLcfycMK11TO1U+6M2tsJL/1xtW+W1wsg5KFafZma0UIOQJ7JJsGf8i6BZbkaq0/RnNRbwKEEhL1mfvA0bA21xZWDFfAkM+zP+nzNoI77lps+77vGtZzerHbQj7JIMHfXrbZh1lPvL0Gkld24TLIMZMm297ub2m39YLpcKODnb2sZ8FJPW43ZTscbPWZ8zvkpGtS7KyJej0S+cx/S6bYC/1aKdFmNHWflyAWZGOy8qsieZDD00Mop6nhdbxjQ9/odtoyySUbabG4663G0wyZvIUF42w4vPQJi5kx+/M45FxlU2NJYNTL+Po50yoOFL+p0aVUZGXOhOxobTNRqxIKNOXMbftQTs4gp23+nT/qH3HPFQYCCjochSwh5oOVg7EeDfNMbV35t+lw/4bHesplDKLOTb0toaGPT3bESr+lLnyPS8WQPaXqYeXX8aJDP7yCCRpEJtp4++ZJDgQKHBDqCj77PduozBdTO9XwpX2xyy4FrQQWtDl8yYt8yUglR9F+9xkxxsb2T0NZu1CvYOzhpEswGgt13tLNOr2yFlm9l6Vna3137t4QgoCsIAFLQXG5gwpYNzRnkDE8goDr3H8WlYM3qxrMPDtODVa+WM0avlrvpClEpCL34cN3jo/fchkATdHAAAIABJREFUoysCkAUEPjve2e6+nW163vDjZbr9H5FRJRMjgMcIYCpKbVnJAWWHzCh8CtkLZEZxzqiSUWYn0E9iYIbNWX9W8sx8feX/3R6L67hfZvo/Kpsy4GCLWKR+tNXttlRmRrk2H2QUP8iIgohifTMI0/Ny/mcEz5aJ62s9hWipnJTouO9NMpYkBz7nmkTFVtU3ccbLn2abpjW++TQ1Byd+GYzGXWYttzY91rP2NY3toS2ubcmotl3rYJJCM2kr/+p6Tm4iUnvyc0GzvsxcY2zgyfCCR2XNOhmJDI+37qse4y71+LK1zdqufTLqZ9IyM9pvSGq3LvG5IIWYkSo/yIg+L1P0SkaxBhQElDLB7zxqLOJ481+8DxvC885fGPPwue6eR90sDziF5ywzWq8DZQFqKFlwzxyL4FLBrTZu/iwDgbbuVEgG26H1asdq2+rIhQtnXyKDJdN8CkYUmLfZW6P15QY4v5GNALQOdUgFqEzGOg3CMlQHPUCZs9PhVmTf+7gKMhmAqjPvATp17ADkf2t5SrQVcN1Je71b0+mfhDzbndxZnVnb3b55BIZWo3rC8zpFpYQBvytw0u4J9OzfZvTayuT6Gdqs2yHrnuU8bwbQjVUuQ7UnkhAP1p5ZcTm6vlSX+P1pIZ+YtvkvP/1ZTNMjYGMDPqb373935/Tl519EBvntd97C8LGAEW5fKhm7K9fKc5iiz3frd921c05XZqDThBHMbVxNXfJ9vdmpynXODO2Y2ya7o8FC5bIXQN3OMrKtNsbvddAY37cgjExHrMEqZBRAj6tAcQPTt9/ej2OJkBnlDUy0R7VPDA5q2+eMXEFx24Bhu+7b0Xil5mXWy2Uf8tq54Y22pvEjw2q1YZVVhifehpX8Md2OekFGL+Be+nZ97ZUrl0O+Z8/KRo8SQJEJUn9cxQvarw5M2b4pPpQP6fd+eDrtS/GBgX/YzXxDovuv+zvfR7uYENAY4DGI7XedKLYqEVayRszhuzXLOZ/jqWQtw2u9NIByCj9vh7HD/ye52XXVJGGbfjW5g+q5DyqOu/2xvYwbmAGK9+W8a9pEHSiNafQMF3jawPhuHjx0/G3nqWoZkMfYgNcGr20DE57rB963ASiz/xhgodxncW5uvZceGf/YkFQwBEmFvXjKssO3yuCMelnFW/qgHv7vcSR8w4928mDthnpMarbnJ1KhWlYvR4KNdiYTRjWSNnKNiAfInHczayfVeDOH03Zl9bGsCTzaqDNzetanhq+G3rOykpp343JA7WDbnCcD570A6k7ouiCwnqcMts1tIJOPG9tMqGptJFsq503ZRw2zc28dfHm4rgIEnSM+E+d1fWeyUnl5nzRo7AF86geJfl03td2DNFR7q2Rqr8ysna7LTD9qz6oX/f3hw8eRgfvgZx9GJgkB+0JZpwaQ/vbe10FGsW7t1ptlWh5tLQT0xvVy4P3Vsr40Rtp1TaTaqfblaCOT34ST7cxXE9Lyaj1z/Xvm5j5f/z7f0U3uD1k93ddNHqErf4EZofJFBOZGRkFEcbQTdtO/+eabsbwFAYbZDpIQTn/2I41s1//FzQ1DtvaP14+2DaD0KW2mftZ1av6mg6EVBq9kRVKiPu++cDRYH/jaMjxlzi0yPoWEYpB1+XK9hYaZUWzYwA/Pz1T9H0GV4wn1yn6TYLEPtC/HHBLK+vmWjDqGKi5pFotTp6t2O/5kscqPdiIZ1bg3x4eaecSPZhGzNigOKDdAO0a2bpw+EO2VCQU+l2FjP9/TlgLRpqqOZy6j/ulklBuRvF9ZZlbbM/yPM385GdXd9GxH4KecVBB12w1n4Eh4rpPa8gzXfD4tR/KBhMa99MWuuWQCZJW+m/l12BP9WMioYhxjh8t+kiHWXkdMq0rrZHRDAqZUfzUVBwsaK0lWNa56jtXK2Lxxm7WAzVDV+Fh3daTRFtTzoqz5VOfVzmpdauzZ5/5Z5ngzSIwSFQypBL6vDqdTZXxbR5WuQDW6/vxijYnrT/WlRuJ9cEBwuWflOnC47DLnz8gOPvPM3KbsDKXkM17bmdkmHtsLRuEIBRf1XZV5ZhPsh9qZZk5d1nRwdTr2Gd/RJrJu4h1dY1PrGWuX8T13A3v/2Q4P9pPzNyBwO8uCgLeP79y7912cL/rhBz+PKc2Ytm9k9Js7X56++uLLkjGVKykL+bx5483T9fIv/FmuH85ksCWP81O+W13JKMGafhW2b4NfvZY1s+sMB1Req93ybgdHfqT2xHYoGejTwgMIKsaW4BNyLGNy2BKIKHbTP3nyLPQCfOVRLgxKOigeZMY2fJJkdnntk9GV/Truur9p0NN+K065faqsiL0ZBh9AxxQIeQ0o1jQHYS8kFAQeZBRlg4zGMWYleFc51hv9jsio4p7HpsAmWTOqRHG0vepF44qSUR9MqX8TXzWric+UQKKPqx/HQrdR4pP6l09jo+x5dmW+Ttfl4/6mMZG4pP3fbChqg7TuJnY8ls/DQLpaJ+2IvjJnfbc78DO/1kzpnn1U+fma2/l8dCfXmb2r3/CcUc5+cCNTn8ErD3Pq/HGZRUFmE7vp8T9PLgBZ1ZimvtVtgEdItbvsVd6KMygHMWxzBFWz6WmZAXfTZ0YQriYbaGajq9Vvna2qW5XKhmbv61pAfU4FrMFR17jE50nqJCMUWVBRJ3Ti4fVnAZrOjv+V1Hk/p6DSyLbKiGCjoMPvXSa6kmyP9Ol7Wd8zAuagt0Qp+eKIuLizeptXcu/t32lEyL8Ej0yPCpwafN02OJIkiKuu1L69GTqVo4DpgK26VfkSUDP5+WczWI6jWlAep1ndXvb0r7rX4OW62PMJlo/pYNy8hMwoyGhsaGrT9F9/80WQ0bfffrPv6H7x8kJk7G7eertOL0vOLwP270tGtY+Ue9iLOFDt+3a9vOos8x21oT0y6jrJ+uefeWBc+kEjiSSjWK6CgIP1orie9azchFUvISjXDLS1WsyKzjM0/VTteS1nI6NDXvlpJFgmtfezsSE5B3H1nsp37xn1NQ2YR5jkmBq+2OwgI6N4HtP0uNwBGaQqv5qRXO0mzzBJ7aFjhjyoWa5hB4OM8lGNN77mU58hlrlNKTndI6OKf+5PGc7Vz7b2wNhYlwWMTYk+UF5hJ4kVsWqPjPJGJrUH9iP8vwmo1yUDcsVCx4CsPNcn/0b7kCnN7GPr7+O0g9q0WX68AY/16//aL+qdZLST6ZZsYRY8FjrG8oFyrFM5CQUkFGtGsfyEdsFlPXxO+8n2c9CPwT3rUhl1MhwJxNonEuJYg10IKj6nDYSs/vhvvy//j3ND94BAg27vvHhDHQGNNaN4JsvMTI7qu6SFrKljDeMYZDe+NzKq7T8kOlbXHrlbEQSuu1EgUTmFYbYs88qgqUz20XWgBtxBoQnHHUhl6+Wpg3lftZ34Dn9zDUlWJj87krE73/b57SHiU9k20tW2KNiqzJ1YUu4q564LC44KulnbtewAtzYLwPodIFQ/c4ag9kRtQtuH76iDuW++hjW/endPPytbnvxSbNb1r0EDmdEf//jHsWaUZBTpOKwZvXP3qyCj75T1ogSjl+UoJ5xHSjLKDUxed29/sozHbUD/7iBpgz4+A7jwwOr9Uz9JfW9aZjMvE9oGm+1GpL32u030dnt/hIxGdqFMmwOLkBW9c+dOzCBhzSiCGTOjDEie9cj63+vd+xI2evC92n/IPfG3PX24PFldFpT39OjfaZ1KRss9oD0zigzRpbLZA3WRjCJ469pHzuSu4mbWt8n/pGFZnzgTov2mjeB/zoysfFRxne+RHPiMTlYG26r/o506GFeb5SHz2katz8loFj9cDhxEafsHbo7rTgOP2+BW47G2jySxy3MxO6Qxw+O29o0xyD/r7zd+ojMy+qyuWa82NPYE4Dkercf+KPbie/08fK1tMGJGlLFDM6NcuoY1o7FWtAywsJY+S7Bokk1tkOeYol+63MNjrWZGGd9UnmfPn0axIUeQUVWWCiqEEYuO1z9a+WqBsr7tQVvT0JlhbsCsbWCiUjhNn9WRMXs8547Fd52g6ecewCmn85DRLDPHsjk60OlkD4CqvE5oqMCEvLssMu15XxVMCTZoG9eXZDJyoF0B7wqoqwxHZiqTMUe6WR9WZHEV3Ny+4v1+Y1dtB+1THXMVEL28rF7KEmXTDnS2QX0P7xM0NHvBvhOstJ4xXbj2UX3e/U/LdvnTfzK/oExARt9///3TP73/07CV2HFcABXnW2Ka/uuvbkdmtMv2wpWyxvRmIaNvBgA9k9363oNoayNdGTbo82wPQTj7Dp9tNzDNR7coPsxy35LY2qYtHVN7yWwn+151pMGY/s4NTP3dNkh7US4NCXsqZBTPYpoeZBRJAazh1XNGfZmQ2sJSXjvJAbyj05xHOorvd8gofYGYv/I7Phf1y8YR150ShbV31DI0Mwo5YQNTXTtXv3/29HE97LvYKzOjlejtH4an8Ytt0M98Y5pifW3/unx8v0dGNTa7feFvjY8r+WgySeXrxGXoYuz+VgxDfVVX8zQ946fHHyc1jsuDlI3rQANj2wam0KmsSeztLc9M/rdDRjMippjg9qW6o43yVJbV2nclo7WN841t6A9jiJdPmU+xAnfOx/KnileUr2ZG+RnI6IN792MzJO6k54/qnPzE8QFkFN/p3fRq15QNp+GZKaXNMTOKozW732MD0x4xUZKUGawaUS1ne8htRhoc6B1I6IPbd+fDxF/ZNBH74s6m5awCMtswDH1en6dgkgGL16HPZKCkssuAdAUQk77koSwYZARpD5gdDHUw4mTFdeh1HQWnaoTzNCnlxHd1msJlrmCQ1UX5eiaI7wVAtqPB1G7oHAFucui46zDLdOoz/nsWZJV40Gb1Oc9sIDhpf7JgpH3R993eKIcs6K+yJsM3qt4wLfzTn/709P5P/inaBZDhNP1Xtz873f/2XqwZJQBevlKPdbp+42ZgxRkWO+78EMRX+vXPVxuY2G4lo7sVy5crudVHXp+Mqn05Zij2TPbt7ZHMaNhQ6zgyo3fv3o3lGyBTvIGJ2VHqdTUwWvm0zl9om1/IZqsjf4/vjYyirCzGKBnJcJWf6Zoz1ecKqzKdOxlFe66Wo8hA5l+US1l8N32NH4xDR7nhfSuDFylubgnNfPSg2kQlXHn5Xk6GzYF/qwJasSudbuM+Z3nGMiIfUNe2jw1M2hfVsfoA44+3f+BmJaNYjoKfTJZRj8z+qv+p9FRmFKvKZ4q7LTustuuyjPJ4k5+paQyyxwY0JaN6853GCJUN+8H1mBGrJDPKjHLEgHZ6AgY/zIxi2QnJqN5Jr2R0pSOSUZxqpHJ3Ge0l6/De2auyRKD8RD3/27/+1yCj/OfAy2C2IqXuHDA2zQQeEZQMaKJzi+l7z6RxN70blfbJ3dWDtYOYKtxJCgWvhMEddtUnVywzj3vPr6CM/cOh+PzdnRF/+8hW62LZ2n4fzZ4H4FmmkzMnb3lf8qN9+KzeAJSBTZa5V1DR/qucuoMjPsYasHm6251K/UMzm5pdyHyIm5QyUptldTJbmn1oXuDOwZ/altu390/LW9kHnvHvqJMqu0pGsT7xww8/PP34vZ+EDEFGuYHp8y/+GseGXLuG80Ur6MY1oJevnq5dx276i+Wc0YM1h4vMqOMU23a0m14zreezz1qyylf9JlszmgVWt30PKis/7/1sbeht4fmsbSwXl14VLOCa0ThCq5DRa1fqMS06lUY/ou1mGMd6hh9uM8j4bo+Mou2bzFrb3av9zewT7xKLVrKZ7XEEDO3Pdrf30Ge3GSxJKmaI95DrgayuletrcUrE2Vk56L6dM8qjnSqu1o1Orv+VXS712/Cb8t6SjXrDm/ZVY88RGXUcU9t1Ha/a6JhE+5n9gPqq5FkxWM+41N3/bn9KulhH5qMqoy5/Wc7l/hccRgZN2k/nLx2T24yAk1HKQm1TP/Oyy9TOJFb2EYPs2s552SH7QzKa4YT7hsZswHL8XQZ99PnYmIQTInCqBs4ZbUmDuD2vrC0PzO7t2XIG9RPqpV832jK3qi+Pg7QzPdqJen15YSyz6Lvps0CtRpcZJL73zA1391HoPCesOvAI+jSCOdBuQb87d1/rNZOXOBnOppK8THcyJ9ZsCz9XsrEqi/JywOTne++pXJ0cOphlQVDfgZHpgCEANdL9Y2GxA52DCf/2tqw+X9mCgltmkNn3Om2j3/fMTVmj5e11AOGzCoJ7bZxAtI0kV0DMsvl9ph8tLytHgVnlkunWnZpHmDCoIy7xRotaVjmrs0Ukt7mMKHtbJ1sSP9KAXu2pDljVR/A5yOjHH398evedH4XNxTrjy6VNRW+3v/48Dla+dKkenwRwBBlFZvRykKRjMnp0tJPLW8lo1jcvT3Xgz7s8s78zn1E7zvxbbfPoUHza9Go3PTKNkY0uJIr6QGb0WrlYII4mkutAoTu1Z+rE7dNtPbNpojDIqJMPJ0+TzbXMqNqX2pT7tmPGkX/p+44B6ife5+fljvrwlyJH/Nx8E3Z6NTKjsYu+3MAEMopMUD0hY7ubXmPayna0P1FRI0lsj/6Pr+HvToDmWD2mcTOM2sOeWv583awPDBTvVJ78fGvfLVOZkL/67MikuX60rdoXjambZ8oozGWmbeN3unFJY6Nm1rUv2m/8/rwNGvp0Nz6D31kSg/rt7ZSjz/BdzWaXpR5YIRaxu/W036w0Dz6mWNWyu4zvqIMkkofHMzPKm41waQ5jCuoDGUXGH0QUZxJfKHYfbSrrRj2OoG/MouqgLjhGG5vqtc20J8rE76XX2BebV8u/VxfHfqVpzWjm6B689p6p3203pLhB699a3urzEGYf+M7l6zS9Ghl+d+FSKQoU6hAERRrSHqBQsJ6aZx38Xw1c6/KyMyDJDN3fg1hYR1+k3IAgA49j/c1P7LXBy3JwUVnQSd2emGHzerrh7qwpfH3bTHpfgqMDqparQTPT5epdB5GsrXvvzoRlZEMRnHhcVJVvTkbV8V0PmQ1oP/O2z9fkEVSRifvkk09O77z9bj/7DyToeckoffHFZ7Hx4+rVerC6k9HY7NhAbSWL/2wy6rJYYZXKUJ/hQDDDMbf5vK6xxm7lr1GfB3dmgor9RubDyCjW5Z6HjDoZyQhCZi+vQ0anMg/IqMtxRaYyWa7iB7HFcZ26w+eAGZJR/I/MaFxvW8gOyCjsGMGVN86spundjw4xoxGMjAjVeDYyvp4kqe/MZFKJGGXE95xoun0yfjpWZdiQ+WuV70wOtwOTmYyu+r0XW9QmXpXBQtYPvk8ekC0zUbvYy8LjuWwGQGP/sh/tWmltT8i57ULvM739Jqk5ueY4zr53PbcbwZSMoq6+dr4lGKAH4C/IKAZZIKP496IcARfYZhuFWa/ig/ZXyajyJpTFdzRRSRti3GBZL94Yy7T6bnpXqAohIxl5wIqmTNPGIRiZS1DDxu8ZmVND3NTdDlvuz7SRB5WjDrcioxm4Uoh5wKifHslkRTz5blYvb0XwA2YyUMuIEabpte80hD1Q1HasAFzbnAHPingqWVbQyPpen51JzuY5uaFrzw73ZLzSd9i8Cd7rWNWp/dwr/4d+B33y/DfIEwfIaxDlDR5r+c7fuL79b9o434Lr8rNMFl9//fXpl7/8ZZBRLkoH2D17+uT02Wd/Oz198qhMd16tO5QLEOJOemTtrlzFnd/zdXCsU+3tddd4+jS9++QRud3zB5ex4tcukUyUM+oZmYHML3v7d8ho2EMho7ATZEXx7+bNN4OM6ppRYqMGD7fj85LRzN6OZBfBv22s8DigxEB/Dx+VvvM71q9/r4iflqeEC7/Tv3QDU5D4soEJdlxqjyOdSEaxtq76H9f6bY9eei2fl2yXYtgI3vUGH/7TGFTbX89BdTLUyYp8p8RQ9a46d8Krct7F0d7GbaZytuuxURSfM1552WpL2e+dN7TMqNtJb3dLSq1wj++tyChthM+5jSFj6rg1PVMAJ9razuMkZvRn2g2CQ4dzeZ4g037iHWQ0438O6vk/D6UvL6BO4u/lODv3cmRFQUaflUtL8D3XjJ5Hx/FMW26D0yU44xLtkGUnbKvaLGf6enzRDUw4Z3SpyLaW9HWcS2+EURBwI9cG7oGws27sGp0A00Yer0tGCU4ehN3A9Hs1NgUQlaP3bwXyzGwqJ3Kg3pM/71RmO7yeLEiuAif1pfW7HLQtXtdKFvv2syajoZuWGMja5OVqexRsdx1MBH/Un6w+t4UjX9mznexdghdBG5nRFRldBZjMv7K+qv5GWfOd9B3kGzZ8+eWXp1/96lcxTQ8yiv7F4feFjCIz+ujhd7GBiX6JafobN8q60TJND4xeTauzHj2K6Ui2+H6PjAaGbu8ymoo9IlRu/5n+nRiozJQk1M9HZtT7p8/6YBU7YOvblYjgvF1MI4OIYukEyCj0gDXXDBb8X7HJ/WRlF3s44N/t2padXoF3PXtGHNJynUSqTPF7pgcvxxMfJBpxsQRnGMrRTrHxq9zAhDWjyIwqGUVmtLZlS0ZXuLprtwlZ0ljz4sXZZhpay8sGoyQFLpcVrqsNkBSxDefBXdZT311P09fnZjKa2ZXqzXXI50keizZSMs42ISM6iN6QnPshn3E7yuxOP1MyqnLocmtkVNeqK/F9w5JrXDOqOORt0/6ADCoZ5ekwvCGpGGrHXq4ZRVIAp26AjJ49ehLfg4wSo9W+mAjx2MLyee4ufTib6qc9qsx7/1p2IGRKMpo5DJ11z5lUaLXBW3KhwlQjXxmaCnsDbKK8eF92q6kTqyPuAay+k4HJtn9r4GOd6sAZSKo8OQnD53jUhys/Cxq1/3l7FKzd8bTP2TTjCrTcDo7kugvC/cv16QthoHIu5F6Qc0BlH73vmzYlwXHV7r3+7vXV7UrBjKRCn9k4fsvgxHsN3HpGoe/qPZ+0PYgf9VWDXQbg33zzzenXv/51z4ziGYAeyOjt21+eHj96EJlR/KBf166XA++RtStkFCcBHG04OspkevuPyOj20Htew1dLUn/ds7csiGafZeXNcszJqL4XereO8sgzHO0Usi00G2QUxzphR/2tW29NmVHNiir56xssCq5Odmk4vrnWkBszfKZqxwwDrywzSrtwfJswsmXdsmf23tvYhu32YXyrJ0BcqmvYCqlHRhSZ0Rs3bpTjnOrNS7iBSafpfc3oKvYc4T+WX2iw1viI9nNNcYZjNX5uhim75JXy3osPagcZLmUqHjE+J6NDDvPua72xydvGvzM+wM/01B2Xdfxtmcv0mdYh5SnEAnKU2TcGTuDajsxWx6B3XkZRdTqy6dujC+dzRtkO1b+2k9PrHfdaPOOaUZLRIJzI+BdsRp8wYMUg69WzuswBgyxiBPu80jM+57IA1K/vKYbSvzK5kpBP+Mi76dWZtOMTcCWt47Pj/XzNaDeellE5CuyZE8dnkhmtZGxscDkKHh4YKCwnC24AdIpMFtlIQB3dR+PeRj9FTo/6oOHqiMXlzWl+rZO/04HUmc8D/k5GM12sQMrbtwLj8dzB3eoioI3sIkMxnwRBYHedrdrh54xmDpjJdu+57LtVIOWRJArEmT1yITnJaC8vGfydJ0Cvgqe2vT4zjh7Rcrn2B6D2m9/85vT2W+9Mt2o8ffL49PXXX8X0JnbTs38ko5cuX/n/nYyufMY/d3meR74ZeXC7qP65nqafgnB7mYHCyShwEedgIjOKrIeSUbyjWdFpurbvQPBTLeYTJrydPQmwQ0Y9qIXcknN91fY1mPHzbCmXkoOlb5vMHKv5XgTGdlkLDr0HGb1yrZz4UNaMPil2DLnqBiY8P24+25+mP2obyeika9lI6BvctDzoEbwmI0pZeR7/IB7PaFHmbr9ZbFX9jucrGeXPdvp7tjPM9GhdXo+SQbWTzidkF7jGnq5b7BRvpxFkU/GuH40f+J24m00/RxuK/2gZ/H1s7Jn3JLD8Hrda+0cZg4y6fCd7bYMYkN4oM5mmD/7Q+gAZION/tfzDD3ACgyzspg87aEkf5xorrMMpKKiX72kcpg+rPpg8gRw5Ve8+HLvp94jhEWncfr8+qqcrqhlH/N0cbzu+q+a8ceYGfr1emaZfkbaMHLhTa13uAHQCD+ChbFsjkREmr1/JnpLJieBZ3zNlR5utcCcyK2NieQrQDlZ777La17cP1+s8UnZ989DfTK40ZtWLgrCC7caO2AE599Bll9kN61qWZy+pw2XlMTPq8nTZ18BTdmEW7k6bC921o9S07JXeaONuS5mf6WHMma7Zf6wZ/e1vfxtkNA68b+D35PGj01dffREZJWRGUSf6gGl6bK4BGfVp+kw+q8xoFnjCH1vmzcvyILFnv64zl+eRfFd1p/pfTNNr4An8aS8Tm5yM4pxRBBdsKHvw4EGQ0diwINNvmh3tGLQgo1v92xE1zAi1jCox0u1Q9RR1Lsgo33f/xTsZGc1luf2UulSSoXXxDeymr+2r0/Q4ZxSZJJBR7qZHEOWa0TFjsD2a7AgTJ+xoxC0jNNUvZ3KnvlrrqZk3lb/KUG15tR6UZR5ildgg5ca6R/vnzJ5+z/bOWlovU1E/c7ztf7flKhkex2ctPlMmag/xuxyRps90vGinDWh/ib9oHzOjesPSrMstGZ18IpqoMhv2RMxXGWob0SbuplcyGrZes1odd9FWDLKUjAZet8woD6/POE7ma3oDk2LpEf9h+9nnacmC3sCUFZopWRunazrrs2MDkwMJDYENDqXyDDUZTa0ALT63zCimmdghPXZB250RCHVYVYD+Tuf1dqucXD5OaBg8vE/d0eSLyRDayIdAwe9U3pWMzGv61IGDvMgZdd4GBTb/Xduy10c31KP+O8Bwuss/74TJ2Xar0MFFpwpU5iuQ7+0+BxlVkM5sSe3B5bEEUQJ70j+VIfuiZJRlkoxqm/b0lvnEKnCO3cJjzZW+T3l/8cUXp3/+538OMhr30hd7xDT940cPY80oySi0yOuGAAAgAElEQVQySfj8SjnWCUc7/RAy6v3Qv1dklPbt5Jb9V/tTHaruNUC5v2R/ezkZqPv1fxr08HsnEPYyyajeTU8yis0JWAoRNwmVo53Qt9U0PTLt0fc2yB+Bsh5OzjVjfri/ZkZXcqHtTjJe+JvaoWcw/7PJKOp+VjJEcRrJpWKnxVav38Q5uKcYYOGmmrMyqMImFJ6Xq3fTK1mAmjp2xTT67OCbeCrfeznV9vI1kUPmdQMT66UdKkZk6/lUJ16vlrWa2XO8HnYru6Ob/ahvKK7UeoZ83K/VFzRed1eQq4L9+y6TNnuWfR/xsQ3z+mHxEzGsNSmm6lF7wLOzl3VN7+q6Tz/tYJZFMbB+pBPlMB/LqBzEYx7aFeudy0/XIVxZyCjvmcczGFxdK4QU3yMziqtAcS89iKivF/WY4lhGMqrnk078ReSGNrKd5GicWVP7euNP/8f/Uto2G3wtdD4/Thun4LNakOzAq3fssr46whg3MnggVSfLggXBjgHDQUADSR4I5syikwB3Bv6t9WCaZe8HmU9v+zRN1pSGMqgYJZxYC6bgMBmelK1tyIDG28A+8NKAIat5eo6Elu/76NrX7GjdKdHxQ4DbkK63z1LkWn84WQMLTjs6uDu54CjWAdt12f+2ZQEeGF2OIAPuhG53WbAagDp3mOCc6TDsQBZ8hx8l5/ap3PcAPtVPt8dmB20XKNur+gjyc/+7yIy++eabfQMTQO/Bd/dP2Nz06uXzmKaHn+Pzq2Xq88qVa0FGK2iOQ58zuWVtdJ27f7gvrGwEz2Xnjh69r7YD882COZ/xc/i2WDFnhjZBV/BFfbDbczvSCX8jI3rnzrehB6x3RCYE/skAEHZaGsTAg3ew8cl/VjaTPbciJRNGlhezXfTU2+ybI9PnWJfh7Fg+MK95HbKqZ0GCTFfsoL9xBq/KH5lRfH+lXMZwCUG72Cnk9KRs8nhZjinDetxXtuZU7c5xwfFGYyb7pWSIfVP9a1zO8Cv0Z8kGtUX/PcOp7AYx9gvPOxklaRt9n/3XfQf6mbJfjaBnfML9VPGAgy/KRN+nPEMerQF81/1JZar6CyyStZxaZoY3XYfS4aizXee50hdSlnN549B3lx3+ZvyiLihL9j+ym4JB3Y64drR8EGtFy7+ImfCFgumxm75cSEJ8YjxF+bF2urxPIpvJsNtIkplW/tJJbpEND71neSHvMgjuffrjv/3LtJt+gH91UhSm1035+gvdPa/K3QLXPGIaCpk3sKzALXN8BSt1oMk4F5nBXr+sz9lv/2Ap6tSr5QXsP29IUnlkZFQVrjLIgoXL1v9eEZnsPb3Bqr6XT5sviYuQNwKABiJ38M2NFO1oi9625kRb+6kVOTBwLQqfzwG3fpuBHXXRZdbWzjhYukNqe1d14nO2Lwsy4V9tsDH6O27UwvtuF8xksS88kmalH+3zKkuushvtaHaQkHP2F2T04aPHsWb01q1bNWAX0AGIfXf/XpDRCyWKBCkqfalktBzrhN3KCRk9smt+73pc9Z3+nAUTvnNEFqmDrG0RIM5JRjP7q58NXFTy0OszMroJpsV+GEhJRuFzIKMRTLC1qWT8+rWKQkZDPhv7O98mrpV/ui31wCTLJ5ZYItPOSiZWsiPJrN9z0Vyz26ZYrLlUMjo22Fbyiu8jxpVwh3VwuB0MB4XfvHkzZPbkwXdB7l+Uf1mGVvvithLkSJekQd4Sb4JoJLkM13GGPXt2qbrRzJrrptrbes1rhj9b4rMmo4Fv7fQPbZMTtRW20gbCTm1t5cU2I/isZQZpI37Tksp7IkGtQc43tE7H7KwPnFTvfUqWVShuYfe84pHvntf60/psQHRWzlndYELDpcDptnEJWHARx+sVjwefe1Jw+/GDh/FZkMFSmd7Shswn4xdly3om/23ngHf5y0wtnufZ5/BO4hT+Z4b5xfMxWClrRn8f7qAERoWnC4xVcXzHM6PnCYq1fKpxJj/qZA7OSnJWASZrowPnpOS9L5tc9oIfd79TGV6cZkYVDLqcksyp9uFiWcOUBamjAJwZsuq5Oxqn6foL86HE2TSN6kh3A6oNUVcbALcbKXindrcnYfcsQ0FBZYOyGWQn4BLAH9OMQyIqOw8WurvdgYxtVDsEGPBv9Rs+y5Gtyl5187I44/y+7LRs/VD7UzIany9208+AN2/0ctuYfX8EFzzXp7HETql/HA3yvIARjnYC+QEZRX9JRjGFf6XcxgTyiXfwOcgoyOnFMh0a4CSZ0QNXnL5egbaX4XigPhg6kam+rP7J1k0f+I67Slf+ppnXDLMyMqpYQhDv/mGzWFy2BLlj49Ldu/eiKczsYc2oklEMBjUzCjK6hyUrebqt63Opf5lfr2QdFyHYDmiVh9fDmQQlo1F/P3+aZJ/r8jjzwwxVHfwpGb1Y7BT2DDk9KoMqklElUU6oVrarvu36Dxu2wTz76oHf/86wKWsDb87J9IUySNb3bGDCEsu+6G7+PCZvN+j57FruF2PpQXxvGTiSUT/nk0c5sb+Kv/gMf28SJOVzJ3Qur0x3gV8idPyNO7wce7UsPcqpPjeen3BeYpjGP7UP/P6c56zy0Pw+Jmsbe3HrEs4WbbvoQUZhzyCjT0pm9EpJEJCMaqKRy53wLm2DGUx9bhzePy8VcZ9Vs1EyqsmkTkYJdvp/FeI8clKB1YKOcoO1FHeefgerBNPMwdwINuRBjEFJAoVxBLQQ4coINBCxGi9PyWgGmisy2pttQd4BBZnRzFGUqG11tpW3l8s+X7g060/1ueq/BvhsZK8AvCGzLTr3MuwsHpqTEiQFYpbtjnFERlVvTh4n4DFyMmWxZQ1Yt5lFJtftxEkR+7TKjFKn1EHvnyxziDYcHO3ktp2Rq9l+tmS0t1VmGfAZpnrK0Pv06aefBvnhOaMAsPv3vi1rRr8oa5TGFFG9gelGJUplLWMEhkZG3T71bw/8quu997RfjiPdvs5BRh1LtD2vQ0YzfFjdbd7rtA46FoBM8jOQ0Xv3vos3mI3OyKjav2ZGj7DyiACpzzperi6XcL8l/qzIwVbfjE9tORMzvd1PGOy5Fo+nQ9QMFTN3mKaHLrGE5EoZLIGMwj4fl+Umnhld+XZmi6t41TFth4zSft12M7tWwuJkSLFHbXdFRrP6Oka2mYBRZo0fq3dGnB9xxv157318FzHEcbl8jjaQjBLXlIyyHpeHklH/bu/vDJP0Zqawp2RDouqGZHS0bTsz4val77MNjH842i3KamSUy8Z4DigGVnonPcgj1ok+RWa0JBNARmscGVc9h8yxl4+bZtsmLg5slIyu1uBTp93OFzjGmBE27dP0NPRBdtqhqm1Xmo6qIZARrOf0M+v2aVAFmQoG6933NMQJPG3EoH1ckYwMJLpzJV9qOWqcGVgfkdH9FaVjl2xfW9Haw3r3yKg3fRVMMiLUg0XB8LmPFdTPU3aUuxPMUzJrZBSZnQkAGmZlgc/1QvtxcPN3hy3LPbhtOsH1q2tg1RcyIPL63RZXf6sP+KHVulbb64x+WCYbGZ1M765z9oUg0fvWDXRkxKfAwrVHMmhiGSCjl8tmj48++qicG4qjmiqwKhm9XtaLxhRRIaKwcZBRHCb+RrvJZkVGVaeuI/x9RJz2fP6IVO3p0eWXBWH97GhNqpNRLT/aIdP0/G4Kbm3NKOI19IHd9MBlz4z6oIprj89DRjNZe783RHQxSDvGlv1pX39/yK+db80NrkZG8VxtI899rEADf4t7snFJTiOjWNeMafqYzizT9Mj46zQ98cTxLSOpfKYHZcGdOk1vpxRY5vvI1j0ZpLaR+Y36VW3bOBqRss3e698la/q3OtGoN+K7LlkaeLQ9V9P9L3ClxRklnfhdyWCU2fxlkL39DWDeZyd+Wk6GoV6/Z0bVZ6OulnwZ9eyfxuD1a+yI4toeCv7PtdlKRnkNaGBAMfSzp8+CjGKZFa4HjaRA42LMhPajm7DOtHG085BRymhjh00vGpe0L+FTvoFJHQ2/+6G7K6Kmd9KrU+rIUAV73mBCZ1SwywLAKvjsZVJDmbYmi8JkP4/WCTkZ3QQTyaY5QYg6WsPxeyYrBgt3krQsIepqFE7GFJCwZlT/BjnKyJw7bbeThjsrnWxIUQkSky4XmVEHJP1bAVoDwspGtP/U5zRVKXLzDVncPcv63T/ooA7gfD6bpp/lOy9o942DCuBRt7GbsWR/9oDz+tfIbPth1K08IaM6pYL+xsj60pXTz3/+89j0wSURkNm9b++ePv/889ONcqxTjMzbdM/1cvsSsk44xn2VGVV73PiT+MvK5/c+d7kcYUkmx9U72efZ0VTzc9ujbSZbKp3xcicsaBsAQEYfPnwYZBTfg4zqmlFNCkSfuFwm2SCZ9dkxIZPx9N5iELP3Xu3nIC9Huqllzcu9eCrAWJs+MqO1fRz8kvS+aNOUZd1oscpLxZ6RGcUaaGZGQUaftyUoqNETByusygKvYxFuEFIbd/JB/FjZ7dEG4tU0/WjH9tB2xg7H3GinLbfI4uOMhfk5xSOub8mi9hVYEtkz2UiJd6E9PLclg7O/4FkSNY2J2VIQxezM5zJ5OJVkZtSf7eW1DUzDh+cSNIahjEx/SuI2v7eMJsko1oxOZLScGgESCjIKu2ZmFFZImwivkqQQ26Sxs9ts04vHP8Wo0HUrn5/3zC42S5GoIjOqDuDCYPZTd8VpQM4Ag07vRu3P7gH9HiCqAo4yq3tBGd/5ofFsM/tIBdB5aGRdThm6zug0kT0FHpShZFbT370e22CwchI1pCMiomX4BiY/3UCfdRlUUBjotFdvL8fWjPbg0Tp8dFd8BvzdmBupRDvUphk8FJTwmdpOL0PINT4jGfUgwb4qQctA3AOSm8vKrvicZxP8/TfKHcGZD2Zt2bwLOZVY5D4/PSdH8ajt4neQ0WtlWvPDD35xuni53mADnECbv717J8goM6PczQkyiqwTEh1luWy0XW03wwj6u9uX6ln7u5JHJpO9Z1cyXL2Tff5DyahnRqkDyq0sGWsbA06xZhRkFD+4cjXWipZlEDUrXbXaZW1kdINrzZfUPlX+3R8Wq7SOMEj9YvaRcVRdJk//bOxpaB3kIfySGa19q4NgkLdaxthNHxhflruAjOIIMpBR2CiC9dOHD3pm1K9GHIRu3tzqdkP7VRl3m5bMqGOM2r3KSP0Tt5hlmOjyz0gj5eL1TnZS/phigGzYc/9jO/T51aUZw+/HbJVjIcpbkVFkQFE/yOhUn80kqL9o+6Y+SdYOn2ucyPqkZZJK9ngwrSIdmuk2ILvpaxv2M6O6A13bEgP5NjM92Rfxut0dj814wGOuGcW5onG97RPcKlYGWe1SADxHfYZdX6rvZaR94hqyltf1h797Mqfpi+0e5Y7TBMp1oP+9W3MGNvyMGVL8zQp0mn42wDoCpdLY+JXxqjOxHH/HjQd1Q1HYHOFAquWpMDPCtkdGA8Js95oH7qMVswoVDl74G2RU+0yZ4f8gIov7EjOA0/5NCNUAxfUbxmOz8jrSjvZxt52l2SkbkNGNTJKlFF1/CzLawZYLsJP6VM/sq496CaSZHdFmKNtMH7x+lO9T/5nteGDUZzSQONirbSPgZZkWyp7leH+6fgv4eDsoAwdS7W+Xd0uMrJaJ4JBy1S9H6vgMoHb9ys3TBx98cLpQwKviQSU8d+98E2QUa0bjfNG2ielGOf/yxq1CRl/Mm396eyyY7GGGf7cqQ31BfUB9zf1lD1MyeXtZXWaLZSyjjO3RTlNbFsGVz2A3KuoCTIGI4kYs6BLnjOJ/HnpPvdD2kTlEG7LTOlxGtKfs87oPd5u9XZWxwqWBZ+M66ZWcZ32y/r5zI74eG/3GBibKqfp0rSdmLkscwakUgFrspgcZRWYZg62X5TrQOCdRMqPat1UyJLMz70/Iv92t7r6q+OO4MstwXuOtvq/+QJz0GEAy5PFE8UC/82SBzvx4H2pbKi50u2sPkbj4OaouN7QD8n9Z7mBXzCcZLTf2TPbnu+m9X4qnxA/FVvyuslqT+GrzmpkNe3oNMlr9Zs5Mu3+QvHkbY2lJ+QdsnezKyCjWgmpm9OXTs8Dt5yCj7SSCkEPoSm4zlJkN5yeKB3oaScZjOqFtg4aQWVvOVf2xngYQdpStGVWB4EUPVNUB12s9qkFt16CpU7nhZoahwdM7qiODFVgOg58pYwWhCkbPm2C0PauAVYX3so8mkO1ByRnZYJtQPgwGPzRsPfiVLVOnmepva6Ayg8BnupucfVA5c+RD+TqwMTM6ZD3IDbNyCmpOihQkXA8OQuHkJf8wTZF75lfIKPWn9qjtZ7sUPNhPbYvL1u1QnZlkVGWZgayDhtuMvr8XVNXu/XedWqW94xnq3EfG3oajvysY7g+nQDK1/fw91oWWO9Dffeu90/vvvx93ecfauhdnsXnm69tfxQamWzev9zPu0O5r5falazfKmtFTyaRKIJ50YIOZTLaZP7hOMh3qM2pfriO1+T1bUHvzNoWdLW6IGfWNzEgmZ55tufJ/DFYrJtWzA3EjFtbkYiOOktGLF+dBBZd7gIR5X2l3ii8ZthAP93TnMweuI9cBM5eOU2vdcpq39YNr0NtyoHGo+pjOr+2t8Ym7yeOItJJNwjIlrBmFDcOe9WgnxyOVE79TbCPuqP364Pbl87O0a5ktuO1W/dQNKBqDsvilbVF9c80svl8tP5h8w9YCe91b/c7Lz/A9baIS2e2uCrZvsi/uFm+DM25UAhmd+mOZUpJlLWsPjxmnFW/dP9QOYFWqU10zin7qNHvUa+eMZkkAlakmW9jumaCOZW/Rdp57XXA7koZN3siM4m+QUeAEyCjKI78DaWW9Ydcts5ph5IQP7TpSxtsaU6pO9TnM8OjAhYmh58+f9ec6GXVD598gM3r+FCvlNWWzYSvgjSCWgXTW+MwrV++y0yqsFSHgs2rkncgkmYdBzLYH/6M+CjVIZnvfDTwr30kQ/sbCeG/XBMRJZlRlvhqZU5Y6taSy7OBUMqMz8Fej5GfqaGkgiY14+S1QfH4Cyp0NTBHYkwXyXr4avJKB7Dn9Xm2ObXOgITbu2VIaPRYfajlsi+pBP/PfCVSe/Z31tb9FLuuH2hun+Vgm6+QzODpk+PwIenVd6P3TT957//STn/zkdOnK5YmMfvXlF3HO6Dtvv9kPT+Zu+qvXrpfVGWMXuNvJP0r259GT639pF0KQV/aX1bc6OmrgxXbN6FSO4BN9VoMVl7k8bRmPr776Ki4gAEmJjEg72kkzo6FPpjTk0hG3y7Q/TQ6uI8fpvYCvPqnPVdzJN1CuytND76O9Mk1fbZqZU2agtmtG8RrJKORWL2a4Um9fKjeJ6W5692f3WfqR6kjf0UwbPgcZ3bN3l88Wg/Pd7G7Xq/Zky+/UvrW+KAPLjc0X/HmNydl1pfPz22lqx+nAv7I2UWXBRRZZZlRtkfLWGJTFJe+nktE9HEH9GRmlHTD72HHFbjrL8Ebb6j7Pv0dMGOdShx03MgoyGUkLyYyG3Ns0/YuyiYlEOdpfngOfwe+w+7p+eqz1d8xju3UZktoc+9/t3QYJ5FG42azHI0zTHxkXHU4zXSRBnL7XTOhRAKaxaeOzAB3Cbbv41cn1fWXbq8C7All8jkPpWZ6SMPY5IxBT+y1YuCPFqhCZpuCosDtWI37+Xld2uyEl68Ps9GuXyQJuB6e2O3s8M8ioj+wcaFEGp+m9Ds/qddmW+rQvfs4o7652wFDdqoPq5z61dERqUI5uUIo2Nm63evfIV1wL3dFkOon916yRB1vKOgKWrA9y39obLKxsSttkq1Da1CUPBC9AV0BNy+m2XEgDrpT72U8/OL333nsBXJEZffU8MqFffvH56fbt26f3fvRO+Q6zEHWkHofeX73WyajreQ/4v+93rjOVdeYb2l+11az+FUnqQUYyo3k7tjNM03OCD4FXmFJWpZXghmwesh2YfgMZfeedd+IzklHYGTKjHvjib8t0uX0R/7J347vVmtFkY2Pmw1s/H2vXVN4rOZ+HjNZ3SfpJ3sZu+giMLTOKDUwgo7DnuJP+aVlf13bTr3yUeKQ+q59pPybdlS9elXOK9Wdlqx6HaKM0hcym8Y6es5wNan2GM6tH4yOXZbCvR/6bTdMrZh1NU3f8K9P06os4ZxQ/0GqPZTBnc1Inc9oXlqfv43v+rdxihT2sn9/rND3brrqJY+clC3mU7NG28FnqEf/7IHPaTd/2RfBop3ivkFGQTWRGeUkJM6jsb/xdcAG24xt43VZ5zujmc18+0eRK+fL/Z8+exKsRe7lmdOUESp6mEUCb5uacv99J35XTzqjKiNPKwRyE1PDd8TOQzEBMA/BkhGZlTh4yI9T0s2JxFrhAdqd0NRymySSUX/5WEOPv3YA50peG6DMaLFTGfMbBz42BiYhRZiWjmpXLZND1kGRGVSdOvpGRmUBd+sfgpn3yAOb6dhB2O16BCOXgusHOGtXHqu9u3ypXd0wvg3py3e059IoUsaxNP+jglsVw+8a0KD+j3tU+nax04Ciw/80335x+8eFHQUYBWgFuZXoUv//9b38t6xfvFDL6oyBCQUZLgL927WYcA8XMKPt8ROr29Lj33coeVJ5rorNdz53pclV/yLNt0sIzOQbVjF1GdNoXvXg8w0AUz8cSnhrcsL6xHnp/9/T222/HrnB87mtGXf+6AW7CtTbbcaiXRmbVlqOvkrBflaGfD32MzGgWM7ZlrXfT176ShFLOROxKWxDMIdO4SKYMvLBmlGQU5B5rRpWMqj2p3yguaVzzqXzXtZNRtZMVpqhcQEZXtoN27JHR6u/5GaFZmYH5tpt+05+WnBl2NtaMatxiH/bIKMuITTwtM9qxmTOSQuxCn83PGJ/YPvqOypd91O/0efXrzBbxfXa0E8twn6h+MZ8W4Zlyj3dsGxMSLJs4MF2z3pdN15uXKCskB3CEE8p68aRk+x8/OT0rAy3YNZaj1DXT47akqKP4NWxX8cbtPWy76EWXplSfGleKZ5lR1Q2m6bvvHJFRD3aqrGFQFXnQ2Cw7pcA/FDSPVFXx7tj8OwM1ClzfUQdhG1WQUzm2Ps2NlX3K2hfObCMAf47nd6EcKnZklUvgFqPJHMXP4eQzlOMq2PLzo8wZyIPWy2kV9tsDhv4ddcgGDW8LngUx0bZwzSjqjJFdO9S/y00WTs/tGpLNgrraiAeMTZszZbbPNDOq4Ok2yDJ1TWVmn0rGM135uaarPtOBVS8cybrPaffU9/Ky5w0jau9hO7ZBCkv06V/IfP7yk1+d3n33vQhqMSXVMu1/++t/lLvSy5rSyNLVjQwgo9ev3woyivNFkRXndLHbmQPfys53VNkzEHvPvO53mY17GdoXXeCvdksZ0o+pX7dVv5Pb7ZDT2iCjd+7cKRnSJ3EsETd2Xi6XC8A+ho3M03ogo3uzT3t9i++EjCruuv6y84jVpke/tuv799uQk9FxBNp86L0f7aRkFDuIeeg9cAsyLTuXImhjA1N0t+G1+5jHGdUvf3cbj88tM3pkj0pwKlEZbyhhcvkrAVAbUjLqWOHxPdrbpunHs/Oacm//WCZRkxCKqd4m9w/KLeJmu3ayP9OmfTFNrnJlxtTLrrLKb1+aBnjSgQzPiaH8DuKf4o1d77vBtc11oPNJDI4vbLO2kWXW/xuPaqcchH1gExPttPwODCAZPSv4gJuXYM+QKZZXBc636XzyFF4HqvaWYTLwzeOkklHKHcsZtd0ju1s3MIVcjzYwUfgrI/LGOktWwFFBjztZZQeXTHmz3q1xD7DKnC9zZrY9BYVmTCooFbqvoZsNAVg8t2dTvzgLiYmexwgjYbu0fV1BbYOPAsUsx20mTwMbiS+BVOsKw7NzRv28WK9LyW181xaWq4y1H3WKsPYxRrhtAxP+zsiojry9zwpWGVBkwc2dOyMTM5gYuFhmUUEOv4OMqkxV/+4zqQ5kOlPBmuXUqRge1F11radZsI4VaKiP5D7lE1uzBfvRUVsy+ptCRt8NwomgffFybetf/vzvZZrz8entt261AD5nRgsMVgDyTLk5UKZn12Hm8/+Zn7lPaF3eXly/55+prjQL7QEU5eJoJg2irGv4RiUDIE7IVD8r03A4xxUZD/ysyGgvp8GXYyRt5UjWy2l6H6QvThXYrmmv9uMBbqVPPcy+OmIbXC1uYHIyyml+cJ0L5XgyZkahF5LRWEPXdh6T2DvJYPtW8nJs6rpua7JXGKKfZ3FsHFW1b/Fug6M94zQExx/+rW3PyOge/ulufR084x3N2rr8KEcebeSDGeyar4Pl+Wi7vpZUyA/9zUknP8/8Lvssk7CS0YgHcgNTqvN2FNvKXjTGUUYoJyOjtYw62OqnWrSMJsglykJ8ihgMHCnxF+eLPntYTonAxnSc9RzHmdW1pdS3TtPvWVWUn5BR5wLRdhk1sT8V18Yylc2h9w5CSsy0YVmgjcbFTvv6Myt03vU1nGNx2PZCCkfguO+SybdGNth/7YMbiAb4bMkU+xbG2W44QHkTKWPWMG3SIOjEKjVsl70SEpW7gkkWbPAsrgNVPfkGgoy8TXYg03FuKy63aFsho9NzvgzBMqPqtKu2aHmqG9eltmdFcrLrTVc2FWUkN81oOxXwUtuVIK3BQAlL5ncBQ209tdpq6LQvoZl9LusHMUJ9N+y2DSLOWuYGJHQQoGr1NTP6m1ijiKAemx0LGUW7/vzv/0/srH/zVr3jGyQAB+P3zGgjo+MO8f2NWK6vTJbePu/v98GO89RLn8vkq5nR7HsPiN4HBAz6JwOS1sdzHEGcMEUPMoozMuOkj2manhnw2SYw2HB7dXta2X+0Y/8whvHqgozq4Lb2fR4cqfxz/XFmp2XoGhkdg5z9afoezEtHQEa5ZpSZ0VdnZVoTa+xaZlRnelZyynBK9ao6L6xgyhjtyVrxbMSY+Uzlo/dVnvX3sYFO8SfDl0zfeo6o41Rtb82IjcsZ8LoAACAASURBVGll2/2exF/tZydhLTNK2+duet/+BJKaYTvf09g885PaeupGfW1Ppk5G32iZUfZZbSHqlhuYVnig/ddNRirH3tY26Or9EjKKZ0BGYwN6wZEzbMgrU/SYqgc5RKzj+dDcdY93YgBQysHsChIMGl+dR1zauc6Z0/zh45JoZD+qTmQt8L/9n/9r+W57S4ESHnbcyQYVzP8Z0NTZOPLnocOuAD9axpW3UaYUwHr2goxmlVTJLCa7O14JdR+ZQbHJlHq2ZnRyhjZCYX0qQyiJ6XOVpSpc757WMo7kon31AEcnDH0VMjoDxTZT6/pXx+ah904IwxGEFPW/LRMmiYFq9HKupQKHy0eBwwdAbrt77We7+T/740CVBex4RjJLrmNt8wp4OP2kz+rsgtqv91PrU/DT9zOfnW1jXhfJ8+tQBggNd2deaOcFasBCJu6Tjz5tZBTHpD2LqfgXZbT77//3/xVBAWS06qPs7C7r8a7fuBkg57vpVwGEfTwihSvS4rbvejgiqEf1EoMyXUe/D452Uv2qX3YbliA8prbG0hoOJrCB6cGDB2UT07PYTc8MHux5NU0fbYfLtQTCecjIRn47ly5MOrGxxpYUce3iWAaS6XQbH3g1bBssxYYurAsZ0/O1zfybZHcc7RQ+DBJbAjdsFFllbPp4Ugj+i7JmFGQUgRx1Kxld2azblGKJyjpspgz2Mlmo3TsBUL/XQ+8dLz1eZORrzFCOaXQlEcSS3h6ZDka7fJmAYgt+x3pxbrrb4xRqVy6PSuJaJrQ9SC1izabyDZLRLAbQvikHJ5yqN85G8B1vX8dVie/xrJFRx4Xt3fT5IJzt5278ZZvbdd7xfYudgSmtwRhsXrl0Of6CDeOwe2xiAhmlXngwvuIPD/HBZ26z+jfIqGMs/564V9NTeKIYDXbTd9z54x/roffd4JPMlAc0Kp+ZGQcNlqVA7SDWO1CmodmYaDxmfltjq7GPsU+U67ud+3RMfuSEv+/OwkPv2eY+ldDS1jq14HIIRdk0uxufTsmvHKTKph3CLDcaofxLbdpTgSTawekoAJotb/Bsg5IT9h8kI9ovh9arjthWPWfWQRXl+lSLAwmneVc2snlesuvqHCpXdQYCp7bddabOwXK6jA42YLndHv3t5NQdVfuRAZ2fSuG6ZSbjqB2ZvJqVbUa6ai+cxiQIUb4ElpclKOB3gCSun/zgww9Pb731VgRp7D6+Uc64fFSOw/nb3/4jmogsXdRbdneD3OJYJxwoDvs6K1fTccemAhe+o46xsGNu37B39ccOaC04uNwdi2hbDrSUq5MexY0p+Pl0tPkjpukdE2bdbY+2mXy9PcxTJ/idDuIhQ2y2waH3+B/T9CD86BvJk5IK9o3/Z8HG5ZXJI2TcdkDy+eB1DY9mUjb6Wb+f13ryHf2/6nS+TtKJ2SrGDNsYh4pvfQkzNeOop1gzWk56gOwuljgIWT4ttgy7xnIszmyFPku0jnMby+kRez9qK/S/uY9jA5vqnfa2laUvY5gzq16G+xVtUbHHZZ9h6axLeaIcHUb/pB3p36uyl+XR3hnTbDDn9tGxXTK86qtd5205mfsi4xPaTHJG7FvZFr4f1jtv4GE5Hu9UptqHutJgbPjpONY2Puo5pcq72McX5QYvEvLu7+0ElFpWnYbHOaOPvnsQlwfEKRHP6mUrYR/J7B7bS52q3WhfNP5GP2TZXkz3N/7WN6q170n2J3v8wx9+3492is7aAmVWrE6RAbg7uhqbA4gCvh/tg/q1Li9Xr58MhWT37Ym09tpV3x/Ojb/pSNhYNIB/bNDaOFEjreoA2j8EbfZf5bAFsLZcoZEjKqn4evrDO+szh3Ey6m3G3ySjWEviPx54VoGZhpgBS9ehZE4cWHsAawGdJJJycmD19xU03E75d3Y0xURu2u55158SnUy3q/p02t77lwFSZgdKFrYBlNcazgvf/TkHw16m25dkxWpbttOkKmeQUZSF6Rvs3v7k009jwww+g61fv3Y1gvjf//7XAD18BzuJO79LkAcZBSmlr5FsqG4n0BX7yexY++mgDj0rVnkde/o4r/6PdHo0TZ8NLtTu+8xL2/gwMGmQXPSTZBRZvHro/SCjlIv2SW0sw2d8poHI7bQH1DaI7t/bwHi898PIqLZX8XXlh3xe16RlQBqr/LB2rV2bCvtEZhR30kCmzx4/iswoyCiJXWBzI6NYdrT34wSCg3/qUduXxaqt/8+ZKN8gxLjB/1k/SQ79jpimxCiVTzqwGE++ksyY8wKPTY7fe7ja9dp20Xs71Ueib226d+njQkZVRsRrvKcEiT6hySy1NSWj6j+aUVUZr2IZTzNxPXF5juOLkt3gSsI/gly2NaK0f8A7YuDFgvuYPTkr54vGGmiS0bI0RX9WuKe6zPTIMjj45t9Ym1rLbBJrGW6WQQ4RsR9kdDKK5IYFVR5ByhudgTIdYAV2UYbsLosOyzRA5hy++1jJmgfgXZRoX6LzbKcaDMioGxP7oX3XJHsWLN2YszJqU9pRDLahRfs3AXJy5NPkZNb5buxtsMFnfZpdHY6/e78U2I4A5TxryiZ5tnR+Fny0baozBlvPoOFvvy5Nn4ngItOgR31xOaTy3jm3MbPHLNho37c2vc2kZTo7LxmlPxOMYYdK6vA9MwYVaOtIG8QT4Pbb3/0PkenE+lB8dqmQRwTxb765HZlTZE3riL1kRXHN4vW6hhQgjHKyTQyKG5gu0r44qIN0MQD4YIb6yfSm3211UCWK97RMx0HXZ1bO65JRD7pORtkGblyh3kD8kRmFDqAPEH5mSjIyyv4RF2gHlCXfXWHo9yWjQ0Z12pxr1FfB2gdH6qNOdrSt1Pl5yGjYdyFVwApm7l+W6XPI9Hk5ZxTBm6eeQD7R1kZGueZ5JSfIUaep98jokX3V7+dlNeOcVd+jsY1rSnhW7XVMc6x3nyIZXcX4lW+tYsvGpxo+O/nk332AQNLaBgceE3o7bO0y4xPL03hN/9e2shygMH7HhiXFF7djvNttxpYUVGyZjzJTv+S7Wr6TXT10X8ko+49lEvF56Tfw+mlZM4pEwsuzepkRjjNb6WLFp1ynGr9BRqmTkGWP5+2mNBtc4FKVzomyzGgGshog1PAI1goSDqgu4KnzfiPBTso4ymnpayqd09jnNe6NE0rAUUcjGV0FddbPzCrLdWOkYvbkV+VTj0DyNYsceW8CSlvUsQfIqhP2zW/Q8KOM+nMHI2LtrwOROg+mEfaIpduNgp8aeWZfTtoUoFYERO0kZCc3e2g/juzJAajLwzZ0HLVjC9bzhhK3V78+bw/sM1nqdadqk0Pv43g2ypPP1b8ruCJQA9x+98//Y5CfWKYXg8uXcU3onTtfx/84g7TaLo7NuXK6cfNWnd4sOEVSi7oDMNtsRJ+dAFntq5+qJLy/zH6STKn9roikyvSI0LA+fy7Ta6aLjIzOZc2DC8dOZOTiMxm0Vz0MUqLT9OgbSD/IKKeVKVtvs7bD7VnlucFM0UMs9GkzG01B2ePls7FRpj4wbzxy3BxymG93c5tdVNY/Jhld+SHaH3efFzIK+8Q0PTLLz8vGpTqdWdeMQg8TmZO1qW5P3ia0mTatZLSSlDmzmsUb/cx3zzsZVVwmZrpNqayz7PdcH9fkDt+b2liODVIfUR89ik1Hcqtmwute56OBFJuin5zObxtkieWUe2/zOcioyieLXaHP1niuEdW+KO56/Sx7DPpqZlJlqLbqM6u0JT5PUsz6seyAA8nYuNRxuWT6y5FOz8qa0Vh2gr23MkW/h2dZrNM+sv14DmSUeg9sbn4Dfw9ZSGY0ZNGWZUY/uWa0G24STCnALFh7NsIJROZck5HaIbBOltzQEUx1pAEy2hWhoHiEUjSABvba7hCqLerfAAyN0daMOah6uS7DIZ+xZnQyxrIphO9M77bg5FMjq27v3ZSi5apu0DYn0xnAZYbMz0BG+U4GPkeApd+zr54BdRJAR9FpNbaBfVVw2tiY6NTBehXU6JAu573nFYSGbObg7k7/OmtGM7nr9I/7av17e7QOPh92UP0PARoZ0Pf/6b8E8blcblkCKb1YwBAk9O7db4KsYpoeGSesGf1/WXuzpsuSo0z3q8o5s3KseZRKBZpKEmJowOAAhmFccMc/4Jf1QQ1mjaTm3GB9brniAI3AGIXmoUol1ZyVWTlPVccfj3hjvct3rP2lrHunpX17ryEGDw/3NzzcPVD2586dz+fvxVnqat9Q1BbwpsBBOeXXeaO2O4CtVm9tAY2xsQVW7fvWvKn8Wcez8l4tp4LRXcE+B6NqcwWji3xZtmsR5NqmRwElqOrb9JRTwWjlqa0+av6rT7O+HgZGl3fWvv/uM1qBhc+LeiiDy/qZ7Kj0XVI/zUdYYJSAugTxxyPILsDo3W4RrZbRQQty5DJfdvI0b9Qz8YFs/d4Goxq7Nd0X97E6v6fj0+ud0bi9vxtAs8XTur6Sl/1Y34fVCzPq7JWRe8AoZVVj2Dh+16LMvT+j7b3bSokknnNssSt719KX++Q13ScD3NLqY+CYyum5y7/rNGe1fZpV1b1xOcqzvx8dvPHhtYP7sT0PGD0ei4jsc8kTvG+uV30lmSy/VmSPApqGLKaOzufZT/MZ5beMCWmwAIyuCDBJ1TEjVh2Aqiyc6bbeT2HXj7scCsO2kWvnk+GLZfRIRIOr/TNFMWP0FXN2YlVQp/yhft0ZSEllF+WwBFBtMeeMRhKoitOq0a93793eC0Z3ldtuIFe2sWzPa3w8gMmFu9O09tHrdGHgYz6UfeenGb+4AJtNfO67z6faV4WL3lWdFdxM25UTpAVw7fs8DBhdtWd/cXvravRYOwmvBH++vb1NP+tnvab5M6N9A3ZL0KCCXxYezUQmrRXd4f+TL7+S3+9HVCTvHw2fJbaL33337XHCR4JVIulDyZ89ey7B6P0H7WhLp6+Pn4SuW0arIE5lkKv/Fqgzs/Kon86zzkcPPX+K+8hhQnvML3O7UVvW71ZfyjWLjICgPT6jAqNXrlxJEAp9Mwin08Tlzj65rXnkAH8vUEB2dh9j0bQGMC31/XxgdJH9S3T9Di8XIDAby8Pmi8BopIFoi6mIPCYA7FY/k15gVD6jtCHpo3BjC6Ctk3sGlj0qXEra3/Px0bi53lnypLa39gGhet+Bke45GFVZtQ2V111Ws00/p/viJlDpsiWnhs4QcE9BM7eMqv2a83qXxV/KiZ4/u+oK1Z1GrR7EW+nvdKjvD/DX2+h5TX1+z3SU5Jd4iDbLQjqTU1Un6lnXxw5GlzFt58zzn/HNRXnIWrJtkGMUuXvyWHNvYpt+CyPV+rd4U3yVvqnkLu2uLDk2Xc8qhZPWPnpmJYu/9rU/XS2NZtHArhDrBKsdmQHCGfOJoIBRZ8IKmlb3UAhlIacApqpsDlMWo0/dAqpt8NyH7J8EKwyk/IQgbNyjLj3vE7xOpgruHOCNSdEFqoNRCSH+PvhoyfPlzM62Xf24ZWjUbSfozCZ7jaavYy0Gd8Dnys3B6FSIlRN89vGCC1/11dtTBa/Gp9LBJ5EDlArs8v0CRmcTbp8w3VEGh7iZHC6YD8uz+HBgdCYYk759MTcTfm2sFzQN7TybQhufNh/wO+L/K7/w6ZwLD/qxbsfjRA/A6Ftv/nQFEkmZg7I/2QOYHglLqYSxxt2FrXj1fnfzgM5+X989abrmZa7Q0xq7+H1r+8j5asY/whj75EfOrS4HajJnlV/jKqtg17za3b5ec8jDgFHGAWsHYBQa03eBUW3Vu9D3GmYA3uXEFCBYAQKjQ54lD+1a2xwUtjKXEBDpgvl7a0vgSgZaO2YKtdF4sTxW3ZX1hgRIHgoQmlkewtInMMp1wGge5tCt9uKZhwGj07leorpxI6g03gIB7bl1kvc5zZaaVZbTeD2+u2Bvn4yq8rsdaD3PZHNY22a6oM67w04gq3V7P5t8n2er8Lp1pKfe9XvSqX7Px4dUUstcXtN9Rnu1d0vm4QNayxPfVuDqzykF35A/Pb9ouIymPLgTu1iZ/u2Dq803Ovg9x6f7jM54cEtmOY5xUJny16Z+tnsjml688XE3SCSe+vrXvzIFo+qUlIATUQPjoKQy8JZwcAJmZ8HS5o/jROW+LGODGcrZ4Uqt4QRagbno7OwjYijP6MgfNwGjKxp0BacyXcBtCW5vT52Ay4RdoulFo+x/WH59gg66djDqdJ6BUd829i13MZoHMPnKTYrd2zIYvQtmgQnnlR1BOrEUeptdYOm6AK6DoZngkonfJ6uUhW/Re7mUo4VEvmfHzI0J0q1g3q8pE80uWp5U543DBPNCk/9zYLS2P/mwWw6cJwVI2tb42mdU9NL8e7SncslE4LE9TABTWjrDMspW8bGIziTK/p2338y0TtSTgDYCmJofo1I8tVOCFNxBWdruEV8xvkcC3I6FYjTG+dLHn3ZKWNd5kHwdKU1WK3izGvowHgZGB39LZg1hu85u8DBgtM2t3bPpV8quNw7ws1a0i9LybXqszygbBTA57Vz2uuwWb4oPfP4531YeznEqfiluGRX/eT8XuSl67WYtWU+r/WDUZclMroi+M2Wb7SpgNNBo8u3NG5EGB4t/gNE8zKG4beVRtrZNvyUfJANEO/lsL2O5Tj1VAZHLkEbPdR7ofXqW57VYc95xfSufU7+/jNH2FrTKuG/ZSDTeTuvD5J7ziNNw8GQ/9MF1k54bNJ0AuFGWnfAza4t8LqXjXQd422b1p2zMObzkaFW9/ry3s9JGOm4YdbrfvMrxndmar1XzOeVecLJkY875bvEEjLIwvR4ymQXrB++817Jt9G36mWV0xiuV5pJRVQfjJuELXCyy7dN8RtG3bsA7agaDR/7yL/8swGuPEASIdWU6mK2nJqqMIgL7NqoaWMHXbGDSpEsgQ8GK1efOJ2cS2bbpZwK1CiSBExfELnR1lrbe0/Z8LWf0oTP+eN4spz6Jk1ELY+kd/7soziZk3HKVv4tWG32eWEbrpEhl0Zl01n+ukdpJ/nlb9NREkZVFiXi1DTh7XxPZfXKch5xWVajsCPANX+AZkFW96otHa1fFlb8tmfKu4J8LY6eTLOdjshr4lnCoAs7pINouZSoZdw34aG9pW60qV/Xb/44xsG2TmjLE628LsiVvoIMUvrecoM3iiF8oz3/ms59PIXjv7u0Uencj4IOTgG7EufS8o2MpsYxmaqcIEOHarUjOzocE7ZweBLhFWHJPfJVJ97uDu7dz0LooAUXnJ68H+HQZxj3Kpu2AZtqGxYvfXh+/Exj3/KZ1TtTxklzgPSmWBC+hRLP9G2B1+L7HNm8FFCtgoIWRbdO35xeQRj+wekDHtHp0Grqbhc9/553ZnJ9ZS53mzr/VMuo7S5obrT5Fz8utaomml/yodbT5uLa8zQBFlatr/oBnW/YHyWPGhLGhrA+ufNjSj8W2ZVqTw2LEvTu3b7Uz6QOMJo16oUNWdSMKO1d1zjl9JFPEJzVP9tKfRQdLj6rc9szuThj3RWOX/S7HnF6uS2d6sj7r/djqk45D3np2q0zxXW2H9znpYPp+xXd97td28Vu0znEGjZWx8zZhFXX9w/cxVn0bXXNnpm8ERr0dWhRrHL38OteR8np+Pd67+MHnsOobx4DKiNZPYBoyrVs+b0ZmE7bpOZseGYF8kj5XWWqbL+p51ukhmcK1loVibSBwH/kEqn0XmUVhBgqGXHa6QD8wyLCMOpMq71ZVdjOmqUTeEqou8NRRriUxLHl7Erv4GDoDOBjVwG21U++JeGIyTWC9d/f+nbVPZjzgZYpwo299W91p5grJJ1kFo3XQ1xN41zKafdwDRreEjo/DYWBU4MQFoI/rApZ3j3odY2iT3RVL9r9YRvfx1WyyVZ6qgmXrvvjDaV6fzd+2bTZrm2hRBZGPs9OoOpJXAVqFduUvT/I9U7wode+HA4ctRe111MUc7ZHAQVgo5ZJAmQQWZbQt++abCRhFaWMZzbkVqZ0asHs0z0h//bUf5XYnih6lfvLUmZzvly49nmAQn1EAKM9SDs9xrCjPZCqdnvaJlbvTVzzvAq2ODb+1LS/ASd+UgzMDVIiQ7qvyTG4eQFi+ljlG3bKgI/HkrpALaCxmCNb469ZdyZb01Qq+yu3dBPiTrTf5tu0Bo9kOA6NuUfCoauohjRb90BY9fWs+Y8u89Xm9TxbN2lvn05iH9ZhY21nSWLXydAKS5OtyIpJk87zeOQibAYOZ/mHxlkqxLzJoN9vxjPc777xz8NjZ82kpYpuesT4aoLRtazYw+lFE1WscVvNLxoA9PqMuq6QvPJuF87LoM5/zyVlDdMxkXpVTDiy8Hpfzs/ZV+crzbp0TH4z+WGqgmfyeyTuV4f1Y88pibXT95H1U/a5jnXZD//fjSGf94ppHo6sNLm9Whrqcjkt2gSwzeGvGd2rf1riM6x1PaJHrNJzRx3FHPhtTazWvOxjV4vhoNy4KjOIzmjIh5I/0t55V3bWPXr7zQtImyheN0j2q5y2XFXdxb2lg1LPXUN+x/nzqU3xGvbKfNxq4WgoqQFLHaieGMLRteifuluB0n9HZYM2Yvw6ggESrrwnFGrCkcqSMH3TrkiZSAuO+cnIloTZJCdS69f7o/7D6LWB0JZAmJ0xlHcUy6vTKMShM6u1Q/7Pf5QSmIWT6NqQHmdSx5J6sP9piFWNr5bTv7Os6VmLqFL2dvv7MTFBXQTAT1FX4rXjLUn1UZehled3OP1V4zMBobXcty/u4FcC08M129PW6nIl/RDzglhkHsgvY6r5E8axHSS4WmCb8AD9sZ774wicaD8RJNAA8tum59+Mf/SCVvI5WxDLK81hGUfK3b8XRdPH37PlzecY9z126dGmAPO24KM+o09x5zReCaQkJsCxruPuTQhvqo+2083T4rgI6uJYgJL5z/cPr15KMAGnqVBnt3PJmFfa5xHfqHfe6O8CQG32bavBcVwIDLJSk6c4bOd80qGYZbTy3WO1pN64Rjf4NVLnFt/KreKnyYZW5VSlV2ZXtqBa7AkYXnlzAaLu26zM6n+vrfM9VZlS5N8g12rFYZBknLXLwa2bsL1x8vFlJg2+U2gna3Y5k96k87zeecd/grKOPx9ahKw4GVzKij79o6TKv9WXLJ3wORle6u1v5NG7ST06TmQwVP2/JKdcXOzxSxMysjJW+3ViszGRt9qMEAPrcS7qq/skJS45FRFf38cyyyq6b5rPPkTrfV3zak7q77qhzWO/P9Maw4kahs3nqcy7bZifS1bmQbbAjQbP/kS8XfsZnlMUq59LnArlvp2s3RxhGOkFGQ+Saf3bwXYmRqCfOyW0Hy2j2teSNjeXyKD59RlcMZIXPhJHerIq7NtiJWC0bmpxN2PbtaVkPOohSm9xnNMvszOmgbws0+CTcmhACo7JACASp/rFi6eBM1/W3mrFd8Liyr3Tb/T0Ho5snTHUw6iB/JZg6HWe08WuHgVHnAV940H5ZQbUlUK3e1ENSW+eFGVisk51nHIxWAVQnYS1/izdn13eOly2Fb9FvC7hWy/6svythZsK5XV+iG9fCVG/NwajXU9u8akMH31o0aHz52wSTtuNbEJAsgKIx2/Q8i2UUC9Pzz73YfENjqd1Www8SjOIzqjFsFqe2/X46zqbn/VMn2zGh90JY8gGQnj9/PsuSG0haNQMEunJ1ZSGArLZxj5W5BLz7y9FWrucpJFEuFnFt3WsbNyNQw0cVoS2QStv5EEglfhftpOxFu6RzCFvNB1lGXd55wFxThodH0+f73ZlV/RcYTeAU7cU1gv41V4jmjuDtrHyo3y6bfR657JzJrsH/JaBGysflc3t/DUaXwKJ1QE5VdvsWZ6LrrN3LHGs+apIpfId3GRty4Oo4U/KM6lAG3gWM5uKlg1F3P8iyD7GMVvoOGhb95WBUdFra7t+2LcQ+tipP+k59n8nQKndXOKA0YiaL8pqB0aobnW9cXno9rpd9PAeAK7FwtY3KY10tqLt9afPMfTyzPgOjqnPU3a2WPn+9jfl9nDDUelvpLLq5bvYyNP9oxz5drXIERmv/xrslZuGRkFsCo7jxOBiV/HLM41ZOLdxqu7xu3Jl86x6Qq4V4Lv764p1AveTFkg1Ji4PcMRAYHRWUvFMzBq2CZjYAYrLKoLVjntqpMcc6GtMtEamUzLKwpegrgPJJUZnJwV4FQC7EglOm223e99oeKcstoLAWoj2/Y1kJbh0HKmFY65z5aLpgrJNfx4FuCaJafu2vti01qRyYZiLbEq03GzMXAlIaLkyrkHK6zWjr5blfjAtEVw6VJrrnfKQ2zHjf21OF8xaPuqz3OSLlW+fP8vwajG7R02nmwNPdEvSMFlStH0tAIeOnozupp4Gx5uME4GRr/exj51uQYVj40hcpnsM36b333xlWUcplTZLPB+BMn8ZHj7Vt/9gexarHtimAMQFlt0BS7r2ss02KKti5pvkxFo0dDIpeCua5/N77432sntQN2OAv9cqaKD5mHqUloVv/FRDkoJQ6ZKWlT3kaVJxsgoWStmpuePt9vuX1APFbSjz73DsyA6Pcog7G4r333ss66UseZ9kXdJJplU+mc6FYiaqsdJ4d8yeyIrjyfhgw2p5XsMAcZC11P7xldNY+WcSkZOEzxh0egE4EYOW9YCRodyoWS4ypUjuR9D5pWUCLjCiHHQda21SzwSi90CJ/14uTCsZreS6j9vHRbCxzHMqJOC7LVJfrhh150/GCPzMDSs5vmmOqq/Liqj4Doy7X9a67oWUfD+1P3wnl2VwMhuwy18AB5jtokswR/Xba0I8hnY0Lz1b84uVo/jpNPbJ/zDHjPfGL0zDL7L6blaYIXsqXZfTju3FKHvIV0WN+7lq4S3/Tdjcu+Ri5PHskovZ9AcTOFB+9qzzJgFHhN5Ut3m0gNbCdtukHI/dOzZShM/7DKFk1yre3PNglrXqHJL33CaHOVNA4F0JrBOpy7gAAIABJREFUs3cFUWr/vfAZ9S0tMYtbQfJdq8QBkzOFWykrmKogZhfkdUf9PglUXQWj471ON7dWtsnV3tRzQ0n3yad2aZL5iU/7hIPzg/hAJn73y5VyHm2YpDryvs8EjOryca0Czu85bR2w8I4s67XMUV6JBq11elu3eH41UU0o7GtzFTTLs4vyFS/6eNZtPBcM/nylzxCqJRsF1+ERBXiQnF71yc9StGNsH3RhD1DjqM9nnn4unyeQg3JOh0IHHP3oxz8Y0fSZMid2QJ566qkDhC2gjW16/p6KE5l0zj1WUfmMCiA/UnwuXQZlO7tPda7C8ecMMKi+ii+xGh7tvq7Zlugz4JK/CpyiLbLKUtaxE8dTeGJJlaW2bee27XHepY3QAYtD9j0AztkAM1qEan7If0ryy+fgg3BvcBlXZZmE+VY0PW0A/L/99tvZJwCWwCj1aDFW573P9cqn+/i23iNLguZw1lE6MPjOtp/b801Jeiqx2vdW1zZYFb/v00UoQcYWEMpYi0/aEbYty0PWExZ/6MYJYckT3WdUYFTR9KPOvqP3vwNGs15LfSe6rOfxWh7M5MZsvKq+q7JkyF07ga7OLedL3avycHaYyqw9VS7P5Hcdf34T8LKWf8tTKbt6rtDR33LCUqWXb9fLVqo+CEDlO/WkpuTZ3f+kjvL+rnRB2fXSc07nStfM5OzgswdAqh8yNgkAjjILbhMWOR5gkQ8+o8gyLKPyaXfaSA/Mdn9cd1Z9w4aN3J8yW0pIAO2mpQ8phoo+3/PdcjZ9kroHQ2XS+xXzmJnXmaAymIOTKgz8WSqqYNQFocCoE7XW6wM8O85wxsSV0JQv4Ohm6ftxwpGDUTHczuqtryI0qX014AxVhUAFSruTQ1cWy6jTb3Y2fb5RwKgLhcrMK/rZFni2u6w8KbqCatFiVo7oyl+ttMRgvPfzRFv6ODrd/HrlQ9HeLUA+6TVerox1TULH+1XrquM3e3YlgAoY3RLwh/HBjKdbPfNt3S16VeHoOwu0TYKjBS8RdNMczdNKFD6f0NW36o9FgAdCBmsmyvuVT/1iKnuUcnNQf5BWuh/96Ed5HT9QbVdT5vmLFxM0PbjftvXvdWVIOwEMlE2EvbafAaMKxNGc8/nrYEBg1LM9sCX7/e9//+BXf/lXsj75iQIi06e1+4sC6Lh/Jqy34mnu34poalnTBEBpx62wmMmam6mt7rRsAJTPe25tFT9m+y21SYJW8xl13tZ3QFC+Z9v07V4DKZQB+AeM6uQl/gqIai7z2+e1ZKxbbjQvqsLZkq855/eA0fVcWfOtg1EHKq5XvJ/7ZPy+e9ST25Qc7dnHfyULeqokRdNjGeVZwGjyfQQw5fNRyUrPmc/obNyqThw6TcdWdqCyvc29+NTO5KJ8Vp3/Rcc6jtP3USEdHEhnVdmq96r8V1+yjxPL6Ja8rrrRZXNt49DDBYxWOY4b2Kz9nkJrNhbMvBa81PrgeqzqB6en15X8v+Hj6zrIedrlPteRjbqvezknOyAVOBxj09uq9o62mRFKejjLCTcoyr8VQDSziIRlNHd5zHdZclXypOqMbV0Vd2Ln02ML2KaX/EUW4mvd2t6zw4T80/PU4+M3jgMdA1Z8RiWsfICceIc1vE7UHaFYA3GKZU8gZzCubWPrXhWedVLOhDDl5SQLn62ZpVV9VP/JR7o1WVeTU5O8Cq/J7yGgcrT3g9GdCdXpNpi+0G30z+oVMFr1N5hjrTQWi7LTV5OwPiv6aFx9suY4zONopqtJH7c1bVxUte8+FqrblZoLA5/kO+23AK46vt7nKgRr/aPfyLYepV2f2e3F7MriQ6fxWguDw5PeV0Ho4I2VqbaoF2to81NFSB092oAMHwHU9KXsKT60cQwAwhL4iZdeboA1FnU880FEx//0pz9N65Ii6QFnCnQDXGJRxT2H58NFNYEbbWLlTlkAQ/pwMYDr3QAESuAuC6Nb4pm/uejpvkkIQwXyUCeJ4AEX5x4728F2S8VDWdRzNe4jpKkDy+3psM7KaZ/rKCrAsaLqoUmC4749la4ogJUOMijzrbfeyjbQfmiQFre+LYySFF1zjnYwWuWkxnwfGKXeBMZhmQWMQsd22lXLzSoQr7k0k4PVlcDnVp2PU/5lm7PLxpyHZat/KaPJmQWQ6HfjteX6Mn8aCNpvGT1sTh2J1D6MiRQ09Qisp0IPAZXtjkUWdAOMMu4cB5pKtfs0p3+Ky9Ke91XGgipvZjI13y9uWLNsJ23ey0qw2/+sS/K/80/Vw1vtcT2S9RQfPh//fX0a9CzyvcpQ7czNyhL/Ol01nuKHmorOx5tn8BlV2Ssd2QOaxPOVT0Rf5I/40kHZaIcF3OR87eBqad9afzofqz3SHclv/X3XJ7X+pjeXAEW9l23q+ExW3IFP+t6tdKFkJJmtGCJk691bwdNxHKhbRis/+FzO6ia6zMdIeZnVHiyjalO6OI0AqKa3sHQLjPLc3fDJ5m+2979/9b/mcaCVMZyQdbCd8R2sroXN/FSGKnhEvDEJYpL5aj2tBwNdL2WqDTCjK1sp8EFkS8Lq1k7V50nlRWQfICk6fEbrQK2EcB80n8xZXjCg+2FUWo6TPPLRxUw56N+3Ieu9weCdG8aYTITD7N06OVeC1iymqwle2ihar+hWVspVSIrBZ4quCix++zZjFVQqq07wurhwAaF+uoCoinDG006fmaVgRk+9489XJUXdbcI3EOrWe58HlY6aN972Rr8mHH0HQdsomuMCoS3Y5dTw73EQRjt0mo/TV8oFAMTRngQwpe9lbNNjEb0VIBXXF8CXnpWPaOZzJIL9LhbKdhwdyji3cwCm3T+Ud4l2RoCePNm2WLkPiKUPCQA7GJSwVGqmTMcT5Z6L7VZACO/zrqL/78d9wDHlY51lG+nokeMJ6ACRzz7/XD7Pb9Gf9r397jtjmxdw+vjjF3PI70Wyf+iORZnnAKC04W5YIPg8CLcBrMi3b9OXk8214Zln0pJMHXJLSOtylKNcqwKs4lMBcfkqDuEfddIX/ivhPfVCXwVfOa9oLKlXAQqVd11ebClzyTnJZ5cBel/3qgxxGVlTmVWZsq9tuqd+uP4RyL7T04RpbjEGqj/BTKCRBFYRKJf8jpU7+Asfu6R5d/tgQzjns8DbZJE9A0VVzu3If5P5MxlSZeKWnPE++TMzevr4sjjV+IinZv3wMVvJ0LCM7cqgpQV+z+vxMry9Vc5t9X+mV2q/1XfnxzXvLQshvav21j4NDNItsT6PZrR/2HGr/KHfGgvPRqM6dY+/ypdLIF7KisALWijwG/ek2zcjj3PIH+3KpJwN+ZML1vhX++5z2fs2w1m6P/BYpv9rC+GkYXcBky7nr2RbyocAo6O+v/ja/50IyJWzK0Rn3AGQ+upXinRrgs2EkDNDZZImJZZoYgePap/e1720sndkXSdMMmN31N2arLMAIW/36H8H7LNyatucHrC7D2IVJlIudSItIzQPWBltLCcxbVkiZ8Jkpy02rltR5s4PVdDlRJqA4QrAnF61DbWdDgxnz07Hyh50QOeTzNvkvO9jV+t2Zac5c1ibXNjM6hFgU+BQFd6u7FfCINiCd48cbYu15s9JNHsDQRo/CSa9qzbo7+3wITp+nICXvlPQO5SCrKc7Ui5NKX2ECdvfzz333MGzz7yQQA8Ayrn0CL/3L78boOpWlsSZ9LSP6HmA2PETp1MYCbzdiKhl6gJIqQ/tvWMJ/m7cuHbwxBNPpIWTegB7PIvvJu8pjyjvAOQkk4hqT1B67rG8zru0/0IEUAE6n3zyyXz25LEe1Z8A8u7B93/4g2ElFThP94EAK7LQJpCNvKrkRT0a9G/tP5NtAWA2K3BEZAegIWCJ92/dupER7/ynHS+8+FyCUoEjjaG27bTVpfmg8SDwS768EvDQBsCrYK0WCNb8RbWYE12qf7d8qmcKeyzEZ0xu1/YttmY6YK1TmmW1znvNrxVwiov1tz8n4CzLS7aryzS+i495TgEb8GFa/sNHOBdNPYMEYLSlduqHJzwEGJ3JF9dhte0ViDiZRbcBguzmTOY9LPhRMaMtHYxK7nh9Vd/P9AXGoH2fKs80ztIdlT+qrjisX1v3Va9oXHW0+MZlurd14Itu9R/3zC3AdYDuV/04G9NZmysdxnhYtIrrWx+vfDfAaMr4AKMu44+EHED+3A+3Ey1o27xoPvZHPl5O9PL+79NrK3xjFlyfw4O3c8HX/H41P+X2tQNGv/r1P42yFzTNdwlCtzD5RKsN9cbVBs06VQfMlTRgVI1OZduTTM8mMu/hcyDLo9clwvpxlz4RRByPpp/1w5k5BXvUqUF1hvZJ7uWwbTUTyGpLzSZQ+wDTzGg/ytxwc6jv1Ennk3PKeN1IO5skexk15oWPlRTaltA5jD8cEHq5ar+USu3PPoHtz84UggvEfcp0a1x3xrBfWPF5v1b801e8wvPqn+jA3OS/Jri2YgU8MLJ6u7DMrba1o161oymeBjqhbQZ09FWtzxXd05yhPMBobj0fj6CdsBQePfZo/A4rayjvn7zxWloCAY1Huk/hyQChPH/yVFhH04cvTreJfjx27mxa9QBu3PdVPeDwbpzsBJAE+AGyAHt8aENuRwdI5F36xPMnY7sVQEeZgD22ablPubQZ4Pbyyy/njkXS8OPW9/QPjbIpR9Hpn/zkJ/MaYFig7v79u2mxpZyUkzE/FSCT/qhh9c1AgSgbcAMAB0CLnuzEoBy++c1v5l9cA1566aWW4zTaRxl5HGWUQZvywIAeAMYzGiONIWCf9l6+fHlYQqlLtBxyrm/pS6FJZsrNoMqvffOpzlkBGNcXQ/7ajpHXsZTRtqGrfJdsnb/TrlZ5rYWb9Bf3AZfQUCeB0S9+Q+c2j9q2PWA0+Sn4KhdL/bjbn8cyqjZr/mn+bvVhJntqvx0U1Xs+R2c0dPCiNrhsS/pZoI5bRquM3JJ1W2B0px5jmjputW3OXw7m1f8Z8PN3HFQ5jb1NPlZeXi17B5SG24bTtfZTfavAzmW/31NZwjw7c6vnFdUcq+UMY0YEnmYZHS/oOcBoZgUJtxPtPOU7AVpzRyr+qeyKy7wttZ9Dh8g90AJjKWeMm4F5jUXeGxZ5wzcCozwohTdb6VYi7VPEW8w2m5Q7E6ZbRr3hapsUgk+aGiCj8gbx7OzxWmYDl7s+H95O0URt0Ha9TxKnhfc9B2wiNFeTYnLG/EqwbIDRMTHtMO1kcgugmTGTT3yfqD4OfPd8iC4EKh/sCM9V3oFmbRPjupCu5cyUkZettu7Q16y5Lpz1nIDWFv9Kgen5ra2IWb9r310QbQnYXeG49hGtc6RZEe8NR3cFqUh4OU+3+pvbiv5L2WzzaPH5676XmmPic5S5eETR75zGBLC7dPGJ9Bl9NKyVN6/fOHjzrZ+m5TBPtokVe24lBZ8meA0LaeOHIw38xTYf2/eUTa5R5QNVsny2weXfyTOUMbaAWDiHZWakXQLcnmpb/AC7Z599NkAdW/XNl/InP/lJfn/xxRfTof/WzTsJ+nCRQBaQ55T+QnMEOL6vAG35tB471hKjA4zTcnsvLJ9s4Ye/pkAilkvAp1JiASAFchkT6EQd0Ia6sdLy/vPPP5//ZY2VqwA0wd3g5o3wX41PBkuxjRxAlnJu3WrWYJ12RVtps8ZKKavE1+IL7rvFQvzhSk8WxMrnVa64Nc3nz8PMcUXT+/x3XpX8rTrFn3fjhVtdGJt7QSsBb8rlvvRIG7NIR4a/Wlj1k1YdjN7t9H0QPnZNjh++TV/lFb+3LKOz+bglY7Zko8u7lc7oBVXdWsFYvlOSkFe9lrqgy5Mqg7N/Rd5vjZNfn/VnphtWoKb3ydtQdVaVnTvYwuiiZ52/Un+W/xWMkrez6qCZ3pnpAm9f5ffaf91XXlGfY7Xs5M8JGM25GIstt4wOHuuxMoBR0dnbVMexglHx+r1uDMRnnne00yK6YYxT21e81Y1dyPehK9mmF1jQQMwmVRVAWxPnYa9vCZ96POgKTRtDaoL42ayzAdZkq8Tkt8BoZWIHDNyTsFtNKCay+ft4+Q6+/OQOXXf6epTsjHasYGb1jPpKlK3AqOryhYX64oLQJ5L3Qcnw9wnCwUQdEFbhNAOQWyvAOgZOi5nFRTT0VR31ueDM9pjpsfZb7dsGavOz6b1tVeBVetU6K82wzDjdtVWtuShLpRRqnaOKSp7RKNvWHfQX3lsnGdf4y7IKveR3SZnLAnBRSoAjtpuxGL766qtJ83YUZeS8vHY9wSjlKNVQ9i8WXVgJjx1v2/HyGb3d8zgqch/wBbDKVXvmG23b75TBVrQCiGg39WOBpX7axPMASkAn9QNyZfmSBZB2Pv300wkQE7iEJZe6qCNTTeECEHSTnyqR+Dz3C7/wC8Nt4YMr72cgAHXy7vPhZ/pIbMfrzHuOOL0ZZ0CncI42JVA8ezotnrLK3bx5IzMN4HfLcwBfBTvRtjffbIcG8C50w7LsAVzQj/v37n908Prrrw/XgzPdV/fEiRbEpGAdnwuLFX3xxxcfuy6Ahr7omcknwJwrcJeXlFWVeeV/n5+1fJeXM2DhbeZd51u9CxiVP67PKe04YLlPWRK8q236tMh3MOqWUQ8+2jrcooKKhwGj+2RflaGVRpX2VTZJTrqM8TFQ6iSVUw1RXJ+BUcm5mWV0pl8kZ7ZkbeULB1wzHaT2zsqbgTXVP+Nhv6d3HUCtZO4etwR/zvu7b4wq1vBxog01QKvWMfpfkt2PMetg9F64Q4nnq251/tssvxBOz1Fm5lfurmIcOuI8K2PcANNmiacM3JzG2ANGfWXpliwekjKaCYrKYA8DXPaVkxOn52/Tc2qPr+gdgMxSB6kdKZAmqYskxLLfk7OFK4M7ffQuxWqiasI7PQSMlNpgBoRy0MyyOZ0oG2cfj/Isqj4ZpFtGXams6FHcBrbGrCZnrn3cnNTFZ3TFmL3uLYC21ZZh5es0d4EpNw5ZeWo7Z8p0q/6ZoHfl4nTUWG+5Cagd4l/vmwsc5fXkPs+KtwUuMw1S+oK2FbmABOU3sND4cOY6kn23EzEajZpzuSwCEiJVGfnWPta2+/2YS87zFq0/85nPJCDUGFPmtbBKvvX2z3aAED6jLUCk5flkjcDzdyJ1DsAPoCYLJIFQADssm6ycnQbULQd4wMcTT1zK99k2xyIImPz2t7+d/qyUB9jAUgqgo99sj7P9zvcM8OnCESulQK9W97Jo0p6f/exnSedXv/C5BIhYgGkjx59m9HWAU7bLAcP8h860lQAaQPSH19q2Pu0DdJ4L94Q2fkdWAJgyALO/8iu/kvWMKP57LUUebaNcAqRoz82wjPKOtqY/6kn6cScQAKdOypK11oOj1NehEPocrQp0Ng8aj7fAiZXCNhnj87LqC/Hwlizh+mGLV+pWHQLPolEueno+Wcqi35njliwJ8WkW9uZGJTDK8+n72/PLZnJwMm7UPKldzlWZ4AC69q8+O5M3uqZnNU9FO39nBn5qmVWfVznkllG3vrn+qPLXy/AT9pxHXMY5L1W95O9s9bHSZB/OmNFkBsT31eXtdayR+n5j509t8rYJH9S5tDXXpDNcFgvsO1+pTSvaWRYkYY+c2+ETLcuoeKHyiOtD5wG1x2lVwbKMBrzH/FIyffE+8kjvJ226BXWpp+84MAdlGfUBr+ClToDKdHWwZ4O/BQAkyEYdyt/WrW2zsmifBkdJb/W7KbrFD8EtfBpkf3YfGJ0Jj8psj2AKN8tgpV0NunRGSqBffD53aN2j6f36ipZ7Dg3Yovk+4T8myobP6JYAHXQpSe7r+Op3FdozAaNnfSHiwobrbnlZjWtvqE/AWqcmm4+JQKCA4dY7PsH8mR1h33lVz9fJrNQ1LrBkkZRSVf9lNaWspZ0ttZBbRl14yPIHaHBACwj6uG85ta3wZYtKQI1y74XPKR/5G7UI9RaRjIWRLWt9MgF891/Eh9TzXZ4OX9Hceg8w2vqloJUGtPmvZO1Ypt67/H726bnnXkjw4BGY1McztPtuBEpRnqyaAInvfve7B7/05S93kN584GUl5B4g13Ooch/AKWEp62j6XQYNmj/nlQR09D/zpsbEBuRqvEUzDCfQ7UgcK4oS4BlZYfl7KywUL7zwQpxEdS7bffHipew7YFi+qNT3O7/zOwmuBaBYpCtXZhv/tqC4ERZYwKjyvlJmuiX0DAJYjilf10+fxI/XghZ6AKjzpcvXLbmz8Pla/mlOcX/fHNoHKKqMmckxv+a5GtW3PPI1PoBLPtARMK6At+E3GmyoBV76jvbFH2A0reNYegCkfXVeTwjc19aqiw6Tu/tk4Ba9XNf5vNc4zKxhq3Z0cFABo953WcP3ClbqCUiODbw94gfJyqqL1abDwKS/p3cq7+7o6OLK5XXV706HCiJzXhTLaK1rq+5ZnVv8sGqDxWCon5LFK10a7k55X8eExxRHPjwI3/zcMYjFcuOFdYqyGe3UhyoHHNuojRwOkjq2Z5mQvgW25DNdtguEDj7ofKeAq+Q3wKgq1SrZfYl8wKuiFcNWwOi/twDRDMBlXR2M1sk0s4zmYPTBciCidqaCnuQRWynu4jPqDCK6OH0kYAYtzAowm9DkCXR6VJ8mWYIrncak69FxLhx8kldLco1md+FQJ3otczVuG2BUE2BTeBzis+rCZMvqUXnDBZiErwCYxmYmVHwsnT/8erUcVAEha4vTXO32ySq6VGFd26e+ySIJGBVve7kzYa2y3VIxS4K/Eog9jywWQua3/CEBmTz3IBzyicBn21fplWijfDax+AGiFKmOP6TK4WxvnhUQA0Tdj/9YT0kdIl/NVPbhS8nzRNPznPKZpvG2uwbQNgAYn2s32qlCL730yWZBDWCgD9/bHA5LcYAFjh5V2iTK+s53vnPwxS99KYEjIFzt4z3aRsAQ7f7P//zP3B4HpLANn2c3B114XrlRCXRqIKa9i2UVK+ylC+czIh//U35jzeSdjwJk/9u//dvBt777ndyG/8IXvpCWWBQC2+kfhY8VVtorH17N8p544sm04tIf6lWQFdZT2km78qjRAPFafMnCDV0vf9CCvxQwJVB/HD/d9H9rlhEdUXo8jl9V1D1/t44Pdh6qcmINMrplsex6uAVb/DpTfPssn6786rz0sho/NasxH9WdvsrxW2Dc5ybP8h7HgObJMT3zgMAr0fTww9EuUAVG3S1sRpctgDG77rJ0i94ODGZlHAZG1WfXiRo/rs3OdHedIV05k2/Sv1X2On8IUwwQYvrSZeuWPnFjAs+44cDbWd+vgMr7XPGJ623/7v0Y33s0vfTJVr313arTZrq40jF1R08q77rGaSBfdZ7LuaQYlJ7i6W4sVhO8hlxr7/XsEGbA0Nh4m6qeFu5xHuSZo7HoTtnSsxaJ7uQb5Tv4J40oXd8MHdZx2UdxAt0Yx//x//xZvLMkY50p2H2TbgYUqll/3wS1XfR8rJ7FOwMvLlSof/H/aVtGmqACo3XgfYLpfe+32uuWN65VsOCT0QWnM7tPdn9/1IFxtPueOi1VH2d661MZejouxTJ5mFKpZYy2dGbx+95OFy4+vlop177UieZ9mfVj6/3aHhfoMz6rQmOfkNjHp1WYeftmgs/7J36UYHbfNixcClrhHVlw9I6PX1XO8L2209k+qhZV6rl+/WaCMsBSRpuHZYwtcQAOdZ082Y6PbJHFLT0UShig1HLYLdH3sjZhQTp/7mKCKFa2vHPqVDux6cMrVxNEXnr8wgBPtPuxM+cycvzRyOnZ8nDezXbQ5hRqPepZbhfUgbWS1Du4AlwPH0vNHyyIXAMg3rpxM/xQA5RFNHkexxlglqAgrI9cI1sF7frg6pWsA5DHhxOisCZ+4hOfSJlBH6gPX1CeoR30/3gELfHczfCF/bu/+7vw/TyT1xX9T18bHU/me9QrS+2Pf/zjENbH0+JJXwGhfHifOukPJ1oxNgBalQnAxXeW63znuVdeeSUtumzPa2uMXZlbcfITz2IBF4jWffEDf6E3/VDbsFSkJTqUGB/nN/GU+NHloMZAQIJtbn0Xf2vBrT5WvnV55mBqJt9c7vrcF+BUnZpDspKKjxRwKvle5dC9oAPvMn6ptzqg1Tb9I+GTm/X2/L0Pkzqv1rVPrriumD23jz5Zz4YbWu1nld0DdE0sb75A92BBB6RT3WMdmOmdUaftFs30j8tT5z3V75hgRr9ZPV6m85/LdX/GMQP0GJgi5GwFsypPzzmWcDC9pSdmMt7HR7pGBgyVD20UkDfykVo2otTR4QaVx+CGXGttaXrCcZKPq7fd21X19eizku2bnsh7/aQlwGj2pf8WHeVbqt/Zx6//5X+LZ5ctuq1Kq6DQb1/ZrgrufkSHMu3ODFxv+3iZdYLVsmeMWX0fKziRMhRTbrXX31sxzyT5sZch8/Vs0mWZFqBUwW5OxACjTvsZ+FqNzUZ76gTcJyCzrV3I0VcxrwuBKmxGeQUMq09i/rqQkDXDhcJhbZ3xaJ04+u31V/7Z4nWnjdN7plS3FO2WYhEQBZAoH6S2oAEHEjj81alFPgdUnwAHSjl94PqKne/8Vzkktc/US13hnjiB/2dLxE5b7kTKD8Aqz7ilAgDH9u+dADvUhXWNa/K5u3H91sFnP/vZg7PnzvTF4EHe+8lrrx/88Ic/PDh3vgE6pdQ5+9j5sIw+kamcsPK1umXhbGBQ2/QCptDwww/baUznwhIp2okGFy+eP7j+4bXwy2xnwzvf8Bv6noiAKSySbCdh1WU8AYk/+MEPDr74xS+O7f833ngjt9TPRrJ8fD61Rf6jH34//UUJZOHag7AiMy5YVCkL6yc8Bq3oA5ZN3pef5g+jLqWmwjJMu7hH39tJTfcO8L3VVjtjA2hVOinKpr2UTV3/5b/8RrpGUDftuRr0uXotUkKFhU88AfCVvBIghHaAZaWk4vkEq+Hzyl+3isvaAp25rnlSadzm1pLn1unRrGNaAAAgAElEQVSven2++/xT+zblSH94Nr9cKavtqf+wAHV5Neoq5fi8THnW6QDvJT16mjPO8s5Ieu0QPQQYdR1ymN6r8mGLDvuuJ3AwOV3rr79nZcnNzcfGAUnVPRXEzOp0PnAA5s/Wca262++73tmqb6ueKvNrvf5e/T77XX1GXW85jtL4z2gu+vozTnMvswZoaz45Hsl52I8JVQD4oGcklW+pnWIXIBcB67gD+ZVzz+f3TH9Vvchv5Efqr74DN/ijZ2nAzSlp0M+kH6DedqxFh0dI7TSrxBmgKm0npoPRSvhK9FkHOWZzPXHbSt0FYAVgswnCO5WYuRIo0cQ7gLVHoTloFEB15TyjUTJN2ZZ2Zs+6um/EILiB9NZRc+A135ZBy43UT2qP01/t8bbWMdkH5FZA3XyJBEZdEKwAsI9hOYFJNKxAW3XJJWQ2pjPBN+OhKoicX7xPMz56GEC6b2I6jx82gcWjekfKXPymOZfbp4pO7PkQARo8J8sPZeUpQWGz4fmWk/PuastR4FFb87xz5XJLHq8jKk+dadHj1De2LuP3lbBwcp0ySDkkC4XyYQLG2EbmXrOm3sx2fP+730uL3idffqkF+BxtABtQSzsuPfF4C/IJy6pAriLXaR9R+rLwAd6wBBJZjoWQ9lCXLKuAUQDW5Q/eyzqVzxMLJ0CtWTZPjsAk+vDaa68d/O3f/u3Bb/7mb6al8fKVDxKsnomUUNQLXSj/zQCggEDlKz0dYFa+q/y9FwFCORY9UElJ+wWOrlz9YPippjU2BAV/z19qOUdpb/qf3m7BW4BPLT6o8/3L7yX4pA7ApxYq7737flpJef7UYwE6w7LOeCohP/VTHj65LZCqgTQ+7oYlJeSWTgVL6Tl+u3+a5soaSC4nh/lc11zTHHY55Ip3pqyr/KrApLaJdtKfYSXqMpa+PbBFykwuPhJuCwKhcl+g/Bt9bADt2V+dra3ApV5YXftXsPMwMsHlan1+iz7jup11P9O/+2iZYxOWLckdtaOOj8Z73wJin57x8r2OCsBmfRcfbdG16vx9NDiMlmqnL6Aq36Z1KD5OC8nPqof83S094/1zOo8yu+Vabar6RrsY4JCkhaXGpLz7YWzILB+xmF4blZaFm7eh9td1k8bH2ynDAe9l+f246dHOjg3GuPfDSJyG47ufwKSLPjn2KWtX9LOBdgaqjDwGTpO6A7HZWcSVIZ2oFRTtMk8zqzugosoxuN2B3/Nq+gB4Hweq72buZN49lsh816D+lJYBRuvk16TI5w8Boz6Bk06HtGefcFy1bwOMzt5fKYsOzn1iOg2r4K1ArNLIGX9LaFch4G2sYL22/7D7MwVWJ2UVtj7RUiH2aHiu81vALhdL4dM4o4kLbU14BV+ovtxGj8mtpO88J5AhYEM5AEg+bOfeC4d2wEwmUg9+uRf5QAVWtb2aJwcdacCM72zZA5Bot7aweRfLqAJsLgXIov7L772f2+P4jOaJN3HkZouGb9HgWPGwSt6P6HB8KT/1qU+Ns9+pi3daoE9LvXThwqUR/Qy4ct/RljoqfCAjWIrAJAAoQVWAV7bGaevtW5wwFVHz8WEbn231v/qrvzr4kz/5kxwX3rsVAvsXX/mFbCdW3X/4h3/IpPiAYYBgbqGHD6vqhv63I3Aq5y3LgaCFgLy+nzwVwVrdqsi92xH1nmCnu0XkAQAxBmfCbYLvvEc90JnPiX4MKnSAnvAKIDOPcD1+Mq26vHM9zpt+t4NvXAQEhkmGz33K5sN78IF2IuQDLF7V6US00RcHmp9SegK2kqHiX81bl/O+mN83Rw+bYz6/JLc1j9R+zbGhnPtW8BYYHXO4g1G25xn/tBAH3+GWkem+4n7W8ZBg1PsivVVlztbvLbA0o8+gZzk7fV8ZVSbnGBoYnelZ1037sECtt+pll3H7eGFGs5U+ZCwGVtg1QFUA6Lwza2PFC/CX9PxMrmsHSnynZ/wdjVdty+A5a7/TRWXqmuOLWfk8N4w8crfoYHTomdimz0M4umVUbcKYWncl6xjxrOZ/5Vmf5+KRGRhVassxrt1COqPN6mz6OpH2TaYtxqwMLQJ741cDUAYmE2mYhbAOugZgxpCzCeDHIjqTiIkE3ng3B7A73s7avQzkkkur5lmrbVA0/xYjyjK6KUTseNTDhJrAaG3DYULEweKYgH3F7Qy7T8CMce9guI7hrP/UJd8u9b8yuca7Wla3yqs08vbPhPo+2ohPvS91QVJ5qrarAc7lFK4dGiqqsD/D/VZH2yGg382fsy1aFIzDNZ3Yk5adHoBxPJSpQKmOwaQc+ZfKPYD3+eCz6NHk1C+/Vb5jbVS9lIdg07jhM8o2Tds+byvtqx9cSesmoFDKvfkpBjAlmjN8FLH4Xb1yLUEfOTs/97nPHXzipZcTiMoCKEstSd0BbVgS+WCBBFRx/CaJ9U8/1twQ3n7zrXwGayftpg3pWB9uMEr8znM//P4P0qpIWz+48mEGO336059Nmv3rv/5rWkkBsZcuXEyL463bbfv91vV23CZlyZ82fT8jPyX9PxX9y5Od4vPP//zPSTf54DY6N6CD1VZHhjbXhFNJ75df/kQDz/20KMAo2/WAYWihd3GvUBmf//znD85HND7lYWUFrOukqieffHpYClOhRBu4hw9u8wX+uAd4Ncu6FjHN/3c5mlXptsSLkou8n4ujfsKWrvsc29IfK1lnlpOZfJMyFEgQ77lBQr7MkhGabzmPTL9MZWwsunLusFAgkKnvPtyJ87zh92NxP/u2AUZZtPw88rbSRzLG5ciMDlvP1aT1D/Oul+X6q+ruLbk10wOz8eea5N9W/+qYHPbb65mBxYcFoy7Tvd+875bRnXZ3y2gFoaLpph6HhzovbtFvRiNt09c2ur7MumWxj1SRA8sEL8PHyMFHo90ygijGpo3vYi1TmTO6etu9j9qNwAdU4716fzI/cl52vec7oztgdAa4ZgzuoKHerwPiTF0nlQuL1uElCaoT3DtYJ4mvll0AZnkdVG0BKR/s3ApF7PStnco8lQGS+CXvmDM5z1Netb6tAFDfpq/9G5NuT+qnKtiy7xtuA1tCqoIltUM8Kgf2KmyccXUv3zUwSnu0pcY9fmu72SfvqNMs2LqWNOzWxNmEd9p6m0RjgdGZkFCbtmij+nxMKxh1YTsTGAKB0LFueSR9+vaJLKhca/zcaAf4Q0kqBRAJ3QGhABX+0z9ZK/l+Pe4RJY6FjeAcIr7liwnI4APIUhqhy5c/yN8AG4EewJrAKtY6rmc6I06qifYJ3AE4SVHUclg2V4F33nr74Bvf+MY4zpJy2Mo/E76YtJez6NNf9Pa93HrnTPsEpZevHvzBH/xBtpVxUeJ7pqK2YGm7jt4kOwBglDzDx4+HNSvoyHOiMVvsgMbnnn8mLbAAsW9961sHJwM0MhaAVaLeP/XKZxJ80Wb8RgGRWEQ/eP9y9gcXAAKvbkT0u2inU47oByeQQJOL586P1EHUTV8BiZ6uavj3RkHaEuZY1JaW6kTLwxpta8emnsj66BNjCTD69V//9aDjqezHCy80Nwi27WkDY61TmNpC5XqCfmjP+N0e/rlHErxDJ4E4zTHay3euy3LLNcZdlnbu8YzA9f2eEmwmX6X8VvKuT7YxHx8SjArYU5bPJbltyF9W85Pfqeh2jB0tYFRt+iiUqE5eok/4uEFr3CeS57uSfVgwWmWyyx2vdx9N6jteZpVjgNEqi/fp4x3g1S2jrlNd/1Xdrd8qR8Cm6ge1wfVLBTmuq2fyeQcrlI7V8lw/OD7Zos+MZ8eOadleHrqgp8Pbem6rH6JPHfeqgyoOII9rHRuNj9Ncel95y3knDRlhEc2sEWEhpWyNB3OozZE2n/VxvVux1IxejH+WFTjHdwDHsxt0FBjVIjj7om36LWbaul4Hezb46kxl6NWAmbBoHVifVewEcYJ5uxws1PYOB/SJaVzgySeY6njYpO8OvmZCQykP6sCOifaQSe2rgPGJt+rzRgBRbVulWS3ffW01YVyQbfFFdROQ5VOTdybcVpMKQGv/NakEOms5zndVeNV7MxrOlMLsuZlg5N0tMK92ygolnld9A2BHqo0EBbHoUFktDU87plPbq2+88dPcxsUayXasfDGPRsJL3mP7me1v3iEd0LPPPpPCAaDJ9jzX2e5lPARGmjD6KMvl3RawdCcBLOANkMtvrG7c4zfXG9hpPqXnL17IcrHYAWJPhKU1Ux8FEFKeUfpzI6LeAU+//Tv/V4tg74dbEK1O2T/56RvtFKEnns6AHoAk9fziL34mgQ9tgGbvv//BODL03Lk45z7AKFtO3M9o9Nj25vtf//Vfh8Xz0wfXrl9NMImFq6V6amc1UxdA7djx0wlECVL65V/+5XSrAcwrMToBWpk6KEAJ758+3XKsAhBzERDgto1XA3EsFAByBL/I0qsANeqWJSGNA92nnXFI/18sGT0YiywHlEPGAFmJEfrQn78sBLAyY+lk7AHXjOsLz7+Y9D155nRaeb/zne8FDX/x4LNhfW7AuFlyFShF2dStACel9NJiBKDu/piKOm/WesBe96nckK9bemHMpwkYrXNy5ubC+7RdLgVyidgBP1uTGeXH/DUwmvwa19NFpCtxfEZTPh2yTb9PB80AykzuzEDTDCgMHYXx4SHAaJVdXk9NjVjB0Ew3+i6VA6MtHTXTiy4P9wE4f7caiepvgS3pE9e5M+C6T6e6DlJ52c6+A+T3vew6hr7NXXVfrb/WmTxuxi71z/XxKL/HvlQwejvkbu5gFIuuaHMk9IfqrfpdfFN51elKPlF/r+o5dg58XNTnQTMzFmYAkzND3Q5VQ2YNkjJWBf4u19zaswl+fg4wqjKcCWk7goiPhJYUfWOeJUDK+6A+M9ir57uQUkCTCC1QJCGoPnsqIyf0YLSo37eUxNgaaOXZmtE5ma6cSFXrqAw+8xmd9dsnrICTX5MPbV0lO+NWsJf1WAATz/o2W51EPC8/yNk2vIM9tyqqHNHVeWtnMnSC+XWnxyZf9vd84s2ER6VtFVJSkk4rD8CAzoARWcB4rkX2Hk3rIluygDEi0dmG5d0EAuGLeftOnK8ewgYABEgAdAFIKONKBObgO4li9bPSUd7f+973xly5evXDrA+QAz2pEyCGdZCy+M418cjx8Fe8du3qSBrPcZ73I2LzZmwHXY+t7EcyUKelbKJuwAy+jhx7CXgDdPKXMmnv47HNDCi8+PilBFSvv/ZGgr4vRZ5QrMDvhuXv937v9/IdAbYrsb3O52RsZT///LNpjadf3/hf/5AnF5ELFED5h3/4hwc/e/ON5mYQoIIysH7K0geI/Nd/+4+wzP7jwW/8xm/kNjvb+NQLIGeLHlomgIxxwtr5zjtvjW12aE5qIMpHqPvCi+h7WR8E7GRZpkwsotqJYQ7ks0fbfKBcshw0X9I4ZSloxafR8WyCX40JfEJQGPKK06xuRCovyoWmn/n855JnLkfQGguEJ4PeLBgoh8Aw+cDKgik/XclR2qI0YLKErtNShSUxLNSap251kTz2+TEDDzMXd39H/C6rfZX10EHZItzKItlTfUZ35EAsUhKEBr8mWI+GU+bd8MXNgMBDtul5vurGKick63XdZb3r3gpkHORMdUsqo3UA0qxuf9fLTNlWUjvV+9J7h8nMGZCi3robNPRu7v40/VDp4zrS5XMFvtID3j9/xoHgjJYzea62eH9cx36ceZmXzB2Si65Dh27v7jVVJ7lOqXrN383+xYJTbZnp6TEuCsTueIFycTnheGYWxg8i4NL1pupFvrhO3+GPvlh0Pl1hDlsM7eCB6Azv0e5qRBr07T7P+e5ffPUrw0ZbgY0LlBlI1fMrhW4BOSKsnqvApt6fTTgA/bAiGfeogw5InIEqUBGDz5hyBkg0CauwUB/UJm1TcF11el1jgEzq1oHdAlAV6OwTNHUCz8rc6mfKtB69jVLzrfTaBndrqMznbdiczJ25nXcqjcXAElZV2M/e9YmmyV6Fe+XvKsxm/Kd35L7hk4rxvv+gBcgQkCN+RimS1F3gBAXOp4GS5kOqcgiWyHdDmABCKKvlmIwcmVE+PpAoSQAa1kfu8x9rImWw7Xz2bN8C79vvgFPuU4+UN9cAe/JXBCRmVHiApjxpKEANz8gSKt9Q6oJO9CXHBWNYLIdlGaOeY2HdxPexJeB/NLecATHUrQh/gGADQqfT6kl/SDOV6aAC/LGVjkWUcrFSvvrqFxsgDECLFRJwpejud995P/vOlv8nP/lSAl7e+3//5/88+OM//uODP//zP0+QSqAWQBxATzuwhgLEAWi0h4wAb7zxs+w/VlTuAVap58lLRPK3DACAb4AZZWHxpZxzYRFutLo53E94VnJA28bIh9z+jbFUcnZZJpNfAsjzaUFeD5rlObbO0s8r3oGGAmKySkJHFhqngn58eI5AqPuxhSgfrGx7DBZBZk889XT2kfE/HhZX6PX4pScTxN2701JVAUooh3GEbxgf0Z6+8D7v8Z/fSqQPltC2uctEtdmVa87jbvEfPNXlZtU1PEtfMoioB6BpXnsfoUFen6BalZH3h/BcZ2v5OCyjOT6xmKBvSjlGFLLGIPvVjSYuq1Sk5NNh8jplYt/5W2SxJZJuxBrgYCbvZSQZemySV9rBhU5g45oWwSvjiFIClcrUPul9l+0aU8lnl7Mu9/XOzCChMipYrTT1uh7mno+PFlkz/aJ5MyvfAZT3vz3bfONHnzsYW10ru3sVF1R9VkGm09DPpq/84Pps4JU+D1h8YzXPo4KVlB7bXJ/nCz7Y9Rmt9VQg6fe1AFWS+5UPdTcEwnepK1nUh+wQduOvL9ATjDpxZoQSU81AgSv0Jmx28/1VcODAdqtuEUtgdGsANdAVLNfJ4wSsAmUf2NF7M2AjRlb/nDl2JoIJDa+/9l9lqf2HtbWWtSUQax/rxBaDuFtBBW+849sGs7oWIVuPM1iz+Ow51TcTaP62xtrLmCkEjY+/W9u8RZc67jv5auOBFABhzUqQEcncmWx8bz6VnHutSPJF4XDakYB/WoVjJZugox8fCRBFuZ8/fyEBHcoY0OgJ4pUcHXByO6w4gAy2yqW0eR9LGIBF2/RMekAMIEzAtoHf5qMJeKYc5f5EQStfaUth1LZjBTgEqIia5329h/UQpc6Km/YInMnv8fTp5rdK+fiMPhJgQAE4v/RLv5Rl4XOJ9ZOyFGlOlLtcFF599dW0DPM5GgnvAZuABcDl7//+7x985StfCTD7uQSPAFKspABcaMiWNkAbujQgfSIBP0nwpYSgHQFJ/L5793b2WwnjqTuzC4QVGFB77dpiPW2LkDbu/Kc++q8MAZKV8rPK8e8AUu4Td2NbvoI6gXCAKrQCRDJ2lH03fBtlhaWd+I/K8stvMgXw3GPh0wrgPhWLAd6FNtRzNg4jOHUyLKUBijNgKwLGANyKqpe1UVZTyqI9PNP8e9shCeINWXmVJsplYwKiUA/aLWCunOiLHckxzW3qlU+rKyyBKpUry+UWGB1WLABpLoRLTIJOYDraLKM8n24Lt5vrwtjZ6PO9KuotgLT1nMDoIl/mYHQmu1InRBcc+Hie0Kpns46+MyfeFg8O2anAF3OXqHrMdemWPnL96PJ7S6bX/tVyVaf3ybGG0131ue7U+24smhnDZjrM6evtatfnZ61XnTWjwUxHqU1ep/OOLNcChPU5zY2UhciePp6Pdl/7u2lwCD6OG8kDHYwuY7oYUbb0ZQXLq/ZhvcWq2aPktVPgh/1IB2iHKNmyB/ZqfBLHffVr/y2l+pZS9s5XK6Q3XkyH1WSZaPPvKyDShYQ64feS+boSrJN7TMIggk8eMY+uyaKzNaGGsOo0GP3oK+HK4N5nr6tO8tmqLPtQ8nA6g84Amk86p4GenbW/0qr+no31GOdCz1r/7LhRF0SzNm5dE83qmInGYtja3sN+V0G19XuLJ6bPF3cP+DVppjyxwacJ2oJvGnhYgiSkqOnPnUgJJDCS24LhKwroA6wBknTcJlHqjXfb9qxAKXXyW8+//+57KYSUHxPLXlruAshhWQQ0UC7vA3R1BjvlNF/AZqn1QDXAKm3MeiPQiI8CWLS6zRRDnNwUlmHepz6eH5alDswBk/SPfgOEuU9ZfAeMQCd+00YAH+0g3RPb5tpGlrUWQMpzf/RHf5TP8lHyfqWhwsJKNDu+nb/1W7+V9CSVE8AcMAsNAJM83zILnM4ofGhN2yi/gcRltwBaP/3cswnWcF+gn5Sh9EhKnSWF74slbasDcKCZb92nZTtcDbSAkRVagVjiG92HlnfDLUIR7lg8lK1jAaDN91gg6kzQGT64HlZkPQOoPRPWdMbgRORh5VkWKrmI+eDDpCl01HY9/dKxf7JswEcC0NCDj+hB/ZoLbWHSXB1S/MW2vha+uXgyK5PmI/cFRkUT0dT9R7XjsCXvqFd5rBe5vWwLp9wJMEodRwKMyoLNON8NemmeNj3UPq5rXH54G2bAKl7MRwhMXH8W443q2QeGapJ7ynKQpbKHTC5g0wFdBa+uw7yf/r0CugrWRGcHiPVabeM+2tU26tkKIqv+dZ3kltnkwe4aIKNAxRxVH3lZ1TIqNwkHbJUmWzxTx7kCzeRfS73l7ZjhhtwFk9Er5Drz8UH3Dw/bf+qrMB2M/jc8t47RmPGut2sLOwiMYhTI/nbop3mvcaw7yT6nEozWga2TbAYWnCm8AwKj/s7qfp+Uen8kvS8TfbyzkdpIKwZFOy7CppUs4OxgrTL9DPy5Sb1IjdVPn2zJNB3pq0yB0R0wO9lWEbPq72GDX9vltK5jNxtbf7/SwC2ALrjGO8XCuyUUaju2hMgWsBQNfJuk9rMKoMoDWxNnq22z8R7jV7MydEvC/Y9aNPS9u23FrIAlLKN8tDUrqylyUM/k9kWAWPkAAjYQKGn1Gsd7Hk0wpy1j+Ex5P3O7PnyCAJ9yrQD8aBtf55wDvBBMvhpdopDb9rD43rdFc1svltLaptWWvxZ40Ob0mXaiE+8pUIf3eEbbns3PsKUSYsxoD4CH5y5efHwANOW6pD/4k2KxpAyALqAa0ANwJAoeK5/SGNF26uce3wGPuA787u/+btb5N3/zN9keQAbvUrbaiCWwLRLu5HjJ/QAwKsGZ4LCnsKItaZHsW/h6V1vVshxSFgBUWQEYCylFns0t8lAUDVwt5zPrdCbxiMCYFgzteT8GNjIMRC5MTnIS2JQlgjLu92jXo5G0n48WHWz/EWz22c9+PgPiGBfR+tqHN/K3rKfQEH4UEBVIFt3VZ23hCzCK5pQFHXKxEkqSfguQ4tem+chzui5ZSB0aK/5qTHhWNPL3q2yTOWSRqWsw+kj4hFLOscjIQJ0KlgOM0pbB61Zwldcud6oyl4yiHU2WyELbCvTUOnmhyxW11wFIPt87VAGPy8LVve4T6rLcn3XLnOi4BZ68n66rRBpva22fv6vvrkN93LycmY7Ws5LNAoKuu1W25oKeVbsFRCXT/PnalnW/1tv0MzDq74umlS8rz/h4O+0I0FT/aht9HlIevOpgFPkTLzcDQN8RcDDaaNEYyuuo7Xc8Uu+pH4BRPgKjnrrJx1lzWTsu0klJpy0w6kR0RnYFP2WUsBTtA7dO6ARxffLJJ2enswFGZ/WPKPYyOeuzDga9vfqu+z5B/Zoz/tbEyH6Y75NoNwRR2QLJAbQFcp38dXLPGKCOz6ydW+/tu16FnRToqK+A6a2J65N+BgpntNyig49hra8uHpzx63s+qVyhuGCowkP8OtumTwHQczQ6CGmKsp3kw+QTcBFgyRVr+AUCOi+/98GwQvJbgJRnAZ3vRRL5zGsZYIJrUuRMZqxTP/7R6wmuAA7amhfwBcAJ9MhSRVskeABI+KzKlwzQKytZHn3JaUcBsmV5dQEuC5/SAUmoyMeRwDwHuLJiUSagU1vY13qkPnULSOezWOM6MIfOx8KCxW+sfLyLlZRUR0fDogXN6Av0CK/97B9BO1j3+P/3f//3CX4Bq/wdYzqs2BEU1pNCK4peAvpObF/zPGU6HU6dfiyvcxypxheeUgYB0Zt3qFNuFs0a3bbzn37myQTO2hIXjShX1nBtFcvSmQonoKG2wdn3hs5E1YPruM9/gVj+yq2DPpwINwm9S923rt/I7At5tGuMObR84omnRj5ZovKbBbsB4HvRdviMNpLLtC18bsXz13NqKhrfFSd94BnevxSW5TyRqn9Iiu3ARrwon1vK0WLJ7zlQrPJsBbzsZhv39Tb9owHk2YU4Hv+5D51ZtLBNz28Hy5ITaq/Lxgq+HASv5V/TZ/p0LL60sluK9cwOWCz6TnN5S8aOk3mihipzBfRdF1b557Tdp9fHeJql2/VfpY9o6de9DN13Gruc9r7sA6O+S+F8VgGe5njVBbVfsowOXjC3Cdc9/l4dm5le0jg7XSgPMKq2iVYuv+TSw3tJKzwlAZmx45QnLyHDSVHWDfAf90AnjbNbRkWT2XyqdKi8oKh6nUXvJ0/KpUtjgZzTbpKXM7bpawPq7xlBxSgrhupg1MGIl+WAIK2HbIEE8cYZpvGwA0MsM/57EEVE75Oztk/17IApa4wzhQuwGSM5I9cJKzDqE0T1zoBUXiu7Nf6cl+O0rUKjTl5v10w46fnKSN73WUorf2+Wx3QmpNSW1cqnu2TM2rHFf1tCdgiDYmmv1+sYV16ajY/TcTxf+EyLp7vkzCQ5NtYVkmYnWMAqdqf7HLZAFIAmIAQB0RK3387AHVyQAAK823xNH01L57e//e0EBEShpy9bWKagJcAG4MUzlEeKpwZGWjvoT4vGb/kTdWa6FA/PAELwMeXZU9Eu+ghA4PlnnnlmgI8ERaeXM+vFi6pPPn0CV1zX95OnmiWO9gJe8K/UHOI6z9FOti8pV+CJMvl+LECBQFOmM+opeKCdwAz9YDuebX3Kw2f08tXw94xniPrnfubYi/IBzaKf6MQ7LSwZqiIAACAASURBVLI8otPDwqw5q616gTf38dQY34lodL4TQKN6BATF83IdoL8KUBJY5Rn6imVZoN2BvRY3sj5Shq5hnYWf8PGVBVduB41+zW2DfkBznk1gBUg9dXIsPgD4+GzqBK+XIiUUfry8CyhNP9Hge3iCa4B5poH60nxXI71WBj61RPruUuBzkZRSWFjfizKgu/KYorw0x10hO6+4Eua6rLuSu/t0l3uut3KW+rASHQGMQpcAo/rkTkRYRvmMbcciZ1Jnob9iHGcfB6OSJ6rf5d9O0vEJGF3pgAkYrfVLZuWc73kxvQ0+j8WrW7qlll11kwCGP1dBUy3DQU8Fo7N3t2S0+MvBmZ71cv2+3hE99HwFYnpnFyQultF85pBsBjNcUWnlmMjpS931hCy9K5mhRbKuKxARn9H0+e/uUviMZt8DjK4x0f5t+krHikf0mwCmbBN1dLqIxsgE5JJkUO7YRLu830mnr339z5K9ayWjcxOrXh3IFbMVMOoVepljkOokL5yLz6ieFYhz5tIJFD7BvZ4ZyJtNvAqo/JlKmxlActDF8w5GZ/QdAjgEYp1AM3B3mLCoE+4wMOoKYDWZTXpL2K8UQwHRPjb7BFJtfxUgLlhm98Rz/tcneu2/80MVeN7OClZn9eS1oIv3QWQA7KEc21Z0U5RMPBRvgpNH2zY4il1bQgBJ+AUQpXRNOnaTQBsmL1unKOx3wyeU4Jo8rzwUOSASMHUhjt/MAKY47pKyAWgCoIAxyidYR5ZRJj/ghXIUwMI9LFO8h2VVfnrU/1gEtgh00H4+2tpPIZmH2wAkm8VMzyhpPTQHeNEuBUPJp1Bb4jxDOiIdTUoZStWjwyJI85gW5tiGphxFtGP1hWbf+Mb/yhOciMQnXyif9AGMACTeAwzTL57nO+PChwwG9POZp55Imig9Fu/QB1JK5fGkPcIaGqVvZAhzgXBZgZW/VICa8mkr5QDE+cuYtAChZnETzQnAkdVRVmul1wJ08pyEt+jE+9yj3bK05kImaPXx/QfZf42D+kM5jNP9SPGSfBwW5ONR96mIrhdfCrziAkH+WBYBp+OkK/4CYtWeHNuIum+nYjXep1wpHfnHkguVshvfNFcQnpVvbi6mwp3CFTC0a1vjixFCFnm3AilwY6ZfUpbwvxs61iqlb9P3HZ5HgmiUdSICCClffbhzswWmjYCMHRNmz1M6raMosd6WdnVxS2hytQncIaM6GBUIqsBNcmjIuw6GCEzxj2haTwhUXXIbcF9Y7lW9UeVqlaWuG1b9sD7VcajW3ApKvB8rXd+xiJcnOqkdlR8qb1V9JZ/GrTbUtiPv3Kr684DRGT/WenfaGwM0s+I63TV/G3v1g2U6GL3X3acERmsAEy5CPm4+vjO96e11UIuxINseY5RYqOtLvrv7lkC0ytb4JW0qGK3M6EDJ782+ZwUltZMa7EygDmXZnfPG/T4h9Myjj7Ttk6RzN0M7AyrljjMt5WrFNps8mnQ8Jx+k+nxlbl9BzoDeDIxyzVeOtY3Zf3MwrxOrirRZvT4+Lkxmz86ElTNX9tksgFP6dB8klaV+i8mGsOtC1cGeaKprs/6uxpbxtsWQj5vaLZ+uKmTUji06PIyQVR+z7GqB7+1CgaP4pRwVLCSgwmKK+wAERY0DTBIIRhmAFZQ6x1ICTEm8zrMAUCynb7/9TgJQlKQCLAAlRElnwE9E8dNHgR8CbFD2pCmSr6hoAahQMnrKo9wLUScfAUUB67uR8ifBbs8zyjOqn3fZdqWes2db8EoCwJ4vlTHkWW3la4tcUeDawk4QG5YbeEeWS23zkpokLcKx3Y8w44Qj6oBegD9AaQN41/I5Er1DR+XkfDT8IaELIFNBTvSftnP9wvkWMf5RgChAHWUD1hmTFgz2IK//JKyttA/3gAT5IbG09Y3sgD6yaEMHjTttFnjkO+3it6zWPJv+oZHPko9OzKIPgFZZMxWYpoUBbac8aAwN6J/8hbl2KiyUss4DHnWuvc6ox60hAWH4nZIxILenA8DiU+o+ni+/8qkcX9whfvu3f/vg6Wefa9t9MWZ5XOrjPTVU0InTsCjX5wv9IWiMMef5M2da/lvJWykpQKzaq7nf+rNkJdAiSK4K/PZdiApuqIcdtyoT2pxfg9FHA5Azvid7/5U1QGBUOyDSKS7PUgb1TkvOVDDhNFH9koNNN6wDmFDmPFfB6JBXbuql8J5aCCuvy/9Rr3YQ+w6EyqlgVM9XeelyUjKXvy7vx8Dbl1FPGQfvm9PKy/Z+zOr3tmoRXPW1xl5t5R3RVDpZv+sYuc5xfcRzAqOD54ql2mlRdetM5+zwUzH+IR9X4Nf4Lfm8uw+JZuQlzfkTbJU7PB2MymcUMOr8h7tY61dZFPV6tsZfZaheLKNZThoqQqZ3S6n0ihahLgPU/jGeSu3kRHFgNp/QxUrUGT0HLsCov+/oWZ12hifZsAYtO2iEyefsOMxso60ABRI0WBLKFcA4g9TJ5mDZmdyfmwEiDYLoo77V3z5oXs6YiAZG/Vn65Iw2Y2TqVHL6KhBqP2cTX2O+okE346s/OyC9CMNYA2XV3vbpOKcVoD3rk2ticNhZnW8J+Nrn2fg5zSsNNTGkDOvEE31SEUU/V8Kl86necb8YpwXb6EqRpL8o5wyK6VuU6Wge5TNhOeqRgBuuKbF5i3RuW/jUl2eH4/8XoInrTHieRVkDqABsBP/w4VmtnGmX8o/q6MnrkUOT7xpDxiYFfMw7uR8AemiPwBcA6OzZ822LO3wqAXjU0xRN80HVQox+6l0tHHhPUdbUK19aWWbTX5A8eZQXYJR2Y8WTBRbwpzo4oYjfBELRTtJCQZe7kZxa4DnHMaQwfZfPqCx2x3qyeglNZUHAIqqTiaDPe5ff776LLcCMtnCfZPcCMPRLuWIpX1ZR+khb2jiTrP9k0qz5Djef3Jbz9V6CatrIeIpemQKpL3jkNwltANdYVtUnrsndg+052lO3gRN49fbfvh0R4zF+p8PVgHfTShTKLJP59xRTjz/5VLbjzbCyc//FF18aFtJTYTU9EvwH0KXdLHT4T3uph7bCK5QtkE72As03nvnww+Z/mkC686p2G3SdcniPcdS80bwTuM052oVJ4xsdRtDcZjR3FVgo8AYYhX+ORr9TNkXeXcZCFuQa+74jz8vOXpVJu7poAe1tzhWBamDU5c2Qqd1Hcci6HjjC9que0b2kQwGpQ5YuD425P5Onrs9m9yU39vW79sOfnZWv56surcDQDUDe50GbzhOaM04f6AAfapej3vM2e3syuWHn1xzbnn1G10QP6Y6qc7ZoqOdq332bXm10Omhuif8FRiPJcNMf3Uf9kZ41hfktujZeaP3Z5dPW0hlg9z5WPhyW9s7WzCXNd+audoHUF7UldaECmByMbin/CnDWneoNtwAm7rtlcDYQAqOjU/FlNYDlbPYa+ENSXwe8LpSckN72+r0yzAyI+mBVgbTFeN7/GU3zvRLI5IPE90PpV1fKnZCqz8d1NmFdmCRT2sppOnH6tpDeI2m0vm9Zo2cCa6FnswxU3qp1z/ox2jCxng5+6gslL6+Or4NxXzWv+FfRgh0Q3uun4GD5QXlq3DRmAlhs0yMUdJylIskVuYwwxIr0rW99++Bf/uVf0pIFiKBuBb20vjdGUXT+6XgGyxcn6Wj7F8XPs3ncZgf/8o9UEEoDGi2amTrQwb7wkYWXHQk+Sm7ecnIe6wnyGfPmp9rOhj8+ABHbrtQF8OJd/uvMdMqGXoqkpI0STr7VlOMT9E7fwh6tT4AR78tiqC3lBnLI79qCgjT/Uc48IwuaLMj0VUAwg4OiKwK2jd7NzeJR0qTEB0tlnvAT27hNmDaZtuTWbL5Z1EvbRG9FxcuKKeupAKj40V0cuAagZlwAmDzLffHDsPpG/c0vNtwgTp8Z2RSGNT7acjraQjvxHxVPUi59VX/TehuW1DPx7HDJ6G5DWEyyzeFTicX+6VjcsMB57LF2rr18j9986508ohXXEz5szXMKFjyoJPm0Gx6A95W9gLJJayUFxbhovNoxqPeSrgq+YtGl+aj5Kv9i0XglRzoQ0aJokTdNGXNAAJ9jYR1OK34Ho7iDCIymgtyQTRXUbcmvXUX/cGB0EwzVrB79BBtt01dQ4XmhXQZKbYzo535T9Up+zHS+y7qHldszwCP84ONWQZnrzQrC9L7kl7eZe1zXgm7V964veF6yyPukZ2tb2jPNZ1Ty8zAw6vXq+2E62XGLAtAEvCu9JT8l9wCjqcMCfKYRoKd2Ehh9JOT1uh0lO0BpsNOgjrtjjJHRU5bwvmjSYtFp5phGbhI5dmzTV6DkxKqEq4p8h5EKGPUGzwaGAIb6SSaTEOhgdCupMT6jFQRVM/zWhKn9FDN7e+rKYCXwUsovebUqOK8DOaNdBX8uDJxp1FYHzlLa3t5ZX1WmLHH+zM7Kpw+HPyO6ZDld+IkOW5ZRb3ud6Os2zgMAKk9uTeqZkPFr1fLtY9xo2XxdZnRXOVlG9Fu0ykjAUAooW46M1Fa9LIyagCjLkydOZ2ANZTTLTyj/AD2AO6yYRID/0z/9UypzlP7YRuwLOW0JE7VPGWyJthOTHk3gmkcXRnu0JSwf1ARaHZyJL6XM+au2XgvLVLJxtypJsEuJs13P8zVfpPyA4H8JfcrRFjzvKB2TgAXXFMDFs5RB/wYvdausAoNkvUyw1xWIxrOBmNhiCuGbZ8H3qFHVTxnUhzICOAFGqUuR7wlIsATGR4LS54IsjJQLMAT48/7Va21bXO/Lsslf+cLOLAF6jve0eFHwlMaJ+hkXHX2qQB1ZTbnPMaK0g3Gmnscfv5jb4aS4Y4zgKehBPY2OzUXkQfwWEB6L9wDxx2PxIMBOG48H6G7uEz0vaPBFLl5ingBGAcvwHG389Kc/c/Dscy8kbVB8WIJxLQHAK+fs/XiX+SXL7ksvfjLLoC749/Enn4jfuGC0wCrKFnjVWIo/KYcsFVpQyMLsbgqygkk5s4OgBVabzy3oKAF5yLrjYRVuLiU43AZPxKIndzCCtxzcVD2obe6ZXJrKqs5n2ukboDG0+EoempXK563mZT3eeoAilV8q3wKj4nsHBg4YRb+ZgcH12kynuex3OT4DNjNjy6x8zVGV7W2VXuOaxp9r/Jcs9vf4Lrq5ddV1q+hT63Mwms+EXqi6WfLMx8+xwez5WX2NXduC3flazzZ53vQCZSafC2t2MEou4qRBt4w+Eoe0VIzgtKy8W8dMfdNz0hNs02e5HajLl1aLbS0YVZfKlYzLcgVGx+TotdSBcQarA+tgxfOM1jJ2gUBzNJ+VLTDK9loSfxeztte6pc7LllLRIDmBaz+duJqAhz3v7eXIvXyvb+O6AHNm9Hq8DQ5GqzBwAViF4ehvXynPaFgZvArXJF+3kKl99aziynwShroOGJ3xihh+C1QuE2IORp3HvKwtvqx99TH0e7sTcb2953VJUAJglM9WPofsrqXSCqWdycND6fNbwi+DX7gWAUYkWte2Ofkg//3f//3gu9/9bm5hopBRqvxv1tOjLXCkJ4tX8ApKlWvnzzcwAIht28RHEpjIn49rSiWERU/vIwyY+PrLe3y/G8no+c5zAmriC/p/4jiR/80qCZgRyOUZ3iEAiTHx7Rj6rcAlAArPqUxFwmdQUghJVxjyMaUu6C0FlNu05HLtFl3N07uAye4WpMh7+g8teUftTn+lSFEldwKeldVW/ZbAb4C/+asKNGm7nrlyPQJbtLWn+e28xrs8JzoroE3KRCBeAIlnBZx1D3BHH5Wj1LetsSwC9OQjzGECCVLD95S6FIgloH8xeCPHOf4PgNbpDp0eRX4FIBKf0P97MaYoQfmB0tZr4SPMGAss0x/G9lz43hKIB734D++SakxWS6LltVjhndd+/JM8OACeTatUKM8c39iGl78z/YPmtEkJ9XkWvmZ+yP9Vik6y0S1nfE8w20HJIvuWvI0Co43velLwDkY5y3u2eB9yqQqY+F1liz8y3M9kXNFuTjcpqQ/upuYy0C1xLgNnYMHlXdWbVf+5XvF7M9050zFev78vWoyFT395pn+rjqngqAIYvy8eEKhUu7XgEM/z1xebvuh2/FL7WPvnAUxNqK19LatMUL21fZJtWzyjPoIvqo72scEzsoLRfDd8uXMRq/zSY5t+zaca/4o9xEMVg1RaSd8JjA7+tR1UnpFsq/11/njk6//jz3ei6WeKvRaiRonI474dB6oOuoL3cnJAsIJ26+jqOTHvzwFG3bojJlwBPwkAkxKzfqkcZ+AtplFyctFMJ6K4IBIzqYwVoJocE+p1OTPMhMFOYE0RkrVOH9tKr6zLApSmdRe3AJJGz4RQFTAuWL2JGORmAmq2kPEy9gl+L7+WvVvuettCk0OCa2wj2LaDLKNpobrQtp0BhyhYba1ipXrttdcSiJLHkW1vLKT/+I//lGmbaD+TVJYeBMdLL7108MzTz7V8mT1qe3muRfuSPxPAQd2AFnzbBCRkzZPVM/PMdeugovk15vKR/LgnXKc88al8qXgXMCrBTXvFPwNIkjw9A36axQ6gILcB6mj+nBeH9ZKyFKzEPZL28z6gg9/yG9U4yaIIHZQ2iHtqS4K84FnqVUom2ogvpQtaReVDE+h0Nra3SWTPYoEgAZ6HNvJHxcJIn2SFpm4WC8P6Ge+2NjXfVFmk6Tv94ZosmloECMwliA/atIj3BpIFgqkT3km/17iOv7CS+fMe1uaWVeFKz8Pa6Hv75q3hDwyNPYuCZDXt0FY+NMrAuuAz2oUbAlv66WoQacdEd3xiE3z3wAgse1p4vf7669HP5g7AljvtJhsEY8jRrl/+8pezPiy3tFfWZdr3/PPPH/zar/3awYl+rGnm9ox6tHABdGuLXkePNkB6I9sGv0gRilfcQibdwyLO5aYCo5KPo+9s0x+Jvh/tYOWBgdG0uMpXvOwY1Wj9HT1iQmglg3re7CHLdIKbdgjNMur6Z5RhqYSqLHPZPkBUMeJUeVjBiHhlqquigi3dNAMzWzqgqKidn1Vn7wOjkm/qR1q8CaDpixC3fLoeVpkOUF3f1f4vz7edokHrYgyqutDrcdpWbFSJMPrc9bHAdR0/dsrE9+nqFIubfLeDUY4DTRqNPKNLoFu255DUVE4TX5ypfQRC8l3b9CNffOFTnnFALj3rlusEo/sU9ozhxWSaLCsw2SeXD5gGYcacDkZXYEsDHmBUIGk6YGEml5WBOnlWClcEqO/tA3uzyVif90kPGHXGrScYyVKitu2AwY3jQZ0WlcFX7dnwGd2a8FVo1L5pW0ft3RGyFj2YTBjbzvt4ZNaOdX92O1D7W/lmq76tujSm3veFhxdLiQABk0Y+lihYPlie5K/JbwJssPK99/47OclkxVGUOonqATZYRJlw/9/f/F36hJ482Y5H5F2Cbci/iLIFdFA/xzHmpweSadIqoIkob4GVZlVc8pwCJNqRkUsAiQQzdcqyiJJXucfCaRK6tK3KtrDQSlaWUcrgHcqVUJT1EB8lPtQNWFA7+Q1IksVX6X4oX76wORd6NLC2Wrnm4NeVi8bMrZj3IlCJd2UllizAsqrv9PvO3WYBltsD27GkKyLbAee1cxoRIF9+mRKSvKtjSqmf9xM0hxBu1sfWbwUuiUYCzwLq+suzAvs5zLh3dXcBRdqLFgKslI0VslktG0CGDwCP6QoS98l3Cs+JvgLVLdhssZCrD/xNIM+CKMbwRM8/Cj+l8gq+aO4DbX4S8JO/g17qQ3OxwDeXAwvO5H1AOT7QtJd+fPGLXzx4+eWXM9CO93xHgOfPxoIKUEpqLtoD4Oe5p59+NvtFnwC4zBfALIFz4qkxFvG85JX4F/qnVbrTVqBDAUzJS7E1DxhlUSIwev92A8Fs0zsYlZwfsh7eNUNKm7TLRxiwPqOdvuR9dJwdn51vF4OJg6W8r1ROBrJr3Ss5t+eQEr1XdcKqH8WNrmKFqh926DBxw6vPzH47fqhy239LvzrQSTJ1VwzXzXrP26xFbfJDd9dSe2bvbh0HutUn1TnTWa5ja9uEXQgQlf5yML3otL493/ndwWj67cf/nAvdRP5Rx2fDutrlbx1Xp4G3vdKEuZO0ly+zXuy/JdscTDs+4/EBctmmr4Tap+wPA3Jsm42J5pOzWD+XNi9BTvN2rB2+66ATwFTb5NYtmHX2qZPoYfo8ewdl7AM0BtGiHiVQ9Nxq4kyEhU+K2QRROcmQO8GYy4UtwTHrq+qp2Qrqdk09ockDmGZ0mDH1ejx2t+lnAm5f2fuEm9OqCrX2HqbZZQuH5wXGVG5a+HpCe8pIy1BYol5//bWDCxfPZdAGdNJ55ShBQAlAgRRL3//+9w8+vHo9QedHMUmbZbCVjiWUz4fXr+XzUvTLGDXlz2/K5K8CQ5qVrlkBuKd0URJauq4tfPVHfUjQmmcTs7ptiz4JDcCprFR5Vnf4jnLf/e8o5/jJ9pwspToz/sUXWxAVdQigUb/8IfmePqE976VSuPlWvORIs7o2C5wsk9yjfI5jFRhd0hc1UJ1beBEdnW3uFoMTsXjSsZWs6tm+vx2uEwRB0fd7AVJFZ7kvpEANuUZ7AUSAFUAeVsKIZxrR8LRHAVa0U1kEaLdoqTGQ5bHlaYXn2qIW3uIv7/OegLnALPeoXydkAbofBA0AgVhzGSe2ymWhl8KTHLwf23Upfwh0wDOfxXz4kVFXiyBvByAgWBKQ93saiyBZgnFlTwA7yUopy2uz+H6cwB6rKHz/iRdeTGso96DR7dt3D1574ycHVwK4YkHFXQXassVPeVh8ZP2nvTpKFoupfFbTIh2HQuSiLKzbcp9QX1dWsWFxbDRNXg6LqIPRnPcGRhN8a/E9sYyKJi5/qjeZ6D+emWzTu5x2EFvLz+fKtvDMJ3QF1rq7y5aMhG4CNtP+GJjcB1g0H13G8LyAR9Vj+2R2bYeDMN1TW7RodJ2v8R06zQB+BVZyn9kZpy5fVIba4NHnGo99+Gl5b3vxUtvpclhJ7Om3ZIG3Fbktn/Pk+764+Sh2bJgn+IymrDUw6uM9s4xuYaPZGI+UYrIQ93lWjXLCQJWHxCPZJreMVoXvCNYJMANLo4M9z+hscMWA3lkso16Pylkm1DYYTYGCMGaF35WPBlKdFpOuBMbGas37r/rVnhlAyonRo899AuU7HYyqPdz3CcPvxjxN/FTa+6Se1T1WExPLqA+46lwz8DqVw8qSbJZen9R6ZuYzKhodZpGejr+dy12ZfTZm6puP70yIbo2/06ZNBKw9jcdaUExzFqcvLeVLS+iuqHKAQG7FhiXtqada7skrVy8fvPXmO/kOgoHcjEojhPWTejhJqflz3sjnUPjPPvP8SMt07UazCMmnkncaiFyScfM+fnXwDffbBG9WWT4CMM67uQXbE/FLaPGshPjRAEICjc6DzeraAkqoh7yc1CPLFW2gPKLpb926EW3/KMAECe5bwIwAgaxdlK2UVqIz7SCAJnkzLG4ubPnOc9ryVhJ0ntW2N3UARqGLgKiEm9oPv2a/Q0jn+IS80FhG45trAoEssngGMFWgD22nfkDSiQDdjAcgFJpi9eXdyx9cTes2AFaBQLS7gbv7WZbPIy0sWnBWRO0n4MSft+VFFSClT+IBnpH/qKza2s5PQBkylxRiaoN8ZdUOV9iwTI5zyJ2UmUEP0hllGclH/O2HGIQQg8PUL80zuWPwm8WV5ov8RkkVpawA9B+3AugmkMq4PReBT+wa/PStN8PV5UIEQ306D2ngWcDq8889l1bT49Gvk3GEqXxHSSdFu3F5AXxzHCs+q8889+yIwJfvMTSSnMz5knOm8X7yQuQWXVlG4/q9AKNJ+xiTXMRkjOMS9DHkRx8rt1zm+LnQSvqs3QRYwKwUcl8kDdnYv1Q5NeZ0kfcORqtszLmg/I8dkFUwoDy/opO313Vnfa/qJ70vHqn6s5Bl/HTdVutQGV6Wl++61cuv76ncGb7ZAqPSly5rW7mLq1KWW7LL7GvfFg0d8EoHyijAzo/z8G4ZbaFLGal/CYijWWGkywUcC0ozwGMZdT0NdnV6uQ7exWLrlJ6uRwYmLGBU/eCv81jFFnkPy6hb7mY+g6OjUbtA1pg8e8zwvOcrrxmo2hqgwVw9j5eItMVYldlVl1shK7gWww2gZYV4u3xQ3OrkE7DW74JhxUy2wj6s7xrgSjcHu3UcZmWq/T5RRM8ZWJZCz8CPHg0761/WFdvV4h+3mvE8/XaFoPoH48YFrEJVgK0USLdi+LvOC9ryFI9K0aju9KOJj8Y6lVKfGLnd2gNb/L7AHdewrAEAUFD4f3KPtDVnz5/Lrci3fvZm3zo9k/e1DUnUM20BJCAUdOoSSpotScpTuieBn0wTFccQqo20Wz5+XAP4+rY34I5ruQ1tlrTk55g3/BUwcXcRCVilJxJwrEIp26Ht2W4VTX9Z5EC3oipC/XSc1c5W7d3b5B1tABgwBK21fZtnmsdw85d7nm9UQksKkN8JRMOXU7zEb2jKePDJYKqwbgHUGJe0VnZwxP1mgWv+j7JYskhQCiEBVoCmAKp8Nem7LK7ib9FaoJmxvIbA76cFKX8ndSv1krId8I5cP9T2lI/RNm3Lqx5ZGLOvYYHnt/xv5Uohiwj0R0GyVc6xndABa6Ro5fI3A4b6OFJXvhvKTvRNegS4l9WWIz4l7+TGofe1gAEc5hwPUaAUXrheMLbQh3YkzW9dz4MD+I5PNGPF8aOEBAg042dK//C1/tlP3kg3ipeef+ngqWefadkion3nzl04uPj4pVjEtFyvV69cPviP//iPXOjgDnDm1OmcV/LZZbGJC8LYdYhUa3xws8BnFJ9VxorjZxmrB3djm75vbe4ALF7sMQxVv2ShfV74Xy0EKhDS8yFhVjt7uu5R8y4PZvLddY3rR/HXrO7xXHezGfXaF8nEeq+2wekkflGd9YSp5bpg+3KkqvSwA2J3a/CyHfhb0AAAIABJREFUJato2xZN8nqALwHOCur2gUONobLHVBp7G9UGf2aMb8xNp38dn1ru0EOdPNK/3t8GOttikp2KXFh1f3B2uniHHR7SOt293bbpCTBS2bkA7r6oTgP/rrPmnX9XY2eLm/Vit9HbT2BK+tgqzefO0R4bkdlaqmV0Fk3tA16PRdwa0MHAh/hELoO2XvKNjvfLDsjqJHEizQZXjOXMOBMcswnpz7lQUFm+evT3nelcUPmJSy4sHDDWcmZgVI71vsLwtuq77s/aRhsrEFcfBe4cOFahlvf6NpArKV/cuE+O+Mj7ilXImbO2U2DS+aROboErAYgKbNRP+iqLnqx+dyKAhesZzNEDaKgL+iq6XGlrXnnllVR6bMe/+fZbzYoT28d82I5/44030kqW4xqHejcfykgrFIICKxBbqZTJc9xDIZ861Y5j5H8GthDJHB8FidBebd3yTKY5ivKVXBxrEv2lXRqr9DUMyy0fgQjxQypcLEAEpcSHd2QxFTgTOKBcrFICHgKi0DOtxtEeDD+0T31APvAcUd60A6si9wAhbMW+/8HlFIpf+tKXhiWasqCxxof6ATY5zgEu2fqXT6jALeAE8M52s2hCuQhhnuWagpXk95uW1J5VQIDr6LFHBzhVwBHtgW4C8uJn2qTviva+38EkHJP1d2ucfGhlDXQrM2BJ4NjdEqCTsgGIFpK3oo94FbpTH+UIaLENTpvx2VT/AF2Z2irK1jyhDP7Tx4/CJ82VPFv2Pr+gcfNDvp10cuDR+tDmCdZVyrl142ZzMwgQTfm4sKS/5/nHspwXP/mJBKo6p56/twIAAlRz0RJ5TLH+A2SZZ/SNrfvwJcj2X4+ofhYgr37+i9l/LPt84K1vfvObuW1PwCB1cx+LfYLw4JMEJaGFk29jkYVC5rmTHYzCox9FW+iPZJTm1AhYqoewdKXsMn4ma6tsHnrqEDDqizMBEtdxM6Aj/eiyW7LX25bXbGdv5x47FhNj00zni14VkNVDF1aAJuXPYsyofcn2K2akGxFc90tX1fasMIDR13Wy6/Lab28jFkbXPXUMRNfa74Xe225o0v+z8nXy0gz35DXhqq5vjvVjbWN1mTKQKPrc0evGDXaEJOez7xTRjUWz/utEJccPK17ofC+jQ+VJ6Ma80zzEwutGKxmumL7M8dRx//0v/nTkGRVzauLkZO9BDaqsRovPGNOvsY3nAy+QUyeHBll1q+NbJwzVyV8HbcYcLmD0fQbWXHBU5neGdlA1m8hcy1VI36rRisaFv4PJrYnv19Pkzsqof7QqUV21jLqCqxOe/kg5ed80Pm07sblB6F0BzOybncCkdun+jD4uKFsdbeU4E5xqW6Wt887WqlxlylKqsqCHrFUJqGISO48/EspGYES5QCkLRUogxa0IZBJwZaIBQsmtiGWK565fa3k/aVf7e3Sc+07dXJevZ0Yu9+PaZHVDCPm8Y9IqOEanLAEQAGgAUffthC4CheLh0xEwBQ3Ub64LnGjcuS8Lpyx12iLHgV78Kt9TwISi5lEm6ZsZW87cx5IsXz/aRjsFjqj32eefS59GtlhVruqk3woggh5Jw9g2lSVSYAr6A+R5D6uX+I53sVTTdsC6zlKnPVLq2tISTbieYLX7uqtfcm+AXpQngE4bBTT5fiwWIwK+/KaNWtQAkPhQpmjSLJkt16gCfRQYpwMBEiQGr+SJThFgA2DDp1S5RbnHNY2xeAjLoI4+FaBi/HiWegVceV/+sAGhV+BT7QekSx7oMAUFnklWJ8jD5hJ8f6KfMc+2f/Ig2//dKp4yPzySaNM777+XR96++OKLEVTWMhQARjlhKy3cEZRFfdxnB+HNn72Vv89euJj9PRUWeMb5drzzq7/6qwcX4phY+RHzl2ehK3xPGYDRpAVBWmQoiMCvsSCJvh+J+UkA25FQ7ozJx7EYVNCFy1K2+JPeXRghJ1IOWfaYmZyq12bgcSb33R1qBa4K+PXyKyDg3srKqD50gJnj2MFobYPGeMvYonorWJEcr7pkiw7+vNNmyHgD/1WX8YwbO6ZAMcCogI/PeZU/K3OFJXqAj553nLJvXBYM1OS5PlUnzsYn+9WPAR10EN/1sRMgzYM349oMjMLH9+LY6NQnfV6KZkOfd8u42ljj6TbxUW+PG/i0E5ZtCyOCGzwUW+PjLfkgl6MEoyowlUNHzFsTq4LDLSYWEQGjTtAtALcFRj11UQWYMxDjg57Cg9VVYQZdnwEgv7c10fXM7Fmvi/uazBp8t4x6OVuT1UFglmfgj9/OzJW2laa1PoGeyiA+8bS9W99NBZPbBUs0unjBwbe+e9ucRgKjTksfl9o/0Ul0QdHk8ZgdcEmRw+AKrJHVEWWDNZMyUfy5GusBKKrnsdNn08oCwES5AQAELprfWttaZasZSwzb7/zGAkpbtH0oEPzYYy3ghd8CeK0ufCxJzXQ/y9CqFXAl4CyLI5YlbfHyPH3QBCYKX9v8jAd9lP8jY0cWAM1v3dN2rWjGcxpnXRMAzO3MmD9Ks4PVimcEoACjzXrdAiEAT4wHdUBH+XOqTayQaYfok1tK8b8FrRzpp9808Ecb2KZ363hGOvct79xeDb8/+tdyUIYvbqRswqrGO7RRPq8CUpqP2vqWNfLU6RMrqyntBtAqEAm+U7+gB22gTzdj3OUHSv/5ruA1+gXAkmWW65RL+2Th5B3oIV9kCWiAY/JeBFy18W1AXTlHNV+gI/95HzAqkC+rB/IGPlKWBQWYtUh4hq2Nr2SVFj5s14uvxB88Iz7me4LOOExAYDR5MvxFc9EVRVKHaEB52cfYNmRecg9r6DOxY3A1gvcIpILPieLXTgRg8guvfjGffffyB8kfp089lq4s6WISihQw+oUvfGFkSaAvgFHkZAv0Ot+CzgK8ZiDciXZsLZ9jJyOBfm9naInm/gFYfdACBV0ODcsoEoDFs0BS195V7kuGVv3484LRtazc3T0UcFZ9/rfKbMlO/+vZYPz5WX9m71fQuQJyG5ZVlVPBp8v20Y8S8FXbVQGh67xk78gDLTAqmaZ+zoBlbYP7hG4B0Urz9VgsltU6Hq7ba7uFEySP67PJg+TGxXJMVojQwynnCcrM7fnbzdARfJ+7geWkRMkwHQ86xsRSValNGif/64F2MgbAizKOoVcFRptwWXZcHG/IcppHF3McqArLym2lpAY7g9W8ljMwuhqMjZXXbKJUxs5nbJveGW82sH5tC/TWCVUnjwZ9H9CtZfjqwAdQRBd9BfZ9Eq5oD/37BK7tP8xC7Mwq+m+V5cJA1qnkF5i5Wyn1V8DFecGtkQKjvoKqNFB9ta9tvNbBVF5/CpMaABDXXCBJ6criJZAksCG/V6XtUfojFDQgge2EK2Gla1vOH6UyR5mdDVCqE3IArnci+pfr1yLpOT5vBCY137QW/Uy0vKyU2maWz6FohwJNANUtXyhZWTfpRwLSfpxbtq0DHoQKdVFPs0I2S6aErMC4zkLXtn5aGftJURpH0YcyxYeppKM8gAp15slSPaE+4FHjAIiSZU9bK2ojbUqQEeAJOkFH6nwuAlEc7F758GqOH9Hx2l5mTJQHFR9iAcvsV1haFUCTuUhPNP/JtI6RMzTKoQ18B7yxTSsgKmsm/dTY8J5bSkQXAfm0tgZvnD3HwqNZ83K7q9dJXVh2KSO3p0Ngck9+rBrbBMYBrgSc6StAkrbI3YJ3eIZ28x7jJ5cDQH7ybs97KT7nXbkwyOeXe7QR8AxvQl8BZ7a0aZ+u0W7lY21b9609Aulu3VC5kqu0nWuu3KWsOZRAz+XpS2GRUa5TLQxzsdL9eG/fuZntunDpQgsQ664eLD7kIsGcPX/xQkbbP/nEU3mEJ/lKL0Y/WcBBzyeeejr55ctf+qUE+VKA7FRo7KiXRRSfO/3YWMrKORT8mnM/5MDde0GnuJ8AP8Cz5JXrsyHLFBhUI5b6Ay6jtnRkve56ZUcXbuQX3QLBVVdWnaXfFYy6Dt3qwz497Lol9Z/OKbUGrEDohmVZdeAT6WVW0FZp5vosxy0so/WZSrP6jp7P5yxAaQZGZ7zh19zYouu1fqfH0Hd9G15gtI6LwCj0yawQbD3EBzDKHL4VcyOPcO76RNvumsM8S12KhpePaOWTHWNXf8B5t9Ivxz0Wl+nT3/WqB9q5jr/Xk/EjAx/5i69+ZWebfmuSJLjBJ7gLJf56Y2cML2afA5GNmeyM2+vbmqgroGzbD1uTrzLPTOA8LJCtE8+ZTWXI0sG9ZKyYHm6JdsupCyAHuMlkJYrSgeasrxWwCRjX62JKr9u/S/Fwjfbz18H10bCEuSW0lsezlaFVPvcwrgqs+YSr4+2LAy+P9s3oLguOQEtaVcJKJQskZaDoSdkkIOX5JG/faEEyAh33QklhkST6l2j5tIKGMnsrzuYGUGARbf1pvngCw749Kn9N+VHiE6fnlJaJbVWl8QH08A7gjucoS/wuEIjg0fa9+id6ouzPnnmsW26bIzvvyQoqUCSAqy0vjTXAiMUp/aHNCAyl4AHsKFJcljneg6YKzIIuAv88k4nNO7jF13D4E3WfIcq8caP5h/LJFFgBErCgKZqafKECrjnuYQNr+SfbmekfXrmagI6ydKa70hDJP1M8Az1kpaUs2i0rLBYVwB20p51ptev5TKkfuicdox+Zz68HkOloUnhJ1l/aJeuprKZalKRrQ9CGZ6AV3xl39kCoG6FOYBz3/WAA8YMAlyyd9CctIT1w71aAQvmt0kfn/7aAtHO2oWef55pjAvKa97wvwEqdLBZysdaDfuRegS+Y+Iq/mhf8pX9YH5srQci2UJgEHtF3jRE0B0DyPKdevfD8iwef+9zn0kKMJRW/0Ndj9+I73/leANpYJAWoJLAQ63CzgC3ZJeg3NDwV8//ChUvNnzYs6iTEPxGW3MyVGAGHyc/KpdtThkkO7QCIrpfqCUez51127QOp/z9lb/ps6XHc6d3G3uh9wb4TgAASICjZoihpFGFLwbEtTfhv9DIzkilp7Ah9UARtSx6KDEkQRUGkSIoECC4gQKyNrVd0NwDnk1XPe/Lkfc9t6ETcOPe8S1VWVlblrzKzsvqcV3/XjcO1DMdsf1fgVPXbmp7Ylye7uoGnPPjeFogs9/p1nncuJHZ+17w+bmxiKtVplYeC0arndwFSr9dvsmgIlurcKU0+W+XdefIgMJpzTwuZqPR7r4ehdeDGb3lV2yV4U+dWHi74hM0/sQEXWSbMJT8xvzI+r0wvyuG4l3M+ATVTVyozudicZ2AKVnu7eptAbJu2De9BLc/3c0c/OnbuTViOTZ86yLYeijAZ6GIhmbvpt4BI2/VUGZ4T0jyDtIKtNSFfBHRl93gXuj6AtwDmChjdGqQ7Bk9lmB25NmjWBkpF7pU3vaPqJLNrwDowBQiGQSjwgsTOw0Xgitl816A/qO61vqn8dxB6TRBsWx0s0tl5Q55F310b7MacVj7LUwdhnyzqoBSs7+PjtCCzAYOPcYG6LbUmovBMvq5LmOcZAGktC+UKcEBZAT5YYWL1PH36bA60ixcuJUj53ve+N12k4ZqNgX7u/feGqzVOKKJOgIJWNpTz2MTzUSazx8LjxhQ2dBizSr2AF4/+TDAZq1ytaVh/eJcybL/t03IquOQ+YIZ64Z8hAfyfqWpm7JPARKsX/QNfeM6JA954jUnRoz119drPWp15F6seu7gvXbiY4BFQAB8y92XSNJLuAzy0YifQCN4K+D31iL5kZz68YiNWLijCkqY1uI5nwKCWtLRoB/imfsq0bBdUurh1JcE7gSZtMtbXhYyxltlf10bslTTwv2AUeignY7QmL3VZCUSx1Om2duc+zxw9CkA6GRbNd/N9FxyUn+EGIY+mk3KTWlo0ZliK4FDgl3P0jCnPNsX4UB6GJXQs3lyQsIFQyzXXibG0DXW+0cIB7cgecpRhLMeOJvinzrSaA/SiHsYS6ZcOTQskzyf4nf2ffRhLc86Ez2NuY+NSHiIRll3kwHmITVkoWxZBjz76aMhE7KzPrBJ37j34yMN7R8MN//LLL+995zvfyTp5hqwChMfwUaZvDdrgI+07Gpkwss9yE17MAeGuvz7zl16boBqQBF+6/lvm2mkc2LUBqOuNtXnYObbqO6/V713vcr0v9H2vgp5dem8XjfX5XfppjaYsL9zqa/rTMet7A8eFV2zHBqOlbW3DmNdrv3RabHs+M1NNdqPZAoYmOBoLs+3Ne/lOyevaMUWtdxdOMBVU5WnVb7XetWcIk6ofnll09ASjWEbJn5y8iZjnXPDG2OQ7t9vHp25gkj/OTbXdXW44zre3U/q7nhaYdnzXAfgyhqItbABlMZhglN30lbi11E71ZcFoJaQLw5YwTjBahad3ugOodugyQEtqp7UBsGZZrIJfgdIaeFxiHCao5V07W8DYy6u/tfxVMFcnBCe0pf0tZ92NJq1+5r1ldwGtE1oVhrVBWyeYqrwcGLapujlrn1Z5AIx2/ghgFxP9dLXL1wo+O9isvLPcShfXXInlwJyph3T5wu90U4RS0Z3Nc1qStBqpsF+Lne18AD4ovA/fez/BD/lAUbI/+P4PFysodeAmpNzj4T6k3OvXxm5d4+ByQiihBSpqBhtKnFhUraXGSaIkeQfwxgoSZaw72bRFgkW+edZYMUGpYIR7gixoAfBmH89FZLVQ0R5BKf8L2lTgtPPOo0cSaHtNQGM8IXVxjToAw8TwUQ7AEGCxsayPFTTzi/LBb+M6aY+pqwDfp06NJO7XMyF9gMbbRlYB3tEFnbRPw4pA8K4zZ5MWwLEf5Zj3+V+rIWVBp5ZYyuVPl7sWan4DRqHDmErKyFCPuaFGcGf4AnXznuEVR46MBQoyoyV1xJdeScsullDerTGu6caPGFiBn2mSDJWo46J6LXSPZb8H2DNmuYYvZCqVoAU+Q5eZBFg0uEisylF5c0zjfk2Zz5yk47AGyjgV1nPk2PRSdwbQ4+N7yLfjl4UGG58+CYVJWYBJz6dn4UAfcp2xSZtJkn815IENUKdPnc1MD489/mS68hlDnHBG2MvTTz+dYSDEktKG9BzMONV3PwCQjoMBaOctQUMusmKjXIL+mRYKi1oHo3Xu3ZUMX5lz3q3zW503u/7s8/ducDMm3IPAmGU7zjpN/Xete02PdBDmM6sgd4LR2taqHzZ1ZyvGAsUjLEuImvMoG+Q6Lzqw7HU5B/Ke4Rb1mnN/nYcss95L2qaxZRcQPagfRj9twOQa6FMXd8AmvWs5bpc5Nc2UMbPHGNcyej08Ian7Yi6hjI8DnKbhJRa1tW/zXsx/fBzvylXFTAEO85k1+fQ5eVflQh2lflnlH+78mA+YGxbLqJ05KNve8FPBXt5uG2hqA2ojFuDB6mfFnG2ddbCudlZxT7sqqIOpM2ltoNZB04GwZark/d0BWwe1dlAH2WvCuXVtgtHacX1i2uqPlme1TyTVClLfu9EgkU99IlpWXbMwhZZvLSiC9MGT7Q1q8kkBF+zbxi74KlQnHweH/Ld9vX+kX+CFAmYQosRQNoAG4+vcvJKgIhQvFhhc7rjbT508vvfggw/u/fSln6Qie+yxxxNEvRjuv5/97GepHKkbcJqgZZ7RffPMV3g13MjDRbpZWeuSpQ3Ul7uigx6srwnwQvlpxeRs9rQMhRKHPpLf0ybeQRGnwpwpnSzXAS7vtMop29TJsz7P+9RXZQVLKb/dWS+Yd9MX70ITllGBpu8b/2hfUj48TbAXYAEQAa/k+wBfA+xiqbOvKVfglAA/QBmbVkZowns5AbIrmudIOaRlsbqab45k8bwL3QmwYr4AxDqO09U/Y0oFzblrOspMsDZjICnbtrs7nXKh2V3sFaTxLB8sF7r65fcAmSOPqiDfuEkBsRZuEsyn5XrmKqU+U1mlXEQMLHWZrqoulOsCxLRT0E5fq9zoP0FwBazKyrDOjtjWuhHOMY5hxblE5a0cpJU9LKuU6zzOEaUpeyGD0FH1w3Dhj+wEWX/0FWCUTW/Xp1zQJtqCcuKT/Rdt4F2uv/76G/k+Lvl7ItH9J6FkL0R//s5Xfjc9CJx2BhDOHLCxEHvi157KpPgXZ6wwVhjkY8wPcZJUgP1h0f0kwaiWUSx2AuicIw0BCz6l3MzFne7UOo9WHbSmn/qza/P2LvCzpRt2/Kj6pOuxqj+qTqtjss/BtZo1AGodSXOAI2XU8quu2bQdnDFPa8RZPDFCLT/fn2C056lcnl8JX1NXJEhqYQAd9MmrWn+9Zp7Rqm/U/X53MFbLwvOw6+MYq2NkAaG+VE5o7LKE7JHHGp3ESUrphYwNSxnDzn6B+JBHGBe882EH286BC16b8m313TJqW6vsVJqlsYL/2r4qC3QdYQJsQiV9W7rp6+CpbgcnrC3hbm7zLtC14mzo3E1fB0EHQBU4dWG80e79OtgO6vS1AVFpr23sg2mNvj4o1yYdB/gWXeXEpcrfNdqzTM98LeEIdaLS7bY2od1o4qqTRR1gvid9DuAKVDc8mSlOyoJDXtg3dbJyUKwJ6C56K4iqA1g3MYoeAAkIwiqDYLuDmTIBN9Cr0gQUouQAPndGns9XXnll7yc/fjEsKc9lbsO/+qu/ygR8gBDeGS7/kT8Rl2HyKoY4H2NmsQ4ZtzdS8QyAJGjJU5vmJg2+scLSrtORsgbajCfF2mO/UIYAKl3cE9waksA9gZVWHAGHE7L8lo6lTwNEC+SNwYQerXaUh8InXo/6AMrV+uciAxrcYJS79cNd5IYk2gkgGFbLYQXN/I7TJQaNAlnjS2kn/AakZR7LAAm5IIoYPuMRB3gbx7JeD9M8fW6aLMC9Fl/6AYABDdznz/hRLeSUI4hU/jIGONpM+YJV2i+whYdaAs0LSzsEsUP+R8ooJ2/KdhGhG3z086ifjXB8O57NGsCGHv7XGirP7G9BoJZlaFAmAPc3B/gyptiFpWOI+zXNWaXPhQpyriVZxQUtyG8uVuZZ9soXlt5cRKEIp6XLBdVYzI5wDcpkbse9SKLuYXGfuU+jv22DeU7RI8Prscmbirv97vsfyPPnY1tVnuJELmD6iYUl7XzjrbfTbf/MM8+kS5B6SCXFZ6R6+iTbwTxLTkZijmkfqa0cczlXTeEwZi49VvGjz6F9Hl7TC/Van/Pq3P5Z5vRe1hq4cq61vF5HBRBr+rzT2HXuli4sllHlpevP8f7gKqB/C18UD2W+t6TQ2q8d1vSjZS2LsYj9ru3uYKrzq+qlvDddL5XGWt4a/rC9gy/784z2fq00SPfSjil5lLXxMo2FNPKHUQQ3vYDz6sw0gZueNGtsaHLu6bLY+b4mlzf1/pjjmjK73HQ+dzmrv1Mf4+GLBQmp1djouhUzmh1RYjzXBpYbmCy4Wq7q8wuhyzAed3cNxCqwtZy1XeQHDWbfrQOkP7/2u3ZMBaMKp0p8/5DYb8Jee2bpqJldQF7smhjqCQZr7fU9FUWfaP4tE8jahCl9Few68OpgKx7prf6Vn73sykfLEZwsQKm49bUKSg/P6GIEZJx7e4BQLCEklhdsAERyw8zcHIOCpJ6Mo4kPgBUFTu5QLKTEmv3TP72w983/+o10A1YQlYp55ttEOatcoeVaTFbDAjRi7SiTelKhTYAiMJUnAgeUIMoPS43P45lwAxT1aHUTQFAGz1oPdQi+KvAxdEDrFO+7eYYylmen5d1+ApwAAIi75FPBjCdJZWxt8FOaoFNX8NnTY9cy1ilogFZBUFqm5wYtTmzio8VrQ/vgp8AIV6705oanUF6016Tx7I5eFA8gJsAoz9cYTmQDq5obgSjb8ADzpJ45EzFLwSOPLOUZ6DcrQJ14bXeOh5jw3dWu/PKt9Y+6XQzRXmjXaoBcXIsd3IBCxwJhA9BwNnaPY71//bVfpWxDu/lKE8hNiy5lMUZ5FtCVp1xhSY5rWArZMGZOVkMsaLsb0GynwAswS/1pZZkLsWzXzCeaLr/oB+lkIxJ9bEYHYoZHGMXIQgAt0puWxikTKcczJQ2ufhc7vEt7j8bRsgBe6gE0QtPg0diRn1bZGCvnY5H46OOfS3nl+cNhZf2t3/qtMILclu/m3/nYlX/i1N5DDz+8pBBzk/cdkSoqN+VF7OvHYdXPDXgXPxwnPtG/UWPVTct85klMYxvyQVP+KKd5B3e9sDy34/lejouRWl6dB+r1+m4FQMrt2px9oC6bi42DdPpNh0YIj59aF9cYz9Va2e8TE96v1bKq5bLqwAXUld30tc0+W+uudC7XSxaDzgue731bccTgy343d6XT96sl0TLqot29JrW/81rwFzBKTCjvXQnPWm6wjDGeObRbNqMuP51ewOdBeGPhPeuEuRgjB6+LtMrjWra8yj4vQPTjWCwcO3ligFFSO1n5mFzHw7UgClAgOjjU2sQkVUHcwty2Iap2qPXKoM6YrLPFJFZBXBsollXL7sxd+13rFmBTfrds3Kis3tn7JoZidpevvR3UIZ8rLZ1fvv9vnuhKfyrwa7x0oHR+VB7rpt+SoSk/a4O3trkP5t5n/Fa+BIB8AxSxZrJB4vNPPZ2CjEtU97CyivKrMYKmMwIEUgZKiPYfjp28X//613Pj0heiPE5Igrbh3hyWoSUFRgx+J4QEgWHZyUngyrC+uiGJ/wEhbtzgN/UzTnIX8oxXxJLoxhTKxXLIPTcaASQEfrq+4SF15y7mKNOUTMatCua0dMrz4T4eIEG+MmFVayq0ADZpc7otA8xAuyDKEAjaoYUPfvN8nqwTZ4W7AcV3KN84WcDo2Jl+a/LHI0EF11gKTbuVG1rCsqUcpqU5Ykf5zTNYwy/OjUH0PX3JBiaegy88I5AzrZKyy2KE8onlhLbXXvtlyoOTpYCVumocaI2VTcA7wbyyxvvIAB94DSAEEMkL69+A1RGzKfADVBIagqU0AWLMfx6hCWgl1lEaeE9QTnm0lw99Qx9S5muv/2rhH+3FYqgV2rhkLfAuHqqcci3TtDsEAAAgAElEQVR3mZNCpuzSV66vXR9po4jrhHbyjPJhPAAsDRlJKyT0zhRQWVbI3pEZU8pmpsxpiyU8xsCJsHqyQQmA+PNfvpIWVI4HDS2T/QXvSbNGahgWirT393//9/cuREwocdl/+B/+55RJ2siC89iJk3lAxdOxI/9hQOnxY/OErmH9vhSLmJwfonbDMxI8F11Y537yjOb8VCxvXTdUBaxc1Tmxztsd1EzT4dq0vHXtIDC0qy5p6bpy13y9RkR/t87/W88Hn3o7pTmvr2wwqnwUjK7pSK5VPFJxhHoXj0oHRbUvnPt6+RWM7uo7ylUX1Lrr8/UEqjU+7gKj1q83iiT42d6ZsUUeEaZE6EmuiRh3MSZY2F2PGOhcsJZDLXYJk/yhzOqWr/p5Xx8WMDpd61u4sVp4rXe7X8MjFG1i/JyM431ZSKdltAqSMWKrwLCAQyuwM6w8gdRkGN+mctnFiG5Z3SfkLSakNmzfAL7h0N22Yq4N5A6qapGCnH5tTVh7ByxAqy2iDSLm+Sx/hkHsAp69iRUo7po06uBXwOynLmTSsXade3UlOQbHSCmxi941oLxWdpW33iaUsi5PQCjgCzCBAkR5oTABarynqxxFIkACqHiyj+lzUFh8Pgjl9fzz316saaZRqiB9DNLYsciO4BmDV+XdPhQYjFyRwyIkbzD2Gi86wMcQ7DtiVWtMX05u0x3JNa25mS8ulC/l63LWpSsgAQDxfgLIaQ2GRsGEdNTxmoAyLEGAWniUxzVG6ALv8yFkgdRAure1kutCHZa2wZfLl0cOTVL9uItdhWBbAJ6eMEU/CVDhi/y2//hNn+GmNuTCsAcTt+fmsOAX9UEz5QNw+LiBjWdZfADAAHm687UWstGFs82ZDOFVLgiibiyWfKc1dlpaBVaVRsI0jLutMZyUo+ta0E55Ltjh1chje2UeIzsmBneqw+PMrhDtgTZ228Nn+smwAq38vOcufze8UTfgmmTv0E/bWSQoP8oWdECX1nuVM/yTFnmpwYHn4Sft4nnaQdmZXB5FODf0DQA6shB4uATv5GJsWrfJg5hlRGwwSjVMp0O50g/x3nUWfFh5g37Opr8246H1HuCiH/SPxd8f/MEfLCAYuk6cOpPg80cv/jjLvOueu8dCJbJgPPPcF/Owilx4xOEQly6FHEX5WONZNKW8T6vnJl3mAFeA4nFr3fJV9VidGyto6WC1z99b8+Ta5L5yrc6ju17xmV1zvO+tzd3cq9fXjCVdH+yqp/NijR9E5+7DBLNPlKtKb21bvjfBbueLv52jat1bZbhDclZSaV7rr9rWnM/nZvRdvKy62XFYaZUuT2TSM+G4vSnm3zRWzH4BjOZiNeb1xGHzRD+xS5XFquOqO94+HvRvh+HVFJOGdOaCrcSaVt7ulCFGThB9JcJ8zsSCHV1+6M/+/D8tMaNZyA6PwwLSVgKG+6qoMrOfwNQ7cA38VcFYW/l0Ya9lVvS9tQKLh/q9+nuNabsAWx9cuxheB+4uMNpBj2DUNvYBWmne1e56vQ8yB58Lhj65KLT2YXXT93byO2PEm2m/07z22/apoHNan7GENTamxv8BFPmg9IwfBPwI+kyL42YRygFQ6XrGSubJSZ5U89prb2S9lM1zPIOSR6nDIwGKMaKe5JJxcXMDEO3T4gl9453RC7qLWcMPK+zIz0lqGuglTo3flJGWztj9aJvd1U05gChAF8AqLVVRlmDJ40EBWBXsjP4Z4QOCI9tEGXzujaThgA3oh6+0GwsXnwSMYbmCH/AYS6RtylU3G5LCTT4A28cj/jBW5PYtcgEvzPcJwCImlrKcTBNAzoUD71Fu5jfFlRMghZhantV66A51AeGlONGH57AYUs4HkQ2BdmAp09pK+wSVurFNtYUF0tyc1C0wBlzDO62c9it01RCFQwGW7YtctEw3tm3XAs37Llq8NjbSvZ2yB72UnTKRMbMjDAJgRP8R1gB/XXRl/O0EkY4/yhCM0s4cBxHjrBXWYz3hk31Km7leraqOfd351d3u3EKd9qNW51yMRF/oERj3XXSNTAh8aN9ts89viROXcmNaKE/SPt1xe7R7LirZJYzFRxDM+2YzqNdoAxbuTLkWsssxoebFZX46HDJGCM/bcRRphoVEhohfxbiHjq/+j//TWMxG7lIOv0Df5NwSdSffouwcR4teHAP7ppl1gI1Xa9Yv58q1+dN7fe6Xt3x30NPBwtqz/b1dusL+rXq69qv/S183NFQ9YOzymh7v+td5odNZ6ei6BMtora+DI+Ii/ay1i3zBzoOVp/XZyktpc0wTS9x14pq+X+PlaO8m+0HHDb0POxh1POXCbG4kddw5nwBGM7Z9LiovhRynPlEvzrzOzq0djNonylfni/27yEfBf4JRYj+x5Nf21TlRnm71T1xkTEXQ0t7ZCLHJDUyA0crIg05kSMIxz7LiSEaPyVcrkUDHzkthvAG47QJfBYv/sQzs7uj9sThrA7DSWwVAxb0mXD6nJakPpF1ldsHeN8hbtgIm2ORX2Ri2BpLX2lUngF0DvQphHZQC7UrvWr213N6/o7ztQxD6RLNWvrxT+a+BWftcFyfPuFFGq1oCrAADuhn51kJGvbjbeR+ACVjBUoTLjuvmtLwQye3535XdmdN3LS56lJKxc1hKBDcCDkMAtIgNi9XYuARtbhwZLnfHyrB+CYBJDm7cp0nhdYEKEHRxUr6uVC2j1WIKWDWLgIBHOkzd42TG9WxbTFrwh5g7+FpjVDMONFbWuJr5H0UvuBZMArLpKybAtDgFeBoT5TgK0zJ5P7MKBBhVoUirSkvg7LMAb8Z/nnw1k8i70MiNKFjDpyUZHmW/hDyYVcF+EqTLV3hDHUyA7PLX0ijPuGd8JRZS6XN8+Bzl3xzt5beuXRVIzl3TTWx7XWTlvThGk00yr74aLuigHeunx4LynpY/shPwnuMAfo641mGRgy8J7uI6Mu5BCS5k6D8tui6GkEvBPHRnrGXIJNZTQzlckGl9VV64zzvQbOyyluHaj4KwBVgHHWmBnHlwXcw4J52OrBYZChOWKDYJwndy7iJP0E15aVmfcazshD+Waa9u3Xsn4mmxrMC3j64MuaMtLKTIU3oikuJfvHA5U0BRP3QfiRhRwnI4rIIY06sz3AVQLP/zNLSp3z4poCcZP2MZYwbcBxzXdEzXa85vWK726QiKnzp2ubdDsVSAJf/7ozzT53Z1dqerA686/zu3V92nftzS+YV25sN9bQEXLOBlzB/S2PVcNUyu6sAKjkpIxcK3mfS+u+MXsLnCa+lJHk0COv/WgGVth7yqYLTqRum7efLi42k46GBw+d328lg/J9Ahz4DJXAgGGM2FaswbuRicG5h26dguX2t9xTOr4RCTJiyjgNEqH2vtqPd5J8d7hN+cuets6pitmNE5xlbFfumMtru7C2tF3p+lvAWMTeuaA0qmsPLpYLQzdq2TK1118FTFUsupA7Y+34WuTrjZSZrAdkwWffUrOO+TSHfPW9yNyt8FiivPqhW0Dso6gfR+k391kuhglGdQigLbCu7ryqhPNBWMVjpV5HWjjdcoj0FXT1FKYBSDjjJsFwAHZQvg5Bslr3uT53DPEzuW6S8CdLzxxjiZ5e4AY+n2jZhQynUz0mhjgMwJGq1HwKm1B2U5YjWHJceYT+5nQHnwaSj4o2mt1apE6g1DCLDmuAJW+QM8AAuCUMCGQMM4RF2vxi0KzGyDKa3gofGY9g+WRxQ3fP7FL36R4AZgCn8ynjN2OuqOBSzxyV3s6R4dFltAalo9439iYCmLXdO0G6APr2gbKbTefHucWAWt5guFRwJ9ygdA0NcsHM5HGAX1C7jc6LXEYEa/QI+bapAHATd1wEf5AZ9dIAj2cO/CC62j9qvW2jfe+NWw3M3QBe/rgv8owLyLkQr0Hb/yWUBlOwFBbP758MP3MzSCAw6q9Vp5Z/6DNi2ZWo3vvff+BezCZ2g0DZlu9QTJAXa0BgtUXfwYZwrQrQYFrdlkUyDGtIJv6oeH9CXPZQaFGQNNGQI5xhrtgW8Zezk3ADpXGyawGDNCNdX24wMHrGeqoPCWX/uIPLS3R1njGFwXC0cjjvTdkD9kivZRHzSx0KC8BOnhqv/yl7+8d+69cRTtW+/EmA/w/YVnnwkQej1jzx+NtlImqcR4D7k9FnGrgNFrxLLOiXsBa2LIeZwx5To/One6YKsAT7lYgEsBC2sqZB8AA3ANJuZ3bpEBbHJp/vYbHuYiu12vblXB5JqO3AeuZr3WR/lpkcMzhEs4/myzPBhyhUUcCyZM23xXHbgGRnNeb563ru/WTibceibc9N3iCG1rYLTqQPuTxbqf2heOF9usXNe+H3TM9FUFrFUZEIxen27uzhP1D73oYlY5G9640DnxTT9zHU8bm5fS0xB9c1ssqKSpylfFNcn7FKmNkdG2il/WNpKbM7rLdB0HzBGdf8gLzxAzelOEOQFGl6T3lZFLwRP1aqatTKqFC87WOqwDuUq0dbqCrqCkMk2mLN9zJWTZlT4FupvyO+isTF/cHyUOxXIqHf3/Wv9WZxRLcB1gCncFgLv4k8+Udq5NZlXo1/qv9kcHfFtC2VZcffLrg926fI6YURW1bjTdgl34mewFjiruj2O2cQIDCH0YZ5e7c9Z4vwFuxsYfQA79q2vwo8sjttIyzs0z0U2g/VHEguFehsYf//jHe6/+4pV8/vUAGem+PzFcm9CVijOUfyrRACm6hrnnOfW4+IZ1ZihZUhCpdF1YVauDYMhBqWXJCbK6QAU48s17fNejIDPfaXyGIhmucHjjBAu90CYIrWEAWpUpLzeyxGQAmCQWFzADaMSSyCTK/2QLMK1RrsDn4kva+P3RR4Me6Nc6bb5X+oG+c5e6m3oEsQDttDDOP+hiYmI3PnTjdudZk5QDgOknaMoY3VA2tJ/fWs61dMIPLbla+LjHewJufEWmN0p311So7g5//fXXBkgpVl5BDjLnLnDl03jdRRZimhfMSadAfLw7docDiLTEZ1klRRZ8gMZB05jIBdMehUq9tNHwC/qK8fPGWwNMAnh5j76Gx6aOMvxDS7vzCuV7qhj0mNaKOrDAs2mQj8AXXsC/urmK+k7N046qu9qFmLHEzgnQwjv2AcnQM3tFgFHAe26Wiv4ym8Ztt0f+3IgvzXl0nvSEW9+xYazz1Wg/lpf/7r//gzxKlAT4HOMLCP/DP/wPyZOXIrXbk08+meEStJtYaTIYnIqT2O4MK2p6DBC++KRHYabh0ipunRXcuZCu8/fanF9BUFXk9sWWPgxjEO5N8kryTUoflDqoDdDMN9dzdzUJxeMbCxR84Tff/P50pnYzxnqpa26wVV9tzeHkyI56E0SU8ix3H3COl4fsJ3f2gdJq3OAJZcQFvvqz0lJ1uTx3vq0ASrq95wl0XlcnmlqKd+0754/svwib4rOGf0b98xjO+Uw9i553NsakTezlUjcgPsZ/lSHxFNeqLFQeOFcCBgkzcrzkHBBhS4BRdhwmP4pld9CyoWOUvw2W5Y+76hcwOuf9iiXsH0MlNCrU9i1n0k9jo2M9v4OUWwJMn4wMLGkQ4QSmKnBLZxWQUgfQLgC1NWCm6dlra0JqBysAVUjWnl/AD/ndugujAEkFtILk/rx1JzPjRwr4ZPYuWh2snRfdctktn2sTUQfLnU85MObhAr1varsqz9b6UJrXnlvAfaycOljd4kE5jnSNFuRZ64ZtVfnKq3rdslF2A1QNCxrvjF3WN6USYPLP4yBDweVGlplkHLcH5QpAb4mNRfATxYY141TuRB6bgviQGgfLEMd5opw5iQIr1NGw+B2K/2+LnfQobp/nJAueuxgbGwRfKB8/xHTyLKliBh0DSHnspVY4LURa4ozTcwOHAFGFVV3zAhye5b7nnWsRzV3rAQgGOL91AURuOuE5yzfMYJzyMxQp//NHGW+98eayM5/79MPYMDRAaCwVlg0p3KetWpBJRE9/mNpIJSIoJpaVZ7FO5+lS8YEuLa3G6Lr5hmcBCGZFAEw8+fgTIxZ0pukhXykfaEyLYQAUrZW6gKu8Swv3tKByDTCaJ1/F2dkunrjOM9RrWANAmzZrZfaMei3rLqoA0NW97+IG/lme9WT4w5T3I0cOJ/8EZrrHVZ48S508z6Lq9tsPJy30H3VTJvyVt9CqZ4H7L//sp3vPPfdc8hTgbyy0Fkvaq+UdOnmX8UR7tGpznef5o8+4T/3yW+XtmJSudBfOVF4q0Op1oN8NRUlLyQR4Wmyrd8GxqHUIWpC/M2HZZ5PULTFvDLckB1Scjw1Kt4zDCsKSyng5H7vlv/DFZ/eeevoLCdouRXjOu3GkLx6Lr371q2mB5wQncpUCXHHp08c//dkv9p546teS1yTO1/oLGNW6Wxef9EOd91TY9Xq9RrnVSletiwLzNX1XwVFV/sq+5VTDgICm0sd8aC7fvN9SMbroBOB2XdeBYc4PTW91QFnbzvOCnQrcfEY9UsfzMhGXfyqo7fp74c08DrnyLee72G2vTq3l2CfJx7kJqC72NzT1VEibw0+qXjWcqcrBKGOAQQGpoJi6jPWvC//av6TdwzIqHzPEJsAo6dM8Jtv8o5u+2gbFhFPtwjx5vWCtNd4aU2sbav/q5cu2zVAbn0tvQyyUDkes98kIoxknMP35OhjlJQeKDJCYXWBwTVDWwNMChBpo7e/Xd5d3mmXUzrNDpLvW0S1VPluFb1mNT2C7qy31eh9YKWjNMsq1NUut5TgYpXuhv6zwFeA6+BX0XYK0GSybeKE10ElcVF1ZWkcftD35/kYmRszwEsM3YxHXJmHKVgFh+RqKb1jNmNjHWewfpBUMRcLg4g/goaLkhBctrAzWyyS0j1V+BA8uoBgldiU20uCSB8TwjVU0LUpRn6AEgHSNZNdzM08qV8qKz0cBegTAggkGFROAu+Z5j77V6qn1z93vuhOVM1eOxtrVla/KWvDoPa2unl+vFdqNLpx5bgwqz1IHZQC0KBMaPfEJJYtipmxc8oB+jptkIuBZeIUr1HLS0jXdVCoLrbCUO0Da+LaeCigoh40jrHrhCRYoZQWa3LwEGOMeNNMW2oaFiu+333wradU9jyVCSyHtuTlcudSZshDlmB/S2FKBn652aMKqBxBPsB1glHbq6tYKuBmzI8m6rmvoA+wItLnnCU0qfq3DSXNYno3Z5Nv0TPCTcI3jkU8ToFgzJWT4QoQbUA/0wCstyFjC6TdAE/UJiGhDtezKD+ImKWcA2Ti+NBcam82c0M+45DvHx/QyCGitX4BpXDLljPCTzQlM8MzwhhxD7OqNxZuWzBw/0R7HgTJvvdUyZiiIzyiT8F3g/8GHcZISR4rGnEAOBZ6Fb6nwAmTQlhPHT2XsaeYnjQXos1/80t6Zu+/aO3b0RMrAN775rZTP/+Gr/z7p/Na3vrX31FNP7d1z370pc+9zXGxkJLj//hGW4OIRJZ/tibIX6xuu8/lX9ZLzd9cd9gNt0yjjgk59JOB3Pva6Za7Ns7Ue6bXcOr8n2J17FdS1Alasn/xfPS5ZZ/zV9t4ai+Havo4N1kAzdeGe5vNJLGbt20X3TSuaoTgH6b06hzpmq75XP2ox731lu7slciyOhqtbF3bVn7Uf1sBs1dl1sbD0F6nBgijqqH1fwfuyEJgufBdilL0ZF7EAiznxeszDPH858oxm3WmRDrlqiwtB8Ubn748nrvOD+Ut3Af5bYsxlP84wAdvK7wVgF/kGhA7MEyMosMeRY3F8cHhPGNeH/o8/Gycw+VlFvwzlAtK6wFXi66prbfB1gVsrq5ZXy8jrcwOV7+nykSF9cGq1q4NZQREIVmFfa38Ftp2e/rtv2MoBP11/a7zZxa+eX1Ua64Lgs/RD7ddal+WZv6zyoPLSgVLp2aZhszL0ui5FBZhvhE3rJYoRIDJcnyP+0I0YDzwwcoamVWW6xVRMY6IcMSgJhuBrgMmxggyFNBPbD5f8ixk3SsybMXPpHo36UDooqjw3PNyhgCDKzti2AF+8/2kMFp5ROTsxsDuZj25hrZeADN53F7M057nX0RbBTpVbZXVRcDGw68SE7PK7DnQ3YPAOfMZSOGJVx9GeTuDKHPegBeAm6Hr55ZcTeBKbSV5OU1+hlNndTF8ArFMRxuqV+qsL1jYMq9bIRKAbm4VEWqCDdwBRPoQACI65DphAHuApgIxv2kO/wEetoAAwrDYeKzqA9MjfSbv4ez8AiXJSLY7US/9CY1rRZhwv9biZLSfOeXS07nx33mthxI1GubwDnS5cXHjYR8iwFnT6RcshllH7REBrfljexTIKEIdngvMEeCGHtpP2wZOxCBr9jttdWaCvKZP6kXcsmoJCNozV3fK+I8+1UlOnYBKewTuerRZN5Z5v5cMNb7ZdK7f8u2WeRW/Zgh1lmuu0S/45X7uocXGm9Vte8s6Zs6f2OOvpo6vhYZl9w/Gp9DHxpmkpiphQfp/A8hLfp87ctXc2wCjg8skAna/F8aLf/OY3Iz/j5bSQPvbYY3t/93d/t3f/gw9kSqjb5kKFDUy02bmRvKepbJuyr3NsNULUuboCv65vOvCSr3WuqO+4EFanyV/rUz4rKOXe0h+x+K5gKYEiAIPNW3OhXY0VgIXaxk9niroOuNZ0bNVFh6bFLaBJXq4gPPU8LvLiqu56TxoqyJbf8ESa5Z8W2wqW5KnP1/c39My86wVsVTxQ+7gCNtvvfF5BMO+zNyHbGIsmrJMVt6hrKMMFkP2a7y7gLvoqLP+50A7vAHPThTDmZDz17EdSp9X+SzA6Ao0znhyrb25aj47le+3ES3kGPTU8w7EgYCcW1BhiPAekXav9xljZ6DQMPpGH+e57M7tFLlj/5E//twSjBwGuOhAqYQpXfb8POp/p1x10a4CqlmtnL9fmiQj+drWwRpdAcK3uOjBqff3/DhbrROCkUt/5t4DRXbxK3qzEjB5EZ5/Utmgqq/XaVzlgiD+aK1EH0IF0tZAI3OS6j7WWoDhQmKZh0VLHWe8oE86K5jPSHI04N5Q3SvDj2NBDeQ463k0XaVg8kIWr1zaxgdBJUl/eu3hxHBFJn//gBz/Y+8UvX0tr0luRNH1s+jiU1rbjAb4AHDybg35mN9A6hZJJ4Bipl6hbpbgMqskv6EcRAyBoLxMC76ULey4+kE3roY1apXg3J4x5X4Ui+HB3cgWjWvq4J0igDNy2I8ZzE3Pls/DCncXQxR88AWgAZuifX736WtKI25pvkpXTJi2fWJXG5p5hAYIPlC+Nx44NS6tg1X4F6FIXfLUvjVM19ILdzAIw3rNf+D8nVhYLMQ4AgtQxdoEHCAnQDDjLBcs8wcXFgdZsx75WON3vWrmNbcQyCo90u9c0VAPQjWM9tXY6RmgTdQhKoVUASv9TH/RhGYVueEg5lM89Fkrw/MSJY3ssDrCuwn/d2MQ6G4Nr20cc57Fsu89TP/RTP+8jS3gYkB0WA2SBgK+65Q0XUTbMCau1Xlc8tNFmrbrKIu/zDn1iuQJ0eEPbBMIppzFeqiLmGfso+TNDYOAn7VCW+F3DLhwrgqX8Djf9p5Fa7PCdUae73aNPtK7bppSBaRS4OWLs7r73njjq9rG9hx99dO++WPx+GHGk//Wv/7/k6+/97r/be+KJJ/b+8R//Me/d/8BDyQdDeZSFGnvn/Fn1QdVvVTf1ubYqa+dmAUyfh6sushytyXXuFhTJa/nPb+cmFwMZf1oAjm0QCFYgk3RNxeI7H8+wmdp26awAq7ZbWvm+PoGYiyHLWdOtvlcX52yi8pNYYeoA56rKy0qPfaL1jt/ypgJcdUrG4k7jSKX/03L2vOVXq6n8I5x3rf/Ig1oNCBofBMh6LmqdgtGc8wOM5lwT4USMx/Pn8W4dzqNAkw713AT/yQ94huUX1zmAmLZHWVxfLNYTfFfZTvlsoNWwOfhj7DLf19HrM0RnLCTD0BPSQ7uqXJMH+MjRofu3LKMHAZqlxyH6gDiC+pyDqzKyXtslcLWMTlNNLWVZdUA7SBSiKoCW2xlc6ev19fe977dCb9mCO38j2ApnB7YOiFrm8n8Do32VvfbOGu+to9e9tJmg9AIw63MOjIP6A2XOc8ZpMjm6uQRrDwoF5YXlhtg2FI5HLA6gN8AmSnpYU4a7wUWGFhz6PXkZi/YEodM1fEek9oF+zig3bRPWtld/9UZa3W6PE2HYWcsu9gQcFy/lu1rAyGWo0s1r040f9uzFpUh9DPAEa0GfMZ0AAieSGj8GvxawM2NlVLrc09qTA3AqXUGTABjlpzUIGeN/NrlIS05EaTkdgJn70OX/tIUdz1oa6SMscJTBRg3KZ3FA6hzcksZpMp9zz4UFitrJhLppF3QLGrBUUzb1jWMsI94u+JI74aP/eYfYX2MRfVblzm/AmkpBgKMlmTAC+cWzgGI+AAfo+igWJ1ryqAsalFtlX+ueLkc3gCX4ixRLuciZKX8MAbC/sRcsMojFDet59AdAG3nmN5Z+2q0VwzhPyiTMgd+Ghtiv8HuUNfjHZyzORs5Zw2JsC2UBwrGEUx/9Svv5pl5k3bELP+kDFl/n3nt3s7Bg402MIRcrhnzwnBkdPMmKNro7vVqtGMc8y3ilD5Bfx4BzIe2inXxINWPoBL8dJ7YT3rggMUaO9mjRFyTUOdS5nfo+Dvfk0bAunzh6bMRRzwwKyJyxtvT/u/OwgI9jgqY9Dz78yN6X4thf4tWwlJIS7C//8i/TEv+Vr3wlFwp/+7d/G4D1sQCkDyzjTis7466Cll26UwCjHun6wzbbzz4v4NinX6buVc/18vpcXa3b3OvgEgtoBXcdNK7pQ3fTJ7Apu93XeLAGrKuOuTVCLOzPCgbr/2t4YwHYc1HoWAeMVlAoqBNcyzf5JH/lAde7vs4+WUl+n3RN18oa3vBa6tpA/bUdSz8FGK1Yoi7cbIe08zut/XM/BHTePo0mWkYJm8q48Lm3Jpi/V6kAACAASURBVMEmFnyszEU46hjicsVE3ks9HO8DUm+ZIBZwa06EIU8DXDJuhqV1GLg+CYs7J6oxrlgQs3hjXoDmSs899z6Y45T54tAf//lw0+8DfSWF0yoTV96pA8H/dw3StTL30VBWPYsAr8SMysg+4BcBbYR1MLom7B0od5C5ALgipPlO252usNfyqvBVPtWJoO5i38XDNX53HqxNBvW9HuNa31dwej3bdA5FioAJYFBYKExPyuE6AieIgScAAl3ZgjJj8xL8xGBCeLU08k4OvrmhCRo4GvJ6BGxfvHg+6rqYdX73e9/PndiXroyThY6EJXQotKE8mBQSdM7Ytcvh4hM8pLIMS2+CggDIAhJjEjNGlPO05+Yr8x5CJ3UIKJ3MTHfEfei1DQJOY2G1dlIGEw3P6lY2VOBHP/pR1jusxx8vViR2U7obHB5TB+Vj+dQqSbnmVn322WezDkApCveRhx5OYEXydWN3qZ8yADi4UMbkNCzBAmSegY/gKF3EfKfin6mo+J9yuK6VKq2d0wrG/7bdBYFAn76graaKUqkARqFnsc6GDGhZpz7LEdgpM9AK6II2ZS/7NywW8oy63aBDWcNKOeKCBd8ZwjGtL7nrOsrlHdy7/E/5HrdJ+y6GhTPbwWQb7QZkGU7hZD4s3APg88d7yr91GzN77tx7S0gE1zykANqNi6UswGjGdLJZJ+hLhTiBDDxyzHFtHIt6JPsb2XDcCiidB6DTQwBoi+U6P8EbLdSWjy3NPqa8uggxNpxy3MSlBdbFlUB9a85h7M8QmlvD9JqhMmy1Q27DIpQW9hk7fUcoZuRP2bwcWTCoj8MKjod19zd/68vxfWLv5PETCey/+8I/R3qcyxEzet/eo2E5/d73/yXHCc/wuSNObsrxHD6ZtLLH4tSPc2f97fzf9Z3tqSB0zFPDorULIC56cOpGF0pdh1u+8sr9sZgbi/devvV2S+ua3nJ3vnTWupWFqrPUw5ZVdYwbo5wbfdZ+r9bItXq0mPte5Y/zWG1r12XMX9JlXVt0ThBp+ZYlaNTIwO8xR21SGW331fpueha76gf1R6WjWhKhSyBn21icjv4csdvAj1HeAOWC0nxvxgGPtgyg0mW2zhM5P+V+jOmpnd+6+aEd45BgnXhQszyEwyoyseTkmuBVeZRvyuLxE2eWTZWrYDQJnGB0DcxYcBe4NQFUqKoQdJC4JsD1mp2adM2YUcvjub5q9t21ycH3+uqnllffdwBU0FbbmZ01mZ3/zNQYazTUQVgHz2r7J+iudVnPZ2mffOmDuU6KKcT7Apz3n1SlgNbBtaxcrw0FysTMxMDmCiyfKDeUP0pJ8GB8GuW5qYF7vCfg8x550uSRbj3q1H2ck1C4eN55+81MHM6xfj/84Q/3Xgn3PHXijhtWmOHGx72byjJSQfFB4ST45WzcmbsTfhy5Y4CvW2YaI8EhSpZYR8+ONw4UJUdbsBLJH8CELlnbh4IXdNg3uu211OmWhBcofa2/gARDHrRmCWiZjFQwtFN3NMBcV6oAD8saLn1AJfeog13E0Hv33SOxfW6eifqxmmLtM88oqaxq/Kzu23vvvXsBW/AVPjDx6WLWKkm5xnTCd4AyMmIKqDoenWgBLkymhjiM9wdg55NWH3JRTnmiHdCc7vvmZvJMd2TTON60/EVMoWAo5WbuRt+4hUfoBzTZJvnAM7jEsTTTP2yS4xu5p78pl5hRYg8Na8A6XQEWyhB+I1s8b7wt7Vb2BLBZXszs0A9A4gOv4Ytji7LhNd/Jr5lsXqst72jZ5BmuIxfIoItBx6ty40JCxWtfqgdcjOnih48LUJl5NCnTucjxTH2AZse185og2PZxHV5znXLkC+9FFMVYuIWFjeu5WMvcwyb7/zhBZi6KAlDecXuENOT53bFY5ZjYOKP+oUce3nvw/gf27rnr7r2z0Xd/8zd/k4vRp59+OsfJD3/0rymrjz3+udzwBg2UkwAuFqd9Lrd/u56rPKg6w3Yv1j6VUfle0xFr5df5vfLPvqqy5/2V6raMU9K1pu+7fupldZ2hLvG59HbNs9UFuaamwt3L4iIB60xJBS6pqapMZZUxocS5zuf4TQgWz/PN7zxFa7qTRzlDdydoQ5am0UDANzY9bfKn8qtaUGtbN3272U1vHw/ej0WAz6VhJOplQ66eBRcCjEmt7oJ03vW69I7+G0BB8Gm+0QSKTC4zrNGcoBugu0lJaDtq25y3K/aqeGqR+QirYyNWl0WGvXU5F6i7XJjTnhMnx16GnGO/9n/956B/Ew+xCG0BfVXgZKgN6MCtC2N/vg5CO9c6fdZGC4RrmX0DU13JbT03V44yog9S61oDy3mvWThrp2xNDC31UQV3nW9rg77ysdKIMqrtr4P6s4LRHErTBdiFZaFlgmcVbl2VC3hcNRs/ybu60nBzMnCwRgKAsLJgJar9wvuADxRxAr6Y2N3owG8AHcqQPxUbFrGcqKalgPJyw04oMOpAUf7oRz/cO/fOW3s/+8nLe+9+8P6YKKLjUCDEfJ47924AiGGVohwGAyex6GrLgZ7HT5McekwUR2f83b2x45o2QpOpbQAB70eAuPFNXDdeT0UMbwR6tBkFyZ8bfJR1N+UADlHO7tCHTsEW1kutWDwDffJkTETD/QLPuJ87EqMtAC6tcYIUYyUBf7qX+Z/FlG5waKRt7F53MYFlDT5Rz4iJHbujoQXgd+edA+RTv/yCBjcjQYcnCyX/o06e09Jp2dzjmsBhWCXjsLiZD5EyoQFQLDjJyTkWE/AMEAcIpF7K1P3JO7ruc0NU0A1NS9jFpbHpy/FRrRJj7AyLh65n+S9Ao/++9KUv7f3Lv/xL0gWw4xkWZcjs2ThulbJpD5uLqMuTjkadYwMaNNGGDYj7dLFE23e8y6KqehkMcUAeeM4k9AC9BH0xvpVXrSyAdtzYaVGcVmo3mPkM7eWav+Ur9Cmr9qPgkfZAD22R/xzqoMVa0GlsqF4PyxQc0xYXA/Vd6k3X4bTu5bgNQJFW7BjIY16MGXguHmgDbc2xEiCScYlcs6mLd67EBooLEWtOOMvTTz2ZfH3wvvtTNv7hH/5h70gAVUD/Q7GYeOGF7+a4OX785BJjKahWVl2sOO92ncP1nfNwUQ5d1zhn1PfXyu73ecYFhMXveq/r8fpc/7+2oZdX7wmgur6in+3DBF2ANXoOyz1jAr3FtXhu4EeWdPEYugADynyO9+hrkr6zmfU6rmj+AJcpG6Mcj6ushwNQTybrx6gBvJ1eA3mdGCTJ2U69VftCfTOuDVAodrF9zossIuVDxVtTPS+9Xy2vznPcdJ70vnyGlz6X16bbHM45VvKdeZyou+mrXqV8x7Jl8W7FBNJAHb7L/3iOqgws2KjgR8pmHpI3hjrBozsPx8ESkwmH/uS//Md4ZnOu6AIMJ6KuzIcgQVwZO1v/duGsYMgHK0iTwCoElrELjNrpDvo1Wipg7BNAB4lrzOxgdFd7u6W2u/Pl2S4ad00OCFPnk2X1wb2Ltsqn/v8yMNhBN91CCpqCV4VOhex7WpFe++Wv0uXLRP6FL3whB/ew4IwFDoqK34BVBibuYwQdRQfw4H+eMcaSunMghzC7YlKJAe5OzF3Y3/nOd3Ljx6uvRNqfMI+QYiXdiLHBg1NaPrxwMcu8776xkcaV6Pvvfbi4uBMwR8wO7WbXLb8pH7o5zxrF7oqZsomDvD1OfOGaVk3BoG5Sx4fWTicE+QUfde9r0XLTjKCVbzfoQFONtVHBONFDa1qGAgCgrKtLViCN8qc8fj8arkeAAr95h5UzZWhFZcGg+5e6yB5QYwNRxvRjTiS58efyopydMOEPbcLaZ7iGdEIf5fG+Cxqe55o77AUrKUNzt6/zyNXYsKK1APoAo84h1Kd1zzGh4uMd412tB3DooePw0/hFFysDVI0YZt5fXM9BLzzy4AUso3//93+fsg0tpmRCvslGwG+AzPe///3cVERdWvEAo/Ce8eEJSdR/NVKTAa6pW7A8xuMtGQNNmZSjVQX6qNtFoJuDdM2pACgPXlMW9SHHPGsblWe/qcfFRg83oS49FdRPv0mTNLObfiitzUlpvKcSVS60ljgPqMx9lv6kfn7b1lwkRp7ZfCbmi9HXc7fx9JghY8mrsI2lXEfYSS4EwxqXfRqLVmT0gfvv3XvmmWdygyN9BAj9yU9+kmD2nvvvy1OcCHV58MGHF0s6gJ6xoKUZ+ZHGaole03vye82YsqaPLUN90b93gUnHTX+/6oyqZ9QTvfz6ft4DH6wYbLqurfVXvd7ptU/7+8oH9WstdKHiOFWWcj4A3M5PHR8VZ9S2hMFysVZKH++pf6s7u+vq1JexK37o/G0Mpa7eAM9hYa20UU9166t31VUVZFaQWuc2n3Eh9/FMR8UGJhfO0KmRjPbIC95RP1GmC8+KMxyHvV/8TSYAxoAGHw0BZAOxHuogjZPlKmPo6dsj7EWcsWxg6qDzIAC3C/z0QSSw2AW4KrBdA16CpHpvVzL4XTR1oe8DzzybXUhsS+VLLyvf6Unhp6XxoMFeO8WO6c/31E69fZ8VkPb21namAIbly8FdV0K2X4Gq9avAfvrTn4a7++re5z//+VRqWuF0JwgiPfWFydsBx7fxee7G5b3DseGICZ2yUBp8UPrvhKsalx6AABD69a9/fezqDeuFCioHRFhU89z5cMegVLCk8UHZ8+EkF+Meqced+8rq6ZnC561QUKYPQlkDnnme3eUCKa6j0JVjAYsxdxUI0TYsiQxMdz7zvxtB/N8d+VqE5Ct1OOCddLWM6tKHRnjEda3YWrh4BwsQZcAfJzxOYNHyBtiGN55FnzSEq0yFOeIFx2Y1ro0FxYjJdSe8FmBBlPXwPOEGWqqMl0UGuI7yp291gbtSJ1yD64YwuBGNuuHJnUdnDF/8z7vLBqCgVIuV8qQFEtlyo5S76alP6yTyBmDlN9kFnNSddO0baIKn//qv/7olB8akAiY/iGTrtNX4XSd3lSxKTCBG+fQBcsOxlMZea4Udi4SxEU/rY1W+tKFa0FMuQ1FyTf7xTR9At1brWh680SOCLPEsfUQfu0jhtxY3x7CAwDHF8wnMZrJ0lVQqxrmAGoBsLD6Nia0WGehPRTaBpdZplSYuTlBogtG0Tg13fo7TUMbO3dAGnbxH33L/yaefGiA7LM3pcYnUOPecvWvvt7/y5bRcw6e7AvQzVt6JTWAPBAiFxjfffDvnFZLlM849Acs5j7ZRvumqdunRql+cW9eA5hqYq3My9d1I1/Tyt55v4WBrNKzRB/hPt3f57AKwq3oz3uP5EUo1DBeVV/4vYHJ+5rr9v1jUZt+vASb1TaYvSsv5xjo95Grzu74vGNV7UN9bngtdX9m/Bup7/yztChCberdYZRdaJy/4PQDrdh8nCJ5hBQI5ZZuk94Zr9faOrtocclPxl3U4rtfk1nEonUMOty2lFUjbd2k8iHAWftt/0JEGFMNdsPCS2slBuyY0FUjuAjZrwn5QmT5fmSHjrW+trixzZQPT9pA4+Ne+csvxZ97rdEnbGn/2nY3bBmht60GTRm835R7E7xv1xY144vu5A64M0lquAqn1soIgldSjDz+2uNarqV8LDHQAuNwtXyce/s8dx6FcmegTJM6NSwo8Ez6A8cy0sr3wwguZdgVaMul5KB2sIeZP09V/JPINonjei/OodR2mMgswKpjguul4mHQyvnWurG+aVhieoX5oBVyweDFbADTmpqY5yJQbB6FgVOuO1hKtVtTH+26gog7opxytmroyDWswVlNXM89KnwCFcuwzz5Mn/o22sIAwZyZ03RtuZAAQYB3rHX1QN16xWBnu4RGvdyySFAsSuAZYo154qyVbV7yrbmSFOnTB85wxitwjCT00Zz8HEIBPxt2S0kvlS9sJE3BSpPyjx0cWBsGOCwLr5rcgVXcyPF8scDPfH4BR4G5YxnhvhHV4RC1lUHae9hUyiTX0+eefT3BnX+iKpw42yvBRqVXZGDJ8Ol38WKy1XmfWiQCjLg6c4MeRqJvNcDXHpyBX2VJ5Mr7lifl2eYak+dBHOwRw1GM8JtfoJ/oiN0JNoGuIDPe1dvKOoTbujHdDEnkOVZ60nXeqNZVxKzhVjuxLLbKCZceA4yitt7GB7fbbwyuCYp+u1lTUOS8M67vjjOtuOKPfiCF9NTw7WJrDBJ/PY8DBQgqv6QcAKWPj3YitfjTCjwj7oV8eeuiRLAsa9Hoo/9CfC+uZEkygXgHNLqBR523lfg3kOU9/FjBadXjXC2tnu0tnfzb7senfCkgPrIeF0eyfihc0OKlruv6RT9sAaJQlfw6iVzBX93xUwIRlck3nVSNT1Y/7QfNY8KWRjONWiVXFUjpTIOXpViWPp7vMD5H0nnSueOfiI2+qfuS6tAo6fVYwqiWesZK6KuKhmbdc1C98gl/ZBwPcWp/zpDG28pk2U3bls+C/8qCGJ3TZ5V3nZvSmbR1zzDjs5nDs0Vgsoz3PaAVFu0DZZwE6gtE+WA4CZGvl7gNdxRLpJFc7sz9fBdbyt4Sv5I3sQl2f2wX+uqUWQVwblLvAdadvmVCbm/5GvNm1aDiI/1lmru4GIBVU1bKWyWJmDeC3KZsAEQi37hIHPr91QaOk6sCwPK2okJAgcE5UpIJw8s7YxbkTH4XwjW98Y7GuoUwyqXmkJoL+S7FrGWHPvI+hgAEtAhyBB+W6WYk8aOkej0HBgASApLtyxj+ygaECCF3HuK0FkLxneifpd3JgYuAdFSyWvAQnc5ADbHPXdNAErwQWWlRU/tw3Nk0XNOVm+o6pXI3Pg9cADnmMsoQnAFFckfxJrzvn34u4WiyTI/4zYmLnxiJlgRWtMjQWI8NCpqIlRk/3NfzQQioAZIMP7QOs2VZDAXhPkIdMUb/jgTbxh6Wc97WGYCSAx/Lk9sOjP5z06MMaN8r/8hkwbIJ/Xc4xRS7xoFrNtBQPUDHkyITnvMdz0It7XnBDWwRzvE9boQVLPbTDMxcJ3HexQSYIrkMb/YPVDbkk/6uLNBcWyAwWOT/0m4sAr2kRdy7TIsRz0GwoB3Hd8kLeVSVl/KN8Qp5N1k9bjGuuixdDP8yBmmEuMwzIBZkb/czPygY8+9YFlqDVecWQBgG38j74OtJIqThvDhRQjQrIjwsbLb5vvfN2Ku7f/ne/m33GPHMqdtND95GIgb4QwPNLX3pu79Y4veqWmF9++7d/e+9HL/0k+fXF5349++WnP/350v/mGt6EXgygBH0q2gomOqARcO0CcweB0RsBwBvO/0Wx1Ho6SF1AkIlG53s16f+/Se9NPdnPjO/4QMu4IEleVV29C8hyfRMruQkxrM+LcarM5P15fGjfHe+78lX6SH1kyqP6XfN4ks+TPVPoJzdWjQ3Pm/Phk+ZiJfb/BbBNS6kLSGLIuXc9sjogl5czJzRWyBG2sgGjM9k9tWGJnnlPscxm2RNMC4DVU70/LK/3Q+17ZT/lP+ad0YYJbqO5buZkvHFC2iG9GJ7A1IHnZwGTlaAK9Hy3NuzfAqZkYi8/FVVbmdVnfb6uZNbqrc85Wdd3KkDsq6Z9ALWA4+ThDtdFLb8LvvyqHd1jRg/i32eZBHZNWqxYdEPKyzqBCfixUEm3ypXJ3TyXukIpi/taYwQNlkkZ3BfopUut7GJkRaorHivZ4VDyxGr99V//dQrxzyNR+iOPPLK4LzgBhPKOBAilbNJLQMOHH46NC7onaYfJ3NPSFWfSJ3iOYWjuRK7fMZPX52iOD4oOCxgKLdvGmbpRFrQAbKGVzSq60LVOUjaKn4+WOJWmlllBHMeV+hF8atHROmVsYAWCxrTSLnkKbbkxacbwYXFz4ww00Q4mAaxBAMUP3htHUeoil2fQnK702OxB2XxG6qMryX+uwVvAADQLxJQlniVWl7ooJ0Mngr9+6HPuoeD50IYKerVqQZ/WSOq5I2L8EuTF/7j2OYFJ0EI5WtnggwsDrguE3cQkADt98kzKgRt/nEiVFSyjQ87HooBvFhbQ9Pjjj6dVE6DtRiKtry7ISHqv69wFhiAFGrAsw3/4wzeLAmj58P1xkoogECA6LIWb05FoK+849gSvzl98X5sbiBxvgkIWc5yMVeWOvpOHliGortZFdUW1/gn0oMnFAoAbMKri5JuFCLQY3kKqLmXXd6FBd718d+5RLqBvbA4ZifNdTJPqaVlAY5kJRWefqGAp4513z+WCAFB+W8SBnw9+H49cpXeEPI8xd23voUcfCdm9c++esJB+4YvPxYbJH+29G54WwpKQQ2JKWZDTHsaTgJ/6XWBXcCGNtmUNKHal3vVy1wM75/Xi7eKdg0CrZdZn+l4Iy9Ay6jtaRtfK99oatliMNs24tEXDdL+7WNGy5nyUbu5pIe18kbfGSkpDBaK13cr7QuuMpR/PbEIIfN9vwGbHCPJqte/CIlrLyDO8BOazLfV+LaPiBscU8wHXcc8z/i/F/D7mq3lk6DxBL2230zqdceSz426J8aI1FrnNeZHggRkeU7GQ/BKv8K3ltgLo2ick1ufDIjoXjNFWPYvo1ZOR2mmRk6/96f++uOmr0HZQVTu7C0xl/lrHcL9e93cXkHq9llnr7iu2DvJk1NoArIPD52osydo7ne46CPNc3x5zs8NN3wdLp7vzdxcYrW3oZW7xaU5GN5yIpmXUlZcKKYcggkQKjLmDFWEyxhIANyaFAURS8cWkLDDRzVfbWUGoVg6VCr/TxRgxjEzyWMmo4weh7HHLA1r4AwgBUt9/971RZ2xwARDrWr1w+dJwVwQY4hr1M0hNgK1LnJOWsn3zrHNBM5bRVCbTbau1A4tOKtmwjAJGeMY0SLrSUbDVTQoP3cikNdOjM/mttbLutNcKphKjDAGe8TzwUWXtNcGXrkMUMKcgmWJIay48BYhgVRuWq012A3hFHwLY+B+wR9J7ytJlyjGK1C2w5IQi6IEH1FGt4ihk81e6gKE9NU6Mfh+g4vpiJaV+QSX0KXP0J+BFZc97b73z5gI20m0bfeQ84kYxQwLsS2Ubvp+MlTlgXWBl/LITNC5gFw8CLp6Bj8gU7wogDWWgfOOCD888t7UfHcO0w6T6PI9VlLoAiWSToD7qIjVU5saMPqH9yJ/9gUVVKzI087/W0rQYx0Yd3oV3Wmahl/9ZRNFH9okLnuoRUPG7yEJ+kR9ocMHJt+ExtKkuMFGSzh/QSl/CM8cDSkrwWK1gzkPwykWbczbXtACzedEP910wpOknPs4v0Ed/qcTpPyykLpjuu+feYa0OMDrCiu7ce/X1X+WC47HHPxfHiZ7OzUv//N1/yfY9/viT2X48NsTCUw8LhrHA4MS3sRiqwLgCnjovSv9BgK62sSr7Xfqp65OuB5b6J4+8X9XXjcDpqGMDrubAW6peAzL76IoNpNZdQVjliSBUmRCEuqjrOrECTvrItvJ+7swvQJ0TBHe9j9VwSY3UgOLSH5moeLN5qbdvjPH9i4F0lyPHsQHTT/VMOP93wxy0CxrVocbGZzz43Nug/MurmwIEgz83emXuwp+ei9oHWruR38q/vniirIoXKAM8VdvBxkHoxUiUtEwwiu5kHjp6ZOxxyHr++E/+l095uA70JHjmn6zKbk3AqymY+7WjqaCWXd+v9VVGyOxs2ETVdSDWWMq6alDwra8LgALXJ4S1PJv1XYWp0p60ESIygWh11a+B+DWA3ieRPiB2bWBaGzgHTUi7FgdLe+ZuV4VW4MP9VEQx0LgnWKyWu2Gl2KQFk1e6SuskoFDbPyg8lKVKKa0V4ab8yYsvJYji3W9961t7z8c50dxDeJnsEWAUoqc43Xbr2I1HWZlyJtojEBAc63albVgyePZquPVTUcVxmj5Hndex9kU5unrdGZ1lhCvEmE1+Owmg2Aw70L0JzcZ/EnsG8MPCy/+sCLFKoshoj4DZQexpPtWSKG+5poIG/AiMoYEyeQ6lj+LlWXfCQwvl8hzZD3iO9wlz0LWO0ue6wBGaT589k/x38w4bwng+U+Sk5XfExwEw+OMa5QqetJQjT/CUOrhHmdBpbKFAjr4RbCSAmqmdqH+4YjeTMe07f3FkR7AvtK65KYgysMa5MWw57SP6mv8/iOwKgAcBspt9tLYRj2yZfGt9pB28Z0YIeOB8BN/S+h7l3xpu4rQQTquDz0FXWjIuXci6taJrKebkKcAiVldo4f6I+RwLBnhEG6nf42DhL32LxdmQhGMnjud4qPVSlpZ+ARP9JBDnWZ7hmvlxAcrIr+BYACr41Fotr3gXOX8zAJ15T3mWcl3YDRA9Yi4FbfCQMjJkZobPDBC+WbTwLPcvXw75jAWgukLdkc/H/EzbkA1lcbH2z0UqYwE3KRsiTXqPmx96wSuU89a5dzIx/mOPBiCN05rYQPb3z387ATlHitIGcvLCb+YWQ03oH+qTH+rRBETTAi29ayC0grGq/zpwUY9W3bump3fVkWmS4rPcn7+7vluzlA6+jyeX93dYCnt5AkZP1KsAu9Pqb3VHtcJZd8cv8sOFkPoMMGo5WW4o8io3grWso4HRWm/KGK5tsrFMl751Vp1bMcw2OA9wCJiLs+lHLOcmD69tqnJimdDuH7KL8YZ5YMwlkac4dGMu2qf8qtcPTUsoQHPwc2C+OFE3f2tQyjl2GqjquHJuqzKb+A4WsgieHsOkvVh6KTd1YqRW47RDPpdigZqn9Z25O/XR9ZjjcyH6x1/7X/eB0X2COJlVhUKGyUSJ7Eie+ypSO7N2fl0Nd6DVBa3+rsKmIH4W0Od7VeDrSov7fUXrO5Uvvu/qoYItn6urCq/VNtrBlZZ9bSknYa23bxO4X+lcBvuMG+n3/A2N1d2RgGxa3rQi8CwpHFC+Y6LeKGhdlnfMmDkMEsZJppCHS0AlpyWI70uhsBlEd0yA8krEbWXMXGyoQQF+4xvfzEleRSwYcqd68jZjY4alTKsrSkqLjQogwUBsVNEtjMwZheSH4wAAIABJREFUA+pAhlaeN2F50jw3t6nQsIqqTHSNAuaqoqlAjDIBFfAN5Y8CYxDilgdowEuTyisrWpQBNKYq0o1LPwACaSNtgRdadnifyYjraTkO4OKKUyuSMaWARv7HkmvfQyP/mxAenpmGiHv8plzaJHi1X2mbMcLGyUJPXovYXD7Kku0T8H4UuR4Fn1ognUOkjb4fC58R/uEEB4+4LpDlf+ORBL7wmfKhkXKMUXWcc1iCvM+xMOOXOFDBclNuJwDiGWOgGQfGGlOvQFbw5D3L13JruQAZY0d5141o8oH7WKc9HEBQKe0ZYxmpUejrw5GyiLE4DjC4e1mIYFWFT/BZS4rW05ybpxudcaoMeJ92cA2ZYtHpxrZFGQYhypbfAmVYxvsnYiMhVngXSc5vlGVMM3QINp0niVW2v1NfzLyJzs0uHkBDWufTWhwx51pSKUvg4WLFkA+yYnAP+hhPyEnGsB0jXGRYu0xrdjVCHX7v935v77HPPR5j4K49fuO9ufuue/MoUep78cUXczx/7nNPLNZmU39VnbjomnlyExvcuFafgW5kJuUmIE/VHTWsbMzDw7JWQal6Mr+bQWdNh1U9VEFhLVMdVe9n+eXM9W64UU9UoGifWA56xfcqlqj1Vb1X25b/T1Nufb4+Y9sqD9f0re8s+nmCrAEICebanwJKvnee1Lp6/bUewanfLsj0UPD7mkntI5xOPji/3EyIW6BO3mee1U3PGLhtbpzMxP9lgSCtlQdVJirt/f8chy1mmLymA7jHTDL1pXrHtpJ+L8NxcqzelnPUXXffO8LcIkRmGeeA0Ups73gZXgmWwRX198Gw9l4X9F3P7KKhC5GNPQiMrgHczuQKluvAtp1r9NS6K11Ofmud2nnYB5b3t3i5A4xu6t9MVvsGalvl1kFfB1K1itYyuM6H7/PnxwlDWr50+wKYKPeDCX6OHjmewu8ig5g14x4p6/DhkQSdJMW61t8Jy9X1UCS88+7b7+z94Ac/CCD6i6zbBPICHhQG9FxI6xqxYmNXL9aWGltkHlAnuOPHTqZlB7CEFcMd9lovtZhRzgC6Y+cvz+fkMN0Ztk3lyQYJXZkCeeqEP/DmXLSH+4ICADfKj/czLnGCBJQ+vykDkAn9AEaexQrsEZNY+Ty1BgVquijaA6+MfxWoUS4AW4uooAzadCfSf/BeayL04nrkmicqYdGFL4IO6KROrWW8K8iCdt8DRNDPglwtgtSZ7vcZs1z5KmhzLHlP657WVeWR57kGMPdELMAHIA06dFELRAXCfGPppX8FteTH43PnHeOgBOSD9lyJflBpQI/t4Vnq5jnAIM/Ab/of8M7Cw81m1OHGHTdL6fpXJob1d8gP37wLuMwjbmdCeZ5FhvncFodO8BwAifbznjGsPDdCGwLYTTdZKri5OSxd2iHXCT4DnPG8dNFmyqKtI73YiAVP78O0pAiYdPWrhBLkzpOlONUImU0ryrTGay00Iwdyq0Jacu5GzCa8gPbUMzEPyiNockHAtpEt+dBbNeuiTp4VjKrwTdHGYlKr9HvvnwtwP45t5Tp1vxeHabCIJEE+ffcb/81/G56bh/YuB5gkM0Vo4L37Hrg/x+E///M/xxg+tvfrv/7rW+ByAZYFFMD37Ocpb12HLcCjgNGcm/eFgQ3T5E7A1nTALtBWddOu/1eBTNlOLw1V566BHp8bxqmRuotPtyJ2fd9pX+PH6jPBg0pbxwTb9EwBmjGjC9iPMnaVXfm1hlHW7stL6q5GOvWV4+VjO7yAygSFIZu5MAsVzbi7Fovq1MmRXzt10zwEQmtklQ/rcD7b6m9PkCx7c7bwTUlmn+9F/wlGsy3RlRWMmq3AE6A+PTQOMzl71z2px1jwLe1nN33tnGUQTAGpE7BEy0BX/MmcYoGrzyW9syM7GFobRH0gdAFfu79Gs89VGnt9dor0S6vPOXHtAqP9+drug+g+qLzOOybh3r5tHmxWTH2y4L3at2v8X4R+uo/khd8ADBQFSh0AozuPSSQ35IQSQ7iI4URxnj191xI/CJ1XQ6kM19XYtffx3LzE7tVz77+XbsV054W1jsn99dhFjAJnUq9JtN0glKMvPqaQeeedd3OlpWUOJZ3gYSagViFz8pLvaD0TmKFIuEYbjSn18AJBk6BBvug2FlTCI3NoQh/0pls1XDif+9zn8n8sRLpkKSd3JMfgh388z+Ck7ShnngN8uCtf97DuY62glGMcKla0mhcSYAEvuA4I5h78ga/cowzjHQFxKgPaBE0jBcehBDdcAxABSnjHNFEG98vbBEbxnjGYuJFQ4oA12ki9xogmD0I+jEk1bEPrmgsB6hY4A3ygE+BHuTzDh3dpH7IkIIdeU4rBB+u2f6AJy6gyznUso/T57beOLAuOD85ZdhzqVnYcGruGtYxFR74/Xc/wnQ+08r5ZCKhbEKclRCt9BaRYp3nWgwK0wssHdtMarwut8EHrPrzhefiNPI/2jg1ZLj5ISg/9XOMeJ4xp3XZxN0JPZj7PuXARPBqXLYB2zmFjG/QQ+5qLx3kSEvLHdQExcsSH+nMxM8GWNLogcS72kAatvLjV6zzM4kflphVeq7zzH23H8pp8CXll3H0UG8m4f33GPV++OLIHoCxpI3LF7vqPYz4mjvRLX/qNvVdeezUXiiwen33muZS1//v//X/yRK7HHnt82VgGfS7O1UfKnFZwr9f5P9tcLI95b4IS53rG35o+Web9WeBBILQCIx7fpbvWwCjZKOR/1Tfihlov931mA3C2Y0Zr3RWc1j6uIGrXhmH5aBm1XOuultwK0PK+x2iG3uK3llHL9bt7djuW2qJ1LgwqT/T4VJd8bTc22Xx+9vsyHmbo3K2R2ixD3uIkMebdq5dGakBSm/Esh8H0T21rlbcqX3WjeKUXy2gFp2wBzsXW7AjAqIsvygOMpt5n01S04/ong64zZ+9OXYQxYuEZu+k3gr1u7q/CXv93AMkgmdhBT1VyVRg7WKod5z1BbmVAZa4CvjaItpg2wXV/rrehDqxKX32vDoyDgGV/v9O99nufMAeY2cX/Qcf+3Xy9jC5wnZf8dlAJduoEheJBaTDZGsd4ayhrJnMGSR4bGLvtmbBvDne4u7wpAzf06KOZ7iQGDhP4L376sxRacvr9/Jev7H3ve9/L2C3ODh4A6p4lUbV9lBaz2J1sPNkATFi3Plriw+wnBrk76dM6csvIhalS512UDTSTN3DsDB+rNN5lF7n10o4c8FEPZcEHaEQJ8Q7/12d01UMvZ14DRAEljpPkW/bdJja7WvsAe2488uhHaIdG6qYs3fVaKmmH8ZfUQ528y4A31yjvC/BoizGb1AdYMPQA2ngO+lHU/I91a7gdBzDk93h+xOpWYMVzWrABB7ohkaEKuNL6V4LqoVvrF+8IIgSnAjFo1UIPLdCHTNGePPVouuV5jj70xCL70xhiFgfkTRUMp7yGpTuBTighAdeYRIdcypsEWtH39JPzlhZsnqE/tNa70c2Tn3gOXkCXFlDKEIDRHhdXTzzxRO7i3rjLry+ueyzjGA2RJ8uBJn7TP9AAP3Pnekz6WLGlP9OiBWC+PTY4OR9kyqqLcZBEPO/4p53D7T0sMdTjXGH/CP6c5we4HUqHxZhWVmTSEAJ1xIj9vLx4XQQXAkXHzFBsm/g8rZ2fxG76qm+MbTScBl4uwHW6wxPkzSTotCmtsaE0M2QieJfx4hHHxrxw6szp5Jlx2CfJgxvj4mwoUyyghBJd+iiyTFy8svcbv/EbGbd9LpLkA0aNfef9XHg65meoB+0ZQH/EzNkP1YBCeNGW7mmHqrDI7586v+exmMU6ar9WHVHBRi2r6mNp77pDMOr9+m1ZFRCiC5QX9cJa2Z3O3gZ5UnfLW199VllVh9a613DKgoWWTUkDRB3aYWGuwLHzRv1f9fdS/iS2g9HOC1IP5jsxTzqPpkHE+fHWsV8CMJoxyjMvM5bRlPsZp9n7tfLBe0nvjDXtWYuku7rpky8NjBqTuuHL9FwEGOUDGKUeLKPGbC9Y40//y3+K//cfdH/Qaqt3Yn/W+xKkUPfra52lkNV7dbBYVwWrlZl9MPQVZy9f2mobKgA+GAhurJb7ZoRyoQvj1uQSPw68X9z0tY7N4Npc7bzpfFmbtFi5jFXZ2AVb2w5vEGjjD1N5cWrCdNUl2AvhRYmRpDstkrGpAJ7zjNYMrXxcv/jh+VTEp06c3Hvw4Yf2/umf/mnvL/7iL5Z0PQIbYtTccZ7WlxlbRRsBY24egW4tnMaX8gw0VysS7jQ3WaB02JWPwn7l1V+m0qZdxiJqrcjBM3MFpjUllBhlujMfOqDRzU7wy3g7nkeBvf3mW0tcIPd0mwoeAAkACGiiLpS1Vta0PJc+gX+8Z65Q6tAyCw8yZi6Um9Yv6OQ65dgmQTpt4bnTpwfwkG7AvTRSFvSwu/v8+YvLZhmUNIAFt/CdYS3Cjcn/usQ9OSstfHOlLNhSBpEZrglWdcHbJp4zvi/la1r5bA9hBCyCAE+0hWfdVIV1WWDHc9BGSird5fJXazB8MCZ52SA5Y6GMf744LZlayO+Y+U2vXR0WU9qui5l+h8+AP93ylG+2BU5swoJK/W4QEqyYEgjZIjSCviAe0VAHj6Ck7LEAGPHSLgbSChFywTXqlG8o7R//+Mf5G0u5Fkncxc6R0AB/saxisXYxN8oYYQv0hePEsA7BFH22AVUjlQsWJt3gWtvNckB5/GnZVenSFsqWJ447eKplVEvSLaGMc+EyLaKAyFTWxAnER8BH2VpEXVTwm7ozLjfyizIPvBdAEnl47plncw7hCFf44ftnYjzw+/SpyMsbcbrPPPP5PIGLvMYcMcqRyND/xutvZXnHT4ZFNfrBBZVzijpAoCyt+4AhydFnewQL6rjx7PbpPF3/AUbrtQqGOnjqQKnrqTXQurV5twE2661g1Hau6aaOQwSuVW91UOripWMQn6t11/IHEN6f+oZn8p2pd9GPHYx2PnQ+dj17EBi1jRUrbfVRgNEEjgWM5gINqydyHzuQcvxMMHrTDC9woVj5/Flw3sLPEhsq1oKODkZvigmT66QhzzEyw082x49uFll5/9PRHmJG09ASMaOmYzwEGK3C3RkrI21IHeid6QqvxKeyme77Wk5drawJRAeAfZCsCdJaObZLemrHrIFM2y7NVTH2wVOFvYLAPoB3Dehdz1X+Z7ktj2nnuWfNVt5XXtd6LLu23cFGeiQEeHvVOgYryl0rm7tsBXbEolHeHWGxTNdbHKunC5t3df+5o/WTiJFKsBhu/a997WsZM6kLE76nwonPiROnUvFRZirocDvwv1Y+LZW3x254aVIBqWiN6+N93PS6Jo3lyzQ1jzy87PBWgaOsKEOABN9qTKQbVbguH9zkRJkoK6wi8A3lSL1aXqFRS67KVwUOyORD3dyjHkGG1jtln2coC+ADgDC+T5cr17HA+b6giufgHXWOXI9jQUUZw3J6dIkdRZlirYa/5FWkbTzH89RDOc89+0yGWvAufY382IcJRqZ7iXa5QYbyTL9FsL0b43hGfprns5ZlnDL9B/2ABdyo1AOwA6hhqRKM0SfuogdMaW2lDdxz05FgTkvesMANYM8nN8vEN32iZRkwmuEhcRyuQAWanTsog7bwLvVqHSUUBfAD71kMWb5jU4sgdANYAdwvvfRSvsPCgHKw6G7miU2eYNrN/eoSp48SoIZlglAYd3wDgnOhFcpD4A7NXMswjkiRxv/+hn/0O32ljKUHYaaM8llDTnTPEabhPGo8qjzJeSPet4+oHyVGudVLwfvKFWEUhjHk+JnHKXriEpZYytWKZKiJOoSwIkMXaijM2TOnMsb3kZgPCLd4Pw6DeOqpp5IOvDaMnwwJCdroh2NHT4R153TmN0buXnzxJ0njo48+undLyOSdh48OwB/tdxOa4Ssu0h330lp17AKKAowqt4JR5+gESSvZ6asOWQOj6kW+neO6jlRvjDr2A9pFHxbQ0vVLBz8dS3Rdxm/bxv/yae25peyJJ3eB0Y4dKo/7OxV06aY3ZrS66Xu71jBTv1bb4L1dtNXruukBiS7eEoNNKz9gVMtoZgWZeUUFo5WOg3DUgmdmFiUXGeob5ZFk/X64VsFojl930s9vs5HI62sfD8v43ffcl4s5FnDIYGJCk96vdXi/pmBKYCLlEiu6BoJqh9dOrIBy13vWVztvGQQl/mQNWFba18BoLecgwdkFcn1fq0JtT+fTWvl94O7ifx4v1lac2zzdrO520bpr0FEuuxlTuFltTRfKaMvYzYpyAdQQu2ack+7LdDEEGE1lHZYUrt9GmpoI/tdCQ1yVcYu4sH72k5cz9hCLYSrNACuUk2UAAmLU6YJLF3SUBT2CFyym0H016OI69el+pk7K5LtumkLQsWBBB4oEQIB1j9gvwIxufy09gqIE17FLEbAMeNCCCS1uekHJG9vq7llAXO5gZkf+XKkKFOQd37kxJDae8L8uXNoksDSODn4w0WghErABOHkXUAZ9Cc7iWUAtfcZHQAZvKQM6KBegM6yxV7MtTnT0xXDvXk8enT59dmwsm5ZPykxaI1XHkTgX/qMALbqnsz+mNZfnEvyH5RTgQ/laJk2An+ENMy2KCyG+6V+/DQ8RKNGvtBFgTJlHj48TvtKaF+APmgVE0PPBB+dTTtwcBg+Mt9RaNdzQY5IkJUqO6aBBGRqgep6ENfMiZnwWmRvCqUB/yTdoMcTCeFbKpq8An/yPPMFPFzgCJmkwVAY6aCd0ctoTH+g3DCYtEnO3rfyCdy6qAHrQA58AsPTHAw89mHXT9wmeQ/nQzup+hw5lGXA4LOub0BLDVXhOq6fAQQsP4RvQYsyogFSQ6cJEmQH82m/pboy2ecSoOsaFSS4SplIEjPKsZ9E79wJaBbAaP+Af8sh15xh3c1N3njV/7GjGfL73zrnkPYtK5Z9+uXJlhKU8GKDVkJC77job88o9ey/HvMLYIcb6XCTRJ/zl3XOR6SDk/Exs5KIdhtWMvhtWI3VHn6dz3p+W0QUANPC15qavui0q2Kdaqj4RjO7SP1VPreqxEkZm33d9XsFL/T/BzMQPVdfXOi2z68sKntb0XqXVMg7COPbB0InRL3Nekr9ms60YpoM727AGPNewVH2/Ypx6/VCMu9SLE4yqqwWjh8JUyfyBZTTj0GNxr9yr06l7OYlqjpvMkR7jlx3wlVfVMipfxU85jsoeluy/YhnNRSMgtGQ4WDYwTTm8cnV4TLCMAkYJI1jGQd1NX0FbFagKtGiY99bAKATa+dUqWhlcmbQGyqpgdOHtYLSDzkof/1cBWRNoFUBvF9ed/A4aqBXIZacnoBoTTAV41q31Tj7VgbQ2GTGp2o6tSWYhaty37/qEUfuuTywDSG8mQ+kewHC437nGtwm5AQcCcIU8gWdYOA+TYzIGg5sTcndxCDuTMtYdTqu5EhsDAIyvv/arpJk8lvJk0DrSnPi5Nic76oUO6EplPa2on8QA0IqmS125pIx0zcWzJ0+cTgWEtRJQnJutgi7AMINZ1x00CGh5H4svCoYyeU4woIsXMGlfQxflCiASgEYMYnXd21dawIxdcxJEEZuc23L7RIVCdzc17lpogS6vYwHjHd3CyhpKVLc/sj3acn6JzfS0JMp55ZVXp1V7bOyCt4ZGZF7VAPefRMqOCxF24SlM1ZIBv9IaOHdxC0YoJ0H6lFkWW75nKIEW1jruaAOgiWeMv4UONqLQP/DKgxF4ry9ueJ+6vSe/qzcg3akR/5fyMAEqzyFf74csZ7L38+PEKMfB1Y9GahNooL2Uh3zxHr9dGFE2fQW4gf4MVZkxnSoPwa8gL8MQAiDhrgdsA2YB8srDSHi/OTWJ/qYs5Bd+8x59ZlgL9COv0GF+2yPhJqM8gTkKzfkm5TYsicNyN2IX+V+rvBZM5TuVU4w1fqOEcpE5laMhM1wzHRztRBbSah/10D/OOYYr0A770jGYID42RnH9+scjMwVgVAsL9xm31fJIXbkQifY6J9LWs2fHIga6Kef9cNMzhkkxB23cg2+bfL3DMnwyYknpv6OhUHnvvvvuz4UuvCZ/JDGl75//cO/xzz2Zx40eiRRSWFDlj+0yFELedn1AzCjPah3O888nrWPBvznVrI6XpZwVMNr1SQdV3vf6GtizLsMiepn1d8USjnvnpDr++nOpX6Y+XcMJWUfxtFf8UvVg1cm1LfUZZcJFAu0a7R+eP05ask2WJ31rdNvONb5U/la9Lb9rf9SYUWlMXDFlgDCVTOsUebMzJj8s8Y5D5STnvpkHVEO67nbTMS28cNf+BKvq+gWvBBitGMaY0euchBiGmarPRjtHKJkLwguXYm6NfSSA0Tw5cG5sSn5Vy2gXutq5VdDr/xU4yMS6Eqn37QSZelD5VfgqoFoTrF2AqwO0XfV2AFcFqU8Otn1toPpsFU4BXn1vF71dgHkXN1cV3t4PWCzW6Lcs6qqTskpYujCj12cdYCg5lAoCgyWFiVSQyTMImDu8U1BjUkyezCTlxqq9H8qbuNCXXno546lI3ZQxcKEsxiaZT1M5IaCUufBmbsxicwB9TsyiFh/bo7vPzT+8OzbVjAmab3emc/wZsY9u7AB4pZUwlKDWGpWjbkjajtLTjWxyceg0LZVJ8bX8UaZKMYmYGw6gMS1pWHHmZiS+KUt65avgDHqGwhnKSMsKIITFAXylHfIMgKEFDNqpq8aYAlIAcPCdNgPMwf38zp3D06XMdcIfhht57HZ0YjP0ATB65aNIJxVZEa5GaIaTTXU5Zn9GTKzWF/svUzrNvlKZKU988/fzOPYVECBQgFe01byhAL0EJWHp4jq0AkbtS62N9XQuZV7rtPzWqkif/urVXyaouBITu276jBMNXnJ05OtvvJYWCPqMNly+NPKLeqoRdQAYoW+kRLq2uM61iDKesEzzLPJDObQB+bJvtHjTh4BKxh884V1kWsu8MazIF/VRN203tpQyTV/Ge8gAfAKU0accgWkZlOnGKec3wL6pnXheGVTm9BYsz8+FJBuYclEXiw2P/vQd+gpeuyEy56+pBA0xqAsU+kmgzrN6LHCro4xzcUPQ2pyXks7mUaK+9ICE8nNH/7Cuj8wcyjj5kjMUKMYbPDQDxYMPPpTjBV7xBw/ps1OnTo4Y0vgj/dPjjz+x98sA+7jmk47w7OQhF2+ONGxHj46UXIwX6TVTBM8bMiF4xzK6BVJamGPX2eoCv+tJfh2s5XgIVIKMVZ3d9W3XOeqj1Bs7UgCt0VXbUe9X41SnpRo+KkhbaCqWvV6nc6dAquu5ziveF4wa7qHnsILRrf4oYL/zVxorHpCGysNeXsU+pHbSMmq/5Fw8dQeWyQxziV30ueBnKE0vp+M1eTrd73rqqmW09m/fwOQ9eeh7C/0z2wC76TP2c4LLje4auti++PDClczNezzC8DLh/dzYlHwBjNZOrMCmCuUaEyWoC0FtHETYkMrkDty6wPdn7ehdq5xeXgeEXRC3OmBl9bhW3kGgr5bXhc+6a5u85qRk520NdCyF+70sW+BTi8XahME1rS4oN+pX8VDvcE8Ot4SDfjOghuLhg8IUXNoGn9fKdUccm5jpe2bSaSZ68u699tov9558+qlQqPfvPf/88+mmz1QqsZIbFpSR9sYk1LmjlTi0AKn8/2Yc2TfiJQe9xj4K6qAPxaCVRn4ywaNM+ND2d95+N2PmdLer9Bk8glsBH21EYWVs51xpUoY5J6GHj/GXukJzpTdTPCnztEuAqvWVFaxAlOd0PVMudFOPq0kBFM9TH2X82q/92t63v/3tZYMPz+Y57fPIVGgXSGmJggbAFHXzvzw7dWqAWcqHfqw40HPhwohb5Zvf9BFywDO5QSryWz7yaFiMwpLEdcEofNHNnJN7TILQAiiqlj8tYsg3falVm2exLlEfCh4rI9fkbbpSZ/vSyhtgSQuWY8jxN6zFw1XNM4Ji5xCBBbQDQAFJnBhEXcejfi3BuRiJa8Rb/uznL+e4gI7MGhDHiXLd7AL0D4seZA/wo1zyDkDSkAX6AuBIGcYj0m76ETlgUWH4hnlikV/CEKAbOaYs463pK8M5GFeMMcqFLr4N80Du6WNAPHw8E8dcUh+0GdMJP8xSYBgOMaP2meEgLl4cc8Yi09Y7Ik9rbqyIcU6bXLhSJ6AurZcxzmljhvcEPbzHO/KNfqIO6U8L6FzIAbJ478TJcfoZG5gyNpwjbqk/Frvc55oLh5znQh6dy0Z4zsiSQT0j/GSkuTod/HOcIruPPPJo8ov4aK228P9YuPVZGNLf9Mmb0YeZSSLKwF1/PkACZZ+JlHe/iKwhDz30yPL+mP9GVgYXSM65IyQg5PdWTjnbfDYbQzaKYRcgTR0zLVxr+i7nck4QSgvgKG9Nb67pluX5Aka77qq//b/Xox4RJ3TA2YFkB7QsdvtnAeIhB2uWVXVc1ef7AObcTW/M6GcBo9JRQe4atuo8rs+7KFj0bCaVin6ZSe/FZFpGb4usNiyYSEWWuh4DxvQ2ucjOtrmIme0y9hO3+haN5TnbU/nFOKu/0wgVD4b9OGWogtEB7jcn0wFWL12+lrHZJ06eznFomtrUc7vA6EEAswpZt3wq0DJTM3w1bftOr2MNxK0NEMquq6k14NoFowrsrrZV4axgdE14av21rgrgd4FX2zQ6a+PWV3gUyOTd3B1a39meWPbHjPZ2CGh4T4UsYCBmcHw2+Upre5h4mYBNrq6FgTLTdRu75zNmL3bH8305jjdEGX/3u98Nwbu89+UvfyX76vl//PY4CztSLKEUGDwJyMLyCB9su9/vRb5Dj0YcaYyGkuC+m0GgkwndVEJc53+UDO5QFTrKhg1MKAnBuYpNsKQFzv7DvSi/aKtxqebuhC+mpNGigdJCgbnzeVjUNi42njMeDmsJ7WIicUONqY9QigAV28t9ATIghk1FboaAXpQhdFEnPccUAAAgAElEQVS/WQy0ZGbaregnAKy5Rc00AIi6MvMrClqJyUUJ8kHZ5o7gUMLvv/9h0m5SeXjNZiGPnaNewYqbg1JWZiyxbRPUo7gTpEcqEmVK6yj101e0kQ/KWqAy4heHDCTgDsuIAIF3CAXB6gjvVPLDmjriNilHq6mxo6PMcSwkWR4S2M3YWfoYvj31haeyvwGM0E17MivDw48tixJpA9jlAmtmQtAFbj/TPkMrqEt55jp9SUw171JvAsaYvOlngDllZLLoaDtAkz4U0KUyIDQkeJObkDKsZVjiPQ8eGikDHtJ+LejIhLLL+7qRKYN3joYF3NO+PD1M653zDXTYVlK/ZWxpKCl4IdjwdDDKNWykxu4SO+rCxkWE9eR4CHe8i8cEobGBg7HuZkdS2iTgnynFaONYzA7gd3NsmHC+4TrHsTqX8ZtQI56DXurH/a/nhTRb9BFhDshvyuTM1Xsm4kbpCw4fgH8fnr+Qcyb9QK5HNgBS3r/+8Md7lHM2wgDsB2TcGFr1ivMQMclVF5kKrYO2qhOqzqwbYPsz+buB0Tr3qzd6XRuDxcYyWt/j/wVMZSjY/l3rts+FzCpt86LhNcgsH3VmytTcKLNG9xqw9lrFI7ZHq2zSNhfJdQNTr0NaOu2VX2tgtJZTeSnfKjCO6XhgnQCjW5hjes0wAqX3I/Qpn1um8c+Nfuif+jH1GWA054uZ4myhqYHRimeGuIzVh7zScvxJjBPKW2JTZ4HmF2dccP+jiBllcX3y1Jkcl5+W7fmHvvbn/zGe2ayKuuBUsFkR/C7h6cyvKNp3Khg9CLDZOWsdasf09zvz1sqv5XVh6O3q7RcoagKv5Tt4DxJAy9+aYJplttZhzGgd4LUfbmQZpR7dzpTBpKeiHhPBcNGYr1T+VT6yu5RUSAJYrVeUezosayjWt15/Iy0elyIGkcGBguD6xUipw4lKbGRKwBJuTT6AkNvCekF8FeWisFD0Wshwz1c5AYyiFBwIWnZRoNTDROUOeCwSKFfawHdaMMOt7IYOLWLwEcsl7eddXb/8ZnDnYIlnjO/TjQkNKCPzeppkfFhKji2Tb4Ke6aYWdLjDOtM+BUiijbRL66kKWiAGLdAPaMBtzearbv11h7vglXehne9MyP3ss1mXVifaget3hA6MGDgnl4szRUj2bUwaKFMWF1imaTMWIEAQfQ1QZQcP9WolU95oV7rV42xv6qN/M9B+WqHgYY7hZdIfSgs6BLb+r1WYdxIgRH3y7M2331ost5RPCMgXv/jFpR7aj5X+8OGRG1bFVi1Q1EPsLHzkxCD6CgsD4ALZxWp6/0P3J1jVWoeMAzZujuNotW5q4TWMw81S1OUOeHiWi7i5mYzfNQYTuQDku6BxnuMd6qFsZMy4ZkMBDI+A19WaCM/cbDXCYsbiyPeUV3hEv2p1dkFCm+i7w0eOZhu4z7PyXyuh/HSRhJs+ZWoupk2HZruUfeUgx2JuFBsx2/ymTOlVvgib0TqaNAaYMkwiraIhT/zmJC3jXxkLei88fpb2D6C+Sbqdi4SSmzfdngFqabN1jgXclVww5EloKOiQFTaGUcdtEf4w8ovelO76r3zlK7mwvO3wAKN33H5nyuhd99ybiyb4ZcgFvDAtW8ogYS5QMMFcjo/pbu26uOqh+vyNwChu+gQR0yjS9VMFRtzbByxb6sH+/I307xrQrTpZr51y4vyvfCAvXQdXOtfwRy3D9nYebPLVzg2+88HK9077mo6+ERZQ10tHL0MwaqywbcMymkaQWERnVg+T3U8wqnW0xtQm7WUDE7+xVm5hpsnPBbQCzMtiwqT39gtgk3KwjCbtZfPS4M8IL/sojBLZF3vDqwMYTWPb3BCa7ap5RhcFUSx2lUlr/9vZdQBU4l3ldiHeJ9Q7KuoArwNn7++i7bPQXwWgD0ZX9FXwOpCsg2cNDK8J5NaEQSfOCaEOuqEUN26I2vZNu/a7Kbpg2wZBTK1bEMQ1LTtaHrTkMfGymkeRaP3DosakyzGeL7/40t6leQzZ+Qsf7D399NP5XFri4oQbrKQfhruXyfjTGF0MwNuxVrAJxlQS02pI3BUTv6EBTjpaNBkM0pd8n7Fm1AdgezRSqxhXh5WMD3TfHmd4C7jcAUw5WpB0vfO8SgyFVS2mKA14wnUABO3hf5RzWkEDMKg0ja8lNk8AY+wpdKOMtTJCB0Cc34I2gTTfpgKCn4BrLWGARegxBg+rE23nHS3MgB14qUWWumirOTmhU2sl7wlc4Dt8oJ2ALvqaMjmmFeWaPM1d2JdzcuGjJQuauJYbdUIueN86qNvx4twgaKNuj9IUtFNugoIZBM9vraq0izyj5s3kHXN8wgfo82hVaeN9+xo6aL+8SSvW3IWNm54+Jc8kyc1vi1ROLAQEelo92cBEe/U4+H9drCIjWG/zxJGok9/mqDXmEhrMMct448OY43mepS3GosIL2mXSfNtj7KFWf97hXcqmP/NYywBSA3xvLJP2O2AT+aONXNNyN47KvWPkE44NO3wE3lpeBY5aY28Pi82wHF5erIwCV+WUd+E/cs/4FYw6J9EO46mVaS0+WXa0hQ1l9Btlp0wGWM3F9zwOUWuvWTvgA/cT6DF/RKwpZR07jvcFt/3YEKlecbyQIURrdcabRzYJYqaRE8rDA8AiKMH7iREmgwxej/J/53d+JzYzjSwfbKSEVnKTYgU/ffaufN95Dhq0BOc8HTGjflIHdbdqKvztPOHqoHy/pOJZ1ZETjK4BK8dpLb/rt2q5VY8eBNI6DcQ8dt1a6+1grbeVMJ36fC1fWtcAcq2z6l6vG96g57Bq2f5u17drfF7l/TQUybf+TIK86HAto1VvC0Y5jpN5mnAYnscyynOCUfcsqPuUB5Y5ORYiTG0Lz0xLcwWj0pXlzhOYNouXoc+veUjA1MfE2CefAqY6jnn/llsP5/xNzOj4bPLkHvqz//M/xzubHfBdADWNd/C0NUCKZc/n6v0qwF1Qq+WRd/r7NLRfWxM4n1mEqSH6dSC33f1r9UBfXTVWAa+d1GnqAlbpq+100rMPssNCCfKd4HElz+g2P/e7QHbRIi/tY36r9K1TOnOCnW5SXHxYRplgAVHIxIkTYfWMFdm5t95OJXv+gw/z3rNf/EIqMZQAf//4nRdS0ZCiIq0mcRZ4bjKJyZz6iRXjo4JgBYWi5WNOR2iTPwwGFX/2aVgedbei5NxprUUU2hL0hIVBt61uZF2VKmjq1KXHNYFHjb0D3NEe5SKtqDEZwDeUITShQLXiAkZNBm/8Ggqb8gFeXMP9igLMGJo5iKtrHoDNKTz2W1pY5pnjABStmLQTWjwOU2DrdcEy4I17ntJkGQIz2gbNKF3oEnRjscOCnv02QeWRI2PHuMpdEAYAGknxDy9xe7rxl4kx+C2oT5d7fJioAG60T8u0MgpvoR2wZp/DX97lGt/e51t3Ktc9AMDTq3ST6yKG7rRsBZiBXycCIFEmMZp/9Ed/FJb9V5IuLGMCnIyRDDkWZPG7uuYBnbSZvqZeNy3RfqzNbOhznPAssspzyBf8/PznP59jhnbQHgAM9cMH+oxFnzk6XWhCi14CrhlXikXbZwWZWtKRQ/qKevAqOPZT+UzlBhjNcRfjjb7xmFNBIH1HfcamujESD0gqyRjDyrdpruhfNwI5B3DymR4I5wQt/ZThLmdl8vKVcawt78Cjmvze5PppjY8Ubi4uXdhSLrGlOR/HxGL2A553HqatCdwDjCIztCUXPcfi0If33knLPpuYLl0Zcd7PPffc2LUf7YDGy5EKCroOx0axnF8iBhSesjB44YUX9u6NE9pY6PGOc47hDvDWE5jUXzXJe9d5FbgtOuIGYBSw0PXYUtfU6x0sVv3CxlA//b1+vetEnifks2MC5znfFyM4b9R6Ohjter7jGWmodTrn+mzqixlra7aCnmd0rW29fSlXLHgmH9fwhYYVn6nlJo2RXSbn1hIbm307xyUnhxmbnXI9DREsxtIINbtHD4PHiwtGS/dl1YY9CEY1aiwyMlMVKmtRRY77qzMVlnR+PBdIeC4WLIP8334kPWpH5kY+8+QmDsJN3xlQmVpB6Bog7SCrCoqTWRXeWjbP3giM9k7qZfl+F+Da8bWMNbCs0NTvNZpr+xXmTn8VQIFmF8o6+Osz/q8CyN9tt2If8Ob/6/TWOqprEsGxfCZwFIJgj0lWxcH7vMdknG6AsISO2MH3czJOt3bc44z5dyMn37l3304L0ks/+nG6Gd+JjS3s/r0WllCALIMqlUacVMJ54LiDUZCmgLkQsWJuGIAGT66BVi0WKItPA6xmqAFxgyQuDzeg1koUrxtlKKNaNpnUaY8bcWgfygXQxTXDF+hjLY/GGFIWPKguVhQd72jxg0++66aSnNRiEhGMwm/T7qCosIwAACgDEKDFFT7kjudQRr/5m7+ZIESFDN30F/VT7khPczYB4v/P2bs4XVocd5of0Nev7/eG5k4DAgRC0uBRWLbGkiYmHOE/cTdiY3a9ngivd2JnPR7PKjy2ZQsJYS4SCCwJBAga+k7fG+huYPPJquc9earf083u6eg433kvVVlZWZW/ysrM4h0AD8AigVX0rWCI+9CDzymgADChhY728ZxWIerSckZb+I+FMJVj9EcuJtiCjf9u83Jdf0aeN70UvrfeA2hSrpYg5ZIJj//QxTWAFgCJcuhPlQVt5jrBW7oQAF6w6PGRn3xTBv1BuygX2RCwUA50uO3tPNQWSS1QjtROuZ0aQAK5fuWXrySNjmXB843rzQJA2coHdbpY4Hn6RXBv3lf66OGHH87rvE950AXdtAeAwuIKWRBAE3iE768R8oBR+krLvBYIrZXwiDIZj7qt6H9bF9XQTR2UoywJbikLOed4XoMV8zCEd99JflC+8wffi52wNnFdCzBmH7i4oK0uAgwCxG0E1w+DnQAZymCO6QCD7jo4zpDfzVuazxw8Q752rLeDB/if81ssLvJTUiJpkc1twt7f/E35yppuLlxjHjCwEvl0IXbowL619955N35vzGNDkTFkj//MZxkUF/Mg7Xjs0ce7fDQfXhZ1h+K5l155NccsfBcEQ65zs2Bv0rMrounVRzcBuxIAOweGcoMVC2r5VB1TdWfVVT4ufXOAkmdGfTW9J0ArlrFVun6koYLuOTA6284BWFd6x/Zm+eaxnTmbfqRnbFPVvZUHI1bit+NgbPuEL/phHdUdIeW7W/YJIGKOwDLKB193ynVOtVzalPNtzxMqGDW1k3RWMMq1HCPwo3/wGXWLvr2z2KbPunr2mApGLZv3tmzdkXP31jhchbojEVVaT/ncQZ5RwQkXrHhaWUlEEdgK/EYBtfEjcKsdNALHpZEwU994f1XZ2aBhYE1MLquTKhQjYFw1MMeybWfl3dygcctlro312hzdOaFGDjH7Ym4xUM+mX7UwoBwBgEBCK47by9CiMqkBHihVFCQTLYAUxcTEmZa/4On58Akk1yfWO8r80d/+95x8j5862bYkQ+h453L4jn4eq6f18JlqFrpmkWBlhcxdutpACrQCQvjof0ZdWkluhC9p+n/Rz/Efx2ktvtJNfdCN8GtBw4LlAOca/1FivGPAhsAcxSPYoe1sg9M+LL88n/kt+zYhSj59B2PQ1q1aI5NJys51o9jhiUpZ0Eh5WCENitG3ErAOzVowBS3wB7qM7rfdJgmHH7SJ+04c1Ok2rQCc93yG9hj8RDv14+UbkJAJ0ums+LhtruUJunJrNJ6lDMpEXuAxK3TBETzh49Yr7+nPh8Kn/fQJvIcf3IdW/SEBZ3lgQtAHqEtA2LeFqJt+h7/whz6DJlNRpbUzytQtQ59NaKE+vmkPFv60nEcb4DuAjzLf++C9BIe0AboEXWyjpsWu+7rSdtpNu4yc15LOc1qtoX10P9C6bBkANIAk9FCGvr60TdngWeUfOnlHyyP8hF/6Sks3fSCYpk9NmUX57iTAO8p1YfLII49OAYXU8as338h2Ax61ujS3jZabE4tH+uiGZVSLvNvf8B6wDW3QBJ36IkMboPLi5bZ44N0cn+EDWuda6ua99W3Ngk6dCUgjn6cLgZSb2BNJ96CYLpQP+8vFB98u0l1I+iz9DV8Bls4VBjGygLwjlPExfKojQMP5I09o2t186Wkzbbkai2/mEPKPNrmPKHncAyJgjsUVpz3xHjLjeErQUc6mT73Zt1Gr/lGPOL/VnYcxtVPVOTxP5sBVgJFnKxCZ02FfBYxWvTjqKLaZx8+IKVwYuRh0wQB/iN62zDnsMkf/aGGt70+8CF3VxniPp+mWvjnQKMZYpc8rJqogmHpty9jmNB7kjkJkbhHgZYxHA4guzPD5xwjAoo/rm/C77h8XidLnTiv1ssOYvOkW16ndZZu+yhV/1/ekl/qz/JqCspeREDYso/YBbnnrsUOwN+bRzblo7AFR3W/0jv/0l/8xuZ0VYdYNBixMsMsR1qNQpTCUaKwkcMaheQlomVoAUzOAojvMzgnsCMJkqoxo5S7ysDl4cpAFbU46FVhXwWigeHF2qsq2PjMn4FWgun6efIxuB3QF4pZBknf5n99DKqdRSMfJxPdXDQgmI1dFBh2gwNzmItou+5HI5rSEbp229hBuANPFiGxnu/Lo0YcTgOL0zzsokx2xTcvWISszUjctwML2Vm+kaMqcpT15PQFXydOeFxAfUbcqdBVoPnxNCd3oYLxOvj6XvnGRVB6g6VadA7ACQ3mu0jKQBeWCZRmlx6TjalIfSKOnM0Aqonb1PxQcCAIBM7QhfUpDeSh/bQtyT5b7SWQd4L4WS8HQ7r3t7GqVMnykXKOOtdaoYLEE0Eb6RXrpe0G3kelMUChCeMnzKHtoNOE/79IeJjHeSStTgAm2j/mYGojfAkb46BY1z2by+2iTVmXKYbuSZzwWleewpHkyEuBUF4a0uoXfHW1/+KGj/USoGwmoKCN97kImBTPQDBCFNhcn07Z4gAEtcJSrrySW4Gp9cMFDgFoqg5jBMtUYW6ssesLSST0XAuwDTExkjg9UBtmdbUE8n3TguzF4W91qKDOBXoBU+GJwUgU7yFWmAQr3F7fKBdzwXhmBHvxUfdYcsbRHYKxSgjZBqbxzEeD859zunMIY5hQtyoCWXMRs6T6hfReBsmjH9mhzvh/zCTzBbQSad+/eOVngc5EV49oE8chD9nFfHBo0RJlYhbH0Vt65iEBePr3WLKrIcfNZbVkAOERCUMq7GbEf7TjYc+zq0uGuCFH9jFfnWxb3LhzgY+62dMs0vBdoGuzFPX1xGUOZE7m7XyCnW8M3FtlWd24NtxHezQVqWEzXQ+lmPtUegHb4yL2tzyPwjT7cGO3h/gs/ezEt8NItEHesQIfGAv52Lqu6reoq2+s4qbqt9v9cNH0tUyA4gZVu1Bn10KS/Jx/XHtACJugGovbMQsFVPTsBn24lG/V0xSa1neqOSnOlbY7OClCR16nujn0qFhnBrFHo4/X6juUJNtXvyYcOzvSp5F5dZHHym0CUMtFPbn2zNY/+dY5RNpF5jVZpqInnnAvir0n2l/pwhftGnSvUY8pSxT1T+zv/xFFJu0F2wLuOKfF9zfiDyCKxHvK+ldOXEn81I1HywGj6ccKSSQruuKJxK8SkpRNYGMCUFU4dNObN7Ki/duYIHleByVbm4oSiUYCXQF5peBUWT1iogLnSPA6YJWCdBS2EeW4QjINE5lsOuExhzGe7g3B97uY6a003Bzgt322+p5rb3QrSf4toci1VzRLSot6q/+CGAEAojscffzST2yP8WrA2RjTf9QCUr778Sk7a77//QVbPio5zu68EuEqBnAKxGr1sE/C5EuBFgCAo5hufs6Sr+6Lks2GlYJLnPgoP5bw5zP5a9+CZIJTn3S4V7NE+rTfwhIn/03AbaINhEdiSWQCiLn1lWyBWSxjv1jIDi785wYV6Pgtf2Cwv2kwdWh3Z3myWvOZP6qocXgEysJymA3rfJgeMsm1Hf1G/VmHp5XAA6DHqVkDKfZVVKu2gpfXDhgSD3Df1EzTwDPcAo05u+r6aFJyFBbyGf4I+62mn/7S0Wjxj7kYCimgL/cMztAV3jQkkhPK1v7NPr7YThi5dbJZxjr0EgPE3bbduAS5toT7K4yPg+SQs5vCTd7Am0j5AE/ICjYIWZZvt2QS5m1smhy/xt8K6HWA0FyfRV9RF+ZlDNMBQWnZDmVD/5fgbnhwMy6C85LryRXvgSXNxaadjYUXUP1efVvqJepEtaKSd0KNLA3VTDn2Rjv/BU/24KBP60qLbg9QA8JYpiIJPzidaYpwjCNyhDNxFeIYz19MCFfygPlwVKG9Xl6E7wu2CemkHsrBjx8JinuM6xjlyBA+14MAD3nEBg1xjJeTbZ1xICN63Rf5OZEjLJO3WN86/BaPJgy7vtIEyaGezcjYrtrsRWFiRKed4vt0t4l3Krn7YyiH0VVqRK9rIYhxZ1M/9Ssg/9AC24duGkEee5e9LwQfmCfxJyTvKIpbjjjMAKwIscYVB/mmX8y+02X8CSoGASty+HAGR86G6mucqkEu9UwKYLKfqm1qXdPBd8UAFKwZckU2glrcAMg1MLQGjXl5eLz6s0jsCpBF0j3RXnV3rWaLTl6Z8osugdO7ZxEL9+QqixraM/Fmir4PRaRu74x+NUBWM5ngK+Ui+x//sr84r3J+ol3kvFy7dNzsNNN06yv27hgCxqR8Go2GVoSpHgslF/y3mknyuHJta3xOQatXFTQ9ad+yMSPqYV7aEHkt+dutwto0AJieoEXAqNIIllamDYBQS3x8Rb21IfWeS1v7HCAgV/rHc+hswtwB2zWRfB62mfcsaafG4qjpAankjjVXQ5t6pz0vL7CDoQjWtYOiM/x9glG36W33wmRKAqpC1giWI69sc8Kn5ZjZLBnQ1i1iLbMfXZPuO9czLlyucniybJOBMog9FUuiXX3557fOeQunTSMWUKW8ipUlazzrI3RIO/ALj3L4OAaXdbic7ceI4nqv6nsCX+5wlzzfAmLawtXX8ZNuO5cO3ARQqZAGWFoYEYGkRbYOWtnBPQOZAZssPhalfKGAU2qwLAAB/cF3IAIlwO8h7/Sxp/SdJSZWTguA66NQfLHNRxmKAZ7mWyj1S6GgN1MqJ8vQ/2QdQloJEZYv28D60JKgIcEMfolwFY4I1rKO8n88EKMttnuBJ+kr27X1AkD6VKE0tMW7l17PgAW3Ql7lRoz2CAaLBARxYiLVGA1agD1p43iMxPZUIAKL8aQmkPGikPViTap5M/YmpF/qxiFIu75qtIKPAQ+HTx6bjwkKbFrv1lhB+Vwd5gNG0nEXfOo/w7tV4hkXF7j07s01YKXB7YPRx3SNJkYu06EY58MRgJPqXgCVSRQFOaAO0wFcss9W9AZ9D6hYUOUdQBvXQ18p5ArToczMKwAP5n+C6j406B1XlSXuQG/o7fSF7KiHAHb/ffPPNBPXr3XUGy6iWZvhKICO0Kqv4drrYyW3DbtGETnhD2wHWlKnVlPfb7kSby+jTu4/cMwFseAgvsx8iOwPPC27tf8fv7p56yu19ku873lPP9eh5LYZ1d0FfVi24zoHqDvhKvbrDMFfs3L6ebaFNbR6LI3KjbykL+af89QDWDz4YhxzEOKDPmcdOxolMu/fuX9u5u/Vny6XcQC39z8le9p86E3qqLq73pbHqggrKRp02lYMdq1un5vTIHNAa66i4wPlvoSdNDbRwk6p6U9medH9J9TPSM0fnXBvH5+Zkfyp7CMipfFqyoHaLMGC0LuhGzFTpqQBPfkRitYnfyYeyLd70f/fJFHz2fNef2/f9uu5PZHFI3RGLLHnpbkn+7m4Q0jXRXvKFKl8jduG6z49yIE8XluKmgy0LMMoz4gvAKLuwBC4x322IgEI+gt1ZMFoBIQ+PA0DBs2InbBtS3xf5jsIx1/hVgMoyKgBdCDoo/eZovkrTSE9dVbVBMeTZ6gy17VXYRkGrZa/6G1q0hsl82ypvl4RgtByXm2PftAmotb8O8Fqe0adaEWpwTdYfVk/AAgqUCfFgmNEFA9zHKsq7JLPPbd3wEcFXCp8TgMP/9V/+cwbFfPjBsVCeF9a2xTZ/+tX1M+YvxXZoWjp7apQ7A6zpYwY/sYwKRrUscZ2UGvz+vINYFD/1oxwp/zvf+U4q2guXPkmFr7LSCgIPVLAoyrq17yCjfeO2hspcSx8WI5TE/gN7k04UkkBW+WmWuhbshQ8V4CB9xYIujv/jN3ksnSSgW/85BqtANI/2LHk3rUdAQbvxTaMeA6a0/kKjW/PKGYqf6/qI8iwgm7oNFDl7OiKCuyXc88opB95xvR1huD1pRJEKdFHYmSS+n8lO38Djy+H7y3tsabLFDz95h7bTDidNLYEoXqLUBVnwzLyplGEwFHzXV1d/Tenme1dENEOfRzZ60hayDB8pX4CdLg0BwrmOl0z6YkZd8AcQmXLYFwDco+47+uKFQD3a+lBYvqjjRIAQ6qV8/k+BW3G4g5ZOgZMBgLSJrV3opi/yxJ4on7bzDosgM1JwXfANr8wSQRtYVGB5pi8Yv2ZSgD8C4To3jHMf9XOcplZ+6AAEJeiPtvD90ksvpbUOyyh8OX/xUl7XuojLDp+2MAtwH9HplEufQpfAreV63Zq+oowprnuKlIsz/TQpf+/+fdkv8Fq/2JT5GB/INH/zoUyD/XK8BI3m8G1W/AZc24IQn7rmEgONXBcI+7dzvC5NyAwLIJ4z2Iq5wfyw7AzRJniXeZaL7zvy/tRTT+Wi4sEAoLQX0IpV/U//9E/Xnn/+Z2tPPf2NdH2gHdTDQhs69+9rYN1taH2M1Rl+2xbnfOlvuqG1c5UOy+sd/FXA5rvLenZeMfneBNxKKqr2vhbSxSlPc7ROOqvmnSy0V5rq3yMYHdvhsyuB7E3R4Y3eqrNrGaNltPJ2pHEOCwlGJx6sAKNxLGZzM+w7iIBRyiNWAlkEjDcyEDsAACAASURBVKZrXQC83AGZLJRtrlVe3Kavbci+6oFMI41zWK2+O/Yd+rlhwgUYTf7p28w31l+OtY2vPbEAS9cYgpdCzjUW5lw8l/ReYDOh30EoJsGZEfg5QR4b4wBZBaDG8h0UcyAWn8lxAPK8Frbx3s1tWpyANII965sTcJ8d21CBcK3bNs0JaG1v9Rmt/TBXX7s2n2d0GqRl2x+lg0ULQdXadL1vV7tVaIS2QIhUESjPV159Kd974N4jOQhQpkR5Y1Him4l3fWtsd8a95Ff0S1oVY7Ck4ooVXoIRtxPCtxJfGHxG9b3Uuift6WcX9KOwsSyi4PiQPsXo3zs3NEurADNXY/Geq0Te5eNWfbNibsx3BG9OPPoYuzXs1iVg+/KVi1ku79DH+nZheeHD9lv6hoVlWMWHIr3//gd72qEWyIPiRFnyPjSThDvHR0wmaZmKa/IB/tVVrqAURQxfq+VGn1nK1VKFQgUcYaEB6PDfOgC2GakeoIx36GNdBcz5iILlngE4vAsNKFW23k37BL2Ul5kCAlyTZB+lC/3QYCQy9OIWAH8oy3yTgI6WWaEl+IdvtJH7bQHUFia5lRsBK46xtA6GHPEe9VA/SfAB0NWNgN98sGAKltz2Jhpbf8sMCAufybYI25Dl0E4tZQmMIpUQoJB3eL7meOU5xkLuPMS2qyAKucEVQUsovIJ22k0d9DG/ATmASiz+ABut+/Ccd+1/AX6C4pBNPlhcoctFJ2VSj+OAZwQ2KoGUtfCF1i+QPuGkMvoHMEp9lMvic3f3i2Zx6e4C75NPtCrk7eEjSd1s77sgoJ3p1xbfZANgEUMb4AnjgfrNpGAbOSlJOUG2lQN8Rl2E0AfyTh2x3v1U8zz4AOu4UbnzkTqhH2eobzm+qbTbcTF9B2jlbw9NuDsW6XzoB/oIAEp5uJnwHP2ADJ84cXwaL2YDYOHHe48/+cTkX4t87ozgpZ//y6uZMYP8rfCAwxlee+215I35TA1oc36CDi1WKvOqQ6reGYHoCN58r4IQnxmBbn12qs8TnMYcQcxpHQyPenBOL+YciPXRYJYZIDoHnOq1EbfU+iew3Amf2lhA3MjDOYA+B0bn8IdlSZ+xNTVGJdvcQZtyif7MMQDgZLu9H0ddwWhbdLVdD8YOcpa6El+z+Ki7oYu1Ym1HtXSmzoz534/W8oqznBuqTFQ5WPBjYfFNcNpthOgDgqSI68CKe/8DD+V4hB9Jb/AfehMjcByoA7l2hsIxB9BGAb4VuBwFqHaSAGKsdxXQm6tnDozCcCfc24FRfIoUVDtTIdaEPA2UgdBxoPN7BKOuYL2uMNjx1cqT7evgsfJ/nECkrw2+mx3FfZfncGymDiY/Jk0UAit1J/otMQFqZahWl8mSGHUwIb/w85+mhWRfRIliXXvxxRcT5LweEyeJvymD56YzfDsYJb9f+jJGu6gbcJnKJN7h6L8Eid1vxn6w7gRbAWL5xj0AIM2Ej+KGBvw97wzf1GoloA7eT3+t+KYut98AK9DZAqSakoIPtS+QG54BlPMe5aAMP7sW57H38nheoME2JeUeOnR3vmN0NbwATHEMIBZCJiHo5kOqK5RzWllD6fI3FpvchiRCOL61lkpj5uyM6/AAmi9curikrNOK3H3j9PnkHTMf1K1y6NTvd//eZoEy9yr1A2ooS0sozxrdTt2AU8ED/GEyZGKED0889WTygf9VARgQ4uRndD68oT62OgEPbk17pKfHokJP8iKmMX0kE7x+2rauWahA186QT9uvTyXPeRgAYAbaoBWQtSl8RqGNhQf9vmf3vsm/lXq8Dl9oO+BVH0Mtd9Dv9rMBVshBWlqDL1pGtQ5rRXZc6vcKAAXkQJdg1awJKhnK0L+ScvSxpY90RXA3Rp9R57HqCuMC7vqNNha0dJ4+dTat5ofiP3z6zW9+k2Pu3rDAAryv9VRqzlssxnhX0GuAmmCUe3z0gaRf6Wd+A+DS5aEvwHQFSX2EAos+d25ivKfbUMwHKmDdMNJynXMhqfC+TPnQ0nn5cltE6kPNfAifnAcYf84Hyk22JeYpd5FyVyDcA+ADsg7fKZ8ykR8t2s8991zIVUsvx7vVhQD5YP5ghwdFzKL8yP33hS/6tbUXXnxp7dlvfTPv7YmTaagf1ycs5NvWd0z+qIJq9YH9PKe3K8AY9fUqfTaCrxEXzILIDkYXvqKLoJRab6VxFRjNZzoYrXNy1X9jW6qOHsHo2M4RUGV7S0zCHGge3xnB6BwvazlihAVWXwQUZVsGn1HAaC4a+5jIdAfx4aTCxBcdYzAOdOdyZ8Mx7XjiWzAq7hjBKCDYfh/7SN04B0QnjNHB7JTiqRujPPMeMEogH0Ya9P3DkZWD8anl1BPTctdjVZ5RBbECtMr4CWQWc28KQ0fEcx2S4LOvBGy40feVERWMjtdvBoCts0YhrWXcChDDxImWtDS2zwjClyop9+/o2xJzgNFyBNG5YsBE3t/n+o0vmq/URG/JK+pzdfKxDwS+gNEqTJPwRz3UxeTrli5Cq/8UEzKfO2OCJGcZJykx4aPY9a9M6yk5/vCpDD5hDSVggROVyDGKQv/gfRKUr6992i0mbntd7wrOQQQtzerRIvHZJmDLmQ/+I+lX2i2B+m1yb2f4UDK5owgYbNCEwlfRXw+Ui1Lgv1vu8kurQW5n9KhsrY651dEDBZzQoMEAFLfRsRxplaINXk8AmcEFXyR9Dz98tJ1bHitA+kDFQSAX9F66dCGfx1oErSpAwTN08TcAFhDgdcefAUDUn762wYe0gnXLqhMRYJUPIIZrgBtPI0KRAiiqEsOHU15wn+flr23NxUS3XulDSx20h3ZwH5p5l8nVdERaRaFD8A/oti3QwjPt+NaLCSgBpfAAX1w+1EtbtVbv3NUCW+jjtDSGDzLP0N4EGREcQn2CQN4zD2kGBcVJONRLHwC6THbOM7ldHlHOWs/pR7f5tXIhD8pptfZRH8CadwFc5z6+kHTRjwYj2XcGmNEG6NMyq9+s1jjlmHKUZWiyHHhKXQAX2i5IVmb0H/Y3NC4vZFv9tIM+5P233norfRpN+k9bAX37o1/YQoa/jhfo1DqpAkS58zzAmucEyC7EDAJExkjqb/L8XHhG/SpLfIAdt7yDJTvlMHzj4IWLL30tHcvO07hZ8AEsy0d9yqlnZ6SYyTmpH2fLs/SVANST75DPXBgGeOR5Fh4AbfiW/qMRAAY9Bpo9/njLA6u1h0VsRujHIoh3kbvMoBFg4qPjJ9e+8e3n1t5+95208JOVZP/BA9m/5GGmLx579GtTW3O+7m5fBtLVE5rq3G8/y4/6Peqh8d4c+FPvzJVXdZL3K4Cp5Y266iY6h2169eX43BxwrHXP4Q/vV0BWt7fHts2B1wpGR57MgexqMG794/Hb3YcWT4luhGrfPcg1nmx4qsWSqEcpAVl3UeaiFdkWEygnOa/31Im0eandHdyOJ3SN2Ku+M8oJv8VvytSNL9scM/Ga0KtuGUXf33PkvharEA3Jvo35wliFCYxaWJ2sKkiqHW2jc0KIySGJElCV6PhRqHMgdbwnczb0gIbasbXeuvKp9SwGVAc3cbPWZ/musEZwaR36JmbHz/jYrALG8kMwOjdIebf6+oyKIAdmGXz8bvFy7VOBtwJW62m8WTgZV75pBWFb1OARnpcenk2LDduwoVTOE3zStyaZSFH4nElPypScgH/dfDXBkSiaqHjtd2+/G5Nu88G63qOyGRStn1v513pgDnS3rbEWAOGZ1fisYimgv9wSADyrmDbGylCLJMrVCHOsGNTL2b3c17pkPkbfoV7K1c9MUASdyog8AZwACJTFBJSxdBOAGaShQmi+emdS4R6JQZb+pWHxhXYB2N7wkcEShGWXQWjAjmVqlYJGgCS/AUaCFOoSEMA3ytWvNVN0BZAXPCUYjA+gCIVGvwlA9Z+lXEAENKf8xGSg9VfwqH+mW5bwygAb+Sdf6QN3IeiTd95r56ojX/an/nf5bJ9cXRyYKP7ChUsJIAGj7USgM6ngaTPXeDdpiG1yJ94EJaHEjcrOXK3hg2z93Oc9AA+AkL9PnzyVPMZSlcFYsZbVIp1WvFhcUr7BfjyDTNGWlJNYPCpbLl6wdEMD/czzlH3+3MVpW502GlRFf6Qy0Yc2ysUiRllmJtBnm2v2jXLCb63E9D8AhsWh/r72E/0j+KyLMucVeEE5LjS4DhADaLHj8XnUDf/5tKwPO9siI7aTtTgzVpRZ5YD5i2ssXOE7Y6qCHxc4jBXcEXQvqfN0WiZDgUG/tNvnHC+qFdadgGqZBejTnwRg8c7WrZtzkQGtLmDTBzx2BGgHOwxaOSsw9zhR54IvwwLEfWRZ386cP0L5ZhLvqI82b4soYfpT3mN5zkV0WFahi+13ysksD2Ep2h2+ofdG8Oe/vPhyLrgFq+QjhWYs1SzWXKzqXkC9fFg8jXpWADGnuwSD9ZmqG0ewOOq1OcAlj6rOqtcsc9Rn6twlXdcDfKy3PjPSMvVNAT/WJZ2j/h/bLxitRiLrqZjIugSjtX1zdHnNqHJ1M8avCvBYDPHx+E6P8yTaPuWrB/AK7wSjnhSHvDuWeb62l783BRplnKS1FbzR/0vfeNz42P/ycXxvkoPi5pD6uIDRxImh368FCGWeRlfhM5qxFR0ngv8YU7lordv0c8LrdkztoCqQphiYBGMI7nZV7v3aOdkJM5bAUajnQLHPsE2v0hutuCpEwXMdDKsG1SrwOYLZSTg7/bVs6eVbpQZtCspSB7tCgBfdp6nSVvk3J/RMUlqaHDyCpbSE9mS4gjetLNCGUHzak0UzybXcki0Fyy9+8YsENI8+cjS35DdHvj4mxzNx/Cdg5tz5szkRMow+IxdoWDopw4hTVkMJltJ6mJli8reTCymMKB+lI0DiW+sm76TS7ccDIqyAArab+VugkWc4dECEwneVxbsG99RtVdoIv7SSCAoMkHJwCxjwFaV8tzHln+Dk3LmzPYhkW1r2Ll+6mgrHaOf1SPqfZ7QHGAUcQjt0plWmRzrTX9DFNQAJ/wFg8ErrE23h43Y39UMrH6OxUWQsIuAR7YG/+DxSv5Yc6qL8ZtVt5Sk/BkFpzZJv0GGgCDKj5RG+CJYAMtDK5FrHijIvkGby1/qsbxNt4V3aDPABjLvtbw5XfUK3xBnxfAB+BIf85tdvtQCk4Dl8xXJH32k5k08eeYncwWddJTZuav7GPE/brl7pJ5mELGKNIwIe/pkyicWJ8w38sd+0JsM7Fh0XL1xOefX4ToGm8wZ8YzwQjc0zAD34ry+y8q985kQf8gIQgn7azOfg4Xsy5yd8E1w6nqBPUCToRI6oQ+su7aYseIC8sAClzef6oQHUS5s2xpyQuW1jW5tn3T3hb5VrAseYBwCgyOHrr7+ehwY43pyPAWKMFcYDvALIOz86rrGiuJiHZv7OQK5ivHABC4hDfpwreX5v8KMtFpoFk3YYfAg9tB+ZsT+sXz889Jr+12n5//hccxPoUf2OI/Lk8rfzq9boI5ENgGcBz8gIgW/Qu3fv7ryeAVwBiGMTc+0IyfNDj50If2cWQ5k0P/xJkVnGL/1KG6GbdkAPfGhgeNmI4vyqDhJkjbpDcCHIH8fsCD5u1j0Gzi6MQPJyVV1z+usmvToYZ3yn6sxaTtW7IwjnudGYVcvLNsZ8VA0h3FemXfRUEOfZ7JWGqq9HXFFPOGq0NDA60Rr6L9/p0e1GgLB/mtdjtZx92unKKJEoh6wV3Nf4UnGCbU4Z6AHa9g3vKCMpG1Gvc/QoKz5b3x3bWsE5z12PxXrtK8D0tZi3kNkduyJWIvRhLqijRbnb1Y0TuSMhGLUTRuGw4NrpVeg8w3XqZM3OfcvbDvX+uFIw3+ScsHFNJo/1L4RmkafTMuyMCqQdnLWddso4iFYCz660aue4spgDt06+FZzeNLiK20IKRfEZ9b1a9kgb/M2Alu7MrGAZOY0FwC1jJmd9uOANAnAqFC2TfKapSUvuhrSOMLkTKPT+e7/v20wbM3UTkytlX7wUgQe5JU1EXPivBCBlgtdX82Lk20tXgC4HRJsbqJQWjx5lycrJSFuUodsO0IKyIsCJvwEalM0zgAPakn5hseKizYABJni3G2lfppYKJSo4EdDmoIn3UZrQwnsZ/NITf/NcboGTJimGjf5nbs27dcdvouRJVn36dByJSnqc2DZG+UBvU4J35PW77z40WQsN0IEOU0uZZB5ggTLiN6CMunKFG2W5NU+/AThpH3/rckF5AAYAC4oMPmmtE9TQbso2/UyVUS2s8M6tYOrWPUKLYwb6EBEZ45P+yijsuJb0xfYq1wVG1apKXdPxjEErbaNs2kI9AERooC8zMrvn0EQ2AUnc27c/jqKMABiDdX7/3gdTtD/lE4WtxYz+4b9jBF6Q7B6LXPovs1MQYLSlKIrE91E+eWIF7vx+MPz2OCEng5JwvI/JVrqVLWiF19RPOQkGI89oC2Brvpb65GpV1Rf4wL6WFgvgZmBb+igGP10QwVc+8ANZ1dUmgWJka2juMy03Lm2i//W91S2lbmNTNzTVBRhl8x+rOgAS95xM/RaykOMq5C/7Kcarcwj84Z4LJujBLUgQx9nrBLPZD26vc5+xpqVQtxQt7Mg6gUX6MiND0JL9E/OP8q4lk/IEFPJXCxOBj1oTaYv9roWfcaLFVPCS390iBa+gB6UJn6nb068oj5Rv8J3FAHRCE7Suk0uUk2YCNOQY6odmNJluWQZukC4v8i5ei93Fp556OoHnxctXcxwARnXbYTxQtjlm1ROpG0sAr7qhWvluBZTUhfoWuxPi4sTFTAVei7+1Oq2Osr9J13UgNF9ev/oVwGhtk/iAaxVMjXih/q7g0uwlLjArzfU5df6cW+GIH2r7pnybyBT91ZPQS6sBTBWMZltkR+jWnKO1esb1dAHpvtP6i9b2+Tff5Bmt4LPyKMFmj+Go7fb5uiCZw0rZDx3MywPAaC3rTlJLshMampTxsL5txxQnku3oYDsNUyMYvaWgxM2xk+vKYw6QKfBjuSPQqiCrAlO3aer7tR7AvQBMJC/jtF4tCV93J5gDenNCVTvGeuo1tnPGThs7dhVP870+picBKmB01aqu8tR2uNJyQkFhM0HuiuPxvOdk68RN/efjdCWe89QhLJ9EBKNEUD4EMKD4L104l2mVUOZacJiEAaMbQuCM1F4P36gEOptbnkK2Tannk1AuaQkM4dXnJa2TcZ37bGXyqeldAGXkIU3LSk9GLi+1zjH5q6wpl09uA0SZ0GGSdJ5DQcs7QBz/zaWJFUzLLJMxvmDmtqRclNLoc9fA9+ZUTh9+eLwl5A9wDDDhWYAJ28/00aFDLTm6QC790EKZYTJGyeC7i3WMMlBUAKfMx9ZBsfLBoKVvOfYNpYXFCjAgwABg037aRZuoh3eoi373ZCd92uAtcibQ1cXAbcG2QFlEe2tF1TKnhc8xQGLjKm8uDlwsMfm17dPm53sjAf2VONt7X9IGSELpY+Gk7+AH7SMFlaCY7/vDmoS7CCeZCCwoD0u7/rbQntb5oB+QThvvvadlg6DN8AkwCn+Qc+oiYITnKcP8q/QzfEmfwsi1S/0CsRxDMU7gi/6i0MvuG+0CzEKnvog8L8+g+9FHHsq+ZuFB+wXx0K2sCg4MsIF2rddsgcEzfScp3xRSGgLgd7VG8z4HCxBw8/HZ8zkutKwyjnH3oF8Eo9COf06erBT8hW/QZJCePqepNANYKUNsxZslYQRILiZdSKdfZQ86TJ/qnmVDMO1OB/MP/SNwdY7kmrsWjpl0aYkdHfWF1lzoda73+FPBCO/k/N6VLHzmGVLW0b/0Jb8ZZ5llIozB8olnnVvhOX3ywAP3N0t2gHQAqQGKO2I7f1vMzeRdxHWNyHp49fIvfpl9+/VI+dR8pduCzQWsrgIs5nM+7WBUPTCnw6o+qgYb9ZguM+oHy2q8XdZeq3T83MlKq5+9BcqYyTNa8YDt81rFDVXGKniqvKlWySyr9/NoVXU+m0BjZ0T1kVyFbbg+RZMzx8dHGgiYrniBAB9BId9aRtmm52PSe8FoTe1Ev+m3Xvu4WkZHMFrrTrpm1hIVvDoesk0hxwmU+5zLN3V53XuNlt6uAM2fxLihnehz5D1xVGAGPlv6Yi3nx5raqTK3dvZcxysUVQAqWKsgqYqezKhgcNFRi8jwVYNqBK0cLykIdZUkc7TqyKRxcNSyKo3j9dr+SjfXR8vo+G4dFNZRAf2Ys17L6CraRjorP40QJdCALai0CMRgc8Vet+3gDZMoYBDloyXx+IcfJT8RDkApiu6P/uiP1v77f/uvOfmygltYYbFKthROghsc/Zm0sdhQB+XnoAmlmf0U7zNJo1T4TboHE6ibLzRBRQdBd4alNpVMuAS0qPQvE6Sl32kMBtPlMElzD4WDskARUo9gVEsRPGGyp30AFO4TKJBbkT0qGFBy6vSJLK9aomgjdfrdzi5/LMGIWR3YpndLugGGFmC3aVM/PCD+VhEnzd1v70IAGNrMlq1gVovuOD4ArY9EJDJ8Ixm7lmH4Ykob6qAfUGjmRATsqAyRhYyO7oFYpl+ibfCG55zU9F10HFV3DHcfmpX4Sm7F8JwuEipSA1cAK/Yv35zrzWk1O4J2FC5AlHIeeOjB7EtTRjEu6C/qxocOn0ZoPtej9ulz+LnvQADK6HczBvAM9GNx5pkH7rs/wVLSGqCfaGjagFWK3LX0HyDUgCho4kN74MvWSJKv8obfyL4LGp7F2piR+z15vOPMyG/o8RrlPhnyg0uMgUDKhm4Z/oanLbClnUKmtf7DSCUEvbyv37TAuFoE09rYxyllAUa/+93vrp080dxuAFcA4jyIATeHoI3naGuWE7JJ3fh9WQ9toS4txemDGy3XCsu4oLxpIdLHNO12rubv3AaPftRXPAFoKC/HmgufnK/CMkp/CVzVWbp88NuFV4678JlTaSIf9BntVWckAOguVNKV4w2jTwcSGRwWSpV3+RjoSbsEoy6OeZf2UKcW9/sjap55M4Pgws0k3XD2H2i8jEXXroig5xjm/dEHx46fSPm5974HUl4/jwBNF8LU7e6PeXI5bln9VI0ytX2jzpRnfMsb2qI7hLsx2b4ezV31Tv17oVMbqvF3/b6VLhv1I24wtRzrqrp77u+bQFbfkRuf9blJp7ND3sHV2C7nu0rDKsto1enJ177jOQJkT2yUDiyGSYsnInUQqmUUy2KWp5z23VlTO60Co1Mfl/yfc7yoO7G+Q1sqTyrmsW+qwWEEo40X+LuS9D626QmQjB0z9A/b9GlgjPGU+KzPF8j6UgBTFdIKwOrfo3DUSWVOiKplswqCnVdXLUsgzZUIq9SyPBsFmwCaCj4dYDynMq3vrxpUlZ45PozvTc/PmLnr+5Unta1enwOjS8LfB9Uc3baRSUMeuP1qsM22OAFJYEcZBgwocGmVAzSGosKPC4d780gy6X7z2W+v/exnP1t7N6xxKAyUFpO0Ua2fd5+Tu6IMLZ+Utyki7NNHNCwpTHLXu6P2pruaH5uJqvGhYvKj7ASxPbCGRUauynowFQqE+/pHavXRN5M+RtmoKKkDi66KGYCnlQ4Qh9UQwI5FjPoFnQAdgOyNz9t2o1Y8ylfJeRwhSuXJJ7+WQAbQSbsvnL+U4CetKQEeiKaHVg4LSL71rUJ9NvHpgW7aD73nwlJNnSaB53kBFTSwXaivYoLnUP/Uz0Cn30ymjkKDPvNbus0s4Nbqq5uAK1wteNTrZMw9eAev4RXtgQb6g9+U4bYyExDPGSHuIkXAxuRHH/MefGabmsXQ2fPnGngOn036jOMgeUaL+6XwwaReoqPpI3wauXep+78iF/ynHupn8qNP3X4/8dHxHEKAff36Upavt/PPT509kyt36qfdFyNFjxbUnExDKWe/h48gdOyIfJppwQ4/P3klYIQfppyiX9NfKp51vFK/iv+JOGL3lVdeaTklO8hCfgShLmzsA8rQgkpf/vqt3yY99G8eL9kju1Xyzrlc1+eQsgDb3/jGN9bee/f9pIt32fkgD2j6VvYdJJ7N97qVeXOcve58omxyn/dd/KYvWLSZ+UQfZwFfBUzOaYwTg6XgU86fPbVTtYzSzsuRdB+eTBbCHqQmaK6WUujEMuRcwTdyWccy8qj7gPO2NPIbuYY+6KIvPY3MrBSAXeSUwEXBM3xhLJ45eypp5Z177z2Scx5yxEEDHN9I5Dz8vCvnLVya7ly7JxZLjIvLEU1P/tFNm8Kvv5+ypbU1ZSnBejJq2p6e05/yuOqeUQ87zqseXej1IQikKCJ1yDImWE5uj5tT0jUkw1+lh03ttOr+CHar5XJOz7sgq+CpljEGMI34Zty+v51ldDqXvWOWm2lqMLOC0bxQwGj2RycEMJpjOX7nGOq4Rst46tbu821djoHswwCjXB/7f+rrktqpPiMYrbhoDszWhV/FOgRmUwbZbqCPQ0kYe5tDzlMHhazTN+5eM/+tBKMWfKtVjUJsI8bvsQw7oA6QKnS1rvr3CEadaNu7LTCormLqhOdE5ESzxLDeSfXe+PdIawXmSWNPbVWF2M5f1bZ6fUyFNSW/DdrmyhnpaavX5tdnSpGcHENB5HZWd3R3tWt+TGjnXd5DMSEwPPPOu2/n5IeQPP3002u/ev3NTML8WT+6EAFiIsYXNX2NQpjTdysGBXTgA8JnQ0yiACJXfp64sL65JfamLpQqPpcOePrKLTiT+bNdgVLTMsV7KAetS9JdfeZok1uV0GvuR97RAgRoBaDWLWzKoB6AL9u3btvzrHkzdWkAqMNDwFGzom1PfpDSByBpkBUKA+BGvkOVoAEk/N4VqbIAkHzY0gUUCUxsJ/x223ZfHB/oNiS8+DDSwxg5D1/pd08xQgnaJmiCPgM9ABxuFxuUJBhyW1rARPmeAgRPTJCvvLltTd24ZUC/29rjeFoPCxDlQUf6Kh+5G+JSuwAAIABJREFUO5/FwgdNBw8cTroAg4IOnjsffKVP9wV45fuVOBmID24K9jfbnGZDwOIOPdDC1irJ7gFfmZg/ZBvZQ64AowmCw70AqyYnaCUwimhPLXqU76EEWFLhPynHcuu/uCXQH8gEgJhy4JNb4PJfn2hoABizGDGARx9RxzR0CcYEUfCOa/CGfnv3/d/npM+7RmMDZrTUOf8JLnTLQPZY/Lz7zu+TR/CcBPe450AjSMdFR+bxjDpzwUHOwF43/NfyjbU2F10RMJlKB9kM/urDaRCRAF93BN4xaM0gNt4x/2fyvs+FuZCL7e4qi7bLOdBFnsAb/upjC78o24h+yoNex7ngqip1y4E/Wnl5fuJnpCBLX/fwNRb40G9cg5aPjh/L6/gpc1Qo9Oei5pN2mtrBw4eay0UYVXiH7XoU9ZWrbVH02GNfm/oXeaPtLN429ZPxSGYjsBh1pu0Z9XIF4+rOOf3V7lVt1f6e080L3T6ctBSgpILREZxVfZp/l6T3Y80jEJ0DpmP5YoUKRisG0DI4YhPrHsHoXABTpXM6eWiGcY22RZ7RrFM3ve6eR2qnVWA0F00uEkPv1m36iokqgKwnMNl3As1cPJWAQOWkYilkV36NgJ7nRte1aXEwgFEWXs0tqmXKiSVKjjt3bZkDbtqmXwXGbhbJdqVGi/F77Kw6ELIz+gpgYkxi/sVnHDhpbeufyuTFG4vUTjJCMOrvEVBXwVsFgMc652jMNnxln5qbOZgCVBaeCT6LpZXf42RR+8fJxq2/DLDo1pUphUyYw1XqzULXIjK15uBTpTXyRz/60dqeCABB6LESoZR+9P/8XSohtu1yGy5W4myXayGlrLTGhtDKS+hgcs4Vffh+ZRtCuWf/xwqZ8nbExIsAkk/S1ZG+ZxltFysq3j8WQE3LD0JM2ShP0+1AOzJC3QJZytOPFMVg4BPfTOjcV1lTHvyBFp41BRKTIs+oRN3iNLjpQvjQosy16BCoBP0ErlAWFskG/NrqD8uovnsCaPh59vTJpBWglH6++1pS+7pNLtiAb7siPyL8pAzasmPXnmYpDEDc3AWaXxrPABB4TgsWsuMEMC1WcCKPSSHHbrwjWKAc+OE92k+79CEC4Kv4BW08z+LDgCaUt2BFEEsAkz6WPLdvT7dmhpwYDAXNKGPdHLD8auFnSx+Q8/ZvfttOE+tJ6PWntL3IHf2DBRx5PXL3PT2faTsBC/mlHCxbPLM93AsINsKHkrGTW0zdOpyyFeOINrCNmOA3wGjmle3bbPBOAE6/c5xjZrMImXD7mXKUI66TQun374b/b7cya4nXisgCSMuyKcG0/AsyP77Q/FX5mMcSMMp95w7qdRubZ+kvyknAeOx48pFnAMUA2pyXetuRxQRzLDipp6dkEXi7TWgGCeZ3t5XpZ9pWlZjvKTPw1J0KFnjUnz6n4Z6joqJt9GvyLpSnuz+Cd+7zrNZkx2z6kfbFBn3Jdf1ZeTd3lCJlE39Dl/JMOc69LvLTchN8ATDqM5tjJiSF3LW7dofLTM+HS7mMVXly7XpbBLK4v9Kj/vE9zj6MtfvOCGIiRR30Hrn3vrVNsZv1WQR88puT3TjYwDkemWCs3xfR+jn3fb7YUq1gwrm4gr16rfaJ76kvm6Zq8/XCQjrqr0XcdwWAX3YfyDlQmXp3OKkpdV7Z/cOSWnVcrXUVGOUZdfoyLYvgnbl3xSP1Xn0fum4FRitvxwOo5sCtYLTSyzwjjmj6fxmM4jOaej6uVzDqsbjK/RyOyXFffFRHHuU7MV7tA8uYsyLfjF7aFd2JRhkC1zT5bm585NbNBVrEktRtesfsVwKjleFzBI1JXU3VVJ9dAoMDGGVyGzuuAlKFoQJRB0gDYws/Fa9XUMr7lidN4wCYB7l9SDIxl1XOWNYqn4tR+EfeTR2PbbGvdrLzOhhNhdAHaq3fger7RoI6QfLt5J3Wgp7HC6HVotDA0bW0DpG3kdNFUAT4rv3hH/7h5CtJ/sIXXnhx6UzwazE5utVrqhToJmm+VoxmKW0TMttt0pyKOyLw3TqlDZwdXQcDAouAEvjD+xcBulGeyoI6UNqAQMEi5egzCC1aLQWnLk60KLl1T11ODCh7fTXTtza26bVC5fZaV1j2C/lpCSBqW/Qo+x5FG0eiQqvBUdQtKOEavymLNlAukwUDEQCRARAxiBm8BkNUHkP3wX0RJBVl6OawO/K28QEc8qENWEPhh6tW3TgEMvCOZ+xHLV30A39DJ3UJ2mkf9HoPSy7PalXmWWjORUMEZuTKtwN+V+HU7eRHv2ZQTHy2hC9tBsL1KG1BCr5wzXp5PMtie5Y2AUaff/753CZP38bY8oTfLJ4AU9bNJM91rqHAHzv66BSNDu3IwuWL51s6qhgbLALgB4sJPlhWKxjfEeAzFwVRH7SfiXyllINM0zZo1NrOc488/GizyMY9gaHgkPZTPycQvffO29OxqPpe8rz8pFwt7WmxjI98Z0GGZdYFOzygDfQv1wSC1i9YNviK/jh18syUlijb00EbEyvPI38JSoLX9HPyIKyjAj7BqKcpkUxeizq8bWOj7ZZQjgFL/BZs0s/IFDLMIiEtleFPyXf6WZJyqy+wcA+CRq3Gbl1zDdpywRB1aik1tQ3l8B/AznPMQdCect4T6es+Ih+qXqJ+5E9/c8pI2kJ+oYEAS+5DV6WFvsL/nGvUeSDamtuTEXXMuBeM4NZEfduDfweiHz8LkIyfPLLLooWyL/ZcpSye2FGC52zvk9WkgibprjpkDmhUfejfC8Da+su+s/8WeqwmIVpcrWA05Yat4v5JumKCm9NnS7RgTQ1vQgCti65FDTf7pUrbiCPsR/VrBWPTsx2PzIHH/69gdMG7hd9rpb/9PUS3D2C0+V7oWcrOTwvGFYziDpftjVgQZc2dFHm0tAjtYFSAaTvVQ7iL8Kk88tkqP5XH9W8X7BV7Zf8GrmtzBbuCl9PtalcYTrb2w3buip0qPuqeXBD/p7/8j+EOtDgBqHZ6FcAKKOvfI1i1AWM5o7D7W+C4BFj7zZzI+jZzBSy1LMRW+u2EatGYK7fSVi2Po9DW57w3pkKwvSMfUoBS+MzHNv9dhcRJtHa2kwF0Ci7c+qIjL19tUajZ8QCmWElpKXF70e3YFv3eJmq2iLBCvPrqy3Gm/Na1ExG4lNtr8T4KgSCov/mbv4m/D02R1lrNKJfJ+YsYyJvSry/y/8U1BwXPuQhQUUs7E39VurzHbxR0nuEcytXj9VodLS8lyg/6LkV79V+ET9zLrfuIglZZ67+oxbVOElwz+jzLC4UJH3IrOMCh1inK1kfQ1ZuADP6iZFAmKFD6mvZpPYTWtMpEXVzHgsnv3KbowJo+QNHoTsDEwoDEWodFhTYZsKPsa6WkfZSbuTID9EM77YAvuaUafYzSdCsaHtJW6EIGBAEqCy1xtisXLsFn+KJFBssgypRAIO5zRnyOiVAaBvHQFkCuAJr25hGdGYjRwIIykmk+gkYUK/VDn5Z0noW3XCelk9YstpBf/peXJnmUH2xb6leLPMHLDTHZpctFWA6hQ5/arZF30gT08M1ToAQnLAZyEdUtzPQ59RuUAl3c1wdZWcRiTZ+99dbv8gQjaKNtyDRyZXAhOpZ2Aji2RftPhi+r/ZSWg9ipQN4EpJSPxdYdjethQnNOgLcEBtJOaNS6z7vuMrgQ0TLq4sCtZnYw+Lh4ICWS8uZOAv2glcPxqDKrllHmDPoCvqbVP0Cx23w87+LQucBxZRoyZN/DCHgG+WN8wZdz0Y9aXOVPtqm7BXHNudz5RfnmHs+StQBgjzxCN/xKlxcC4foJXuvrsfvT25uL2B7IpNLUpQWQyzGHAjbHPwsCeHk1rKV8mtW7uT05p0CD+kRf7k/DXYCcypRHu3fhc3rm45wD4Ck5dT+7/nk7anTnjjx1i+u7wyI76qlcUPSTydRBo54SlJCWr4LDUV/OgcGqf0dgCRitn1Fv5/JN407skjU6lsFQKwN92a2GXYdWHasc17l9BJtJh8eVUlq3OlZcg2VQDOL1iknG9i29u9TSxY/6ju2vOp2/1fsacGyP72pAwcJ4RwH0gFHajEUfmXQsZVMLjpvyt3d+S8ccGK18GRctIzYceewJgNYvF6TfACbA6I7tkcc8fKRzBze6NsdspF5DZ6Qf9F/+n38+bTSPjL8dsBwHwRxIHUFaFeRVHTsBv2JGHpltXTRqZEQVptrZlZalOoaOrHwYAeUIRmsb6sDwuls/VRir4EnfyBefdxI3kEPgJrBgYnJLOq0CxW2AdmCpQDkYqa7lCMsDkz/b5EzO//r6r1Lp7Y7nASx/9Vd/1YBFnP+u8kPpKWS0IUFtX5UzSeuPKBjkvYycj8mewQM9Kj0BEDQL3DNnYeQn5Tc0ax0CtFB+WhPjxBQ+RtNqySFgxLoYoALwtJ71bW36R3/Y5iLQrEooQCwzzT2gAWnK4nkspLSDNvCOW3h8o0RRYrlowtIWNMNLE7XzjoAasEW5GZEd9dQjM+mHB8NflPyulEXgAkoYReTWogrSiYzrACi2laFF3vMcNEArQM7fbcuvObv70ZKUlp34j3KDJyht8nXCdwNw9oQvG89gCaZ9BLrRJ59c/Sx5QPnwUesZ9NF+vqEBerAU0rdYdCiD4DGu689MH5DHkmcA5O2wgObGAcBDhn/7699MVl/aAdhLsBI0UA99QJ2fxoqfci6c+zjzZurCcj5OduL5XTu3J48JFDE3KOWR11bgBy+QSfoWXsA7XCII9KFsZSsD78KCAX8AEPgHwjc+LtJUPp8F36BvD/ktSQ0WoBmwSjuTr+HO4ZxAeciLiybKIDWKPIYfHKULnbRP4Kvl37lCayGypV+jC0v6T1cV2sQxmsoz70EX88HC4ty2k3WPgSbKQuaUYyPjMxVUBxLKGnU53lOp9oUSNBPhjzxkloioF59a+ojxgi+yVnP6mTbzPr7A0iAYFXjbXi3cmXIr6gMMavVFhuEveVXpBwIqDeKDJnz4ecc5gHfTGBBgFNcj/r4e/bS5yzu/GQdkFYEfu3e3wyxcJNEWZEo+bA654TMFsMUJV8gwOwD0L3KNvD4ZeUgzGCzQCQtF7nHAxO6dDVzzkS9ptY5VVbpXEATa+2DUt20OXz5Oe9Slc2BsfGaaUOKPCkbt3wpolsBoPP9FuBmMuq+CQwDpqFerLl2ue5F2SBrd9q8gaokPfZt61PmWW6+PgH6ku5Y7Yo1Ks/Jfx8HYjrwXbU992wFozicFjDpvz+E2k9GTTkzj3Mi3tGb29nuvYr4KpFeB/ikbQG+A7zvfEWDLZ/uOXSnH7JzlDmVYdvMTgIXxkGMOMFqRcWXKkhANW9W1syR0XFXxzO1WVmMHVpCYDetEjwjd34LRSo9MrO/IHIVUs3J9dmxTBQBTG2ei58d2V0FkQuC+4Gtsx9LAiB9VAOq96hzPZMMkhUWFCSmVRfjiuRXqisltaBNyM0nyYbLjHSb/J554PFMbnQoLDSmcLsZJI3/+53+ez6VjfvguOWgEorRpshbF6pbJvrbTyTcnz7CEmkJIv0G3h5U72sZ/wAvCitIwuMitRYMP2BaVh6bW0cKSiebDIpA+q5kDdOtia7FvM7oFTlugGQXOVm6VC2UjrSGRioX2UD/0MgFozdUCVIPCUqFH/QwwQSLK1eAMJgaUNFYkQBJK13yo9AdAhvYZVCZA1nKnhQYeph9dWLY8EMCxBqgE+AkA6Af6m/ZCl9ucZhCgHMHksY/CjzLkSzAvWAck/OQnP1m75/Dd2T58J9Maea1tmVIHzwCgDd6inUa5A3BRoERrI4dYDfmNjAm24B0rbS3a0AxtmS+3ByJxrKLXqGfvvt1tW7rnoRX88W0KH/hxbwAbrElfRHQpwB+LGjzCN3FrAIA69uFbWml79gZ4o6WOummL28e8RzsfjCjo9EENB/208PcUTsqLCyx8XOGfFvFDkeKHRQh84P+N8HF0XDjGBI6MkS1bt6XMcC/Paw8w6uKLACyuaTmXF97nt4tILdVs8SrvCea6e0WV37oNSFR9BZSOdS2hgCjGUwLInqw/F3Xd999FZAK9vkjU3xefaeoF8FEu4yZdWdjmD+Cna4ouJJSJL7Flj8BX6y/85B2BNeUigy52qZ+8vSzedkRAIfJGexLkx06R4Ah5u3T5Qsoriw+s0n3iyMASASv1kZeU9l2JxbVHojpPcF+XHa4hn8rY/kMHc+6DB7z3UczLPH/k3vtzIbQpLEs3oo84ZCMXbs3gms8im+6asTi3v+f0srrljn74SNX7zoU+U8GOOmDUW+P7Ne/ozfe42wgHjM7pvEWdg09pwSEjmOO3cj21oQdEjWB0omkAoytBa7wwArXKp9k2FlorLysYvRVonfxJQ47kuwFMGHdoq7uB9rE4A8to6oP4w8VaHR/S6/Hj0lH7urZ3FRjVh1xQC80VawFG0ygVi+hciIVv/o2wfN8IKz9l3hVueoz5jA8Y84yuEsp6vYLPEWzOAbN6bWR+RdLWsQTYSrT6WHa+2wdTZeLsSmFYHVpHXYWN5U+m8mLerz6diwG9WN2NdVfQO9fh3q/KUCGXHiZbARbfTKwqGM9wVqjcGuZdo3kBO2zp8kFBMwF6msjBg/vX/v5//I+1f/tvnkvh/ov/9X+b/AGZ3EjNQFn2M98oQq6hkMPZb1r1uzLXTw4aL56/kBOt28TQwADKiFmiA/uWGNfT6hisBFygINzadMubelEA1edSq6lbwxsidVTmeQz62DLTcmk/Cw6479ar9AjetALlwA49SNkoKPhuehf9VnlGSxZgAoWZJ69EP8lr7rvdS1mmlaJ9Rn9DD88DUAXHabGJvhNUC/ooG1rTehxglDYJbgRClAU9KmTopH914dCKlAqhK/6Mwg+rCxYp6IQvvM+2IQDMLAppMYuTZwT/vD+eQU6bkQ/Kol85vev73/9+0kn78JHV6se4oK5m0YwgqO7eonM89wEPgBUmYQE13ywW0jUh9r95Xl9CZR3a8bkjnylg8YEH7ktayaeLFT5dJ7Y0Vw8topaDfAjM+Zv2aF3Tp9dAQXx5WzDbnQmi9JtUrvnOrdwIZjEHMLKE7ytjMReWWPQjO4P+0PDKrWldPK5+0nwS+Q0fWZxpCSTQhWAt/SsFJ9AIr+k3F43Qk+M15AfZM7Bqa5ctF0G868ItwWPULaB0DnCrGd4YNGZuW2XIeQm64Z1zGH3L+1zHUg6dRqKbtSEtfLFoYGzR55lsvi8mtYzCA0E73/p4Uz59KGA1K4VgUCDE8aGAwIvhR0z/cT+BdugXLUvpchDgBnpR9vg589mMz3D0ne4SqfzDMtrmkWbdpn2MV+g2r6sLXHgE0KR9OyMFjoc/pIU1jDHIw+G7j7TjhGO7k/oJ8EN+N8Z85/ysFZ+2ps9lH9u31ukL97E5vVnBmUaVCkzGsudA5BwmyACnMGTg6jXWa52t7FuD0VHvw/sly+qwTa/OnvRtN3ZV3bxc/8JHdQRkFQet5sPyQUGWXQFb5bHymGV3v0stowneumUUIw/9XMdzfRfLaC48OaE3vivuqjwYd1LlndhniZe9kZU/5ANOWns/YhzjvnoRSz6fBKNhaEoXmRgTgFHG1Xo/jSwNHOPZ9KOgjYJCwavAZe2QWk4Fl3MrgVFAlt4t2/AjbTkI07dk8RmFyknXrWYZKU2CYTvSkqqgLQ3IbhmtQHWkv/4eweYowPoSTYMjOrLShsDpG+dAY0KlU6FLEOZ2qL5TtNcUP7mi7gAShUyAD2WhvN741Wv5N8r0r//6r9cuB3gEeBmx+kkELOn35YSfwDiS1nOq0qZI1cQkDC3yWHCWW6fRPylo3TqstUZlTtsoH1qZZE+dOZ2Tsr5X3FN5JTgIywAfz+TF0sa2qYnwtZLu29t89QQ6WgzgtwoepQfIMpsA4ADwpAUjt7avtWAT+Jdnc8ffWH94hv/pn9gzCeSWXQAvLB0AjOrLB73Uq6+hQVzwnnegQSswAEDAqdWIfuY5fVX1cSXgBsAF7Vp7eE4Zor11MaEsCQYE7dCavq1haRNIwGfoQJliteXd3TvbsZkcB5uLlbCMwjODd6CB57A6wgd44nGYPIc8AzpoN/fpH/020zoe/nUCaGis8qE8wSujmqFDC5AuFMjR6VNnk274DH9+HTJCWziWlfa9EW4pmwKEQnfM8NO2O3XCW+UZYMLf+trqekCd/Kc/WUCcO3M2n9kalkuBrf0JrR+GxRK+7T+wN8EOgCTHQqT6SQtfPEPdO8MyB6CkDfo0OnYp93wE9sETA3I4FIIPZeNXiPsH9OuD6/ziAtH5UZcRTgzjeeqmfLbp6QeADf1SrZvUcyVknufoZ3ihi4Db3vpR09dGfgu66HPK1oeY/uIa7ed5Aia5Z+CgOUdNnq/vrbIrSGSOzYVqt7aqDLM98d965BO8hyb6gXebhbWlbjp27P3sF/MZGzgnWMfSRBuwfOJfnH3MYjD4hXxSN/R/0cECxytDF9ecd9yZ4N2du9qCE6s2vOAQC+Y+jk/m/rYInHOuezhcVY7c/0BzdYr8xcgA/d7KbUYCrelu01f9pu5eBoeLeJHbgVF1aTWw3AqYNp02kxuq6GvAqPpyDmuM71f9PoLDEZjym0CxER8sgc2Z+r8KGF0q9BY/Kq6o5VaAyOvq9iUwGPNS9l/cV39u6MGABB7l/Fvcrmr/Cka1QI8kalSrYLPSZ323A6Pen0B2728ttPg58/fOCF7CKprjBcAaaxFkl/HuQjkDmBSyETTOC8dqzo8rIJnj95yw19Lm3l+1TW+Z4za95VHXiPIV+jqotBBpjak0V7onEFucredAdq3fv0cAugRui8V2jhdaDm2LQFQhFAgxoVKufiTUyQTqaS3cYxLGKkdZrLLPnDm1drafTc/k+cpLL69hIcg8m6GUqOtyrMCZuJ3woZE6iMDfjB9dgBGsWU6EKAzq5fkEsTHYDWKCJoGtQVe8h9KiPt47HXk2jQZ3IGsFTktFBA0wGeuf5rnmAgAmbsAHFlLKVWHxroCVcrWwpGtAKCJABRYr/eQE1KZ4ohzqgp88B2CgTNqmDx9tRqkwyDybnmegyfooB/ooC1DFBxoS6AXvM81QKEWedxuRMjIiMRSaKX54Lq09YV3QBw1eujUtuKi8p91ucSqTvEObAOWUxwlGAhDehSb8RKGFiYPFBbw5d/5stmFX+Kw98cQTuQWevpgB/rDYQRNgk4UPvCCtDe8BUqEdAAf4RY7hyeSvG7OU4FKAQZvbFnv0YRyhSDtYYEEv26bUxT1cHwAY/I0vLRZQaOPc9y/iWepiJ4A++sUrr6YzPVYoQAU0AgJok9ZOyqHNAquMXichfPfD0+Xi2WefXfvw/Q+yjKNHH0sQJ9/pX3j4ZgR+Uf/jX3t02s7NsRpg1DGBDG8Ih37ez63gfrykgBx+AEa5ji8lfUIqNuQNup588skJjNIPyZ8OvNxlEBA6FgmA428jc3d2C6o+4ALAHHv0ew+6M3+tW/guxNyNoX+QA3imP6TzP/Q7P1MvZfA8+YzhFe10cYZM0a/0GWNe32vkGH7qMqTVVyVI+YJ45yIBALxjzOGuQT1pLWVBnsFH15OHyBFy99knn+Z9XQZ27d6RMnL4QKS+C5eSBH/4S4ccGUiILJMPGNnfFtYgaDMjB7RU2cByBe+QJcbLte6/ffjwPdl36z1rBGMFGh548OFckHOSja4gDZDGAqz719I3uK1Ah3ph1EULPbd6V885ogKnaiipunI1Vrg1GGUnu+pD5/wFFrjZcqouXEWfen4VGLU9SXPZea1gbPx7rq0u8lchosoTFwWVtopRxuv5O7omXdr6dj/jjxSKqecDjCL77h4JHjWSmZy/gvHaJvOZa6yYa0M1YlTsNOIXdWzyqGfPkcfEnCCHe/cdyPROANHEWqFJKhjNOVUwugpYjZa9EWzNAcjbAcxVDZ99r5jxpdFOTmYVy6jXpXkO1StU0i3omAPKczzRrD0CzDkQyjVBbh3Eta4qIFXgq3Bq8jZSWuuWAu5k5u/ma7fIr6lFjuuCIBQF0cls0d9zz+G15//pn9d2hwI7E6le3NKFNiyjaamIFX4C4FjRpFUo+H4lggqwzGFhgibqZ0KGHpJJ85u6LU9euEWfATAx0Ws5YOuW4/FQOAI4t95QUkysJ8NySjkqayPguZYWg75y1CrFiTpuY+tnSf3QpKI0Eh3gAY8NwMqFSmyEQh//jcSFbiyFKFlAPO10axCFQjvcRqzyJeCFHp/Hf4b300LXgX47DKClGAJwaKnF1YJ2uqDISPUdLeCDegwYcUvSiV1eCFB51i1plSy+migxMynwN/eoAyXniVCUnUn4rzbrG+1lUuHoWOQJXrKd/u9/+B/yGyDB9jzPmvMzAWC3CNNG6oJW+EP/cy8VatTVrI1b05+Pb3wE4RV0YmE9eGh/8K8dP0oZnOWdx+EGWADwUmeLom75c/cGSECO6b+7I1djphaL7TDehy4WGfDbxP0AdWQYMGAaKMdsWtyi/7GUAzwo4744xjHbETS6Vc/i48VI0g/weeToQ9nfU37acDtwwZngIcatPOG6voTcQ9ZJeYWcAnxz+z2sDVr+oMOFg0DERQwyIPBzyz+3zgO08FEm8J2kvekf2Q8m0OcYus8EHwCGflSGyjn95mlizDHIDgFrPOeWolZ/+KhbBbwnU4NbzQJY+E/fU6cLPNvr3OFCWLkXGFtPbqt3/1S3yekvwCd9w3ufRRJ6yjHNFLRlMGLIC7scWDANaMtdktOxaI7gJPqHjCKABMcg/fRQWDBZ8L/11m+z3LqghH7q5Zudl22xVenJPdAEPZs3tcMhvoj+yR2EoB+Z5ZjQg3dHto1I6cT77iosjAXNSpxboOQhjfdngWJPn4TPqPerXq26eNRRVYeqB28HRufKbuW2mmodVc/nDnDMB/Uz/h7ftbxWiNNaAAAgAElEQVR8rpx173NzYHRsYwVclje29auA0YohLKfSp8yO/E7sENpnBKNYRqGNwxPo/7rYUC8v8aMcr5r88KSnbgS7XZ9XfFflxDpG3S4G8ThfwGjqzbCM7ozx4rHgkAHtBMYaMDidwCQz5oibA16rhW9JbqZ0G8tXF7/Gsmu5ifaH46pqh+bfxWfUd7VcqIyr8Nbtde4LXsYB6QpbACXFY5L7CjZTgPrAGYXwVu2vwlO3QLhuZ/M+QEkQhiLyvpMDk6U+gV+GZ7tb9wYD8RwTGpM00cnvBFg4f/7jZtUJJcPneji+Q7tKZmOsuBEaweiN2D5ist8dFqr3Png/rAIt7ZJb7QojKzeuS6NBLfLHVVFGBJNeJZQVbaIeFbC+oZRDP2UkfAzQpKdbpxzMWrh9VzDIdhUTc1o5SMretwrlk2DX63wLAtLCS+xE99OhLtMdQXduPwaY4B3+A5BUuvzWX452mDoGZQc4QlGlb2v4ndEWV5fQqcUNZaQVWJ9fc8XqF7h9284EToAoLWgqIsCEW+61nfSJW5i0KVNpBRjFt1J/VXhu7lXkAhrlXwbQRAoigAP8wGpJ2+l75AvwyTb5z3/+80zmjzsIyh/FCU88tMDtUAEusn0+jkOF3wBhk75DO7xKX8IeqAdN5MhlkcK0rTUSn03Aw/e/9++Sd1i52sJmV44dzgTHrYP+v+feI1FXjKtwDdD3GCDLe9BI++gvaIdnulg4lqEPCxjPeELXvrAAGNkv32jn+91H9vDdkUMy5NBFBieWcX9aQIdlDlr0WXQOQ9YINDwUFjPoMiAMH0L4Dm/oC8Co8pjjJdoCj+rWsGMnF41hGXUrH+XGYRSp1OJ/Bqj1rXToo58Ao1gUeUcZrHMbtCF3WJPpM2SD7BDQwvPIqJH4lOH8CQjDgk07aTu00XauI9ta6euCCz66TZ1KO8Yc7zif6IvqnJPgu88dWFmhhwVLAuhzZ7Ms3sFKa0ox5CXdEeIYWPiLnCVQjvmNuSjnCgL+gm54ZuAWqZ3ITnJXWIry2NsYH9BBWxxbW9fZXic128Xc8VFnYGk33y3HJ1PmwZgvoONUBC4xF3DYBUYAswos5swGROFDgtmIE6o6fdI1AdJS5r5s4Ea9OoKPCsB8VzqdF0edXOVhyjvaL47ls02vzqh0ek0w6jioOna5nkUbluiZCWBSTvK58Bkd22jd9bm5unxuTrfbloof5sAc1zSkUM5k2UxD2zIYTaNUj7EQjNYxhNxzXHTFIGYvsJ5qTKs8tQ0TmOxj010beaoMjPjP6xPPYoEPvRiz2G1jcUXmHyyjqZtjEc87LPYY74lhCGCaY7SVzwnc3AohCytbzhJbwVUVkgpCK3AbBV5hqY2fJm4mnxINWOtf1aa5lcrcez53ExAfLLW1TXUwyY8KVueAdxXoCkpH4TCQxVWvoMnBSTkGnbRUH1/kpG8AAsCCIJJrn7XtKXj44osvpoXzX7s/XU5sAd74ZpJMC2L4JqVVIZyO8xjPiBZO14CoAZpYoas49IvkXehJ618oW2jWmqvVwolbp36UK3RTD5MvZaHQqFulSplsqXotByd+d13BCHy5pu8o27UoD8GU1tHaP9AJjX4sLxcqPfEyEzuKEOsTAAflmD6KAUYtXyswFsEKpCkXgIJCMvhCnzzq4FmVsL6hWLx41mAn+s9k/q6I4csTX3tqeg7rEZYogJzgTQukAEPwbhAK/EfJrUdEOXwQLLodym9ogy7dERLk7m7+P7SZvoM/CWZ6KiTB8ff/5IfJL96nbn1loQ+gAV38PUWfx2TFda1e0Ak/KR/5YJFDOwGGAISm/Js1Hvm4Esnx4dWTT349wRvAFDkiECXfD986rLgADgIEOM4VCz/WJ6Laaa/A1BOnaB9tBcDoZ0h96W7w6GPJfxdb18NHKncwulzCD/refLb79u9JPghw4VkG7QSwyPHUx8rmAN3KMf2CPMCHe6Pt0PKbt3+XY4r8pjyXf4ecA3wY89AJ3fCEdnMPoM3fgCRdWM5HjmA+Wk739O39qoi1vlDuJwHY4J2BQM5Zvk/5tIP6ee+VV17JDAq6/SAvGgBol2CXPgW4cp+y4An36EvawbOMPdw8dGFx9wD63ZlxDNOPgEfHPdddTFk//b1n765cmKPE6SP4wuKJD3Uxf33rW99ae/1Xv0wZc+GBzyiKlWuAUfrN/oJ25gX4sD/cKJQV5l2uITe0kUwQfD4Jqyw7JLSLNlPOM08/2w4piX9c2xhR/U8983TQ8WYuLh55lONF23h1wdF8Znve0H6cLWN3BHtVtwBGv8qnAjTnzlFHVqCywAjLVs1R19ZtestVpzawVM5xHyykPjeHO7zHIRXwR4Be24GMkz95vF/5VXVyBZPyzF3JESyri6ohTDpdLK4CuxN/YyGTRpa44E7app7ZAzDqfFyxFnK8BBh7ANeETQaviTnsRf0ukN3dsb1z/BjvJbjuJ3ERTY9FlByjLJ6Qc8r4vLvvkZpsAuDmGZ1jNJUI/OzcKsi1A+ZA3ihcc0K/CkBO9QyplGqZ2ZnB/NuVUev9Ks/WtozPj5baVXyrdNYyLLuC7gq051Ycgg8ncp7RV4rBoKLnOZ5BUXCGt1uXbrH+xV/8RYCXx1KZZKDDhYtrH/RtybRcxGrek4SgPy1/cV4dKURQqAjolrCU5hZv8J4UIzyv1QW6eMbBlgCBwxhiQBnExLOUyz3ohB98C36x0KHYUZ4ADSZuvimbZ1AAlMVvlQv3+dutKq2HOYlvWAQxaD0QLFN3lW/7Cdq0KrONloMn6EZZcB3wId0OftPRULcuBgJcrClYQnNbLuik/fynD6Bd5StghCYAEsCS50wkrl8f/c11tjDxjc0t5ygf5Uw/Uqa+xfKCsmkHfSOApwwXOUwe+q5qnVV+4LeWcvqD9wi00c0iFwndosw1QfQPf/jDPEUGX0CjlzMSOOiEnwAXeOPCJesL5QMwAYAISACVAAb6jQAq6DevKosFTqOhXNrCMZ1YuziIwaAraCJFD+Dk+PGTyXd8SQmWAoySu5YxAUiFlpT74FWekBSWRvoHmdfSTD8io5T/zWe+MQXKNQXUlNsNxkcH32zbam3lbHv6l/HEff7Td59FFgM+bsPh81WBHTQChp+MICXePXY8csEG4NvSUw9pTcTqC5iHHwBxZJl7GRwYFl6+AUWAefiN5YL2GbC4PdpVF2z0q2CUdn8cbYFXgkvK4G99NqFZ2dNn1HPrtdgrL8oM13kG2gX1bt3xG3lnLCADgEX4xzWVuQt+Lb6U71yY1iJ817su01WhBSsdWzt95mQuVh59+JHsX8ExPKJOjvqkvRzy8MYbbyTPKY/FAsFjCR5ZtEedjhPoIEtCBpydPze5oejDT3uRK4ASMrmZgxhiR4DnDapEeX/729+OObqdQHfRE8jCJ/nFl/5l7dlnvxXn2h+eDutgzKbRIBZD8IPFJbTBC90E5HedB778YnFC0lcBpaN+Go1VFay0+XTh8zmne28HRn1/lZ6tGGTEKDkeA2vb3grS/Nuz2Zespek+0FBbBZNj25Up361gU7rm6B7pWYWL9L8EkSdwJriwL3K1jFb60jhTdpKz3AJGk6biFjGH76SXstwNqf028mmx6OjHmPbdCfOPAkZ3RYYIdvA4uc0TO2+ERTqDNCsY/T/+8/8e9S+buFeBt9oZrh5G4LZqlTIHZm8HVmXeCBosK+npSXvnBX15GXA7wDy2uzLajqtgtD5fB+EEpEOIxjptcx0YozCObXF7y0lVICQIQ0BUJtxrZu92CguKlQn9TJyB/uMf/3jtO8/9QQrBq6++mkm3AReXIoI+zf19NU8Z22IbPt8PR/krn4RVLJQWqxosAoLBtmUW27dxdCKWALfloVdfMINr4JvWKy2bKDkGmFa8nDhj9ZQ5x+JvT1/RusG3eUbhmYCcutJC0VeNRmFTrj5h5FNUWTgpq6joC4OuBMUTrT21EzTr16myTiAbg4r34Tn1GlClUtXKDB+4x7soDgBW5jfslrC6LUu5KHJoOHL/falUzJGoZdOgHdqlFRbLGUpUn1ejjpUb213l2vRLgBPacfieAEbBT+TBcqjbQI+TAYKwrBHI0RK7t+0+LX/IIaDnyJH7UpkC/ABPbAfTf/SB7iZu3Trp5/0IztDCh+IHMFA27YKufXuaHyt05zbkly29Cdvd3D969OFU/u8GUOS6gVHkn9UflnYiFyZSJ1cn7cOa64JPSyzWuny258wkvyT9wX0sa3/wB3+QgJoyG0huPq5sZ/MNLQal8fvAwX35/PXwqebD2fJY/E6fON6Cd7oMb3Q7LuqC368HUOP9e3qmhpMRvQ+AI2k+desjypG+8J2+o0+1NCIDBiayzWsQz7WwFPMM/QYPsIzysW9clCE78JcAJgL4tALSF/xtUBJlIReensR7Buwgd9znI8DlHvIB0MRn1N0Oxon8o6/hITl4qc9xT3u0eFGeVkDlnX5y3LqYdL6BBq4d+7C5txyJ/Ln6cbq4xwr69lvtYAaCw+AnNEJH9l9YrpDVcxnItzh+F36wsIfPN/qxsqZ9o/0uAo+faKet4TNKUFL6lB+6J2X7ZLSXOh9+6GiT71h0MBa+84d/tPbL119LfkPH9jjXHn5Dsz7v8A13FfqOnSbnWedH2q5FL2blSf2o3+d06aijBCXueFWdvFzOQgeP2KA9d/Nx4Mtl3Xyik/dHfT3q4/w9bNML3iYsU44ndx6ybXM6fazzZvC9iIwfwWnFT/W9ldihZ/m4sxsSBKM5r/doessEhI7A0PbnMzMptJI9fTd7rh2jHMyB6Pp+5Zs5UkntBBhdj2OyccFjzPC5HngBnbcz5FeMdAdgtHZ+JfB2xNb7EjXXgFGQv5IQ+VD3KVlloRWM3qoOVylj225Fx9yzCYp7wFQVrJF/tdxK9xyNc2Z8n7Pz9WWifq0A+kq51YWg8rypZwAJWkR457/9zV/n5IUyZfL6yT//cz5/+sTJFAa2o1BAfJjEbgTfSeOSlp4AoXf2bUMsNp4DnhbNPtdsiu0O26I/K+Uy8WL5gW9c9xnBqvRSN5M4Jn0VDLSgCKBX8EGwiRHhtDm3MfpKlt/mVOQd2kH9lI3PiuXyTV1aLlFa0MGzWoKcZFnrOJlDj9sXvJOBIH0xJEg0Ab3WR+jTiqTFDXrZAsTypuI2iAsFa0YCwNjd4dfIMwBrt5B53+AishkAZl544YW04KiQaIc0SpuLurSchDLzWEzlBhoeefRogjK32+GLPo452QT4RsmSZxQFiCIFOLO1SXm6ivzgB/8++4Kt4ZTZWLOjAGkDv10waL2Bt1yj/1HKyC78yiClfuY6SnY9FkOA3bTSx/3zFz5uwRoh1/DkoYceSKB/sfQ/7aP/4Q1gAktzArCwRqavYRhwoAO+QxsAA3CEpVTg7DYZAUvKAO195plnso3cp6/XY/EGYLoQ/QhY1AoKGIE+LKPpGhHZKNIlIyz9+OqejywSGT3f/RoP9VPBAESU8XaAevqXYyLxZ+Tscq7vD3CuBZZ+gDdsiztmlGmtHNAOAOJ++jcHGKVfkC9AL0nv82SvLm/Obbr8MCcA6qkzLfg9vZCW72bFaxktAN1aWBx71O8CgWv8jRUc+cHSrN87cwZlMf7hMzIBnygbmTQDhAss3Un47S4A8p4uDiFLuZDtbeN9fXyvRd7XtHiHxR0LqYsKxgDz5amTx5OnAEPGBNbRTFIf4x5rJu8ARvEZ9WAG5hV8iQHQTz/99ZQp6OO6Yw6aXoqgNvLkkvsWKyv0IafUczr6Et4+evTx5JHJ6dmpgv9kHaHuhx55NPnhbo07UIJRFve6QnEvjQ6dRymzd2yc1NIcGNXopA71N2Xw3zm0Xq/6tuYJHYFPm7dvPmteOtr3AsyOYE7CV4HnfP42Se/N1lN1uG0bQeJcPT4zAu1qLVWPV11fsUAFeUttCl1HuVje+TAe8BllriJAmG8/glExgnRNJ14NoLvWU/kqMBxlwfIq4BzbUJ8RjCKvRNEj1+ywmooOyyhjwONss956HOjtwNmcsN4K4M2Br1XXqqBaZgp4OYFpfDcZX1YEI3MqbbcCpHNCtoqeGsBUB6rCPEdj7eC5Th7fqcKhBUGrYxWGWj+TvkFADYS2CPc7g2AmxZ/+809ywn/g/rYd+atfvpbbfqyYUJRoZJQjEyHgk+O6NmYUcUTwcuzc3haN7DYw20eAB3KN6n/oVi6THKCVbxQf74wDDnAqMOEbayF0k8iZeijb88m1VORqvk9OToRaqeCFlpIcwB2sCHq15ACKBJeU51apwE0rrL65TGbwlgm/HgfqVj7bwuZphCb9BwVeE6jtllWuA4jMx0l9/A0QggbzWaL8Mzl6WO2wiGgdhU88r6/ntvU40zfaS58+99xz2dfKLvxP60i3EOlC4VigLpR+BjAFMMH6CP8F9FzTOk1ZPEdABzSQ3xNA/fWvP5lbkQciep12wac/+7M/izIi2KIE/uzZvZAfswoI1LRqA5zOfNwADHTRJur1eFWAGfMB4I/79B2pnWgv/cD2PnIPqCEJOXKFPPNfVxDalECe7c9uEb0Ybea6skT72AEAeCDbLnjaNmg7rYq+phwALjyCFpQ9AX9sN9MmrWmAMgA1YI9t4cyOEKAWELbv4IGU+7pNnydOxTW2cgH+PHcqyqB9O6I+rM3XukX+QIxLaKJ8nqdsQCs0ad1nLPE3/Q7tyBbXUqYi2lX3EcDe1QDKLjYdJ8gaPEnQ03OYMmcpE8gV4NMFJeXRBhcNdT7PBWe0wQWO7gQEupFn1IUT9WkZpdyz0R7k3nHuIQ+4Q6Qlsp9KJZjUlULgxRznwpc6cu6K9nx8roE6LJ1cg988yyIIuXns0UfW/umf/ikXjsgcY5E6Hnvk6NoHcVoZfUefsPhxNyQj9SNvM+PlbIBGFiwAVeQAGaafkA0A8S9fe7X5Tke/8KHO7Lc+H2+NRVY7vjRO7YqF2sXLzQLKnMyz99zXUpwRqElbkcG20GtZTACj0Osc3KymbfGVclyO47wVGB2Bn4BNGfP+AsA1EFl1a9Wp7GhAc9+UnQwKtZz29+pd2xGvVPonHdq3qUcgOIHImdRSc+BxBGlVR1feTCCwbPVX3TcC6hE81rLYpk8DQsg3n2oZBYzmuC4xM7pMLIHpftLVnGVU/FDHZ8UU0OrcxzNzIH3kg23VZ5T5EDDKzhQuWIDRXBjH/IX8bo9k+FO/3Q6MaolbJVS3XJUMwjgKtA20o0fhgmjPNB8Fm9/cr3lGV9GSIt2lflVdte5a19h+wKjKXEG6eQAtSrO+EbjejlbppX4HvMBUa4DCgpCiGAAHAJhmVWqR7JfiRJG/+7u/W7v/yL1pQXvzjddTybM1DyhgsoOW67GN6hY1gwAh+Sy2ePC9w7fu/gcfygna04XOR2AQHyw7Bq9AF3TkNnZP7cTkru8azzEpAnbw4YM+FR2KkC1Gz67VT9QgBYEUYJQJF1q5pgxBFyAFmYBfWq/S2haTN+Wk9bhP2m4darGR325f8Z3+cJtaVDFtQxnq0A0NPANo0SpBW/homeGbZ6CBv3P7OIAE17Qk6ScGfZSjMsb6ghJ67Y1fTbkieVZwBMjMoJHIfqDvbQWhaWXpW6JVPgWo0Ao99AkKFv6hME+cakc5mvOUd9NXl9V4tOPI3fck7QR0YIWE5iee+NraT3/6s+TRd7/73eT322+/k8/RXspi+5E6AUnwGjnF+qbPId8ocdItQQe0E13Nc27LAv7OnDqdcguwo92Xr7TTeJ547PF2gk2cOY/Sv0LwR+e5MjlF5AffiFbes6+nxLrctntpt+4WZ6MeFzIqeBc57nawuAOAswAA0ADIyMsLeOSDdZUxCV0Afe4DflJeYrHGc0cff6wtjsIKkouzoAPQc7nnyIUX8Oxyz3WJZZTfp+PYXvpue6S6EkQxrmkz/DaFG+2Sf9BUF7XUi88oizjantvU0Q/68jo2eD+ttli0O+jWAkf/IkcA5RrpDh9NX0W97mLwN8/DWy3kfAOgcR3STxgaaIsLkVPdh1jfYBeNn3VQ5a6OdNE2XQys3/GIHFInz/z+/XfzsAD85+kXxh0yB//o22eefiqfQ+boQz60C0squzQ5ngi6irmF68xjGXDX3ZnOnWvBecgC7yPjggbGHDsM+FQT8MYzBhACRmnLubMfZ3/sjPp4/nIs8shvei22/+nnh2MnI/VQRM3r4tAW2A2YYo1SfnOHCFp7lpPUY32bfgQVziV156nqRUGHbalAs5W1fHJS1XdpUAmQlACxR/PPgZo2b906T+lC0978V7avH4cpGJUOjToYRUaQJaAc36ngzWcqWKvzbFIe9VuPZdnOCQxjcCvAVR4nbpjZpscyyngUjLIj6TvOS7U9tD/r7Nv0tS55MX7PPVMBeu2rNDxBa9nuTxzQA5Vw82MRJRhlzKD/MNQy1ndFVgh5lNH0twKUFXhVRsnsUQRWlXUr8FUbYnnT8zPR65WO8QSmVcJpO+qAuqmu4eUqfNOzfWzYAeOKa+SLgInro3DfitYKRi0DIaRet5lz5RsTC9e0hOyOKGd9Gpm4f/7CT3Mb9VvfeJbRsfaTH/9jTppMcmkt6ZYF8tGptAGEzBMnIqfnl7GcASAcizOS2Rr6+pNP9S3AFnSEQqR+fcf4W8WTqY6utm1eFTl1AGz8xoHcCGv4kX4l8ckt2FAItb8SkMbqKoWZrd/utsBkjWLXCgnvtIQK3lAIgrPcOo/AJn0q62ByW5Fr3GcFn76KoQiqFUDQmGdUx3O0R99e6qeN1M23soey5rcBQgaWUReApk5s6ZcWz2J9Mf0V7TSgI6NxA5ydPHE6wQSKiXqUEf3mlBUtwMoMv3WBgC4sNaZeQhmfC19GlTblfhr9CIjQ7/KuDeELtGtHBgv99KfPJ42UcXeAVU+1Avx99NGJtR/84Adrxz86mfxhQcOiCLlBMdvX0ED9DzzUQBsLGMpsEfA3msU+eIzPKv1I2wHwvEMw0ueRnzPzb358ZrKCZqBc8JZ+uCv4BV0e64qs7Mut8BNrWEYJOKE/UNgZ2NNzjZoyChqQORcB0M3i5NWXX0k6v/cn/y7pJDqdvoRP0AwwgV4WZfTz2Y+bxZJtesr+xre+2U6+6qlQCFCA/x/GNjF9DT3Jh6CN8ncGOIVvl6I/aJc+o7xDtgwAMuXSPucvrYP0ows5ZfSOCEDMlGpRbwLBaHv6QfaARd0PnL/w4BPw0Yf0E3yGd5TD3wbYQYfAJw0H0X/851lkGz7opsH4Ytuaul1Q0p/QRLuPxy5OsxC2fKm0qVl2W/YDyqXPXBjTfv1gdY+hPtuvbOO3SV8RCEY/GDCInAC0v4hUW4BItu15zpOn6D986DOgMcbfY/0oVsqnLSdjvqQtl2OhY9AU1lVcKJirMy1YPEf76M8Pw2eYPsBKysKGE+4yz2vIE3LUAOnOsMLuzlzLzJO0+clwA6CfUfbwg/obyG+pc8jbm+5EwQ/44zxoUN6Gu5rldO5DuXVOqjrU5wUjAiFSOVW9Oup9t40FIARQzYGfhR5dtrDO6eRKe20Lf3sc5qinpzo7vhDASdcq3ex167kZhC/erGDU+qpel58VmKqLstyYE/joM4r8EiiXuzj95Da256vOqnU25dn7I9o58bwY5mpfLXjero5tG993Tqh9bFsEo+th1CKlE/LZliAtxuGO6BjGKin3JjA6ZxmVYTasrn5GFDx22hzovBUQHVdetW7KxpexgrhaVoKR4TjQOebeCoiOz8+1pwqLPqN21qqBbDluj00M7ysIO7J2ehUG65T33DNQxwlAZ3gmNiZOVuVYhpov37bcDnrtl6+uPXDvfWv3heWByf6dt96OifBcWJxZuYZgxASYJ3dsaT5t0Il/6IWI3r0QwRiHIsHypZgQjx3/KFfZRx9+JBUQ20B83LrX8sjEp/9j5jKN+pj4BNQqEkGSZz+7zckkS5vdwrf9bhkawKSy5TuTgXeLTe0P2oIC8axv7tEfDYQvfE9z0uq+nSlzffue6/gkolQERbRFJUr5glEDyJjstcDYxypOgWmCiPgPDygb8AJfDGbCMpZbk6HML0fwmMqftmChQSnTV1jdsPC5tacyghdaQAUTCayDXurVWsxvU0ehFFG4BnFgeYEmQQuTX0bRh0LEJ/PBh+7vz34W26u/SMsYyvZG+DKa4ovtak4kQrEf++CjacHEcyaRpzzKBSjS5r2RCgfrFFZyZJj64RH/qRdQDCDQ55Vv+BICndeOffD7aTHE7+tRJvdPhIwrl4wPaGCR9vG5C2tbI/KYfqQuFxnQYzJ75hllgr/zsIPuB8hY4DcgI9NNBQjgGosJnjHNF+mBuH/h4rnsG1MJfe2pJ4MvJzMKNsdJyGGC6njWdGLQe2+MYRJGI2efdjD2ZcyNgFFADWOAvmRB4KELzq0VlNZgoly4BBiF79TFb6LpodvdANutvyG07In6PieIq4NtgZLlQKMBOzmf9N0KLa36O8Pr5g/ZeMpCBfq0anJNn9f3esaI9GeP93QJOtXHA3QyD+qSwRhhfBjAyDxhWTwL2OY3iwP6Bcs644fdFfJ8CsiPf3Qsrba0g7bD6zw7PiznLIzJKJIGgqCJ+Q655bSx48c+TGB5MfxKmRu10sKXb37zmyl70Mu4AXQCMOE5Mks5H0c+0WxjgAh4BP0tgO2+dI2iTIKT7nvwgSybk9AcE8j7Vc6uj3LZGqV/XBhn2rGg152dduhBAz0jwHJ+9169rx52MSEYrZbMihXUh0tgtG/Tj2B0GQQ1MGX5FYyO4HgEovniEE1e8UXWW86mT4te9OccH1bxx3ZVEFsxitfr/QpM698jzkow2ucenksd2g0OBDAxDthh4Tr/Nc7QhgmfDNv0Iw6Rh/LVtgtwLauC3Fk+d0bkcz2DAj0H2NwWuZA3RkrI1CVhwi/TkRoAACAASURBVE9jVVh0kddt29rpeUlHBaMycSTYFdKcUOIoPQKqSfBSyS8QtqsPynMbFSIEV67gBSoqc+m6aZVFA7qZu9IwJ0xEfVf65wbKXBnQVJ+VFxWg1s4ZA5xqZ48d7iBzwrZ+rVha4hAMFAUfJhVW0hyLmNGjIYQon83h/5YBEpuabxiR8n/7t38bvk0Pp6IkhdN//S//dyYNZ/LdFJZB+oYJMP0zw6+jAecwuff0NNsJZIhJG+sRipAJmjqYsF3FEyWNIkQBAWg4wYX2MKGSP4/JjwT8Wi0/iRORGr9aYM+1Gy2qWDnQepkTfN/yFyDwnP56uUrsoJWJHdrkF5MzYAcLA2W0s9FbEIP9lpZTtxhiO0QZZPHD3y6AULCAn+tBJ7zKI/uCXwI1Ahl4h3ZCD8/wUWnSHq4Ruc3g45mW7aD5baHY2F7dHBYMPihP2kgf856W3QS+nIoT4JP+/E28gzLbHf1BGQBA5UneOYHxW4AguEBhZSaFUFj467Fw4XkUl0eKuk0tiIXuM6dO5H36FyX99z/++wQeWCeh++TJ0wk+iUJHGWNVAkRCQyrbiKqsiczpW+QYGaZ9AECeg570wYwysSqifAErJApHBrVgEm1MVPsP/uR7a88///xkWUO2kx8d6CAD1kU9pOZhgXWt94GBbvQtPAesUI9HUCKv8kEQRZ8TPX80+oM0PTwLnxkP9BF9YkYH2pC+rCFb+jjStrvDZ/QKeVJDhuAR27/w/WpY3pQRfFv57IoxStksFKCTNGtfxM5Cnhz1bkt2T79m1HxM9o6btsBscu1ijChX+Lyhzy1msGDMsLB1MQMvMhiQVEY9YIltt82xaCQNG6mydPcQ5MAX+k454jr+5y5sAGD0L20gIXaOsfB9BbhTVspq+P5SN+XwHjLEYpvfZpZIuYm5iYVFPR2L+7hx0I5Dhw80i2GnnzIFHfCHICQWHpSFrP72X99MWeY0OuoyVRbjgvFy9+Ejk88r/XT56qX068aSyXtvB50tVdfVttiMeTp3PYL/tI1DLigLOWfRsjnyOMN7LKPQ6Zb+lQuR0xU/9W4phgdp6Q+3ocOxU5U+tyxKov+RLWhtvtzNHYntT/oNOU6/1r6zgOyl/3QAWlyxrkUqKCL165whKFL3tZG00OPLYGsBfJzHoVUwU6+JK6q+9Gx66wA817qq/swbbNkxrkMWE3zFzlXq1e5+5fOCp1p/rVeQCthXHkZAWUGx9NXv1CWL01SbbmnsmDBDAsZugGr4p1msp2d6/YC02i7KzbYUtzP6GL1OOcyHiUW6OwT8SP0WMucuRMVbtlP+yJeKn+b6WVonvDOz3c8984fq50pzaBPGBdxYtm6NVGP9THroAqCmW1TEPKS3Bm01tZMCNDJ9iXEd+C2DvUWesnmwuPAdqQCuAjzr1oojOHOA1M4d6asCVK2IvrOgdQFGK9Nr58wJnHRW2herwMVqciqzRAfWQVV5Y1m+gxCpOKRHIOZqh+tMMkwwfO+IgA3afjkmPSa1o0cfyQ5FCTNp/fgf/zEn7X/7b76d1fwv/9P/3CwBp+PUH5RDKKuWgumTpuzDAodi5QxZaPk46mESuxIrbIARR9+ZikhLJHSTWkgrCr+3hDkeYLhtO76UbZudIxedBD/7pPlw4tOU29sxmQgweVbLqpZOB1Ru0Ud7BaGuBD2jPYFwT5MkUARMQHtLO9O2M+q2Y24bsuIMxaq18/MILKFufgMmmOBR9mfOnuqTfNtG1IfyrhhI1AsPtBLopuC2JP0CGKVtbmMaWIOySMtt5GCjTsCuEfVupdftRwKWEtyGwub+rqCPMrlWg7Xq9hnX+Z0+ah0oQDPKGqVNf7DAMB8kz9hfTlq0mefeefu3+Q4yQwT/jkjxBH+xyCVYjEmH5wj6+OM//uPkIfIJYKV9WOApW39RaKdsrLKAFAAH5cAXJl9oQrkDXgB7u/e0dFgAGFwEfvubtxPAb1/fkgAYYEKfb4wToui7a9F2ymHcGMQCUHzjtTivPiZ83gWQQptWEcoWjFEn4Jmzv1VaLqz4TQBQpiiJ4yJNQ8V1eAQdyDg08Q6gB1ngGmPomWe+3o6VjN0MfNFpF9Hx7FTwm3J4No8+feu3aVH7dXwnsA8/7h0BJnb2aPp33/5dtkXQD3jUqpHgN+Qv3RXi75SHGA/p7hIypCJjEQGdgOYMqorn6FvoOXywpbfSkLB//94EWWfPnU+5kic5J+BH2XOXylcmJu/Rnra7sjGVEuUC2uAPfZW7DHcFMCeQrAceQRPWZmhF7qEpTzM7dSb5YxJ/5JX+Q46Qb/olt6b7yV1pLY/+FiQQUEHZyClg9EbwFToBgcge/Gexa+oqQA/ykAuqY81HHSXLIoJF/qG4Tt+SDQGZvT8s2looc/4K4EqZLOQY6++GbzVlIYvUg6WS3xfCJzgDUWN81Dnrrlj0AGh5H0hzNnz/KReZht5Pwwe4LVy3J23QAn9x41CfUh5gdEscWBIaA+g0qT51k2ByCcDNKEhwluPGObnqSuftqqer/psDo6sMRalPAXzdCJU61W3oL9tisYInDQoVBE8Akw1jQGEHg/WZpfJ7m5cxz0Lvsx3tJ98LOuqzAnrbDBiVrgSTQQL8Q4Zsd9LYI+mxjLqzIBg10DV1Yfep5RnGHOOZ8pFvcZXtHNsgHc7xc2B0fAZL7HL/9ST2HRQLzplf4A1zyjpzf995gl3QxtY9Y2p9S7OMJp/wGR0Bpx0mEKqgqhLetoGaII9AdNFBCybPCbbvUVYVHoFlfWeujrnVTKV/8f5yct9x1bOK/krH2Jl1bE7vDykUaj21Dumuq1B56+STlsPuJ8rfWgRQ9pzRnTn3wkriFlSzInyeSuK9d3+XE9SN2F79h3/4h7XLMWlx//dhQcntwFhRUx6JaNt24KUEEVhFAQpbYyKE3vNxHeWwNywYCA8DgPsK/J13tFQ18KatdNZzUqRsTsZpQLOtDlOx7juYk/+mMNtTHqORwQUoUYHBB95DaN3eT8UZAqv/E+WbsF0w7GBGGWG50w9TJUj7SQrtZJODKujSp8ztP56nbH7fd39LA4RCoX545EIhA7GCX9DG37xjOyjbiYh36Sfe1dLDO0a4putCDCPTGdE2lCt0aCnW927vnqbksGgBaLcED2sqLbdTdRuABhWCQSj0D+ATwPe9730v+6OOM95BtrQiNb5FwvPo9yN3H0ogiqLPwKnwHXWLmjaRqgNrUiZk79vv1OvW/cEDh7Mu3qV+ZA9ggWxQDn3I9io06BtqkFVauLa0qGOBAu3EIgUYg89cBwSSb5RvAktqX9B3KPI3fvlGnvHNCTyXogz9fZk8ARXOaShzyuRDn+iu4cLm/+XsvZ/lOq48z0cDgPDee4Ik6D0pypGiRk11d0RH7E7MLxsTsTER/ZetmdV092jUsaEedUvdMiRFSqIXSdGJngAIQ4DwjgT3+/me/N7Kuq8epN5CIOpV1b15T548meebx+V5uctojzHgeYwpshuZgQeAZmhLUXX6Da+gEXfvInkzSNSkHdz3jhFupdZsPeTc9rffclb2B+INL+LIaGO5QBBy+tYf3jC4yfMBs/GmQANlrKA9lnsSCwzKnHldwBUQhCwyHkkyitWaKgq0F8VIvDD8II6cscYdl+cFBFvJJo5RNMfjAJ2Hjxwqy+iGTc0SWjKSTdUyJWDSLmPP2GAZhY+RU+Y2gP+ALLN8l81kABfgC3BLbLNd3Apn4Ddkkc/J5mcT6HANybZjsqU0oYFwJ8YdUBp5TigAbng2kOtaeMT5SwovkdwwDqzLtEdolDcjSuRkk8Axt6ZdXpiESrBJob4pCUzbtBGjT6kAsfjaxeUBE008d9OmqqCB5ekGxfRzzChWp4vaDDmkRCeBES+M1zkxwNmE0y68zCY5sgtf8VQEjMKfWUCy11tjPQluYox5xdsZcNrrtui7Xh/WsyZa1M+3Z3qSENPr2AJ7o9rhOXu9s4ymDz0w7QGU9WwDo9n09WC0B2WzMMsE25RldAqjCIz2GKn/rdahCRj1PFZ3HFbVjpYFhEY/2dLZsBUyYO9NMzpknn8ljyUv9EG8cdk0hw73vVXf6HnLdbMMa2Oc0vfXAta9wjf0l/GiKPbzxRh4w3pKtQlNxGbBrnUJg1VV/alcABtP/ts//J8e3bEAjMFarkkHc73dus0M3V8z6UCzWyMA3Y5mPMgFbEvQosRnCeX4vn4C9c+fT//0SU1/CoyOQeT4+lkg2dc0MLoQuB1PrgClcpHXroPFEMHj1ce5RchQFMTO8Rklw4KdRfayEjkokbJ9WxWmJpD+LWWF4kZCyZ/XO4su9/Mio7hOg7lipYcl1IuxrBIoG3bajuFSUWYWVRRqlKnHU9FuscIZiGXSSCljEcVSa9Cr72n/1Vde88KIpYlFTGI7LGKxOMbdTv8y6VL3kmdyXxS7d1ctgaG3DCLoWF/ifkzAPv3sd/2EOYTv4S+/o5xoY8PGdZbv7DS5NjGcfHdF/OH6JEO5TFaTdb6j77wosQLd9D19iMXOsWwtMYtr6TOKCGXItYwjtJhOXcg4bm1WMErCxBIckBxXZnacvMO/uL1pB+sjoBIAhKLv5S0xe9DrcAa900dAyp233+q/sRja0ikLeKxNWLJe03GFSfTA2hnXOP3hWYBp+oeCjPICDKf8DdbFPJMxi6sW8MwLMIoFlTaQAaymjA+Wzr6M2DbJvwEw1gIsmM2qBx8Yl+NHjs9t2LzJxfvfB9w3uU2CDG0my5wFlb7AN8ZkOozjkt2m0M1zGAvmF4qfTQOAg34DJAC52UQBvNmsXdEmxRnUsgwC0j5XYiH9x3MRa649GHKJM15vaqy89rRN1IbNWww+iM2GL5lrKNmEBHA9llH6AU+gk2LpTixsmyauQXYDJLgGnqRsGSArrsGqM3rJ9LH+8HnLFtXb1DoSgwJ9CujxZkhjl8+AXmI1aXuz7rPcqr/Qkxq7q3XCF2OfGG1CMQBb8SIBwOArYJQ+MS7xLvHOWgM9yaYmQYk5lASn1DxeK0CHbNGGN+ktIQTLOs/f5PjLOgoXOadt5gN99jqiNc7hPo2PWKQZf7Lzuf6gYkd9apNAL+sqJ6vB1yTLUSKK0Ig31D++51kOW1hTcvZpO4FuxYqKjSaWH0C7Y4c2yVqTOZ7Z1k8ZHdiUrVq5xmPNXK9YfZ3uJD7Q31iwA9iR7yWLy8Bg4NNZHbOG9WAluqvXbeOz53v9Hd1WIGwaxExwxLSRaAxG5+GEXoFa4TdraGcZHYPRPKv/HjDq25sHYuq3hkOCLcaPnAKYzagcbMMZSHne2KoYMDpFX2JWYwltYJQ2zPsGzFlPGCfc9MgiMmLMIDAKnYDRbMj6MRhAdgcix9gm9I77mc89vbGM9teiu9y3FiuKt5HhxjK6QTLrkojCRe6PBthhgYBUbWDJPRnAKJbR7GAWIirMn78rAsXPt4xOX1fC0rcxixkWjAZq++vHk2EWGB3TPT1ZspNaOLa1f/Z4wo3pnjc5WnDa8MyRZTRAbfyMXB+30xBT2WIObZLX4hy3dFy1WFDsZtGiaNefSvHYnSU3JfdgsXKB6L11Es+HH7w399vf/tY7MADASo7lkhCzY+d+dtp2R6suHoLLWe60c0VjwcKIDNNn3EsBLrGOpE8BpXZvtWB5J0mxQ1I2Ku0BZHHrrhcYYVdEtqfBkhaFWMUz+aHPu8UW/8L3iUvjOxbRJEzFqoOCiPJlcU85qbGssUCXxabFz+lzrGIZq1gVbQmWWyy8zsSmn6ERNz3fG1jrPfQEzMRSSYWC1PjjOTwTWnIqDsCI7xlzxiMAkGuSWMbv1MdkIdqsSc4zqPsYGeHZuS9WqgBL6OA7FDpAFBl58MEH58gmhv8XFD7B/YxlQH0/HhcEnKAFcAV4pF34c51i2KALIAQgY3GJdZExwPUJKOM7J1LITQ8wzSEGtAOw+PrXv+4NALy3fLbYzSjOFFC/7fb9w1GaAAvapQj8VwJ1ifXkmZEF3PQGVjo2lWchG/SfWF9CT5DFV1U+C/pjiS8QX7HQ4X1iR5MJjkmnrBYVDoA1zBZqKRP4iIxAM8kwfO+xI4b06BGDBvppgNwWcGiG92d17CMbA0qu5Shc+HqzSkDRv1cUiuCNp8bCcYKyWPo8et0XjwTjCbhL5rTHV27ZgAN4ulguWo+z/k7iDPMZOuEr9DHejA3jRiw8/OC3OoHpGs8x+gbvVshCG7mF/t5ab0spwE3/6TNglJJGyP6mzbWZiOv8jPphN7diPZEDLMU8E8AImIq7vE752m4wCigGaCbcJzGjtZmuo3NzTGJZY+pIWvqIdRw+OyFIcxi5YzyTmLhBxyojI4mth+fI6f6bbvbpWecu1DzmXmSR9Zm1ihOY6G/W8GywKcs0lG9SvykBRUgBFtoK6ygPBOEa9pxoAc5BGj4IoB0dSj9wdcIbH1Lw2Ym5ZQp52Lu3ykNdKxAKXXigeCG/8VYgZ7FyX7xQegT6okf7NTOeqbHe6z9nnYhFnM/R2wFkuX4h/T0AxmZh64FQrzsDXQcaG6ismqXTGeNj3MLnbLb6LPMxEO3xx0IALd8HgAU8AkZz/0JgtOcJJxfaENcy512Lk89q0Hq35UYsauPjTHrktJ3gpr3QkLwET+JJDS+GMR2FD/a6+2p9jG6O7gNH9PxKQrF520IW8DYCRkmwY7OJfGZt5fh2xsCJTbjvFwKj40EYg8PZ1r75IK+/joxtXhmAXlDzvAhzdmdZFHnPZFgIcPYCZ1DUdhJpcyL8E8trL9yz+zQdrD1rAuU5Y4EbF5ft6ekHPd+HZt4ZsNTd5HMspKkPZ/exFmsG07tvMmulZFikOGULQfzd736nz5vn1q2uk4t+8+yvS/m3+75UTBICjrLinRI+Bl1yYznuUSf68Lrc3LuXZUmEVjKOoSnxU1zDYpc6oOzIoZ/jBCuB6FgpE80WlAZA1FYuxZQW8K6wjMtfVg1O+hTrVCyisRSwiCLQvFDwKDHT1BIcnPCBy6mFCEAnyitlYqALOlMnlM+cLOWJ1voBjyNjASHO9NXsg6+hMTGfKAP4j5u+d0tF1m211u/QhpLCAp0M41hh4FPqQWJ5ztzgd+iBTkA8z2Qs6RcJTBWmsdS/B4z21paKBW6bDfEJBRqABxh78cUX7eI06FCdTgM/gUTu4xnpa4B7WdC+NJC1FU5gFN7aXa86jZU4t7iVq6mEkSS58VzGi42M3cWnzw3VDXhuFARWH/gVq2gAf0AlrswnnnjC7jXqj5IA4k2T+IyleLcsRSTAwJucY48CXt6s5oBRQALXezOj+UAmsmNXBRD4HhpjmSPcJcdUAqbhdbKSLT/NWs5mDZ7m9CMALrRjRcatnA0CbdG/7Vs2DyEuzLevFCuGLAFG+R23Pf1aI3CXEk30674H7re8vqBsbXjvOCzCIrSJJAEO8MTnWMMBj4xbLOok0GSD4moOymKFpgsa897Sl5jibIwAao6rlfLLHAOMLtPm18X3NYbI0hl5WhI7zTxETmIJ9dyWfPCij56Hl2Ql1DUoK/iQeG8sia4KcEdzyYvBfZhMYsMdxyo6jhw7PoQVRH8wd1gToe38hZboITWU8Ilsumoztcjykw0otEIP9VttCZWnibYyd+EVz6WOMvGmqwQIDx3+1LIF3RxX61hnvTMuXJvwHcuynof8xEuBHDIe+2+/rcXnHrMMrpGlnDmfmEbWBBLZdul44HOKawUEcV9KiJ2XR4s59+DXHqlyWCrAzTOwjGZcGG82AqwzyAleLcBvgFR0rX/D2iZ5CsDsdeYYvGTDSL9yX3R4r197fBH9l7aiY3NyT543BpRjMOri+VgyW6xmD0jTdo9jMj+Gk5ma+7qnI8Br3M9Zn0NvntGD0b6/oSsJTIPeb2AUUGcs0TazWERzDfOIcKMYPWydlyWc39FgAazZ1GV8M3bmTzOS9VhmIezT9/NqYBR6SFzy89qmGiBaerUSkDds3Ox1k2vLQ1K/k1vgkDttlrjOMpc6o2FWhMTovIG7HjSOhSdZ6uOBnwjvtHm+F8I8M8+K8Ee4aeNPgVE6EcvuWHADLorp0/XMQt/VBiTgoAecub4H1VNC2llGx+C+v65/bqyjLFq8UO5JOuE6eOCBVF+psxh3C4sWxwuyaNrCIyWN5YVkkhNSss8KiB47XFnZLNBVR7BOXCGb3sBJwsHZsQc+qXilNbI+xA3gsRLYCvDz+eWaLBkThAwF5ZjPJZUpvlJKsoDYKS/g+/btdbmTK1Lulb17fWV2KvHJMUxSkrThTNHmpopFlO95RhZQPqOgA1wH65eUDgtuaoFGiQfohN7UReTaobap6MESkjhBaLdLbvkNppMXkz8bgowpfeW6xbKMMVYoBrvbm0s4ljyeyW/EdzG+KBWDEgF0K5gWr5f6a1nQAyixogGquM4WNvGNcQT08/1iPTNxqJGR9DsbnMQCJhmEk4UeeeQRjyulhrzIaRPC+KTPg2KXZYnxJUEDpYyMcR/jygughov9qE5OqudXhQasdVyPjDIu8Ao63nu3XOKUBrL1UAoyLtZxaEpCNHJ0JQD0wMGPB+CCRe6PSqhyaSO5t3kxFwB2KQ1FSTOse8Q203/Gjf5wgtgabRD4m3g+NnD0Cx4ntILn0k8sr5TuAVhcFBBIDK3XL63zfP/BBx9ZRiIHBwVQ4IszrgHZ2EBxl7c46sFlLusB9zPnAcYkNDk8QeAyMdTwcq9ioBmb5158QUlcdVoZ9yxdsVJ1Xp+Z27lt+wDkbXEVXfBiyIZXmEg2JPST2F7kDwDFdYxNH7PNtdBdyZE32ULHWCKHgH08H4BR+JkwBO65IHBDewD+WNvgQcDmRVWlYO7xbGSdhEkfx4k1Uvd9/OFHDonAAu51UetV1kDme9z2n+nUL8dAa+8MmISfvKJLuM6WWFlgvZ6IHymRxHX8jnx++PGB4RhbvueQC+sdjVfFyNc8v1OF8ZnTnKgE+KZ+Mt4ihwHJEkD4U+JxvRbpOFD4x7MZK44dZVyYa/YMkcSh70+1snSETcBXaIY3X4rfDg84rzXZfSurHq8Vq3VqjdzT9i4INDuBT/MTPmxQotnWrdudmIR84AGiTWJD4StzLJv02pwUaOAV620PgnprJ9f0+pu/sx4amDQwOga1PQDyg7pXDxT5egzuQsugLzt3f0DXGPSN9e6szwGcX8kDklf6czUwOgZz0DvFkw4Uuz+N3qzJs7LpvU63IvHoQ/hHFn2vaxJuRIJtn4B3ReEyAaNZ27IJNDZqRf0XwnL5fjwufT9Dh6/t6r6H7gDRAqEtZrZZuNeu29A2xCU7xJKyfiKHvGPBzwZhyKYPOqXBdC4EZnDC9CniWsmkfkCnB3e6Qn/fRtqN8CYeKGA0ixDtXQ3YBYz2QhTBirvgT4HRWUA2ky+/zQK9sYoNIF6D30+wLI4LAfo+Vic1JBkkFFusRFHSLG64gQKk7JLV2okyB5iwE9+5bWvFZv7+ZZe8YTGLVS3CCX036KxYlDBuHXb2nORjgNV2KQOgkXAlFov7Lsod6slihbZmKBTNLtvuSa6R8uHM8nIbnvE1Jz4/7vbXthMXUCIeoxZzE3e24zDbLirJG3Z7OSHqnBUitCUW1HFPTbiTXMSY8J/2aS9udpREYuqQcYc+yF3AK4CdtvmN2MRYL6Jk+C19h0ZciID7lE9BudBHxglLGSCDzz55R8oTvkAL/UGRxBJsy6MWoYQeQE+sKYxlLMG8o1Qc26exdwwf8YWAehaCtvDlHVpjlYRvAGBOleH3hx9+uGLJVJrGgOzEqSH5CqUNbShfLEsGeDt3+TP9AuwxvsgcABFeH1K4SIGdskLDM5QhzzdoUpvI9DmV9mJczljhKtxEtNBe4vL4zZsiyVYAOfxAUWPhxxIC/Tk44MCBjw2GcItyH2EEyDsF4B944AHF0JXF6rprVYFCfyMDKPuvBOpxJ9gq7EMeKlkuyXCZt5xkxv0cDlHHUU5iMaHrhBID4QEnTvWWfeKooAvZh7+EBdDmoUMH7Lp3+SQ9c5XAJKAI2QLYbxWYsMW8nbAEGIRPt8jKCsC1VVq8AYg7Plkejl+qcsZ9d99j2WJ8TIc8Hdnc83wAE5+zllH6B/5iTQOIwk+DyVY6hr7BG+i0G16HAkALY1n9fdvXcg2fuZf16wspq6wLvRymveu1eUYOsWwiGxs3balEuAZssMACvnfs3FZJalq/PD864MOzYpGhmHaVtsMKeF1lFMcKA0CS58Vj2SxQXJdyaawXHFJAP+Ax8wHw6rhS0UFf2aQg9xtFC+2elCeJ195du30Skq3KCrFhvOAFY0jWP0qb9YB+QhObW/oLLfynCgZzHNVt3SA9yjzDyk4/zgrcIsccG1vGgCpqj1whL1QhgR5AMOsLisAbVh0XWqd6qSC/4vJzwg2eD/qIlR0wHd1KXeAeePDsyH4MPWOgks9jndmvu7Q/S/cNoLL1ewxG+1JJPY7I+LPbHYPb3lgUABiQFaAzppXvDbRTi0k3hpYxGB3T3PMD13Rwgb9v4QI9dgp+KYxV4xb+EAdnIN8sjD6/XfLhhabRxLVJxETfRF49VpiT2rUBowHpvr/FxOaZoSX0TfDR7FGOHh1+bfT6GS1WFHc8L3vUyKJ3WE5Z1gGjFZ5W1vjLstgnVMa5FzIGZfyu+e8/+n+0zk7iOgOq8p4YtJ7ofreC/ssE60HrpGvzA5f7bvcDPR70ebuiJsD9/f3Eyf2hfZrx0yWo+knQg82FaBsL80K09nVGZwHc/rviWy36KAsWcxbqxIRkEU6CCPxlhxTgYRew3DkooaefftLgh9Ii7JDfe+dttwcI8WLfSsdgyYYGhJp6gSxaR1RgebAaITDEpGhHzSLKM7ifBTDleOARCx9Khzp9CBUgqdqt2DSybbkfdycL4AWVkELh4ReHXiypjovVgs4Lge2z4lGU8LviogAAIABJREFUgAe7FFuhdiZhEjCgN/FY8AceolxspdWui88s9vznWr5LTFiSWOAnJVD4nhJXccfHgsRYAKwSvxigPCwkovukStvACxQXz4KWhBLAn1j9AKNpJ8oyoRbwizqu8M+ubLUDTQaxAjPwKbzZuKHcvLhXrXi7BYtFwHFmnUeD9qA3wJryR0kWQjkmqQYeQQe8zgYLYENpHMAIiyaxluvWrSm6pKCRiSVqHyV+RBajylKuWonJxoZ/KD/4AxAmtsvzUrRisbz3gXstD2fPyGWN/LTx88anyR5AFNAc168TSyTnJOpt2bLJ92EZhS8c7Qg4wa3/13/913PHBAZskdL6iKLnmdBy4pgy2mXZ8hyUArjQYv9oKzJjAK1aubS3QmEqLKKJh021BxZZNoefCJjzHKxSjNlelVqjL/ACfi6XZTKnhJG89MrLL3nTWBnjS2URPW7ZJhSCMftMFlL6i1UWsLddY/CC7mHMDEYVYsC9H330iccFb0jCD5ALSr/FgoJM4M7lM8kt8Hv//tuGs+DhC33le+iNOxswxFrCcwCjyAryDMg+onqz8VJgvadtV9kQP+gXfyPvkXlvPLAGSp5oA9mivyu0GbSFpFmOfdSp/uOmd9iBwFjiGyvLvVx+3gwST6c6nQB0x2vqu8TrDpvRFgYEGGVs+T2HRHj+SByzrnF/jqtN8hTu+lpXLrrfBw9UotoOnTSGu9xeCbXBpoJ5kJrHeBICJgwSJb/IGjLNe6y0iTU9qphP6OHEJOYL6zNeiI2qv5owBlvkW9Hw5SurKgCWPce5rlmvEnWSZ63vVD7Ztm3H3NEjn2mjVTGynDjH/d7QtY1VGUgmNZ6zLjmXACtW29CPAUz6Nf6e9noMMADItkaNdWtAU6+L+xjMXsfmWeNs+nwfvZr30BEr4djCm+u+vKKNWrfRydrZ922Wrs91wUWDXh+FC6TtgF/0YV5uoyX2tGXRIM763WNT/+3OJnlJsoOHgnWGBDmv2aoW0eOe3JPs+b4fPYgf83YW4B7aQkjyamDU7bZkq8S5GlS3HBNKz7HmLFM4EHJ9jQw39Ivf0ZGUFbMRUrwfMOcP//EHU2A0zxwT238/Tfh0Nn0/mCW006UYxgI53uX0gtlfOxaO8XVjADofPJY1b/waT55ZE2YhGvvJlvv6E5p6UBD0Pwb1JPggbIAyhIyF30pBO17aj2t16G+36+eZxIZS0xELDjF8WHBYxACjiX+zO1vCkFhNg18NyxIttCc+PzXElhlMNEviufNljYBelCKuOixEAUUBN7iXvYgKXNIusYzeAWnx5rmbN290/cclos8utub253pbJyW0STyI2z1B2iiBuI1ZtONCDdhEmOFPxoF3nhFraBQg1yUGM3GDXFcxkTrqUsr67NnTnhyJzwRo0fe41mgbMMI7tMSTQFWCJE9Ad+IgUeRVNaDqJgJ4mIQpTp/aiMgI9BIzWuNTVlHaDM0Jh6D9Hdt32d1GPTnawDIKTQkliGs7LrfeWgTdWG4ee+wxP4ss+oSAwNuc/EQfeBbg5sZ9e6zof//Sy77ndmXTo3CJmSQm8qBkwvG5KsjumONWOotx4ToUIaAeXmKpJ7aY/p3X89g8LZIF2uBXq3GswfApVjeAi5NhFCsaRY6yBhih/DduVA1Y/U22NC+AG8XvGWcStA4ISHpjs4LMzYrXo3+LZClFsSOrzD2ylWMJAmQ5LhBLlOanYwHl0k8SHTysox7P6L2y0j/XePO+a9ceA5pde/cMRd/h8RlZ1Bhr+mYLqY55BZSinODRIYXJII8Ab9o58PEnVc1CskmfNomeXz71pPu4UUB8uWIVAUfPPvvbAkf6m+tx8wMGmd/xNPE7Gwgn7Sj7HR7ceefdc88995z/ZrOROM/ElSJzABeAGsA/SpB2qtzSGVvGmS/QB69cJ7TFWrL2ZNOcdZBnUX0hIScGPFJODiORBZTfkTnkZv+tN7uvsQxyD20mTrjWmMtzK2XhZbOQdYJn0u9YhbGMWg9J6QdcpdqBk6GkUF0ij/hSyS//Uy2E65CrSlq7WKEMihMtD5Sy2QUcDRC1kQSMMlaMHfPz3rvurmNeRbd528Bo5qnLsrHuN6vvdUrkyMYIedi7e49BNmFWMbiwJrCBgp9LZWnl2UtUFsyx3q3+qVws7v/+2+8ob482h2vXrvfvNh5oziAnHlNvWssdHLDEs3p3fZ491pvRR7G4BbiMDVID0JihexcCo/OUdP8F1i+9etA5xgK9vs7GJfo3TeWeHoyG9lxDO2N93YPeMeawnLXSTr2BL/QWLZOwALfvcNeGS7raopb91leHsDUdhmcUWcUTZG9AA6P9eHgsGmjsrdNX4+ss4B+6p0BsV2fUelc05+hPP7d5yillyDq0tB02cy0uXL3YPFYoE7W/kwTaAOms40B7ontkH+b3u4E+ZjSLzrRwzLaMjtH8+Jn9514A8n1M41lgYp3NxJoPIIsZC02qftL0QHYsxFej08weHU+aCTcGxxnoL7QzY3ASQI9CYkGmX647KXdbznh2n3VjYgOdHCFLx89//vO5PQKiTjTQov6DH/zA4NSLo7KkoxToS04ion0WJczkuCuvk7uPVxJ5sIxmnFkwXfhdSj/8RiHRJwLyeSVGi0QKFnfu4bVSJVo+0hGNLMgGsIoRgSeAA5QLJU/iHkwb3MtiHcUNHSh4FvccxUjb3EdWb1n1ylWNJScgPgkXfJ+6mVFSsZRyLXzgGpQPz+FvXG0o4yxIjAXPTz9ivcQCxTXJJGaxZ9FPnCb8sstaMaPJyOV32nORaylgxhEwSvtcT9+hBbco7wG50Lx501aDALLpHciu67nfAE/PiTI2j1vCThQ4FmqsogA86KSvvHIOOaCEMUYeY+EBSELTO2+9YesbStkFwiVvvJ6XO9ygUjTw/M+1SGaMAKlYzaADC5/jJBUOYLoFJABjb79bMZ+2kgH2Fe7BeDKOuO9ZeJkPHKLAPKAN7nv66acNxhPLe0Hny6ce6M9+9rO5733ve6bjpGSM/t18036DSr6jHepOYo1gvQdMLFGWMryDj4C2fXurTimJDrwDvHnea7LGwh/GnD5sV0IJIOygSqjB5xv33Wy+UjKItpBpW3TlhmP+rRdoT6UH2vxA1S5c6F8AB16tV0kfxhde8k6bjAGbjt+98Hxls7NREiji+yeffNo84T/PJZaRPi5p4BwakXl447ALbf7g844du8xDly/Tb6wpyB9jxT30kX7DE4cJSQkl9II+YUmGPp7FOBlgi79DXKrWE4P55nWjVJITlrRGwbvPVaLIsdPbdg7Z7VzLnAWEPXDfPZY75MqbZ8lz+Mn3NfevUwLmac9fNn69buA+2kIH2p3ZLIA8w54cKhI0K2nCf7wJkxJF3mIhhh/Qu0XWRl47d+1wPPJ2WUYBqVnXeQbtQRcx2dQPhbfIXkJKEnbCPQGjnChGv65XIoc3la34+TZZ2FlDnlU8MGN+pfGSBDnrZMklY3691j9bj2VycukqravQvl1hBISs4PXiRZULaGPdzfHIXJ+i8wFt1mEtlCA6amDs6I/eGPP/B4zOar9PYJr53A6MRtfPBlIFcFhrirb57n3rZoU7hI4ejGZcFwKjY9qG67ts+jF9cdPPxyZFa8paxUXvPIJmRAKMMq4cA0o7hJFYrrXr7EFxD76juzI20JxrQ1vfv1l87O+1bHTZ9HyuNVRrm4g3/xqgJoGOOblMMub7BEL5PYlLrCmMDfWSB+xFAlNP5CwBmCWoIfJ6PWSh3YKJ7XYCeU7/jDEDZl0zS2jH9/UAuBekyYSZPhmh30n0/Z9Fz7/n+b0hOEC0bzPgNgNAaSPodfxiq/OXUiXO3NaxgFwbNxoWqSzG0PXkL35uZbJLQIJ2/uG//Z3Ze+LEZ1YGqXsW8M54pT8XFd8Xq1xiOliQbT1qFi7uY+EOIIq1Je5cgCyLHAsqllkSDrKQcxzoeSkt2rMrTm1dUpFm/l6/bqMBCKcf2byP676512kP1yEvFnD6i6JMPcFYJbkOJVcWzWXt5J1yw2G9iosfwAIPozC4n4mS2EaeE4sZCzXxlPAB5R5racIIEhKQ8BXqCqYsTOJ8USK84AN8czmkDyrzmD6iRBKbF3nASsd3gE9evKPsARwARPqPC/fwp0dN+wb9N31JbGpJCJE1u3Zw40kmUDq0BfjnVCTkK5aghD4AvuEZY1Tu9ot+NsDDRzHeuMdy9vLLL3qc10kRAxrON5ppj74cU9gCljKAL+0AtJK4BS1HRX+OboXn61THFeDLb7ZEyWLOsxPgzjOwhB49dthjmMLusZIhH4BZPAFYfLGK0j/AKH07KkDlEiLKpuczMgNAYNNEnBZVFZDBpTp+ErmAB4wfbmnoOHL0Uz83ruj3BaoBVAA15HjH7l22zL3xxpvewKxs9TvZpNGnWMIAo7S/R9cTrgDN8PGVV16SlfLOOc5eJ8b1skrtEKeJnKWcERbrAwJ6nyo5kcWbcSCJhfef/ezfzG/Gjf6dOPZZHa4gMApvkEHAYsUhnnX1DJ6NtezZZ5+1LNIOfHEMZzvNKNZx7nM/pAQT8lFHjp60XGausiGhOHw2lsSOxvtQ4S9lgaTP0HTyjA6C0PcJO7Fiwj0pGcLyCBjlu4QPcS1zMzQwR8qzctngHpmC1qyr/JaYev7GBBtdwDNSsivVBpAJh4WoOkk8K4kvr1JPtW6yLhH/fkJhISnCn7CWxK3CR86mZ+MXK2uSJG3FxLJJpQ4AiNZ/5A1Q7bnbYu2oH8q4ntW6yvzjRCfoJpwHHpxVbKtL+oku6L1Gm/EKiVDJJ61/p+RZe+ihh2xsqHCXCg/Ysnmbr3M5P91PzGgASdbV6Ioe5MzCBfkuWGAMXHq9Or6/19f9bwtl0w/XtM1N/8w8Z/oZZW3M2Fxpx232WMV6MKWhOrd4305vGZ7Vv54H5tdVLKMFAKeL3g/YINZR2gAkt3hMYs1t6W+WUWKq3ac2buSxj/FF+gxtC1m205eM9WweFtDsed3OGBgwH4DZ97aqMgGnJNAhX0uanANGaQc9zdqW2O4qj9dZRmchYg9UM1MvhKyrs5P6ZP0gThD4JEZioQ6P7+s/8+yFAGLf3lg4+91d9WXaRR/6YunLM672rPGEmkn3qOj9mP4ejEIjltE+NtTWSg0OCsNuT4G7DByLa0rV0A6LFMfX7ZayZpEDcPz6yae8WGGmd+JLK36dWFHGy5YNLVDYrGkn5UbsYpYQOeEhAiKzO+AOcIuyi+UtxdvJjmWybNBJKjyPSVLu1DqZ45wAKTygDdrETW8gqwQSQAqFm+PqMVjF1S/wQPs8zy5ufc+ijsJhvAL6aowrBsUuKV2P5RcQRMwg4IC2Y+11Visu2ga2oDvJE7QFD+ENSgYQBL1RhjwXuhMHyH0oEdz0/M0LwAiQtQVK3/FsbyjU7mEBCehEkSdZyyddtXhYwKgPI1AfeKaTlVpZosTJ8jziwGiDk67oh5Mu1H7iWbOhKaBegIhFAesd/cGqyD20Dy8oUJxkMMeIiobMe0AXx44ik/fee7ctPoAcXMkfqqSTTycSLdnAGOwJ5NEGcYxcR1sJXXChfLkRoc0AS5/33rTXAJDvnK3eEukYa9dgVXYztCf+EQWL3CMf8BnaoZtSOgCFH//4x+bPt7/9zYrdldJNVn/kDBC1ernipQUQ7QJr1n3oTFkvLA6AN4AO8rBZ9TxpjzGjT5fl2kemoZnwA05Gevzxx+UFOGB+U9w8WeWMDW566FuiZwE2b7/1lsq2Vlu8lgrYAhpPnTg9HBsKLbRPe8/JAs085Zxnh2e0RIc333zbfIYuA52W4EgRfeilT6wlyDcyiZueE4Tefff9ShSSez9li6DDR6giF22eZUOdEkMJIyK8iHGBBwBM5hYgEmBrC62sdWnLa4zAKPQxJxlXrmFM16v0C8/gO89r/c1v+/dXgXtk2OCrnXCVEm/cCy0oOUqVJYTCyU3NGkafqRPM83PSTQAptPE34+yYbD0bOSfMxN4BxQjTDs9ljrpwvTLryZLn3leUIEq/N3QxnVHc0PvBuxXHCr2pKAF/mct85tnwmLFkgwXIhAeLNX/oGy9+o+g+XoKEPXDyEq9lou+STn7arQMXCjQrvt8xypfm9mjzi4cC+bv/vgf9zJUKJ2EDRZtOkCPkQUmsieXLOI/109U8g9CR38cgL7pxlj7tdW3uKx09Oet9IbCKK2MW+B3r7zathhAEwGhP49DGCIzOxjA1R3ta83lM57i0U3g0sbpO0z/cn/qqbEjga4MrSXy8TrKMXKBvvtTGcOIhrQS30NODx573Yzp7XDLruvChAPSE5h6Meh1sIH8MRsmSt4emJcMyT3nxPfohoSDBGfx2Tdz0fy4Imy8kkxJQ/UD6wWJgH7C70DMyyPMFavoc2vH9Y0HuaUsno4DsQG+D1jO63wUuBHzHQthPtHn3dKWdenr6PmZBtADJ3cIixIKX5Be751siCzEicYkjjMSE2kyvvwEHe3aUGxWAgcWFOoUsoNznBU9KoawJZRkhRpL2LlAyRQsbC66LlOrF39exqAFUHd/C/3LBk3mUrG7oQ9BYBCl6buV7tsBXSrGgrOyWlluX57sMi34HjNpSqoUQ3p89X6cz8Tf94Fm0H/c2feB6PueauHlRpIBR6IoCwg0QN1tKmKBkAsxoL2AwfIvbHDcjCgZ6UOQox1hQIs/wPWAWxXtK2dTwi+sBb3zHQm8F2MA1fMLiASiI9YH2HJDewGCKYSdekmfYzdziBrObJNEH/lwUb7EYAkIyLuERPEysMXJFf7GyMU6AUeTEGyHx9YKAB23Tji2Izcqd2MDD4gkgibqSP/nJT+b+4//yvxrEfPRxFbK/Qe0nsciWLSoMNDdvrF30ER6gDFfIcgN9jJ3lRW4yeMc1AC/ciPQjY3j8xDGPQzYJyFSdPb9osC5z7UP3P2C6sPZ94xvfkFVpTxXhV39Y/LgmSt4hATesMLjznDtx3EoakAgPeNYlJbRVDOxlW7iI0YJG2uF+lhLGhzF96aWXZFG7NPfNb35z7u133jX4PaY24XeS6K4IvDJexIrS73vuumPu+eefn/vGt77lGO9trt25TIlYJy0/0JBY6vVyEb/55lt2zV/XXO6AXebVEZ3NHhc840DCizc0it1MO9lg1HhftJX3hRdeMp+RD9frZGxanDKymdAhZNRx2FKAfBcL5CeffOT7+RywhowhN6xFn2od8pnrgyKrNQtLOe85+nKNsm2Zk64UomtPS95pl8Q0vmf+OeZWvzv8wfGbKs2lz1gOSYiA/1Z8knNbQRtw4H5K33nOysKUeFiHxahP0E1MMPcgn2zQ0ROAPyw+iUOFLmiib0vZEOje1WtW+TCRB+67v6oa6BXDhgGx1lfkyUcyN1DL+LNx8rNaBj+0sDk48GnVcz0jiybX04Yt3HoW/WLjxv9Nm5QUwiaV7Gv9Z1MKSAaMQuf5i4o/x2KvMAzavOvOe8qwQcKq2kuVj2y8luk4xsSNI9/0wcBgMEbMz7MIf/M+Sz8G7DlJpY1Hjw+id+eB2fa4PweM0l4PlrknVl7AaGgoPTZ9DPQADtsJTrm2l50eL/T6uwe1Y8tjzqYPiAuNEzqnDwEaeDOOF218wE1f7vjKVbgkPWtjkW4s3k5iaHuQHl4Hn4yxyBgr5fpZGKlvl5Jnodl8bW56gYkaC2EJrqd+KPMHz53pb2AU0Moc9nfNEzLgPo4D7dHpWBD7nVIvTJPOVq2x/r6+Yz0YzTW9cPbAbCGG9N/PEpBZz+8nSN0zH4yO+zNr4P69IH3WcaC9oIfX+e5aBSCjNHqrX7K9WRiwRKF0OJM2E4h3rBJ2e2lnjHvslNyjtHNMSoDFzEBRA049UYSXHT/PvkHlPmj3rGJLWbRc1F278rpGQt4s3eFXACDjaMunxrqO8qrYspU6TrFiFsudTsxagce2yMsymkW9YkarfMxixewlHCCKl/vjng0QCL8ctG0LQJWnYWEt61kVg8+uH5qccazEhiS8ZGGohKWKN3NGIolCcscmMx/gd/e991jpJXYSBZ3QhNwfa4kno0A/z4uVjDbjmjXYakkZOxRbGJBPe7E+Q49dqC3LGYXkRUf9RRFDB/fBc74DxNPuMslELMZ9okosSXFZwicSKvgMEIC/KMnE9C5bUUCNvgPIkCmeS9a8E1KasvzVr37hcAOKsQOiOEbTCRUtXjVW5SXiZ8IREp4B/7EwMqbL5IZnMQKoOAZKYDQVHwBJzshW/5Jdj5uc65MoA+CBZxxHibcDILtn942KoV0/94tf/ML3fksAD3kFVOwVkOa7nM/tjRr8kwUKcHdJyptge8Cx29bmjReleKAP2snQJ5Ek7i9CEAAygKFLAnckAm2W1RPgcfxEgSlip5AX2rDMaQni82EBBEDJUsWoQt/tctEzPsQAw/d3335vSOTi2fQb4HFC85uFn3OeAZ+AXeYGpbSQA8YPuSb7O+EITohriTtx03NqD+NI4pMtkwIqgFE8AcgK/InrmjEdYrukhPi74gyvSIbedX8YmyTpIFMAJebiacXwxhXN9cx95hnXwxP6zvVbt9cRppGfQwJc0Lp7985SWHpu4lCZC8gN/eUZ27QRR8nhBUl8OddCl7PcsbS144aJq6S9xBg7fpKjYbXp+FLrX0ocsf65OoSK6bsUmKogwOcjhyveeO3aOrVrp9ZdDhhZqvWUzRo8CBhFflapr/CU5zDezCVotzVc8pAEVaobsAFe1Kp9ML4u2daAFSAkm4nEdtOv6xSe5KMg9fdqnbxE4ph1nhLzTkgP7Ny524B69aq1dbqY5CCbW2hKouai66u+c9aLAaSpDwvpvl639rqt16dpJ2B0rGsnoHHa6jirtNPUvW1z0wOiWdhjlmW0B2h/LhgdA+0xqAsYHTBIy6afbMImWfH1/DLy9C/zkAgNLCsab+urZinlu8Xkc+g75suXCnNzWEYbnySI94BxPD4LgepZeG4WJgqvLXcNjCLDWef8vSyel/FItAx7EpeYP4vaPGSe2tik+VJgtLx20D9sfMYJTD0g46Ix48YCisUt18Q1Pj2A0zENszo7Fujxriy/Dwi6s3CGxtCdHVffZtEzv7TT+Dl9P/oBGNO80CR1ewsUDwjo7sE9A8EA4TpDEbFgsagyiCzO3ENMIos67kYLoRXQpaGm6DktXAc++tjK6KgUJu0nQN10Sqp5z5nsy2Q5PKV4LSykWLUuflkxKFG0ZLcmaaD6rcmgjM0skNAAPQnA5zeSEZq3Y7BWARYcb6bJx8IHXSx6gDf6eFnKoZRFhXoMykPfGQDrd4L5eSeOiO/s9m8xggCniiFbbOXB7yhKJ0XpOfQvL57HffSLicA16S/85RUgzAEAKAwAAos3CjRWVa4LIA4AJIYH2gO4aSexenYTihZnXmuMGbcA2lg/4AttEUPXx3k6U1b/sWQkEclLmQwXtiwK/GD5Y9yTUMP1jDX95cXYMH4kD2GtQyml0DnXQetOTlESOOXYQABcWc6X+lrcro8o7ABeEKZBofzfPvsbj+WatauKh3pCgA79BYwmHtYWJMoeiU6ea6Cg2E0SoXJC0/JVyw1AAYvEeZIcQn85ntTWMoFV+oXCz/gjN58rbg8+A8Ye/fZ3ZKHmkIdnfe/XvvY1gd9PzM9t6jf9yNpkgAZvtMDj6qbuKTGjceV/9MGHBuVk2UIz3ztGVIdN3CBgck6bLdzyO7fvmNusoyTPCnQBRr8mayz3ndVJOGwOd9+415uayA4xo4zT+++961i+YyqNBN+QLwqgs7kArDz3m0pSos8JWYF/uABQUIBHSjuxgTgjr8JGubkB+rFCr1ZWdxJl4N9WnV0foMQ90Ay4oS4q6w00A8QBhwkZ4fckIyW2mrAf/k6iGoda8ExkLVZ7lCV9Yl5CA6XjMk+QtyQO8RzGn2fcevud5X5scd3HBTjp9y4lCvGsLaq7iozTHu8AZ17QywaPYwUdwqDn2pLYlB/32pOkhcnluLQ2BowlcWmVkisvtwx4DvtwCIbmC3wCjPLi5DSH5qh6AM/H4u4SXwL1yOEbr/9Bc2WX5TNAE1fmGvUd0I336v7773efWEMZP+SCdc0eFlnMkU1k7CQJXXLZn9N98MubVt0XTxT0wSeey7Gg6BofBynrGaEmeBUoN4W6O641kZAI1tbdqiVtvSiZh0eEuQCQCZXiBCbmZdyms3TxLJ091o8DGGtgKh6gzLf5uKEl7TTUODw3sZPjh+qzdXx3fdbt6PFpmiYWvGq7AGBv0PEXsozmu+hof90sw72lON/3zxmD01hGyxo7nflf91UFj/BrALNXAaNUdODQDY99O0abQaYN8Oussegx0xhQ9/1YCMuE/el/npHDO+KdtLcGo5f0xyUMWlJQzBdKtqFLb9Bxt3jfDFbb9+hg5NJe2Rbzan73CUyziOw7Mh70Gtwiu/+tbwfG128TBNwLvC27zZTf76auBoR7mvrB6OV3LCQTkD27xFPuXQjwZjB473dDHH/l/mYr1hoKKA1fAj6yM8Ias0wDxcK9dt1qJ24ACtbIzcaCysJuSyJxf1IE1Du0+00KkaM16c9NOh0G9yEFlynvRJAzJTzKylDZarjiPcn0fYEGxZWJZAM2jvCiSK8+8zyuB9wxDonLxP1jS5QWrVrgy3rJAk/ZJhJLiLcipoV7ELgAx36DwLMDspPA01sSslNevqwsrlQFQPmexy2tZA1KyRjsKMa0j6kkbsoWNynFuPqgjzboB25ay5saCxgtF3wBQ2LZuB/6UAROrpDSAQijNAvYyrIlNx98DJ2hnTZyDd/Fqhn3Ju0yjrGmYuVK2AEKCkXj4taiFUVLAkWUA8/CNQdgSIIb7kb4Rx8A4TIN1SItDYiiQRHG0guoPKvjN1GuxCuiCJ/5zbPmFYHkAR8AO8aZjHLm46ZNG0wI//fpAAAgAElEQVQT7aRUEvGQyCf/aSf9pl+8Iq+MMfR/LHc0dNNXQM95JeJBX076SWLSKYE5l0KScqTdl18qKxdjxff0lb+pOwkA4Qz6zCViBW+99XYnADEnkHtkEsvhGfUZkMWLeqRJDKPtWKYrK7ySxrA4o+zjWgXcMp43qV4o78RqwWOK5zPXvvH1r9sqfOTYUbvZv6+apvDzpAAsfdugQujQT+k1L8KtLu4xbS4Ay79/+ZW5fTdXchcgKaEVLzz3fGVpt00KCUuAX7JST2tDc+cddzvkwyEIWgu8icX1q3mSU4iQFWJ9kYvtAp8Bo/BimcAqcoWVEQvvHll3GbMkZMWa/akArjec8mBkPsMnJ35pTNmceLOs+UhtTOaHw3xkOaE4vzcsGjvWFgNlKS3HsmszSjs8GxnboVJY9J9wEFuOW9H+bdvqwIgdKqFEX+NtoBg+/IQnmwTgKKX11DO/dskw2s/8ZLOU8B3oOKxqB8xvLJwBrqtUCQP3LacjbZclEYBM+JL5p3fzom2kWd+Qj1U6IAHgyOfbbrt17qmnnjJ/b75xn+XWoQAueL/S9xMSw9xbrTWMPjP2yAfHocYrAiCF1+sUd8+rKj4c93rw8Ud1pjzVJHjOKdV1TtiR17mW0AJP6We8L8cVo2y6br5F966YWy9QjxdgtWKr4QvJq2sU/8q6jpz0oVLRWXwfI0L0o8dYMtlb/vLbLNATXdmfrJQx+lOGrql2xdMeOAVDjI1OPaAssFYGtR5U0W7AchKAxiC8sI2o7qIUzBdJeLCAre4ujUUIQLNotjqbYzA45k3dU30ybTnZsJVGAteEz+ahaHEstzYbA+3oo3bITvBSnpOx63HQGOPw2QaiDhzPGsv+956XsaZzDyXEbEQSprBeExglvAgPKBVfAJ9gnjWr1w3rVDbQA10UvR+Y29B236HE4OSG+e/zz6bvr5kI0MRCOj3wVQw1g897b8KPMM9iUrV99dJRfV9oA0vuQruBMRDtBbvv0xiMWuhHjOnBaILqa/IVHyrmZ04n33xmpXlabm4WQYoU83syihOfSKIS35+Q8sPysnfPLgvrDdpxcBzgG/qulHBla/IoP1eLbQlzASl2KX612A4soQhFBI7sdIQdgQo/WPw5U74E8SsvxpV1e6KsqrIiJUt0AmpLaWUxS+kZFl0ACcACehZJSVXpoUokuEFuI0BWgAJZoPAAC5otjbIAJNOXto4fP2bQBCiiv4klzIKatYSizwGQ8Id+FI8LbCe+DWsYiz2gl8XePMZVKktGQh+yWeBZATZxdSUezDxrMWwoqVgwoZ9rYsHnOkBLTl5hXKAn2fvQiDJCgRiwbtzk32P9pqSLY3q1w+ceLH6OeRRI53pAmeugqv+M2YsqnA7YIba2aC2LcRRjEkFQosRAUiMWNyJ9APChIGkf+lNqh3d4ihJ16AU7YfWTPmGFYWwAKTwHVzbKmDYcHytFjGxwLbF/ZL0nhCBrAfeQiIKFFzBAvwAo8OTRR79jXgBO6M/jjz9W49dij32Up/gFD+APbUfxwvu4UQ8e+HRIpPIBD8eOtFCQVZ6XlNBxiIgmDJbQxx//D3On9Px33v2jZWer5jAWZMCLlYUEzzIgy7s3Yno+YGdbq9N5RmeS0/9T7aCE/ftvsQX3uLLhmceE5XjTpd8BitQZBdQ//Mg3vEE5KW8ESTb0CTB65tRZryMnFCYAnYBp2t+2Rafz6JWxulb0VFjNGa8jtykEwXKiz8h5rJscU2l5avRnPgGueR3UyVeUmAL0rFG5KtYyrgEcQSehP8gKCgh+AKTvu+++ubf+UOe1J1TktjvusqfiC8kMdHBv1bs95w0KYJjfGVuA6t333Gl5yhG5d6he6tPPPuPNRDwL0AEYTVF+nwil+quA0cOfHrSsEs6AvGIxQ7Y4jpO5f170s/4Q+8zrC8YSK1cL7zmpY2+hf43u3Shly2bmxRefn7vj1jscBnNQWfTML9Yz5gg00C7jC5h1OSaNz+EjVbMZUMI6cU7PZX6u1fGotSGo9ZP5wIsT4bj3gIruM7/idWHzSTvcC482bqrE1/zfuXuvkpdWKYt+u2uULlq8zHPhs+PUvZUXrJXg4hnZYEY/Z00IaJr13gPK+YCrM0CNQN0sfT5Sof446OAuMbgHovl9DCYnOn46ASfXDZbLcRH6zutqPdqyxUOL/NADmdb7EvwejAaUjkHyfKBe1tEY61LsntjLek3wkj2MDYxekbEiXj3rkOYATFsZo/R/DPh7Hi+Eb3p8NN509Bbf6DDaBEcYZwhU29O7doPljoMYzDvJGbRxOA4bp2wO+jCOa4gZDYGDAm8mar7vmdj/nWt79/dCwjT9/bje19XBqAeigeQxPX8OGJ1P0zR4HvdpELp+InSNjHdngcILgVHaZ/GPNazCQhow1EL2hRJ87D7SsXSOz2pFZRnYACGU62KBFBTFa6+8XMXUW7HjT97/2OVscKtaqUjJ8UwsXwZtUvYGG3LJWFm0xZUdDNcv0XVOsEGg9BsWbFsVWyxj+M+umt9RlAAHYkQp3cQCdvqMLIkNePLMADMW6pRXiuJPmaFYTpj7JdTXVsyiYuN8ZrvAEy944qxtWZrgA6Z/Fnh4VlncVSrKmdcNHMZNbPe2aHa1AsEhg4lBlsqtD6Dm+SgY+PDRJ+WuTJA1PKPdHEOKcoZ2FH3CJqAz1k9oygIQNyvtcz9KloQtfncWt+gh65zJmfO9ARj0E8WT891j8eUZJKgkucrzQYsX9F2jRRWasvHxcqbnMD4ob/rH55QL+lyHHZSM1c6cPsM3J9/IauZz4NupQvfcc8/cv/7rv3p84Ds8yYbAVkNXMag6srTJ+CEjARCJiSZWkb4ArpJchqs85X6wMHJsIW1lnKCLWNL33v+j6aLeI0qdDHxovfWOO82vZ5/+tceMozZtnRI/eOe6HFmKLPNdXM3IJNY1Nlevv/6G3cZkRzO/jgi0wDPiCb1J1KaF/r304ivm6aOPPmqgflQnT2E1Pi3ZwV1OglH4Qzu0CZ2E08CXR+Si5z4sfrhwiRnl908VS+rjNGWp4jlsUOAL39Uxm6pRKssxbm2eQ3WGTbJ6wvvPOKVLm0V7HrqYZeYq1nHkn75mEwFPP1bWP3K0S+7lKKVUcID3gFHoIEaY7/nbsd1SNsjm6+rDdoFfQgWIQ8VCxPOPfnrY9LKpcuZ7KypP5QLCE16U5ZcSZa+//qraWefYxoQZ8Fw2qYC6Y9oMkNiDskVmEpp07313W44T2vH4d7/no19Zz+xJauvG+g1rzUOHC1CrV5ZtNg2nNN8ZTzYJtvTKqmuF6zWIIvxXPE5YRqHnDBspYlf1m+eWjALQc5fGjcx2xu7JJ3+pLPv1lr2z8lRl85PYPsb5bs2hSui8YHlLpQMO27BFSf20JVqxdqzluM9dRaNZz3g+47lEgDKx+67iIRTA82jDFUuETuE79/J/iTadWxXfum7tRsU1bxW4bgepyDPk9VkxfMgH/5GLhFRl/ch6EstbPi9k3RwbfwzYHCLQzixv62/ww3yQVso238fw0xt3euCVa3uMUG2Xns1a3N8TQOV7rlJ68s8Bo1hWp2koC+kYHI/7GctoAH88mIBd091KPgYHAEZt9RYYDUC0bm4ly2bxYSHe9pgoBppZhrjIQN9OD0azbpjHLVyT9Zx48W1bd7jiw1ft5KVsgtk0JkE5HsXQM2TTzwKSfNdbJsPgHrReDYxGEKdBZA3eBLlPW0LzzHR0FnoP+i+a51tGe8A4dHTY8Uxn//eu4n5AZrXR0512U5olYHS4r+3kQmt2QGQ+xtXBYnKDXKN8pkisrWxNuFhYE2+F24e5TPbmRlkhHE8oMIoV4Sf/7/80KXUqiqyiur9iOldbeDl/nusBoxYkXWtXco6f1GKVeK1ysdfxpAg/SjvAEssRYARAUfEiuKSrADqWBa6LuznW3FgGoQfaABnQxGJeNe5w+ZQlcKMsfgjpwY8/KcuwSvxwPTxCBjntBDpxCSb5p8o9lVvf1kG9TLsWAyf7ED/W+oF7lXYCmpk/BZw+d78cVyYlits1cWn0gzZQfChJSvwMVQpEM89HsSROLWV/Ep8a0Ek7AEKHJ2gxifuFfgNWKM0T2lHuAfC0nxOIuBYls1IxmViI0k/c9B4njZvdoOp7QHLiteANihhwyX0Fbqv/jHeSGTK2XB8rFfFugEdALMrbwBf3rK6BX1wHvTyT8aKfXAMYxQJK/5ALaoAy5hRaR1bpF7LAsZnQg6UMehh3lCpt2RKmTHb+fuPN16vEmMYHcMuYf12u8iNyZyIXb7z2uk9cSrb1RVnWaJ8xwcIGfd6UNFCRRBYSRuj/M8/8xjJMjKLXhAbukU/LaeMTYBSQCGAgRpWYQuh4VVZG2sStnpJGjAV9wLJ7qVlkt2ocnHCjEB1k6n/7z//ZoJQzz3nOZs0Dxp15xXiwWYF/ZKUC0lYJwMHXRQIlBp8CR4epeSowCv0knPHKBoDNpasvtAoZyYYnm97HfLYyK/AASynWw9rUnjJfNqmkFeOccJMb5MlADl6WFRsgj7VtqazVgAW+JzbT1Q4UQmAQJ+XkZwscMJYvv/Ci359++knHNK6SRfIzHYUZzwrAFH599tnRqu0qUIh80BaW8zvvut3yw7hi9f4P33vCPIIPXqs0z6F/g+rXwkPk0THUWhc9PwQ+PD8VVoDccrKWedVKyWEJRQ4Pqh++XrykP0tb6A9hUrxWiferBMLroIgj6tfLc3sE7B9+sEqPMd+8Tmq+YbW/UXOczH6+y7pa9X4vVCy55AG5wzIKv2677XbPZcbWG9y2YdwiSzfjUQYHjbmUfdZIx30KjNI+6xIbMaoNuK6sNllbFOfsk+8IvVCJNUDD4paFnzCb8lJNn3feAzoDdhstCnSN9fPVwGjAYa6ZpWPHAGrQyc3yHr07BSgx8eo1jU8mGKMHorkmrm42rVejA8vo1O8jy+hCYDSAMff2fS4ayk3PdV6HNU98bWufKjvBQvweo0rc9Pzm+dUSisLbMV9iTArf5oPi6f4txIvc17cfPOTf2jHjDq3TXNy1c4+T/zh1wnhRllGvIQKjMTZkQzNgtB/8/f/hbPo0HKA59aA20BnwMKnuG9sE03S9jwdjAiRL4A2qmyW2H7DxfX1bA/GeEJNSFNNPnnyaZvCk+D1X9BOvv67nwyy6hknR/iBmdOo5nVshk7dcK1VLkzadfaqsXQMkdQMFi1mbdrjWIE6xdij+o0p4YJHbL+VtdyUnG8kt+NLvXvQizLUGk7IAWnjbgkLxehYYTpnhOby4DksF1shTJ2uhj2AALG1Z0otFLcIHmI1lC6UDGMWVxoJ/w9Kimb+5l0UyixZ0oQwTvwUvbGFpQJds5MQSulbi6cp2jgXr8qWqxReQdvzzz7y45ihCu9DjSmu7R2inTYcatDHG3QVNLNy820Us8ICyQvnxTB9X2ZIu+OxjFXUtQCzln8iCzQRP6RwUOH+nRiz8Tf8C7FJqKVmTjD2Kl3uTocwYvPfhB1bCKeoeizJ9ce1VPT9WWmQoICEgMdf3lmj6wT05wYpNjMvaMPn0ghYAFAoMayxggdAP6ICPgACek1hU/kbmUgM2sUO8IwNYiAAI8A2eALaJ60SpA8RQ4EM2uuQS5Qowc0iQFmPGO2eb/9Vf/ZVB0mVlPcOfjz76wGMIkIHmt1XPke8Bfc6iV0yiDwOQbCNz9N0glKoRzWqf8YFeABWfn3rq1x5jjmGseo8V47hIbcPbk6dO+PPTTz3jgwPWSbnjrl8uIEZi15uam/CY8kBYuZlrruvZklIuS84B6JRegw76DJh84IEHzV+So+jHWrnBAewkeSGjbECxJJ43QLlNlliVTdL4EebjWplSYvBuxfKqD0udzlitkSvAKLzOmEX5va0EJvoDsHaMl64lDAPgTjuX9Txnv4seeEs4C3OBzRDzjZOtrhG9xIzipgc0ZhPKupRyRzlV5hqVE2Azx6YDet558y2PIeEiyAU0MB+RH/rL/PaJX2o33gYs5/fdf49lNjKDZdQHOihsIesmfaQ/8BNwjAxnHcOtave35MNgm1rBlFlqwYGEFfAZEMczdu/VgQucVNY2uFRFoG/EjBIH6iMPdWDC66KN+779zW95fAD9lh8pYeYBCrpqlRKDXjVS6Xc8C1iOoH81R3fizhSfvYkSr+EJ4TblaVnmzbLjPpHrFkvpjYjWeY4/5W/oYhwI4+HzjftuUqhT5SawxpFTcP4cLt/6PRY61qseUPYGJfgeK2z4GTfrLBDK9YO+b2eu57tpg9JCmntiIU0YSMBvwF5vTOqBViyj0fG5Ps+PzmBd6F8Bq2lrfKJi8M7kWdN1Q/m9B79jsD6hvxJ48xosoLrf6zLx6VqfgkO+0BrFeH8lT6d1ewPnzLk8L31aCK+Mx4hnx9g4Ho/wof+971f4OchHi3m9KFzA2sThCmyY2WT5vgaaWadS+aLHXn7+OGa0Fxb+7n36fSf5rQejYyA3HuC0O3mPhXQSwzlG7ZNnVGs9kg7zAKOz0PxYvCfXTLsLcl0PiHtw3tPdA9Tct5CbPiWeBqHGBGV+lusgiS6AP1tAL7dsPxzK+pz/5bZbNPcv//zPvu/xR79tt9RZZbO++/Y7TlxgQWXhZDHEBBELJM+jlAJt4a43OMPq2CwV8PO46hqyiPGyYMs90Lva48IncYJFFhpY3MnOd1KRQlyYBCzwKcyMUs93KRfEfbTPIspzJ/GFnOddRfsN7hQD2+/SF8vi4zqsMvmzaJ44WfUwcXOhcAIsaD+xNLwH/AFGvRMTXwCeVkRqBxqcXdzctFgRoGGD6vihJHC/QSN9hh76RJtYRhPzibKB74ArgGX4i7JNTEziFLnWJXfayTz0FXpyWlMAOzGUgBksirH2RllwLWCGvjOO/J7DByKPsbrHMkw/aQ9AAR/oM/fTl8S1oswBWPAA0BgQiVsV61+s9PQhx4Qi11ba4idjDI+ckKJn0S/AKGPCPYBRLKEAK9pCfgAcvF5/840CeySNqS1ijeC7a3AqQx2lCm9Py71Kn7BkA+JwvRPXukJgid/hA33ADQxtFH3PHHKR8WYxYjwmVkO5Xtti/uSTT7tNwBdjF2v/0qacKTFFP5/73Qtzf/M3fyM6Tuv0o5/J9fygAd1B8Rc6KG/Cpo1n8D8L7yaFFzB+v/n1M5YXwDa8pmQToJXEFMDqEbm5+Q0gxjiRpMV9a8UHSky9+/6Hlslsmjh2FF6vlZvYCS1tHKLcWHaQk5QoS6jCa3940/1h7mVdY3wCRi9pbF3iqYEV5jp8pfi/3di4rzWPlqmsELFhzIuEhACOkwyIYkIe1sptjmzQJ88VJSgCTklsYL4hi5En5iTXEGPK+pf4R+QTMIrlmO8Att9WzDB8PqJwCfrhDY1eCSlijUyICjz5UmE9XtNb/WbH6xOPLRCAfEEvcotSpR9rlFyKvBLDa2u6wL/ruUqeF7eao6tWCfSLN7/85S/nHtLmgrWDTR28pNoGr/e1yUSWWf+hMxUTciQvhwRYXnVsJ+8kQEEbPGa9+ayddkVCToC2lbzug3f8bcuw0DLzibGwgUDhVNC9Y8fOuc0OO5GlXNZo1jO8cBgZOAqa+y33Le4+oKmSYVvcX7OKZj1aCFDOBKYNjKbdXi/+Kb3v5zTc1oPRHmCO9T1nK+U1WEH1RX+/gfXolPCx5S8JQmkrh+dM+ljGsMnniZt+Pk31TYG6yqcI1sh85VhNA2zRFc8W1wNGLUu6L/zgnp6fAZAxMlwNF42x3Kwx6MdxDObzOYA5RpYLSowDhLKOk3fBJov+pLgN61QfThY9CV+GbHp/aBbKHozNcmNPM3l+AlPPhHEnw7AMSg92+0HNM2KFWrjNabf/QgKQ/vU7m35AejA6uXY67mSha0J3aOwHsd/RMYAsRvQpII/SNY5lJKsdoZOJFCHMjmepAtlZdP/nP/3T3H/5L/+7T194Rxa8n//sp1ZaN+7Z58LXCGaskkkA4TnshGmXHb9jQYXO4hJzf74sF3sAHPGfTuxpiSJci5Isl/YpZ8Olvy41IfCauE6AWcU1VfY4SoBrDML0jJSHSrA9be/Ysd3gAuXDc9moFpC6wYsgPAMs3aQEACfmqA+p5RkwFX4HDGYSQzPZ9L2ii4WU71AOxJYBhA5JwceKRjv0GbrLKnSD49dwj3Itkwm3Cf2hxiV0J+mqX+yyWDiutsXdBQSinHgG1ydRymWcZLUAMNE2/YpSoS1vMhT7hqLjMyCF4uZR4rSFW6nCLa61wkORwvu4tg/Lzc19tMP1yFAy7ROWQEzjd77zHddRRC4cc6x36EQGABoAA74PEA/NuCqxsCW2FBnE8gxggq7EgEIzoCr1VemrM4q1iJF1DDAFjALKue/LFhJCnDL0I1sA5Zv232pPwV/+5V96bJ7/7e8MYjIfiKGOguHZPIexSHH7M+dqo/PS8y95jFNn1JUJpBCukfzVYRGVyMLZ5ViOX3rpZcvst7/xTbdFgXFAPDyBB5+LFmRir0oBOeZU8gxP/vjW2w2UXGcAfVyVMMpjUSdlAT4BIZSOwiJMQf6qarDP9wFGAUlkqgJKCFOqjcYKb6yO6ixyJ/OJeJ4HiITuLdvKAnytPC887+23/uhxT0hE4nCZm95oaG7Cr0WKT3CiFfGHxGSqXdoDnAG818jNTWksNt/Q/8mHH3mDdvOt+93/L7W+uYat3MusDYTh5CAAYpEvKxY9JYuykeK5gFbGn2tZJ3g+oBU3PfMNniJTd99znz87TlWvzBeeDdjF24GssA5b10iZJ2TBMZpaH63jpDQdLqX114pWc4M2z18QkFa/eHmcZMmPflgpuWFsZMuylZfYfY4JxULv+reSA/hH+2yceLGJKK+ENl6Mvw7NoG8XlY3MZ8JuGCcsoy7p1DbBjDH/AcE1V+pgEBIDec/mM5su5heAkz5/rvapHnKL5oqraIhuVzqQMrh0uWI6WSNseVPbZUkvt6pDRDoLHX2ItWyWvu6/6/VgwEp/71hX9+C2xyA9GE37E9A4O4F5DKQC0PLMAoS4ZSf3e/3Udz3wiv6e3DcGm5McmHpmWUavBrb5Det4nsNzs3HOGe+AUb5DfzG+eAisHxOW2B2uE9qie2KU6fm7EDCdhc8i39yTtsbAP/wbMA8RBsYZV+aWSzapb0vMaMAoGx/WxpSEJEwkVvaB/n/4H/91yKafBeTGAjIGhWSnX63T/f29IGTAorD733rmGqh15ux+oOu6aWEaT5Ce3vp7YhmFwXn+GEj2A9LvNDLg+X3WjiI0GEy0hJd8h9ssVjkWTjLRvfOUexIl6TIprc8sCuyGfvSjH819/ZGHlYm7RVmsBwwS3n7jD81Sd43BSAHdsjIjtPk7RdKz4weMTpSr6Lu2dtDQirIgy5P2liseincWYv4DUFB2lFCpmNEqscNOnHtZKHlmCjT3cY+xvLJgcg0LeE7RoXROXPgoHdxOXHOtlB7PSJwfSs8ljXLsoZ6Z7F+HN7RQAwQ8IJZ+kcXMYp9YUSwB3MezUFLr1isZQzF7xA5yDQqo6vNVtjhKBSsVChMrRuqJEgMIz3ds10knGpO4t7gPeuJ69wagucP7klbHlJWbDO/QY9eu3LmACPqd8Av447JPlJ0SeIEWPjsQvBVpHxYLWSCSOMb9AAn+A9gsZ62KQoqA48rD0pdDAyiDhKUPPvIb/Q0QpV1b2UVbbSR2DPFrBYzmTBNuZwBjrFO8J1ELFz7yQh+QQ2KX6Rd9x6J48vPTvv+vVSop7ltA00Gd+IOMUXQcJU/mObJ2Xpsz5JIxI8lq+5atQ/IV9KQKAuOAss/YGHCpP5/L/Y41Wjapqn4guXOMtWjep6NKPz1wUH086n4xzlgCOfL1X/7lp+brnYrtY/wIrwDwO7lQ95Npj/xtVYkiy73cws5YFxhkHBIacV4WQvp1o+qS5iAL+IASBPADRqt/t5pfgFF4jzWyPAMXLZdYbJCvnEDGYRkrVizzb/Bp5eoVdZa8QDFjyLGy0BoXNsAanthLo7HA0mdg1+qjJi6R+VnhFNr06LpVSigEjBK+Ap243wGC+265uUoQKdyB/q+Xx4G5cULVAug7Mo11/DopJfrPuGSz4thx0fPd737X7/CRa/ibbHp+Z0PG5vCW/bcNmyrGO0laXEsZJeTec1Z00y8OG0D2UIx2pTcwSvY8/YdGNnRce4L6pjoDviyV5fY/qk1HNm18t5I1WklJbLiQg//+9//gKhTMR598pLhMW4YIbaAmMPG16g8nmrkUk+YvchO9xBnz3Hu99Iatl6IDSys0sO5TN5fnE9bhagsCs7aIZ50RuEqIBPek8senh444gWnr1m2qNFBW9OXKKzhx8pTjbJ3kpXGZeFQqMRJZi56EP4x9b9Gbpf96IDgAGumd6KQxeBq3EaNPjwn6+t3BAAWIpi2TPRYJYOoxwzws0RKFekNTAJj1YpcgVDp8Goyiz6fbn05gmmVs68Fowqkc78vzEvYoqwzyRqwy9FzUOjEGo/14hIYeNFqWm+5ZCNvxfTzO4Ve+43vmQb7vcVDPW+gm5tXfiX7AKCUaAaNYRLkPMMp8QTYrdrtCQ3v6phKYemCWTmXw+p1KgBjvuGtNzMhknMEdg7xeGMZC1xOX37KTCj0944pp0xn//fOyuEwPxHSM6xhc9n3rJ814MNOPgMBM0AxS3EVOPtKiMNkFlfvAcUrsbPVbFD7KIgAl1r2nVNOQBeLrDz/k91cVc/eHV1/TDrySCq67bslUW7Fkl/tlEj+KZdT8bXX/LnOGvGhYqePgPCEULpD6nQXEKjt9z74bHee3XCWnAKuATF4kmljIdDZ9wGQSlhA2+sQiaytrm1AoioCZuJLWSplxf0IAKNrNKxZx6qL6qD+BdBbnt2TpsDC3hTEAyVbTFoub+EkrEQk/1rXwhZ4mGiAAACAASURBVNIS/A2trjkpMO3jKPVMruNZJIqwCKM8eBbWIuLVsALyHX0jZg5lTtH0fvGNlZn3uM/sfta18Isxhk4mKq9klcMD80bjhBIDQPOO4oQGruOaQ610DN8Z+CoBghc00CdqvsatzjsZ11jS4qbHshUZRfbXSjFBG+2h4Hln8wEgzOKR+e1qBqIDsME18OgdFXEHrGOxh0+MI31M+Q5clVhKaReLIm3yO3UnuTbzPEkXv376WYMUgA3tcz3vh1RKCEC0fv1auz9/qdOW7lNy1WGBG8IJAIoA6UcVswcf2TxBD/VB4XcfN5g4QZ+tLpAG6Nu6dXtVBVCME/dTogiXMHw4dOig5wFjQpvQ93d/9/eO4WSMkJ8cibpO8ZPwN0ksAPuEBQCM7rr9Do8HMoGc4e7Horpfln+elSL08Aj6HDqieXenrIiMIXUnebHgwxvCFlzPVMdqIh8rFZNlj4BKtDFXGaudu1SrU/xx8kxLlMFDkDngE5OatZhxgr61Gmfmx2IOBhANBpTqK8dclodE1SywdEuOM9+QecA77cEv16pdWaW4tu2sjQsxz8yLU/qNDQS/uZRSs0DTJ9rjWsAoPEsCJFZOwoWQV8YbC/pGVdng9xwwwNgyFoBRNj6Zb4BzxpU6qfCV9c7Z9FoPqAxioKS+ei5ZTxKGpNAhxaJCD7/Tv/NaF1knkEG+X4WXRLRzIhnj+fSTT5k/Dz/4gHnG2PGCv9D4hYwPTkTUGmJjg9bhSkiqQwFO67hH811gk3a/lH6F74S6IN8kRPE74+SY4AY2otRJtEP++jh0DBFHDku3aAMD7zYoSY5nEUP65RWSYyoO1h4IrY28Ju762kQltKnXb1MuVht66tWvh8Pn1NGEs43mgKUxthhjBNroSxj14I9qFws916OIlbuzVA4XNzrxTOb3Ho8MoK5LRC66Jq7xXudP+j2uFtTFzU7REytsnaAWrJJDZ+Km7y2jrsagPA3ojDyHlz04HPex/zw2JvYYaYz1eoBLG9FnfM98iGWzQGg7rEZyTFInRitC0qgOxIvjaCP3AejmcQOlHuMf/uMP1FYzWfNFc9WPBcoXdwI36eD8k424d/a1k7vy+xht9wyJEuyFKmA0LfXHYfU09gI2Tft8MLrQYPXfz/o7tEaYoDdCHIZnEmXiAZ4ZVASLwWRBYiHg7yjxWLPYCf9eCxBJHBT7PqbFDDcYiROsILXrrDNre5DuMewSmSxImrTQlrH/UkLiJKG5qkuZSRlXN/X3AH8sxiix1Yql47pYjU6rrqEBo3aWA9BpSUkIHc8CSLEoJmyABTRjykIO3cRd0b6BgBZZiviz8PG5rI1l7cAiBQB6Xa7LxJxwTXjOe6wi6YMtzy1pK1bNlH6hDXjP2ee2VGvBTQZzxhp6ExcaUM01AKXjAiBY7D784GOPX2Q+rka78sUDPkeR++SVZiVJ7OhwLKaucwF0gRnuRRZcCkqK1e5R8QuwiEXTLrZmxSFrPC5xuxGbZRxeoQhPKBaRMA+UnwF8q5/I3+Vm3z2pgdqSIFD0BXDqxJ1Yp+FxX/6Hfv1SRb+///0ndBjD0sGSDN8BJFiIABOxNkMPMsHvH7V6iVWT8YqVLeDit795bu5v//ZvDf75juvhC2AUPuzff7Nl4wXFlN6uGMr1yj7eqlAPkn74/htfe8QWM+YX9J+S5Qi+pGSVrYTN2gvo2rRlo2kEzEHzHbJ00i9AFYlJL770vMBmuZ0Ze2gn1vNHP/pHg2toipUfUHXbbbf6eRRDxzKH/Lhqht7LzVtudT5jYX1VG0t4yok9AFjiVqGbPuToUui9T5UCAM1YuBxvrfkPLYBR+g0fXCVBm1DGDKsoco1lDwv2u2qvLB21BmC5gB7kj7EGOPI7nxkHwKhrYgpE8BsykBJJjMlmXbe0zSGs2/wGvRSXdyy2rHAGuAKjtLtF5YXs9lZCpi08kiXmEbTmuFrki7nEexLSGBvWEMbEIFkxZ2wCAJtYx9cpZhYZ4nrkCPpZVwD4VILgmYwbx/56PguUcq2LyKsMVHlXKl7Vx3aqZJbDEhSuxG8U8E/MpOOdZdmEJtY+nnWDT8irscXLAkj4t3/7t7m/0pww/wVouc8bWMKBDh8c4qYNKAUIAbecJGY9Jcuow2KaRfqSaKM/hJCwXlFSq9z4VSd1mdpO2JU3+NqExNCROGH4eUKl3Fh7kC3mi5Ow1P9lK9b4tzoVpyxp2QTyGQ/VYBVvHjToHFvdxiAn4GwAgqMEprTRA89ZOnYAql09zbRZ95Zlsgdl/bPHf8f4NNA1OoFpTHdvka1nTNcZzfWhPVnyfV/6Pg4gV+2UBbaqNwSj4KZ37G+rUEOiHNcRO828+aIZH/C08IrRpudJ/7wxf8e4rMdqYzAanoZmb44IaWly0BsIE4aBZTRglHJVlHai3QuinzUiHoaBP111gikw2hPWWxivBiwDBrJjGIPZqwpYA2/9syYgc3JcWDo/DSpjXp7e+YwnRf+5/p6d/f+nwHNP13iwezCaiTGAUQNGxd0pBqcsoZXRTcwVz/TpGloYjgncRIHyPYvvT37yk7mvPfygFy/q9x0QGPlcMUlvvfGmFlINsog6f17B6+pWlN21X5XlKzQBQvmbrEm7qlv9NTJhDWIFZg0MZeG0dVvWAZQQIDGF6VmMvXjZwlsTH/r4PlnP2TnzHX1CGQQ0opQAbkwmFGaSWOjnORXIzbhCN/X/UI60F0urrczNvU/dv7KGFogly5fP8C4F23lOXC246QEJiactq1GVrGJxR0FwPwoR9yjuehbjlOeJiz9gBiWahZQ2AOW0E5cGyo5nhUccjwYY4BkJj+A9lg3GznVVRRNt7Ni9y8qOMWDywiPudZKF+E77XMszHBsoeari3a28CQpN9+AWjcXJC4jGjX7ZGqN74RX8Xb26wC9tMcbwIZm6WPX4mwWEcea6xMzG1Yq1BdCIrGAhXK9TXQh7wOoFz9g48TeKHgBBLDKWQoC1NxlqE8uPrf4CoN957LumIZYnroM2irjDk5tuutEnIFFa5yGBOW8EpOhIJkLuHrr/ASeSbNeZ57xOyw0JCIa3ABPa4HmfHjls+SE50DGYilXlWd997DsGgsgpYPPNt/5guu+5526P0yb1CZqfFNik1uhHnGcv/vIdcnvXXXeaD1QjIPyBvjD+KbqOdYvnEmbB9x/pKN8CZB96fAGjtMV1fG/gqD7ec8+9BolHFBPqqgotweikQJPLacnVWpvG2giSeAF/UxUAayBlp7IJ5sQt2t+0ZdtgqYVfPAuwtlUnWbnMjyx3ifWGd2wW6eda/b1M10ILlS7WClQBypGTeE+IBwaMIo/EGXNfZGutwLfjVZVgicUTWpkT0BTwQ8LWH9560/zgVSWWlhuMAuDgBy/k670P3ne/AbjMy5RMY8y9odO8oT/QyW8cisDzoBX6iBlnvN/XOCDv1APmnWuzEY3CZx1kjNesWTW3e/sOJ59FlrcrLAM6L2hdY/7QZ/drcdW4TVLbIj0fmeTEPQ4qcC1lyp0pccqgnPPmRW9CGFYsXzm3R+EpPJv2SWji+lUag3iEvBFuCWvM9axx2SATGsSc5DQvH/IhILB0ueRFssK1jMeQ5CnLedbgWs+a5UuyHi9ogMks3Zn1aLBMSo577+lYl8/CCVNYoEt6n7Z2tpKFzQIaWnLNLGyRcTTYEhgdgGl7YA/s+mz6anNiAQ5903igSjb1r96COqG9lcZqRqWET10rvQbN10tebI3HS0MIS4sZvaIEPP/eMq+i568GRnt6roaPejA6BvixgiYkLmFvGAPtxW2x5MQ8A0Zd3QPQ2uqP+vQlhxGVrhxwYm8Zzdn0Y1T87wVnDFIe0IPHPyVkf+r3HiD3oCV/j2M2FhLySX+KEb0ghW6++1M7tXH7Y/oiFP1uh4FDeOq3ysYmOy6LIQqAxTA7aOghs5UFbtfO7XNn5cojRhFrzeuypKAcKe2EgJy/ILApABlL45zAZb9YpE4aYNRWuWQZNpB8QeU9sLbhZuJ5KBaUNcWVUdJMCL5HiCrWTRmnBFQ3a2wC3JMckuuhEZcjL65JXclYgxHMKgVV2ab02ac0CXQHTPNdkgfOa0GkXzsFakgGQJlWYs5xK2D6z32ZJOEtfMMyyPNpj+cn7pN7oAEFiXIHCADSvTlo7vQeZNtyKYAIyEMJ+zACZfvTZlxZnOzi2E+frqKJKncb/coiz8Ke/rqNVpKGsYc+5mZcprkPHqCAWMiwbNJuXLAUYwfUpEA2z0aJcuJNan3ajdo2Edwb8AQfqPMYeqCR//QLpRVFCihG+TLm4TN8cQzfffdaXn7+85+bx5wAxfgA1HiHThKKErIBP7BiWikKZNBnxpX+GUhICdJPAAYW2pxgs0igG0CD+/lXv/rV3D6NFZavxeIb1ivAH2fbnxH4dF3HG2/ymBJznRCJWIxQxBSNL4t9JSit0rnejCuWVayaAGzoOniojqIkphNg+agK3GOR44hFZ3QLuAKOkuENaMWjwWd4gOy5XqbogHfQzjsuZPpPAhPj8IyOtKT/sWgD4hknLOXwlVg/1yPV4RhcD494P/LZEcvr559xoo6O/xSPkB+qAjguVdng9C+nZBGDCB9IZLFlbcUq09h7FZDRndu3tsSxVpdTNHvOKvvfXgxAnPgDvcQ5E6tLwlWUGO3Zu7FMoKtZERlL6IAuqgt43kp5cR9yAj+QMQAt4+84XcVoZj3gN8JiSHxC9ti0IT/IFyeLMedz3Cx9ZtyHeaz1F5o26DhMZI1qAPQnmzLCGBhz5hFrpMNstJGvWqA1ZxPLD52AVI+BrKLwgPWS9nxIgDYIryjB7Yknvtes7irp1Cxd9M2xnKJ1iYA4sXSJ14QuMt3pE5Zv+u9yYeLjpo2bzR/mupMHW8LRSn2HPMV6vVIWcfjg8mQNcDtWtm28OaCAv9drbabszuIl8phoTYGGvOypOl/hALRRsftVussbneZW7nX3LNAXfWoAFiNIp3v/XL3r6xYAo8SM9sBprNtn6XR7CNt/PHtj7BMdbhyD37y96vsCkbNe9f2kCH6u6a22vWWUv/EtGkO0mMvrpNd4EWsNn7GMOpZX64c3HUp8Qn4wbvU4KzyYRdv4u3zOvFronoBo1qGMe76LlRQ8Y89BOw4Yyz7eiuXLlIPB6Y+tji2WfuZH8keg3VbdHozmbPoxcwfk2jG+H+hZYLW+myQI/TmA9mrgL/cH2E0LRY4amxS8ze9XQ/+x4M66dhYPIkhR2DOlsIGpcV9Ch3cV7QxZsuhc3ki8iiUPpcaEjxsbEPCpToBhUUC5o2yIsaKszy9//ou5dbI+oZwBjtcqZpSJDp0GYrJkGBhqkC1Eog26cKVZePW9g5Jb9pvPvSdRSUqLF7y25UhKALpoNxny/M2iRHuxsPAOfbYSql8BRkwcvkf5sKgFBNEG36dsUuI/cXU5q1YxZVkEJwBY7okmh7v33OjYusQ4cQKTY0o7d1Xa5Fkn1CbvlSFacS6hB34w0eE3wBlLBnUiWdihG2WQxTiWYCQ87bgYtyxS8IDveC7j5USs1nZOduJ4zCrhc8p8TgmdU4pBg54s8MSM8oqVi+/ha0qsLFXBaoNW9Qmryb333GVAf7G5caABayz8oQ14yjtgFB4QtsC91Eik3MvZcxXzCv+4lpevE5+wpgXc8D2fMzbQgKJ88GsP+x2ghJxQSqcSU6r2J6ALHuf87RcEGnj1mf6xrpP9/PtXXlPtzQfMT553UNZKaNmxY5uBxisvv2g+PvHEEx4bwiuwZDKGWCJ/+MMfWgZpnzGj7+WWr3UCWgApXI/y36AYVNrnhDH6tkuWLoDt46omQNIV8mVXu+qcIuPf+/73q3C/QJxry2ozVOEEn5kenv3jH/9YmeCPmM7Nkiv4HQs6Fk+eD5Cm35wPDhh894P3HHsL75mPADRbLtXnSii74nJXlGoLcGAMsIwyfngK6BvHxToBUZsifsd1DB8TLsI64yoQe/eZx1gycrQm/CFcB35gQfRLcpONlmtjHiq3NUqSkBCXDVOCFxZxeEqVCXspFIvrkAzNa9YTSmgZWGnNYlygM+sGPEF24D8gHnm/7777B2CYdRR5Wr9uozdZgEH4xj1YUH/zu996vgIMoY/+uj15knhe4mOJGWUuHW2ngJFIBM8doy2AzFixVjLW8ClVMs6pTxU7WhbolBy7Tko24TwUwd+4foN5/uLzL1j5bheopw2uSRw1/OFkKoMbzROeWSFJOvmqrZcUCQ/IhB83arwYO9pwGIeswra4ahzoW05po54G/Qas8JzFOhzFhormIWO9YdPDNRTYX6ScAfAW/aLtCv04ZT1hy3rj5TnFXvN3jwt6MDRLL0YfGvi14vG9Lv9zwaj1UqtTaZEMkLR7fuEEJq4NsOzpm7pf8t6/+ut7MDrpS1f7tAPWeRZgdIwDJgB0Qnuy7hcEo7KMRu5jGXXMpvAD3weMZgxC97i/s8aoB6P9JmKMmwyS2RgRXtR4Gd3D5wo5awYKybHxija5WEYDRllf3E47kS0eY+53nLbgeF7X9Nn044FYCHzOAnsTIZ3eOeTa8T0hYLwrGQgb7aD666bpnL9LuRoI7rP/rzaZZrWRwZk18XqhyN+9CZ2dXcXZfGFrD1lyielJqRFni+s3Fi/AKM8jgx7gSkkYStlcI6Va7jNZCrXrcCyohnQQeCkPu+xVt9TgtE1eAIp39pTzwO3SLKSAV7vDtXPPosjidURuTIQt7mSDHMe6VsKMrRStBh1KxQXr9RkrUKwwEWQW+1gG+RurGH2krzwbYHZUliqUFWDLOz/RMFgLtfhc0yoMrJTlAHcq12SxZZFMbGNAIbSwiAO+cioP9MTaWPeW9YZ+QhOghRNPoJUFm/vjlmAsnJwUJSf6PQ5aC7NbpG2yW+EvABlQC5izBVjjVBaGspCR7OAs6Oa+QtH6tCPFJzJu4T1twycDABLSJEe0jXWEAxTulZWI03uIAUa+GGfeGRNABm0xHpwpbh61BKetSmyyslb2OoqVeEX6GHdjwCx85D7GBnrhC/3gbyzJHNMKmKDvLr4uEASYxILP74mPZoHCksUGKtao2txcNL9TPgzQhrsU+YAnp1sYxa233uL+fPTh+z5+0xY5jSFgFF74KEa1g6uf58ZNSfsV51wx0sgfsgwQxbp2s9z+jBMJHljY8BIAQr+pskK4gVlsvbnQ5i+JRK6hqoGDRpR/VZCoahbw4Z9VE/g//af/6P7eKNcqFuKtW7Z7HAGGZF7Dc/pHlvxPf/pTZaWv9nfwhuciM4xBEpoOq3g7fdum8AO7xfRyTKncjJVJXbHVmwSGPP+EMODRCrnJAbYJhYib/Kab91coi9xoAaMONVHRdF7MQ3sF1EP4zN/QQsw6/GMewMu1AkZYpkk8hA+AJINNlZJylriUELLOOMHnL7XZcqyq6IycsrlkzHgxt5mnd+iYV9fTlcXIyriBaErGVAkrxc/rWmSWcXv19dfcHjTQ7ySUcWhIrDoee7nrueewxsGHBmhhhm/ZJGPBcaiANnj02cmNuv6i+lRJTGUpZJOA3J2XZwO+MJcMeMUbn2IluYHvjz76LctBQo4Akrb2CxTacqlY1h5IXNssnqtlwc2GkPd9svQn9p7+4/ExePUpdKsnG+TTFfuLhZZxaOGI3gzG0op1lL6tx9q6ap3K222SXB6x7DEPkZHPTyjOVuA+Hi8SSel/NuKMVQ8sxwCs19dlFCk9Ha9ddOgsK+tYvxpbjGJGo++Ydz2WmAcmbc2clFri2p7fYzf9pN16IM/t7+8to7MxzXwwSv/dVvPMlYGrJS2F/nZcKm56eII+DqZiHHP4AyXueBF24vC1UX96oNnzJX8vhMNCX99e7rExoxlA0oeEpQG+LRPikw092qSv1ilxS/EQShdxmAT3kJDncnlNIKHTwLSPGcVN36PjWALDiFmgbCGw1wOyPoa0Z8RYaHsmjP8OY3iPkPTIup5XAz2L2VM/NGEYSmg0sPvn0DPrmuF5TVgdrNuEHoYnxqK/jr+JGWURXaeFsI+Rol9MfBQXCy1jxmK5W9YrdvH/+MP/UVZGnZxhUCEFwYJ7ndxDLKCA7IBlu5h0clHtaGpzgFA45lOLQiX41I4kRfjhI/QAfFG+ZCnSj8R/oRhtNRAYLeVQrmjqYgLoUJ4stAFNPCuxVnGd81wUOoscLs8oOK6jLZTX9Xo+19AmwmsrMpNTC70BpCxDjDuKrac/CyVt8p8+2PLUzlLnWhRCAL+TKNSuy+RoEQYQc72THSiZ0wBhJh8xvuGH+aC++GQjLdr8zZnx9B2AgyULcBdrj932WC9bPwG+jCEyQiJTymJx30kpKdorK8ykvFXmJRYreENM7oMP3m+aDhxEniruEuVdYL6sJfTPJ8koaQElCBjFBbpRYwVNZ+T2BETaqqY4Ru5FsfYLqIt+O063rJXIJzyiHWL6+D0xrLcLXDGObHIiA7aMqZ+ADhLR6Fv6DxDCssgYMC+oYwtYA5DxHOQcZb9lyya7v7EEozB5Bs88qfFiHlCTkjqPyKBLRuk36IIGxjQJJGsEgpBf5IeQkFtu3ucxO3H0xNxf/MVf2O3O9SQyYX2j9BNtnBboeEhW4Os0xsXHAkiU9eF5mxSjy/OgmfYeeuA+f8/c4zO8AkwCpgJe4CXHPv6Tagjvu+WmwXpHmABySj/hM+Py2ut/MGjcr1JGgGDGiDm0UQlYyABzA/lequP2eMciiIUalzFW6x0af+TwpMIY4P3mTVsd3kORavrJSXA8Cyuz5baVgMI9iOzBA0APllHWCcAQoIiz3F0cXr/Be/5GVrbvLOslYQbEYhNXmVqgjk8UCDMYldKCvluUIJZKDPTtzjvvKouu17ayzsBPSqkxz+ABYwi935EVGyupx1zrUapRcB8lcQx4mseIZ/M9HhP6QcxwfVdueNbxrN+sfYc1d5hHrH/w+BpZemwBEg0ubq9SW6wbGzdVItWito4jV1jY77yzEuKQA1vKW5UIYpaZYxtlbMhv3lQ3Dw8n8TH+6AOet0FWTH7nHvhMLDzj8kk7HY7feA6YJvOPecUpeUlwogg5fYQOCpNzbv3OvfJiCGDTvzreeKv5whyosCT1SfJyockB90NPQMUscNPry6yf6Che3NcDkrHXc7bOngaFPZgMGO2fOQZkfM762bfv67qY0bTbWzLHYBT80GMkrAnVTjy003iE580Co4k9vabFjOKttqVQ8mU5bKWd4A9rc2JGAaPw9AZtFhM2EZzU051+jvs9xm7pc4/3psF3hXX17fX8HY41bQaxlcpBWKGSYdQJB4yy2aUPVI9JeFyArTcmvWWU40AjINNgciwWswFfv7PpQW1A30LCdjWANwaXBlPs4pt1qmcclgteefZCQHkCVjuzcEP7k98KxecVcJfBnjVRIqwsYhn4HoyGp7C9YneWeAHd0jJJMzAIFt+zqO7atcN93bdXR/VJ6eH6/K//1/9tJYYQUpA64OuSBpxadVmwB35rxwE9X2gR9oLQdigsCtnp0B8vsPp940aVbZFy5YWSvUBSBLXsFFcEwIE+FjUM607A0uLkWBG9HC4gwULpoIiYPNCf+ELa4xlcwwKepAAW1YBDFDy/Y7kgQ5I6exR2vhT3sxJfXP5IC6frocqqVH2t+B9ecXUhK3ZRt8LTcZuj1FEc0GOFrcUXWinZxH8sfCzouB5RdCwv8CTuqcgBz6WNvPi86JpFXrzj2kLxYiGxFUn0fPjJx4PLi/b5Dl5xL/GLgGGudTKWQCJ9svLXRoRXShwR8wYogXfIw+HDqnsoV9z12lHbbdI2G2TJcy/gaLsKjtNPPu/Wc3i+Ltam9Fq76YljJFs3x3vCm4BTxhA+0Q7KLW47xo0xpUYnICGJTmxWuP6mG/c5dhO+0o+jsvjaQqQSXYwNFnSyjslYx8oEuIanu3epxqbaBcwjZ0tFC5a1Q4dU41MgBWVLez6tS/L3oQAZbtr0j++SIBYlFOs2/KGcDWOMdRMr7p7dO+uUrbMXHeP5ok43ow1kGfrxZGC9JhSCUkPvc8Qiloom04k3pkQZY4g1DFByQcXmCTtgTjOm0EwfOSYPOSTLnwWa4uIAjl2a63EfEgZAWwAXxgI5elonN9Gve++93+NPG4Dz++67x/Ly8Qcf2rp4/nwd4wkIA4x+quxtxn2Z+F6JcAWsOFyAfp3W8bsnNa+WLltiEAcQplpA6qEebuATBcl9WP7DY+iiTcYCcISMAkZ5cXIRMuOTzDguVHLCZgN5qpJEHHmp+EatZ2w89t18k8txMfZ8f78S0eD/KdXp5HpkhjFms5KycawZrJdsIpAt+AcYjfwCJql/yriTGJk6v8QJEitPJQL4WPO7DB7UbwWIQYOVu+YIdMSbs0jGgOgjJ0WpXfiLJcsgXnOYPuzWGs4aQB3YlIqjXeZ7yrQdVCgUY7xC1iQspfa8iNZjWqN2797rmtOfHT1WBx/oUAPod8iI5gX0oKmo9EBZtcEaLIVkj4PGnxABaHGOQgvN4tmMGWCUAuXr1m/SRmi/rzmtElfFDyoM1HpB1QVvzttJTwHEiZ/tdeVCetJ6qLnTx1ij17ezdPeg1zsLZQ8uEzPKs4MLQscYXPb6PHq5L+00vs99a7H2w2LfFbVPG5PfsKJeHYzCi8IyhTMCRh2nrA074Mwx/g2Mci1rDfWSKwyvPBfUL7dxqem+8GQWKO/pG+ObHoz2m4Tw03LTjGwxjvT9pr8GnXbxXe+qJFTZYFMVz4vXDmqPNoMWbQfgkiOQl+uM9kBuvKuZhaynBajVZut2H0a8I8vjQmAxYKxH47m/7/RYUPOZTk3/VmbyHrCm7WL2wqWd+oHpBzADM/6OzwGe0wI5eX5+J8aD9omlY3G7/Y5bK9ZQ/5j4h1RsngVhlRKJqpD5lbldsmZ8+Mf3HQz/yssvz42ZkwAAIABJREFUO86Kl4tJt2PjvlK7WGnIVmOsWIBpDyUXQbJbXrLCIp1MVegCiMQS5mQIWYpWLi/LI8cBUswaoUfOslAyMWj3C1lUALaRFxZKx5pJEQ/AUgsnNHnx0wRznJJ+JzmDxbRcpqqth1tISg76HB+LdZJsPCkNzPgeF8VYOdZKL5Tsm2/XMZL0I0lG3P+5gFAmDYt0XMLQx7WHZJEIOEFZbpICBjDBeyxYLLYoZRQJcZ64xa3M1LbHj6Br3Hbid1zAPJ9sU+iL+5V+xsLA9cmk37Rxi685oNqVyEJkl+/I4E34Q9xl0AswIouZ36AVCxv848UJO3F/GCy0+FKUHHJiRaD7ADBYxwA5gD9AORv6t9951y5eFI6LyKsPyAt95lo+Y4GjHcaPvgZgw9u3/viWFRjPZpypQwltgMnEpsH31IskIQXLJ3RCH9nxKMhXXnnV198jixjyAUjKZge3/wsvPOexxOKHSx6LH3RSXB4QkCQTgBG08IprN+EejAP9BHRjpQXELledSR9xKjczn5mbTrDZvEF9e2co2/WFxvuxxx5zvwxE23gjJz5DXHOCd4AV/YEG+JRY2uOqh8pzCcXg/hPHj83dcadOctIGyDIscMB8SNLWOskDG45LAjOM1zsK04GuPXv2ekyY84Do+x+414CcwzBoGznjRVvIfGq5OglC/DLA128ojPq9ErmgAXBJ4iQyBk+5NuEOQwKm5iTjwtyhvwHlbFL5nkofqUd8/PMT2jDViWzHBKic0KTQEsaZTTxz5MAnh9RWbdwA5Xzn6gFKjANswzM2XdDC+FGNgbmC/ACW3v/gI4NR+J7wGuQ4cnBe88OyobAF+ss6DDC+XoqTjQJrieev/tEXxs6HEwgIwhd+Y11Yo2dCP4cylOegTtEhRpyDSxhfJ0A2CxcJpsyDl156wSW+jh+rTWWso7TFppwEwtWEFeBxIpRHHi36sVLH2VLDFblMhr/jtcVL+gMf+Ew4xR8lk2yG4DMl+2n78sULHrvdOznf/pJKfJXRAZlM/CYJVCdOnlU93QcsE9TsxWJO7eFzqoRAXy/jem2bBviRzSjjZ53Q6YDowLGhibUjujxhSb1OHWOFAZzY8zk/JySbNt7nA6i6e6ChA5M9xuCasSXR94wspfQzz6s2p0tZ1tPG59NPgHHf9wKiE8OaMUoD6ZwAhpfBGyPtuHm/Vg8vAAoYLU8M4TcO15L8Vh9ayUY2Tg33hH+89/wJT8b4red/LJ3BT8hkXjHypN1+nKnfgVxRX5SDHXDTYyIiFhk5SXhU5CByA/gesBoJTP2Oou9IgOL4u+nOFlMyuBGytJnBGO8i8nsEZAyCrwaQx/T0zGRw8poNiAvc5LfecjueROlL/7xZf48Be9rv28YCwAugyW7+1ttuKbCg2E7HW148V8pHJZawmlBahXOmDyuD/l9+8s9yX8t9KislCxE75ZUyhV9DDNMi7f610JxR9nSSemIR5fnhP8qORQ4hTxyfLXraBTtRqJVU2iQrBgv99S27LwAEQaOtuHy+0qTi83kterSDwnRsovpQJ+WsLdDaXFoIMgoH5YjCRcFwD+7PyjCtQHsSgmi3Jly5dFhAqf/Hy3Fqavv02aqbF5cRSoQXiV7wn0QoXol5TQH5nPgDHSjFvVKotJNMX+i3+7y58+gvNNBmwC9g2UC1AWHHmLXFHgsCY4Ti4zv4F8UDDVj+nFTUskCxmAN4sRiy2DNJGR8UPTFpfM9z6E/F1h5tiS911B+WF3gCDTyzrDFVRoPxAIiWZXjOoJEx4PrKjv9i7je/fU4g5kHzijZSyirxSMgM7XFP3Cw8g7YAA8dUpxUXNH/bdblp81AjlDaQBcBJCrijRLkX0MfY3HuvyifZFXlFYQcP+oQpgAWLLbxjngIYXn31FYMCLK4876yO8YQ/uxWTGZm0ZbhZnJOwFms1/aB/jC/AGHqITcWQAY07lK2+R20xN514d+GM5ZSsZ/h84769ltc35C73vBLv4BVzGHDMGKekGc+mLZ4BjYDcl1+sQwT2C4gzhnhISJg5/OkxW6mwACLXTz/1TGV5KwEIOpZpc8h8+OC9Kl2EWx8+/H+s3em3ZkeVHvirecpBU6ZSqUwpUxOSEBSDEBJDGRtsaqRW2ct2d3W5yt3L/ff06tWf/cWrqfJQTYGhqoAqDIgZhEASoHmep8yUMjVP/fx2nH1v3Fc3EW73myvXvfe858SJ2LEj9hN7PHbkWM3JRZdctO5jStvcWmHrAjhCW/31dx8kzaMId2Dp4YcfXc9kAMwYPzDa+Ubbn1KezgKm0QCicWvnXgloMU9vJB+m75/IfoXHem3uyj6Gr1/KPoFGDruV4iVj5n95z933FR9qo8pdivIOHwGjiiV4xsGsfc4FRLkH3WlaH37ksbXPfe5zpZE21/qN30pbGf57JeVj0dHhAR1OK5NzQHF+mhu+mNb2aZkPHzQwP+bGGrFHVFGDPKPfwLN5HD5/HMZHsNOzCS41/zTQtZYCuvHXvffeXW2clfZpjfuAdXrGX5kFAj535Xvt2UspCNBuRzT42jWWKuWb/aJ80RftqPzBaHZ2QKv95NXMA7rQnHnHoQSVFXiPG0IddDM3aEj7Zq80V9K6PZe0Unv37ls7cPDSxQc5GRKSy/U0ZYYTUf9waIwv+aB2bENZ5ZaAFcDJZyvZ2de3AqPub/k4g6NVHNDPdluNF2aZuxlkbcSQlBxelAktt+fn3g2M1jsD/jbfN2TBxmdzOdJVwDvdWO3MYNR3AphGukW/BeBnfsz78AsfioQ3c3gCRkubGD4e2GmAOG523jkD9H7nTOO5XzMualC7Op4eI19j9zeWaAt1Y8Oh/dSHUYWJv6j1cUrM9PpkjbcL4hwD0gHU7TNaY+po+lVA2h2eJ29mmu58E2X95LNM1PEAbrfXA1w9+ay+Y253HUEvJ6aehM3PvLMi1MwQW59sxh2rC2Hzc8f/ax7T3E4vNkIA2DMZLx57ocx1hBVzpvyANqUTUgkIEx7L935uS5Qn4HpTUuY8HBPctvj3AC4vLEmjbVKY4I2kcrKJ2Sgqpc/iYyn6tkFUbcphqhZK7kUzm9s5UavXgg/j68c5MRkNLUpMYjQJ2TRbs1ngc9GcmWZMVqf0CGzv8FxvdK0pswESmrQVNkVCg2CkHSMU0QK4cY9nS8ubNtv3szVZhFkJjdDQQqVBrko+C+B2n+f4RNZ4smjbd5SA0ldCpbWHNnPCQjQq4dM+huhS+TLT1wbt+jaCASKIs2WgR28YbT7vTfPJaJeZwQHM4ots1jZ+ghaY5INV4DtaZ+2oWd4uF+hn8bc/GmFJEDT48361y0u7ef6ukS/xjKFRQ5PSbkcIl2a3/I75G40cpbSr3W5pniNsvhdhvzs+YsyE2qj8iAR1hBk6obd7yzc4bZdQD31c499Kc7Xvkn3r2lzmyO+lAg1QxKTPh7PT5ejLz6Pd/60PfbDa6CjlvcnLiDYXJcDH3GoTH6Cr9wCe6OJAxpXA3+j18CMPjmT/Aa3j8DU0BK8m6l37HaBmLOaqcmMuib2Zg/EssPZCtD+dBcKa/NUvbhva51/9cvjRBQgAk53b84UEi5VJMwdGvK1vQHStsdCuqgIFFKA3VwB9xX8q8zDbXx5Q67qgm5/d+vNEScevM0BUKi5zcNO3v1vg69zzRyWnsxPYVAFW4avR58sKhB15NsF+uf+snWcVvxp7a8v9bqy+B7zXtdbL4bDcHdJf77n77ntrPJV3Ms8BTOjSbgW9n4kSRyfm/OFT/ub6gasOmQGh1gizfh9OvGfbjm01DuuttIJxB7Kv7IjWj/Zb0QhaQHNdWT0qqCgBTMnXin+0oX0AvPaHaIna1ce6+NUdd6396Z/+aZn4/Y32xoWX9fG18EOl9lqKRbywpEoSQFrrKvxv3GcEJBuXd0nd5f3o3BHwz2avLotGwKjx2H/1+bSkGqsDUKLNtUMT7AMEjiwk49C6PbxknmRnwJNnBlT7HIrP+Rn5jqXLQfTVWJwa/KDnnqTMcv9z0TL7OERU9o3sH5WSLJXxKqDxgftr/eyMRta+JQt1+apHM+x72Qy63TIDZ18CjPj4vRQAfGVM9dKV0Y4Co9ulBstefCj0Mr4LYpVri0lp7xrkxWI1g59VKTmDoPp9CdicgdLxJGsDHt83DpiB4er3ixTf1J8ZjK72ZW5rXfYvmtFuhAzeDDAH+N6Q+Uug02QJnjHNZkXZxj7V96iIB4xWakzKlwC60oqWdTkgk5k+ezgw2uB69K2takMj2mP5dXhtM2gfrawGdLeWd729JfWUZ/uw39htfU7SDmUCmabUrFLip4afiw+zP7f11f7VtOt0re/QjPZkN+FmcPebglFtrIK5GZDOE1REXSbveOBzZtCZiN1mX1tVQ88VEJpYPb6exOON9/8rGO2xbzUW32Eum5XNQiqYzsFJ4J6ePJWE0/kxC9pcnn/+cOXCo7KRKPvHiaBnbj707KESeMrH2UxO59NkwwkYdXKuU//ipzHMS8OHsLV5/Mr606ASwLD5+fnsM08NVXrU6iNYZURki7wssJz5aq1BBcosJ+M2R3apSAzYws997S8HoAFPhB1hIo0NOtAedfAFjZmAoPZHsul2G8C06/pgkwVGO8ep6+0/I8q3xp/++Uk42YwBnv5UKqf4UerHW+mvPnjevfqEPuamzZfNR+VnGqGKT7zT8+4nxKpUYt7Nx7UCKJKPsbS60QRWgEjGQkNC21BaqiVAzEm3TGeLO0MnB/Yuwq61kgS48TITM1vbJCsJeAJP8FdXoTGH3i+q2e/HltRRwIZ5Mc7SWsWc/t3w1sdu/ES06i+X0HUw0A999TfQTGBr21j1pUyYS5oamqsbP3FjpRwCyJi+Re0DM13FyaEDX6Mxul2SfJ1dc95h4O677xxm/iQzB0Q7uKcOSnkvYCFdk8PcJz/5yaI1cCEZvXfed/+D9bx5GL6FOZBk3vXbOLqKVWurXQc2APo6SBwbKXuqNGTuvzf9kcfymzd9u4DJrtAND/OjNKajmX/0k/u3Au7CB+4v/9XQT9vSTnXgmHkz3zf/+CeVBQBIQQ+A92t///W13/ns71ckuEAdH6mtgJhzkh6o5vL8UY1JVLi/D0aDVRWmji4g68S3irZDKxfwV/59w4fQXDrQoOmofz7KENf8LoD/nrhpWH8dNIjHOnCq68J7Tjq5Kmu6rDvj7cOvg8kD9w5+ezzlah1K0Mq+cnoO1e674+67ikaXJG8y/tmedSHZu4pS5wXo4onmdf3jQyoAqHOvom0VL4jA0641DNz9PO4dKnZZF51PWH/MMz6gGa2xxbLg5xvhK/SStN94zg4Yqyj45Oe0NzGpc63YG5cWdGmN0+ElQPPZZw7V895Rh5z4bNtfVMhxL7ejAmvZnV03VqAChDFH8iL7nJH7ToqgPpp+vRb+KA1SxuZO7fR+LgC1DtUBJOWOVMGJ0ZplfzZX1vEIaDqrtODXXjPcv5RxrQDWyBH7yAVZI9qs3MgVKDWyCpyVpPeHc+3iiw+s7YtJn9uGWIHzd40gS/Lh0czpvr0XDTNxnvF812zvwKRV+d8ytoFSf78KRmeZO8v8GcStYoEZD7zz+c2a0fb57PtmPNNzu6nvK2BUIOYMWufUlQNQj94dbxzr457A3AaQLShWLmiyc9ibpfzCj4N+A4w6YL+ZeS6+WFJEbgSIb7gxzLRunDSPt+k4Y6gZjI6+buRtLQC6BBC2YqsBab+rDgR5TgUxfMNnVFDzabG4Dnk4gv3sAda1jzY6uwLN6DoW7NRO84Sv/r4VSGsBDfnOJ4cZZM7gbBWV9zPvpqpvjVMz9/yzBzZrTCH7GQTPz49xbaRMcN/sc7rVOP9HAKq3mZDyScqJ3uJWzs0GRQvTjvi0FwRfJZnPdiQYwM8H7rs/Zqy7ayM9FuE3oiCHmYqJnhZNbWFAy4RjZm3TYJyyVAJap282p/aB6gAmzzz73OESPk8mQATDnBoQR3C3350gC23YDFvTYjyibYGV/XySMsbWatiwjLMjmtGvkqHnXTQNhDStkH4SlJ6r6NuMvwFEtZFSdQW+RUxnswTqtNF9ezVRzB3w02mnaoFgdGb+LFrttMmQJs440ND/91xzdf19LG0TSh3drX/o66f7gJTa1HFO7m8NloXV6ZPK/LD4EO6KBqF8gRfQpw+leUtlpaJTwKhxtT+v3ztSt/z5Ms5+Z/ehDglx80A/7SmzCfTg353njNyAKnUAvecn4XCZ6ZacoYej6aCR03cgldDXvjRhF0d7xze3fciAD+27D0397X5ADK/yHSVgfY9n0YCmqnI7xs3ipwn+MbeA3l/+5V+WL59xEt4EYieHN8+7Lxz1sSsCmLvJCcOkXwekgAhCxIHFOP8h1oF/8cd/XPMKxJmv06MRNqfMQrSR+jSyLzxf14epc0TTo0VFOocv0RCdrD+f9r2+MNH6+oheDk7f/9EPq+Y9Py79/1QitvErjRq6SKmDb60Z2l/0+vKXv1zPAslV+nIBeeiiUpb29AV9gMvvJtH9//a//u9rX/6br1SQYKUyWnyozKv+nxWQVIFUyyH0iiuuLC3gGyl2gRYvv570VuVWMw5kDh0VQFXBSqMeertsGK88umjlPzo/+ujjtb662pZnOs0WOjafnpNqQw4i1hPQ5x3mqi0jDs76IOBGH4wfbc4+d6QU+9HNPyl3i72hc7nzBNyi91NPMm+rQjToad705fxkJ2jfcu/qlF20SNo3B/jAPf/u3/27tfsT1Y4P0MwBiIYW/fkW4zup8Ya5fFTKOiX0tkedE/7x3ksvv2y4awSEarctF8Zkbvm09/pt2YVO9+TwYr11YBDf4gLh4W2p18q6lPEr4zg082vrB6dSAkTJ8HLmoSw+AYgnLkoEwUXlIhVzLBo7rJS1aNFwKq9qPaC7769I/x3mdufwor9ht1rLpyW4cfD5CBxT6c++UZlTQoOTTx6gAcx5z1VXD/Nvrp+VMqHuAUbLZza+rW0hqv1ucduKWmlLv84ZQ7QMLlC3ohk9HliagdOML1r+b4UnBpjabDa3j7Rp2ferYHRuu9pcwOg6GF6KxTQgbfD26wFxvamGMOMHbRQQQwda4kUpV3EIoX/hhPzGBYw8qYI+uZcr1hsJGDaf3CMq6n7JnqNsaLc1t3s8OvX1pm9aW+/naGdzBamhQR997v63LESjikfJBaCTjAZGaUaB0Tq0vzh81Puwb3zlbtCfrcqBrhKu/561iz2QGWQ2UVaZY6uTzQwa58nYCrR2X5uRV7WOM7PPBG5izv3Z/OxmMPrfezJbncxfdyLqe8vEi8nCRDdn8yTcaWxK+GUTtinaeG75STRMSQlTJt5sal+IRghTliYtJ6NK5RSQyeEdEGVecaJqAFjMugTYtOay6dxVRYZWcwQbEIx8RkurlrymElfzU9VGBRwFiJbJPlo8gKk1XO04r60GX+0j1mX/muFsgK0pBWBoTdq/tPMEtlmY8KjTP1/WgNEKSIpg8F6+k7U5Air58KnzNwHuZ5/UaEb1XVS3dkobkmtdGtM7mV0teON8PjRo30+HAVqGrq5U7hW0COW/M4IPnGLbfxJI0S6TbAtjvl6Em/7oa+cadWos82Zqh7d2t31T0bPdH1Sv8GkQVSa9fM8njbAVpAJI0KYrVGB8HEKfjiCtAIeMy/t90E7QG5qiOTpUztPMGzpcGnDwxuL761r7XrY5vmp/hx7Mrl2BqU0t+qc9Neb5TN4an8ieW8ABGAHK0KgBGDoDtMZ/4LLhptJ9u/uOu8dhaBkvsAI0cuvQFmCLnpWuKIBp+46zSkOIf9HCnKIhzah2vaNS7yw5aYECzwNSHZVsjjqJuehnfQOqAcrv/fAHBWIEfqAxmhPKkr2bh9NCU+9rkzyA881vfrMS7/cBC9hAU5rj6z/y4ZqT5i8+oE/Hr+8TH//ttZ9Go3wo5v/i/0SX4q8T47YD7LwZn0R0APKArJ3RPNNAn3ri4IuXXhuaYmvafAOofSAtn+HM0ewz+lp4WrveYV4IC/cB58aHJ42/rS3a1cbOmNvbf1OQk3u0gTZ18InQNtYj8fkF+lzTr3NSVMAa+MUdvyowzqxtPTP7O+i8kAAa+09XOvIT3wAt3DravQQv+l1kvj6NoMcjdaj6sz/7s9KQ4zX84xADjOJ1YJTm+vaf31oaexo945XvVDtnJEm3D/A73DWGX7s0SD4tfxT7MD7R5XgWz+F3hwy/l5WlwEZKcmZtqNRWh6wA0goGe3GkqDsnbhd9UEEn2Q9eKktUAAmLd8y2ZeHKH3UYz/fm0x7sU8FZoRHaEvosMGh26cEDxd+Ppbys4Lu3c3/t9UtwTbl0ZA9/g49f+L7dWE5K0RR7zuOPPZn94PKk5YmFIP+B0KrOFtBjLo+l8hf6o11Z25bsA/9/gdEGZqvytfHH/H3LftdaY9dztRUYnTWbW4FRz7acrKDZ+bMEQG0AqM0B0Kv4ZKO/g87d777egK4Bnv4XuBSQFKIWRsphAAYARtNABco1GHWp3CwWMBqO22SmX8Ujq5jrHfSdwOCQoZtjbljwms6lBV1A6SYAnOtVez6KCn7IZPUp0fQP3/KR3aML03SsxDomm8HoX/31X5Se93ig6niD25ivd0aXzRMwM8JmDeZoYRWIzu/rwc/3HQ+4brS94QKwOq7RrxEY059ZM9rX+h0zEN+KPvP3q6C9J6s1tVJtuKa+PPOkjcOmzLFcBPhrOTnz47s4wkQQxze+/rX1BOo20CNHRv5Lm+SbaeelnJTKDJXAgfbv8zfBMcDOSH7OnDMzkTHasAls/Tkz0cQ2uIdTAYaAeTl9KrAa8FTC7uVjifRkEjx/TSoSfenAkjpdZ9Ps4AjCilaD8Gy/FwvNZgwEuI+wJAyZ3QAcC8tG2S4F+lcayUTl2YxthPVd+mN8tTFnk6VFIEAPHx7+ckcXkOV57THTD3B2agkR/1tLVD6kAW3D7Hy02rTJlrkzwt57fdqXUx9bm0kz0+C/ApFC/6465V3G2KC5o5GBiDaPESrly7YEOVl8DR476EYbyi32M+aXBohG7crLLi+TJAHugDGS6x8pwVtmwRxW9EsfvN984Adz4Dk0AfAuWszUr6UWNj4xFw2OKyo316S6olVtFwD0ALDwh7kAJg5GI0O40t4TVgACzd17osHrDATaVaMcjUcE/eWVT9W8OQC1zyP60SjhS+8BNrUFTDDFu975YDtaWjYA/cPD+mTMAzTtqTn3Pt83L+E7gNY9xoge1sIV6ZN+tIaRydN9ykTKYYq+JZQDWMrnegmIOTfgCE/TfurTZ1OhCd2MxfWf3PyjmuuPfPi6dfcP88vS8UpcZ2immcKeSdt1OMwhDL12BVAY8/NJP1QJ3gMypJ6SUu22225bOzfJytHj5NOHr2oHrwFyxtiWifalLn9nAV6heecDNm981YzNmnBYtKbwoe96DVsLrWHTnvfbw/AY+lk3+A7wZwav1FVpE89J6cJk/2iyRzhIHX7umSUF0hnVzzdeH5YTe4Z1hqc+/elPx1fxcJnL8ZQ5AUYdioDR1vriJ335l//yX9YBwTzyha0UV8mfawz6ASiKZgf+RNN7r4As/Nlpo9psfdlllxbPMdOj78hc4uA69qI+MDm44AMBdfi4tJcOe1mL5c+/ACUBJpWGKSjCuuHT6Tl9cJBhnj8G5PLHZnpP1oyhQRzuNMqlmg8fmTXsJWfm3kcefXiMMwoJ9D8/hyVV1aQB5EpxcoBNmdmXvNAi/vGI/rflRiL/U09NVH6UDtwP7Inv/60PpADDuclS8WK9/8ILR9EOvrLeN1y42J2G7M4yqM+GvNtABi23GwBupRmdn5vlbrfScncrub8KUAeY2gwmVwOQZjne/RrPLdrKCYyWTI+86+9HnzYHMM1gdHMfN8Bo06HB3qxpdBiu54DLJRMDmY3GJ2ZfoFxxwH4rYK81vNbyibEkVf/S3waI/Z5V3DL3a/PsSI+6GVx3aqqmkz7NmuUG5cOnNWnDwg8lD+I2JgMIMCrI8OTsB+7lBkUunR0LhHUsf3e1DZeEeep3//ETM/0qAJw7P58kGvDNjNJq6+5cT1zfezw1/FZtrTLmDEZnQjexV5lx3DNHum2A3W57BqOr454Zv2kw33M8QDoz2zvvH0E/nRfsoZj6bCgADdoQdmVOy2b9mWzC/EP5l70U3zSbcfuI0ILarJjni/myHRC2p+Vkj/atMWyaHIsZkKAAWHpjbHp2uhZ/i163Kb8evxTCJ43XTyeYuj9mC+3wbbIpWZzlIxWmKj/NgJnejGZAUMEGS0CT9xMWhBQNk78JH/0g0Br8tKnc92fEhxDzdnL71ux28BBadP5JTE8ziA42bu1Jqu13tCK0bP7li7bUn5Y2RVvSvFRATIRLBXbUNjvKVeoHWmi//aX4rOmzfpV/XQIg2sdHe2129jzh5dpIPj1MkB0A5XcA4JS0X+bf9LVzGRqHaN8ygaT/6EJAMoEDy4APTaD73gq/E+B1gOCrtkRbehZILh6oE+pI0wOk+P3ypfb76QmMa3DZPFQ+pwGC6E/Tbezdl46oZ9IEXLhvVH7SLDuCDiAAyi6Lb6P2PGuch58/VDxgziq6N9G/BbpioqVJdY1wfjJ8oT8OLLRenpdSSb8Jee9Cb+DE+G67/ZcV2FQAL9+136Ea9pUnMfPQplY8Z84qtdBCL99V8vmA7vKJDN8W6JTwO7/bPPnoOkzpg8o9BU7CJ+VrGC0AIf2FL3yh+gH4djUy8/7Vr/1tAfrtCTTpVFcVeJbN+lklRJNex9jviCle37Zvyzsz5osPjEpL+vZ6hBGfRHNh38Yv52wfAU5vnjB4swMH8YWKTubGeu19DI/X+qYNDK+ZK+N9IRovtOvAvgGQxrqrfSFtl69XzHf+xjvWCmA5zIUnFOiz3oDw8zL+EW0++AHOx2ZRAAAgAElEQVQY1V+VxRwq7rvnrqInkPToI4/n+ZHqyUHJ/gG4/s7v/M7aI9G4OxA4THk/3jHffL31u/2CWTNE05sfoF32g9Ia5pDdlovO+1qlNHP44fYgcBDN1gtrRBtlXV+ewxWA69DfrkrGIiC0rQfmxf/SyCe7QfmO8kMP7Z54/LH1QyzanB33Bt9feGH8xbMHAKP4En31c8+eveWeJQZAjlQBqmiuxnf5rC+H/U6ZZ9/CV8o1cyXYGe0l+aEIQUXT51nt7U/5XGnfiEP9oCE21vnAa29R8Sc/KpD1Z7fduvbP//m/SDqxlKYOvw4Xrn01br781r41Wz6jeahkeDS5s9xelZEtc/onM21rM1sp9G74Y8YK87tWgdX4bnMFJPJqBlMzZjgeGJ3vaTC68a7h07sVLtgMpjdSLXWfB2gcAWr9aTdHYJTMrTUa2Ya/KodnDp/AaFTaG9pbSrXsQEW/yOetzOdbKQFbTs/4jpl+85xtDoiirW0A6rkG0o3B4BHPU46dp6BN5FO5DEoJmetHnx9ZQiizStO/+B2Xn+ziTkfiFs3/ny/+ZYHRJtAqSGzk/w5EjREh+sXhegY8fe8qQp+vN2HarLzafn9fAndh/D7dt+nJhL0T7I5F0gBxBs7j2kbS++7zzOAzqF59drX/3cdmXhPV42ntGufjEUW6u8AAYdvJom0MDz6cutTZaK++/Mq1XVKSxLzEhPd6ck6qbywBsXYxKmHQbEwtXpOZk7XNYh6DdyvbqX0pQWxurq1qgct3VKZTQiWMP+Z+5I+rU0ye255TNjo/9MijJaAJ1fJRzPdF55h5y6y+zEX7r/nbfQAE4dWuCLQbLSS00dGq7ZfZPKPvbW5F5xej7rcZ6gMhYVMjeG+55eYSBF2RxHPlp5VNkhAjkGlsCBpCr/xyQjc/y+0hPlWE20h/FICRRVSayTzboLs1T94tkKrdDkooRXPRa0Z7/bs56VRXDcz1Qb7Fpm+ZccMbNHIEN9BGS15uBnl+BCAdqzEAP2hHiAE7wEb5sC3l4boYgdQ7lcIl46fZw3t18IlQ8/vjjz9R2kWnV+94Pb5prdnGQ+7VF2ATHfW9zJ0ReIQgHizNaoCR71rD3mD9ybRfIDX0LPeLbeNA0EntPxgQYwx4kbsKwKG/BDPhzrxp3MzlwKiAEvzpvQDqfQ8+sO7/BoDov36VVmxxHRiHg2gbwxcNKNpHubVhzN+l8Y4w9uxVC231GSDyHNBww403Fi8AkK4T+uZPfkfjl3UCGP385z+/9id/8ifrwXDG6Lmf33pLjQEoAEodMFt7XgFQiTpF558FABm39YheB6Ohs3fgjfIljmVg+ILGrCvdWHzFrTs+o0Wf8K0+4/H/Fh/baxINbs7wo3k2LnNkgRu3PqPf88+Pe5pOXU3LnLfvNxAoL6q1DMjhnzPCP4NPR0onxTGqrOfCl8aEn4BRzyiMUWA0mjuaZnwy/LiHn6t70Mtau/7669fuvf++AlV4vuekDkcX7193NcFT+gAYWxP2GaqIKjaRSlTmAA8Yk/0N3QXi2G/bFWX/RbEGLWsQf10YX0zt6kfn/u2DKXpWVTdjC8ixj1UhEpaVaLp9Ts4hCDgvf986CI1A0O0BocP39EjxsawN7qE9r1RdUTYcSHAfNyzj2BaQWUI+mlL968MFYC8jhe/M65nZj8m0NwNY/H1l1sKXvvSlcvcqX9C4I1S6r/hY9x7tvW3dsS/4KEv6aPpxbXLf7gxgByrMz1nJtDHcTYZlTznp2icBUn8vPqONIWag0yCnf7ZmdMOVbHPp8FX52m2ttrMVCG1ZrGDKLAv5Wq8C2Bl8rWtEC8hu+Iw2fpjB6GhnI3vAxjtHj7qtIQMGpmoXmf4dGG1whw7r+InaackvSkPtwzz/djSO9gE/W7ZUP6PRLFC/mOln+s90mwH/ZtA5AOBJ0bDO41j1GZ0D1FoD220WMF3yrsqRfVH2CUVF7GMvZ5+SraHjQVg6Pd8+6AB34aZWrcNmrRltQLUVM81m7XliG4xuBdJ6MlcZ59cBvK1OQKsM2e32aaD9+Tbet3HqmMey8d53AtXVPm5Fg+Pd0xPcQLk2pMXMayIwEqHlJF5ao/yvE3qEb6UmufOXlbbl9z77O1Wi7t6kKjknG8Evbvt5InvvKTDK0RzjFqjAvmHCN5ZJBEY76rNPnENrOSLPaa7QqMFCM1QHj5x+2ohYr5S1YQ75RdsHk9P8qQFrvn86gR3aEABQYGERbjmY1QfNvLe1Bt7Tyaq79CdBaSMmBBtUuh+dvLNAd9oon7mMERgAjIydD1UDNPftTJJn7T/yyEPrgSVlng/tO5ULIUCgFTjLdVo5bXaewlqMGR/hgx4t1I2t/1d1mWzGaGyM8rUSSj6l8Q6Y8b4242vD+3p85l5/jcc1J0JjxAPe8UQEGuFGazx82TZyszagAwykcHEfUOQnwU0w0ox2vwfoTOWpXL8i5nz0oF0poRYw76dADL5hFcQR2rvuvRWMtARSeA4IYopFG++koark69FgoYcxo2XzUQFbGp3sk4R4AyAmQxqz1pAyMaIPf0z0807/gVLtb5PjM/2RioeQ5o+q3+uRmEtqLSDl3//7f7/2mX/62XWXlzZnGpeoZfR1EOFDaDwdcV9rKcIbuHr1leFDrZwlnkVrvAhoeObP/+2/rTaAgEpTVtHR0S4GjNbhMIc94Ic2zXsA1vYzxufKbOL5HUlejg+MrTMVmF8+ryPa/O7ioVOTXcPfFx+4pA4Ez8WsXX7He1PJqA4GAxCdGfOqz2tvjewBNOaeG3N8pPzOeo0WPRdtzlv5Hqhl/hatfmYq+7S7gv612do7tWuu0elo3AV83xHn8ouOpPlPDWCUw6/DxPtzwOhUUSXkst3S6isDa34dtoFRB+5xeBv15NtNBE2BUWmvjF8/tT9yEZ8UX+NL1xPee94Y8am91T4jFZdDDiFrf+3gtRcT2FbWh5TfdCBoK8Q1Cdpp9xH9u+DCPbU/uRcfPZ88yMbZlqzSvqaP9mhroy0c9vehmR3KAR+0A0bHHnZC8Yk+Vv7RBD4Zn76WpjRm8d3R+jocSLh/Ug4p5luWAvyoL+jUvrOV7SNA84z4sNbaSsosvLcj68e83X/fPQV0z8qhwX4jL2/vrfrm+ZIXwGWAAT7gH2if5aKwI4AUUHLYM/+AhfX64mJ2PSW8Woe/gPJZps/AsTFFK5O2AqOreGAVMDVwbdyxKpvfqfDaHF3eYHLGLfPvDQz72qrP6CoYXS2ao/+rgHYotBZwaw0sQHdglpGRwGfct2iWFzBaVpcFjL4t2T2FQ0q6MtO7v7FFR6Hb71umzxilaT8A7/is0rDuWYrKbNyzEcBU/Vw0mD3Onkt0L3CZ6QdY0XFP3FG2h28c8GX9aWsa2VbuSCyDS/ASOah9FrX+nDD7jK6Cwe6A6w10tgKjrU2cidG/H0+zusp0/e4ZfPa7VrWVTYjSDC7E7ufaTD+3P58o1stwLZrd1X6sE2bRrv4m37f2dmYAEXCtsbSJMLdXvsklDQuBQJOA0WyqN16flCJy5T0RjVROFz9JkIDk98rTdUDMGxnv6THLG/cApplME79oRhsQVfqWbIR9EhmO9CPgwobUQqr84wJmC4QElJV5eAle6lRQrtmQW3PZPqPAUZ28F7MwJquTugjQtOs5Y+xSkjY/GhY0qECRCBGA5uWU5TM/p5w6FqXn2v+q3ABqASePXznUj/Q7wCCNC0FzQZJqa09gic0fSLB5a7+rtGiPUOvTqfc0SHshgQX61CZ9JzV9bfMdfpg18e0XOsYuBdT2YpkO/jGWMtfnZFhZBKLR8n40qfyeC2DYlnnVP/8rNUv6DgAN/7ST1tSgByqM3bOt1aDpJhzdU1kUFjPJaaeP07SDjffu3j0CSy66aH8J5cfDV8Z9VbTJhO/hQzHDRlABHWhec7/4vHon8IkmtKD6T8va6XpG4MUw1450NSNtUAXCXHzJMOsn24H5Zu4H5oz7E5+QRio+yEtqo/IbTjRxBUVkjBX4kkAd47vrrmGi5duH1ucCjuHT8ivN/DL70qbd+LFPrEf594Y7QOWRGq+8s9oprWsBzjcLlAIGQLMa4RXQFqEgh6u0asZ9/0MP1jj+1b/+12s33XTT0EY6BOZamcvj63gshRfOjmnV+9qM2i4NF+69oEA4LWIdRpaULA5EDerKihDQMcYzNKByPBrv1e+9puh2KBpJ494bkIQHjkZTVj6TS1lO727za4NiWk+8hI7PxBWgNKL5lIY16wcQMxbAhnC1pvShLRXDfWVUfDH3xiY/ciV9D+DhZvRsgq9o62677fYCPQ8/8GDx9zXR/rrHOGuNBYwC8oJt8CV/eBrih3K/8ath3RptgLTTvgGj+usZa6q1jVKDAX0dBHRaDof6Q0PL5xWww2c+gPOh544UCKZh1M5loQ1wvC1ZCuxNH/3I9etpoBxSCd8WokCnOXBdYJJDBX7WX/20/p7KuuocrSUHooHt/Xms9TeXKnCn1H14vzM/KMN76YHkHg5f3pdsAGhlvSpgIt2TeXnu6eETf174sg9X9pTaW7J+T0zAW+2bAT/m6VfJjytQ7P/6P/+PtT9OBoo3orkvvg19+oDo/lMyhpPCT+ad77Ix0Y6+GrcrCf935n1kjShvfHdG3HnwwyMPq+S2r3y7SybkMDFr32ZgtgFwhr9sg9HGElspi3oN97Mz7ljFF1sDzA0wWvcvAUjdrxmXtLye+9maRteqz4tmtfu1lWZU2xvfDxnWYLQxineh36p1ch2bTGCUKxiQhndez/qDEaR2qj16KQOqHzX+aINaFjU92y2h9/V5fD2udVoKgpg+qwHg7TO6Fd0GWJVucmS/wTcOMaO60sA7ruNVfLYJNC+a0U1gVDnQftHWmsTNOUEbnG0MfBC/mUZbM3OuTvg88K20nk2sVcL6u4FnT/7WTL2S2mFhqo0T1EYFpvlUtcrov65vM70aQNl49a+0eBE+NKKVAmNZhMymrivbZ/O2cTuBu0/VGj6CIiFfzgn56QgSwpNmzxjrROEUUwB6pProU5IAJqC0F2b5GeWZbdngShOX58pcvwikMs2nnZ4XUXzaA0YLtC50phUtIRHhbfPvAwmhql9AH6FFs9EguP1I+xSvLwSO/gMaNnVaCUKmgyhEl489Y0T91u+LGd19HbDkxG5z1m9tPfzoI9U2Xyw/+TD5fm80H57RZ4JDW8ZPYLnWvnLd10PJ69qgtzbkmMls+u0f5z7P9CZirE0799A0Nu27naLLoiG0mNHOWHptVEBNhKj+oJH2+8TbWlPRya29RM+hhYsLSqVjGaYVoOr8JUl42GukdooPJpBAo+ZEeujQiLblm1hALnNHwAJBBOM6H6XPQI136BMaGzMaas+Y9A2o9xzg0EnG9cXfhCrNEyF9XpK2o8fQvp1ZOUIJ/8OhN22QPgAOLyWa26YlcK/ekU13JO8fQp4wKfosriE9H1/40herVjzFjP64F71KuBZfvl3vUPGoA6SM796U+ERPGyRAYQyA3yMPPVK8eUPACTOuwxjw9fEAm7/6q78qHjJvzJOlqT5zR9V958d7f0zKxjTW86vD9zjR8N6PXqX1j6YXKBOE5J1tYhZAVgE8oUWB5L37a23wB0QfAXrWzdtZh9oRmFjuGfHhbpOXefZOc+mAS0PbrgBKmrZPtnUuyKA17OWmksNs0xSftu9pmWgXf1s80QFMruufFGL2lPuj4QQ8704ZUJ99AWz4DQg3/4CO4LurQuM+ZLnvvnvurXVxesz7vefXfEXjXVWyQlPzZMyew9vGKUUa2uEZ+xt3gRHZH5eIRN+7BoziXfR26AIi8ZV94ppo5IFRmkp8+pl/8umRUqv6Ijh0uHkZG7qZk2HFGEUlvBcN7OHW052/GhWuzGEdOmOm99P/0eYoIEEjZlxo75DowPD3f//30ZifWe4Lh6MRfSYHLD6kVYkp+4VxPZkod2OS0sfznsWLDuM+Z8bHmOWsK02xbOn73Xf+avikJktAHZQXn9fex08mI2hXF7cc+zye40O8NwfK3bsuKCsOzf0rsR6o+Gc+Hnzg4VprLAR1SI8FbrOyZ0MWNVbo/XIrMLqKD46HQWbguSqr5/cw0/v0/SMgfSNAaf6ur3d79Xfk0CzfO0Kr21sHgYt2c+7XLFe5CbXMaJzSYHTGR3i7ngsYLRyV+etoeiZ9h9/OM+q+BqPr5v2A0TKXL66MLT+brrNmdNO4lj/eWuTvBt7ZHJ2PL1a1oU3vWrfZP/CrLBNnRzu/I3wy4k2GhbCuh+fbPW59vgNGC6gvMRp1/deVA22gtT6xizZxZoaqHDBpEZsxmyhN+GaC3nh6UayeblYZzd+96TbYm0HkOwHlhs9ov2tzm++sTX+88c1EX53IHrOfrX4e2qvhE4LQNrf+EEaE5EuZIJuAzdV9TyS/5/vfe22S4R9ZO5K628cSNX97NCodqDFOHwKUht/nOhDKCUlkdoNR77MBlpN8QMFpEU42IR90qwjgZZ66T8PMMhavzdnmeuJyT98qhVTn6HSffJdl0mbCWcyy3W6fAgnGNr21CwFtiPHSPnX0c4GGgOFy1l58X/SzhN8C5AewD2CLJtH1/fsuKY2HjXuY0k4aKXb69BU6EwzAfJkzI+xojCTvR7uOxG2+AkbbRF/APeMjPJpeaIqevkP/BmV9Gj019xcPZrP3nU/76BrnOvgPKMUP5sR1fa4gkZjkygc2/e4+EboEZwMC725tNhOO+9eT8wtGSaS6PjB133D9RwpAtk8ngVvpNeL7ZS0eyjvLZSPzV4eQJGHvQCPCFo096xrQ5dN+o/o1APiR0qoNdwE+ayck+ffTpT3VZ8KfryhNFeAwAMYI7Onk6jSS+OTOuKW4/4LFb/DAkkdUgE9Fky9J2BvMi95Ei29/9zsV6PLkUwOA+gAVzKel2YpQAfqAQaAEOLLmDgWw0kxVbtQAGWNDl05BddUV76l+yyf7qeQWlZeRpq9zdZ4WM3ppGDPvqkB96AMfLK0Z/tK+QBH0o1Eejvvnjkj1uNyYewAa6G33D+Uf0ef7sYSYF7XB9VnmCv1nYbE+VOwZGRJeqffz0ZwtL4CLubY2PF9rM/Mi9Vatr/AQvlFlB/0A93EYGTlvzYX/7i33j2UN0pSgD19e9wsQKXN2DitAHbcBB70f5dBR6yzatTIbJxtARV4H4ACJ111/Q2mw33fNe2uu7r7zrqJHg2h9AuYFN1W/c9hsIGrdGZcxXnzwQM1PWyL0U3/MqRRaDsc33HBD0ci8Pffs4Zp7bgSuHczBSn8cRLhW/KNPfqL2R+utfCmXFEpoWxrrHAisC0VA7EX2nMqiEZo5pD379LM1795RrjwRL+5rnrQ/+b2VAfuT9N+78Ia2H4g5ndnePiCYVcAQ5cKTaVd/TotmyfuAKu9uv3R009c9ObyIhpdfV7sH495R+3keoNG/MgFZtZfm+VKYhLYNjsqSlb3Dx+EUECJnTgmwvyIxDNwAHGIp/riLVeBmKpZ1PMA4IG/YWWd5uQHeNtIbbQVGZ7yw+nzLqa2A6Kps3vh7MximPNmkkVsaXe2fyw1Gu62Sa8v4tgKjQxYPoLsqWxvozgqW7sc6IMs7xTYA/QKYihZLJP14foBRewAzvY9sEKPNoVTrVEyz5vd4eKzpOR8eFqVuf1Xa2Jk2gGVrWldxV8mr8AYwygx/bqyU286KnC1la0pYZ/0LyKzyw6wGXIWW9FXuWKXbCTSjM0P0pPjZgHFWva9qPaWmmJ9ZH9Xysvn+mRhDlT0YZfUzE2Mz4caktxl4Vo9vtDHam8Hi3P7xktY2g8wTOTPN5jY2VNvubzOsTU0EY/l+LVHYDWJejibDhsScTMjru03m8ccfLW0Mf9HXoiW6/dbboqVJ6pEIDRsPIOrDZ6e1ddqUBkpk9tFjaXfJBYZpbJIEbHbPdSCEKbyvzc3dt1OzmTj1DpA/ooMlTx+MMkBglxptgQbcFaupRWsOsxe14GuBp++u2Zw7wpzpiDAiSAiCBleyAeiX1CNNKz8Jm/Zf81PgTwULxMe1NJ5L3labffmphub6L1WQ9zKR2sy5PAA1NB7u8x3ABFwAdM/H/NgRpq0Z7fdW4FDoASy0z2AtwCX6eBwOFvCZTcWYW9O4Tq8IDYBKpGwfFmzqbXKmIS3zeDQ3aEWw+h5vdGon9Gjhdk40Umgz8mVG+/38C2uXX3Hpui/iEwEfgALNDSEJoBBc20IHWU9UkulDwDgwjdRXaNW+u+3XOAKBhvkdTfCV3wk9tBka5DPqOZt+5VMMfWl9Dh9JdZwIff0WZf5CskOgDSHsoMAvDXi8I5olAT7cV/TjwqXi0d6UQUQvPD3MpKlI5nCRfgDd+yN0K0BtSUGD9hVQFPcI42JC78Nb7wcAJ586myOeAKgF+qAvnqARvf7DHyntogTOf/RHf7T2n/7zf96UDUHKIGtewNADD9639qnf/kcZY6plJVUV8MNHVntcCICndg/5+le/lkjlf148KB9pFxbgs2uuvvWd7xTdRC3fmKCpW2+/rQCrw4K+vhxwjBcPJ68kuuBzfUYb84Rv8EQfdvTR/VIq1Xpd3FgkTW9ANQ6KAzzpT+8v5tjcDp/RkVXi3Mzb8FceNdP19R/+4R8CQPcVb/wsQLDM/+GDCiCM242xWnfm69KAGwD4Ix9KJH3a5TNqnvBOB/RZY7SaxgeMet53eAYv0T7TjMq+YA0O3+CRSgkd3MNXHhhFG+vn6aeeLZAMjBrnvvzuefNS0fr79xV9jU3/S8sTHungpMo56vA9gQS0tXfo157de6q9SldWFohBX3uUn9aXNeC//Rw9vVv/rNObvvXfqn/nXxBXgswH5Y6cp4/F/G/Odp27axQLSZS9cZpT81F7ecAjzaigK24p7pdaSn+vuerK4rNtAbnWBcucj3Ko+m0OStOeQ5u1sy0aLS4KikA88MjD2fOuTrsBxunPAA0nlam+Myd5doDaIRlncNigZVWOF6iJ6Gww3NhgKyA3tzm3M8vh1XvG3xsJ5Ut+L5rR4/Wv+9LgcQ4I6uf7PaONjSTzMxjtfs3v8XuDsBlD9e+1RgWAFUCLeqdcJ0bwcAPNl0urnXRIaJf2Oul9a0YbjHb/G7MNGX58K/EGHTeUc4POm8Go+WrFS9Oh31F8mFewflB24OHTIw8qCe2irAJGO1iw+pN11J93gNFVzejqpM2T1Zv6PDmrtU1nRuxNcJWBZuabVcAzEJwnzOT4ronSGlLttkPsRt82T8AqKF31+The33oBrC6UmQYzUWFGi7o3yfXo1eUm/p82bdG4BDlBahN7OULsYx+/IUmtD609l1JsN33r29E+jsTXpSXMpJZfn6oYzD2LBg0T27Rfzt8d8dbMbzN6YzFN9KmmzfdtSj497eurmrJljslmZa5PicN9gaOcyjxDMPWzJRgWzdPbec4G1/PStKjqI0vUqP60n5KAFcKGtqeTdBevZHxlUky0p58ddd/a5VbvA942bSdzoEReMwCaOcRmKy8n+ojCpnnSjut74gLhZ7sL8G9pvgTULkwKFP2UUgvdGrCaS4KoEmjnPsKj67MPDVGX8Ry+QDTG+lz+upnbdo1ASwJTYunm3z40uKcjWxt48W90v8NL+c4yn2WTMoZKmZPFjI4q6bwR05/sBuen6soFizBW8xutvavMzRFwwI6Sn4IPTowAN5/MwyPQZmjNtd3a9QYmxtImTFog2infAT2tRcU/npMyB/2BUEDlb7/8laInTVcFggT0E9iVwzGa0JcSACPq+/LLriga/zRgRh/OzThrk14qjfBNK6EZ2paPYWimZvm/+FcjtyQzIp7amUTd2nXgqYPXmyMbAVpqV3Jwc8bcaixAGzD68d/+ZPHTs9HsAhBKeQI1e8JrzKd/99WvFtCzz5V2K5qSCjxLiUQHqD/4vd8PCH00mtQX1iOlW2vt/fxRHYxckw9ThowqQxnANsy6SUOWNfNA+l3m+sefWvvd3/3dtf/6lS8XHWjSzIFyj2j/i1/8sugplVKbwzuKXr+BMqDPGjPGI/H3LqGZtd2aTz+7dvvr4QPzTLtpreMb/cbvQ8OXdGHpB8uD7198cSTIB9yA0bMz7+b5niUNkz2hDrXJ6mDepK/S1kX7R0DWdR/8UI2fJt2ng/SsKfOgZKrx0pz7aAuoV3qWq4fURkCkj37ro7Vh3A4RNHUOvtrwfackknfYRz5O/FvpxuRajqA3Hn0DSmmmjB8f4aehnVb8YtSYbyXKG9FWHYsi4Mpo0pvu6ORe8wmU6ufOndvX3a2Gz+/zpXG3hsuvPZYZ/fntf/ypsNbb6Xf2mViBmO316fKDlxeN0As99dE6bM3o+dGkC3xiyq2o+aXM56nZx91/289/VnzFfUc71gwrFZ9RfwuwYiEQqGTs/ESPJjIav1+WXMFSPg0t9LCcARl1aI9SYJihN8o5rsrSxhL9s/b0JbXTqhxdVYjNGKNlcV9bfc/8d4PR1kI2GJ3vmTV8M0is90zR6SVPJzPyeP/iq1nAbWhG2xw/93lzn8a9o08bwL14iRm8APpS6jXzty7zsr/La3wC15Hlfb0v6sfo++ZypTNeGf3bsFx3n2YF3xyQ1WB01rJ2xaQZ2PYhYsxnLKRZQ9uT/YGiBBgdboODTjSmHVhafLCAUSD3XTWjW50gViey/x4E3tCgtn9Ct6HTDRZnUNjM1cSaibQ6iTO4nQm9maCzJnQjiq0Zfr63ibT6/PEYfCswutpfzNObQRPePRUgtJxk1WzmR/dUajH3pvXL5HUDHPbG7/GFaET+41/8ZeXf28NXLh+bywvZ8AhhgshmYbOjqke70njWUXO4CrSfUx0gFto3yCl/qNyjP8VMC7h/LeZl12hatamiyEjNkEwAScRP4GGa9lsEfvSHZpSWtCPV3dO+lmPT3YjedBJ3jd+mZLkAACAASURBVPahtW76UP61WWitte1FuApwCSRmLPfTPlUk4aKpICx9LxraBv3kY4+vlwUEQnafPzRHhBNhB9QTRNoheNXNAwhbo+od7VpgbCOX6RNF647y7zEM391OjbVxgmwtZtO6wPySpWA2eaBBBw2Z7waxhI1NsA5dOSkTtO3jiq6PPzW0NeZr165z1wTLvP7K62s/+tEPKrk6IEIzB3CIRufSYNN5ITnfbAYvBZhKDt7mQ/OD5tru8oWljY4gdg1ABqhopkTTn8Unkj8gt4QILe0Ag8YJoOFDgviyAwdLK6ofshYQat6Djj9IuU39fO811xYoFDUKEJ2wuJt0Gb/zco/34EdC9ea4eeyNNsvBRCaCbTmRE9rmtEBi5t/7d6RC1/oacvhLoIz3NqjwDBpe+1vvL964+Uc/LoDVCduvDRAtzW3GMXy3h+ZdQAN/0Ft+fEvSPl1feTVFKh+J5tfY3Itf8DKNOpo4dCrhCqR87e++WjQuzWNcYETPe+8r6bM+7b1wX/VfvXprXjYLPHN2AAp+k5rLOIAra1NaK+2awyrxGnOxdlqL7RDn0/RrrUtrt6Xs6SwXDsl1UFkyI5hjmlnjohk1j8pd2rM6bRIwYv0+mfVkTuwJ7scH1tU99w1LyGuvDt9rvwNi6NguOfgeWLce5JTFu1UpLO/yjDnBT/xtrT3Ba3hCf2QRQHP3KDkq1ZzUR11p7I3Xh/uS/c19LFPWPl6yvp8N6HXo4Fbh4ODwpz/AKLqgpb1LPuKh6RxWDQFDQPW+iy6pvtBeAq/2Du/blQBCfOBzxhlKgwL1b9c7P/CB9xdtuLDszNz9/Oe3JO/vlUW/p595bl1D6VChKIn3Ckz0XgdL84L++OTM8IVcxdwPqkJY1rdxCtjae9Ge2gsPJdjMc1woAF+fK8I36OcwWkqO7OdAhf1GJD9N/8EcFC+55EAdXJnvhzwdCojOT90BrLMiacYHrjeQWQWjDexX5emMQXw344X+e35Hy/nx3AB9636Ui2Z0lu+rOGIGX10OdP2dS7aAjT5sBqOUIZ7vg0qD4Lnf/e7Rr7EeG39QqAwQPORh0Z9cZOWMguTlWFq9w1HKfTMYHSB4o9zp7BLQiql53DOdG1fxGZ/pu6oZxROrCsPW9r7CHWqJpndoUZDizGjP22fUO/Bvy8PWjDb91+vTLx2LmX5UYFqdrPUHFlXvKsKeAecqg6wCT9+3vnL+bmao44LgZaI3A8qNLvcErI5htX+rJ4ZmiJmRe9EcD6jOwLhBpkoXmEJtVs8TWA36OK2X7+ShZ0pIXpySgxzSTQ7AIegG2GHyo837yn/9ckUjV4qf196sza78LmIaK5Opd8XhGBBrLRsNUPwssjENoGkj1U8gqX2bhhl7mFx7DPp4ck77hJXNs4MVRLfZ/CqRcsCoDc67BVjZLPXNR6BPaYIXR33tGlf5nWbDt+mOBON7apO2udkICUn91Kfy7VsqRbU5wCbneeOqzSond/cPwB9tRMyVr4fWbULulD97YiJAE4KuAp/SPyCuEpcvGmvCgeD27qdTXrM2rCzm0jLkHkLp8UcerXns6Gnfte9ta0ALtC/9sXmgV0WEp90OBgmli041lvSr+aV5y7s7Mrx8ONOmOfC7tjr6mhDr1FK02a2pQYvTzjotAC4VYN5+LSlgRpnLS/ZfXCUZCTp92x+NlLKT+EZQWm+W3iWS2UpifsMr5XsbmhkPvtMXgAg4oPk1/0CBRPXtU3ty2hgm51H5CejmF+zvj8XcTCjig6uuek+Bzt2JCldDG10J/0ezLlQXOy81zGlUH3kwabYyd2qHAyLlZy2SPTwAvH4jpsc/+KPPrf3qlwG7SVFV5UVzUGnN7tFU7kGjLixBu43m+HfMz0ji/uhDD9d4AFv3f+UrXykfVD6Q3gNw0XhVIvol2bfnzQ1g8mD6+TspUUpDhl6PxRyO5889fwRSoS+N74++/4N6z9XvuaraU1moNJspZ1r3xcFfNSz0BPR/O2Dsu9/9bo2ZRvDeXNMX7dHcFgBZ1jjaOETZY4AxgUJ9cOlKYa9nHynhkZkePtZjfVXO1Kw/fQZgPee7hzMu/NoH6c7kcMaZp1V/Bcg4nJT2MrTlbuGnPJv6YN3V/hP+Nyc04QCz/cR7rFtrtHn+rawD49EfgFrOUDx2LO4XtOf2FL7Id91159qNH/9YgcMxB8NysT0BQA1yfxmXj8PRLH48fqAsKLWOFp/YAtSZ11cTmTwqKY190ji0f3vcIqx/NNEPfbSeno8bjGs+I1XT0CjyiS6XiB3n1dq2T1rPApj0zbvQqy0lJznMLC4xEuEb533xF6XxGkqHY4tGV5DfkQLC+oYvAPj2IdcPmk3KjZfjYkUmnH3euWv7Ltxbfs7y0GZY6wcj8/fz5GIWWGh+Xsk93GQ++Fvvq77ZEwFVewNrC3qfnLVOM7t33/746F+c6neRBy+8WFY0MQb4zX7lXoeR+dMawAKsi7KhDieLIsQe03t3y6KtZPEqNmjA9A45P6WWGjhkSQKfw9AmELUkd5/bWcUUjRnq56KJnCsSbQZtQ+vYCrUe96qMbTA+v7dxRoPxqrwUuWe/9upae2kbX7wWjXdVKlo0tl15qd9dCpXpQ+r0uOaDQN8y46BBr83wr8fRoLRdzzq9aj9vPgW/4Ql4pNM68cMYiqKRFYYG3b6yCfROfqOb5v43AaOrA1hliHnwWzFRPb/4iK5+324Aq202oZrVV0FsE3Er4q5e+3XPztrZrdqcma1PBHVCWTSeVOg+fC87EMDfQwMx/C8EOpyaTcxm8NwSQf1Yqo9UAEiEuUX9xS/89TBnZVMhHIHRPt3Z5JjS6+9FE1oBThHCVbe2IuSHhq79kwjVTtsDLDz1ZBLDlyP+UmZuAYPloLwIqgKdi4N014R/NmX0bPbnpK8+FgjhKuCm8kTmfwu42feSZmL4Vm4bqXXuubv63xrWBml8YXxkCyi6JVVJLaIlul5Sd8IKPbUpzRTB/EbAt36hje+ZMQmq0jYEgBoHENzAEW3RjKDx81AAm/6qhmZzoCkhXK649LICBfpOQHuugXO5YCxa6RbWVRVr0TJXwEboO+gwtNdN73aP6Ej4Bp9o6Dttm5/2E+X7aGxl+k4fAEYmv3vvSw7EAIOX4rt42eUHEmxwUuVaFVbO3LjzrJ2lpQEgP3Tdh6OxGzWx5THUz9IaRph05PzRmO4JO/XGzas+6AshCAwBe2j64ZhXS2jG3G0MlQ81cyf6V/RnFXdYqjGh3403frTmU17dD7wveRUT1U3oqVFOyPKbM3933nVv3fe+a68p/ng1lgBj5vvWWlrjuUTgSSwJUmntiY8cX2n9vj2pbPw0r9aN6HP9u/rK91SlKmP3Xv1A61Oy4dcY46Nb7h1LUnbjpL18InkwaVkdEr/2ta9Vu+VGkjVqfTBTWxsAzWc+80/WHguoVSFFSpM6SETT6H5Au3KV5tAjbyZwxi1BDslyt0gULH55Jeu8krzHl9r8XB5gJAOBNau9BwJAAWtjQoehrRylcfVfCrBK6p5ntYFn/S64EYh6NRrz0vxkC243k6rqlLbxu3bMe9NalDve7HXV7ibcaByg98QkrB28ANRc+/73lVbRukBn7i5oLh+xdUMzZ235eI+PddquSgI3rd92OcDDAoteCBgq0Jf5ce2+aFhpTZnvzaM5eP2NHMgi9OyBF0cLX2nIXn2zfG5pGI2NJQxftRXirDNPX8oVbxQB0e9bk0qKJhudzTWQNiwoj9fzZZ3J/xOzD5dmNC6Ytc7XxiEH8CzNVg7Pvcb088GkbDLuVhS8GE2X+z/ykQ/Xun4sa7eS4AeAA5kOn9bH2UvZU9pL/I1G6G/vKg1u6Hw0vHgscQb6ac3gg5cXrTaRW77F4aN77orlIfv1pZceqMM/xceeaG4BXjzV2T30sUqExgf6xRdZc5Kb+YqrMn9JSRXf5nLpiIZUX4aLzyiT2kBrBnctvxvENBjF8w1GZ5l/PJA0A8CtMMJ6PdJ8Oe7dAKOtHazr70hhtKGhnEHoOjhbwCg12tyH2X2wx7g+1kWGNVBs8/3q8w2SyzqY/chHIO/AQqP2PNzjAPJ6FEJbgdEeztuZz/mzEYC8EdfS368Cz+73TPtVMNouesMPdHMckfRjeIIMvCDYZkdyf7/15rDU4mNrqSspzmC06NN5Rllpl89xNaPrN+Dq9YnerGJ2fVWF2wPrQbVZSI7MBnbNtA3ufh2xnBBmIs6a0Pn6/PtM3FUgutW45hNaE3wex/zMfKoZv4+cn30SaMYbACam7pjdn3k2pRNTOaSSIue6zVZKBZogvp80Rt/4+38o4c/HhbYxOLY2HhujROHyS5Y5OydTWo7hDL89p+FhDhdIMsyQI6CMULUZ2aBsMja+clyPcNKma+VzGgDRoKf9nYaQenk9/14JsWxA3uldBLWAgKogs5jbjVc7DbpUZDBX5yRfnY2ShqTNwfOJUiTy4KMB3Lh01yKOiraAW8wYbRLu6G7tnhmTk/ZoC933fDRO6CugRz8IZf/bFEirpB8251GTe2gtmbX0nWCn3SBAgJJOkq6vNt+RBmcjrZJ2x2Y8gKQ+dKBPa5OM6/UIgdaWuw9/DI3C8MFSwUc/PNt+hK4TGujg3fq0O76vh+J/J8/kq5mz8zK286IRefXNCLwH769AhwqMiBAGHs+O9rI0OwHvFZWfAAV9rlyK+eg3QXdRshPQRAEDNEStFXVwAlruv/e+4iGAoPKgLoEQ8ncKgMOz0iDR5qBH1RNPBO+BaBwJz70RpOj+XEyr2uHviZ/ec3W0O6H3C88nkXzm8Nr3Xl3g5iOJTv/rv/7rtY8GoLWvOGANpH3ne98NAPyna48l0vzCRB0bp3fjAwK7zOp3/LKik4Hm9q3z3TMZq/VzTjZM87AzoLYEagQv3jQv1qNDirF6Nw0ubV7vW2hEs4oXjIWl4/WsA+tcGUfjfDnC2tyKGjfW6xKw02mngNsG/K+9OYoQvJZ9gCsFq8HQVo/oaX3sHL3Ah7kyfz61frNSgAlj8rNomcOa/gKA/ABrD4p53Md6NFfmHfDu7AQ0YmVez6G4DgfhhbKkBGS0JlW/5I01t7/3e79bQE3fKno7PPfV+NUCcvoh5ZR30HSjU2vY5U8FSvURX9OEAmEANH5wXZosz3qP/aBTwFmzjySoRrJ8fIYPrZmHUr3ufVe/NwevO9feH77BPxGDpeF8KtHoBcaXLCQCPdCNO493M52XhjT7CLrcnopINLhnRuOJ9jSB5u3RaCArwCe0GcqGsd88+9zTtZdEAbduCar9NgfGjsRHt1/+4lfFK52+7YyAYXz7oQ99YARmRWu5L37ryuMa04V74hcfPhMUgj8lwfc+67H5Ad18V1aDgETj6lzFFAu9V+FDOnHf/zAa+uuu+1C5Udz+ixShyGGXkqB9Bk9JnuI6xGSsLGannJIKVpnf3RfszXq4NNdOL39WPs4+7V8PjK5r+Mptb3PMxgxG3deBm1spuFbl8JYgsYXx8rOrf7fcFXhb2CPKjAajZR5fUhg1fpgB9Pye9ea3AKMNRPv+4/W3r28y/y9YCe/34ajk3aLM4O406HjiOPTk/tpvRNILIAMIzNZSkx4YrXEulZnWMcoqfRb85vKW41y5fwM4DzoORVcw2PI+t/f4Xqcc46aZMezO2gdGifPS9OaQaBzAqHGulz3t5xcw6rvu2yYwuhWDtOayO9mdmTs1j6eBZl9rwrdmtLRe5cg7wGkzxzyxvflrAxidCbna/tyvmUlWAenq2GawudXvfa3B9jze7vdgrCF8eg3aJDbai6k9wk1C8jdj2vN5MQuc4/+HPvDhkW8uPjmEFKGvZOiptE5p95Ukg+/ULZUcXsRyTlGvxkRd/iRL7fjXYs4e9Bm+eDZAQuK5pImyAbrW2raK6IwmrHyEmOnzLpt75TFc5qLV/s/Hsd5z7vVdV8bBPDZDGh/j5AjfAKvBAzDb+foOHhxlB/WpKlGlP+07OHxEO69ZEjFHCFJVlgl4AaOnxLSlfc+jV2uodoVWflcP1+Yr2hho4UvXOSSNpc28BDBhUxt9+X8O0/z2aF60U8EOAdetQSFcHRL0yfvLRJ/7mg86GrXmIu9p30/j6wXs3pPjgtFtmM/m3xZufJxaa9AarwKpERb+dr93AwxMh+2XW4EW0ZA++cyT6ftLa3t27akghUeiqfOeK6+6ujS8/EWBzF0XXFh0ak0v4W9cJ8esevjw8+uJiXuc5oa5XcqqTqpuHOhbCcgDIPZFo8Q0SFsFwPEr9fdnPvOZtRfjQ6kfV+TgAihZxuW/ljlkXreuykcxFoVr4jeqnOHQvB6uyOFrA8DQEli5KmZqkcEXBeAeXHx498X9gAZRBGeDLFoePnBAOHM/uhoPkETDiHYXxk2gNv2AnaqOFfp3QAt686dF60qYvqSiQrMCsOXy8VqBMcE0zz3zVFVWUu3pxWioaASY3VUJ4gaAp6R+6mCprv5lXOGaos+JcZ8B6Mo/cDFXA2cOJ3gW7fEigGbtWQf4G3h0n4/xo73+AUjoIjm8+xWV8AyNrO/MYbuy1Fwna4D1jB7as4bQjyYNvw9/2QTuRGYAce+JbyO6mCv/Afi/+Iu/WPv0pz89KhWFb7WrNnoDbKBSIAMNZFc7Q0P7jr4YDx5xCLSugMpj4QFgqVwfsv89+ugjZaYf2u+Rju2HP/r+2uf+4A/Xvp80Xx+67iN1qNi968JR6eiRx+oeFquhRU5BjNBdEnF88NBDD1Q73FquuHIE1gF8O5INAd/wr0av++67v+ai/HoznzuSwgtd8Yf+vR3lAN4wZu3tif+/efXf9w89+HDR1AF+HJ5PK8B/+eWXFiBVFhR98aH37gn4sy65c6C/tYl/8MDY158boNUBKzxzRlKrta99BR5mnitl3LJ3vB35hM63/uyWmvt9FyVjQObj9p/fuq6JLStf9tvaw9KHASYC1rMf7th5bg53Hwj/KBH8THxh99TByJwN96ORms8+1Za8WdY2GG052of4Wam0goc2KZ/eFUCtpJZqzehcSank9ARGZ7B4PEBJWzGwxQCBGyBtc0zKDL5n3FJAEYicwODwGR1KpaEICd1bgblYNltetPsGn9GtwCh+KZm9WNn7PZqbabaKe/q7pvnc583j3Mg3WteXgKO+v4BqgZ4Rv7ErBzfuhG+kGMjImDAOs3xGC3QvlabWcdQCRjdhxzbTH6/TM1Drzs73rprZW9iuE2fRbLZmtDvTp6nVCZsBpXs3e6RsdL3f08wwE3kGrE2844HR1YWw1cJohp0ZV/9tQK3Gl4fN9xUhu/gTSjwu4MdG/lJ8JgGQm771rbpn3979QwORLwU1vBiNVwmL+I4M9fwALm0eYo6RY5JfT5vdyiycFCo2S6YUwszvle8uoKHAxtKX2TTSNLP58DsiRIrWy5hsGMydNkECrgJd0p/yJ0q7Y/Mdm7qTafUzmpj2neygJm2+NzlUBVZUzrwycwmgGYEs+ndqNucBgJc8p6m5ja4NRmkimPV6ATsRGifzfyWazr3ocCwaQAKC/y3wZeO3WTPjACme53v3UDQsxqFiywCUI5l8A2pCkjADYHrz19+q7pTF1ZpWz5SwC3hpP9miTwHsxVRU5r0R8GCu+xmglzCpKNUQsIJZck9pMqPR63v16dXXRhUaH8+X32zmmNYG4D/8wkhCDpwAsAIdgAvR82h8TrSn6HXv/Q+u+74BFXhxpIoZmSpoOY0X+PDdLTFxG6//barWTxpH/IVXCbkf/vjmtRs+dmMBj4cCGGjxtPvAA/dVJP0dif4GIATgmJ/9Sc3jHSoLvRZ/o+0RcgcPJpjiqVHm9Js5qDHH0syhJysCTec3vvGNtX/ymU+notA4kHD4B2yY7PWDkEbXg7FAmMNOnyY/Jjp7twAs4L+EQDTPFZn8+PCdrEwMpYl6ofhE9LYxGn+5h0TADzD4Qs0dHjm8rO+7YgbdF986AUnyhOKV0hAHZHb53C984Qt1GGrz5suvvVR03HnO+esWA3wPsFsr1gRtPhBifACN71/NvJpffFbuKUv2Cjk28b1+mourr31vgUaHOz/3pJyo+60/tPBx766Y3duPGx0euv+B0q46RJt3exd+0Ff8yM0B/dFeP/3O39acVWWugEjve89VVxTokmWh6J2Fy93AOPyNhwt05d4OtsIvDZS5GQFz7ZbDPYIZ2xwrcUyo33Lzj9f+5H/6n9e++rd/E6D6iYqmB0b1Q/7ZBhDeoS18uHtxY3j66SeXQ9W20sjql4OMdaU/lY4qQPuhhx8tkHngwMECYXh0Z3hZ6ila1TMTfV5gJ5rXypqxlAa291QGkZjpHQodGDwrA4Z77K/A6BvRqptnvsueMbfWOI0n+uM970drYN4896GjijykD/YhRSGsY24z1oKx1P6f+R5m37dHGdQ9u6vK2E9/cnPxv5Rvvn/p1ZHezX4KXJx8cnIiZ1/Naqk2r37v+3JgSMBgLCydA9s8yrPcwHK2Gnp3KaLiwtPzgOfwMN5dxQ2z3J1l+fF+XwdTOSzPGGU9tdNKzXYpqWYsMPepcc16m8xmK2B0/q6B5ir4bGzT7c0Atq+1rNHn0gouoKwrXYn1KPyS95dVIfxRlsKAYtdpRksWLJpK+9iMbVbB6Lvhm62+H33cDEZZY3t++31c6wRkces4O7wqF3hrRinH7BtSOw08tsEHJfsXs3+/v+55NzD6boOZTzgzCJyJX4yHkIt/QE9IA4xVoDi/ExhdBZczU62C0RkEz+0cD4zOAHMTMy7v3Uoz2m1ZWDSjY3EtTLKcfnwnElYwBpOOsmzu+0FMdybp9ZjPBB8Qul/84hcrQKR821K+jvBsMNopWvhpGzezZMUM5nebxpGjI3XNJZccrOdsFMM8NcBjazptWL0RjBPt4qeYlAx+bw1EJ7jnh9j+p3WKy39/O4mVUIxAINz4LpW2MmBUP9ofzTMEOR8/m7GNuANS+iRd7UQjNkDacB1QZrE20aSG8TzNqU23T5LMqgTwzkTRuk+/pUR5IBVbCHrRtRW9u2gnDkdDTHCK6i53hWiChzZzmMCBavRo3rQBEP7maoD6E0pot5mtTe3r5pYlUMPf3t9+Qu7z3/j7mdae6ndXujk9Zjt0qINJ/ksBRigUD+S6QInZfNuCCeArQBBNjnal3AIygB/0OSF85b0AKyEqK0OnqvF+msyi3VIuT45D4zbO7yTnpfnuv9u6YZ7vu/ueEqaep81SPlCeQ/6ZckACaTTKN9yQ3LkqLj37XM3Twymv6TlgFOCo/LBcS3KII+wOB5zSBJ6RsQAE8oxqBxijFb0iGjnPP7cI/OdTKQZ9BG8YP3qZu23hQ+0bO3q2Rt8cagsYLbeWHFrQ6e++/rXyMSxaZQ63JytAHRqTMFyQCb7QL+2jn0CXP/zDPxwlTvkfxqdQECOh7nkaW/MAGAK077/2fbUm0ZTwB1BHsYOlDO8SbWqO8XkL8QbUALTxaRM/Suk01tXQOKAJwGLMwK6DhveZiwp2i08qXuZ72W40wGofPOVr9bv1SQttvvTxqbj5GO+ZZw1f2crxmvXi8KaPNLHWlDkWcCUlU1UXemakQlKIoX6mv+Zl546R+muYyAfAB7rwILr4qf+VrmvxRSyXo9DW8xRM+vPkM8nMsOxdP/7h99f+7E//zdrPfnrz2jWhM43wxfsPlEsLzWgJ7wWM6TuaKq7gvawJZSWJ+wItt3zP5ti6Aly//vWvj/y3MfcPLehwU9EOYHkkeT2r6lg0vvrJecp40QYdygUma+Hl+BA7UAH47hPghPfRk3b04miQAUyCXF9Le5p1Jn9uW1y6Ah53Dnxpf6icqHxnl4C7nXluuDWM8qnyXRfYWUx2Z2beyj0p+51DFr51yL8kliv7L6UGnhIoKNh027azc6DNYZlXbEzzihZoSr/6UD2sSAOMeucMRvvwTEY1oPSzZc//CBjt9koO/xrN6AwGHYbmfqzimvm7+n0LMNpYYQajWynjZjBqT9gK+DZvok/hoRwXhlJjlMBG7JKPSoEuYLQsFAsY5V7jM5fTLEywMrAZzG+Fh7b6fgaj3fe5ymO3MxSM9r7tCchMCqfEbfAZda/AJusAGB2flUC3yQd1nRb/6a8+X0nvfWbAtjpxq4BwE6Kdnp9PKdUFQBSCNsHTp9ub1dxzH/r9q2B0BoxbEXLTKWFSkW8FeLcCqDPj9ALbij6uDQf5cTI5NSfkOmEueTn1c8eORANHk/H4EwTXyHl4fzZ879h13u4SiMDSt/7bN6NBcOLeGTBytNr1v3xAl4ovHJ0xJyZkSkG3U5KT7NBiZgccbDbeYRMCMtrsaw7ab1G/OogGYLsgQGBokYZvow3NhmEzrUpO5ddICzqEN19Rfes2bAaeYwZEB8KpNyKCsqNR258VmG4/4jZxG0sFdeTzZgIQSq2fVVYa2byrNuMl/582x6adtrNp+lRZyZiHK6o45ns/5eXTHxuu5wELAMIpbgQNjeTC2vezN0k0bVN1/zRfA4DHv1Pd4GXzFawhbVppiLNpF5hmOlkOXf5ucz7f0fYrJXxrLoHgaA6M33foeDgCrjVYpTnNCZ+Q7qTs7hOlDQiW0E5/tPds3Ca0s+u8pZZ3/Es9z8e4qv3EhNIR5xUUFdBByO/NAWgcqkbNe6AAcALcOjCm5iPz3L56gKgxOmQo8/h4hPyjjz5egThPxGSPBlcyVYfeMkZ4/kdJ5fS5z32ufDr5KROI/Pl2R6Nv3ACS/lwd7VmBjfhK0dSeG80hzfr1N3x0CP28twLQYr5EP9H5+ul5QOLZpL0ybjyLX+Wf7ZKOFWm+zDc+AjJuSeCK5PbeDQh9JAUouCdom0bW/HWqIQDzqbRP+2vNnBJ/5jt++atEyqfkaDTGQMyZqUBiHoBD/HdN3CWAUkn9ARL+3yWgMq94UUE8MxCCpgAAIABJREFU/Wpw1oCtwG7WhLk2J50XlK8r+naBATzQ+UEBFMC5QHXme0TjjryhTGfojLbM4GjpP5cCtDL3fGQF/pkb5SXxVfMl4OX5/YsGD8BimucXC9TRIqLpkRwqrK8+QGlLn9579TV1eAKOOyjPe/GvMeij52kJ9Qv4Ax7RwPhEsdN4/jR5M4FgYO4H3/vO2r/5X/40e+o9BarM23nxnd4f0zsw2nyND4wFv160d8+SLzXR+g4wAaMf++gNmddREQ8oqzy5f/u38bG8vtyiHIouv/yKopNsHgXSl3RUJ2R9lUUkANPznR6tMxVcleTxggM7TZx0ebsTPOTdtLOf/exnK/Cq94b2dcePJV/K5Kla2hulrDBG40Ir+/NjkS3AsQCj8mEN77Vvrue3pZ+uvZ41V4fxgHmHPbEMUo5xb0Bf4y5te/hT9o3zzou7QdbAW9GsHw0A/VBocd55yWH77KF1X+5xuB6Hnd77ChCVJmz8bxBjDPrRh/Uho96ZlH0FS60DSNdXQV3hhSnp/vh+CThaNKOt+GIheAfgXHnZpu8Xa9lGHqDNkeebgO4CXHvMW323ilsKWJITS2S5wOQ+hA3LWlyMolCaNaNotgpGBa7O/YbkZrwyY6RVvDQr4ubfZzDasrznseeh5jLjNoWKNGyTpcZ+FjBKAYJfS5mRw9qgxwZMLr5YQc1FO2C0QeAqOOsTwFZgrDvVTHi8Nvo6tlsFqs24TaSt3k9dPbfdRGsma2DQk70V6NwK5G41YavmhuOB0X52mGwHiHt7SYr95mKG8E7pQ55MXkBpimhPCJiXCYhsatviW8ZET5jd+as7knpjBCPwFbWZl4kszMp3aWiWRx5LYKjU9zRvYdjSBu46f9wbAWnTK9/LwCMLv9vyTAfc9LyOzWcED0h+rI2R4PjtEn76wMwJzO0Ow9mAaT4auFUgzmKmV5IO6Gm+8O6qIf/wIwUK0KhcGAL20K39JPVJHztF00lvM/1wH0j1qXxeW1L70OyUhiebJcEJbJfGMhoFKW1E+VZwSDQxxsM9ossjDiG6v/62UPBs+4x2MuHeGEWxErzu0TdjB74IgHIvmMAjPjhlmReHBn+31gYtCVI0KY1IDh5Dw8OUtqfaMh65FAmDFiJPB7SgWwHJzHFplKNlIjjKITxCG+ihYUKLBukCnirQJKZ69By5RUeUJnoDHQBtA18+lWXuxbsOR0suU4ABnxLIhBvhWj68oTfeIuiYHwHEOhiEH4G4gwcuS1DV+esaNPnvysd30ao5zIx8kb9aNzPLYXdBfF0FiQCTQN5+dcSZqJP2Bvj7yY9/WlqgnXGOR1vRwmUmzOEPjS8+eKBoY86A9mcS3GTOCOrSji4+2AQ2nnsxvEHbaD6Zl88LX/u7tLj5f12EM00fH786ZGbuABOgEH13ZYzmVPsP3n9v1YoeuThPKjMyoQJQ6Y/xCBj5m7/5m4Ckc6vNN7PGza1cpeVLHDAKUJfJNevJT3OL7g4EnZezfc24yfQaaFO3+cNL+IaWDTgnGCpwLfuMOZcmicbT/HYBCPxJM9pZIADLvUkBpK1zz9m5rLOh4ehocfuAsTH5AqO01j6dSuvVgFg00zfzbe3jD9kYAKkd2+OPmnmwF1i/Z8RnFV9XWq/FT9eYaTeBQDzmXusb/90c38ff//3fL0B9W/JzKjrwXADWeTmEuiZQyvq4j/Y3WiS0sbeYLzy2JyULzZ8+OFjsjp/1lfEZBZjPPe/sSleDjxwgat1H2N915z2h3aW1DvhHm2frgDXgnJita1/KXl9gNePu+QHYr//IR+sQR5OsvTPPGiWMz4xWHTiWoN+881nFk/Yw606btc9njQzLygikNLfoiK4ON48+HncBWUWyHjowcrghDV/Z7eFZzx3OfoCf+SBy6eHrDCTzLde+2AO0bncd6Z20+ZL95KXXkubp4qrKxH0A/3rnkCPj8N3/vaMVUAVCFnPyVmC0gekKJtz05yqYaqC3Lr+XPKIbAHAA3PYZbctgpU1xfV3juVGmdBWk1T0LGLWPzc9shSXm5xuf9DPr719GNZu6C1xGnhTOCKH83dkJBPaa/zejvGnN6PHA6DyuBqPzgWD+vn+fiTzjsu43XNM4oedxHrtx0IyKpucCBIxyIwRG4RKKhnIDmcBo473qw4qZvtpmpj9ex7tjM+Draz2YZr4e5HzacW8zZrm6LhqlzYBxc4DS3K7fq1zWwkBNjPl5vjqr/Z8JPRNgK6C6FQCen+9FNIPX0kouGgkbywjcGcEFrTHEODacn/30lkQsXxhfwORxBESzuEuYRX3tnm9+41t1SrVB6KsKTT6txaLZcF10ZWnaomHzd6VkCrDiUC89TZu81K6e6ayvNiObU3/aTG7T6xRMPW+9iVkINtX2qax0Stm0gFHCpkov0phGGOuXv5n5aEjbP3VoD54opqQL6ghetGxtZJsxpHRyrfMU0ox5Hx89fROsUwFZ8TG0Ib+YqF2bIjDEv+uaCG796gApm63rDaA8S0OmnzbyI4uZ8IwIQu/pyF3gDk3GO0alJd8TGoSLes3lZhHBgc7AqP6VdnTRBtQGlM2vNavo4ZrxtZDh01vm5YAE3zu09GFhRLmuRdP9TEX/llZseYcE9/pXQTARqCo7VZs08HLCxi2kihIkmrE00OkfwUmD3j6h5uvIEuC2fUnA7l7PV+L1AEIJ6wlLY0ML7wIemDS7spPrdQAJzfQZPzTI1mfzL9AN71wcX07zcfY5KTAgy0F8YWV2kLLq5lQluiB9BN70AyjZveu8or/a4uh8rioyKhTFF7CAevhf1DRNu2huWswC4QGj2iDUgYAXF//ayjwRuryZPpoLbTF5qsCE7gAgM6gAJuM2HvNJK+r/P01O0WHGHZo+gOWnP/nR2ntSpeblALAzw5dcCR5NyjZAHfDU3tH4oFpLakz7eTT9KZB72snDGhDARFOlUpJ5dRBAUzRrjXj5IsYNA7j0TB1C0kbzJj5yTftd/tVmrz2HJPxFs2FMwGqBj9DBAYTPLTprj2b0GlregM2rsp7c5zqQospU+9DSWAJ2zNiCL7U7qlRFqMbtxgcoA77wTB/AANhzdw7tXaedc4jFW4B3ra/sf0AWn3B5WQFo83rllVcU3z0Yn28lQ2kTn41mEch9LWvopPA92u276OKRJ3TRENtXem2af4FV2uGL7rC0tyq0bS+r0jnnxnoQnj4/hSRuu3VUCnsjYOvnP7utwCg+fDQ+xkC/gxIgfslFqQ0fPmemR9NyFVn8sctXNN9bq2iLBy+IzyZ+OTfZBkbd+52l6QVWK4l+Dk2deq324pjV8Z080f5GG2M3Z1ddfWV8akeqtarg4wC8pPnC0/jFMwfyjJgF7VMeuP/8vL9dPypItUqBJiNKeAW9gPAgpfJJlS7raGIWWJfweQW2RuYoKOCQvYoFWqnjOhm1rgXM3+bS3+VCsHxaRq8Cuf57vq9xxvrDW5jpC0Qt0fQNFOfUTjO4XH1nt99gtAOYem+fAdrxsMPcPl6ftcCtRCtrU9ZLa0ZF05uXU8LHPtzg8NJbmf+SNeGvcrNJTIl1KbtOfVbyrEJT65gr7+65aDrMOGZ9rJPVegajrbjw/k5QP7cD0zHH04zuiJyi7ezUTg5P1slpp3K1G+b8uS/wwEx7fTnhv3zhL9+R9H59ovPL6iDe7buetB7oDEa3GnyfBOZ2NzH3cvKZr21C8iHTDIhXGXfTKW0BtfMpbj7VrJ6QikA22BCz39ngFDPZEGg/XRNN2+DDvRa4KNt742PHNPTEY6mqk/uADt/tyInhoQceXPvFbSNKFgjTHl8Vz9vAyowV5rMh6YPcga/kZNpO4VJwnJlax07CNqxRVWb4XnqX/nTQzfBHGddKI5oNlJBqbaaxljkn3zdwHRHfo+Y3IWEz78OBPto0uzyiNm1+XbHBd975TMArIca9oDRsC2BrDWJvRISm3znXE4ZvLflTj2UT1U+CougU8IJ+Uld5x/3xRcT0pyyayKJZ7hPIUxVaIkg3Dg4jhZM+PFe5O7NQKnhq5OSrgIG8r5OKd1lFwlJbAI/qL80D0mqoxFKbd+g2NK6pXpUNt8GoMelvg3nvtsnQXBctltRSIshpoAp4LX6AhM7VSRZvjh4OQKM9sslqy5gqF2V4wvfPhc6Ep0C48l1bfHQIA+O6+757a1wdBSvPZvkApi3vAwTMn74BUeYZQNMfwA4w4Bfoe4K7tJQZJ54Amtz3bA5cLSzXMw9EWJSJNFor87h3/4UFEvm0ve+3Phjt111VgOCyABcaJ1pF6+DKKy4rDZCAIO+6iD+1/J5JkF+8HI0C4fjNm75dWjvvBb6eePSREu7WAz6SxxLI7cMDn1R8bTzm/IPJxep3PMR39Hvf+37xw6h+dGpp29yHtnjnSKKcW2sucOk9l11u5awduDRpgULPb33zpgIUfb+UOjR8wJ35fXKpjrT7gpEFQmotNH1mKZvZeR8rEXl4E6gzlrOiYfWzs0kMf+qxpuqwtmSpKNcGATLJZuBDM1qHU+lXAhhZEcwDQEHb6zA3ksOfWJqya5NyCx2vDNjqUqr43zoEDH2Mp3IkZ7y0g4AZnnRfDCzrfXI/rTWgiVcA2H0X7l+3EKBrF/CwtrwfX6Od5O2lcU8bxnRd5klbDlXmE58Ao1cmjZgDmEgrfHXJxQdrf3tiqZwkito8tssSzSgt5FnRyOrTvmhcrVGHI/vJ9vhg448777h7pEFLuwKjpFzi/y1wCR9YizKgsEhYX7vT7vCFPqXmSBvG91zM2vjaIeCVpMs7cODi+l6sgXkjN4B6B0Fzb3323lmH2oBE4+cGZI4BWnwN6JbmfTtQrSJVrG0CzcIPeKcVDV0ZSqWwb37jHyp7gPHKUiO9lT3GoUFfgYkasz2qYgFi4reP5ODMVC8jh8wX5QYTuaB/oqVhmd7XV38CMTNoK1enRSnV8nUVYzQgejcwWrJjQi/juWG2tk+2TKv2F83oVhhkBo/riq91BdhGSsp+tvHAKtaZFV/D1L7hhjC02xudbYVQ04cFaygrRvYWYJSZXpaRskRmoPVM+KDBaNFnCWBqWs1m+nfDNlthuVUw2jS0TmcsVViBW0uUHruS0eSs8F5Ve4tlkwJEnlG8xDox6DD8irufXRlu5o0Co1uBsBn8zcwyPzwzTTPWqha1J2Q20/e9A+htTNBW6J2D7ty/1fcrADEzRTPMTOitfv/veWZmshmcjmjz7bWpiSqzOdvIy2wSplLm7cIIYifhX95+azbOK9buvevuYXqKVqgSij+QCjI0F4BNFmmbwLXXGsY6mZj8nIZeTCDKSCqbk3AE8s6ccAkBAIGAUSt6phEGJuw61Yd7XWv/sQGMcsASEbr4og7AOszU3tv9a81mC2PXBWB14JJ2XCuzfjb5AtDZ1FqTWCBpUs/3AtXfbaePFEsnLyD/xRdVgIqwCoOj6xkJpKjNOAFXoxLMqLEOHFbS5zxb+UADxnyc+n3f/pkdhIP2NCJ8ON3/Sny4SsPJZJpNQB9t+MOn6+kShmjbfpzG7nttVL9jdvMTbTrPKMFsfghBwrBAetolaNok6n3a2JHAl06TQ8gRJMYtmpkg+WgCgQgewEv7Xd1HXjf0ozEvjV/GY4wvBeB474tLABTTuef419ahIpo/IAMvOsyoVe8QM7TQqaITcyegQRtYSdUjxIAI2q8OgHJva0oP5jpA/FBSGQEUt/7i9kHPCHFjvTQaVuO75567C+TKDXn0xRcKCKnt/XB8Tb1Pknp0/MEPv1dR+KwF5cuWw1gVMcj8VmL4bH4+H//kbxf9vvSVLw3/1mjSgJmDB4eWzneEtjynDdT0S+ooWm5arUpyHrcRmkymete//OWv1PziG3OkzU467u8HH3ygNLLA+/YcBHdEc3Rpkomr4w24vhRQUEJlSYElall7wGiZ1dN362FnQE9t9BGS7UKD5p0pod1K0Nr/8vsEIsJ/FT0d+uJvZUgrUGAxh7d7z33pZ6X6iWYCXa1HPNoFHdxHe6u0bAUi5h2A5cXRlHqXADag6Oy0W+bv3A/w42P9vPSKy4u+9ydJvnYkxS9wnO+9p9I85fcXwmvXXXddzZ11BPQXWEigYluRjEf/9W1kygBs3yqfUYJOezfeeEO5O3BpAPYBYtkM+OsqYaxkJcAkNZLnH8lByn5y7OhLY/+IZUV/zs56s+92INbO8I08sUp/VGBk5sXzleopbTFXV435BGDhQy4l5g8t7BFcrK7M+LdFDlib2jKeHTtHFgHvcjhSSas0t9HMmpc3Y/nxEQC4NzlzLwiYxYd92DDGtmpxraAAMy/mBB/fTssclyLR8Q5Dz2a/aNcU9L0iJvXeV44efb60o/qqnORZXAXSN/c9mMBP1hX04IKkz9sSxPdyBcAOMHpKaABPWPMHLh1p2YZyI5aXKmM5tLIt61sZUnJzCWBqGWpva4wwK3kaE2wFFmeZvg4WW6gfRzPaZvrWRFYJ6cWa0NdaTv4mYLRfN2OeVUWXe1r712C0aYJ28xj7PjK8roeW7TPqXrEMFVew5BkFRsvSlRND7QmLxhljbMIyC+BdHdtMwx7L/HOm6+j7qChpLgsX1M41Pj1uPsWyCFmj8n1Xn06I5jY45ay4/5G1HTjWmtHGT1uC0a18Rhv8+dlE6468AwxSNU+frU4Lteki+HJvM+ZgjvHwVoDT978JGO1Jnk9Sq+2t9nurZ7aapPUTx9T3njgLi7+YnyIOffxuw6CpeuKJJHaOMLzlJz+uQBebHdDpnqdTEalMcodGpLbAoM3azBFhXRrETHIF3ZQf0TBfb19qVQOjmNapHLOKBvZp0DkD6Qa7+tHXPWuMLfQ86xofv2bGYr6cwNzj92EWGqYWvpk+Nl0Cq/1URVgDYTaq9hct8Bkw2gvVvUWTMP32MwaoB0ZHZPTwmdwRc5B7ToyPXWkss2hHMIUcfPGJi5uC/hCa2gPifAg/dHU6024De/cOn7Ux7lez2NvXqufV/AGzxmdMndKlfIPr1DpK9JXmKht909U4WhOLhuVjm+wIDiiEs7b0uUGv+RU96RDR2ha8oX+HEmBEeMuBSBgCS1VkIP2vsaTv2nfPc9FIGncJK0E7uX5/AGTVsY7mC9gU6VhBK5kP49kT86RDjeIBtHJAkD7LewsEdCYFQBTYAET1s8tj0kKhwelpU2WkjyYIxDWHg8rfGfrqp9Q+zLPMrCrmABz7L9lXfWOa5Je2O7kLL48ZFA8/Fh84oFYAGvrf8auULkzqHeUSq054IvC997dingWebv7ZzXU//uTzqPKT+TB/fr43oNdzPgAqPuHfSENIY/VwzM/G9M/+2T8rMPHL+HCjn3e0yVxfO/cnjYX31UEgPHok83TNNVeV+8znP//5tUsvv7LA8AXn76qxiko3Z3xGK8VX6IUP2kz/5FMj4MdBpX1NAXXPtF+w77siU5lUF41QJcXOxk9zjQ/Ma4OYn2VOgG0WB3295OCBAnB43jzRZpsnqa1o2GihHUbOyLpHHwFX2j0x76I9o/3UR+8sk3YAjJ+PxSccPSTFL3CROcPv+ms+94VvPGtuRiqxEbgSo2Ttb9ay8ZqjdnPqdWEN6zew/tGPXr/2H/7DfygtYlfN4p96SQKq7K07zz631vyeC/YVmDxamSLequT1+F5WgLJcBVihpywadcjOWhNIekL2F3XCucF4vrXlfJNp75n7aRBZZPQHGEW/H0WTTkt6zvnnFv1V4xpR6aPsKnrhJRr6SnWV/bpSsSV/Mn54PUoH/ILHStsbmpoja64PsBVrkENOa3it86dzn6BN7iw0nC8lah/w80E/RS7MH/pWXtC813jvvvOutfNifRJ8Vxaw8I+1cuVV3E2Svit7wqBXXJECdMg18RDnJuDW+tifrC2tiacVcwjgf29eS9kQfilz8gJi7DENyIyrLUirMr/l8Yw9Znk8g6VNgHQLMFpt53DhM4PRfufcn762CkgBk9GXjQCh7s+MX7qt7veMcWbt6Ay8Z1zVVk780nxfms/wRv3M4aYOoQGjaArcleJoAYfw0W8KRmd6vhttae5nmqxWYNI3Wvht23YUGOXeQVmm6ATlxDnnnDcsp0vgGDDa/dTubKbvvpzwH//L//0On9GZUZq4W4G59UZWAOl8vSdpq7i5gbDH3b8OjPb3WwLdTNKqlnMm9FYnBN/PGtyZyVYnbB6/PjZTtRZR/jbXnCKBKBsFpmKCl6Pv2QhVZpSdiawnMCUmZ/YBQm0CO3OCboa2UOUZ9ff6qWspP6dWM01WLa7gfxuhTZGZ3jWnZ5tg+/D0gpl/lqYujNwCzXOSVHsX5mhN5dDEDLO5ZzqApeehwGjGpr8H9h8soa1dQtaGSqvk9wEeRgRv02u9rGn5kYy5M5a3Xhs+VwJeKmgmUa4AkcCAisRP4YABslJdiNYljG+TvSABF+i9bUkXI5qcOQ/oIwSPVnDWAHDeJ4/e8FcaDuPHlvJ82jCe0jot/pMEavvTudZ0K41t+l0O//EZJuDaxxatCGFt+575DH1o+9C73SKAv9I8p08d6EEQ8XF03RzQIhXgjnDsVE+ueQdaSMdU6ZCcShcz0MURasCGjAulBY5ZuYPczAdfUYKOT+3ji38lWuJT93c1HBrvccg6ZV0LpA8q+ZSvcPiCtvTLX/5yATkmTHlG3eM7Qth7ng9IruTsGfuTTz1eG9VVEXw0SE8FyPGdpnXatfu8tW9/+9slQKt8YjQ4hLdUMgCWqN3SGib7wwDZp5am7MwEd5V/aFLVAG/XX39dvZsmChgzn8P3apjJLsjGiX7oCgR8P1H+tN+f+tSnypR6//0PVHsOMVIFuQdY8iyQdSABP8p6jkPD62v/OBra8wNEbkkScWvw4GVX1Nyg5Q+++73y5dV/gYDm/pxctzYE6Pl5R4JjSvjnGWbpBiJdoADtjKc1nlIl6YdxuUdEvnehlfVfOTYz/+ai0pllP6mcl8l6ABxra5i9r6v7gEpz/L2bvlMAVS1sQOux8JWKR2hg7L6z7pq37QVtjbHOqjRn+iSoQb/QjaavfW3vXACt7yogI/mEjdVYaKTtG30QG1q3YXavXMKh9bXJm/rXX/piUobdUDxWftPRdgJTO7IH8iWvvLMBo5ViKrTuNHfe05paqc/GgXns1YerTr20VyeX68jFOSi1/7t1R7N8X0rwslQVSM+eYx0Bpg5o3/3WTfX79tSb1ycHFHMg9Vi7WmlHmUYAlza90jflfeguCt6H1QCQpYk3Zv1tX2Br+4FYHszzkDXR+Ma8D2ief945tb5aNtGg1iF4KadbaaLSL24e3vvYow9X29yCaGdPWwIQJeun7Ohk6ruzrzpgNRjlTkJDzkyv34AIf1cg+fS03Va0tkC1TyQ3od7nyZlZM7qKM2YMMH83A9RVULqa2gkMrXsWMLoOqJbw7aZTY4CtwGjJ+AUI8Blt+dyYYQZpx8NFm4Bc2iqXi+XjGfLET/SpvixgVCyBewXulgUqPNFgtBSDAXf6Q0HlOgvMJrwz/bFKz1+Hi1Zp3JrR9TaWfKilIFwsuHgAfuEz6pBdfqwx09vjZV4on/j1LAab+7leznRyXXjXcqDNSFuBuhmozd/3oGfV/buZ6VcJ1wCzfRTniZzBI8fxvnfWjM73rILYua2t+r3VpK2216dAtenH5Iz0PL0IVcI5JekyaA7OyUZ1JBojQu87375p+LM9c6h+WtDlK5qPZ/0rDUoWvP82h0qCH2GMRk5S/Z7SHCbqtTVWAywN7WxvDq3ddK19jvyurWo/GqwyCyzlRnseJLeu91kA+QCt/tZGjTfRl37uOnd3gWob3NiMXylw1e9Q37g3gPq5BPz0ArfhOkEdfubwMJsHYKEHkE+48cUqE3pqeRv3A6lo0hqtEVCya/hgLeYfwBCosXETqkAJutcpk9kjYx1jH7WVX47wbQ2t93qn+8wBehI8pcngApDvh1/P0K4y+dFMEJqtFQU4/G/w+zIf39CptH0BBbRz3q99YEkqlRcShECDI8L6zQQFnBcBo9pJ1ZVO/2kGaaeAv468B8jKn5G2J+Nv7RqhN1I6jU2UGR8wEF1dwj1akXInST5T/rGA111JjWNTQ9f2A1V5ycd8t8Zb/5mFza3x0HYRxFwIvpfo48pDm7GiE21R7R3RXJR7Qego0Tst3OnRCqkcJeJye3war77qvaURpUH1PSB41x13jkwGSYiPn+6O7zUhn2U2cnj++Cd1GDlw2QiSOZrxDF+9kcrm4QATdLN2zD33BB8atr/7u78r2gNTxi5hu3HQtKpFLlsAHgBOtWH8fPq0JZrcnAAMzPPK+0pX9Wx8Awv8xqcZf5gD83NyTo7A1mM5kLh2UYBp5Z8MGNXeo48lojvz0yZ084rvvL/dYtrPTh/NW6X8oS1xyMv+Y+3hj/ZVFQku0M4c0Oi5l8BwcHEwwpv8Y4GjSs2Vsd0deuvHmdGylQY/tHGA+laKdABd5sBzxm5d4eM+WNWhLWWJ0V26l/aZ1I8///M/r+AdwrX9lfXnzRw+rSF7BtBLq9maJHsy9y30sT/o17Zo9gWcSfFlTaLlgYPJpYqnE3AkKwh+uPyyqwqUdsBsB9L1+qUM8P7T4p6Bvi8vkeGvB5gdO/ZCjX3f/r01vtpDI1/xIV7dnxyyR8Jr6GUO92cub/vZrTVemlH3K/aA7kdSxrN9z82TQESmf4C3Kl4F5ACRJ0XzqNqdOcfXeLBdOPSFz681eGvy28ohWoA//Cyq3TrbEd9X+wJfVu9RrrOsVlFcmB+85+cz8aGvQ27GWfts1kPth+FD7b2YfuG95zJuMufCvReBSHXoEzx1TvhduiyaMKD8ydAa4JA6zsHBPOF7c9iH9VJ+LKBJn/yf4wZWZfpWYHQGSe5fBXkNRjfuWzSZkReb7l/yjM7tzZq6bndDk9pm6Q3fz98EjM4qGjLAAAAgAElEQVRj8HuD0FVtbLuotM/oSUst9xmMFsZYotppRqu/wQfVbuiqTft2t12gNvesjrHp8OvA6HzPWIcb5VRrvS7va5ziJ5cc+MXe4iADQ7ydQyYtKs0oPpvBaGNJz8IBq3htUwBTD2JG+/MAtvq9G1wFfKsAcc4zOk8Y4s9MMwNc1xG7GWX1u2rnXTSjfVJrRlpntmUw7zbWmWCtrXStI61PDTi0WRBGNqUzYj72XVX/yYK4+Uc/rnQan0yVmkp+HTCqzvvR5BO1SZyRTbROSNmYB3gf0Y5+b22d9lgj3MPs2v0oABQwZPPt+2mQ3Dec5Afw0r/KNSmaMwK9I+jdQ2PUaYTKhLb4pjSdtAtgmgf9MSY/9bEAZw58MgC4VkmUIzBbM2Yz5VdiQc4mC33qaEDmTO0rW+i6trR7UXzDfGhGLUrJ3cvcu/hCMS8SUqcti1iNeRsd8y5wTCtEc0AzapP3e/FZ/qMHd4cCpXGz0Bd99nkpPqe9UZgXtKUVcs1zNCtoaTyE69EkvzZuQGAEVj1R97XWx9wBNIcOjWIG3jmS9u8soUbjSyNC0NCqHAsoBaiYNYyb4Dduz3gf7Z+frd1jnkQvdDOGNpHyGR3jO3X4ev6/nN2Hs2VHlSb6K18qeZVcqWRLEhLyEgiEEzReDNPQwMybjono6P7TXszrnh7a0I5mcN2AhEcghxByJe+993rfb+Ve5+Y9ukVPzKmouMfsnTtz5cpcXy4bU35p4MKf+nZvNIDSWOmz3I1XXHrZEnBG8EZgRdtR9M/vngeEjCjbN6tPhDzafPbaz6/KpurH8wv9AKS3JhDIvC13LP5jElWBhrZp75l7q39K5AKhBDlwedutTPvv2Tg10cijlvqrJXSfSn5RGtcfXnf90AilTSBbAQlzvCflDivoJ3QHDoEvfE0zNKrrHL2hGhJNKK2fpPlMv+ZDqifFFAANQNR4pC8yp8ASPhDAhNfRhJ+fvLAKRJivvenX89GIoS9NH7BzzhlnFT/gETyEFyoaOcUMmM1PTmCMeaJxbOtCrRt+w+GzFmho77DgkGvdVl31aB5EoxsfEFP0Ci1pJJWF1EepVUqTEh5HJzznOsAWGL3wkovLB/TelL1kTt4bn1sg/cQcwPTH2AFRBy/8+2RcOtxvfPrGQqJv+uTzq+k3nsH3XDy+8IUvVJokNDFfx+bgWeVJc2jEqw5f6E8j2L7o6CtQU79lm+CiIqsG1wolQfGePn/owx8MmEpp32hIXw1YdP85e0cZX4KyNZwFsjJPZfbOuLzwgsPCiWgk8Ccm/+ezlgFrGR/sWbUvx+fbvQKNhoY+B53yOd1R8/FyNPdA5uXvu6Kuv+uuO+q6Nqv3wfW4rAe0v/feVFvKHB2efaf20+yvkobbt95/1ZWl4a59LPLjsssurawCnvVQ7vXstpJk6QxwYg1lzcjz6wBKPhRgzVyYA32pFHuZCy/BXuap3L4iel/JQdjB/8VoissfNWvzyexVu7Ivy3SheAYwehAXn/y/974H6vBQbj3iJI6Q1HyY9jtosRUR5eO4qBj11fz0QWrGC7NCaAYsLfdnfDB/53sBTFuv2wpG25LZ5u319udnt8ybNaNSO60DyRknzcCv227MUPJssaK1fJ8xTF2/BAYBo0ORFSslN7LwtXsF8lLIkbsNRo27NaPtxrgaV9rciq82wWnTseiW+ei/Tb/576wZrecuLiALbCqaWGMOJOTIAYt1VTQ9mQOklp/7KqHoZp7XOmxO3p2rvnRqp7mDOjWrptcHsQ7QehKbwWZi9PvWjLambZMJxvBmhpoJNYPR7uPMQK2lnkHl+mT0bzMQ7ZPafKpoQs/jbeDnuxmMEihDO5ZE8GEa/jOea7G3YLk/G4+TjYV/ZTYWJ/uXUjHDgnzs4aFxeyWbaC8Y/eQQ3JpNG0+bml4PaKyTUE68nmPx+3tsklvT7ozId89KtZMI1trQw9D67FrCa2gYRhqoBqp8VTvdhk2Mq3JpTDM2m8lKAxw0XJrbbFbFTIuZ/fVXEuyU70ubmWcxQ7ZZvnyyQrc2v83z0vcDIBXYEe7UXyCCD9Qx8X0t83q0aE5dNLHaEcAEGIkCBoreDP1GP0cU/a+iMSNUbazl+8hvMX1CmzJXMR3UYpQsY5Q3BEb5jfWpvsG8sQMG5fuS1xCeQ0gZi+c+kYhe4yawfQ90oHdfU1rJ0JNPV2tP+7Ai+E0qLIJQW2VOzmEC3Sxk39Gsei4B1vkztUewVQBSohU76AqIMF5VVMo/LkKMPw9eJXn0U7nGAkMB1UeHdwh2guiTH//ESnNW6a8iBNGsAbC21ZSvwgzpD4HPtOh7mhRjHvkr3y7tn/6pfkQj+WoAhWeeedZIc3P/Q8O1AM0uOO+Cjd/e+rui295oOQlPINEYgQhJ75UC/cAHPrjxauZYRQ/PFLBR4P/xRwpAGJd5OzWZKwDQcyKgzQGXjUoxErqctvvU8MiBpe0DcACgqwNuADPgCujfu/ecerZraA8BYL6tnklr+3AOQfgOXwBXgmhGhShlO0cJWevL+I3xsosvKZedDkwyp5Xq7O03Nn74o+tTj/2jRRvPNx68WubjuBHgE32plESL36pysZ4LWLpO8AnaAUhAiesA+/OShaFchgIk9EeydtdpF8AuP+L8bk0B2m3REBCDflcIRsu48VDxcEBJ5eeMhsRna7DKlsayAlhbeyKsS6ubeQBEHQaMp0tY4r9TM3bjfS25Kz2TxtCc2xvNg/v1d1/K1/qe9l47ovnNz2VXXF73m58v/fEXy8/THis5vfnfmwCbexMUCuShE6BI040P9OW4PM/acOAAkvn0u06KPge9Sy+9uCrmmSf8z80BCH8umk5r4bD4LFuH5ua8+AfL41k5Sc85u/jsnuSerWIRgnsWLbG9Q75b4/W7NXRKEt+jkz77LLAPv6Gxua2DX/gdP5alJvNUPr0AYviaprYBs72SOZ0LgUOg7CsNhBQ/cBjnnlNrlZtW1r42uGS8E1/fFxMsWlrSjNccPB0ekWpsz57Tynx8uCAvKXwCUH+TA4xa9fYjB8MDU8NeXECD0fYJXmGCBcR4Xu9xLWd7j5zl+YxDWjavA775c5w9tmgCO5oeePPSRil5ouFuLWVjkAaILe9bYVLAbunknGe0+12HsEXTOwO4xgg9rhncNihtjFR9Wvw+0QydG4yWHAqvWAc02cCoQ1/RJp9qXOlg9XPyma1xlFZzMf3nGdthsZnGjWka8/V42md0hfWWwOMZcONf+X1LPhYmkMpro2QaPq0Dajo65vfdYHRuq/okmr47Xw6yCxDVQDPW/sDdCo2vJm5MYbdR7S5m3iZAT0ZPbKe4mSd687eRZ7TuXStS332aQWjft913c/vrfVhvawaozbhUk20e1xagU1Gg0WIVmAsoaHrx/aJWJ7Q5ILv2yssu3/jHf/zHBOocUSftjpb3rHbqbjNHLaAwp35q22cgs33L+uQpETiQ2bntMK/3NtexYYWRA1i8tN2mlAaTZZ5JH2sxONmEudqvtGmob3XCDV+05qI1nU0bAJxwG0nyRw7OYb5JmxFe2nwpgKRA9+I8XEFDdaod88tMNgKXXi1BQSipQuFZ7XIgQXbnxlNTu8z32SRbg4wWD0RbJ3K50qE40eV/p1IZASQJ6Ei7s59l0QYYXfxmVy4SoUcJpGVdlD/kknqDCcI8PLfUhidQKuVJ8sK6p/x+8jsNLdoRXhV4EIHhMwBFUyjVlyXSws8ceBGqxkB7AwTpM0BD2PiLTjU+oSAFWkNfrg2ZC9cOATsOJGWeW8B4+xT289DsIx/5SPEKX2ZjJbz6cGEOy7cwcysISrACwS6inGtEB1Vp59CMTzlGQFWATuX2jHAFHvjy7jpplK7UHi0iGpx68p7KEwpwSLeDhgBEaXSSTFm/uV187Wv/JVqZ+yLwdxe4YQbSLpO/PqKJe9rHloa0QZZ+ONQoMeoez7Am0VrFJbR4MBrH1qijufd/9md/VmPp2uLaAbyBscP57GZOfxVAa04//bnPVnvadi+6mHu1xz2LWZS/I80yXqlE6DemAk7MqHKToou5OT4uPfhGAGQfiiqnZMBludMsLiTlL54+0EIAfsaPhvoIzF8eE3v5oGfutfdYAiatUYJDpSy0qVRgaZsZvdM2MRFbp5Lf4wdJ/oFvfFqH7ex5aGwPA+5E3bdLSgVnRdOMF3/56xs2/uRP/qRoV+si+5e+ADvG+tQTT4XuB22cFbBvXA4GNI2955UJmvuOzA/RxBpLVfxKbk3joP398pf/uHyPJZJ/Lim/5MB0IHDdETEnW2+yPKDrzfHpta+07y0NOS0k7T3rjIOhOTn/gvNqzQiAcq01iLdlflC29shYshw0zC+Qe3IO0z/+8fWl1ccXDkzoREuJ7lXNyhqMy1al8IoGFL3sSfxU8S7N7kMPPlL8Yn3ffMuNdbAAcjspfrvnyO05lAUp+hHA2PmePZ+lYuzRY0/w/KNjMUBHeXrNufuOzBpmWoceDnznjcQvkEfRnKcKVe01oQlgfkbmhvw4NNaUl5P9ZVdo+0CyCVC8XBV3CcGZh7AE5qCt3/ql3ZYlDQSH7B+WPcbMAnORlyWHlhRMM0Ca8Qa5OyuRZjk+8MdmkFLv9zOonK9fV5otYGWlCOv7GsO0nBxybqvv63zNDORmJddYr8Ndqi2z8kX3NX6vPgewDz/pERRs3hzy7MkODL5v31DXt9ydgfA6KN4E01sDyOZ+F8aLj2d9Rw21ANkxT0v0f9aotdcBTMq6j/kZYNoacUjj1VX3RyKVBTEHJGPiVrVefWnGafPBoiow9STOIO4Pgb0ZLM6AdB0E+m1/ZUA3O7SJMrcwYTEwUdt6/j+YDnXu0koFvc64zfArgGkSirBbX+tgtK5ZKk34rTVT5cMWEFWMkBOAjWGYFF/ZeCimO5N0U9I78akTYEGI7gwYsrHQgPbkm+wZ/Bdoy8nad67VHifxMtOXKn88y6b+wksvDt+jfG/TL8bNRtRMJ2DI5tdAsrWd7Uj+cjbb0kAugUPet2lJPxpgN2Dt+XaNxVJ91c9ofG2IwGhFq4YLS0MaMFrgdfERcXSqDTib2EhzNEz+TGQ2frQl/F6Pr6PrfC4/1SwKQoEGCd2B0XI9iADSD/QQEXxw+lLzMrkGjM07vrHpy+E74lebvmi7go6WgIamLcBrPARuRV8vgQToWSfr8EGBgLRJYL76WvwAI+TQBdB59ZUR3OR3/WKWdR8B6no0QesyhSfCF0ihCW7zVVd8ku6FKbIS/Wf8AodKM53/wI9+otuB2UzMJd9Q1/q9fIkjgPBOBTssPNTlPntDAygIepuGA1SldlI1I+30ukCX0swmahnNfvObG0sIOyyUGTnPQiuHJcL0iaeeKcvAueftLZB0VGhlbGecvqfAzy9+9csS0Mfl/2mp6vLrX95QgPr0M/YU3ZQNBSqZmbv8IQBzYLQvxnTXXcP8DZQCHfI2WnPWWh/A8A8zEzAl+Eg/JRuvA0M0qOM5Py+zu7KTtV7j221e0QLY9pvn0tjha302fqmFSojk/eOZ0x98/98qgItPrnXMjN+pspifb7npN0WfDwb0mseeN317PgCHoH8mGqbj4h5gYxdl7UUD2nlFzenuPLeFqXnyW7kNxIeXxrAjsgtg0RDmQGEOG4w+cP9DBYpphFkO+JgCPOZW4noBTeUbvdSifzxR43Vo2Hv2OLhFOBoHOuAVNHVoeSvCFl3eiKsJ/2eaWtfJa6tSkmpWtMuPBMTo/4UX0i4HfMf3VVunJeuGdaPfFb2PruFvc6Q/8rLyXdWm+4BRfTdHwCiQwJXnzjsSeZ9IbxoZtOXOY33LYWv+VLrz19jH3ijS/vnSGPLR7sPprhPG+9qLsk7rYLCY6ZkkradnM19oY1/fEbBmnXqhJysLmh6c9W/d4UX8JY/p0HiNPdPc1HrNiRzWIbS1zQWl/H/jt4p25qVTb9k/gFFrT2CkPQGN8MDuHB7QEbCswKu4/5RciRzh0weoexBfdPy0K+490m4JkJGV4MW0QXN6avZVvKQ8qup2LFFv62BAJpeyp7K+n8tef801nwxAVSFq6PfklewA2ramtdZt4IsFrGT/LFm3BOqutBOLCF6Xx3zXG2it4451MNryfQaHc3st1xun1G+LWXsd2M3YYVy/GYK95f4FQ/T9jaU2+zAy1XiVPFzkpesKlEeutZzrfbk0omtgVKq8Hl/3rWXvDOhWuG0i1jqWmz8Do9WXpXyqvWPgkiUvaoBy8esCw1Bh4LohQzvYjrwvuiz+w7TpOw5LsOCkuZ773zScgXUFMJXKOA9srUwDnh7sdiBzJnr/Pv/t3/kMzq/1tmbN6Mw4fX+sMMvm8X8PRhv0NeDbQoBitK2vGYw2IGMOaAbCXDZHoOelOL3XCTSCUv9/fP1PS1DsjZAsDWHAqs3hB0k4XKDhxZGHTu3WlWl2OS2NTbKjAcec9Lxw6C/wscwVAErojTQKw8fMf89q8031PZtlazxtsl5+Lz9NGt08T9/12bzbSMsXcgGpDV4bjDYNGmz5Xju0nIS9MoJAXBXwYCYIectdIOZwrwPzhU23QdWeU08fmr6AOhv8FdEg67doV8+yETcd0Fw5PuYsAGRoBUZeUAJjJNXeXXToBd7BH8wtTne1CU450yphdl6uK01SNE361puHPrSJRV86sMf3FRgTP88O6BiaLP6eI1+pPhAuwFm7KqCb9s2FYAbtAKNoNpz7R1lJ17T/qXakb2qNt7YdQiqjwkujMldF12cOnbLbf8/37TbQqa08Dz37IEGAomWDC+Nu9w7P1W9tHxO/oJFb8+gCIYCBF180Y7rooosrZ+ett9w2fAYT0OIZR+d9aSyTUQLw/W7WAdBKg4pvfpKk8H4HTGhEuZ0ADHIeoi+/xqqMFLALnF533QiaeuSRxxaT7iu1FrWtvyOo7YQKJNF3wJmm8+JLLqp5eSWVu7wAFmDC2iGEnw/4sw7wkPtEgVeqptAHndEN/Q9NlgmgxrrgPvB0NHxf/OIXA0LeLPM2/vTbaQkAQbefZ3y0W5KNO2jwD6wUTgGtgMQLAccEPFNrg5P2LzVPAm7Ql9bYHFqfxus93gJEyvc0exG60SID/ecHhFsT+oIfuEKYY+DGWGjJaLf9ZY5HCzx59DFHFnj83re/U/Q6//z31DxIwI0v0BN49Z15fDVaMQD+5QCaYyTCj/Ycv78ZjZeDQGs834zFwLiBcnR6KjTvedcvmjhjQHt00kdj5FaD3xw8jP29F55fc6eNa6/9XB0ygdE7fn9neOCC7DcH1gHiU5/8TO65q/YW9EBT/HF6TM/mxaFB5opXYv6XDg3P0lR6Ljo++WQsGNm7rDV+wP4KJmIOt84BcppubVmnAKnKUMCo9STVTR2IlyIVLXO4+YxD+KhaxyLUL/TXVzzcxQ6A2MpWkOf7/0yysJQpPmZ65vgCpjmISteEt19fUuKpNe83JvczkgFC4BGt6OOJbSh3p4DT49POfXElOyL7zwuJvq+KTbFgmWPaVWna5EuVi5hFKQi7/FYfjGLl6qs/GjchFeQSVZ91w51oaEcPXY2v94+xly6BsBl/HaqXSkKsQ/2a5f/qfeTeDLZaRvbfTZC7WZhmO2D5LpDbFuBZ5i6KqRmsbWKgzX60DGzFTGOaxg1b+zv20MYRM4opjLO4T5X/MPkYnFEa0UWel89o6EUzOmOnGdOs08Tnd6OaFZlX9Czwu2S1cCgYAHq4u3T7lFklMzpLQd6XxjcC3vo8IXuheYdn3C8vr+8PjfJMJop3Ak778NWYrsexPt9lpm8B1WB0Bj3zaWIdSM6ft/utBPbiv9ATt0mS8c787+/eYuL/CzBak7GAzGbMZqoGVT2B60y6vjAawDqptMm2U6tU2oxEQnbSab5jTq60Sy9G01fBJMnvVilVcmJ9Mqf0w3NacMK1OVj8xRDZJFuN3/1h5m7tns2LedQ1HY1IANAgKMvWZrKmMSFf6URoSZda8G2ib7N/mwMOWDS95r60ddlcXdOJ6rt/vQBL9b6YrtvnxolcyhnXSDVSFXpyUi6GXkzf+lF8Fk1Kv7QjsTQ63fa7W0uLKHAGXSRhHqb64cbQYJGDvue2JkO+UfxKAEoELj8qpnJNuxfUIklpGKdQAQk0pBY/cGFeOzl0aWwj9Bvw62ebuJun9K9pZdxnnXl6DYdA1V/Cqu9HQ7xBw1HpirKpGA8aD5eKcQAAlH1GB/Wf3dPCs8fh0OGaduWQ0qfMOSnV10CptLUB8e7BE+Vbmf8FWtK/9n01v67p3KHMyky8+KxdRgAlAhdgANhu/d1t1eYZZ4yIftdVlHEEp/Zzoi3Qc/ddA5wSwq45L2AO0DjzjNMK6Ok37RzfTwFDZye/aOc0BTI+nEA/fRZYpD+dmkni7cq3GKE3wPCj1Q+BUOhMS2hc5RKQDfKOO24vUOE94Hx2It+1R7NN84QWxowuFVgWX108BRC3NhvIM2/DpHpoAbcPpn80R7SRgNbHP3pNPeOxgBfjfCx10vHVRz/8kZFtICC0oqvj41o+2eE9wUa7T9tTBQ9EKFeuzQveW6Dm5Rxu9RvP+t66Mk8sBe12YZx4CJ84lJR/bmgAhEs7JdPBnmjk0KKsCpkblaGMQ/CJfuI7cwyoM++WyZmbQOqza/ufvvEPtY8Bo5UbN8KnD0P8NY3JuF9KAE8Jr/xzWDgsYP26667buOjSi6q/XYHp7eyL9sEPX/2h4ivmcXxlPaBLBXMuGknf1QEs439/gHwF2YVmeJ9fsUORsckpy996uD08Xn16KocKpTw/9alPl6Wk/FrzrArYyZjPOO30xeKULAvhzxcDwnbmucflEN37ML9jc+FVyoDM2QFS6lSFGaDqwAKfgH1bkrgNoK0sBvrNz70AaIR8j7FS2IXP7FVoM1I1jXXthcfMgbnEX8D+t/73N0vz3mNo30eg0F7VbiksTQIh38lcVHBtQF5VcotSwbydGM2pfeKV7BdVNjj7MzD6bNbPUXFzULvefQ8/+EAdhgXnKZQBwO7IAeOw7HtMsIcesjN5iZ9OhphdG6dn7aL3iVkPCg4YH//RtjI1oBlArKPph28/MDosDAOerQPOlZB4Vx7RreC0weg6sJnl/jrm6HktTLD82NfPfWlcNEDUVmXYdrhhexA8lBaNP7QygzJgtHmoZGzWmX3T3u4vzfU6GJ3Htr9+zGb6/V1jrDMYHWPfLH5TvK+sAQXYBEZ9r0IXPt2VPaeK+ASMVqxL+BC26YCsvNkyvz32npMtisH/+fX/UVSeQcc68p8nc72xefL6uhlcbvoYLA63a5rIGYz2c+d2RPp1/7ZjqvkUs93v/d18ilkHqvtrvye9AWxtkmHfTt1TWrcwKaFAUNIwnH/u+TUpatGbrPuioVFNiFnKBnpIUq0MsHB4bQoEBGZcHzu1d4GNMLIJ253gi/ZT1R+nYpuHZ5eQnebQ+xWIWvxRWhuJwV3fmjGa0Ta5t1+payr4iFkpfWgg20ICXdoc7D1hTmj6XUWi8lXNZlegbUku3fnraEa9jKs0H9E2ADWCBmiQJHsvc2aEGgHi+a0Rcp8NuJge4MnzuC+UD2BO64TWWwFtdYBYtHqdVSAKx6IjMOp3wT+eI5+l+ew2OwlxbQCLQGk+KNC3BPYAjuj/3uTM7JOfftJs1vxnrgnzTnflt55n9/n+lJiO0ao1pOYFGPUcYHSkShqL+Y3FwlCuBqKzE7iDvkemWEAHs1XS6sxHgx4gg2Ap817uBzJWLgJ5r31JsAlAGi191hZQw2zqPrXoCUbzR/uodru+G6Pn8b3zTMnz0eHBh0Y2gZfD8/wQn660OK8VnYAIAhbAezqmTgBDflKaOIDY/YBYuSUEqAMSNN/mR1CU689Oqif9eqDSzBy5cX8qDfFzo/UuTWzcRIBZfQOSOyfknXf8vtp2LzBGK+hlzOZaYCH6sAjQdP/rv3yzNF38b80b4Ot5702+S/cDXITv1dH0laYs/dDWA0miDywDl8CXiladrxYouPnmW4p+l1x+Wa3DG3493B4ciqqy2CEH1nwwH7MUGEOlbCut+3BtMZftbyZoyFzoC7oBo8Z2VsB5a1A975e/uKF4oV0faJvR+4YE/Fnv+lA10aMZ9QyR64SMYgXut8b0BUDvggdcHgTm6AsNJnD5zoFvF+98LOmyADb0NL8vhDboc34qVQH1AqK0L7AP/7SrTftoVuGEtHtJgLW1ThvrYKSMqn3WPVdd9b4cyEfxhSeioXYgue2226vq0mU52OoH0KS/h+Qwan5dg84SxstA8XL8LhUkOCpuIdYdNwXzVTmSc/Btv3u+7uqzD1lwcAF48ywpvnlBr/qcdupQlzkqd6nciBdZYCovcdaXw1ADT+bfnlPzikcckvjx4uuf/fwntR7NT/mN5iyPRkfmIGM/05bDBzN77YcV+LTk0Y1rB9/VCrY6/4Lh03nACDREAxkSXg2YPzqa5ceTc9g8PxL+3ZuDW1WJyprHWzuyRo/If6ZZYPSAjOuuO+/Z+KNPfTJlV5+oAiyVpi0HTKn8GiM0KB1WohFxL4tJgf74jJbsXjRys5ye5XFbohpnzICvrltA0oxD5mtmbeUs92dt3Xqb79LYFWbZ1LyuY4oZyHY/uv32lyxgl7kIcRYFxBILs4DRtkbTnHe8Qa3zgNFSKi2a0Rm0rz93xj/704yuj21STNftnVe1+9/J6Tsfaia45k2WC2t01wnD/ak1ucCoSPoOyHp76feMb2YwPo+hzPTdwRmlNngrU+tiOl5vpJlmO+S9Isx0f3+3VRO6TMqaJrOvbc3odiB4ZsCtbc7TMt5v9/t2QHb9Op9bA+hv+3J0f3YkRYfNBFC06Z231+adXJPRhLz8SsoZZrFY+Pffe9/QVj3+VG2qNs/WcLS2qzXT2hYdahG7hgZC9DdTbldiaV7hWOsAACAASURBVA2YDabA1+IraEztM1pgKhtq/44OLchqLGF2Nd1nrexwQh817JuBhvl5lONszWoHOrWvI62k53FLKDeEaED1hTD3uVNRHBof0R5nuRREY0I4XRJNijEAtTbdl6LxaWClT5UqKy9pJBp0+Z52ieBgovKZL1iB6Wx8vRHVSTxC3nP59vrMHF/0WDSj+g5sOAG2WR4dXNtgv8qb5eTaGQ5oyCTctom32wINAdr4r71KYxPadUlRcwl4eanGwsxYPmURjA4WR/PRcvIMT1XqrQhB8/Di4m9KQ1pmvJeeLz7i/+/aAgRlahzpnRwCfF85CGM21JfSBGfOXUOA03DtySHHZvJMNESepw/6StjS/GgXbyv/ODSPo4hAZUDI/NLYDQ1rMg3kWvNeQjUCTn8eTDsA6N1JeYN+nSbrZz//5UKjkUfRHBonIMWc+3Ic9wng12IeNg+PZ/5HVPmZIxdjzIflahI+Kd/FzPvg00Or/56ln4AjTecP/v3fSnPVWlFt01DVAYUWPevLHKAT+t7469+UO4jDCX4g0PkuCsSjwTWH8pMKBtH3R2Ke15/f3HRjabL48KHhmdHEdaYLvPTtmL/PjbbR3GnjoWh40fnOlAnWDwFE1sutN91cczQAW8oOZ+4ajKIrYFduCemPv4Ag+n3nO9+paPmjMo/WjDnnqy7fqDEDZO2ioL8/SwUhewoApH/SGqGRvYyZXT5O/KKvPnMDQA8HCvefHLCNF9Da4evRJx6pdk4P3xn/OKgkPdtidbG+gVRAaByYhy+ettBpzpnsPqnijIsWHS8z00vN5aBzSVwvzC+/4WcTwKRPt//urnrm2QGd+iy1VZXuzcrWb7zoHsGRchq/FlAqot4+PdwCDl+Z8fXPXmI98ok2ToBrRw7EfC+B9xNTPcy8OXi4X9Bdg9E6lEUGVMqjaPjGIfvwJZDorUULurPabZca842frTnr2OGAhtecGpcUeCX3wq/apXlGCykGS/sWzRZ6tWmYe43coWedtbd4WYqqE08YQV76dGLyo6oi+FiqBb4UTejTCZyjrS3XmPBdgZEApuNSgWm4XsUHNYFMPw7ffOGLf7zxdA5xw+0pKaoyf+UnOOEFfa19dwlkBUYLeIkGYSmbApjeLbXzzWKmn0HLDB6B0X6tA7VNQPhurWbLhpZx6+03tujfaUa3wxBtBZuxxKwRtn8bb8tbvuY+96vzhjee4A5T7l9ZLyUnM58lvybDe/epx7A+/sI7EzFnED5fq8/d7iZNJxO9eVyi6BuMqsalvVeSqq+Cl8ILrfiqw0rcOSiMaL4rVkMmgIx5HYzOWLP7dMDf/+PXC4zOE1mDKdX0ZiTWDDj3BwxnZloRgOp5ar/b3rx2E4xu7cNgoIMmTeofApz7A5sNplcDnkDvzHDb9j39bqI1A3FAp6npIBE5RE2KSPmzsnGeGB8vm3D77+xKxLuTvPRHzDdSrdi4mRttGN63+bYcnZfJfy3Rix0NO1I8vTSSKGdjaP9Om16Dx3nh2RTdW5q4pca8TRBzd1SmcZXWdfGTaTDbJoP2G+wNmUCq6OgAAvPUPi5t1gXSbI58aP01Pguvy8HxtSvBH5CNfgCQzUtOO39PWpJGGweB9EqEv3E3EPBMm387x/fG/lIECs3d2QlE8RuNR81Vrh8n8QHqDkl0d/FXzGz64TTvWS8sIMp3vagKjIbOPUb3yYuI/g3C0KmqwwQ0tQYbYGngL2+oa8qPc9F00nhJRUOLToAY5xvSq6R9NddprfpUbNPvzaYA/7KpA+O0U+4vjWfAtPkePqgv1z3+ehHed+8bAV/aMH9+7yAUY7ngPeeXuweamRM+iK1N7PKP7qkNMf+fXjSJbR3gy4h2T0SjPTS/o51TU9GF9vCErA0atbvu/H1pVk/bc0aBHSl7xgFnlDQdaXOG6wH60Byiv8+ee8NichXRzFeTwK6DWqL0a0/JEb8PD+hNM1Ua/dxrnOJF0RcQI/D3JLIeKEELNDcX1u2XvvSlAnSEAoHsGdbtaWecXmZgIOFv//ZvNz768WtqvcvTW9Hz0bCVJi7uBcCofKDoYT8YWTBGvfNf33hz5d7U118l4hyAMu67498I1AND2tt3190VAFQ5VCt4auQ2dp8DzV133FnzyV/QugYEzeMvoun8i7/4i3KrwK9+A2ZYHSqA66VXC4gAlsZMM+oAcOqeU2qtAMC0qywMsiyUH+GiBQeguSbgJeBVP89NSqN2oxG85OBjvlVnQXcprOqgFo06egEXDz3wYA5BuzceSXq7nfGVbZ63vrtohDk1X8yA6PdXf/VXG5/+9KdTN31nVd5CK9W20EGwnIpE1sCTT4zcrLtCI7Rrq4rDsn5ekryqVRZ12fAPCV2lIAPIap5ymMGXNLltKcIDL+WwSwEAjKI7f0q8fmyyOnguwIuPdyVYqA430cT63ni01+vPGB0SnnhipNYyt+gjWt9zvPC2PKRM/x//+Mc2vvGNb2y8P8Ua0P/RRxK8mPtGdaRDyuVhuB/sKTry/xz8Pvzgubs8F1ArgMmeISWaA6fAR3LpnGhBbdMPP3h/iR7FI7i4fOyajyyBkwm4yto5MlXShrbrkGiST4zLzb0pIXp+Cu4cXFWk0IKLhlRsBYTJ7vSrZfqb0eCXRS/rCp1XteKXSkmz/N2CNcQOZ//x3azlXF3DhWLCGLWXLp/7+hm0bQGyy3WNA/rvjEO2A6Mz8Jz71RiktaDjuiFv8EQptUqzPhR8rmehI6OBwjpEBF/UoX4BozSVrRmd+9nFY+aiQFvoNhH0PwKj83g7v2jTXErAGqNDSfrn7Kg/lB32bJpRr9fjfjJkaA50cR0ERse9W8GoNhqcum+emwP+8q//3wpgaoA5g7r9Aby5wfWJmT/XJCxAdB3MbtLq3QrlMVHjirWMTqvb1vs2f56fNWt2S2gtILuZcibM3Pd54puZaoICuvi+2eRoxqjRmdvl9vvc5z6XY+DbVY/6pdQst6ncdustJfReDIizSE/dfVp9NkkWZQPOZmAgSD9mMDqE/Pge89rgjKOFTS+YsakNLYU+16JPezavanPxTfIsz/U6bDGrtLaywbdrGrBW4I5TVBbSiOwfidNbyzrmaQQmCehxn5QW5bOZ39q0zAdJKiZttS/fUdFwVRBJzG2Yu9M7Hb1EkRtrV2IBWtFwmG/HprYvAILAPHfvOYuGcqQ5OnTRGDev0ozW3GfZ6zfQoJ/cAloY+n2YxkfgVYNT3wsw8Wo/xhVwXcCk33zXcwA0NSisPJ95DV/QR4pv0Mb3Ag7QWplLYGHk6pR7cPjeam8EiAzQShNGgK14IG4K+l9pp3Jda0SAE/fbNAjPDl5DQ/yKT4bQ27Hyj/Pcx598oviKXyd/QsDNq3JDhn92pe/tuwqMKK9ZwRXZjEad8YvrEEET6rrdqvqkPe4s+sEtAyiTlow5nNnafHYqKs8CIlQG0ke0J+gfzJoBTh5//Mn63TPMlWwIxgT0dLotNGM2Ns4rAigFtFyU9tDM2hWsQ+gCb3gPAFOVyfpFf9dfmvyghD/wqv33f+CqogPzqf5/+atfKXqrbKPdZwLiCXemS/exhABfomBHQNlGgdxTk0HAIYF5HXgFqip/Z8AFsP7gQyPF1OkJgEL7qgeecdMseZXZNO2pUFVpgwJG8ZI29ZtOhBbtltt+W/2o4KyAETwHTN9y82+Lpu6loeSeINWT1EPWkTmh/dyV9UETDKADwfjJIQVNrQEmZIeG95w3fHX1w5ygX5fj1E81660neWABb0nay2c69xibilXll5hrWyNkvt2DHoJjPO8f/uEfan7MMzBKw/6xj32k3EykY3ohYK4Ol7FM0IYekL0KXfFCHZxiJsff5557Ts2ffLz28B2xHNGQ4gHmbcURmOq5VbWf49COJqG/QMyAMbyq3CZgRjNkX+x9CvgbASgdqDpcKMpUL7AjPKNPDwb8obc5rpydCWIrTWT6qC/vPf+8GvNnPvOp8jkHch0AHCbKzSr80haFOryFv9E1GHj4+C5KhqOzzgrkBiyWm03ADp7YfdKpBWTlaKVZfqS0xXHhyjw9Ei0pDT2eei37eClLBJ6yvBwS/+nQyN8X099TAoJfDsBkcXKAVqRC/7jntVxyPwuKPnG70W/uBiWP1+3E4+tV/7lqtqaxZXb/Xjhh0Yyug0zXzGB0BlzrmGV+3vyMpStLX7YGSK3jiBrLBIJbnraZvj/LstB9I+tLPilks0Snd7aFBqPA4QxGu09tabS/zGPv38Gn7s92WsgV/qmEApt+u8Cvz0ObHfouGnfyUHvND/YvMhz/u05Ak5cAJuufcmWMeYDxVb8mMDrjtKLf17/x1/luqxp7O2C3PzDZWj2/rwO7AjCNKhfizBPvPdXumMhVf7e86fvXAWYzQ2kTp9cAsp1odTNR/UyM9Sc18NL/PhH0e3klCYB2rrfZ0o6UaSQbi8X8T//0T/VMZj2akp//9GdJ1XJUtH0nbtz4mxtqo2ozFLO0Z3T0WT/Hd9qj/vaSIghtW5tlERdzhU5tpm5fwU6KPUehas8mKKF5meOXRdAgkgArTVQ2qtZutkkaDbXd9zVT99+RWmT4evUiQ6eiUVwUCoSmo357IhvfBRe+twR/OWWnXzR1yosScsdEs1CLLfw6+6ryfdI/ArNTVxUYr7bfWZmkbwhY0J5a60A+s2LxysKPtUCM9fCRx82JvPxNs4mVJjOXtha4gz0KqIu8X1wfgJEOXGpta/OMw0jPg/a1WVHX5jK0HQmzk/A9GzsQZaG25rq0zDHTe5191jk1JsIfUHhhKV+52tAzhjLbp9+d+qaqHIXf8Jdn62cH1+kHep8cv7HOltB/3d+BEnz30JhQxNcS4RP0vmtw3fNcGu/FhxeQGgFCJ9TzgVHjJTDR5o4AWf05To7DBIcUwIzP4sMpf6mvkrCP6lK3FVBC6/ZnrajcBDoZCzpWVZpo1GnzaIs6rZTNUKldwl8bhHCnwXEvmusTcAOEAHn4jiaQi0LVjM8aYfY3fqmY/vJ//H81hjbjmzvPda1x/q+/+Xqtc882jnv2jYhthyLg/owzzlr5Hxs/txR/AQb7xB9/+SsDZIfu5vlHP/pB0VGUt/b4AgO8X/3qV0uD5wVECDQsui0mXRrxsrRUtZNh2qcxFhAGBD+aQCpAez5omdfrr/tJaS5dL+AS6NFvAKXLvspTel7cMtrnGR+ZE3OIhuiPbuh+SgJdzLd+lFl5OSiKpjcnve5pcNxDtaLdpwJEtecwSii/8fpwBcK3QK9xVHR/tCzmVc5N/suCdFihvBdoZL287/1XlMaw1n2EM+3lswGTHYGuTUnz8Z9yiSOAayRhP6SS2idHbYAyAEm480t1SMVLfMrxEE0++vOF1683lhRFfEYH7x5Sbh8O1LWvRIh3ZpOSc1nnHRwKlAPEBXJDFwc/Pu/2ITT0+wXvGf65NKzuu+PuO0tTTUMLyFVy8dCLz7RD4wVL9S3m+nEIHYeDw8N75vq++x8svpb6qlK9xdyPp6+7/ocbH3j/+5JH9uHM58sbr6V9ZVGVKK60b6XVTT+znysJCnRK4+TZDyejxVUJ6HsmLhJv1X6fsrMLOFedB72KZosSw3s80/7zK+1b6LOOQRonUHKsgNECEvpz4YbJTL9de7PFcDug2fvrDOi2A6uzz+isuNOX+bndXmtCWzPY42EtXOGrRcZQGLVPqP28AphCp1L2BMTbAxtndUBR78mtGe02V38nmvZ3Dc77c2GlVYDYZvnU6vsE8vW984Z3dD3sWdXKKghPhbehiT8uFkH7kawSA9sMDXm/mh882/hmWh/wvxJNPyPjGYiug7btQGr7O66DwNXDlzfr7fYzG4wyo2337O00ozPSXmfieXDFrPtBuVsmZAGvMxD1ewGOsHubC20WNhyTQID4/MD9925897vf3fj85z+fU/ahlVxZ4vXd0RhVtOrtt62ChWpRZhMYfpYD7BhLm+sr6i50qEjrgFHCASMSgqIU0dqm6O9I7/FabZSY17Nak9SLpcz6i88bWjQjtAZC/6XewXye02bS1q65zsbbPqjD/HRwbY42Tc9p8CWYoUznMXMNITASdNNsuE6/0fO1tEko3h3zGhruTOSd72Uf6E3L9bsDMAmhjrLtAJyORNdf478zp3vt9IkSH/leyVXjGybSBD29OXyVuEkYpyjkGudS8ahcFoDiBewC/cMHcUdplGRCaN7q4K8SwhEW7SrRCwzQax/ITt7t2g5qcj0hDagem4CbURN8aPLKv8zij7DRT22Wb3HmyXOleHK/MdWhJuDKdeWnFnr7vjQnaJB7diePo3aBJzzCpUH/2n0ByAYKjNv8nXn2WeWHpm2f0aW1Vvp1SPpnTowPqFORqFJMpR+0kZ5ZCeVznzRNdOO+0x8aPqABTTyHlpLG3+blVXkOlUr03GgCh1nvtTLrn5NqN8bhmh6veRcwZ9zWCl/TkZZn+IwCPUAMIXx0UirRBJ1z1tk1NsFU+l8uA+FlJnEgkAmZGd06B3QAUf1G82Fm/0397rP+8wlsHj0lfSeotY/G5m5HzFZoyFSuX+clQM2h8aoPXl1gEhjlDuAwhR+fevqJ0sZyF/A89LDfyJ+rXWtCe1JHAelSRQGAALfP1177hZrPFiYtgMwvOv/utmgSQw9zyg/zs5/+ZH2PNvrhEOIZJ8Tk3v6z1qPxoonnAE/eO0yoZT+uP6HSWqE/upy5dxwEjNGzCE3jsN64Vjybdu7OdbsDwvVNsQjrzwHNOnlP3EfKghEeMh5t8v19LZYIPqNf+9rXwjFvx+f2gdLgSsCOD16Kbyd62D+ZhNGU644xGN8jlbB+aF6HLx6N8FMbl4cX+Po7rJQ5O2b0siwtlecqcX+0QRK8V5LvxdAvj6frBM5xSwF4ywc81xpvH6BF/ffadFjAd+ZGNLrDDTDa1gdgdE/cXKyTm2++scZ96+9SfSp9pKG1JtpkLq8ovn87tPL7wQE4+vpmlCTl5pQ9jKxQxtM+JtJZP77/vX/f+OQnP5mKSgLb3lOa4GcSRCrdlaAuGmjr8KSsIeuN5va0+GursHZoALgA3EceywEzFgSR9tyyBHjJxXpkAlikdKwsFdbAYm2ynxpTWUoWU3WDtPlvY4dScK2BUd9tAX/bgNF1YDl/njFNY5btgOg69uk8o+ugr4HxjEO6vQJpQWlbNIMLQK/2FzBarnSLhtMhs9y+Fl9lvswtz2vsi9Ku+/FWru/XFqwzaTtnrDNjIu115cHZPP+HwGg/38xURbPwuJfDSLmFRLnUYHQ8dyC4GcDP/dkCRmlGt2OEbqA3s/VBNAHWwehMmJoE0HjpzHbPmZPi7w+MbkfMPoHsD+TOzLQdiF5NcBaXfpoAm9P8t0GYvwSIjdIGWZq9MIvrv/3tb228T46+JFP/bYT4ffHRU3/5zCQJp0V4MMnvDw2QbC3by0lWXBGaS7L3NkFgTBPTp/kXUqPcptjBLelkDckCb0A4NtqRHqi0fYv2pLWsNskjIqy02UEuvZDbz+sYQTvLfWjSDvu9WfemURHafF7Sj4461qaUTRiahnEIleQcpc7Padr1J2czK7+zbM4FGpyumZtTw9ymC5yXj2bsFMbK7DpM04es8mwan3FWdPZSG9x3VRY0/1obNjS74/kN9NvM/UbAqPd8WdqPTP8926Y9IvHHKbdBuX57pv52AnwbK+HoPs8VwOZ3bRu/NjpwCa1aQwqwAEzy97kXAPLdOWlfjkBtlRZpCfxqfyvRiF5yOBLI+km4PPH0KFm4kVrAg97DXOv3ih5Of/ApLRCAwJ8L/zaYL1OZzXJJWUZIOCQAfJX8PoEY+kegEpLt+kHAA2mXv+/KCsQ4k8YwwouOAqh2j76YvwoICX+4HxDwF1B1nWwRA6gMFxLX6jcACYAJCCqf4gC4in6//MryV+yUY+0mI2pf3/AHwA0k4Su8xpT8jW/8fWnRWkMKjAKoxmqcwBcAIbDlb/7mbzYuu+TSAjPAKtCmL+hrzpjyOx8n9wf+kfjVwcbGjDesB330vKoNH02UfeCGX/2m+vPTX/y8NLBS7Qwt7+EjP6+co+nPLbfcVM+U+7LTcpVvbdayOUJ7e9DFF15Ufd8RvnE9LRp6ArFA6SvRqKARPvA9QF2BPBlLazXd89mkQGr3BaDn97+/fVVNp/11tWMOXOcFTHnG0DSmitijDxdodxh26LRXXpr50lc8hpcdNl0PjJpvGkf9oclEp2efwUNjf3PQURnL+hPwVBXrAq7Q6Onkq6XV/m//7b/W85RcBuaUVXavnKCluQx/9V6HJ85On89MGjbzYj5ohFQJU+aSQAdGH3rogTKXnh2ztRKu5hFIABZqP8sB6fEEnupvB4ZKYm6N4+m/+7u/K+0lGrc7kzyhvbf04dL6LQCZ8T6aQy5+4JaFbo+FlvacI3fuKM3lN7/5z/X77+IDjH5HhlfKxzuHnpIDWT8Oj0/mO88GRj1n3337aj3QZJVGPRpPZnSVy/T1V7/8ddFp92mnxD86qQPjrnP3nbeXRQlYz0QVwLYWjkxQ5ZPJT3pSCk3IIzoOzILnXk9/jt04KM87Nkn0zQHtKD9Cct1z25WrNXv2hsrJHbnrt3ZLm+X1FuXYZKZvOb5FAxoN3Hbfr2tE94dx5mfN7999/VYc0/2d8dE66B3yfLN/Ba4XBVRhoiXdlVzg+Kx8RXMYKmVV+KrAcsbXoLlouChJ+jt8vB0GakPzDJJnbLb5fokXmooLFCZZzPJt+aQJLcy1gGbjqJLIsl4sGXLKvSx8UBaBxeLd+KHx1kzX+beix18nmn47RpjR+Awm+9oeZAvN9Tbc72EHrLkArE8y35L5tU7YWTO6BUUjzGKSX3/2+vfrYHQ+3VgU3df2x/J3Ps1UPs8QuNP5WEw2FHkET0jgjY3+hp//qjbDnWGsCvyIBktJv3tTi9jm0EDvjUUVzOF7qLFTbz6biihpL4xYPkfRFAARBHiZLyNcLV70Jmhbk1cCEAhMn/vlt/ZN6vyevSm4F9PYLEuTmY205in0LM3scnhoWrc53+cGWp7TQVwiS/VvZzRAZRoOGNWGTamE0HISBkZ9PiVAgZBVJxyYPPOMs0cKmlQMAVREIQ8QMuo/A1SEdNcCfyKBA05eBFFpwrJBtuly+MGOqFXflWY44yrNXmrb6xd/sgaDzYvGRtA13crnLYLSGGl/9EvftdvuCz2fNKO+0z9CVN/QrA8unmU8ralkHuza1oDCaQmkYTYtv2Lms2zwnoPfKmAlm79+e95hNEyLyeuNt4fWRyBCn87NQ2mZ044xl3tBaKB/SgfizzYdus57Zvoq/Zdx4vPm7YeT6gU90AUPNkh/JP7QgAczcJneY+Itc3H6yV8OrcqXU0RlACpNufkFRpl/Kz1SorqZDYeG+Z1VsnN8QYAOd4ARNaw9fUAX8+2FxuaozKjZINDE2sTHxsA8jxb+P/DA/QU08Zp1SfOF/gQywGnuaUWZ6r0/J+Zhvp/oANSOHJ+vF/gCaozddbIPmOPjU27R+LlD6BeQgm7aNz6aUaCRe45+/eC6H5Vm9YZUstLml770n+t+c6H9+2NpASi/F2sL83nVOc/cHy/4KPMnMt7Y9wZUu49vpH5yATBHf/qnf1qa1eOi2bQe8BK60ZrRinc2A8/2zIvfe+EAZ54ROt9zz91FJzT1Xe8jNLvmDo3RFY+ptnZAAJrnnpTKPX6/7fbhWnBuEtDjD8/3lw+9VFncecoPNYdRYOvNzL+9SKof7bTv5aWXXlb9F3VPQ/x2fNnMxe9//7v6/Od//mfFGwJvRgqusSeVSdkhK/tPA3HPvyb+pebLmCW0f27x11QF67AcEAXyqZrHN1yGCQe/4wO0GmBoF7M9GQ2hXLmVeip7DTCKVvYp7gNdyaqAucCh+J/aD3q/MHf4Q1/Bm4eynirNWNyHfCcJvQPZjiTgp4GmGR15VB+pNXpE+AFfdeo/B9nKFZv+ShX3gfdfVYqHu5NSEL2YS71YY63DPXvOrAPmk088Xbz0J1/7cg6Vd9SY7woYpSR4JgfdnSVXDqxn6889995fmT52pzIcFwgaUNrPQzK/OxIcdWii6BX8eE6+0QASWU74t/e4+zCLh83LKAU9KhC9CxNMWr3tyoH2nNS4Frm5XRulSVyTZ3/wWaTH/OwtyGTTjL3l6+XDDETn/tGMokGDY2b6lrfGXooTB/esizLPZ38qF7gFjB7csTOLJr/BaMuESnGwfYe2dX14N3Bdyn5OWQvIE5applX1fwGcDUaV/uX3f+QRx6wy5VgH5r7kraxdCwaccds6/bdojdfB6Dyu9Y5vP+qtKtiZAcpnZO2mdaS+DkZdPj939hldB6Mzsfoxc/vdznbfFcoP4wGjrVXsCdZvjOF35ufWlHkGQdZBB3y0/sv/81/rpH5UNCQVJBLQ5b5HY758MCUGX4nmRvutcQRGtYdJrRNpZW34GKDML4tfWOVsW/pR5sqlP63FrYU8Mbb2+wDh7yrwJafeZopeEA3GyldvWYDam03VrdGY56K1f629tWh2ipxL/46M2abSzWSXca8AHMDgVQI5zEmrYNwCYPwlSFx3ygmL5jSBDhWcFHMlof5UQGdvYPplQyzfr5jcCHUbaaW5UolkodsAk6MOuz6Wz5TIU1rDBDDVPGftNZj3vWtdRxAbq2caF2AECLRJnYAGODu1FV6oYKYIDUJ11H1+q4R91/1uX+EG8eNA82zxkDnX/zNibiW49MN/mp1yzwiNtI+mQF6b+x1aXF9AJ3QVkNUnzJnPtW/sgAowoi/oJlremFzr93vv2VfgkEa0gfQIkBh1tQlU1w6gb8wjkhr9Pf+4JS3UWQFHNd+5D6Dki2zO7gh4uPrqDxT4oJH81Gc+O8zI4X10cC26PBNzJZ5Q1ab4KKDOOOWMxKfcE2gie4xoXj6ZSUX2GwAAIABJREFUARL8tJ+PdtKcAQX65dlApUAc4yBkjdt48J1nowmtk989u8BsApLMn6AemkJmXeDp7tCQZqp9MPWtgE3aoSU4/cwzip76jVan5JCBn6TKobm64PwLCwzuSVS++/Yl2t4zr7nmoyu3CiBrd8yzNGPyVgLw8niaa+PAe9f94IfFY1Iq4QlVcIyX6ZqPn4jzihaPoCswx0QbkMtE6y+Ai4au8R0eZzJGd/30HCB390kjMKeAT9oRkKUtYMI4y584QU9lFo6rwlnJ/wrs3Xn3AFN8yVqjbpyv5j6BVVLeObTRKJfLQRak/ZQv4tBsjkPFyTmUVnquaGLwyyOLxvC2224tEP/f//ufFmAUdf7e916QPr5Z/RZgYb057KO/PuB/VbKM8+xoR2lXKw1faNFR7BcFlD/68IOVNWN3gLXyzYKeStlCGyXvc9ae9Smq/uy95xbQ6ywXFAfM9PgPaLSe8IrUTL2P4ZkqiMIUbqz5+1z48tzzzi9zNJ7k3sIIBoxW6raA8KGQOHSkWwu/4gMWFPPv8G7clB7o+ZEPfThm8qTPyuELX+A317+ZBWd9nnji7qHZzUMERl2VKH0KFevzsUfjcx9QdO++O2OypwEGKpO+SlGHaISlhZIHWX+OC+iQU/LNtHNEzPKvxecXWBVZz4Xg+GSR6Mww6ODVFi7P7iIplBTrAKU/11pfQNI6qFyBv0UzOoPBGQvMe+I6YJyhyToIXQdQXZt+f/fMALQx0GhjiUanbaRUWBQ/JbtF0XMVWcBoxVTE8lTuDcBorAgOBDOOafebMvHL4TmByC3YCbbZRhG4juHw1woLLeC9NKPd36yh+n1Bcix1DmD2MPEFR+zM4ShzCMtQDnDLK7yzuLfow9z/GaB6xhYwymd0O5C5HZDbHxhtIrRQbMYp1L+m+VwHu+u169efcfBinp4nu0HXdmB0vf0tjL0A3SZ+9XsZffvGtb/kMDVGa7j4rLinI50tUOldKl1KTge0Luefc25pV45O0mNtvBhBJ2iBucO92ithnkAM/jbAaGm0kvTXplHa0NzXWi7JmtsE77tXF81n972BaJs/ZnNBz135POU035tBt91m+wpQyAamjTYhNQO3H6nPmEv//CWI9Kujt6VsKo1jxgTEMJs6TTMJAQ8qkVQVlGwazHuHhWEJJ7ShEXz79VGakuZSP5idtP1CNHnAhjaBM+8JFfQGmhrwPZ7KK81/Nn2Vm9qftQOSSiscH6iKus6RzZi069VBGw3u0LVzOM5grCObayNNO9pAIxW2jMd37b5Bq+rZ2ml69jwpgIBeFi4BdkQ29E5KP1wyhq/Z4YvvZ4MJ5SO93xH+6gC2AgTxge2D08wDeMqcars2vHJhCC0DNnrugDEakdbMtbDQZ76IBDZe0tfi3ZoL1TZGve5KbZXvzPdzASLWB/D7fMZ4dIoDcI1QtILlQG1wtD46mkT9fSopvbw6ndUd8SGmddQ3v3fy8HbjoGVpF5pOh4PeL4Yu7aOnT2hQUZ7pG43fUTksodNRMffigwbdTP7AHmDte7xawWYBxehA22b+Hs3clnk78w7sed8uGub9mXymeZXt4MT4ieO90wJMnwgItb5+ct31ozJN3EMquj/BIvpLM2r+acqBbb/RUAPueNtmbwyE0tDyjlyfdyUfKbCjln3xb3gFyHAwZq6mZXPdCzm0ebUm3RwCQebHvLcPaVt7+F3yfb/yyiuGhj/00gd7CBDn0O6eWqNpqw7oOUA6dKuKJN3PjTcnhV3AHHDJfQBdHRD0hxy45pprylqErjTy+rMrAXDGf++++2vurEPzKq9nuUQFdFeRhQTk4J8bbvhl9f9rX/vKxo03/Xrjogsk6z8qczfKwj67mOmlMsL7eML3tNE33fSbjfOSisrzjbFLOANi78vB4+HsSfITs9o88dhwgxnAtmKTK10Y8PrgIw9vXPDei0pDSoP/evi1cpwKtEv/8YmDB7CvLG4HkhkHXrA20dCaeejhx6sdGvk6DASA438aMW4E56S/6C9QsMAkrSkzecA2fn0mxRGA6l/+/Kc11vNTpMBneXntsfKe2oteD1hHX76d55xzXo3tf3/n23XgOvnUaLWzf9+bYDyHp5NOPG7jZ7FiqEqlv/jguGhCgeFToxmlAX0jcmyXAxF3tWj/udvwF3zx5RTDiAKExky+yTnewPPNiVcXSfmPzPQzGN0OMM7R9K1sma+blSn9e/9tubE/ILoVi2xqINfbn7FJ440Gcw1GW/ZWusO8GowWxsgB1iGgXOkyT69IzbdUYlKitq0UrbGsMS1ufQelWw1+Z1zE3WIdjG6vnFvKjy9AdFvALudXNPeAMA3pUDYlxVnSI+5M0RVrABgll8U2mHOa0bb8zsoS7zsuY6XdXQi9MtPvD0Wva0e3+9z3NsrtAf0hMNrt/EdgdAaz82llHW03Y21loK1RejNK7+s6WrK0dwJ5whRduaRdEDzLIvI9QWijITyY0wQ0ACqP5SStjcdTgeag7CSPZiMguJxwK0JuMSfwISGYnBxKkxfzdPsV2oRs0GWai8ZLf9ofUj5N/den9bG2+b5PHc2UrqVu7w21AVT7go3Agk11+goIRNCYS/3SVjNNM5H22uRLW1AO6dH4Wkxq6bpO7XDPd1IiuIBIYOqhAJxxQo+jO7D5YkBhxuUE2G4SQ6MyNBteVZEmGj2beTnlBww5jVnAr8d8W6ll8mzzQGjrm1cLT/ShGa2AjKRGae1yfT+Z0PpQYB4qwX36pW3zgRbAsL60trXN/3ijcqVGqHbgEqHU+f5GcNioSQ+w6T8gol65VCrqokum7lmAk+cRpp7z+5h4q1pTApFK+53DRQcU1fjCS57jN5tB+44O7ftw12g3hq7WVRrR+wmWUyvPqv50MYXmEWboAe5HQFVr6eUFNX/acu1hi68sgHBC0s/glc4e8NvbbokP5sUD7OY+Qvn5jNdcPZqk4TSy5goQZNZzOGkAzL2kNMDxpSsXlGyIm1qzk1f5GZ+Ob6lx9pyjI63mvn3xyUtfyuQfujK5tqYOXzE7AyjGiGbWND5++MGHSpgDmA6XUgBZx2cHWKABkzseQANzuSsC2HwdHy0Sf0m0tVG3pg4/1IFnqfxFy41WzLPAygMxDQOX2tWXvcn7SENKi43G+g7UvhmNMx9TvmU+o6dnHZln+x7g+8xnPlPPskZ+9OPr6zp91F97V4GAxWWk85Jq3++nx8edG4XnApCS+Vf0e16+B5YqMGZZM55DI8od6YorLys+/OnPfxaN6K46dD6TNawfd911z8hbG14HeAvYhm+OiE+kuQaggaZyFchuhG/PycFeQJU1QjMKpB+a9YP+dyZfrXn68IevjrY69ehz7WHRLPGJtA6ViQXiBUaa784uQSPq8+EJuDJ3Qfl1XRejuCQ+uPfcdXcFPp6QvWqUbh4BhCU37McRxq/EMnB/qhSdmmIGAvakNXpN1orQcPh8Plrm9d8kiwo+/F18cGmyrf0OUMIvx1gLWdfPPJsAuOxt13z0Y6VZPdEBr9xvYv6PHDkvqbNotO1rtScvvt6i+PG3NIIqMD0QH1EHko8kuh0/PZuxGqdsKvqjnrw1rmwqAEpzrECD9bH7tN0bpwRsPv/c03V4uujCHLqqlPBwT7MnnX5m/PWzDuSRFAQVJ7z4ocdfOocGFZrk0eUr+mZqnVsHRx8V/sharD0idNROK2VK8ZNDi/FQUmwns1ey/j9I7bSk5V4Bshkorsv7nssZjDZ4XAek3adNXLTVHD5jkXUwOmsWZ81oye1FM1qyOjKuZGz+kmXWF6zwMvesjBudxBg0GPWcNp93ec6D23y+aEFbZpKc66B5xkxNG9i4wazndWon/a5xdGB5wKhnA6OuJx8pLA7fkXSLwQC+t7dQtNnHuBPMIHTGhG0paNo3rbekdloHpPPn1SAXgNC/tcanBzeD1QJFa6ri9Xb2B0ZX1033z8y1/pwGaOtj2B84XYHhTH5pEJfJa7N8ayDb74rArCi3xZxKo2Ojt2lW6bSAgbvvTGWRo46NtuTJqvFLq2uyX82pfUzqAJgcfvWTKbQjsU1cp+Ox0RPCndKBwJBEuvu4CsrJM13T4HJmtgatNKN+97xa/LSES5BNmdyyKfCz9GqNYgMx92m/7+3ne05H0PY1rUEWXTvyWKZEaJjz+NCmNEM5/enT76PZ4VQvj2LRIFGvAzyPTR9NvU7NiZ6AonEARNpvkYB2Qm8/3LejYTamzpEocta4GkCaP/TakdROBc7juwd8dLCSe4E4z24NIyFvkwai/K4PBKf7ChiUKe3AbL7HlaAssJPFSbjhB/OnPw3YtTWqHw2NosVIK+fUf/89+1ZuBfrpXjQ9IRv7AxHSaCnwxeLWP7XPO/NBuxt0hDpNfY8LTT3XuICffu9emvyLFpDILaKTjTetig+B/QgR1/usXbTvCkzlkoKnpcZKShh5B72MDSjdF7MhehwVk2HNR54jaI+JE82Oj/ADhvUFP1yS/KRydTK5vxzNir64r90q+Lw2UEcjoIl/HVOWftCM0aYrg8lflT+oNdrriqYPfwMNQKY51QYeBUwb0DLN0uDhN/2UYuW4zK1ndwow33c+TZrLS6ONNK/4FBBwL00RTdlwUWHnHUEBgFRpwjP3wLYqXOaoqlwFnD4cU3Gnk3Kva0/KwQ3vfetb/1rmc+NqbTdzqPyl+v+JT3xi5dP86wANWl/3ozOw7a/rzKsXsIIv0aS0GZlzgEp/aLYBCAJJDmWBXfi8td+eL5L9yGjqL734wo07AjrtkcpO0nZao7tD4ztvv7O+Z6KnhQeYyic1QAvNrr322vK9bzcQlaLOPfe8Wm+VpSHzCswekxReruF6wTcSoBLsdXESrx8bDR4wikb79t03xpNKMMaOluZk+CkOHr711psrSh9vWF97UzDjvAUAHxPewdsOibTWuWUcXh3qM4/A09PxmaTNFER0SOaZK1JF8OeQtW/xz3WgUCHqt0vgEZp3poA6uGYfsS61Ja2Vww/Xl1PSd24EMrMogGD9WMvPxgLgPqU4zY98vb1fl+YyqQS//vWvb7w/gYWCRt1TVQGzXwDDQPTwhX+2+EAgk/mnzXaIfu/579k4Nm38MAUPDt+ZGIAA/HHwHy5L5yabhWh5/OPeoKpY9eKrLbtLaLA7+bOl9eE/KkMA2rCiVDW4tjIuQKxkdPi/3KamFELrYKlk+uJb2gBvHWy+MwUwzbK/wc/+AGlfO5v/10HlVuzwf6YZ1UbvwUOJs+kTW3Ju0Yw2GC2+XKLpaei5adj3pHoa1tpNbFI0WAKLVgBuLYCpxyWFmWesNLLA7/Ls2XL9zuQmMYBu51Md7gX4veZlAqPur+DM8DytuBcwil9GjEmCUpfAuaZHB0K5trWjbXlYjeWv/26Y6Rt8bZ2ArfXkZwDYg9bPvncGpP0dzebmtZvBSj3xrX3sPsyAp4nZ3/U1rfnr39tkPTPzzGRjox05rTZNzsqnLX3P34NzArF5HRGzc12fja9Mt3HMxhxO9KVFy5GFT5dFZpP1nWouklDbEJw8700QgOhE6TZam7Bi9DAEEFrMaJPjLJzreiyEVGlDA5pa4OgXs1VtzguAbW2nTavBaJ9EesIH3QZYa6bwnAaqB4oUbSeNMI/N1O/9nGaWMpuK3F74xGepQGgu0MhGqz9o6y9fLu+Zq/xG82EDNCel8YiWT+DH49E+qE09hOPw3dUusFGVKdKXI7IZEyg2crknaZpbUL30vAjREZ0uqTKBQGB6FQCOwGywDCyij3uBCaBypC4a0YrKA7YvpfuN3b3Hpp/a5P97flKgDGA/NNaESQeC0aYJJGBmL1/Ohc5qQ6PRXnkuHxyVuQge4Axg/d1vbxnm2OWwwOzec8BsR4DIiGCho0MH3zQvA+xVRjTCVd9kdai1l6WGrnwxAY7SJqcfrwXomTcaldKKZC7abNsa1jaHd1R4zzFg2iVpe83Js8v1wAZkTZi7cteIMGcyrlySS9J9PmdPLxV9AOyHYu58OOlhLrns0rq+tJ/JWWiurK3W7s7uAua167X/OEnezaMgJgFOTzz52MbVH/xwgkxGcFUFEeVQ1+4H+tE+v7TSQ5P2yJJu5vDii0/80TXlqycH57HHjHRp/BetYxkJ0Oa2JJRvn0k16L0HrM5MyUWvJ1hEsm+0S4CIcWbfcYAaqa5W/sBVCCFgK9o4cwrAWjdnnTHy0rrn9D27i1e4FgDaQHTtqVUl7NCq235ZUux0YJfx3hQwWnkilwBFbhBAGZ91z5eVghbGC/AsnonuDy90UYZOGSWZPjO23zy301bd/8C9GxfFXxP//cu//GvNmzl34KgI/rgr/PaWW2scX7j2i6HnMaX9wyOdhu7aaz9XKabkKa3DdzSslZ4rNKzgufCv51ap0bRzU9wbzo220HME91yZMsKHRWDjUeO+L4E2p4V2T4eP9OHQ8CWQX36a4dOTkxfVmjsrfXMPX2J8fv55I3XY24ms37Uraz7f2wPk7SxhizrS12T/rSTv+e6QzM1rrw8/8wZVeOj85G7Vlv4//EgKA2QeXDPcSN5cWVGeeea5cisA9mRpsH+ggeT7A7i8M6qZZe90YNKO4gG9P7QLDt6kELFfmB/z7P9dsQ6w5vB1BnjrMJkDW6Vwi6bTfeaWPJPl4KMf/fDGr3/1i+zLj23siKYOKN57dg5s3CBiUWKtkB/78BzsDgzYpGBgqbk3QYKXX3FVlSjdlRgA/oW1r+egcshSy1zAWO1Peba9k+Wg5XXL8xlAzjhkBqIz4KxrpkCbxgnroHIGsLMrU1+3BZwtmvAZa7QmdcYX3T+pl+Z+z1rRfm6B09AGf/Ivb2scnill1JL0nr/oa9k738xfa9P9B8cve/25M70aO8y4qUBnybThk+m/e2aNcGE1fp2RE0qystys6s8ja6ucldENYOV2V/yf+dfn44FRmtBkCyn6LVkcytqaNTznQ21azXSkmGjs1/Q74H/+7V9VBab5hvWJ6N+2A6PK1K0Ta25Py38IjLbpt4HsHz6djJ70ZHjfoKwJvj9QPY8PESQhJkD5viDSm/mMyCango0WXyH5H53yLWqC7NovfK42BrnpbGZXXXlVmfZeeC6be+65NRVlaAmPlNsyi8+G0Rvlm4v/l826y2TyxWogUkI/po+iV04iTdfho/lKbUxORg36CpAAlIu2urULnYNy0GacRIaJapQELSZfAPqh2VRsMAKpfN9ACuhtP7MyMy5gpgGChUNYlakyG2H7pQIkTty0N4QjujmZ6yOhi9Y2VdeNykrD15QGoEFuRU8HNI1KDiOwQfUmpv17EvlZOV5Dj/KxXWqzq5ai79q3oXcUsLbNt3mgDQNyALoCMfn+0GiG0YVbQAPZwR9vFRBoDdepOXAwFWpfyhOAtHyCM9vGSsADC3sT2NDP1AdakzK3ZjwVQHLu3hIUfOfQ6a0IHou6o9wff2wEThkj7R4g2j5m6Nc+tO1S8EKilPGFqigVsBIAVVq8gHNCHJg21+0eIEBFO6KUSygwsSy+XOXHFj4ZbgI7R0BI+o8uXeMeTTrYi5+v5OACHSpNT16vB/y53xgBKOPy/tZbbyuXDYc65kvtXxdTsgALwNl1/r8Q4Yxfn64I/UPq2YS18WoXEMJP94WvCP6jjhxJx60p1zgUiCbHe3XAyybbZq7WaJffXubdwUiZ3eFbm7rjRx+x8Ud/9EcVZEbD5r434tNsHAJ0vAAw15qz7OaVYglIchiQGeLWBAa1D6RrDgpY7BRH+g7cGB8eND5zAyjxNwVGvBeRLQl+VY4K2MU/t9x605L66uQCV/oEHDyagCs0fd/lV9T67fzHd911Z/E7OphT43SfdDzowg2Dqd86ZEJ3DX4RcGM9GDt64nH73TXxoQWUARfzgIfM/4cSAGPuv/GNfyxzMW1sl0U1PmPyjD/50ldqTf3bd7+38r2leeRDa90QeOUWkH2vAgUraGtXLCcjiE9b1vDPfvLTyn4g45ncnafvPqneV+aJ0PXJBNrggUcfeyqHgvBmkrB3ACof5uPi57YvCeQFKaH9kzkkGKdDhTkBBhzwBWa944C9pN/Bo8yRhDEXIYDrIEDiIL6xce8KIO7MAfYpifS9PLPyxC5glNm1AjnzHbq98vIbZQFSXlZQWR90n37myVrPw4Xi9NJsV/aBLqe5BK7QXLXrknXM3cNaPSnZHdAEQPX5hNSWrywbAYja5ftpPpShbf92pUdfyp78i1/8rEDeswkilTFBH+RTVee+Am8BnGQ/OCBjMS+0r9bHwdnLj0oQk8PXgQeMeIXDIl/sIWhp/eGFAUiPKH6dMcUMQGeAN4PJdcA5+4yu/9btzwB0O+A5Y451/DEreLp/W/DM4n633t91UDqD0VYG4akCpgKZgufK0rWkdgJGS2EVC8IfAqND+/rujESzmb4x0zp9AGlYhWudgFJjAEj9bTM7nOSzfQx+ee21uBmW9eukkUc3mt8Go9ZR7x2AawPgd81ZKWq2AaN/9Td/uSoHWp3IAxsczaByZpStg9usDTuD1ibQHwKj3c46WN3f57kP86lqndjrTN0nBPcMP4yhwSt/uEyCU6wkz5ikfRf5bdgU991zXy1i5kRBDU6rkmMrmcbnjJnwQQED0ehZ/Hzw+KFa1J3Hsnz98mwn6TLzZwMBAmqci89MAcJyDB4BHha/e4Y2S7qHkcS8/S3ad8TpxncFBALOvNfvNvkzYRqnja81Q57bAUuSGHeqpPY7rPlXJi8bc/OAXKle+tjXlUYtGxNwAjB6vnsqhQ6TcgRWJ+0m1Iam8di63qYJkBwS867vaSzKlyvjIcRpRqvsXnLeaYsAMH7lFys6OloOcwgsDL/OAT4aGHtfPjiLxrb7BRiY/8ohmL+mYICUsXj6tGacg24jyThwIIhipHc6eHUY4T+lX55VAQMnjITyfTKUjsmYW4v+4Y9cXcIHGOUrSsCgh/myUZcGLnzSc8U5vNML4cFKZ7ScrgvsRKD7LMq3gj9SVtSLv9YwmQyA/sZyuABizKlAsQpKC6Dp6P4K8HKKz/X6ga4+AzVoRSACG+N5yZMaHzOpZfjDaku7bwf8uR/gHDlFTym60CS128OVASAOKXjgQx9NVZkAyYPC72hwVgQnUywNLz7EYxW5HpMluvA79PpNTJrliiGaPs/TTyDEuAEgoKyijpMirXxrFy25wJ/SZOUeIPL5lMNEa+4dF150QQHJuwNWDl3MvAcdOPKkMlNqVw5Ge4W2zzn37FX+4c9f+5/q8KBCFeEvryha3RFQWBu0yNfwlz43cNLnDmrpIgw+A6MCU4z/vL3nFNi8J30yhg/HJ5AQQ1vr7BdxOUD3C2Mex1cXX3xRARDPcggwtuGDmtKk+H3ReKCLfqn4BKRqz/o7Pyby4o/wmefLO1rpsgJY8TAfz5qTl0aJ0VMD6oBV6+rjH//44td5Z/LU7ik6ywoAZH4m+Uwdxm5PIFsHWQFtsnE89VRqtWe8lWEigVDmGT/hu9tu+11934DpV7/8xcaXv/zl4gnA7pS4yuyIaxAeNv5DYzbkI3nX3TlMZA9hOnYQ4zNePtQR/C+nwhAzPR54IRpi6xef0sIqI8xf7/CsC3vbO9mna03QgIV2otj5YVZ5TKnjDopfaSS3/uK5e1IRybwQLG2Rat/ydvGyHxyZQ1QdyJ9/pcbCUiBw7aFEtLOcOPSU+T17eRXRiAYfv54Vf9xyJ8q+3a4B6IN/zIc1ilbmtLT4mb/Srp925tjnlkP3yUmJ1y5bpUGOJpRCYG/a/+lPf7xxcIDkPXE7eyWg2lp2uJVvVPDSS/aNMi+P4hsUF4fHPL8jrgNVkUoWggNHmjmH/ZLVeW+fbzcs37cb2nZyfTsw2qCm5VDdt2hGtwOi+wOxs2Zx1hiuP3M7xdYMVksBtuQBXQe0DUa7ElFXYlIOtJ9Jq4yOQLuYi+KPJbUTTXWB1jDjHwKjM+aaaQCMzj6bM9ZqQC5IjmW00h4urrtlAShN7mblpFJgmcI08lbyWkvrJHCS33O7HhoLXrBvl8V3cr9Yn5shZ4cP+DxHBwCjs6ZxPjlsdyqYGWcMcP2brZrL9hn9QyegdYK+u8V3lwvr9lanjEm9vg5m5/bKb3ABpCWQ4vBuER/C5FAuBW+V1uHwgAhCiGbF5m6D4af09b/569ok+QPxb7svG2yl8In5lbZO6pLaKBfh51l9ein/O2bkJRKuTDvhgtoUk59tlPXji1cuZtUfbWGGqnyR+8vPxoFhAU9OypvAcqSJsvl3Sp63spkacwe2NNjRtms3zdRj87SRFWhfFrn3pQ3Nc2yONkKaqtaUnRyBon+VDmjxnbLpoB2QReD4naCweXY+ztbAvhF3BEzsEAAwC1jwkrewFnT+EWKnJsCCwFE72hiYhwkB5fFGpapRF7770fzR9EKD1gASBq1FVtlq0Ge4C3QEOt533WNLVC3N6Bvx+VQBhpAFSgYoPLS0rICi74+MJr3AzrKYRdp23k9Aip+d4IgXc2jp3KnAif622a0DpLQLjNrA27zc7gdoOrTbwx+Yya9qSdPcZB7w1gDOhy2apXG4aCCGzua/o9SNF10BUvPnvXa0od8OYK7XJ7/jgQEejk3/nqu2CeO77ri7hBdeHmmUhi8yOgA1H/zQ1QV8CN4rr3p/CccXw/vmw0FCAEhp/eI72GCtDnIxV/mdr235eC68lnP92NDz8nz5UdHK3BQdo6nVns/476iYpI21tPDpFx9Ypm8Cf3eiivEpQ5GyiRUYF59mQVvcb1oLbU2dfEoSiofu6IA+wIl9QoAJvpfE3byhr/51mqDO2zoiw5N9I32qdD8Bwy2s+f7ectPNlV3AIVAA0Zs5CKHppZdeUrR+IEE0tJT/ljryeOLklB7GP8qe/iCp5gDadiXhi/j5z19b4yX4zKuAnAInWW5OUAOFAAAgAElEQVRVfjZ99fuZCcxBb+sT3/7gB/9eIL8tEYCewzuNX1UEyiFRFL420AGwsU5FWmv/xhtvLE32h1JxCih+ICmiAKV6Fn5NO+55fCm/uffsc4umnu1ZP/rRdXW/+Spf3fgV+x6tjolbVIyHqYe+u/gVnU4/7YwKjPvlDb8uTfVB4f+nKhuCEsdJEp/P3Ep2xuUCTzwZNxFzcsQRw5VlZw5vxC5NFb/WQ6P5KY0VaS0zSfarF14dYPQwftM5rPCXxtvkwr777i154lnW2kjLlIwXGSeaGptDgt9Ftj/04CPFu1xP0PWe++4pHudqgn74stxNIlu4OEhFpj/yUeJ3tCs3p8iDYeIfmlb34DFaS88868y9xYf4zPX2Lf3znefSkuvT+XGBUFWNguXe+GQ/EVcaab9orjuqXo7Tkg85YLHI8Bsktw4Mrx51TLTA4hBCtyGHBy/JutEmZX+5nXn28D0fr3WMsD/t6BZwtmjy1gHPDHLW3894Z7v7Zk3qutJrXXPKNDcr8bQ3a0WBsoFRxmF0rk3PzaEUSeGrA6QOE5OSeS1XsKUYD81o93E7OjWwbfp1X9pndL63wfUmPorSKSCYmR57F+Akc/1fLKr6h6cqALvM/Ym/yH4p4JTPKDDqd/s42cE9yXOMu5/T/W7a+Z3Zfx1fJpp++9RO8+C2I0I/iEZpu9dqEosh381o8z37O4H8R/f5/cDJQXi9TZ9V7ugXIrdW1Hcm/ZAg9OHDNZLAqzVuY+vIXZuP/IifSHAAAfqTn16/8ed//udl5r/vnn0bTyXi8KRdcdhPxQ5Cj3nfZv96hBgaWXjlc5kNoHwymf4ysRaoz8AvoasvgBszSPUtJyP9ldpmTOJQ6dtwZk1v97u1QybYeGzmA3hsJv7tk/DwlRwgFYjTD30cmrEBSpkAZ9cHCcz1k4DugB80Um3K9frvuTZlbQHvNvlu273A3fB/fWUFoA8K6PBcgr4W5uLYfkQ0Ju6hGXWP/vgr7crIUjAcpw/O6dzz1Z5uOut3mVjTj1nTiUbtB9va/wbfvUGpmFKaoYBK7ao4NHzk3i4QxWxFcAMsvZkb6+2/HZVryi/I/UmejSbPLwFZl19xac0bjRehqgxonTiz6tGofBDzv3072/9PdSPj5scGdOgT/mw6ovlIzXRUmfP4TpoX5pbWwlUQzcJjvckZv7F3MQL39EEN3bRpPCPY4bg6cDUArdKPS4BJrxcaXpozJ23asxF5e0glCddntCNkcbd1dG4CJtD8mbR7VPIU8qUtOqoeFP7A53UYTL9H/rojSmDjQwEvtEfPJJKbZtS1+tqm0BZ6dchLJbNeL5UEPGPTL1pMdOlymqVxCmDQN2PhU+taGqVRk/3B4m+8ujOmziOP2rmyNgAI3/v+v9d4zg+ABAYkFa/sAUsAh/lsjbx+AmxdgtOaIQhcC/iZB/sJej0TkKavrwUAGf/ZZ59VdHHP8dHQ/l4VrIC6e5PfE3jlrgIUa6d5iRb6A5mTdhky93jJHNlzvMr6kH0LrSt/66L9/tY3/7U0kf+WwBbuNUdHe6YdYwGGHcoEOMlvCpDiG+NgDnYNIMwf8sSYidGFj+bwGXyjxvNEyp8qK8mfGJg76cRTio/MofbtvZQAeB5v7AzPAuueWwGCSX9kXg/KYfaHAebnxE0G2L3uxz8ZvpIRtp4FhNGk7opmnAldBL51qg678QpwKyVC0Lm9+vCANQAWSADY+X7TANqf36j4G8cgfqNS+b05CiBkv+vo/aMXn/UuX8ulw3pjJcBraOAefFI+5Ysm82c//0lpSeXf1tZRqdCFrtp2yKjAx7wcDjp7Rml8Y53owyyLFIsMEM89o4Imo+k3zo7Ctl/gg1fDV+igDS/Vp94OvaQ0467ycLJuAP3WCuCp4s7h0rbFB5UyDdgPEqk1LOfAYUn1c1zk4TD7FgRbxUZo3z6Kv1n6mt96713XALbcnkHpLOO9X096v921M4BsxdCMOeZ7GoiuA6n15/Y97TNaCqIF6/jbFqbNQJ5heQNG+zrWv5Kx/JKjcbfvAaPurSoF5Fs0+vWs9Q7kc9NtfvagsZnYHtz7fZPOceOTlD98jp+7z6uSn4sbRQFcPWD5SraEI+PqIjjtiIpFGPjm4BxIyJsOjnRYqX5M2sox7s3yoEOzvHlNatP/da5Z0lfkxu1OJ+sniR6wvw1G1x+8GjTVyBYCbAWnfd/MHDNTbgdU53kBRt91Wpku4E/UwGPWUNrQLYqdMSsMTenQkCnHBhz0pvz3f/cPZX6y0JUDvPSyi0vrwEx/ZxJ6H5lFSrjc/Juba/Nl3icEDsiMdvCMvwhf2skITi+nogajfi/BmM1C6qehERwOx8xpA2gOIDVMyyMyfmhMR3Ts8A8dJtv2ERzXDXDkNczRw6G5TKppl/Ayts4lyTdVPzDTMPMO0Ecz6nqbK/Njl5zs1D6dyLm1KpWoXIRxXu243jXbPVvbxn9EBU/Q0oz2aZBKqxZwWSAzgqM1waXJTT/8zqfGM21q+ogPtem7SuEUQWVM7bqAPg1SO4US4dAAtTWDFmZ976RYQvvYAjsq01T6o0SXDvPbcPMAoKqMZw4fHUA1KvGMykNeV0QYCw4hJIAu/T0k5nWfBSzNm0nP8UiTcdjGkwFc+iYlTc8fgdZabPPtOddc84kS4mpn4+2Lo0ErTXNo0lpy/SLE2q2jfFvDhx2EhXZ1AFpSTHku7Zd5dC0ANVwDBo+VK0g0xZ1onnb4c0lqT9NSfQ+v2ORsVto9+5y96eMDpRmSgqn8crP+xqFGffto/AJY0NU9ADB+KlNlNJHAym/jk93fCVoDfuWQBSBdXwdM61BEKl/ZgNGupEUD6SCg//xKgR0nevced/wx5TbQeRUFrAEzyiZ64TPPJ0zRV25NGntaI/Pxu9vvKBCxMzTmA0lDUAEsoUW7pmgHAPE81+ArQLIS7qcfaES7CFTxYezx4i/7kshzKX46Sh8d7s2cX3X1Bzf+/XvfL9DIV7QPNf4y8QM6Zwf4tcuD56AFrSUa9Hx2sBM+eSG0rDyqOTy5Rn8/ePVVJSSNl/ZRMBYe8JtoeesGL+IfAVLAexcyeCa148sqs6SwsbbO3Ht2leCU2gjIA06th+Yf/Tdf+m/vZII+NwBLf0TSn3zirspXKSPBy/EfBXwvveSymsObEjhVgBx4DC9VmqHslUfHPI6vmemlLmqf9+PCf5W6T6Bj9t5g2wEIWJZo0mnzlnyKWf2l8VefftfxJ0X7OPw7K5/yonwARvvwXtqraJ8Af2tE/+1N5ZaTwCA0pOXEJ9/93rdH4JlAENa1gEVrCQ34lKKx9cCM24ftCmCK3zb+BfwdqF7JWjLHR+VQ7NCjVGelvls0wjRT1sexyVJgnWrD/J+Ydo4J2Lgt6yy7ftzOUoAi43WtcQCiO8vFKfsWv0DyKP6j5u3ouEQ8+viTKQV7RWrcU7xEKbCUM2453hYoGtN27RmasvXyOEOIz1rKFust7+u3NTO9a2Y8MGsO5/bWtYQFuCZA2e2s96uxSV8rGn0df8xtbUa/D80of8t+AaNeXOLeCairYOfsM4WJFvTpIPR/Cka3YLcJGPcYmpabn+OXuhy2zGUpq5ZUTg2o/S2FTpnpWZTequpusniwDDQYtY9X7EJ4qO6dNKNbMdzmPNe8L+MsjDmDUYSZgecMUlcUXHsDzOzvFFFtrWlG52ubUdbBbhNrf+3OXZDvbD6RrDNsE6LBmxO09wRKBSFkw2GisOCrbF2SFNuMpc6wufm+TWom5aKLRwWKN+SFfPWlpBa5YONHMWXddtvttaG8nJRGhPrhceZenY5CAyf07ktpoMo8r+pOqi5kI6vycgWYxqIfFZoCQlVpKtX52BAaiI5rODmPOXPNMMsmaCYbUQHifI/8/dwG4wX6Mi7f8yVsbVGb89FnADwLaCwi7wkZYyekmdxs9gK1CA+ApU0uNl33WFzaLF/AaAOqRn365TVMzMDxMBd6XqVISsCN90NAvVmpjGg+nkzAWIHkgNHS9AWMaleA0XBB2HS/IMTKdJA+z4tqgO8BpGoTWMbp++GykPmI/4z7Oei3VrXdIyqqP9oC/ZNyw5KjyQFKjjt6RJGbQ+NngiO8aHWAgKcSkKB9vKa/iiGUGTfC6MQEWXjmmLuRy7E15wfETNOHmgrQilCj+QL2CRvJwglx5VfrsCBoIwD5mPSHUGK+w8/joDPMe02fAurZEIef5N11fwM549Cue80bkOhVpvmAcq8CUdk1ARO+0p7b/Ce1V+UjjeDEH5/89KcqQv3CBPzwo2oepPnH82iqD22apLGyHk/MpkfIn/eeBC3FLxFP6dOYw5jJ4/LAd7P8AvMdHvRcc2s+VHDyvuvVj8jvf6nPvn9PUgNJDC6QjCsCrS4ARMssDdEZKZ+IblUgIuCBWw6+N6c0T6flOppaAWojwvuW4htRpvYBAN7hrTMS9BrRNrrRYLum/PrSFl7/53/+542vfeWrRfcHU6npeZrQuB989atfTcaAZOtIH6TvsQZpIAFa2s9PfvKTpaUUSKSv5hJQBFIJPM9hHkV7wARQvTBpmbzGwXCUh60DTPwngRvuKeZPWUv9vT0+nHBD8Vj2LLRyGLD34Xs8MdwyRnYK+4D9QmUrz5BhxF5h3SiY4VB39757MsfHFr+hda2nFP2wvvGT+QcImeEvumgEdN19x52h/amVtURy9meiKTWej+dQpv03snGWK1AsX1XLPYc/4wZG9QsYfSzmaP6fe2LmB66eDfDeE/o3GOXK8lYB0GEtGnwbJZZ8i3BQfj/u2BMqJVlpaUM/69C6WikI0m/jaE3w724fKbbqYBh6cOfwO3qi38233Fjypi14+m0+es0ZI6sAfipLkByr5T97yCrtVrtJmdc9OfhU4YHMoXV+RHzc7YnGi0/5iboer2mT241CEe9kf33iCeVWH6xDxzHxyUeDnQGjhy9aVeb47KjRyqaNzPee08/auD/BvJenJCkw2jJ3WOiGX3e7F3X+SqC69+LGH/5uJ9NbtjcQXAejs+zvNrYCoSFLWwE2A93twOjcxno7ff3sM9rXr4Oxel72uLaa9TgdQFsz+nYOCw1G9as1ypQj62C0MMCiOHx70j5uwVYLDXusM2bapNNWzWjx+QIOrcvGC8YOhwCYwOju0/aUZnSkqBw4ZMdySGp3OCB8PHu43a3PzYoGCz7ZAkb74i3oersRrH1HI9WT2vc2UQrELNev/9adaWLNkz2fPvZ3YloNbmsu2kkFvemzMIMxzu4Wv0VRGiy+QYt2yfc0JDaxp558ZmV+sqG7tkyHzz9TQudXSfD8/vddEc3Bkxvf/+53ykxqUl6JualAaMz7zbA11myKPdaKLlxApDxuTP6tVRM44fl8AMuUzlxUqu6xKfVpWJ+HNnRoPL20gV6dV3KYxePLuvjrNJB1bYMyZn7ftzaqr7G5DV+XYS5qMzIaEcLAiQ131wI2OlrfdTY9fWstgX6PMaUG/aJpbfDMzD7A9giEA9YsSg7zPisDSdA9kTQjxQtZFUXfbGJ+d//Y4IaGvM3z7Ufou6JjjWVsRt4DBTOw78TwAmVq3hbNaAvUEqS592DpFrIFy8VnExdwAQjsOWVP0bmFkNrNeIbPFpDxyGMPF5CXwqi0n2mncrXuOqVoi66eSwPaaZzKtSNVbnqufO8AVGUNo10BBg7Locfvzz03ys7SdOKvl14cpu5OuYEG+EIAT2s+i+4iKkPXNtP3XBgb8zMg0gne2xRePmCLADslgWdl1s086I+2jePBBx8eGvf0mabnwQh+2qDjInSbD8yfaOL208XbfbBSLacCcKL5Qj8+o3hO21UmMjQcoD6l6TJnbdIvLVj4Bw9WrteA/QY55p92CXClaeKXDGQyk/0qEcSegy/8l56MZnnvmecUOPBsYPnsJYBE+3wXb09QExrJrWn93RufyAL0cZdAS3QCfP1tvtMWEIe+v7zhVwVC0EA/PdNz3nfFlTUnz8cHHQg/KdoIFpmHkoeUZvSSAE6g+v0fGLlltW0sDtC0q8ZY6yfAjA/vTbcmy0cdvmJu5SscGlXgTHzfzZnrjJNlosz70aDTnMovCvRyM0HjJ5P2R3/xNj7Yd+/dq8/4AM21+2z40V97pfXL7aCqdikQIrAxeSkBQZkYfvzTn+SQcnFp2PEMfjsjwKYrUZWPd/rksPCRj3yoxvVw3CZoy3cm3Vvlbo0Fheb0Ex//o+rvRek3OjNPo4UgO32TJuuoIxNkESH42GOPpFLVC4sP545x0Mn+o/0dTKf2yWW/wFfM9IQvjR9vqjelySJDskc3ve3f2umDsLK+DlU+2zfvjU8o+ndQonVaPrx5Jo359T/+UdEBLw2Fwkj/gwZozs+YBr78Cx3mFzmi/fJ5XVwg8J5+yJHrvoeS9J414pSTU3q1POsEnIwUdK3YKPeLKGvOSIaL+zNf2Uoy34+H//alnO17xuEg/GP+n4r7zTGVb5SfaIJuI4KOCMB/MwEuJyY4ClhXgnQGfi2HSwmyRKEDXf0ayo9NH8nenwuMbfPfffKMNpaoz5NGcIURlu96/+/vG5j2fTNQnduytrrvc/vVv8UcPYPZkjnT93Vd5H/LkpUcVtJzSWEIjLaZvuaVVzeXr0kzOvehwSj3kaZb06jmdKFFf1czvtB3HvcBrHyBmV17XtT/+H1k16mXGJegS2MSk3Dm2WeluMWJhUWsB3/t8+2mpv9t6p/B6AyWV3Ne1v8x7+UzOl80g9EW7ttNcl+38M6KodYZQETi+kT2NY2iZ2bqZ60TcVY1bwGwCxjtRTX3db1dbYzI9FdrsSPi4dkYfOdET9ifklQhiPmtf/12TYrUOITsY/FrqhyHqZDi+T/72U823nfl5Rs3J5hCXlHaLeYrZm7CjMZnjHvkWfUfMxKiFakcTcoAlyM/nt+GRmxnbfL3JLWMTQQY7EU0wNfQ/pSWy2a1BP4QJPpnw/CfYG0z9tCgDuZu00hp2ZxW00ZHNbZQa/oOeo0Spd6733+bUUW+57Uj9CM00a8Tv/fibWDjcwfxFONmw9SP4cs4Nk209wy+oO6TeobQwvi1SGWfzotmtBZ78gFqx/1jnjfdMWbNem+0vRjLNMxMvmht0LPaj0YUDbXtmjow5P1hCU7wuYES4UCwAUd46MmkYiraJLdazUceVIFJ0fQQQnwjgYnHkwOTdsMmY34ei5uHPpx15rlFm9bM9onUNTRejyeQAW36AOUwRIuCB3xPA1/BRjmx6g/3hgKbi/m/Inkz/65pwF9rJBuQ+6XS0T8biT60Nt8cD5AbK0DmDEii4dJXtClgm3Gim+eKqvfZtdpzmAJOTgkQKa1ntF8A9PP8f5fDSbmpvD001dpELwnNASr3ViaGZf298OJzK20/euuv61XJ6TWFB80Z8CMAkdvC2cmTWG4XGbE+q1YE1OmzTAIVHJI+f+ub36yUQTSpxs1PE7g7LVHhgOMDaQvd0dK6ZJ73/T0R2oDIpZdfVnyITuUzHmGrP1JtARfDJWdYNwBdUfL8gW/57bAweCYNquAsfEIjSaMFjOrLF79wbX3/o+t+WHPE9eMv//IvN/7kq18p0NbR2C/EJ9M88VXzzA5I41/rGWPNvFVtOyQo6Ve+mPm+DpFBFeUeE003DbzKQA7j519w3tDIBnTbZ/C/uQbw3ItX8R0ae+1Lvk/PVxUKn8s3ii4nLYcRmns0QlNVigB7vIZGePX897y3xj2CSxNkE3M+sPnf/9uf1r4gp2xF4weMoqlMF+abT6VAn49+7JrKfgAoNTjUv7POOC1zcnSVvVRg4KCMw2FBwBqwfKSAnNAJGMW3h2Zj6UO1/tIosmoxe8th+npodWzM0yNYj3Uq6ckqZd2QK0eGV+yV2jDP8o6im76XhSJuWCMFW/IJZz1+//vfrefi0VYqaJffJjoD2qxMnXqNr6jry8SaedVmayHtGdo8Ic96Mr7H8oHygUZTYLDkQsCAsqMto9xzfFI4yWf62qtJs5a5FMgEwFcKqYxbUQtzdWhk1RFHHpt1FJ6KLyGz7SHRkh4dawYQgo7KkJZSapG9/b7qQDhELZa3tmS1FrX365bn60Cxx9ipndZxR8v+8r+03y0yeL5uXTO6jn22A7bz/aPNrRWkGpTOCpbCJotmtPviQIMmYiEKJwTkkR+KLVS/YgktkDZpRmeMkwdXV2hGu80e8/LFStmyju+aFqWYWTTWrZTgejKDVSkfSy5EZaoYiXGcnLRhJ5y0u/pLU2rOuKW0oqkUCsshqfFP022dxg6FzRPbgtH5dLJ+87sb3XStna/t6zBzdQ6Bl/fbday/W//rPpMyg9Fup9pdzN/7u79BWIOJ1iy6vgBJ2u/NwobKDErz9OPrf1rC9dQII/fwzbTJ744mSKm38hFKEMMNP/9FpQFhnmEGk8y3zBFLihvfl4YqL/d41SKNr4lNcph1d620ascee3z15/Hky2uwNQPB1pJ1TswD45TfpkvAo01CbVZ8PaAN07QmmIDosWvrnTKVjxQTrb1p+g4Nyiur02r7MzYwct+hi++g7zyzNagV0b1oO13nuQ16mx98ZjasTZt2LZ+BNeMBRm3G70vENaH+2uJTWvaCvLpWNjcCi+vwmPzagd/v+tp+tE1zwqZz/jVN3Vu8kVVBMBIqaNv8dkDAWtPrueSSJYhF/gt2oV37/W2/H6B6mW/l/ICVh1MOFT/RpvAT2xFNKtpIdm/8T0QrAxA99GD8RhfNxzBjJXKXOZ8QSVsPJPq+tSy+ByKHm8DwV30th54KdIjQNRZg8dgIk8cefaIEHnAEeBBA5gNNiwZxjC8NWKLNjde42rzYmhv8vEqtlP5oT/sEEeFZ/BbNkuulvjIuzwIWHKqqbGXm1SHNocL3UikdnQTv7Q5w1JHDLcOztM1sCDDSqAGRCkoYn1RCntfAvBOyH5V+tdYdfdrErmb8CPxIrtr0S7LvDo5ixvZ8QrVSH2W9H78EnwHn3RfrXXYMoIj5Vj/RiKYRz5jXQ3J4AsikqzL2OmhknB21Doz2wWEcDocrh/KkQPvT4fMqArFosOw9QCkfWu0wR6tV/bGPfLjo/J3vjnrizGLfDID+yte+WvlIP5EASwEupycFE3D1fFL9eJkD5napz3o96KO+SFXnGb+/847SpuqbbAP+8s3FFzSjlac09LcvXXzhe4s/WQb6EG8deCbwh1eN9xe/vKFo+9nPfrb48ifX/7h4xuGh3GsUE4lwc2j+xa9+GY3nR6pP1r7XaXvOqOClLpbxeNYLPvjyf/7jAqV9mDo9tNOve/al0EieC8Rdf/31SYyfikEKZQQwGkflTM79Z0XrJ0m+lE7AtbyqqiHRaL6evejgxY3nMDky09fSHC3WFWZ6wrWrMdmKXg0/AKO9lyvjq58dJCrJeftsG6vDJPpWYQ8gOuvPvjT8O4/KHP5b0RU9Ooh2aLQ70PbVOnzQqpuHF+LOYmx4ry1jxtvyDp9r+5G4SdDgS2ElJY8182z6IuBWf/rwWWnUrKncx6XgnBQHAEaBxrcV+wjY9hzJ/4n0I1L2UxL8p555IXlIpfs5oXJlozv3mxmMduxE7f+ZQf1nUWnZ6Hv9XQdPDexaLvnbYLTKpk+az3XtW/N8A7D1a7f7fh1LrLdZ8melqd3UIM5trYNRmtG2ztU4+NOy1omkR4+A/FKUKf7h90VjKKNDAdz834KvGoROfWn61HVr4HtTebg1Op/PKyvjym1ipRkdz3sreKhc6jLXpUBLwLHKanhef7kTlivNAkZb5s++sk2vef6axjISrTSj/5HPaGs11ydos+Ht4rw2I7b4jM5gtCdkfYK3A7I9iPlEsM6oi81hxZDbtdMaP8xvI7To+VVj/Ffj20YoyDEIEBEwIkdplgidk1J+7/9n7T6fLb2u88BfEERoNEID3cg5owEiM4IgCZIgQdIKJWtcY5fC+JOr7Jr56n/D/4HLpbIoyZQokxwFkBJzFkkQIHIOjdhIDTRy4Dy/tfc69+2DC5ozNaer65x7zvu+e++107OflWwQp8WuzH3PxyZPQGIT9tZbbqrMPH7bG/Bo8RAqiaeh0BnqahBaHBoUNzOn056JJ6mO9FwTFSBw8qCmawDbaug6xTixJ6yCRbLjtXG88lvbgDYLUNk2yht52jtl8/SdhaeBVoPxvr9Y0+n9SPa1gE97JPUvIE8FOZlMdWYDRq7NNraa2v0FnvoElzoqr1TPqYPnGeQcQxool3d3/lbmw3seqY1IZhqbPVWq5zUzahHrcaUMm62+1TbtaYagmWDft+0fRg2QK7vY1GN4bw/nMOBLecCbFwPtPl13ytLt8XAFXo2XJx8bYBIzSs0qlzkwtTtqRxvOj376k9HumY6UfIGdM08f6VBvu/Wu4UATuzf1aOaeLACUN7MY+M7/yn6UuIraQjYVlD5gtFOISq3rMFMpHdOT5Ks9HVQfqLcJefYLAdZ+ZwbSC3Yz3zYbsu3ICPoZ4FAeGWP69IXn3nX3HTVPyNJmx4azgZVx7VDlXZkjT/d5NS7FjXWPeITe9+x5eKjH772vxjmQwDvcONefDZjbvrkdsYx/84ZKtsKJVZivkfpV2x30/F3sdEDLRQFT2kNmvNHLvtTBJXNWPwmFBVRx4tC+h6Oi9NyR2pTj3Iih+tSTiY0JrMdeUD07jJI2lrlGbDmVUbH30q6yNy518TDDEC+3nEYC2v2++5KLixV1PZZTJjIA4+Zf3FQM5vtiK4kVeyihg5SvbCD/fQHWwAnwzg6Vp7l6Arnk0up4/TnCNb1YcsHMnhQgJ6ak/jr55GFmUmx/ytUP7rngvOGVLySZfrjogvOHnHfuKNkJTQQYGRNAorYZp7cmSxWwSzXt+p/86KelDjd/+3BqwzLPsMNsdSveZTQR+k5d1APLrfx77r6zDheVejTgGjhS1lnx/tb3T0in6BsAACAASURBVMQMBKDamQOGsSL9Zc35kAEF5tK3xQYn9BW/AWBU/bV3xAUd9tAr9WbAlvlxRO7rtYyaciQIEQQ861gAhFB9PMxlXjOP2L42o9mHSPKwS2o/EO1va0itG1Fzl2106q6/HHzKEfD6z9R1yrRus1Aif3Iu5vfj19Z6xgzL+NE28mBDaq0QtaCcSYLWWuNze0xUOJ6w/TOfrT8v5XD4QLQWx6V8a0rJLv/PzJr003/58cbF6e977gnDXI6mm6SSaCfa7BBMC7QvGgU2pEfn8PXrAJZdAb0DkE0sMPePyvqHCYyga55IMDD9B5p4Iu8GKGS6BHmNBVZgb4t4lkus8tuC0SUbuBVoWj5zybLy+2icsqzn6vNkCO0P1aYJPlcE2/z7zfgYkMdr6c/CChnfS2a0GdAlHlNG453eZ1egc4LU3uvfrY7MDLqfXNO2ng1+WytqzACjDpHA6BGxPWZK5wbrCjBqvHV/r6ctfQd+HLYiFdqy+3RLB6atgOe7fQeE/6ZXM6MtrHUVaiPpdcDZnbliqGZB7wCx0yp1K3C7HLg2AYvdWDASgmCmkNsX2xebjs3P4vTFL36xJv8HP/DhmWf6hRFXM3EubSYWPQb7AMttyeu7vbzghemQaSl2PNmsBggboRKAy1ZBtCrW4toDiYqkVdYVpie5g7EVHTi+1fQ9mKTEtPi096M0lssTV7ObzZICo70ouk6d2q5IHQ6Z4M1vbauiLH8XWMvvAEg7T1FL9Qm22pdnFMMKeE8Gu9X0rebtya1c97aN1GAChzNFg2feu64RLPxjH/tYgdKy+cwiW3IN2K9ysm306V/ZmNE6yU21TI+b9hDXll6U9eMIPJ0FdYJzjgKu9d/zbA4DNI+N0XOFV2LjWwtClvRyMopNYqngzruw5PXzqJiBE8G2gQfsj7oclfGl/4UMMv5+HQaU8wK5ApCArrLbs53syOX1qMHJXxnqgdGk7sMA2sxOiQ1Yp8ssc4JsvgXyAjJdYwNXXoM6fVDq7CyitflmfJqDpfKfoAn4cQBrAE9u2gxUYHsdljBhbGVFl8C8sMUcm/6IdQiYu74ZARuonO/bUk4dttJf5dQTM4Pyvp7pH++49bYCOu5fHiy1BVOJzaqkB2EQBsgeJh/NTB2bfvXSRnI7P3ET/aZM8jw2GajI1jM8n/nAGVF7AvX6894JwjyXfG6N1zaZUf8C21dcdmUFct+Z/nU/m2ZASllkAJwWexv7PPeflWd3WCz9VVmFJljQX8fGtricF7MpCPZvzNeaGPQCdN1z511VNjD6j//4jxkHb5RKW3usEc9kHQL4lOUQxJta/2NGe81re3RyeSH1M46uixobiH3g4Qfq+W3rqC7WQf2g389I3FFj9Oe/+JcCMNT0+pVtPeDk0K5MbdM3xgL1Prn8/u//fn0PLO55+NHJ5L9SzwWkd6QvyGBv7O6B6Qp5FjBDfsaWd/VR3ztuv7UObWw+K7j9tFFmhqEeryZ0k7Kx7up7/30PlHOXtJS8v5kTCel0epwv9NvzT+8dIdHyWx36pvkF8w4mQG9w9IsKf3sYU4BDPctmLgCMfZ2QRm/RqmVvOLESLMROO2PAXO5DeAOHCvmXNYWjnbVFkP8+vB8S4GZ/6VBu1n6Ofp//7A3D4VMEgMxfDpOeZyyWjXoOsxWCLHGQixRIXYrQyKFc+5/JobAOIBnH5rXyPPvFzJsyicohjm0odTyzEWmDr7/hs0WoqM9paZPDxSkB9/Y7DmjYWX1BXodmH6L182z56N+bQ8TLkduhhyVOcdiyM88+p2xpqXHrlbrU/tLRXQKSy0Y1DnNtMtbmZC5vMOq7fvUevyQ4lszo+u+FdSKXJXhc4oQtweOCZd2K2FqCuvH8A8HoO36f3ukNRtlfem7vlQ3agFHr4OvRRFqf1h2YGhxuVad3EHTEPYW2bHvjoWW7RYtoMLoM6dTl9bXAKPB5VMwyTsocEleWdtfh3BiQXc9c73iq7ZW/BM8H4MQJRkW4aHzwG21GW7Dv1ilzjL0rFi2AMgdWX7RE8l3RJRDtMnsQrYPR9cLaRWorMOpai0ipUTNosAlAiInZKsuEXh1MQthOzMRNv7ylbMfkhnbdL395c23A+7OI20SkiXsitkYjNWMM1dNGAe9f5jTCCSU9CsBU2AugJZtK22rW4pBJbNC5Vic6KamLRUYbLAomvN/qvnR4T84GiN5tsO2E0yCsWcGW51ikBli1WTWobE9OshFXr14zrplnlO1q2u5FdsW25hme26oWdlPFxop+YqF2zwxH0qYEQAkQpF3FdmXAtnmBNvtd6CQvA1n9PA8wkVGkNqgEXS6gXKxEQPzMTNEOTA2El6C8Gb7lqbhtRNXZZmrjAhKOiMPQiHP6Yi3+YutRp+nDYkyzWSjXRlZj5/ABiqmT3fPU08/Gy/iSjffmJGt8HReQgr0YqSbj5Zr+tvib3BX/LwysvqAS7ENEmz8or2KZZgPedfxxJa9nU0flkdcAruIkxuY4jkzq+Wg2+Y4/anwenc2QvJkJNCtng1Gmv/fleWTBW129sDvGkWcBJ2ShDEBIf7vG/1bvlxlAfu/0ole//8qAg4dWzhNHJANHH5YA+gdjO8iW77L0ZW06WdS6jTamvTkMalvlY86m51r97t59YfeM1QrpMxk6obGMG9+T3444TXgeIEM+uwNYOxQV4MdJQ/u1DQjiaKSNPlfc1PRPq42NjYfivW7+sV1mO8ehBIjWfswRNX4B4wsuCoN6T6UBBdLk8eZgg2017oDtNj3BdHkBpg3qhTgqk5ps6LzUjXP1BjTrsJZ5ANQBC74779yzN77yla9ELrsG4AubSE6/CHOKgTRnjL/dycBU8z4YwLixrrV9/DDhGdEsPhFb0C996UtJx3rqZMnGQc56QL4/TNpNKm8MMTndftuvCnSykTPepENm2/u+iy8d8UJTtucDSELgHZV5/bnPfa6eBaTuDwNXER0C8syP8tTPAV8ygVNysMG0kSsmVH2lVTYGGmTdnTB6H7jq6gqt1naq+lfmNuYXb6VdwLk+knXIfSI5MJsyHxrwCHZfJjw5JBo3xoHxzMa/zGgyrsz1t9ikJ4IAMDocNUa4ms7hzbZOJpr7AuQuzPw3d4F4jqy1zuV5ZWsac56xPr5ehwbrmn2j18o3w8j3AVRdXg7D+PWvf736Vn2sR+bfETEJa5+AUo9mP8OgP28Nit36tgDF0lgFgNe6EZtY12FgjettsfnUP3sefXw6ID1TZQAt1PXf+Po/b/y7f/fv4ig6bJ6PSx+XeVTq+75LLy4zC+Ou0/52W8osK8/nUX9Q5HrooQnLF8e0E048dWTmiyPf2JvHPicwfjOEZUaRv1ub1tq/Jk8anC4xwzsYzC2Y0SUobTDlvgY96xhjiSm2Aq5L/LP++9JmdKt721G50qci1CYY7T26wehbkRO5v5F9oeQz1fQ87fq56ziptu1pCvdOXLQZRafl0fd7b2a5wSgv+pXc8rClDGuvzoJizxc94oRogtt22vitPSJMaZNQhSGyXy9Z2a5fR+JqmUrDvqqf3PTLhiwbvA7w1hs8/l4ELV2jSd2POVtWaomU1ynkVYUXp5N3CDllHDA41rzp169Xh3JSyQLgVaq2LA7l9JHOZwxhs/re979TKqPjo17A+px84ohJyKaxDLcxHdlAHo79jAWiPL5zGt8fWzQL1+t5pgUIw2DxkqXCy2KonQ2abAbNDFqQ2N6UreRUI1O7eKlzySqD1/OavRpOP8POx+eS8WQElyYQg3Wk4hj1KCASEOa9wFB5ao44XzU4J8jzuZyMppNUbVBZcLAAfUr1zvnD5kKd2GpxzwVE1F17MEnq6Jnq1rH1GvCqF7Woxci9ZeYQWVKpXnr5ZVVvTJPrMYw1KWcoEDajDeAHsB12sZ7VJgvtLKWtpRJLHXynLODC+wlR46ofIGBTYLNps8SAVD3jYFDtnTmlV9g9m4H6XnDRxWUbJTi5+p1xxlnV7jaXWDG6aUsdBsLA1mKbdrh+nCbnTMrfw2Tg0PIQLzZ0emEP4L6pyj/l1JOGzU7q1wHMbUICUBfzmcWf7D2/DwrqxCbOCxNcjjZhLlrlr95YPvLv6AE26t4kClRjg2boJLE2zSc2ZdqkrPdOdRRQAVjyqgfCBOGu6AJRSepTwEEZ5g12FFOMWdQW9nIvZl71gVF7rox3OflVlrP0nblqrMkTj4E2Fm3Ob0270Y55BwRot7kMNAly7z5jpbQI08zl+KRx1X5glKxPTXIFKm39ccaZp9V3QOMdsRG2ycYIomwTPxfHInL5u7/7WrUfG2f8PxW275prrinQDox2EgjPA+jZPtfGnv4Cdr/7/e/VuqMdFdA+jltsJiXUoAbfl9BFPKnPjA2fkDAONkAw730gEZOtzccFrHq+pA0VTeCV/QW4mjl+IiGiBKgXuok50lUfuGoyzDmQUwtPNfqtYUY/+clP1vqBCXaIUh51sXl3V8ChvrwojkZCDalbe4H/1//6X6NG/kTZvhrjWFDrBBmwEXO/79T1+edf2Lg6oFcaTTI2bsjxnrvurj4uAJ1+eihOotIv33brLTWeAVX9YF6SBTCqneYAMwusa+1fOSTqa31Uh6v0D9nLaGWck3c5poXhKQBbKvccBrLx1oFnHoKN70pxmMMIFvvVtAMYvT+h1c5PeDBljLjC75npisd6Rf4NKmlMhHhTjnixpalKBP3SEGTdUneaFuOKjMj7/vvvLQ3de6NBMxdr7OT1yozve8SRIz5qoF7Np1crVFWiN2TfcoigtSubvjDG2lvmBHMt1+5zwiyrz9///T9ufC5xbB0Q92XcI1mM3TvvuC3hzU6LDe/JqwMfeZfzW+SjPeoV64WN7VHZv/eQbRv7A6zM6eOzh47wPyMuqxcwWsxfxvBIJ70Z2aRVwr2/N5nQf2/Fci5z06+DUOWNsjejtTT+WALH1QI8r9/qtyUWOvDzpgNT37e8v9XyMp4NAQz8ssIwIaO82IwWbki/1e8d8ii3rQPw5X6xrPvyc8XfmeUcUJ8iyDZlImh/kQETjDYYXAJgv1ckiTxUXN1jM2+l8/Q3/63SUAWMdpsKj0xcuMRqVb9Wz/eeh56wr8Mx6xmYlqcQF2yFbruTvTf+fEehs7AGo0t03ve/Gxgdz10ztJ2ga72cdaTdz+7yeBv63KFr2j5lNamjXqce2xG1k8lv8+Qpa8GziZyR9HIVkiTewi+EqflWvB2xLZgToHR/JqyJ/2pnIsj3tZhl8JV9zAwq32ydtGgNQuq0NlXbvmtVrMWLGqUZsRqskz1t4CmklgUMWNambrdyXNtglFrPPePaVwZLN1eG8lwMGOnwGj0JCtRFLWRyNLBsUwPBny16x+wYsSvvSfrHNpyvUFlpT9uNWcxKJTSBSrOh2tXmEodErduLhffHE4LE8z/woZHbHJNGntSexQxPg/eVgfc0L8CMlpoYCzDVza3qKdCd39TXZxscWaj329NhqE/h28OUetmcBgM9YrayPSwZZHEYoY1eLXU5r9rHw0JiRsvcI/ZTVe+pHmKgLgC1eyv0ygwttm2VQWqoqbSRTKjhh+3N6EOZWBwiAEbyVHfjVP2N6ZOyYSsPS6Tdd90z7I3lii6b0Ak++1Ah1zQZtaPIITk82cQ5wQAPmC1q0GZrAJwuv7y7U2Z7T8uKhBGjqiqtQMbwiYkfiUHBDGO/sHrj8PF27F2TqSwboufVhknNE1mr570BH2R0SWwnAQ2flddM+kk5JPa4GZEZOEidEBD0s2oLW0kyfDr18TxpNMmExzTQhIXD/nag6ZWZS8ZXmY9kvgqEz+FPfmUMHGaU/GRbAmTLVnGC7RcSTN9zf/d3f7dsNfVtHQ6TaafmR+4FwgE8oLwjETi0tCmJdeUDH/pI9ds3/vmfVup+zz0h6T0xwqfHgRLI/u73vl3Pp1lR3wIyGR/PB+Rd9r5Liykt8BRbxjZHqaQKWUuAOjnoyVObOHCxRfU7L/nyos9upF+0vyOL9MFdJJFjExwd6GCqQg5Uzep9VlJumgff/e73C6zrmy9/+csbf/J//GnJxJwYYHSEUDJPgBBjxUHNOD83sr35V7cUEC2gkvFiHdB/YqzqVzae1mVgVJs8S/kY2rIjzjwzphw6CoyHaS0CID3bm28x6WF6jQ0ZrVx71PbRrj6Et7aJLV3Zeue5bQ6ExcI4W9PfiCbptbTvyacSMzXexa0NoK4H8iQrMV6BUWsgm2hMJCfI2nhzGFSfQ5Lb3hi3rulfam0mLV6cytj0cljjWFtmRWlrmQFkAawQWzFrQGgYr/YhPgxkQx6licn+Z51z7+MJy9WmYtZVhx4hxHz3zW9+O05f5+ewc1bNJ/N6V1j+H3z/uxsnx2/isoQAw4Q7ABi3nmmtkB6ZdkFa1G0JsP8WIYnkkRBP2HHxdsf6Pvb0g9POBqOegxmtqB7W3KkB8rlZtt6r1gFi9+lWuemXGGAJEBusrQPLdcyz/H0dT7zzGZts2FZgFPisfSjrSz13DYwim0o+0+Z4GfS+ZPBbgtElyFZHvhB1gJpma13v9bZ2OtOVF32DxAlYG1sggxzcd+08MYcOLOgAo9T0lSgkYLRlpQzMaPfh+OFAPNf1gbpXYPR//O1f5fPAw+sVJaSuzOpmz53XD7D6m41GD16AylqA5uZYE3LSxUtEvQSbfc06sl8OCGD0gJPGrF/fUx6A8yTeRt5lUyM7UBaUvbG5sRidetrJGwy8L7vsitpEnDapf1xjcz0mC7180c9XvMtMljSb7c62gCkbjhPgaA8Py3iSW7Sy8BZLl4WhnVDahrYGjMEy5aC+bUtaaqR5YtEHzZo26zg6eXjn2zzKRnCCsmZg+3kYw1ZRm+wmvrpYgCzK7u8UnDVwV2nIxmbX5ffBYV/AiIWoVUat6lLnMmSeqngbqk1RWerUNqzqWur4NGCkZxwq6GZubg8jY7M8KaoAoAgL0TZRS/shwa5rcWPKwPEq47CYwbyUBQxZgNW75dYMbodeEUibyqwM/eeYPjTODTV2ZgYtdlED4A77WWn91IOtGtBx591U20dXbnDj6JZbYic6HbxqkU3fYyJ4d9vcB8uYsDthwAs0sdtMOzrigTKEFzP+ig2d9pp+N85sAMNsYOSR50DWh5sK0RQzgTr4xF7Lq22IfVeAKZsTeblH/XnX7g1IIRObJaBQDGR+c49+Vm8bpv5Qf+ConOFee3nETk1dyMS8AaJsglS1nR9dPYB0z30wdQQaPM+4ZINsoXvyscdrnl577UerDsYVk4hnk7nHeGAjqj7MWIzLanvqck88wQFe9fc9m9HKPCVvdtg8LBmwtevEE4q5UwZD/GeixgRM9e0RUWHennSuw25158a+lKFuNmOHD8yfjdvhVL5zds6SXABfNnDq7nbqEupK/a/52LVVX6p24w/QInNe6sa9/jVeL738ylXsU9oALGQ5MmZJfjprk3BY2nTjjf9Q4OPUOB31huYZ27PZV7az2GgW+IucgW5rE3kAD8p/ZM9DBQqvueYjNea+/KW/LkZ1x7FH1/0ckSoKRPpB291j/OknBz0ahLEGaPvttU6wG/3A+0eu9F/96rbqh4pEkiQA/+E//Ic6bNiG2SSq25lnnl1xY/VJy8sh8/ywbA4Cp4f15bhhXrimQpsB1NO+8PzzzhmhjRIxoEwgwhbuo+pNfd9InzqkmQOtJqy9S9rOjBPlH5UUvECfWLuiA5ARDZgxUZ7fAXRs4Y6c9ufsqkcaZJqp4dxRwDcHuIPyHDnvn7cexjTGWjcOi6/UHLV+CD9lrp188jDbcSABRsc6AiZr69BS6ZM6POafuaPfaCm+9rWvlB1xRSNJe2Xwc+3T2YeMn9Mz515NGbzigdF77x4svJBXI3rDiLlLXmW7OrfrYp8zni+8cHeNR8kSXHfBhRfVOMDKGx/f/tY3KykADZoDib4kr14DzZ8nAnJ3JrTh4UkFKkLmtiMSNjFbCa96YHQAxzUwGhnYj8vmlPnOZGt7byej0iBN1qxBae/1fVhvMLrEJEu8sM4qNohtgmKr+xp3NBZZMrLr+MR8+E1gtr3Ul8xokyQDPw3ASCOoD9tB1/wvskgM0ElsLHFSy2nJHi/b3XFI1+vb7V9hvsxjnxtvNDO63mZrNILj+LmGsgeGLx26KpShdLATwKqb5x2AHbcAo1W3JRilpu8OXla8K7MVM7q8zvO6YVsB2kOmrWGzX+5tZ5hh0HxgBqd14Y3Ne8Qs81oOyurMHB1MTi/Ps3jWMyezJGWgyW4z6SwWQKYFv0InTTBUcdPyHPZX6vBgcvJWurycFE8+5cQy6OdcgzkzWW++6Re1MG2L4Ta2qDLATG+yoQ7Gcm0GureY9GDxbhIP9fEAQnW6ZZs0T04tL8/wvJemrV6fgLq9nuFZ3fF+byNzdXpVGJWpzm9HqVG/AWJ5/1d/TK/7Vml17uNm9GzcpRaOjCsHegYnwGnzGKrxsUhaICulY7zHl4eGBsRyp6vXiO2X7ElhEtoOtdJZpr4WQeV27L7BYm9ak/SzlmNF2drVm+iexx+p/hUix7MOj9pIn1PFqmOPPWrcBrXNjno+sNiHgAqhxF54mk5UGJSE3KCavOjCi2vjYGNqA60xURv5UEfqxxfLFtbhaxxA2mvefeTXrDN5kbPQURwX5N8utihl2QSAPWo8dRGn0bvNRf/6nUwtCsAQG98GuFWfydy9+OIY5y1D/T1iTtoo9228EC9cG1eHbzr7rDOLJRH4Wj2Bo45zCnRS85MpGzKbLbZJBqFWtwN4NrmyX8xnslbfZj05lwhML44odbTQP+xhzdEzEhOS2lN923yBg5/7PdM1QI32Yrp8ZkpjPNo8ARz1AChLRc9mEbudfnxBqlHrypx/t/7q9moXoPlYssiclcMGezBAorMxsQfe9wL5cBI5NLZ0lyc3/F3FYCrHeO3A7VitOkwByFmsj8zGXLaXAWv6CTCgxqdhEC/0hhtuKPYf2CqwGgZVuy/ZfXE5vWEj/U3VK5d7RfZIGwpgB0ybi/rbgQIg40TSLB953Hvf3TW3gFFlW9s4LpGJca2Pjde777iz2ntE4m0au+pr3O0KI6p8bcKK/jrt8j0AyrzCtcYGu1bz+9//+38fkJI1N21XlnG/+6JLahywIQXYjDGHNZ8feuiRciayHpifDz38YLVRprvaLDNPxQhVlhisfivzoRxWH3/qiTowVLzjaLb0hTbraxkCveqgEdMHr5PDqJMBOYmzesIJuzLKHHQS+i2Zn7ZH8zXsZwer+qYwRtSmlVhjhHbCQEs08QazIamIY1s+5vZrI4lBzAG0k2xpVfTfhReeX31QGpBpymR8CxElVFY5vmX+SWagX2TO+vM//4sy4xj7MXODYWLC7Awze3aiA3BXAUTd/8sw3so/OmNC3e+79+4iU45LFI7yut874s3SVHByOyTj2JhxgKA6d9B03c9/eVN9vlMYrelv8fFrrylCxsH8kNSfB3WZf8WkZnvWnZ274kFf7GccO/P8o6O2B1rIBMiHXrBrYz8/ZMThDcDtvV3ftDZuCWzWyaYlUBL0vvfE3l+XfxcwKnO1TcKtP+uvxhOuW+7PDUjXMUdf11iny6IdWuIgY6TB5gBdm5mIGgiP/TFjrPbeEEvW84y12o/q4DfiiC7Bbu+pQg6qu8cuy11tumsfgNMlEHXI8sJgtoyGmcRm2KyqZ/pJOa8gvay7GUv6nHlRB8Nnj2zMDCw3nntgGwn3QNJStvvR+tHOkrfQTksB94P6fdnQZQdtCmiTpn7nqSGOKRl43eENmHpwbEUjr4Q9GdU+RfRJaJ12fiPqcfWqEyubrWmjaPMdr8EAVYDkCNHi2k4Y5biQzcsia+G0uFoILerURtQdR8dRxaL5o9h0ceo5LbZkFrGHY+NUJ8TEifN81xQTNr2TTbYeTGXIDmguGOXNA8A4GWERanDNFGHdJ0BFqSpzrw4vFX463fPaCcri20DRNR3Op2wCpw1iq/UaeHm+dgNNs6JjcPYBIRPEJjrCVSV00/R+9hyLm7ST6gDMeybvY7JTJ+AEa9LMequwKrRMmAN/k5Xnvpn+azofuNMHNmsLVds7jnh7gwXtRbzVeaWymuCeHJWB9d6x85ixyGUXqTbHgBzY7TzqdoACwVGLtxpuybix6Wxgrsw6paZ/GuxiVQAwMvLdww/vqXGlzGHLOljJsh+Uuz6fyY1TTttGqWtn2igVPnVxNk8b5xtx5gFWxcm8OSHEgKmKJ5o0tXXgeGUw3sCofm6VqqgObeNrQ/Yq2+jJMAC6vfgrk7kAeZ2WQ5fnHxTk5nsyATQeTiihcgjKxlVe5VdfNQztp9nBaxXG7L259pKqtwDpAKn4kqV+BAwzXoGdZuZ73JKXQNl7o+pkA3teNlaspPiGQKB6Gif6F/gzrm18leAhYBzTp07AD5s2c5ANGtYW01q2rRkCxpT5b7x3H5ELIIzJErFhX9TIZa8Zh5ptASMAius/8pEPbfzkpz9K0PtHc0h6/8Y9996f551dm/npsQ/+5ne+WYb9QloBcWRj/BpnWM4yDaA1COgFSJodNwaAbyGTOqe4ut125x11DwcU8/qCc84r9ShvcHPi2gATzliewxlGWzlNAYk+K9f6JM5jHzqNl1/e/Isarycl65RDE5l4abP+rkgNqafMRupvgyRXgMo6ePppp9TzmFM4hDBdoD4G4DluAaKeBVizJwTG67AZefjd4QHofO7Zkbyg1/XtseEdm/awdT46oMaYeT4MYqmUc+jlhHXWqSML19133lVmAQ4d7NZfi+0nEM/ExP2PPfJo1RdbX7bFWMKMEeDTvACstM/YoDrHxpIzm/lnMkYx+zVvppfxodIQWRdnClt52Cu0U8w19oWtfyvrSwHfmb4ZA6hvzzj7rGnLPByPngpgdsgwB9RLXNvSPMX2I0lz6gAAIABJREFUWJYmB05jXT2ZzCAD/uRP/iQRFL4+0niWI2G8ltPvMkcdnSD4BXBzAJTO9umEGqtyZsiwXTHH8Hp670jDesZZp9fv4g+TKzMX/gmiMejHe2OTa338xCc+Uf0jlbHXKxmTFc0jcqZp2B6N1B2xI73g/PMKjOgvNuCHhw09Is5bksS8HdmQx0EB6DuiaXAworbX5/qs9r6AqWL2M46W2lLyabJqCRTHJnVg8PoCjxOM+m39+v678UbjkyWhtQ5Gu4x+34qMaxy0CUQ3Mxb1Hm+MLK9bgtFmfQu8RfOmfm9E3qWxok3I9w1GV3aQs+0thwajq+Tu/UPelzis2weMenWdD8q49VuHPuM8Ouo76u23whl8X7InWe/ENt4xNS0ySjq8sKEGRnudX4LRAw4R7wJGl+r7g1pN36eCrvASBC47qH/ffB+b/VZAtK6ZVPSKVs93zYY2kNgS+c9nbnVaaSAyThAje8QSpNlUbb42e2DU5LIZmWzUJZ3Vo06tsQWteHNZHPq07TqbRIeXsfH+89dvrAFy1eVXVIgVIQkscm8EFHj+/ix+Y/Mf3ui8zeoEl2/c3/Ywza61DZ+zQYHGadvZE7MNgMmw7dvc2845nl0gIgt8X9NgreMFVhq62sgHmGoVPrl1PV6NTWSf4ErdNVVzvam3mt3AAy5aPWpB7fI868gMSL/ZvOp5Gac2IzJqNa7vqY8bOFXfZjK6Rl1tslS72tYONK9lM+o6NJDucrWbXFvNs1ysbJbq63cb5tMBPJ4JyJC9k+EAmAOMN0BsYKstXsZqOdoAbjPCAdBFVhb3Vrk+Ha/6BrOei3F2Dzn5f3psFo3L7ndtqAmfyV8MfWz2lFV2lOonrEw2oIfDEJUaOsyh9gCjnsPhxiZhI26ATD4WDeVjTYCJoYLMJsD0w3NjIqDu7i3b0TAxla1rJh8QpNpmNeyn90R9+0jNbapLrBzwS6bmTB1C4kCBlaIu138AFfV1L8rkje1TlnJpJ7C47Q3/sth6Gf8AzKFhhXdl8/ra//2VSvvY8RcrCUIyOmk/wEXmMvxol3s9E6NUJihhjPTd/ffcOzQGOWzYbDHQ2iWZQoEPpiEp+6mnni4wemIyipDr89kgR2zLV4utZBOH6b3k0vfVqR8DVuY3FR90+8YPfvyDeq4xAex5N4YBNqCc/IGjnyU5BrkBQl5Ao/9/+VdfLIZUG8j0vhxyXf942FkyOSTUB7l2CLUL5HnPdebpSJUriPmOSvcIAGJpx3w8ctjYzk2RXfwIlP5GgRj926ph7XY9OYs7WVEDsllR4+pP6yBvfmvnviQBcNg8+5wz6xkOoGxmr0vQfXMfkFIPY8Uz9TUC4LJLr6i+0xbvFckismFvaS7cemsSD2Sj25VQV8A0sFXmLlE3v/Di8xsXn39hxWUG+tUPGMU+8SoXvuiQ7APNugKmWGhlnJH1kaz895LuUjm3JTqA8VjZusJK0jgYE1T4WGy21eMQNA7AbS4EYBXQyER4UUKQLHQF6KMhAK6APH1/VZJ1OJjx9rc+vfLKiM+rHuYVW2/tfi0OTGRYtpdFDrxR8iLLP/7jP05f3VvtOCZsPEaS6cKPf/LDzLn3bXzru9/Z+FDsaO1tkpOYD8xZlH9cojx4OXxixZm6aIcMY9alYwO6yZes9df+HGK/naQJn/3cDWNdCgi37tk/6nCf/rg19rof/dCHY5Jxc4iZQ2vcHTozUh16eMJnZT4cETOMQ7NGSZUqb/0RqbfYlC9Gvl7sS2vdldEn5UsG0oCPvBuMWlsaSC1JnCVOqfV+AUbf8dsEVevfN7NaFfKMeVD3eYlFutzGNw3S+rr1a5u99vvY+Sfjt2BGl3tYtTtYT5tfyzpO3g5BxRzntwKOXcn5rP4TGK16x2xsSRgucdiybaBog+B6xkyrvTIvjE1y17/lU2QhrjFgVHxd2cTgJOts3ZfvxQWmBdjUVh7IAK9k2mCU/cFC7sv6rpjRAwS36JT+fiGT1ceBsjdtJrbqWMGGm7UrxD/V9u7d6tSxEvYCyVfnTruJZT0KyVOw5Jk2WhtsP/9Qnr1shgRrzSZmAfa7hcwGaaMTQ6/U66lX2+JYOMStw9QQunsZ+/8k6T8tuNR/TvpscrCvMti8gXmatHrlLi4g3enQxomj2aTeAPrUJKi9elHTd921tenznpTeyzFl2nKRnU3JBuh+L+0dC+LhteBWPL4p7wZZfepsVvqQnHCK4ZyGzqUC4tyTRQRgsFEVAxc5elfHDrivzAYZHCMsbK2mZoUCBDYrptwCyTwu83mo0KIuyiD3jL7XJraM9/lqJmmzob0YdFiUrnMfbsoGMX3iuVgUiz7GxmR/NZEOlFm2suyzAijGoWYA0WZB6948p+NyKrOBaYNk9SvnjbBLfh/AbBioVwzRvD+bTVtdLOTaxAnE4usZrlGOv3kpewn9UaGWckLW3u1xDiITTjqeB4zq05fiOAM8Um1jgoQQKtCxUkV1CJWxSbZJgOgI6swsgRy0ASgDRh3Onp9gTjYVIMFmzsQFOFP+xRdeMOZg2JAOng9UYAfvv/+ByGAEca8sO1Nl0weRjuKgnz2jg79XeLK0WbvUCWv3kx/9uIBO22Ipu5iDbPaVLCCbsf6RLldZrXHgUFimGulP9wBz7nt/vMVdLySUTR2oMCZ6LN10869KzS1RhTVhZ5lcHJS+PWPYzCUjju/Zcz722BNhhJgiJNxYVJGe/y+Jv6k/AQ3jkEwrbWdAGbCmr4yPH3z3ewXaC8Cnze4hj//5lS8XG+UeIIInc9nTBuRYq56I2pkcHw+wBbKsU8PRKOxVDmrnnntOMVOSRygPYGyHQu0WGo79H8Dh+wceuL/GhT4yv3sjLpYkffB8TJF8L8j5d77znRWoPD455IFTNm2A0rUfu6bKM04cNgB+KnQ2sp+PVzaQp32ccYzPSxICSn8BaO5z4CebowKayIdXPdkdv+uEkjdbsjogUsPHCe0TH/toAe0jMz4rYQVb/Tg1nZD5sTdamm2x4/TyXOpl7+bRioFM+/Q/UEXWP/3pj6udIkLUvM588uwdccIxNzspBDDa+5Rc6+Y5sggDSu6HxpxBBAXxekvtH6bQ/PhQzCGovs9J+mhrf0fjIAMaoHMzBstMKs8Rm1SoNXIq+96s20xQxGl1WCpNSfpXYgyHmZt++fOQEKdWX58WZve0yJF5STGtOQQ7BJ2SuSTVNBkAo9ag6msgOnvetqzvrrdfGFcYKoeKD374Q4ORng4o4lDrD+lYpSQ9JuMCKL7zjttrHjFfwHYeFntRYBS5cngOqO8NSH1L9jqaijhZvZT602ICo2VWl3oUyRK78Gbr9N8SjC5BYn9evleHtwfzAuAsccj/CqD23rGOb5YAuPu/MchW5FmvJ53TvcGo59b1U02/FRg174DR0mAFjCpP1BPvHez+Hfgr8vttwGhjJ+RcY66qT8aL9mCt67UCtQdquoFRa74oDMeIzZ01hEaJL0WB0Zm+3FpT+xj1vW5Jeau21xeTsFyA0eV1dW2r6Q+48R0tf/cv2oFp2Xl9kqhGA1bTS64ZzQZizb7+JmTfKtQDnjmrUwxfwFSBjQCd3ugLXOS7seEPb/nOqNOG5tRQWEULlAXAs2rxfv2VAqN9ktwTNeVf//Vfb1wadkqIi2/F69UznFwqKHEMeG0eDfLaxq2DvxpM2tngpk8QVBzqe1gm7Yg3iE2dqn32rvNM1DY0BqrFq+yoMni1F6A4J2C0PKPn6a6DhzdY3ZW6kq/rPb8BgVVkyH3Q98uJ5trtYQf68FDvOSk30+Y+GxLmxnfD7uzgYkF89jswaNNo4Noqa+qtYn9nyKpDw5Sqs37QHwUcymni7WlfNZhPz+xDR9ms5KWf9VubaCzH0XPPP7PKBFSOawl148W2yn3kWMxgGBCfjQHtVnaxTjN1qIwuIz7jAM/CeCkHKOqNYzghbdqrDrONkVZ02CG+VcHGh6PVewoUCGJdbGt55r++ikBgQTeW9gV82pwxme5ng6u/j8pCT8aPPPhItYeKpOL1RW5jno1DCfMO9fXsct6oBWSkGyVbdfaOcRmHn3mwCKizqfLaLqegPPPKKy8vuRXTLKxN2kc1bGOk3q50mfmMMSMTG645ot+wPOrRHuDmTI8Rv2+ndkwA8jNzMJRF60t/9T82/uBf/35tqEDbk4m/ORb/99TB6PIrryhQcnmCz3s2mTa40u5tUj2KvRg7S4yyxIP1fepFfuoN1AJEgotTZ6uHe0as1Tgl5trPfvb6mt/MdTpVojG6K44a995738ZZZ55XDjAvJh1qH0qMiw4p5dniFRs7xVbm8OM3L+YaZOSwBChgHkuFGjBKvjb/C5KpSh89GltK4/O+AEEOLc8FiOov10gjemIcs+65795qj35hdlNmNRnb2nVnGGtyYytqHuhb13aa1BdiA1vjZprrkFGFOso4p84HOCozT+aJ/m1G/YNXv7/GU3uvy2D393//99Uf8tEDfOYMto385JoHoitSwLT3dbjX9/rx3HOjek97YYvSzsQEwd9sRR0YpWEurVYYPUCXHa015LQEbne/OqqbtRCzrB11kJ+ysF4DqKfF3ICsf3XzTTUPOSLWYT7roXFy0vEnVCIMh5eheow9ZgC9pfLg0i4EJGdjtely3NkWcMbOm8ZnjP/tBUY/EFAHeF900QWTiBjrN1kAmuRTh8/Y0KuP+vZB2v33JWg/Zr4jWNDkAIE1z5LfXtgxc0y+eUw8dXnFX02fV2i3CJInPRm6XlvJ/bUc6oxTTFeZLQS8es4hUb+zseY4Wo6fWe8LOM294Z//6etZ80LexIzm6qsz9xK9gbxOTzxu8mk1vVB93L6OTH1ez6IScRUYtb7o1w7tRFNRZjzTWaxZ0AajjTiWuKLBS+9V9dsaGO1r1u9bPs/9Xd5WTOIS7TRWabC5xEmesQTS47nDbKzji1JjVxnT0bsBYbOUbwcMlhnfVNMDowPXDDC6ZEYPQGFbgNFuy5ZtWgeHCzBa9Q3iGBhrU9Pteww3MErjJm4v8kCSA+ux+fDeHESsM61ptQ+2TFp2Xe/1enVfrX6npl//cinwd3tQdzZPy75/KYz+/Na05Wy1ZAOI7tyaEAtBLU8dvl+eXJa/NTh9M5Orwza1vaj7DsskdC8mwN8Gvslochs0F1+0u76rwOSpg82yJ67FqW0Lv/q3X954Jvd87JqPJhD0Dyu2h8WDd3SdqKOmb+Z3MLFDHWixqsk2gVTbqg0VbqbrjG+IGSznpozXJRjttFzN5ilLezo0U4Po49Mmz+aJp53qPtQ2VJvPJUPPiSu1t35ayTuL75DtOLm1KUH/jmlSZlHyWOfEr9OHFlSbucW0geOwiXpyNQi1WxadpY2eutWJO6EgauDmVFWDPe3vPrGhKKPaMxcM0QAahDYoHer1Axn5vqY2oPzGCYa62IZa6vUwj9XeLL4WZnUfgdxlVRo2c/6736aFxSobLuxH6t0qf8y4ceS/TVCdimGMuUMzxzZcajNjqlRdKZd6VN+4BhBQx5LnVM35nu2YSQ8InxCP+sEgx6jdCfaNV0vmphsAIL4o8P7E3pHSUL+o986oOcv+b4LTduaQ3xzgAm4HeB6aCSCpDgrZjICehx/ZMzfJETrqmthMao/r1P/52GxiWQSP128/+P6P6uDmN+MNECA3cgHWSiU441y2fPWHMcVeT1KJS6+4vA563/jG10tbIRwOwFZq87Beo0/HafvC3RcV04ehNMbJTb3Lro39MA/oyBWoAPY43rSpgu+xieQowYVxdnZAUDO9QPW11358OoIlG1r64cnIV33VRexEqR953l8eL3jq+3POP6fa2ipWYxiodC/gYIwZO8fGkc46YW72wbUOSYknC5iSh3nFqUQ7r0hOeP0FjGrXEwE6GEe27a518MMAHhLA8VhihwpthYnbNg+R1i+vb37n2xt/+Id/mD58vORBBuSF+VUv5g/qtT0Mnzb6XMy2YDS5Vp9iPQW9d2j0HdAunaj7i53LOBQg/m//9m9L1sCoMel5YmbS3ohCgDUFdPUn+f/RH/3Rxh1331XgTBQT1x+ew8FrMZFwSBJCTzpWfXxuQKN7OJSS4aMZpydGxa8PrU0AVNlihtluu/86ZGX8kR/GW2xU9qa+vz0qZ6Bc8oo68IfB07YTE9fV72yXR8ihcZAX9aHA8dtj3XKI2ZNsfMBorWWR2NgH3q75CYyqLzAKoBT7ld8dXMoMYUb+MK7bzr+1R8bF/fc/WPFgjU31x2QB5Q4ujz/xaMb7/pprP01oM45opySdK0aVJnJoPl6MrEe2sSeefKz60eGMjaD6Y7r0wxGZ9+R7ZMYn7eELuc+4EleyQOkkOX55088LqBwMXMbp6Kgcgh2yLr3s8rH/x/Z1VyITAJuvSxEZUI4Z/TWTlswbGasKpGRcFcEER+bZWGWvBod96F/u9evgcB2MLkFPAav5fx279Pd9/xL3LAFUP2/9u/Vyek9eAuCtwGjtO8jROlQPdflKC7oAo2VKMjMSOTw1GF3io1WdZ1gEtNXy1SzuuvzaZnQFqicYdbAqrdp8ToNRzyysxvwlgB9DuiPazyO3x6ZbnwV0KktSl9aODty4NRjdCoiu90/ZjC6FubygO+PdHjSEtIndGyD24KoBNkGDidZApyZXXksAsQSyy8HU4GJ9gPT1bF0IpdE5UNaelCb1o4/uKbBgQ7SoPBsvVYtQeY5m8nmvsCvpDBPWNRbFc6cX8Y2xD3VCvelnP6/JJ7cxcPpi4vuVIf7M7a2pdbJP55YXa9o3PPtHms2eZAcnSHMDKe9vZFHwuwWtAXsPPoOhWQ6nk+r8LBzqaCMutjcDvB1FyJRatULD5HvXHcG4PoO8J3svupsTehOgNmCs3zL6/E1uBTRia0fG2mYjpNpRh6MSz6+YxMhkDMYBBjmgqJdnlFo7dl0F1qeti2vIS5xEi7NNYqiRh8rZYtrjqCdYn75WssSwzlf/5rnKk3rPO4anfsvkLYe16eCmbuQtPl+PHXV9PuyNjZwjmbooG+PRAIv8bQh7Ehy9Vf7AB1sxzyGTVkM3E6ofmokFLvt7dq3qp72YBBsPZoVDApvFYSu7ac5S0RHCpJCxXOId47MzJtmkHYK6vA7jRSYd1owTBHnUgUGGlKgHlS8EC/m8uP/l2iifDZhiY/h6NvqaN3EiUZ64mMp5JOpjXtLmjjkEfAGQ6lZBsDM39Gur6m2cgAngop9l3uIEBxieec7ZUavvKXXvB9//geo3yQHIv73uyd0YUYfB0I+wXQflf8lpHtQeSBpZ81sdymP88ktXTjq16GY/0Bd/9md/Vurx2+8cTkVe5pM2lF10ZnBFi5gmQLffcVdd/53vfHfj3HPOTziq12u9EFTccztlaoOidprBpFuPyNZ3gJkXVW1l+srppqMMaC8wCrBdfcWVBdIej0MOO8tPJLxPZaUS1ziyBSwxYvcn4UBpKHJfxSXNM/0uXqQyMNwOVo8GjBrHwJe6kpG/MYfGgoQdZR7gUJR5iYFUhrGNwbwtfVPxlgNwAG5ycr0c9g59fvvGN75R8048UGsQ+WGIMboAifbof3MEiBWjlZOX8XA4htHhK+pc8iR3YZBeyvjk7W2cVrD1884vp0l9fkbWaKYBEhm4x3PbJrcZeL66rhWayvi6JCSEmKsObg1GYQTmStp9VMA8GVRQ/swP+9tYj4aN9UGJp/lG/pZp6cGsAexVEQu9OT+TjGLMDjj6OdycnrSdxkg5p2RUtekMXwev98RMS7s7CUdrvO6+697yonfIxShj/J94Ira6Yar14T133RnQuHvj5kR50f+nnnTKal8YLGtisyZyhvHG5vbWHJw/+MEPFlgoc6FMhDezbgt1Zc4eG42B/ro5ocd+53d+p/qTHIwfcnni8UfLCStUWWlXPhKwfeONN0ZTcEIBbCAdGOXQ9Z70dckj8UaBUSljgdHa/3n+z8O/fh8EzoFgdAmotgJiW4HR3nuWgHMdt2wFVPXtu70az/R9W4HTvrdB3qqMuReunjGdyf1tbB88M1EZy/az13NILhwwbWA7NBPN6lIGXYeO0bU0B2gZjHZvqttrnE0gvKpn+rEOa9NmlZp+aKoHSeUZA6SOyC76ExjdcczOYkOB1MILYbbbbG7IYtq65rel/H8zhhx3rhyY/NGNbgH/JjS7ec2B9gENRtoO0UltaXPh9wYOzZL6rq/peiw7oGxhoL3ZwcuOfyvSNMF7g2cb57ON3aC3mJTaiZGwk2s2B4uMxRLTaSIBH5g0v7eq8aQwPxbS7dlATPa/+O9/vnFaAlBTG1mEbTI2RTYXpUYNGNGGsq3g3Z6yi9GaYKPlItix9runBmHARbFkWdDcX6ej2c4GohYDtl9lE5eB3EGjSwWMBZxey8oQAsqiaaIX2J2MX9/boZiUr71vT/VUT/ABqLMAZ5Kop43a4sqWsW3RGsioC/V8edxPJwHPsSGwTVRPA9VGTJVVNmoBhW3nNzaQVwpwWGQHg9gmFyPLVJ2eF8yTazqOZ58uycs1y+s5UJWBfBZB90ibWQ4TVFVpt9/qEDNVWW0awGOwxmDAf7Nd6tuB/C3u6sSRo9TpNopaVEffGBMNdKvfUpb/AACZuKbYpxju16EkpxbPfiGHKv23MwGmR+zO7sdh8F/MXPoVGNWOJ+M9q82YXZss2ZK737WtbVdbTa/cMSYGwG6ZiZtb3v9ZbMopLe1w3dmZFxWLNwuR9jN7AH6OPzEq0oCCu+JYoU6AifLU3WZTKTcDMDHSbSZADtpENubbAMNRKefZgJLF7luJcwioXHTBhUNjkY207N0WKUoBIGy0+fpsQjyVSm9qVqi1lP2rhKQRno19Y5m1BAi4Xp9VPXPo8wxtLlvMyLGBIwbQ3C2HuKwb1oJ2rsMMnJL5/+1vfbcyE92aEEjq59BQQcYnE03exrU1xubem731yDqiLuSG3fWcPY8+PNWmI/qHzE1A9ynZ2DGJr+ZwQAb/+7/5N0MNnTlR3uxZ84zl5wLYMF6/SLs9V/nA22sBy5i566//dN13T7ylx1w6tMaJ8QHYC9FUZkZxzAFizHXlC+3kfvVV71ti6lRJFmKjyURFH2PiHMo9z7PYmH78E9fW/WTPlAfY/PSnP11Bv5lLYdWNDfIx5zt7FrBSB984UA2AMDJUvZjEIp/61HUJWfSLMh0CRjutszF/dw4fUrICn+1Q6BDUQAczWmMzjjz64KorLiuQ7iVignSyxtHhYofmOoysjbvsLpkn5DCmb8W3La/3ZBhSP4ehB5L9CjNUdpBCF+X1SA4PxvnFcTDi6KMMsnpP1v0GKvpISKUiF8JMGkdk7/fep2T6AurZSvvu9Tg4YXZpIY48atvGE5UU4NiMl2dLbmck2oBXA1Fr4aOx87zkfbtrHft2bJgdppAlZXZUHu4j/WuBdeHXwoB9+1vf2fjX/9sf1nNoNs4//7yaxw4FfCVOCmgVu/SsjAHs7C8T6sl8kw70kIyZw/L/4DgssYEXc9S2zdlPXNayFQ04rUN/1prWUK3YutS/Iy00vliykUtssCKsZgilJVYpEDXB0PJ9SXL185fAdkmI9e9dZu/JtTeuAdglyF0Ho33fUk2vv/mK1H6feVp7RGxGS2MK/mFFJ3hcgtFetwsbVdrxTfX/OnZrMLqSSxGHC2etSTZZ9wtzBIwOoDuSx3hZnzuDlti6POmZiSFq7BPF8GZfbzA62r7pzP5u8lyX7eo6NqPdkCUAXAlx3rn+22YnDeEtwWL/VmBqZdg6bSfWnseoeUmb90min2EidAevA9k+QbfattR/KdNmYwEgJGpe7yZXqaOyoNn8bRTuF2DcotZOM0/H0cRiizU1+b7w+RvqeRw9BFrfm8VafZ97egQvlhHDBFrR0zMd3N6EZrGI9eRqB6C2C3Kv8m0ELetW0/TJpO3hSrbZRJtdtmGQS6UlpHqcNqslh8kqlKopAODXkcc44SaMUMq0ySi3HLdyvXisXg1We7KZBJ5BpjZx1xXjS0WV5/nNRgVIepZnez86gaUxOJXqLc8fxvuc2Aags6B3rD3fcwaxiRzBCWCyvN33fW+f0ppZbxvRBna+t/mRg3YUMI33qjraXNRFyKMO1q89DTAPDVPd9qzKcYjwwnj099pmI8Y6kQGQxsZubO7jOm3z3MFWJgzGNM9QzoiGMDycyx43qtme8L6vRSjMjE3F4WbY/g0P4I7LZ32ow1UWoQGmp9o+4LKiQQRckDuvfjLwt+89u9ku7WJ31vVVV9626s5Rwn0740CCVXx8AjHezObK7osvHDbACYUEhDwREKc8UQOMM3FmzTmA0ibWKtM2oQFMsKgV9zONAbA+msDw4uzeFUDxxEzX6cDn9WxiWbZHNFBA7s0qKQ9Q1OfHHjtywfsd24XJ/dSnPlVAyLyW8aqiXORw0XbbI+bjhcV+hQ8okEI1qX6ARTHmkX3JJzbdwxHunNIIPJgQXtTQ1obOFDW878dBwzpC9t1/mD7lVuzHfA+4Uqe7FjB78KH7D1j/ZMmxubsP6/dCQLf2fTJAwrhgMwqMkrP593KAgYPNL2+6pfrRGHZg+peob11TzmkzokOtfxl7fvcc45fzZalNc1853D31bDluaavyefqTH1ZTO86PVgA4femlF1fpQ4d3+m3V79d/5lO1fpqLgOYzWSeBbmDReCxv8ABxbKmx2SmDxaI0v1YRJzIuhwPmezY+ff0nN75x49cjw11R059d/XJe+uP+2PMzuzBePd/9gGmbAwwNz2BZRa0wbs5PVAC/U6yTzeExBTA/DsomWpqfgGLyfia2rO2A6fd9Acm1aYcZta5xXKp4ylknOPFIA62cR+PkppxLLrukZMIkxyGqc3Ab+2SzPeuG7GqYUfNOLOLeB/XFz39+U4FRtp0VCi2b/vd/8N2Nf/X5L0QFfkgt6yrYAAAgAElEQVQ9m7r8rTjeuc8hr8OcKQOQ5xS1M/FFtfMX0RKYR0C06xzmlGN+k+fpp59ZYFR/uA6oJKfdMYshF+lolXli0qw6KMuMJXzbl2OaYbwcEfWtAwU1/bajeNknqxyD0UgakGEGVDhhCyNI8mwiorWm60TYEvAdAKpmtIj139dB5PIe8trEKwN49R68xBoHgL8FgmrwXEAX322czf2y8QuSqMtcgsYCcEXiDDD6Wg7l5l3FskVOTGaUpqf24vnsrl9XQ1zcIrgWmuklIN0EglPga2B0Gdqp2jxtRicOLUfPktGMUiHgvQQsQupVivLsU8YtltT6UBmZZhlNLva+vcR0y3ZUue0/lba8Ix3oQuarDnq3jh0P3rxjeQopwWJBZ+vWB1ff1aGZthKkazynbSm7w5t5alCkUy3EFt37ssmZTM3IiX/Zqtuyt5z0dNs9SmnYoLAnPfAgpR1w8NnPfHrjX378kzJwr9zNk7l8OSEyxuI0bO4KLxpk2byGQ8Swe6yFR6xEDmxZ5Ey2BnXK8d06c6zdvbm5tkAJI/k8nxzVw6ZuEjMiVs5wxklolmyG6l2ew3XyHaDXAuR6HqPNoHi2kD8W8t7sGwh57rCFHFl2jpwewM30AR7qAwA06FYPHp8GaQO5Vo1jDksFPyeXuvjtkdh+WUiF9Wkm0ff6utXk5FMqvMihVeEVDintqo0h5XW4pfawFhePrHj/6gOgcdiADZudHlPUX0MNtz+2iq4bmxObKS9tJM8GuQXMUzcOPfX8GUqJ/IEaZbXc3EMmw1ZyqFtkvHGtMgHRzQPVqIf4be5pVhmTN9o5WHO5gMd8HGlCqf2BAcBL33BI6YDiDe7JEZAjMyBijNdhu6u/Bms5vPTFCjQ+pLmlxnwh4YM8j0mBtj8R0Io1OiEMqWfI5W4s6D9ASx1tWs1mK0tb9HHLHVC00WPw9mTz42STRhbI6cMib2Zq9labk6U2AGJAarO/Qqhpp/FbTOAnr6v2+Vu7dsdmb2gwhjlMZ5HSJ553S0IKsbmreJ0Odzn193rgGqDbuJGZiYPHvsgJg6oNvu+ECGTbm5zxQ7bWGKBSu9uDX98BslSw5EKF6r6hlt5X6lLr1/44wKkrNT3m8ezpMPdAWD/1ohoHcE4M0LkngfdfTJQF97f97kNxbOnP5oZ7tP+82LiS5QvTLvulyKZsISN/cjsiDBdZkKWXtjqMlD1rxsWnA/TNh7vvvnOEzgrTpa9FD/B+9fuvrPqaw9/mvJQQZOphnej1y2cse5tFjTl1UI0/35WjWFg/cUDPiMMRsH9XgDEwvzOHD7LFON98669qXFlbfQfwmy/6CeDWHmC0Dq+ZP+YH21NsLTBa9qMCEDHFCAOp/uLB1mE9tuLGQ/epkGf1nIA06WLfzH5QsZAD5mz31K7G4nOJClC2yDFXAOBPOeWkkhMVvXHhv/F4eK61d9jEK1RUxnBry5QppJP6cZgqAiAA4Dvf/dbGFz73+ewxB9U8sKYcnXSmDgHmUh0iy9RHrOlnx31xJHVouS3yK8fblFftzHpoXByf8Ezl2BUwqm4P7XmkrtuRkIdMKXYGfBrj5mPtf9EE2AufSqxTav+Hcq95IOsSU4tXMt6PPDp2u4ma8vqMOmBPBFSHze2ml3UDvx4X6xrQJe7oa/u7zb83bUTXSbXl/Y03GkNs/jYY63USrPeJWpOXIKfW3k3VOTTVwHZJqtnnmlQam85gDIv1rP1sgFHxZEtj+y5gFMA6oLzZEKGdislc4K9u4/Id0+nlsqV8GowiP6qenCHyYoJR1836tk3pUQGhEkRwRqO859hUuCsmMnWYC8O6CfAPrNRvAqPLBvz/AkaXILRZUgtB2eI11F4Io4TTNHSdng4UVAuzhL2wPWimrTu5F/1Sj2ahtAliOJRr4riXzUvFaUvIDt9bkE1kA8ApvTeCV3PasxCyx7EJ/jSekL/3e79XGUCo8zsXulys5SCSxU8ZbPRqMmURLPAddddQtY+6M65v8LmcfL3wNCvRJ8NmgsmvDYPVkXdjy62ZlrIxmWDYQkQ9JaSVDRxgUN722WabZTGkWRS002+1gWay2TgsQP52n8+ya9hwW2a8vhv4lRf/DM/SDmANsjkd9KBsdYm/hTxRDiZ3DM731POZUQA7fTpue9geA81SWciU0c4orvPc9o7m/WozkpjApmkSlnotNsLkj7lQrviExZREbqWOTXw14Mbi0XbFDLRb3bqS25QjRrSAog0mMjwq6RfVS/2oH2thnqYi2kQ13wcLgJH5wGC4R+Yw9yoXo6ks3q7lwDVP3ICesdpMm/q7h/quAHVUKcXoxKEAE4Xh8BzXABGuUW6Df3LxmZlJseEBkUCM7Ek15rJJAUsf/tAH6t6dCWKtbHOm6pV+Aw72Rq7DO3nET23QeG9YTv2ifOBBbEhy97t6kBHZXxc7RM8Vogkbc3wcR9TBZupaDhPaDcR5lX1rQIsx43ljARz2yWTeanD9XaAmZgUjI9VRBaREvcBoc0jrdWSA9deKiXzw4Qdq0wXOR3SL4bEuHelVV129IUMTm9c//dM/LU3JG29K83hy5vdrqyxQnfSh5knAiecACsIqtSOZ9pu/HI4wT1I8tg20+u1O8gDPeSQqYG16JmCYjfKZaZP+wnCRj7q+N2Po1Mj/xq//Q91jXH7qk9fXekVu9V3aa3wP++ODy6ZzONUlbXHeH7z/oerDsldNP1o/rQFsFvVH96V6e95HP/rR6r8C4xln1IrupYJXP6x0g9v/9t/+W0UUUF8AEciuCA1Zc06NWtln7N04DL5coBWA83whmB555KGNy5MT3e9CW6mn9Yrcn07w9p/87F9S3vVlL6ttZZeduSBJAI2X9fPQaUqDIfc6MbajvNwPz7h3+KE+LxCBBLImBIwaFy/ERr4yq2W+lpo8DOXr0e68J78PdfMwawkbMEDBjFssqQdZa7PDxPEnHV/rhPTRvTZU/OeUhV3FHAIUsoINs7LhdX77nXeV+cXzSRJQB+Gs/z/44fcij8vS5yfV2CitRoDxg/c/sHFZnADJ1x5QavUcOmtvCchwSGS2ovwTjk/638wHoLq0FGHi9PdRU7NyT55VYPqcc6fpwNt1/97Yixof0iWbh68mSo2/PxRAKp3wYYkzelTWCuvCrhNOKRt4avrSGGaPpKYvjcEkg9ZZx97r10mpJYB6N0Da3y/v7c+9FzXGWF6z/K4BU+OSA4DbAowuAecALgOMNgu4Aqbpc21clTd9PviQNCAtM6aA963AaGdMarZvvW3rYPTdyL4VlrKjLNjRJRgtXJFxcoCso7b3apvSnTlU0jpU5r8c7CupQeQiXq31zmtd1o1XfhswWtf85d/8xYo4X++Iftj6AOlOHL+PSrTgCbjtXsoxYEEzrw8E90vnuSy3B9ayAf071snnZsXKoHwyhRhRC6kJZ6EcAOTQTJxhCyoV3FBPPDsdD45chd0xaZ34ytEmi1alY8tzPve5z238w//9tcFu5QSjfPEqvZq9c9Ks+s0MQQz1h+POzHwzB2EzYK4thnAyor0AFUCYti5ksDxVFUDNcwabNuwQOzxOO0oBNFSfJwSQOQk71XoBo+5v4O5UaxPyKraR/dJUc3u+34plnXaobe9ncigDkLVIA0AV5zL16Yk41MPDocmCpVz/Bws30oNSgxcITD2GreEMRZSJSy4FWJ3U5gLQcmsmc6i0B3tVgbpzWNBvO3OS9z310XC6GosxZrQcJAKyyowhi6Hryk4ycn76maeqv7ZNsA7UdeQDdTCeWtauey3jwP3AqHa9lk2qHAImA9osrr9HH4+DV8kpE37UhaPTsAkVzsjmxKHHxvRybD6VI/ZlL3Lq41Xl5jAxNANj3AEDZXYSr+8h/x0j81AK7lBg/ZwRZmssng7C6nJ0mJGOo+p3jjqYQhmNbDbcKLsv1fOU5AWvED+Rg3EGQJGrDUu9/OaAoS42a2ph44UsOgA+xsdBULseitrbpv3xaz9Wc7OD4d8Wb2efOxRbO8xUOshsus2KtxkMYPyFL3yh0vYCYsLZqF+p6PN6/rkXSs7mUYd2ApA+/vHrSo35y2S5Yr/6bGxobdKPJZONth137PHFOH3tq39XchOI/EcJdG9jVbdHHn28GCz1ovpvZyS2eEArYDwcR0ZKV3NU/dQN+7jr+OOmV/tzI21jVNHGOptAc/jwzBvtPT6HEm3hiAJEGbtnJNTOvfffM0HdiEBwztnnFfBQV/ex+wJQyikzbKEkAGNOjhBQN0e9r37igboeE+owLgkDwOta4wmg1U71HvFKHxhgL/K0JjgIAd1kYHxrO7CtT4wfphH6nHzI0/j1vWDwxs0ll1xa83Wo7aPpiJmG8Xj9p64byUrSJup+5kLq9MgDD5csPxu1teD/nmEcO0RzHBIKTXsoYWu9yyGMzE7PuNbWI3PgrKQC0U6UeU/YO5E2ep2kph8RQyKrjGeag5rPGKAcyLYnsDui4dUcTmuvSn97lyKUiVOnqT10pkV+I+YE1hxz1Xj3uey62VYGEKobj31l+C8JwIcTjuvJx8e8pqb/2c9/WvGfP/ihq0tOElEcFnW4w6RYnw4P9gbtYctcTOZbrxdx4DvXHR0V+og8gSDI/hy5tJnXzvT3I8lc5uB5eRzo9I+QdBUBIVIwHoXYMm+F3tLvH46TozX9rWRYOjiqeNFt2IxiWl/M2pxj41Alx7yh7OZnPNQGo0ssURP1XV7r7GCDwn5f/30JrLqM9WuW3/us/9br1Tik712WV1WdNqs+NrNb++HERE3OtYMyMNrl+A0YLa1FmFFltJq+ucV3izPaYJRse69cB6QHYKk1MGpd9zuwWdetvOlHyRVccv5uXp540qlF/MA3tIbAqLmyIySC+diyfDcM2d26rGv10YLa/a2Y0d8GjDboaIbPJmGyyRzSr/UBMvvyN4JRC2aBiHSuyWGB8GwdqPP3ZcMjLBPLYtzG6z5bxDqNZMfNBKBMWAtrqSvn82XAsPjxQPybv/mbjf/0H/9j/f73X/vqCD6dNIHjRDhiYDopK9eG7rWi38OMqpsg1G3z1+YEDdrVm33OOHEPhxQLIfn0gK7T93zVhIj6cIC6cRKH4rrMlpFNtiMH3J+Fo9TwTuBsO+aJzDPUq/vJ0GsmrwFfqaknG9eRCTCjDVZtpmSr3vq9w0wNWYyDSbVxylZ9U2yV289zQi4GZWYcavDWdqJ9ympQVSq3yKfHgrKwwgJfqwNbQ2ADSCzAn8XfPdqnnrz4ld2HJs+p9JHZnG2OL2aBVT/egV42iGIcs8A2IFY3J0rPo8b2vGcTGqdtUKucuah5/qjz2ODY9amza6jQNs0cHpoxGW1qAdNhiApkBoR4vrAsFc+z7DKTujM2eOYV2+gCy2H+1e/hRI0YDPMIQ9UBzUsGk0Hs+tTf2USBsDfSzrL1jVrN3LmQZ26FJBqxXzF8bYJwVlSi94Wxq807chEh4ZCMd/UZmoLBwOknyQrIU+71Plzob99hfHwGmoRJMr/K4zsMzXHZsAAndpqY7k6PtyvxNPWv+dvxOr3bdG2ugI57Lon62maqDXVomZmtjFft4QWvru2Ed8n7Lg3QijNYQIPrX0sILXXbu/eZuuaMs84tYPWTH/ykGMobPveZcoBRHrAqCoH2eT75tCOcdKQACYAAFNiI3ecedpgFjC32AQvs2pWpzrzpteueMGPkc0684guk5rCiXTaCMqfIOPL+T9/8RoGFe+6+r1hLMlAfMrHGAWpAmz5SP0w1UApQYDsPiUZH3X74wx+XLWyxpTnMy0gFhAKX5SWfe/Rba4WAU2Ps7Tg2ut7YoUlqBy33aA9wCxwa++qJKSY76ueyfQ9aNBeo840Nh0P153xjLP2r2OzfdtutCW31eLXPfOY09WiiORj3u9N/QJFNmUyMbXU5NqHlzAc2sYAb23ByPSaar+8lIsL5549Uvtsz3/tAQ/vV4EPUFYco8/bNqT2imhfXWrkOt/tjt/1a5pEoO8CsOrDFNL5Onqk/X31tmPUgRfSBNUUfOTy7fnvAofmn/9krG6P8EPakfdhj87TW71CrN0VbwOzj09dfV/0g2xhHIePWGmSsidtpjFl3jAHlA8D+ky/N3fDYTzSWsFrad99992SunVgZdl6Ihkn9zisTgRE20fp15hmnbXzpS1/auPaaD9fBZH9AavkA5Lfzs2Y8FVtjYBS4+HXKOC8Zs4DRt9/KXgCwHTQdWKfGkJwLfM21qT+vA6rVJgj3LdTj/XmpfWtAtHxfgiP3LJnNLnt5/ZIIaVKoy2r8sgSkwof2XtV1KWA62dIVuJ1kFXOOHmN+YzPaYLT2jhkqs5nRd4szCoxWvSdpM9+W4hq/Txk7TPTf1Y4Z2qmT6/SNKxnDHPbR9J35cdLJsVFPKDXr6WuyC+bQ4fB3ZFT3SzC6rMAKiK9V7oA+/n8LRt+tc0fBB9qAVAPmCa9sJTOg11/LQeWk2Rv4spz1QWhharusoQYfnoO8aE263rABMuoeG4DT+NlnJ+xE6kAN2Eb0nkPVYwJvywbvOcJm2Px++MPvVyewjfriF7+4cdklF9diJh5fqXMtPgXoBpjqAdufdZb68RauCZfB2ipF9ahTE/usMBZtx2WR5kXqVaeldH6pjKbTkb+BpL5XWe1l12r9UWYyJ2XBc69QSwUW88xiKMV7S1uV3Y4+ZYM5GT5la5f/nv/6BPgtayBB+9XBc4Ejzyqnscny+iwUkf7vSdDg2eKnDzsQ/vOxifM6LCf+tnfthaAne7et2deWC3mW2jGLvnKoD/ZHfgX2U79yZpqZbI6JPIxDi7bXsN8czgrF8mbTKsYb0AQCU5/6PcxJ2Y9m8Wg7Ue9SBSqfba5xJ0SK9rf8Wsb9N7MFmzbQMdozxoB+AmCExvI8GVS05ZXXBgjmva2uMoEZf+6pcZQeLTY911b9JtNnQwQ2MDOuHfajwwO//x5gfNgji3tJLi9mk/S+L7am+uaUzAsMiH4s85IsPOYUYON7TJDYtryLxRrdFhakD1HGBKZrzOO3R+SCJJHojcfvAA3w7zNzACGFgDNtMa4copQDKAAtL+awAazsDwsFrPbhzxgjV8xV2xOPYO1j7vTmC1RhogA74OKxJ5+qdxs2u8392XyHScFRBYQ6VzYwajwBC2wf9z2zrxjEK668rOonbmwx1VjpsFfqrp7GCPm+EPlQxReATD9qH/YUWNMu9WGHa369mNit5REddhnDXXFKk/bS88XzHJm3HJRfrIxFNoEOn4UZJQfmBPqonb58p5xbYlepPp27/cSojclJ+8n/zKSpJdPbbrtj49/+239b6nT9jUFrExIqeIcFoFid2hm04n3GiYh8CzhGJa+d+kkkko8lHJV6AKMFlDL+yIC9q/Wg7Pbj4FPq4sxPdWdTrdyHHnqgiIE//IM/2PjRj35Y5jWnBdwCZ+bbfUlOACBT/yobkKtDNDvfAP3Tzji19oRn80zgCpirjE9ZR2UaujTqfyYomFEH9T4EK1vEFbLm/KM9+kiZtEWVYSZrKS2Gg9z+l3L4yhw8LGZArnk2QNl4ZD5hHO574bmpKXx1laULCAcES9OQ657P3CPXiqqROUvb88brI421Z/ntyIRkuzmB+h1y/vUf/n55YWP/qU0bBBlbwu8Yt8wfPIsZkvFiDpYZTpgt8/WpmDkwZTj15FM2vvrV/7lxZZIYYEbZ7goDJttOm7g4QHzuhs9s/Jf/8l82bogPhX68PeOKA97DAf5nh3ndHgemfZlLwDpmlE35QVlL33oz6+MEo9rhELtUX68TVA3UliCyscDy2sYQvdesA8a+dgl8lmB0SbAtcUeX/26YpdeyLm/pwLQVGF2VPzWkwCg59HOMtSUYlXGscMAE60inLes644weNFnJZYjN9bqP522q4Qs8d8au7BtL2a3qOwEk+1Bz4+RTTq8kG/tfHtFC2Ixas2gSuz8blHf5/f36AaNlXO1aet93Bqb1Bq8/YL1zN68/MJ5Ub0wqBES0r9r64FoNrAPDYa1Y0h4gdXqYLN3w+n2qJkOr6jFErmkwZqF1nQXRKfPUCJCQ2IwCD8X+5LTfp1GUXTkaxBHE4vrn//3PKkg0BgYjckyErXybfDnJZDBZjNtmr4ESkNDq0AKbGWTVOTNN5ApovWeZd30AIJuNzdk1Mm304meRbqaU11oBnKnCX05o3wNUrrVJlZrGAu1EnecXC5r6AAcVhmnKTNlssDghWFhNkj7JvZFrenCVl27K8LvF0YY7gjCPGGQNlMqeM5OpAaz7GfgXOE78vWYuSmUUQ/9yKAs405/Djm2o5xuM2lx6PHV7XaseNlNg1KGCzZgg1SYHNV4B1RkiAxhV5xf2Deazw4m4hrzeGwN/oFS5FVR+Hh4cIowlapRKjZnDhUXdeOvJrO1CMnU9e5Hxe5s78KYtVfG0wcHAtyOO9h8SW7Ay60jbPeeFfSPzC5Brc2H7OMxHhh0rL9WyFc7v2xO2CFjTjgpEPJaxlckA2bXTls/D7vS12mSOj0MO0AN8kw/HC4y3OLXueSVxFcv7P+CybA8zPsn8wosvSdBtkSgCNrPhHBUHCrJ8ZM9D9c6pQn0uuOD8AilME2pT5mEsSHvAo36ion788Sc3zg7zyPlCUH7zlac5phQjOOKqvlwggud0m7TU/AoYBN7eClOoXDIDeDi6+F6fAiPk9dWvfjXB6c+r+YvRMgcwP2PevFr1eSX9sv8loPCYYb4Rhsv8eTxA80c/+tHGRz7wkWJGOYRUyCHmIHHuAEYfSjYsc0s7+7Bz7llDe0Dm2sMWstKnpi3AEWZdzFexVjl/URnrYxmJgF0ZpFx7WsACEHhrQujodzFZ1c/1f/mXf7lxddKdGp9ly7VipZMhK2uKfmzPciw28POJ6z5W7KTPxtUZp506TS0OLacizj3WHW0CGq2j1kx2tW3yQP7GEDk+HeCivuoDfHsBr9rOftQ6apxpi/sfShD/TtfpWo5K5o3flKXP9B3nJWP1D5IS88Yb/3HjjMTrfDEH2NPC0Jhfd8Wc5OrU95mAvzrMZd0xTrVJeTtj/mA8P5i2lho7to5Vh1CxCIdLM471OzWr1KId4k4oJ9oyLL/rhxbL4TohkSocHHvvrMUV0H1jY2/MP2oOBYTVATDzRv9oR5mFZf7WITPPtZ4wk9K+jnKwMyQJ8MmmmV+AZ9Sh+6BhTz7swzOGElLrllt+WQ66v/u78aiPvO6//94cpo8veZQWZ0acIMvXY9Ns/rBttrZpoxf1vHHx9N5oZwK2kTT/lOxKpyWT0pk5zFo/HPys/+Sqb9jgvj9Zl4yDiLHqfkfYasyz9faRjOfPf/53N+68N4fIpDZ9PW3cuSsB8LNnvffggPQyyB2M7JHZh1tT2Ht8A7PeP5dgbYlL1j+3Nm0rkLkCi2us3PLaBk3r2GQd+3Q9+/oD6pF9c8mMrj5PNf0K3E6HIGC0CZrSsE41PQ2ha5dgtPf7LrfrUeW/A4yuare8fFW3BqMr4FnxYkOMcNhMPTqqTu/BFUGepnaC0dNOPyu2wDHRCBit8sUdlfo5+KjqOYksn1t+7wbs3/X7/69gdFMwA5T0awWessH5fvOXA2RUf2gUZnQJdPtZLTQbNRBpgpmYBFDMXdmpZCBMtrE3KgsMsGQRHKfNIwY7NG04gVmbiok6GKkEuy+7txFu5uXYGmJAOCv4+6wwB+pE/eIetDphmtRe5ayQDa/ZpwFEsWCTjs/i1cxhTYSA0eWmUeqZsm0V/icLUE68Y9F4szaFNgUwKIrJzKKDtSzgWrZfg8lsNW4zq1LaFROWMv2OOaxg7Vk4WlVeDCv5UT9l4VDPrmuHdlKXslmaavq2B26v05eykJbt2GwHtfFge4Z8hT4p28OMBIul/1gh/V5mBGEmSn00Wc5mA9o2VHtaNa+97WRFNsMOc4RdamesARRHxIJiBFIyeWNeVpECMMWTiXhu37N1v81DH5IzGRfwziYjE03Zx03HIRmTtIvNZR1OZIyZnvfqqlx9aZz6zzZPm+SWt4j7PALav1EBxEstB0wFTMo3z5auAHOYlgLtYVaUp63q9WQYDfIS4mZ/xupbUZOqNzn7HoMPCJgHgHq13TycjDsAZFPkIFOhibKYqu9JCaJfDl9pk7Jk5BmHiL3DPCXj6cyUiUkVjs0p2Zzo7EdkYRxgZICAt6atIptIz2VTeF2clgQBp9YFGOR6//jHrqt2Ga9sFcmnUluGZfHC0JZDT7LdAF0j3I5f0qb35uCW+eL5FRi9zGgGmAdsfEd9XXaIkc84sA1bSIAVqD711NOqbVT1bACxRXV4yZjYcdyupAL+m5qHl19yedUDmwl8bQvDNjbPhEs7Ml6m6eti9vKuPzBYnqMsAKnGVuYX2QC3xpE158m9T1ZdAE7PAxKbaTw34Yt25YBExt/+528W08gco6MneM4HslaZ0wBv2+8aB4AUIDo8pxOSLvFLgXV9fl/Y1GFK9GpsKE8ptvKqq95fZbcJzyMPP1rrYHvJCzOk/saV+aDO1tLnAtrM5y/c8Llqg3UIu+rZkiZ4JrnrE/fqc2CUs2kxK7EPVb+2MTaPb7/91prPYnSeHPOM235168YH3n9V2fJ//KMfr/3g2Tj8UQ83GAXoMMGIBWVyRAWQf/KTH8cEYFfmQbJgxSlqRxhw4+z0mPWcHjD1Wuqmn45IlBHs0v70uzFnDl188UWrwwVHNyYS1noD0HryUvaCFzmoxo7T66Wwvb4jQ0BNPz0a9nKEJJMg5Kjah/STtg9HOmYaYdljXkMO+6LRQXSIjtDkgPaydaWmfyhJDq5MStzLwuwiS7ZHs2JfUa/jT9gZM5ddBUCt36XJykLl+TuiCRmM6aiHdeTkU6Kaz7rjOU8nbvLHEz6MQ5brjf+6L+OZje25CYmFxNG3wmOR8+Oxa5ZU4u//7h8rNsKWtpwAACAASURBVOne9AkHr6DzgOQkDknq521Mimb6VM88Jmy0NdL63iCmiYbWMHW7m5R4J3LYZPMab/yvAOk6rliygSsAtjADaIC8LHt5j891zbT37fndbajfM07qnS3KfI2oC5vOl+tgFIniZd8qnLHQLC9Bc6vpmxldkXuTWV0C6gJ/U03fMqXxsvYPwiwgeDKwDabVvUi+XCN29RkhB3YkkgUzp1qXM14rdN4cf0ttaJfdMj+g3uqydkBo2Rz0xS/9eUiZAyHj8uYCjJOx6sGzunk2YHk/9ZV72v6wbUZXaJhNSdsxzIo1AGrGrk8Olfknp0jPKs/GuaCbJL4DeFptR23ZgKbia+ZvGxs1/Fhshqc4hqqCGecEWzHi0hkWc2oxJ8D/6//8TxvPJkboP/zDPwwbtCyc6udUqFx2fcX8xWC7Bk0NtOGlbdEtFW7qrWwn0FZrddqzHqxCxKjjzjAxZbs6TxZtG1ms5vRSaxs3QKk9o51cyUs4kXH/YIidmIsJyClbXaiV/e1Ejvkjs+4fz321nGGGqUQxmbmn69AgyG9sB7W7nVksnJ4jN7cFEWNc8s8gB7DEs2sQWcxdqYjfs/F0bNjU4YjIpoB8HHJsXNihNu8ogD1Z0ZoQKRcgIN9WPbf95WDjsKmRRdRtZRoy2VGhk1qliBEr8D1PrG1LCESpB1X/WCQGMNc+92pLMZ9p14p5jd2wqAqYERlx1KEZ15J1XlhNdacmK+Zi2ovaiKS7FDy4A/OXSjkyApouuOCium9/QJ/22vSKKU9f+9tn6rH26v/13GzYivY4IWtsN7libfrVY8e4tlmXDWoYawyYl7mmLsW8Rqb+7raVKUU8hY2NERf2iAIjwFZ5q0+bXnKo354e8XgPDmAUUcA8Mv7UyTy0wJlTn7n+hvQpBvTVYg/Zdtd1ab/7gScslTEE0NehNDI9JQwZNhZoZpZjXgJxAL/nOnipP8AGlKzA12lnFmh6OI5THS4NM6Dd3deYHH3g7zsDtMrxJ2MEqBhzbpiW7BfyLECk1pkZQQEYAIaa5TEO1Mv6VfMpzDAwp42cQ7RLG4EX84IM1P/sc86sMGx+83zAkgPPnckYxcGMTamD4LZcoz+MVfPxyDAVfaisQ2DaoSzPveGGzxbIqpBKsSXUT4dlndgb04WrkvkKQDQWHOSZbZDTt7/9nXJMao2T6CgOEw5vxZomCoGx8qnrPlnABesKsACG1tnnE5SdzPQ3WZiDXkwfmEmYt2TVuexfiWOf+2VKOvW0kzPPsuZkvoiPPJzEdkc1/EjSvZ5Uh63Hs247nKsDsC2JQIG7AMqjEmroO9/99sYHEg3hhQTPPy5rLQfVu26/o9JZsmfd8/AjGXPbqnz1HPGX31MZh6RMHdoEh+VDS3vg8PnetOGNxPd8McDTGkBNvz0HkhH7dgBrQfC19/Y7BoPIfET/G0f64KT8JmHDGxygsod4HvlxIBJxBGj0Mg7NwZPiOFRq+tTrzKTR/di115QZmsMyhy+HM3FHj0+yBNcbq8adMVEHqzzb65XMM31pjJ3r0Jd5JoPV937w/XjkJ8RZNCYikxwSIOnA6FoHkgsu3l1jQ7+df0HCZmUteDDj+KJoQNgeY83Oy+dnI6ODk3Fpx3GxLwx7fOSORAOZjmHMHMjg6ABj9S5ms7zRh1auD3dNTtT6CSytvdZBYf+9AloLUNnrvUe0Gr3xylbPXi+rQekm2Btgscti/tZ7d+EabCLSCduYsVEs7wSj7DvNnyaSal7k8MyJuNdce9hWZa5A4gLMNTZbZ3sbaw0cN+WHzcxrKSvP7HKXbGa1b+I0YFSK3mPi6CrsH+c9cjw8phjGDZtR/dUyWLKejSuW7Vn+3mRky7wcmJbg0w/v9nc3ZnlNF9TCMrB816rLJcwdJ4nNME4DREwbiQl4W8ANfPw+0rINVfQSMDVIqaDreZYNxzVtu+V7C426dOw8oU1qkqdveBJbQCyq38uiK0PFJz56TdlSURe26s9CbmPyfOqaYmEDRv1OZSM2ITA2vBRHpqcBtAZjqZ3Ajrp7Rr2HXSqQnIXEPTUxJ6vq+gIU016ITFxTfwdc1ICaA8smPOo15C4KgBMx5qb+zuZeAaHDAHUMugbtntOOMA0c67vUo0+nHZWA04DvtIcsgTXACjAwUNvRB2grL+SwSjZ4deuA1IAfmzjP4fWqfoKmK++42DqNUFnDq17QX3XSxw0CPMfL5us78mYuUPKdXvzUvcVcTi/2lqn0fT3WyJZ3tfu6nbxR3UeN7B7mBd6VX2xmNh6M3Z4s8GXQGTUJNubVYsGHyqKBfmd50pa33h4Hp2Mzhj1nZY6Re+pgMtOwvZRxa+zu3n3JDMY+4wtmYfe90GXAsP/qzdu61HGxRfWO8XOd32rDTx3rUJex2YexCtafcVbqySxSQBNGzHcApVcfBCu8UhikjrUo7W4/W707zq3+dUABdFteBeQDKsqGOGD0jDg/tG2xMvWjUFaefen7Ls+4fKJkU6GoMo+ODoMFTJMVBu7hhx8s29MOh+W+Bx5+qIDnCVEzYgFvueXWAieeUWGP0vZh6z0AtrHie6k8gYEi0NMOaiZ9t38efMmm4vhmTNOO7AhI6YgK2kDGZKNPlfXoDG91uPiT2ptNHNgvrUDk0GPYMwDL++MsQt4yl5V3c8A7YNeh2WhjyPTkqGXLOzy/OyRXYPGAR8kOzoo69Wv/8ysbH/zIh+OQ9Nx0uNpbJkmAR9se1lq6WEPel7BRwhoZk3VwTf3eTFnaLBOQwwUACSzvvvh9BWZ+ljTIbEHJym9PTfU+WQKlwB+wRUWvD++PqtZa6YBgTAkhRgYvBbwYM2UCEhmyIwVGMe9tL6xOmFZM3cWJD7t7d8BlwCJ1MhaOXCQ52JPYqxece8HGCXGoEBxe3wFKxgFwXP2QfVg9qJMvD3v3QtavE04Ma5g5WyGX4hlcZgiJk0v2+qsOfYmzaO3A1EvjSWtU7FvGI5YKQ3pY1hJq+qfZhx4W56FcK+i7+YVhHdqrccjY+/STNa8kfykb77zbb3aIE53Pb86Ds81dPTgIAqPmM/LBPKBtODXxSh944L6NB8LKn5J0wdd+9CP1nH053HdsZfNCFA7z/7AACP1pLzKezQ0vpgZtCuFvmhW233fdd2+BpiuvvLoOJ0duO7JSZxuDd9x1ZwLZH1lhx5hgsDc/Kt/fejOGOfGGswfsSV2u/+xnIvMXAj43AlR2Zs9LUowYTL2SMcCkSvv1fTkmpn0DsI33TWwxMEFrcxoENmDp6xpU9d8NhtYBaYOfJYBtfNMHxq3KWJbXn9dBcOGI6ZC1AmMTCAOknXUJPtDC2m+wkBlg9ozaWybBsBUYXYLl9Tqug7qtfh+y2YwzumxHy6kBerVlkpLVlulY9Hr2Z+vOMXG42y5NchrCPO2IjA9rJI3e0m7XcxoTNon5m/DkAd70rabfHAybD+sHL39bfteN6xOMRvAMrck3mTAnhQMENRF3N345MHRQ0/ft3FN2fHmu65z+e2Mx8Su4d068fnevhfjYeJ1aKJ3qKuB6mLcynM4EdRo8PYbtriugkMWF16a/f/aTn2785//8n+Oo8GxNuB9+/3t1cj46aoUOAF0hdqatBi9igBAY7ZNJA1H1aRZu1THTG77ZP1p+9Tp4Gha7x2LeoBO4q5NFTt3d/jIrmHH9LFijL4ZDC0bPdZhRbZfmThvLHjSD/qSkmbRJ2ty6D0tuc2I0aLNx9ADtvul80sWUhRXUBxYWi/pJcbBplrTYp6iaPaNzZFt8KkB5Bm73iecKpTQ292FOIINPs4o1GaZKkAy0r2OjahPGobNm2ezUF5tR9rBTtUQeLfvRjhlVIHVrB40e12PxPmwcIqjmU8bLYY56wgMdZyWkkUn5RFijYhynIxGWpByOUgflA0/GpviRBUjmYUgZNgdt6VBKJeecirzbOMvJJBuBcXvktMXsw5j7yxGm2MxnVvaTHey+QaHrhuPaUAvrB+PzsWQWGwzeYSubVQDC840LZifq629gS30cXsqeshjakenL82163Q7XGV+r5AZTfhyY9B1vevI5M2GIyNEc7Pi8GD7RCLyoq5bxWx1+sLfU2r+69eYJ7ka4nifTlgbYZ0eVbdwweyAL0S6Uh+Wr+QWV1Dwdqnwhm/Y8InzQSBNKOwJk1JjI3Bj3HJx+eGJlv1rhjCKHAVaG4+LRYd18fiI2kzZXNrQd+qwyPWUPIHtjvqINzKgNDwdsjPkyWAkaHaDI2CNvNpteFwWMlQNZfmfiIESSOXDKKSOuq4MCxvLlzB9sZNlv5QDqmgsvOr+Y1HJ0SpBqMqdm139PxRyBHbJnC38mdBRwAlhygPrVbbdXPT5x3adKhhzVmAeQH/k++sgw86F2ruxrYas5pZ1y0jAJwdZpH+//cvCba7O1EyDCMALcyhxkwkg3TEb+35Ng+u676ILzMpdO33gmWqqjj0lygl8OJ6qf/vRnmRtHbey+IE5QqUPZrcbu1rzz/Jqbxl3AE0Lh19k4zznnrJhiPVsmGGysy5Ey9r76643IrxwMJ4lwWNIDY2s5xnp/K3arxXhxzEndZSrblhiaNBuPh/0XdUNIpkMPHeZIR2Rc1CExZENF/JhpiY+aGoc+nFhjyqRnHuasqZ75YOTbfgENcMy1Y8N67kvg+V/kYHLZZZeWmt6h6s2ASeORLO17HRIO8DcW1GnEpQ4Tm7Xv2XxXGaFS5wqth/kKoHAYvz2ky4c/fE2NE0ldXkriFmNIxBLmAxdHu7GZlCCHgthxy5BlT70z7Oj7Uq9tiS7x2JPZm884N1tlSIcdMVPJ3FaGZ1kDOMcd0hl7AvybiBnk1CaD99sC0nW2bwlU14HQOsPZGGYJ1Na/WwKs7pMV9pkMb2MAaK3Kx2BGNuNA+E4wql7Fuqf/e10pEo+6LK8l29ltWOIwbLzvkWrvBqbH9wPoj1VwvJbPbvLJ9w0e6/A1HYuEgTc2Meb2MiYk4oxiSesQO0mbdZnXnJks7rL+LcvNymzW7KCtwOiyM34jqp0NazpWI15LSB2vtrt7hzf9RNzLE4vP7l2CWn+XsKeawjN7Q7YIGtiF5AM6BjM00hJeHPVOq/cJBNPidxtghXOJ93SHIqog2M89U4sv79c//qM/2njwvvuLiRC6Qroz6jweqeVkgjWMerZUl1k4Su0SMNpG5+pYbNeiY/sEYtHyuY3SD456vZxS4qDRA8Jzup1tcF4BkSdrXAC6bUqm+triPk6So9d0rcX9mNDn1XfZJMt2MoNKG4oNmSyrcoHRttPsulq0tM3C7r094IHPHdMA3bPJGxglX33ivtdfGWFq2t7VYmiTsJhhqpQ51FgjTidHr+FkMwZvM8cyQ3luv9pukcxs8u6tOKfTPED7K0ZpnjGeN07XZDochYZdazkjZXHHRHQoplJBz7ioFpCh3h6LQgV6T1m7L7iwGBu2fuW9m8NImTRElhXvNPe3CrfUGAkVBCDw0m+D/A5L1AehOvmmGO8dJuvhPY8WSNqfzaBB6zjkDTZLoHH9MNjf95ScywO3YgK+UECx7Gkjl7ZfBDZfzry0eHCownzZ2HvODGZ+hMDqNqhr25wq+9UwQuTX5bZ9YNu8lpObA2PUfsOG+JDhsJbVEpNHVV/e+JEt4Efd6qApfSL5PBWQqD3kq39eyvzDrr2eUEscN5gmOLBUeKa0FcsFRJxy8rCNPOmkEXtUPGEgyjNGZAn5woczjuvvvX/ExzwkjPP2MDw7IhNgrT3829ThV2HUjDV/VwaqyLRCOeVe7QS2Kh1kFmPXiRPbZh2uOT3mAEI5kQtG3XjQdmzTOHAPUyagp00KqDutU+R2YtSyxbClHZ2xSDnC/WBs9Uk5aOXQKvSROcq+mJw8nwyA5F07T6hxi4W8487bEqrqzKwPT5Sdp4O69RI4dA8zgL/4q/9RgP/ixP0E5k6NRoXKney0n+kA+bOxLQ/0zBPtA0aNM3PQdRedf0HVu02DGnxZr1zH9AGIvuqqK8qUYvSvtKZDZpfsvjB9F01a1i82kEI7MfW48cZvjCQAp55V7ToxzJxwRu61HlUWJtqBAADhpc5Je415YNTBaH+C2ZtXx0TFqE6VBKMOq2zLh20rdrRt7IDR2s9idmSD5nS3LWvgrnjD782e8UTStx5ddsJC3CV6hfzspdXS3wF7WU8K7KYfm43udbVMW+bep4xybEwUh/JHmGDFPc/Hrh2ZILoAL3bAm0ORA4SzlnFk7us35AX5GbdtdjAOBRs1xsUENS86NvIRmVM0PDR3jwUoAq367MF7HhjrDbOnlHHTLTdvXBl2nnyNnWMCuo0jUUvOOjsOgwHKwMrll1+xcVsSJmw/8rj0TRwMf51DbEwRrEtSGxvfXsfmkOTBMmDZE9R1aMXGvt8ETGOL1UZg5qyp4dcZy3Vg1AzjkvhqsLQVkHs3cKcOvUf2NfbVBqhVzmR5LTxAaO3JGQPNjFYcBr/N/Rsz2pjAtQ1Gu71d9/X2T06syKbf1IZmRjvXfbeh2+HvxiyNtwqsTpwm+Yf9BBg9xNo8o74wS/F9OUAhVaZG1fO6z5ppXda9+2AFUJehnZa56be6yXfLxm6F0htEjoYNw+RyLsmgAkYPALQTcTcYXQqiAWjZZM5O01FAlIW/HF7mCd3GajHkjT0G8QgndOLxJxQYG/adA+RaDJ6ObZF72njcQi8v9N44ENx7790bv/c7v1N2ST/6/g8qDt1nrr++DOQxFRZPJ2JlY0Z1pMWmFr0Zh9J37ZjUnbHy+E8dTPhuX3X2jE+GwfJ32ya512LWtigG9KY9TWxOsngoF5szQORgZjGBtXmV5/++ZOwYzlnFEhg0mTQWLNcs+6OZUc/wvC6rJ0x7Y2N4ejF1DUZygLlORToYCSfnAXoSRifgs5k9YBQIcVbzTPeO4PIj5NLBmbB9WreQnigG5mSiyNWC6j4gwHXuLfvBaeLQmYXYmg4zhJbPsPXjBYshUAd1wzyWOYDTKFnNyeTQMNo+QiDtDetS6q/0c3mnTvveLnvEuhwpLy3y6mmzWLHkeS4w0yrvXgTbLOLtqOn1kw2fPdZ5Ab0FcqPr8twGrtLHkatN2XwAPjzr1Wyg5N4mDjYcz3ZoUJfhPJZYjnFuUGcsGwaMCrKC0ueE691vQLB7yrwl3/em0JEH9Jk+KW1Fjszu09/KMzfLXCbjteILZ3xX1qEjBpN61113lEwwRjbCyy69op7fzjovx4a7nIoeG4BGP1fmmDBlJ598YrXhjQBa9+yMBzYg84mk/rzv3rAzASPUivoZ82iz1F82Tiygtu0OkGF+w9tZ+08OqCM/uc2NU2qnWnNSf4fRdhjrIO8YfCBC+YC48ad/TjopB4d83hEQDEzqozIjyfiiEgfotUNMSLIio8GkD7ObnZGNPuvc7/p+mI4MZhXgcB31NObc4cY4AdTNLSHG9I//mGRgE+PJvlI/ychFVsAe1nKwtY/XODgtqTYvPP+ieFP/UwE84PbnN0X1KttT1LxAOgA4Ds0jzFDHTLXG7guwoz7Gehsb+pKMtPGUyEh7tR/YFUe0D5tkq43WYqBUG8nIWP/WN/+pDkpn55lkJJSeKAfWQ/2LGdX2Y7bvKFX/jpAL1veK+JDx2CZdvrvxxhs3LotqmSyNLwcj8YdrPseRz4EfGAUgXDNsTQEI3sWjf5AF6i2erEDfwOiOANHtAWP7EsXj/oy3YnzjcPhksmUdkvWYLISaGozk8ZFJx6YOEAzLW+t2DrNenB+VKS61cbM3NtxD0zOcWrGz3mkIgL+77ri92vvJ6z5e/fN81qfLr7i0DmTqIQNVqVUTN3g45o1wfNaMshmfoeuGnX7qkDbZmzCj/pYeV7zZX0fuxg1bVnNiz+OP1RolfmolzwhoxCLfFpDKoOCc85I6ON9fdlm0D08FUL918MbpiZTxau6PVezQpsyUvBIIsK02/xqwDEJlE4z2Xkk262Cr/16+155Ko9bM5ASsy/sLj8zreh1uzLMs438FUJfgly/GsuwGoxyL2la0UjpPprDV9OqyZEZbIwxcLgHbVmC0cNYkpcis2jIZ5SWGG5/fyYy2jJaAdAXgJ5vJHLF+T32sT9T0nJreSDnWKMxo7f8zXXWVNIH4VmD0HSA011d/LEyCy2Z0K+E3WFydAObpUaHL65u16w7hwOTVYFTnLMFPF76VwMsWczbKQuDVGXksRLU45JqhBhkhXf4fzu7E2bLqOhP8S4acM5kyIZnnQYCEQEJotmzJdimqLNtVLttRER3hrv57uvufsMslV0XZll2utmyBBAgQIIRAzJNIhmSeSZK5v9/ae913uEq5qvtGZrz37r3nnL3XHta3vjVsKKs7324671tsXlWeJr+3EqdI2u2MKXjkkYcS73h8Tvr45sZPb78jJ308Whvut3P6kk3gtttuK7eJWC0L5P2AhMEOjYSdI7OItvcqhjGvdneSQTMdLFbt0O6KTcxmVZMqoM6rg4CblQQevViTzagW4xTFW0p9Bg1rxxirwRArzePzrRZD3ne/iufL5tIZ+2081DhOq7RjBXtc3MvnHUsF4FJu+liuyoBISpXbdxR9H+5L93YvY9JhFZSOxVPxexmPdj+OMXyv7osFIR9yKDfm3Fga1AGiNut9WRSUaslmhioM19dgIDFN7iF5qZk8bT4lJVA6PKNCKEJgV53atBewE/tJzsDJMAiOL5ByYtx5lPN999xbYLhLXLlXhzzYnDuuVf+bDSrAGRmSP0VZTEyePUBZgFU2eXU5bfI+Y/RwixR7HQa+3OPYwprvgxlVFcEYAT2+91yARScaeG6Pm7PNW7nq11nnnlVKv5m6ZwP6fFcCk3tpv34bS3Lp41P97jk9rn6K1XwqHgOKrpP09LWAVtxxFI+6nebJiaek/mDmzn333Vtg56nE+wETwAnmzVpkIIhprmN6o/yN1/kpNWMT/Nldd5bLugByALT5CExpw6dSA/jee1J+LfHG28J06s/PA6bI54wkcmB3xbMJRwBQfxmm7oKLLq5nOnbVWDydLH3txJSWMZb1Bhg2262tgBf3YbvwzYcRF+3s8lG3lzvbesFOGe8f/PMNBUT6bycKGfdm+18JiPCMKwP2hAVhjQEyr3LLVrLNjpF0mZcTitzr4fTDvGy28oXIzByyzwCUJ558QoE/cwnTqZSS7xoD/89MVja5Wx/c688kZMF+KfnHODwSzxAmW8ky86fB6JHsf1VnObLyOSBojPenIsQlcakDRu7jmmLpss9az+bHOMxgxPG20uu9qL1aZAXMPpOSTowFzGgV8E/fxQsDjsP4eb1AeYLVc9+ESKRuqjb1gSd9tLD2COFSYguj+FHYTt9zalEdmpD9ktcMyLUH9JncwJ/5oxRUuStjABVgyj7r5zPPvrBx9vnnZYwy7ukftzpWUTiEUBgM6Qk5Bc3JV/rqbHdj07Gy6qjWmfCZ/9YW47eM+zBO9pNDAbTtKWmvg8/FXRufexOnad7+Tup9WgcPx8gTgmFte96pao1m3Yg5JVNrwDi0bpJo1PqpwgpCwOhvxVTns5/e+bOqonCSOGr1t1PaTButTTG6w9AcHjc1lO+9+2dx/b+4cclll1Z1kBdSMurSK67Me/HCxSADRrcFuLtOkX9trIz+eBb1Y0nQDON3M0HIvG+w5fejAcYGmEuAuAJWuaY/H9p0vBqELT/7dYC3r1n/fAXk0t4lM7rKkclcaTf9rwOjFZY310yTcsipxl7d53W85f2Vh3QC7HUwuom5NmNG12W1ZIw9o4idCZq7ROBx8Z6oXYsJre9M/bQjngLziA7zfmMKz1gB5BWw3XTZL8eh+rmot7QCo0tLoX9f3nRdMEuBdUN0rlwPaRyXWgHV2TkPXUf53YmmeZvdtGkt3QwUj+92XJrfbXp1ffwUS/BHWffnzSABQUrAeD5F0Rmu99x7d0DqwSy+aysQ+WAWtJio06PI1Pe79fafZMEMF/Qou4OlHMwF5Ven12TBDsCwfcWcNKtY/cm6HYtsMKflwo1ydw+yapn0TwWYe0Br88717b4vMJTBd11tlCwXJW4mk+fn8/M88h0zDtL9OnB8MC5jk11NzIUl6b12DZLhAJs7VhnpriVT7eqs69PCElAi5Nru6L6GwnG8Ycc4UoYnBzBVewL6qn5mGBgK5LXEJY3Y11FsHahuYFXtijJi+VNs5NHu5JYVMFoM3QxDwIza7MpAKSNguNN7jkpA8PvuWHc1/6ax1QXu1ekrEMdFm+so+AItMxHByV9tgJUra85z1qJ2yNA2R/3doQfu12NQR8/kJTlBAkGDfErEd154/qXJzo0SSz1fNpmzke3NMtfP7lsDpjciT7Lx/CrlEsVFnpdcelGBGVUA3Ff4Qrs29b2ToGxGzQRqZ8cFA0TWkzEtNi6bVIUtpA3G88yUQvPM9xLLVkzHx+/PrPskHSU8gBsQ2MC4+Nu6I78+RIERMpjdsNlp/6FkD+/PeeLbsTiZ7cINyPWb3/zNSqx4J3XvxCMLm6Bcn3wiLFuArRJV2nz++edW+SSA77wLL0gtxVGn8+N5tvhr2S/sL5hC7mYlkLiXP47rAkDrfY4MgQHuUnOvE5ZUDfBqVv/qq68phtRJWeQN8FXYQcZZuwG4ynJOP2X5GzdF2GVCe5Y55j8ZjXrGI1P1ms9dW9f5bx1g5sTnHyrvwzhG90tfuq5ASZ04FHlhHQE2YOXWlDgComWVY+nVFAWmf3zTzdVG417JLonV7Wxr7zv2Uj98Ri57M972T2D0/MRiShzU9mdyjry5Z30C1V3iTCINQ0Bften110blBC/f4YIfJyHtLkDuEAdz7OywtsZkb+ZBxUon0ZNcL7jgogI272Y/rv0v3/e3e5dsMj7G/eGQDNojrABYF05gHMwr3w+EqKOBT0j7AQDjN5TjcBtvyz5b6zbGTOm+zAd1QJ89Ojk5bAAAIABJREFU9OLG+RdflHu+V0XwMYbb84yTkjVehz7EaNSf1zOvrAOJmeIkhYdVPdjpSWE4FqOdfclLW7X7tch/GNODGR3lyD4sQ87fDyrDlPv83nf+dYUV3JMMe/rr0UcfG4lYua5iYXMP44/JrRjmyMr1kk6a9bd/bAk7NPRnPFaRjX3OnPxMEgu17/4w7NajmGzJKr2nqOZxIEl2DyRs4NlD43jTaz5/dcqlvbhxakJmdux0hnnkFn25O14Dz8TKkikwOsKkHHk8XLwNEh2X2XvpElQeDYguMUvjk3XweDRgugSuS3C0Dji7TX5ugrsBqPu7wkjItjFMh3zQJ637l276/tw9Cw8sdLlnmIvrfVkHcNWuiSv6u90eMaTd1nHd5pn088afYIe5sBoL9N4z5DpCDI6J58CcAUbrWRkfY40ZLT23OPSIHNbBaLev99GlAfArYLTd9OuD/etu2qCpGdEesE136UDJYsaqM/6zLBeJS90wz2wavS0NG0azRxaPjlNWBs7C9H2bmIVftSUDOrxXbBcAENBpE/cZ69githlQ2jahch1Od+VdP7szge47wiB8Y+PZxOrJFAVGv3TdFzeezU8K7Jgs1CoVNYM0LFqDdlos21fipvLCUkpkWsrAgi53TOTQ8aY9MO2ibTd0yWdOeJZ6y6WAYZjmjjGqe8bibtBWNH/cLOSJ6fATGK0M+Mik6PRp+TZwWlqjBWhnvEcDnmJ7ZxIAuXvfZube5abOMylmbSvWNRsKZQPQlLsb+5B2dmHnVxP7535k2LGi5X7OZg88nLrv1BoXMWijHyPsgLLucA3jyzggR6xCg7ql8lY/U1uFKWgXZrPAEFd8gfDRL/cuGcTEK1YvzyywPxndZq/fTjkZfcQCASENlsyrikM19xabUIPEmvPA45RjZdTm+ooPzHvarF82dvL8MMquWfVSzmHsKv40zOgoZzZierWbbCspYho3tWZk9ufVn+lvgeaAXe0AXIpxDTNEOYkrdL930oeRRTzcica0S6KRV9fR7c3DvSg538O2NCu6KxbyYMYHc3vGWWfOEIphjB55f2T4q60KTHzhC18cpYYeeHhkvyfsoNtfoQ+5z44YgG+FzfK3pUEOim2XEZI+Y0i5ct2PZwIYfTt1GQHkU+POrrGKHLg2B/j62caexFBfeVXcu2GtJGQcMxNpTi6X665iCwE0LssyosLk6Wv3Cztabs3JkIqlPBQg8npOT/KquZ3/Z5119sb1119f1wO5FSKkukXAlPFS99h6UT8UQGuQJ6a2w2SMdbH1wFCuMeaXXnZ5gS2vEYpxfMWkin107QCwFxbQdM9iD2tPwaqds3FjEjKxnNz3EmHUANVP+555oU01/zKfzHttdvymk5065KZiQVN6zL5qTPfFSABIVDl4NOEU1v2IA72m1vbYS0aVhK4YoNh6x67rR8VDhkVVN7Fif2OYeZ6TmYBf/QOuxX36ycPhc2C0DOsowz7Mo+pxpn6o132pVaofH2X/1K89e0fpLnUcPXd3QhqM5fbsE2o79/6HESVzxcfJUT5J6ca0z7MO5Vjoc5I0Z9m9Gdf/ocSMmj+7E38stObVgNCKP85Pp6vRN9ZcrYWMZ1d6sefVXpP17lUs02QGvd9MmXHQj0qCizzvSOiH9frbv/PNkvsD6ecV8RA8Eo8eGTezRUb+i2PtKiT2BuV4rO/ecyRAVfhZNPXYh19K6METOWzg39Y6ujWewUoUnie7WZNqSwKjks/ecNzsYw9XyMbv/KvfjRH42sZrb72TAwm+tPHk089V5YGdKX8GnDl4wRznZdyWhC/jwiPWQM5P87r30MYES/DXOrR/tu5cgcMJFJd4ZgnOlkB0HXweDYw2cXM0MFrjNavBdB+w7F525WVpJ38XaVSfjjlV63sam/6uObhIiFqC7SWIq+udQ1rre4QedNsbzM7HVEs+Ab7nd1fs8GxvtXnqswEqM/GjQ+TEVCm/GbYFjBo3zGiRZeK6JxGzksH0ai9l9uvA6IezXnv1ZVn0/miDUeh3snCbHRzC9IBW9s2KbQpwWDuU/VjMQ3jNGjY48tNiaEaqrIPpLhyJJwPgNAjuQPVmnY7LgvRZu4Bk5TZYAQKaYQXKPNuCs5hZ3T/80fUbf/Rvv1PJPkqIPJVNVkC/796fQsuYG2Cg3P6xYDvmzeAAYS9HqXFnctd0vlrLsEv9bJlF7/uM4u5vT4bl4qrJmOf52RPIM5sh9fOdbB61yU43Nst6gP8xThg78tuZTaPc4bPET0+2TkBZhTksKHZt9jyKpI/+W4GzGX84kjWGi6Xcz0kM6DhRbV6yjzZDMZfu14lEfbKH8fbe2clS1xZM2gBBA5wdnjGi+lylkpIlzVXUC5AiKXmEKfN9YJRMgJmywqNUeuzHhrV5zGptxphtIQHOlM517wQs+b5XJZok1rCO15vuKkoWQOjQgB6jDFSNR/erWQ1tovwAIkrVBl4xznOuDoAWpiZuVeDO4u8NqUB4lB85C2PwaqDS4S/Guhi3ZLxScKvNLH2ruRElTDl5trYqWl2FrMNEkbGxobxlCbuX71TYwgTMmOSKXZ1hJRSSvgNE1pWxL2CaBKRKTphGIpeesb0gJwV5njg997z77rtqbiglxaAgz9MPnFnGg/hTfS43dtgncjstBc/JX4KFdmmjNeR3Jdis4YcCoM5KxrVi5O8feb/mxwnZJH12TlhA97v33p9XO675/DUbZ+a7alQq2P9wjpM0HmcEPJq/GEXZ/e5Bxsa9ErpiFGiv8SpGLeNtX/J94yO+9Gtf/0oU8hPFMCpTRea+A2xKnBlhJOMEtOcCYN3vU3FDm093//Susb9kzjFcnAXdz2pjipsdM1VzP+Nkvr0VIISdvPiiCxO28mBVCtBvLml9uO66L9VYfeYzny0waI4ZJwY2V73vixXFHBsvwMPaxo7VCUYBfUBqe6uefea5miPkCvCac1zHpyfRytGd5kqzasIFgHfj3cD1oosuqXnZrG0noBpXe83TB58Zx3jGFVyEQfYzQHlPmEtt416vtRMPVFU9yL5a8dBxtwPbDBPyVXdWWwDbcg1nHbjOsbrG5eTs9cZ1e8KLAAlGQpeHc53nmvOy7stzkH3E3C63e9ao+qunBfAeyXi8GgAmBrmM2ijtV1/Jee0BpcUk5h7kWXHWWXMAOIPMGBQoDNNU82qCgZ3bx9nxHXvdHopRLion281xF0Ji/X3zm9+MURbW+eH7q9RTExbAQ3kosvZHaNuoIlO6mGcv68u96NHyLjpFjrueByz7Ac8Fw+xP/uRP6vMf33LbOJY330G6YLq7ljDvkxhcYFSFi2s+/7nylIgZvfiSK/LA7WGPc4x3xrNLHXUpwo9SGpGckFbtuTNOPJGNObRzPbRsSZK1odjYo5m91qmNRXrPbrDUe3fjhNal68BuaYi3/lyC3jJaJqveMZ9LZhQjWiBsJjC5Flit+RRZVo7JDNnCaJZnL+PQnj/t7bY39urEpe5j933V1hnetwkEpwd1ss/0VeMp7aG3Wk829ip5zPqp5pN9CRit70fvFhmVGGrPboa28dwS47WubiyzDkhrfGb1gPqumNHu6NEshWZhemCXVkb/3g9ZDqqElHp/CmEZK7pEzD0xCMgCLLYT/ZjXasHkHj3YPu+kCfdxgo8BLECR64EUi9AGRtn6r+2nJNaQEL1Yfwr5KrfylS9dW+VZMKqPJhbxG1//jQKmD6bEiQnz+oy9c4qEhaEkjM3SWdFDcWRAqo+brh6LywZls+FG17c+lq0HvCfEEnguwWjLVNubSSz2V7jOws2udsgAWyNE4g3JS3n+8XPSC9Bvq7+BRQOPmshz8F2z3BTajWSTa3eRr3bMULvwnTTjPmTbQKv7pr2K3BuDjhPlRrLpk43rgFHgow9LWLV1un49T1ueiBvKPdqd6HhX43MkINY8Ebtam03mwXCVbxYjHpvUYER7casHWYsklplnAqM9x+o+SSzqIt2ULNm1Uuh4QvLAkJaiWYHgUYmgyoyFSfQ8ykNx4IrlTRuMLbmaR0cSD1dMWRjiXrTF7OYMae1SFLuYTnHG+d8su/ua48IwzLVeK64p8BMl4Xn+5vLlqtSPOnUl6wM4qTjcMIkUXq9z/fQ+MKqNXRcQqJaQo436MArHH6wzuY1Px3Q/nzqy/mZcjGoChweDmVhQSTQXX3xpgSDtqmLg7w73YQHjyOWMJAQBLGIRiz1KkkgbKdp57Rc+V3KVjHQg7lzgiatUKZryssT4Em/qfuQqBvHST11WNTjVFH0ya5v7/cabbxnhAmGmnnwqbvn0i5ueXPRlVe4nIJf8u/RQlTMK6DM3xC5b12JSH0gxeqWWbrjhh7V5618Bj3ksMLka71cSBuCzSy+9uPYxx3y6t88rBCKehJ5nxpEs9VdyjDUnQaViaRMbq807Entu3QGGxve11wbTiPH2nMtTL/SWW26pPpGJOaOygLl0660/Tvm6qyouXt8LaEeexuurX/36isH0/qFnA/TT/r1Z574PuHPPn5nksttvv62AqxOSvvzlL1d7yYhSNQZA4vnnX7g6REF7Cyjmp3b5f+/Pf1E70TkZJ/GKr8xs/Xcyb4zFxwGVg5Ub4QzvhF0bnpZxAAH2Xx/6BDuJp5jgw0mcrKTCxEwLVVEj89jsDZ6vuDvwKWmkgBoPW8gNc/61jJP9BnNaek1Jvfx8O2fR7wy7KMGDSx4TyMuhTmuV8cpxmHSEMJ3qZxKWyAEQtV91pjswWkbqzHzfGuN4ScR0FQ9z3ngbA+OP2fae6ggqSjz6yANFpjSw2p660vYec1AfJSJaT9aY9Xxy6qt6TnvngNHSkWmrMbskCW13xZOAFfe8n951d8mf0ViMdtzr8h94Ney5jrU9lFA3fbkohtEFqf+qysCRrOtPXXl1lW5zCpOEnlHgnqZkMA8mkGxUpNgEliOuuL1i7Q1t0OWaxg8FBqee6/2rsUODtf7OEkwOfTmYwCUAXeKSxkQNqJY4SPtax3Wi8Uqf54LS6dNNXySBuMr87XV8eemGx65AJ/Y9f3fuCFlX+Eb+NxHXbak2TIXdWK3BeX8HqP3kazOpq95PexqnFbbInFyC0ZZH1dVNG3eF1WY0S2j0fTGj8j72pLxZgepZV/5oYHQdH7Z+W8r0w0Xi1Za//K//6Vea3wPZP5cdX6Jbn/fk0MEekF5UNYEWdcOW9+l7+24zMyaeDWDQ9UOpd7KHhWSTa0avmdGt09Jz73JvxtqlKABMysLZu+4rEaHAZVwm7vWXf/4XKd30rY3Tc8pHpk4BUG568aIs8scefmS63cfEU9OuF2PFbs76ns24dW04TKq2q0k3EkHm0aUpNL1kcPW/QUaxpNPduhxAsu0Fw6Kta9LWBlQFLgMGFML/KOyQTcXmoAZin/SgLmW5hfPTq48X817L3mcSfxos9WIlU31uAKQvPrM5+t2m92pK1XTMVgOtCiOYJR9scMalwxaU//A5ZoeS2p/j/sSZqbpAbsV25plK/BTAiTwbgNZCiZx6fpCDDa6UyGSGrVWbqIQufWx2T/27ZvEraSKryn1Z4toDDHe/KzZ557YCS/qIBSuAjznJtcbE5lyxVtNYADy6WoFxbwbaKTnk089uN7/NRgiAuMdiBHPf2rhUMGVxzmMrya8TQSoBK3IlZ4qPPE5JTJrNwmf6YY0UiIx83ROAIK+XEttIWQM33LuUJPm/kOLz9bxpzGn3cJ8dVwreM7h0sXANRAuMp4h5uV8T21cnJoUBwcBcEIU0WPBhVN5+x22510aMvi/PxIoPN77//e+Hmbt6lLJJQkgrR2P/SICQ9XtO7gustWGn6gW5KrcGFANuwOXLrw5w+GJK4tjILzz/ouqvc7spyN1Jsvh0WEBtJLM3ARAxkAGZEjL0EbAVV1ljGPDic/eixD1TrOWpOfFH/8i5spLTVicFffFLXxjZ9ElgMW8q6SYdviwelo7VG4b2LP2V6/TbsahYrg8CUgBgLGozO23cGeczzhp1awEcz+7Pbv/JHTV/Xg34rGNPEyPp+xjBf5XkS2NQx70GbP/kttsLgGOj9cWhAmQo+95//Rf2oN0nJeEG4BGyoP3mln4dCjOKIQNUtfPiCy4cNWwTr6oYuzH7u7/7u5xR/u2aJ67BzLqnOXhmjM4+dMHnVYpKQlXCb6x/a7HCRmJcOZ1IlrhrH3vk4WI++1AP69j48BDpI+BtLIyVdSTB0bg7fck4PZdEPc+T8e8kL4zhe4kvH4Z/dm/ZwfOIxnovhzS478txv9eRnfmS/gJg72Y/+TCM3pbSOTH4ooifi9tezCg3fcXOJ4t9ePRGqamt20eJM0aC+yMHtMdce+SxcbZ8AWGfTWO5jLMYV2RibnVdX/1+NHG11oX5qm7qUwcfL3aR3vPak72mDy8Ypc1GoikZi8m9OGEWHc+7I3vcezPTX1gLffnVr341SUiJjU7cp8Qs3kEGxUU5LAKBYN8UQ2hMhQlo93OJGSV/dWFPlCXPC/VBkiyzZo7NMaXH0D35XhnX2b+dKidhazCjIxa849PxOr7XRnWxh5PQKpA3gWC/V3vmBKgNdpaftf5cgslfBzobJC1Bk9+XxFADuSUYdV3jnw5LBD4ZMHVP+QGzjcCo+zUzCozWdyZOamDY7W5guQLgy4Khrsu9lgB99f2Z5d9u+iVIL7zhP2A6+7f8vHBBTAayPzHryd7Jwzvwh9PGhJ+cVMB4KevlOC1ltvy9v9Oyzo1H/xGXjgNdfdA9WfxcB6LLrywf4v3lZOgJtUTqjZ6XgKsW+mxM36MnXVtvFnW77A2ixeq6imWI+6Yn7AAV4+QL8VwYmKtT98zf/tfpNwmFYNk7Tg8Y3ZLNh6v/2bjvJEk4e16hZSfcjNIaH9cmKnhdeyykwaCNUiOCsWvwpiVs3RTwC1i1mVtsZeWFaWswupxoPbkxuj2pWq5lMU2QBoS4L1C8AqkWt6xgLqwJRg+HsSWrrWlrJUpNy7Hdx079GP0am0FNsDwD+OuF12PXC6bLKPXm0SwYRtPJRO3eXwFeWXmZqBSSDbWfpV/qiw65jFJCagRWMsysgdoGiZi6OpFnJnQZ24opnExTxwh3xqKNsYyAlaU8swNnPzsxqOOR1fEc4He4qRmuPS7FMnSR8ig2zy6WpEDuYMCBd9cP19VI8CA3sgXo2tIHylsuXd9Pv4Ap16tT6NWxshI5gA6MYzHic2Nuo4yCoIw8B5iU4EHODX6NIXkeSImzZtyMk9g+7QCobPxXfvrykaiD2Z9zt+SXfvmeUmb6ihElH0rJeus56hxu8+y03Nf9HgozCGBgXrR1Z9iiQ889UzJTRsr8BoZ/mLJE2qV4O1bdOno7AHEYZllbGV/HQDo5rKsxVKJbWJgRAzoSgchArGgZO0feLubQIRXHZn1SjJS/n9/4xjfq+Q2E3g3TXOA/zLO+AleMOUxPeVQSA9pyw4J633+xk0C004j0Fzh3nyuuHEep7oib1fPMX+BBqSf7jWeMmOtRx5VxOLwQWwscvJF26k8/X//MNdcBWicFrGDWTwzjVm75sLn6/vBDj9S+BZSYT8C6OWQekrOxY0w5PnRrgBFAoX9kaL3+l//6VwVa77zz9jLcjJ1xlznbh2P0EaXuy40OMAtvopyUzrrgwvOKwTQnACD9USC/YjPT/hHjOU6w2hVGswumA4lkQb6Xph6p6zyDEU3X2qtfyrogp0PPPF2fiU8c63XE5vNKkRuGFiOsDcC2e5DHtZ/7fJVCelO8f9zJwlTKPR7w3UcnY7WOzX6t0ohn1dyOwrIeXorbuU4qy7WlqCcYPfbY7O1Z095S/PuJkBj6sz+JU88mZMVxofrLeMDEitG0NiujH1MapknfzZNK6EzMMoJAsp426GsZoIdHOTtzzf07f8JJR+YyBppB+fxzqmKoaTpAjbq5xpoXwv06FtQ1DBXgl1HRiVEgEy/Su1mD6rZemmM/fe6ceeEsxkxYxlkHzqr2C1MwV9+OHqri+QH2R955s8DuaSEWjs++vnXbrsSHnpj6ojkIInVut2Yty33AjioVhBkFRsuTMY/e1fYy7ieIatDZLnufL8HoktVsfVkgi7dr8b8/c31/vgSjRXBMsLvENkuQtXy/98r+qepN36P0yATHxYR2XOcaGHW/Ds0RM+pZ68Xumyhatr/w0SJWtHFTf6f7NZR6Jy59stxV3YN8pqzglnXwXbgjo2SOnJb6wdYwrqwy57NfV1Js9rclgF0Hmct29/2P9t5RwWh3bP3n0rJYDkr/vuzIklFrxN7xOEebDG2t9GCWcp8xah0r2UyoDbRi5Lq00GTOLGJtNLjNAPru/b+4r+K5PhUXHSWVAKFa5DbA7373uxvf+tZvDesrJ+V438lLl196WcV0OXoOs0RZc5MWOInCGmBnM47OxiiwuxbJFIhFVjGLUQCDqR0lPhr4AcPFHE6rAngu684SnVbTcpL5rBjJTITa1FJUfCziWgUFRtUejck6EkkCDospnAwMkFnhC3lRcl2ftNmwsQEMd0c9d/ajGV1sUoMwH9mARvuHq5lbrLM3azxzg4qhnIChY9E8rwLl494yVhQjIKpfIwFm3NPixvg8HgVVboLEgLmXk7WaKdMO79V4zNJXTtopGU83RNcZHS58FQEOVzs7bEMsoM3j2LSpNoPJwhuXEZM7su+BN/Pj3FkHUd9bNkCLE020pRMTyMTn7l2u2Sj3sbGOWEOKUnsAcXNRzE4v5AKcSfgwHp3A0nOhjTalk8Zxr0PpKdTm+w1ggEZjpLSRdjW4cf1IiPmglE3XvFRibIDecciAMTDm7legIxsPBm+vU2dmQo/7kiOW6eTU/MQQqpZRJ8CoPZcXV6h6l6PWYo4GDCDUhkcTq8ml6zjWIzwhAXHuRdYMNgwB+QN0Kg3oGzCKHSMz7a5kmyh1heGx1h2fiP17KaWq/E1GF118QQEzilJ/yphLolPVt806lqRWLLbC7YlpXIaTvBZ3ubZjHbX7H/77/1P3Aub0t0udSYwB2h5/7Jc1hzx3sIrjsAT38NwjUd5+MiCA+qcTPmBsXgpgwuq7RxlbM2ykXfTcou5jDQNbYkBvuummYqnEDXIR/+hHN1S7gEhF5D1TXVIyvPPOuwrc3f2zn1fpp3PCEAIX7unvO+74yUggmmBIdrz5kNVR/XXimHn2xOPj5Chnxbuv/YK3yXGb+oNtNx/MAfO4QmhmmIdkqsMBS8bOf/PvDXLPnrA/TCy5H5MY6do/ImvtBXLJ89UZ1qDWrGd2CMzhWRLuggsvKibXWfNV6D/FuQuQp96q/fu9mYkvIWp4H4CgUYEFENsRo+TNhGJ1iTLZ89rxSsJNKhE0gL9IlOmmB0Y/DrgQxoIZfTTVGzBFZyahTf3M97POrQH3Nx7G1dZqTRnTCjXI56+o/5n+KybeLFuVnMr8N35kUq7cxMq75pW0kVyeTXUEc++LX/5SxvDDGElZq2E4Ww+fEN0nLtixnsZrZ2KovYyFdaNO7TjwQoml9DueAyEE6oaaF4zkT3/2qo2DYXmVeuLmx3ifedqZZaTRN7tVKMkcAT7Jaef241Li6mCFwogx3Jo9e+u2hDKkwoVz6k/JXqSeqnJqWxxSkvd5EM1BBqi2d0hRM6ZNxCyBZe+Fy/eWxM4KaK10wCdLCjUYXd5nCUyXxNs6QF1/5urvCfpW35/grpjg6La6PwC5YEZ9t8GoE5hKL07PaOv29qStg7xlFn3jpiUYXb03S04tmdElwF4C8waVNc/T1IENxpw5EM9FlQqbYBTJZq8WG91hbS33JW5ZxzDuvWznCjcu66oezU2/vKhd6P+SBdGdaUDT4KbcyfPs8GWDl6B2iZqXk8HzmlUoN3IWss9t9t4HLMrCnCxfs6Md7/WP/+P/qUWr7IVN98m4krSL9ce6//a3f7c2q+27thfr87kA1mOyQF+MRf5aznsGRi3eTiBhkdiw1Kc0SJRKxRa9liNC8wJGBwgZloaA33aztMthoL0BgsYVWMlZDoE6nyzYclGRQ4HbcsWMDbBBq8QpgLjKBAWMet7xnY0/lYszhIG9JZtKDt7rzGyLoTM4xUD2/SlqMtJXCooScs0SjMp8Ng76VGBqFvPuOECbKrnVxp5+cO96fseospgtVmvWc9WbBNjUTzTGYmlKSU03FNm6dsTvBjTOsAUKpubbnPQUQAPDATY3C+QX454hMGdsEmNTHFmcxoWsbNDaDQAUoxSADNR0LG2FCKTPznru+LdmKGsccj/PESs6gPMI1yBTyh9rhPGiPDpo3T2BUUqpwXZv1CsWe2b5jpAIjNw4fYYsOj4PKDgSpsN4kFOzKvqFIcWSjIL3uyr5x73Ip+dFg1v3Aez8P3Da6QOkTFlpq+tfS2Y2UCWrvrPtt4X1w1bdn0xfiTpAjXqN+osxqgzhgAD3OpISOdaEthWzF+XLhU3xaqM1TJbWsOebj+R8+ac/U0BU6SfjqDZiHX8YQNDJZmI43z4cQzP3IKMybPO8sW8M5klssNORzj53sK5AXrndY0Q0QMTmMl6alaySWnkVY5owAezck78cBd/NCfU9H0u9TvOgx+2DyNnf7kluwKhz2TEpQLvkJzIARnvNFAOVzGTfJ09Aj5LgVjfn/uAP/mDjH//5H6s/pUhiaPQZ5Nys5KK0j3lxev4G6D/MdzC838qhHuTHdW1Oe43Y4xGmQS5lIEzFKQuefA9kL9AnewHj4L5776k+3XDDDcVCF7CcHh3jrG1YOsewNhtYhxtkfQM+H8RNbFz2xb1bp7hlXrnvuwHv7vXwgw/U9y5IGak2qsc+OGq67g7jOkrvvVXgj5veWB8IkALKtoTZrPq7Afy7A1gZqbUfx/PB8N0VY8h+T+FWuxNO5eU4WntKV0GwzwCPH32U/SL7FTBq330wWezi4E+P0i4D/b2xt5kHDNlrr/1c3a/4KGSfAAAgAElEQVRPxDLnte+1zLNjIkexdwV00yftFMeq32Rd3p9JhjyfcKiKaQ77Sl6fTmWIN2IwffRhEj/j3etwJECRsfTZz15T+wgw2WCXnuOCZ7R537yToHVMBCEHwjwxtlcnEUkBe4Xw68SvG2+Kt/CVqpKgbu3ZDnEoNv9AwtkeiqxT+/mxR8ogipQqfnbb9sSJxkVv294f2djjlWUDZsTbSiBVxskeRm4NRruer/m83AOXQJI8/d3YpNQqIsPN7OCTGR36dVHG8CgM6Nz0P8GOLu+zfr9mRDfB52DSV89cgNEOrWswWoTMJJLsFbywH2KMtX0RztgkXeOpbmOTPd2+/tn9/8TP3G/gjJF/M/aHT/7eBEcD+gajAysM2Z2eZD3svvAM8/2YJLxWAtvM2eh7r49B/933blZ72Zca90V44icSmPqLy071zZZg9GiDtXx4o/pyHU7KcB1otnBaIO2Sb8vA535vZq2TN7rMUGd79/GcNhHf2RWXgNf3vve9Uo5fjgVpc1UHj0D+23/7rwWuLMiKa3r2qbJEr43iOtZGf9tPKiP77SgmgKHdCepllmJPbFy5nfK/6mceGeV2dHNM1MGy7U1MBVC1crNPoNmWd9dffWsCxc6ir/ghoGrebyiolCeKBVkbziztNFxK3Pih3JVXyKSmTE8MY+Qlq8847Y8CozwpFvcBYN2/3ckNLlfM6ASxjuMEvjru1TU2Q89YWqOK33uOWNbeIJqF85NCtPlyOzfoLTCajXanRBrnjAdoUxTG640ogYoRne6pTrGSYOY12KO41QB/m04ZnViVYXlRnl7leqrg+KEYgMEqxh0F5n31DilK9TY7ucomf1y54IzjSBx6KZt3nTwSYCARhKvSPd1rlGZ5v9rbiV36WK62MNgj6eXElduzQZF2GpOKWU1/yHZnQFq5H8vFnXJmyuzMjMtSkgwcsWcBf74jNqwYmHJdHlOgw99K2zQg0D7/vfQFCHBPMYqST7zHHdObXxuAnY3rPsBfMY6JySSXnpsdB/tywIy5hO3sEjvuKyMXc3lx3KNeJwWUjxOJzix5A8sFBqOQKM2Po7W4MrUBMHsla+uBB+6r8apM/sx/oOOdZDGTPYDDqLQGsZfAhH5JmNCez1/3hWrrY1GSxuukvSOp5nDAXWU4R8m/GFZn157sFwFeFK35/mxiAI2hElXaJaRHLOBv/dZvFVB9+JHHalw9rxjxMG5VNSLzxPOvvOIz9dxXAnCarS5jcIaBiF30PXuDOfaWNZuxwB6al2Tn87MSKwqUdXjGE2FeMVo/ue2O2pd+93d/t+rTfv8H3y/5OMSAR8H39+1P8lfO/xZH+/DDj5aH6D/+x/9Y7TaHtfuKKz61cdddd1VfgVxzbDB6w4NxXNhie7L5pf3aBCApIu8Z5F/HzMZo109j2WXzmkQw93xWpaHmca/mkHZgRhk7LyW23/N2hgEm5wuzx9Q+kfVzKLH7b4a9A3IYKOUVyz4znnVSzbfOxr3rzp+O9kZhWqsvZl8x3scHUOrb+eedU7GV2MCK/07/GLgYWQBQG8m+QFCS0hhFIyZyxsXZY+1ziRnNvzIasEgH40Wz4xyIO9PedPjISFIkY+DvK1/5UsnvwYdydGnG036p3z//+b2JvVR/M8xkGMMPPnxvJIGmTdafKiV9H/J+K8DFOL8c97l5clnc6cop7d6V+PfovmFAvxdwfkKtM0l142CMnSUvYSnm98Gnw3hmvM03R2F/GCNRrdXXM1/vSwUZY6ME02U5uUq1gFNPPVBH2P73v/uHjT/8zu+Hhb+p2Pirsl7E2b8bY29/vCO/TDmoPTluFSvKVX/c1sT7B4xuhEnemvvtlawpGbNATjyF8zjlBpGbTOBAIY0PmkRZ4ofWja1vjsq4TTDT+KLvuX6f+bXVM9f/XgLbxkA9T4rty+A3QC29OPUPQ6POpIfqkC1TrwOj3isdlzE9TqZ95NKEVSdslU6dQPoTbTqKm375+UoWRwGjS3a39v7F/VvO1tfQByNs4uTk3JgPSlua7zy+9r5tiZM2Zq07tGEdPLfM1w0F7/d7jJd+rcDoEmUvqeElvbo+kOsUsntYhB3rVozLLGK7TtP2APp+u3CbGSSkvgfFM+otjlMiKKT9Kftik4NEBF4v2SNZ1pQGS1025Xlx19ikDmcTqnJOP7x+44//+I9XZWx+8cDI4rzsoourrT+8/oYSqqz0VxI7qm022e0ZkDdezxGAZcmMWltVlDq15SrebzUYQ7mfGDeZzbqZJO/VhpGztr2AK/10bFz1ew6K5y1jOQfQGuUhbHZvhAHoRVHgVJ26mtBhnsJgnZJYjrEpj0mPGSXjBmVKjnhuszYVAjDdX205FU2f74ws9xGmYOMvd+MEsz2ZOqZT/JQx602kwyY6Dur9MAl9TYMa31WaiesZGC23FGvRIomMKtwgm3fFuya2s0M42lDxsxZRQarNuEvvc3366ZoBvo+MmL2ZiIQZpVyBPJ93AL12jASkkdCl5AnlwVXtfp3Q0fPxlGzs5gLF51XJV0IDcp+RFTkyaPWhF69rgRcvrEr1J3OqY3IxizuipDCSI+7LSVzjhC8nLgF+7tFsrlqawDY2UQxv98d1ZE0GmEVtoPCHZ+GEEc8bJl3fy2DgDpxnR1NWEhqqvwlx0MZ209e8TbuLeQ6T5jvaAiS5B6X3zDNPVTyjs72t39dTVUGfxYqOBJERa6jNvTkDhUCUWMSf3nFnfV4nDQXIaqtSTjZJwBE44uWwxhmmwJ37/jLMTRkMWa/AP2ag5n6K7FeJoHmSyMsBalsCVCTw7Ix3xDXclPvDAJP7qcnq1y77iH4YG/JQ0sf7XZT+yoA697XW9dNZ8JhZZ9W3G6vmbRQTg9C8Igfz5dhoMnMQaAfuyM1+Z74psdOuPID7tCSDkMGtt/ykPsdsSoA5+MzBahtjDAh7J/Gzo07n/orFfPrpZ8tV/53vfKfk9J//838uYC3GlMxGaAWDjRF9bBI4A4DTv60JX6p2Z080DlgzL+Ol75J+gC3zBaNnThn7ThRrpWruW3cvBlx5tRfl/cwhSu3pHKfJyDUfyr0e4Gmu8Lj8Iqd2AXDmu7jfWg8ZV2PPqCmPRNpNrvIDzs2BC+R64fnnVXvfT1H4UdnhyMa1Yfu0VaH4MoZS5UHojyoMYkbJrOPbyRBAIJdSsJmX+sfNTE7H+D2gkVfkpYy90CdgtDw/8WwIeTFHyOfTn76i1r/9Y3+O5JWQaZx+kgQ0/TrmuBi2abMjNa1pMaXmE2bWy3zAJOr37rCZ/n458hEi8a6ydkB1jJo+gQ5I/9GPflTZ8Nar+V6JdNnv6E5r1j4iZtw6ZgCeHm+Jutrip/clbABg/cN//0d1AIJ1fWIMuf/7//y/Nv7sz/4scaf3jdJkAasqdFwUWb+S5Ej1QjGf5LQ3cj02/doS4MJV/36UI4bt7YRqCEgDwMehI8LXhivbWhnez82kmGbTmtldkmANCEtIeS11yxJA+qxxyhKM9b3+JdyzZGNbf7tfA7naXzMPGjgWu6stU4ePk5fmCZTYeMTBJJcYQOZbTJwVRmpCzn1bHkvip543meTuc/ev+7jCCws3feOFJYPbfWgd2t4MYHTIKV6BrFux7/Sz3ALED0a7SvllfW6y2YNx7WcvcWGP4Tr+W43R9ORWf5R2WkeufWF3uAe+weJyUNfp1+5kI32m0NgsR2yngOr1SeYak75BRg+KSW+DrHIHszSGAXQ2dTOIhFYJH4lV8Z4TfSx8CoGb7tS4awooZEP58z//843zsmFxqzmez/25HQiX0rMgf/n4Y2XJypZ+PqdJUGSdPWuTEUvGqmP1VE3TWMie22eaN5DkemnA18C7B6snkM3eS9+XMqjYTmzopPQbvPm+towNatDmNkKbnfqinqf+qTZ/MBN+xNS2vHsMOuu7xiWLo4wBltxcMM1+FqBMH12nHAxlCeR5kSlLnbuqQOTMClwytz2eNkAKAxiSvbcEk5RSMUhzfogj9LkEFjKhC7SrGT6yasCOwe7fMfAKu7c861mZb116wgZYxlEWk1clpeW+zbT6fmf8l2wzX0YiwijZQraYBrLosivaRwZ+ek8bKaquTVpAOQuYMeMYQy/JJF1hQNslE/a88PcAy4Dp1lUspPeNPcBzWkpAYYpGnC0DYLC/TuRpA8D9jEnHtpoz1oE+Y9DI0Hva7R5+3xKwT8kfE5ABiBrrBsIAdW9W3KeVIMeFyNgJUAQSgAbXiGPjnnSCDqUrix9jd29cplWIPZ93gstJkYs2PZ/anKOWJvbn7ErI0BbttI7G8ZuvbNwW9/RXvvK1YkkBrUqOyTypE9bSD+v5/AsvqP2G8qV0KfHBOH68ip8FYuxL5oZEIq+qpThj9YBFIA1wt66BJUBbP4UVVEmqyNc4mCcVvhA3FjlirnxmzI1RGVyZO85Cr2z9AAnvS5RRg9TcN68wf1joDzKH6wSjrOOKyc7+UushRyti08j23/27f1d91c63A5w65hTYAHD0wxj5+87ITFyu+FJgw/9RDzVHpTIyUx4IkBkJmTur+kiH9Yz1NzwMwgT01xoBRg9nvjMGzE3f0d8T0z9ttUcqdu967SFHv5exNePJG4A8H2bx2muv23gqoNRal0kvw9t6vi+n+2Dl1UI1DkCaJAog+opPX1kg8p14qgA8runzzx01i18P4zd0zYilFierX8qL2dcLNGYMxKO3gdsl8A4njtghAu0i7v2h15QT+GQWu96hJ28EVMiK5cqsUmbZDz3bHKjwr89+roCm+aMt/vueEIk6WXCL5CYJnWNfte/p50uZR7WvZL05qMHLemS8F0OdeV46KJ6yujaAlFdJbK34XcYVwD7c8QmdSGKfNj976OkiQi7KWfLu58QxBoITwuoUsnNz1GvigP/0T/7DxjPJn6Dzzjv3goobpU/NW0ab9c4jo6QY3WNs6Q0/eW0CMwuwHCtRMEbKMWFJxXm/G0+ikKBjj5lGeMIl2nBpr0vrqQaKZNmgiRwajyxZuSUAav3aP/+lz0qweTUGauDWJIwY3rrPevH4vjD4Y8kQdk5BETfZmwHSik+eHjwe0NKXM6Sn9XwZPWZseeXmefILdnQJxH1vCfy6rd4rnULnT4+0e43vDrd9y66BKWJttH+QMjy3jFH75Z7Mu13Z05T/U88cUGXcVNhdxtYaKSJs0d6WZcv+V0D/rDff4itqucdgWWd0vcNLULq6Yg5cA9IevKVl0mi+Nqo1S6fqck6Bu8cS+a+AxdwALUpZlMXCxKKl8CmPUp5zoARUE4o++d72gA5shs3RgqTYfP7Syy8UK/BHf/gH434p4aIWHSVMqbGEq/h4LBnPVcrEMypzTJ21uckYlNpIUfIAVCwj/7maW/nXpIjCLPZjTo6lBeY9MWsVexkBNWvZk2kJ3lu+3qvNKIqNkhrs39YoowDQLH7HZ7qfSVKgMv/L/Zx2NrhvBdCJGh1eUAzOdANbRABCuwfFEnEPUnwj3jEF6Lm5I6NRR3MYEd6rTWNxokbHlhZoiQxr0Uw2szcXuA+godzKpcJNlvGiKIaLZSxM144zl+fxcQEBnrkjFrj72xgt+l7cNt6ytNOesRiH+5G7qo8n7ZpuxYBmnHv83Bcz1Au23OmTQW7XPxkCNUALRdPjyx0FBDSwV4VhMKdhW8yZKH33axeJE8Q6Jto15ref2qi9Nm6yIntAYP/J+0bsY0oTjdNhRmyfcBLvu7ef5rT+ay9G7MMorXGU6ju1NrTXd7WNHJ6MS5QyuSZZyNrZpaLM94rhK2CUQvjZfFrxkAmWBngypzGHXHfu/dmrPj3vMUqyvRQgVy7AWcS+DZi3k72+PXOWYgbWqnB92qe/ACKr3Dr653gs/H1y+v9mvAN18ETafW/qdHZ2ss/bCJSxq31KAJEnZtxL25vFG0ZfTnDSrvwOIBgX9wYMvbjCyUO7Kqs/wM7ztBVDSbm7v6LlxRRks639CEOU+wKP2rEjLJu/lQwy3odiFPh+H50JCAJZJ8Xtrw17kiDguW8nxtoce+Lxpwr8YWmrXmnAqGztPamugPkDmIFlgNFn1gqDnBEAEP7G139z4y//8i8r7KHc15lbEl8YPmUIxwjpmHBzGwWt3eYW8DHm2IfFSpvf5gd58EQZB8mI2HsAiaGwLSWYfP+SMPLaTYGZB1Zzew/MzS1Z4p4LjJ6aRDfllswf0Ez7z4t7nVGj5Jb977XMF+vBWehl7H98bIE+paD0+YQw3WJ8Lw7YMs4XXTKOD/0wnqNi4Ge1C4mXxnzsHTxJYa0CjLSJPHuP7YQ8c8F7xx83qmq8kAQrTODrSYgTQ4ox5uV6PeucPIyFOfTt3/l2rWWxxe5lrnS4kudLeALc6TnPVqWAsfZyEvHMI6XIGGMSMP29N67wOmks+3DVKXbgQ4yJU+LpOBhXOUNJQpc1b97s3j0Sf81bz/7FfffUwSoOPpB891yqUFRd4ewLwjZcZ/z+9z/7P0r+H0W+7vnEk7+s9u0LEfRP//RPG2el0D6jxAly5NvgytwSogbE7sjc+BhjniNl34oRd9rpOaACcxwAXuEJmPfss+7buq+B4xIXLMFnA7bl95bYpH9vgPQ/A6KtXxtELVnEukdn9y+O1VySceqnNxj1fu2RFeYydVH2/4EBBoBUF9o4SjTWL8bEErAtMdiKPTxKB/t7TTQtv1K6dREeOfo0gOiSHR3XNJicSczRqwgiRvDuMNy7Y0Dsyk/HNyNWxDjbCxzPXfp808u+IhwbC65jxvr7fwWMrgPPJdhs1N4D++tAa7/fHa4JJmdxIucxKGPza8G4ZskMdkdMap3lTvTc96M0uk6eMi/uVYM5QaL6k/VewKkYqY41U++QIrn5xzfWfb6Voz9tpM/FFSHA/bNRvrWxp8xMDVru429xMiaN+7gvMFFtnsJ0Ikexs+lPWQh5FVs0Yyfbkm7LewWiZkwpy4NcLGabYbFoUwEsB7E2kmxaDb57LDyzQGCUv8lBQXjG9skcsvTrvjURRza/9uq7e3WRem77skgnuPV7VwHopDAuISfFaMdZYbzI08YMpIhlGu6VebxZ+jBiL8d7HTO6BMSlbCYr24DfM4tdncypyT7m5LiHfhRTNu+vhIn+bs3iLqWW71Xohvk+2agydrJYKAFM45BHyilF6Tf4bPd5l6fS9mK6Mi5k1OV5unaoBI8eS0BCXJ4xwVaYK04xMXc7PAEzN07wGWBYAtdo7xgXLnl/j+SRMa+1U2mi0d/BnFNuWCJuSeCXAvD+9mx6nq992q1+K4XSzA43GKVFwZQLLfFhlDgg6zrHVlJ+jwUMVGxeCsaTj+8CJeTm+m6P9eHexksbFLmnlBhy+vNeFPTIfN9f4FRs4qinOUIFgAZzkLzKRT8Z3DMDOMwpwAXg8Xz9eCuxg7feemu59D4TjwYlTV5nhwWjlA+m3drX9VV9v5LjEoNYzO88Ecp6M8bmLoa29x/g3LjZM4x1H6OpdE0bQM1Cml8nxGXpHk6BIu9Xc1KXOakkV4UWzf2h97hXle8J2DLO7u+4Syzji8miBxLNsXGC1YgjFoKkf+/MUj02f3Pl+h/cWPf/7d/+7frceDPA7r3/vmTvX1OftZHhdzHHGDIJUBgtn/3gBz8oYNNM9rs5cIGxx4DASJIPxtj9C7jNMlVKSlVSXMZHSSFjrS/+3hfjgLzth1hP3Tfe4grJdXsYMSWF7BXAURvTx2Wv1M6zcgqXvWtLxol3BhlAJq9kvluj5pG5IH7RPidrm6F14cUXlYG8/8R9NT9ODDNZRmeU7kMPPFgnLllHVyXRp4z2JOv4HBitPSIEQmXQL+ocSgRCSgCjLQPXer5SUub8tu3jbHsAGFP0ZuR7hPwyV3cmNOfNrG9yFCZgjv/bJJmNwwheq/3JM81/IQB15G5AG3ZXPwf5MoxZx9uS7wvRQ7xSjvUsozmnLpmPTl0y518MyaJiinCTp5MXYZzuz5y44IILKx79lFOyR2cdA3/kd9ddd8Y7k5joM8ZJV9ZQle4Lu1rPzXe174///Z9W0tWWMJjW8y8PPln9vygx4H/xF3+xcV5qiqpS80yMMaSPGG/70csvvVp1SJEUW8PuY0W3Zm28HeP5wBkSn0JYJAlMAmMZ5NmH7CfGZgmsGoz+Knj6ZAnJJU5pvbkEi+sgbfmdBqBLwLrEMA1GizzLvFq+ul2Os2x807qnSLjsuwX18nOQIbN+avBQ6Zys7yKBJrPYDGYznoUNioz51deS2Kpn1P0HKux9DRj9pDxHDsSyraO947oud+aa4d2MkZFx5KY/LsQQTxNdKgeiwo1m+GWfTd/P6vt3m35FtmtgdCnXX5vA9L8KRosdnGCzgdKy0x1z1ANVZ57mZSAMSrFVmbDLyeeeFrKF26VGgFGKikIeJWiGu5cLsZnRum+ECLTa4G0QCHaL6kc33lBxU9syOdz7wbiAisEJGLWx3HfPOD5O7KbNVmC+xVrWZ5UoGXXcxGiW4NsiGMTdqv0sok2gPGIoiwmdsYTuP2Q7A5QjDn3XJ3JrVtRG7b0e1AZNnXA0yvTkumz6rrExu94xoOXqjaVfjAeX5bT+m9FqdxHQxIDyffU5W4Hqj+f528bquqefPFhjxZ1oM/R8SkFWa4G3PKPdKf7WZ/10D+PY1m9P2lFmZcRfNVi2EXKjVftnfVHMlXGS5V/gcoJR8Szve07kOYD2kGszbpRIWalhKypLO/NEex3Z1zId7tsPa65U0lHk0Wy2OMJOUrL4erOgqNwXW+M97vdm07TTxt/zwXM6dlEigb8Vh++x024ghVx9VuB6xmLaHAYTHrakwPRxJcdXAsZ6PJVV0v9RFH3EmJ4Sd6R5XDV1c8+zE5YCDPidAqJQPGdbinGPWMZttV4kEokzez9KugvqD8Z+mNjiw4pRjJHQitq6ch61uddlt7aH+QQ8KlM3/RJSg3H5QsodYWzeiguX/DrO0GEHWD2lyHxPXyTndDjGU6kzyX34jW/8Zil0cXvGS9uu/+ENFfcH1HamNUBgHDBBEjkkHo64xVGPlQInY/N6eAhG7BPg3Elo3gdqm80jS88u70RArrYBrdr6wIP3VSb/m4knL+UReXX/yEXSizEeBtLbG6enHqV9bG/AQzF2uYZrlUy17ZW4mO05ToqyTs9Nlr/xuOnGWzf+8A//cFW7U8iGOf/oE49WoXIGCiDSLP9jAUN1nHFmyO/93u9VjVIvc6QTjXYneevBB++P/PZV6TJyaTDa9zFXudk7HlSMrvFoYHWcYznDWu6YSZ1cu9aN2sfCAV4NODHu2LWl58j4kecHYVwAUeveHAUqC/SFURKCAWT5HibSuD6fn0A8JlaY1Hth3BhPe4RjZI918ph40KoUkbZ/5Stfrnn7ehL/Si9Nz4rsZaC3Y/VrfduLA5YYKAWUpoKvtZmd0v227xCHubtkC6C+GcaSJxdDzVVvfnp2y/tf5xAAjHvFp8+5ji3vON3tmZeAJqaS5wLwq8MmovnNOYlfZM4IK30QwAw0nhtjrMDkKy+GlR/l67D0p2aPeywMqRhWHrOTTtpfsa30LmOAoSCJ67zzEwoSFrZC0oSLBWyZz+a6/eaqz1w9jMaUlLowBe8ffvSRkqP40r/5m7/J2GyvOrV33f3Tmv/AqOuUAFMSyqEv2xM6dEzmVOq/lJt+Z1hapZ2UVQtHOJg0ki3SYeRarLOBS4azf+/vHQ2oDm38yYz6fq/fX36n79XvLe9d9+/STdNDt7x36bcZRrMk6mrehC0vsirz2N9iagsfTX0JjNYcWyXMzqo6vpPXOnDsubgORFsvLUF0YY6ZmNrypE8KVE+s1v3158Bwg6FdgtGT9uX0t8TA64uYUa9mRq2fXhfeX2K//ntdtmNgNqse1N+/zk2/Plj13bkglw9ct0aWk6TBaU+UPmqtmb+WRQu7MhZZEpMZbOFYvBSWz8vNngUIKJyfEh/NsrmHItkNhvwtZlT8kMQlm7vFZvN/863Xy5J7O8rQZvp8lByFcs4559X3KQ7K4cXnXxiJDxG2TcWzBngYAscAjEUk/iCgNMpH+2201Z6KQ2P1flCgrdidGU9YzFcscd+r+ELM8TxBqt35Led1cN6g1rXVjpkQo45lxS85ejSTsM+k7+z8jxKD1sxzTw59AjJKXjM+tRRD2uy9ZjT1g4LDsDhGb5yAdaQ2Scq8GJHIqYFA9X/eo8GVDUrfmg1sILiaqNOYYd2TiX5VDGln2WWT7PEmm3LhZ1xaWUhwGiDVQQRjE+pn170CTgZLO5hVxcu9KBTfU7oLeDK3RlyX2nyjKHWFHiTL1dhSHh2TaRw7dhdz2MC6YjhnHKv2UcD33POLzMXzqm8jNmwwQuQ05BcDIs/rDahBvDZrA4Xj+5UEkjlaySlKwOSzMuhqUxsGme9QOpXoFkUyTiJ7boKjFPDOy/uybzs04IXnBxvymauvGQlKAaPG1/yrxAdKmvG1YNe17YmULtIv7QOWWvYnJDPcnAdyrC/uUH33TPLlUiQDa80c3ZtxKPd1lBklrfqFsRH/pu194MW2zAltFzsp9KGNr6GoX65nVHHwhK10iIISSE5G0kZ9cC9AxjxuRkjVg47vNCd9p4yCKPgOn2l5mPPPHXqh2EFhMdq7L0kp5CDutYy3JGBV1nd+r1j2GIu9URfwjTx++eTjOdHmwvoO97zn+M6u/E5Gwg1uvunH5ZLn7sTanh5WCZA0PzxPWShyd4KcEAcMs3voi3kKDAE15GMeCkkCdLwPPLiX9SBZyPnvvlN7TtZzkwTFRD4+zp0nA+E6wibIqMM4JGp57RfrmXn6aGLurV9jPGJTnx/F+lMPtL0LDHkGhO89FSPX3gKMIhgA0DKy5764M6yMcXkj+3eB0sQ48tQ4nEB4x713/zwu4zMrzMf9HnnowY2rr7mq9njsoe+6/uDB1K1rQfcAACAASURBVAO1n0d+ACeQUUb4VMBDEY8a0M2iknXrMayQ9YYZ9X6FbYQ9VwTeEao7AryUQgJQq77rHcPl3UaL9pEZTwHjr0Nwjk0Yjvcx1oDiZZeNQwBO2H1CQOzBMl6N96F5OAYj2Lo4OcflWt+vx4OyK/PKSzLSiWK4ERP5+3TH5e6KbLM3SB7yDKEDkgs9Z5tYxhmWRv7WEOBsfuyKa72M8ehXY6W0mc8ujP5lhN577883/uiP/qiMMePcpfYee/SJqkTBg7glhuteOsMBVtknj41uJr+dYUrfz/0GjvjV89cb2C2B6fL31h2tq5a4ZcnELX8vAc3X0b6zxDkN2grXLGJGj/acDyQQ51WGaF691s3xIpaUQ8rE4qEantuRX/FR5FrkzyzxuHx+93XZ577vOhhd9qt/950Go00Q0Y9Hu28fBmMc+kUnYe1PiVGx98TUwZWEFaYb2101RrOOGK2F2dLPNiaW8mmd8SuAdA2MTsdEPbqOA10fiGWnGiQ2avbZuoWytGyW1k29n8HsawdI2Dx3doDQ8bTNxo+A2lbEjehZojZdG2c1fILkSiKarFwl8CRg26IGRm02Nk4MCUuwiinHrfjjm29OPboTy/0hFqfPHi8FEiXofrK6G5SM9o8Ac5PM99pN/1FSBdVLG0HKwyJyfbseDJyNvxM+enIvlafvuKa/Qxba3mDA7+7drnlyLeCTjfOc888rBQaMAhi78t2yoAPmCiCHWWxGcclWNjjrDHntd8/efI1Bx1SSq8B61wMTNp5RNiTyDYPcY26RlaudnNJGL666ZunKjZm+dVKAZwoTsGixnK5pOXasMdjfTHM/p0FCgews6gGUxqIn1yqBFOWp/X1YAWa0ylTFQvf9wa6T0WAVbLADFIwQBn3U711xiw2ZjE2zx6Lix7Q/9yUrCmiA1wGeASKg5PHHf1mZ0hRIx2hWbOEEeBW3lmkDVJfCE8sWAO27FB5AYmz1h/LpMALtL0YjxlGD7xHXOrKg/a5NY93sG4YSt9CMtdXGYrjDLHGfnxn3fJ3sk7qJbfCU/Gygubbjcd23XMSZ8w0ih2IdMVIXxI3Hs4C1A34kBVYGb0rAjH4nDhOjPkNgGMZHpsGoRJNqBu77+KOPjRi93JfsLs1a9WwluYzNc1nHwJGxNL/Iy3cdZ9lAqZims8+reWgMKU1tAFSWTAb2mjwK7GStFmOeDRj4bHBq76j429NyDKn40siVbC791CUj8SlF7t37rNPPKsO5a2wCzuaZ5JkyasKSAtKnpB4mue4LqDBPJNkYK20AYg4msRIIeeyxJwpUXn3N58uw4RLF8hnz556X/HNtcTYNqlzfNWxdpxYpYxuI0Tdj7h7aLvRCfU79BEb1zzHIlYzEZZ+XGpzkab0DVjKtK2EyMh971rYRQ5Y1pz/3PXB/3ct7xlkYi/34M1eOuPM+eKINNOE/n7r80jqCuWqkRl+Y22KTl0y8cKZW3hUOM8HnHSnFd+H5F1SMKxD5UqoEVDH+tAPjLoTEuNyXzPyLM88p0VHJYNS17WOThz4ZIUZAnTY0wVDEyQKMmrtkIoGJn7nBKJ3gMwSBElwSZXsOKb7vmgsC5sihCRjlSo2lMbcHXXrpxQVGD6R6AhDPLaqGr1hZ65NxYT3sCmN8duT8QphoXhx+VEk2FZ8e2TwXRvW8HM3ret68V7JuGGKqcbheApO1uDX7HXlgNltnGT91Zc35t1LiynjzoCjX9sXrrq11eeONP6z1Zz8xpsbbfewnvBPqUb4ZHbpPolO8CRK7tkU3H3tM6lLnZy4swMOQLkZ+6ox1ADrQwSeZztYDS6ZveV1fs/y5DkyXgNf31jHQipmcYBRoOhqYEzbV+rWJkHruZEbhhaFnhsdU8pg59vGsH8slbvybpFkyl64zd7tty5/9e+uRJSar+81cnQbs9Ff3eSm3qg5RIGyzBimDijHhqO5tMRzqyO3jh4FJJ1Q43AKMNnHW46Rt6yB0Jd81N705269PuOnXB6gHqW++BJpHG/B11F6DN0sftMBNwFbGlEcXIe6Bbgajy/BYIBSNTdRm1QxiA+C34yIq5mvGOvncouj4KUocg6GwNZYPM/o//uEfNs6P8qX8HnjgoVIGlMlwPx8erGUWS4NRbWqg+N48MakZIwt9DPiITbRwbZT66HkUs03oxJmQ4Lr6vpOawr5Ixij3X4CQZ3S/bIaVPZqB9Xm/vN/xga45Mcq3jj/MZqLPXC9kUMWM5yRvRe1ezSI36MPs9bjrt2e5rjfLBpLNvDXLieVpMOYnGbq+rLI8v+KQ0laKo0sUtfW4fAaXWLPPBfZiTff3hmU6JnYvViWrfN4A3vUts8GADjBYLFo2SKdTWUCOi/QSiN2hDsWMBAS6F4NkJBhsKTlS5GXZZlUP5nuco9wWpjZpHlCvbW0oHJtrbM6yWCmXOt867wEnzaBqRzPkPqvNO/NN9qX3sU/k6RlOL6K8FJ82l5tFa2YUCDfXtK3ZCfLRhzZYhlxGhQA/R4jMu5nvr9XZ5zwGWBhMIhmQj2LizQy1kurNttzdYcSMd29AzvsGclRzkPAi0a0ZeetPskzvH9om/Kb2lTQLCAMUvbjrKXBZ4MblcJSh9gDMvoeJ8lyKUFt/ds/PV+WCAJyXEpPazB1QW0fOZh6eFAsfuMeIeskAdnKOe5DHrrhYXWcP8PeBsGoVxhJ5kS3w6H2uTnPbvYQMKfVGTk5t09/zcga7/oq5KuUTRtiYleGQl1JXBfIno+A7xsd58RgzBrfn7cuxjUCzMA2yUd8RuBnMXeqzpl2npJ6o7wNPlIr5rv3abT7ru9OggMGTE/vFXa6/rgHcah7EWLWvAirlWp5K5oy4ea1bbWuGlXEhPtN3ueO1vUKbMv+5Xz3/zrt+unHehTmpKvureft0wg3Mx0suvGQVSkAB2xtl9n8QT8s5qaCgvZendubbFQsbV27WwzBaN088M/8BTElpraQdZqIcEnYV+3tW3N3G6oUwiciGCy86v/phTMwh9UPJCANb4S+TDbEfU8jmOi9ahQoxdqdrE9QD1rnpfccYAIguE5rlJCVxreYqA+SRnDQ2jqd1EtnbFULg+pOToNbZ44PU2FJyE4suHOLsyMXPM2LUMCIcAzuM9eFpI9sqpxUjxt7yWphiXgfhDZJ8K+Qnrvx777lv45IYwUqEvZU41vdS7cH6eD6xyuavGFV7wDGCAfM6FB2C+cT6m3faKuntUDyF5qvjk83PPWHvjcEjD+XUqzL2B+Mn3hzruiPAeVSP2FNgFDO6O94JJa+A0UoszHGhjBdjeCTjYRwa0GlL69YmRnqPWWKOJQA8GrBcgs9fB0SPdt9+b8WIz8NW2p3cz21AJyF1CVJdX3p3lqzi+Rwky8jZAEaLsJH4LORselpbv/XzG3N9gqXtezeDtxRIfm89WPpykTg+7rHpOVzKteKW8+KV8AJEqw8xJoRbHBMjpFjerUMvdG7DUnZLw75/b5A87r3IcloDo8vPtvzVX3831w90vz7Y/T4htmJaZ0WPBkCX9+ESafAxgNhmaZ9G5B3f1wNto7dZNUipE1skJeQ/gTT4sTG/n42pYk4VMM4gWQhd2sTnVQhbiagsGuBT4pKadF//yldLsH/7t39Xys9m1FaxTZTrpzYBmW/TNezn6wGtZbHnmaWkM2jDTT3Aa4MCG41N372ABAlFPTAjwSCu4MQ3VdJJXIVLoN0DbdK6X1voHdeonz4rRgqgjfJ5awa/Y6yMyc6ARW3QBz8HqzkSrXrBjEUyvtcu8q5U0G5i31mCyF4kwifGeI2TW1jtHXpgnIHB7pPPOk61WOeZsKPvFoF2FfBLu9t4GWAv8yXunAbp1bYZN+qZFUOYDdhm3nMHOGt3uDHaGRea9iuVUoxxEphaLu77TjZM12rviFMc58trY7m9s6q1hbLQXiC8QZn3RyLaqInqbzUDsReMHP2iAJoV1WbvaYeY5C6R1CDNc5tl1DZuP0CDe60TpciRPEc88Qhb0J4V0zKZZqxUh25UP1MCCHBYAdMo3nIPnnthtePmm2+p8evwC6WFKItiU+eLPMiO8cO4aqbXujw98ajaxG0K1Emq8SyKreXob3LVNm3HBj384EM1vtaK1560hfKWBQ7sPR43sWQhMZ2U5a6UFsF8eabwmy7dtTpvO5upNY8V9txekxhV7SUv+4v6u2VkAKpRmK/HqCXXHneGYrlDZ9a88fLMTgbThw6hUMqI+w34owQwslUCyDqUqJI2jbUhRGqARkXde08F4g8m+US79M37z8W9Tc5O0uHZEatF4fdeSLmYF4//8rFZA3gkhPjcuhF/6yQosiVPR156T3wpMCJ+tRj0zGvgorOo1VYmD8ZGnYiUMSMX8cTmJwNL37nJG4jWAQDZP4UuPZti8+SiRBBQ9chDDxejuiduX4yfNvu+GMubf3RjJcQMI+DlAtvAaLGSYgunJ6YVtbFrY8C6fjwsvtODKpEwTOCdOdr061/9Wto9athK3MIaSiayRugU+ki/7L+1xvKM0n1hwLD5ZPja6yN5sHTbZHk6gWnHzpQFy6viyzOGmFHAwxnzj89sdhVOxJJ6XucIvD1DXjrsTN8KPKQovPnQR+eePA9vOD2JXWK9JR6Rp1q/5tCBHLlp3Z4aMMlAdnjEhx9FF0ReAFPVRlXR4Ikn61So01PX1znzuxLesleYSZhRa5q3xF57XPosk//uAF/GnrUGBPuOMX/+BUb0jqr+Yi3d8uObNn7/938/6/Nnc//Kfppxx6YC/coBOfpTCNvheK12MPgSKvBu5sfxSVpSZYHhYh07eEK9TftP79+9F/bPBk7rgKexyZJJXMcvS8DUn60D13/pmmrTJJ/WwWix9Pl/zKwOtHxW4Z2ZwMRQ0UZu+iItJjMKjDbj/glAtgRuQGGuWe7DjcX6eQ3cl3Ir/b6Ac4Pl3Tx2eon3OpG6D40pMBpCRvnKkx0qkf4pZaZMV5Nt1oaX+3bb+2ePx8B24/WJ70wwuhzP1feWpZ3WB2z9Rr/OAmmA0gJZomOLv98fbtTBEHSpENZoK/eme01qLgKbP4VqMwVEDHIn9XRMnwSdAluxQCnqQ4kFrRi8PGucxXu4Nl8bg43w5z+9szb9a66Smfvyxj1RnpQIYDOy6F9dbVyd7GHTMglGSZ6h/MfpCtKjhmvYwupz2zvmSjvUKvVykkcPXk2ggFesSt9rxPsNC6JdnpQFGdTkmm5d1zZwJAsuXf34aAI6m1KB5WxUntdt76STTTAyJomNwMbaVQna+qmM3mnNayMFUqVU5hj0JiEBqWLKorDIz8bp+9pOcQyAP5hqr56sJ4Z5G+zfYBy0ZTDl0zCaoQiC3cvSy7UAi2eQBWVSdRxnQepetBSK71CUA4ymbNQM0i/lJmFi9ttz6aEOhxjzeJRw8Xsx0s5LL2Z2tF11B9fpl8+bWa5F674TGCs23rGg1bdZvJ8Mmu23gX+c+dTAG4gyF8m65kImjbAC/cHsdxhEb07l9s34AZoYB33utUOOnmMOkKvDFiqMI/UuMV1kb74CoxgPzCjjQZ9KEcvmyMt92hggv6ptmWv3JbgduDgv8Y3AlHAJYJGc/PxOkmacXmQTNPbabG6dliMEPd+pQ57zRphO7TolYTOejRm1PvUVaMDQmUfYVmDsjDDEvieOuc7qDvgBWiloz5AFX0xoAJU5YZwwNpjBNm6BPHuBZ+wLc1SxhvMoRK7XNp593qdWWSfFcMZ4cT33uGfrr/EBtrxka3cIiFi9cgWnvbfcenMVmxfn+FSAp2x37f1sKgfo74upx2odf/3rX6/3b09R9FFY/3DJ8Vvf+p1qbyfYARPm109/dufGddddV88hV6VatE+4kXv53WcAhvnBPQtke1VMa8IGsMyYxcr6jlueN6PZu2cDrIWZXBA2FMNqn7Sf2o/LuImyrQzxeHiwiC8lBtV4vJtSWvrzWAAjAPxi+mj9mEPmi9JkN954Y4rcn5ss8HHKVxkFAaYFcmepPiBNP61J/eh9gpGICeWit7df/0/fT1LYnorFfTxxq0C9jHrtJd82Hpw0ZE4A29aGuEmGxABDgzh56+03pusSRh1afcTRxQMRVk//vcwVzCj2a3/OX3/siccL2NccipFPx4l5dZ3jPweQmEkiZYjn95SmI78nwvCaN/vCnGqvEmbG7NS46yXfvZVqLsbkrCQuWYOMP3OvvHqH40ELmN4bdnTvCSOM7bWsq+15NjAKUJ4QdnIkNr5W+4IkptOKhQ8rn/dvu/XHdd/f/Ppv1Lhg7Mwr+4o9hafHer3lpps3/vRP/3Tjjttvq1A1YSbl1VPaK/2rajMSXuLRej1Ac3v6dnIy+j9AQoUIqAx759cH4LaHcIC1jv2fReJnAs7RwOYSTK2D1er83Lda37Re7evKCKg9fVSwabzS133i/tOzC4wuAXC3C3Zr9tL17VUsGdg7Y9R6FpLDT2C0vFozganDeBpDdfv75zqmWn5v2e4loHVt51y0boFbVqEHCxl1mEAf216lmtJ2sfk7qoRm5qx43+xbPHYrZnSuB58fDeAvMeEn+jTB6Kq980Qp36mY0fplDZH3wCxR7bLz/YAlU7oc9NXAZFK1FeE9dfNMfte1m35TYMNaMFh9VrANs5m0BqLaUXFdmD8LoNy5Y7JgHFz7ZKxym+dpB2KxRtnKpHffH//oh+Wu2Ram0ubLjWQC2WBs9E5U0j7/22VXoCSvkcg0YjwEJnusxcoSFDc6TlgZ57z3hD/89qzPGMauX8VmTSYB+6X/XYfTxtUMUrnbpxXSMmpm0fcqtiqT3eYFOtSmkH7VdfN5bUl10kxb5D3mHV+Jrm/Lx2ftsizAG8VJ8ZcbJr+3u7msHwsMe5zNFYOyTLjp0kgtC23vMbR5DsZ1BEL3ZtTuTEZGbSb5is9OqFqv7xWwrPjMgAIyEEvWbOJwS2/WYK2M2irVMlx9VQR9lvwZtWO5PEdh8gZuNg33Jacai9QeHG74dyegHsyuaxqMDsZ0WPfqjI4i3wPAdwwtY8kzel75/ZJLL9p4J4zbmFejlA7A1SEOnv9oYk6xftzclQg02e6uFflBXHTmhn6ZB12QvUGkzyrh7KS91X5nuQO92oHBffKpQwUqT8vJQ8am2VFgtAEAWfTxpfrjeyx9n38uYEqbXk0JmorlfO7ZUmIvB0gCpZekzqO5BGQDG3fHre51+eWXzRJSKU8l3CSKtJKrIhfrSBvNRy7c66+/vr4DNFFiShRh28hQxmezxfpq8/d+exTIqZK/4m7sNU5GxgaDWaVKlBIKWADcTg1Y1kf9BQYBN27pLkX1QhKV2mDTL+MCFcjqLhdp2tBGgzVjHO75Rc5Iz/vif2V7c4dfHvClT4DfiwFtjweMaDPXLoYK+DAXrr/+h2UkKDZNvpVkNueiNp+876QaS3NlAPKPyh1/zWevrjXrWdYLFlk/gA/zs5OMVGTwPpBdSU6Rt3nd5d2cRGc8HSNcjLLarmHsAFTr6bwLzh/GcRbqc/mcDC674vKNB+97oPpD+daBCHmma42F54mprJONMheMg5JVZF7XiLuM633oiM261O0ZOiV9Bpxqfl10cQyBHRt/89d/XaCXO9zrM1ddWfL1PfdlyNoPxGQX25/9Z/dk+pv9orDNdYXv/aw9cpIA2L+q9bvrxCrqX/IJEhFL+X5Cg4RVPJijZ4FqYJS7urwAMzbYsa8NRv0kM+2gQxwWwIMAMAOjVbIqRpIYzbPPOrfWrZCad0PkYEaN+2kVBjMSZz/6OEmCGFLltVK3s3T3LDm4/9TTq8bu8XXoh0SnEaYj8cl9JdBZC45Tff6FQxtXf+aq2g8YF+afGGlzx7Ggxpbnwzp8P/ss4+ekU0Y1C+FQNT4xnkb29Ygh/zDo5qTIhgfxw7TJcaHHORo6/zHpna3eeqmJqXbUrmOOJaAs/TDB5NG+1/p2HWyuFPH8pcFk66mSXzdgxoweDYzWdwKuhiEz3duZL+Ulwz7l1efT0yv0CMOn5o7TqBAvqzrYC1f2egPn392mfwmT9WeMuSWQ7eOtl/LzuzlceGb20zxHtO1J5YOtWVfHhrn/GCmS8XIsqPVbuC1zbbRnhCmsv9bB9eo7awlMS6/9vwhGf41MPvH20WIDlpaFTvZgD0ZnZBt2fCIw0orfjSmPsijTaUq+A+VtLB3fZbNqFrVP4bHp+c4HcdvbaG3CmBUxWxYLS9mm9Iu7f1aWuWLuVQQ8mzCw6lmlfAPmbO4Ym14YZdFMd32DaG0V2Assdcye95xYUCykKi9Fj484JKCmJnvGzfsd80R5ttu/369JElkZ9AbCSzDawAkocG3HN5ZLUrxV3gPSxwIfrvqWWY+XRJfx+zAAbLSutwl2dn67zimRVyO7chOFTdO/3lC10Zh1kflit4QWUMwznMB4YM5adq4l71q0Ux618S8MorZcnRNdoRkTHGGUO17UNV3dwL063GDEe43+yyLtz0q+cfuPBKhhjVOo5NhxeA5JaNmXazU6aSzqD1fJF2RZbS+LdzxHIpP+UUINJmujzHN6YRYgjqz8jaGkDF5/NXGgYT19pp8SAGrhZpMC/i+44KIRuxyZt3FU1nfiwgokJ9u/Po8bzf06hMUz/N6u6YsuvqDa9eSTT9RcYJB53XnXPcU8GmPfraP68nJSVBlWWU/NLBt3sgGO1aasjOgwa32IQIUZRGAUMqbFPTGLQIz4PSBGGwBJcW2u2x1GsRIl8r7+XnpxgJHQlfxdQC0gkntZiA02859/cEPtHxRlHaU5Yzs7nEAR/jo7OWPqHuZXM++VYBGlrS3eeyjlaq66apSweSSGqffNA6CU0tcfsa/GUQKKfem51CMWwwkw7o2ruWQl1nvGrDNyhwcoRlHGUBuBw6997WvlQn004Qbadtr+UwNCTsraGeEhYhrtUX63H20L869dGOtx/OtgIMTatpcCu0VBVNjHDPF48omDtQ70xbzUTn3i9gbI1EUdYH0c0oFVZCQA/+QPxGLClEAyDuYUkFQu2LkPdMZ/GRHpg/sDo2Q4jqkcrLZ59UbKFmnbeZkH9l/hT/r4o5turL0E5CMjTHN7b4zlKZFtr8NiRKNdi9FPmJS5qw3OVv98qkAA0Vwcl1xycdWdNU8uvmRUK3Bv//ukNPrI2OxJ9vuOue4bfIhPZTTypjUYxfY2maKm8949J49jNbMueC7Ucd2RZKJTwmQejKFnLgv54IbW7/MTrlA1WfN7KfIZBlTx1sUKjSNxf5hC/Qr8i39lAFlDt9xyWxWQtw7EvJe3KaXBzGuHI+ACytjdEl2RdbcnoQtKthkrc1UB/jMDZusUr4BC417JJ/bNgEmgY4SybK+qBmJ4P5UEKiEx9tiKuc4pTtatU7LIf3uMGfPb/KVj343H5byEIqkaUftZ9ObIhRj7xtYYybtj8G2PsX6s0+8katZZ7SNhEJnTjHkDltZR4+8B0vqzBn7994qhnGxnf3cJ3JZ45GiYZslsrjOP66Wd+vmrayYYXba9wWjpsMjYZ8Co/gKjVW0jeMWrj/dcJwOXAG/52bJfRyMQW48ui96PNm+WdloC0g5zqrbMuY4gO2Fvah/n5/ZUPwBGhfPJbahMet+dsfITg9d7DX7796O1e1n0vj7/X2VGjzZw6+h8XWgdK7CaLCsXyGB+uBzajVU0fZS8RrU70SZjchvQzpI1iP62kCwom1Q/x9n0DWqKNcsmZhPHetqIn07ttT/Lmbra81IU28EoY5vrk48/UZs6EMsFWBv2VCru3WDNxtlu1Z7oS1c3N0233TP6uDuxiTaPVWzJLO7bJZc6ftMAd4JDg78Gar1IexzaCmwZNIChyNp9LgaqQOwaGCWzBtfu19UBxI714q+syUw6m13Fw0xWwMZG0ZBbZ40Xy1igLmc0z1I22tMT0ZnuDZrL7TmL8Dbz2+AaQ7EMQVhafQXyUpi7wGfmUTO/DaxLWWXBLDegdvmIg9Kud2a2fYdI2PyGHAaY7NjbVTWCKPdW7DVG001vw3Zdx2j2wmswKvykznEPC9HHXZabfvav54KYQePDTV0gb56IpI/ai2lhLTZDaTyeD1MyWJTNjMfKoM1LwpTyU9yele08Tw7qOVVz0rikH5SytdGn2lgjbx1+r9aB9o2EkWEc7okyJRNgvwGtcbQmGXNcgsXEhaVbhldIQLNOH3v04QIbfqekrOs+olc/Xkp9RG08P0cNug8FXLVbZ8JKs7y33XJrAatOeHkq4Q9f+tKXSjECJTZT11dyU9r26RQ5bzbYs5V+a8aNvPcGhAAr2B7z7sqE63BLArvqMXpfeyWKjMS/cVCEWD5jsjtuRtf5zH2N25mp5cqoLYM2YNcc8R3PFz/oe1deeXkp++cD+sTiMUIKVIVJroSwmZFMNr4nURJ4dqTjCJ0Ybt+OIea+7s3cHG52/cH7HyrW0lo17sYY6L8kpZXEQvY+h9nWPmNk/MiT/IAnr7dmjCO5+5576OuTjiwFFnP/qiebsAifPxoXtTZcF/YX+Da2ZUjPE2pOcQpXQNwVn7q8GM1DCXE4EGD1amJFMfRVYSD39JwqzTUTvIb3Ift/3hA7q0SUuG3zhZw/F/D8V3/1V8ny/sJgGzPeDKBzzzu71pc+aa99q4ycxM6SF3e+clgdkjMUcYzMgFEhLe3C5flp1rlCxZLI4dn2Hc8H+PYGGHLXvhddVmFKUbDvZD8wfp+69LJxot1cXxLX7K+e5757Ez5in/je9/6mYmYxqcbMfARQTwnok8z01FPP1F57IGDe9RLetNE8oEOVd6rky5zQpH0A7DOJO1ZvFCu58fHQoWPvDwkRcCJMzOEhxkoVAocFnJaEyQ6JMTcOxM3/93//96n9++0CqU64cv3pCUuwLu574Bcl76qzGvm8lDAIIBYY9fmeHBKhTJRwqY89t844j/dpJn4JwxpgbezLraP6k5KZkAAAIABJREFU9y2Ls8sbMLUe7H1/HacswecSIPX3lphlCcyWnzfoNB/q+9NN3yB0xcjOZPB1kNjF7oWxDJkP8sD8rHC/4I56dtcfnQ9fb1vjnPW2L/Xksv9LZrTl1WB04K3NcAO/Y0L7mibOtqUm9kmZh1sSfqIUl1CC42bM6CrZLHNn6O1NRvdosl623/NGwN3m6/8TM1o3mIzVUlANOtY/W/7t++qMNkM44oFYdCM7fbhpN6l2yvDxxx8tq9BndaxiVm+5IqaLV5HZUsLTPc89XK7DeTb97lhoNlaB9qz9U08/tYKyX37hxXrvQAK/ff/6f0oSU2KqHg878mIsSRtVKe7E6A1l8+4qrtWGtcnkjmdrX/2sjOoBqCqpaQY2s0RNukqumhZHuX8zFoMZHCWQnETSLHDHqjVgs9m5vhddLwRt7ZhFCoKi700bM1pZ4qj3YvQ26272RtRToRifKJPa7LNoilmOfN17uKZHnEm5+2IdY6O0h/wajHZbfLfBabnNgaQZSuAzlntZhnPMjWmxAwFrDe6b3epNU9v3hEFsEFjtnyWrHD/Hbu46ra089Ik8gVFKADPq5VlVZDxZpcP67SSwkTjVzE/H0AJvzb7rj34bT2xEy7Q/d00f5sBN1fNxOU/1u+Qw57N7em9rwI7C8AqHe8/8035JA2oLvpmTWHqj5tbST5+PUIHBaneMJOXn8waHwCQ2zOdcs2+8+do4vSZMGyUmjOXUA6O+pGuG3Mc8fjVuQWOrzwWklffI52Q4jpQcJ3mRUytx/TsnLnBuvvYwONZVOx597OFSsFZvl0tidJ4Q5ufee++rot9Aiv2Cexxz43v6hG0zL7/3ve9tfCWu2C47pG0Hk8Wub5gv8XqH857rxEwb864k0azbpy5JGaGsF3tBnbWdPjhSkRyBAMDS/Sn8TjhzH7F/+r4vm7TrzQGnAekT2YlFrPmQ/unv/si9GLGwbOTpWd/97nc3LsvzjYn7YdfeC/heAZ9cS7bahrkfRuXWUuoVs1UVN3JWeOT2QrKirZedcbMyMuhL7XwvRgkAWXMpa+yJRx+rPnJtW7MA2kcB8L5TjGXu5T4P3v9AAeIOX7G+tAtgto6Mvbmj5ikQuj0A1HdVA6lksofUyLwscZqJ30xYBcBPfq/nUAgZ65WEw62f5wGr5UnJnrAv1UDI1B5QsesxfsYxw4Mx25oNs8KCojaB0S9/8bqSL8B1bphEY49k+GzcyxXLOt3OgJR+8wRot3ntnkqNae/ZZ55V8irvh0WdZ3UIFobUa0Uk5POq6cpYSrF2zy4DL0Di8TDX52Rf1NbDVSkhbHm+r95tMdQBo9YDIxQg1mdtlmgJxIsN1a6//du/LlB+YmLSxYp+/Wu/sXHTTTdlPqa4fQCdEl/aKWa0wgWU2Ek/GCdvxOV+asJVjsteovoGw0xs9lPPHApQPLdi/t45MjxtXeRfQi/5iG11BDGj+O67fpZY2j1VMYEBaDyFgQHF/+bb/6bitMVw6+uJYWEZgg9k3O1HwltOyLpxfGkx6K+/Xfr71P0JMYlMFMB/N0BMMsxxjERgFDOav5ekS+ONTdwxdFjrwAZTS8O8P2t9dzSc0jrv1wHV5X1XQBNI7hO6Zs5AY5l+Rpd26vs3swqMFlEx6+XaKssA6bro+Vl4IHq3r1m2rfu0Tu71c5afL/t7NDDahlYTUq5tWTUz2/Pd8erW9smpDoEZPT7GlzYenyo95qu1U+B2HvtsXfX91sfIM9bB9P8UjC7p1GVn1zveD1s+vN3Iy4b072MzGQyhRg335Yg5NKjNBJYbewIVmyyl4pqRBT8SKhr86cxgLkdsHzBaG0NAje854YUSkDGPkfgP/9t/qM8d9wlwnHvOWVn4f5t6gAoC79r4eUqRELIN3/cE7o7EpbEAhgt2uCcbLDar15ZBgaJ8z+dHJqiVKOM6C9Pg+d3368yJcoGNvzGp7W7vib6aUAtA2ZaaNmlLu8r93afDFHsc2TYY7Wta2fWk7/GrmJ5ZjYCFNibt6Hf30U+K5P4okBFztnVVFL2/Z/w6Sams/QJ9n2TyOqBaW4ytNg5wNgBqb0hL66rYpWT7Nis4mJYBXilLrEXJdLpA2qAYJ299VKAhvPsE//NY1ZVbaNTZPDluRvdoZrRdnsqlNEgzPzr2k96qTWSyDA38LErz5v3JLHb1BPdullnfjq2M18G+itdinHRh5FI2Z56z8Wrm8EMPPVLzuQpER0F7+VtbSvFNt59SZO4L4FRCSsVzjqLwfsemNdg2RkrdUIqUtJNfdkVRdKLV+HlMXWuT7RhVfa04osxlin3EXiYBIvHYviMp462EvRRLGIUt1g1zAvC8EQYQo/LFL32hxvuleTiDeQSYPP/8y7P6wWBdTz1lJL2dErYJWGYIiVH7+7//h1KQp4R91j/ggFJ3chSmlkyAnVfmMaNvx4VNHmTaLDHAynq84YZxzj3jSp/F6z3zXOLlEq/5bH5iuDu0hewK3MbYxTiK8bWP9Fy7/NNX1voGciqBsg5O2FEncZGbZJjOIKfMP3/N52osgRIA/+WU5gGAuUL1wxgDxeL7yAjjXes5f6voYDy553t9HhsAwjNyVmI9GeH7c2KK5wLU9oVHUq1Av8QDDgU/5q854FUMWsKVFLf/5je/OQ8mGDHg2k3+2GJ9Asaw256toHozwEIjtPlbv/s7FWN5yy23rMJA3glz2AaU/pg/7qdPkqUujWvd3tClyiTC+B75V/Jm5r5552x343BCQJBxFWP7rW99KyWvflRjuTduYPPvpHgcjI12IyOqkP70+Oivk+TIhpuZfFa6rLwOI6QGGC3WaIYqaE+HHXyYs9r9XvGgObnq3vserFrPnvFM6a6Lwha/U5VSyAeTy8iSKKUf9i/jhN3VxwMHzqj23nDDDwr8HchpXNbP5z937cY//uM/blye+qxVweHRJ4tFGyEyYkMzH9KutxKf+koOQCig/PH7tQ/QocryYEb3p5/AKNAnlMgaUIasS629m5JRxURnDd+epKQdAU/CHqwNoRNq8Do2+4rLxslbl158SYVHnJwEMCW2zLVXMx/L3R8ZUB/lEXhnHFSzf58ErJTQSp3K9yJjLK01qwrB7hTo9/zGAkujzLiMvzeBqPfWwWiD0hrIxec9rk0crMDXwq+81DXr9+3rudVLb04w2oTQ/wyMAqFFsiiLBHTPdccTW6Aw9y0P7wSrntd9af3fOnEdQC/7OTDIYDv7ugKBs7RTz2Nzeokv+rtddL/vQf+PY2T3pRRXWFFVQbL3b49HqMaRDibnqZM6fKjvt8QpRwOjv3IC0/9fN/3RhNLs0BLQLpG+GJ1mvHyXe9jibnDXpQVstJQgi9FGom5hA8RG12XJmczTUqrBrM0jAztPNHBMGcv7jpT5ILzf+4PfL6ChvlyVGIoVKAHi2iiFiqeK4n/ttVezqMbmJ9ZzuF4VNB9Z0+N5wwJYMWN5i2XIfVbu8jxrnNQyJsXheXxoWaMs5YCHYrgCjwbjOADNzun2a5m0+74ZrlY668CyAX676Ci3DmVwr2MnuOzF2D970TaY/zgWDvnZdIzPm1N5uFe5NbMRNijpk2xG9v17M7b2jRX71OysNmNGe5wKqGc191xxrbGpxbGqOzuy19t6q7jTCpsY5ajUo6sEsXxHu8wXLpD3knDWBxB0uERn8VMCrLqKn4oiq0L0YryyWSrppB270m+y0Kd+uQ/X9xifzXJdDUAbXPp+syiy6ot1yvwp+c8wCSc8Fcsz3RqOfqR4yZRCEuMlTtX3Tg94eyGZr+ar+8nkxQiW0WLNBLyU63kaI+WuS/uBNHGV+snzUOtBCEPm3htvjOxZYwGA7Nk7Yn6Ah6rDKkZU9mTm4RifcVzuOwk38FzXGk9nwQ+jaiRb+cxxkqO+bOZJYt3q7PcAgHJLX35FgZyX4/7D+JBNJShFtmSqiL37/uIXD04lMt43T7TbyWGe02EhQL754TvGsjPCT4vbUhs7zICsq+xO/pOV4yQ998wwOl5ckPqBbfU5QIv5239gnMLl9Jgycme/XavtX/zCtfXeGzObXOyiWqRK1fhOneqT+/KyDHYRSM8aCkMGZMjWd59vJFvZz7cC5o/MRDhxl0Ce8APAndK/7rov1hwBRsnMOdH2J6Dnxci0WOqwWAfTfsD8C5//Qj3jpJOUzYobNe59QG17lB0wL1bUSyINI8VhDoxGCWFi/yQu+bvY1ayLE4UqlLHwfDF7VaYo9wV8uWW1A+A2JuprmovX5fSsh9MG8xvINQ+OBLyXMZP9yb5u/IB54STYybOUKorBYqztZcYEMwp4mR87a228WwX+PfeN7NVVuD2AyklBt6c6ivm/JfOjiubHW6Cdji02x4Ez46a97vPyCy+P8AQhApnnY08fBmOVcavEyjH3+jM/u26xuqBdecX4P/hwSmuFFbTniBm95JK45YXDxNNhPlx++ZWJE36kPDz2T8lS2kXWxnPUiX2zzowHAE9PoXHjds21n88RsDcnQezCWldPPPlMyVofAX4vYPTDjNdzzz49QmJ2bq1+Ck0zp97KGuZurfJT0Wf6ACwbQ54j95MbwRNxKPcAMl+KMWZs7A3f+MY3arz8bU1WmEOMTm3eoSpEnrMz8z/SqjlFBx6jhGGRKDntTj3XlMKqeqSpGvCBkKV8rswTgOyEH2FN7eVbesTIbrDjvwpGm7kkg6MxpA3MlmBzCZaWTOLyXv1+4xc/gdF6LbLpl4CL0b4EkX0t472A2yx+32DUIT32ly0SmDPHlm76bkvjnd5nWy8t271sq89/pe0LuRUjuwZG+56VPT+vH/LCljvGOcdKhx1lLHyUPXlngGmdWhijZeiJCYBTwqvEo4Pztd6W1Qf1oE8matVJlvO15T/9l79YncC0vOEnbrB4yLoQlui3rYbltQ1CBoNiUxq0/NL97B4Wps2UsrZZAKMVAJ0F5/MCcuVGH2dJ97PKPZyFQEFZKGJGb84JS6xDMXTicOqs+dzLfX5+91218VBONtoXsvgchdZZ26NdIyZsMIVjcwNOBxOwaZ0NBTg2mX3ZaCmS47LYXPNGQF2DEv2x4RSwTPb3mGRjUHZHifeiadbQ9a7pfre7qCennw1GK5OV4syYNngSLM1N399fWkzLCT8spc1Y0tqQbVyTvSTvbRkXstUXG1ODVJ8ZM/2yyfndZB1jnM09Y6SNJYNZpqP7WUpG0k1kvCWTc4zlcDm7vkBSFrKSRY67LDYwm7ifXFPAg1i+iueNElLNwHXu23VS/c3YUPpK2yo5DbjN6it5ZpGx+BQj9mol3IYTo0Ebm4nU36Wh0MB6KDLM/mCMt6WWnra7zjWUdIWZRB4UpHtoP4VrQXOXuZeMWrVEu0YuI83pVOqsdgFlgATokek6rOYtGxeed34Bqr6Om9BzyUZfgKLK+k57KpwgCtd3KeZyQ+c54pbbmFHtQvt2JG7IffQFICyQVwc0DE+B9817IKGV7HsBpa45M14H/WYMSEgi7zFmwyVF+QlPoeQkZlDksqeBFC9Gw+GEEZAReZGrkk76bJwaRGhDFeROqIn1aSwq9GNursbdaUVVhiibKaa8w0t4X9yn9xhsNMDFdT6MleFmVZ+T6/OMKHvGspd7kAd3NTc6hgeg4l5XXsh1jKVOnAFIMZ9c+ty29okLkoUOlDi9xz4EqAEdDh7Q56uTmON6YRteGIw+/eTw4VFayfGh3//+9wvE2BfLO5H3lQMi/wI1qXaABRPT6sUj0wYyAPNKwJ3+AIYdK131Z8OgeQaWzPhiSe3PZGO8OnRKnC0G+5LLHK18Tp2LTpmd4GjlyMv67eNZd2UMzEX9w87Zm4+ZjHYbUGTgGdoCMJUnJrGunQ+gsPvDD9xf7m0hCzLFxXOflNJFCsozBlQtOJjjP83TVZm09N3aqaS2/O4QBAZn7+/FzpXBPAy5BjRkZR9ixDoYgXFIzurWnpD1+FJKaO3J+J8Q0OfABQl1r77y+sYLL71Y64s3Cet8kgNJ0i/gxrqwptzbuKtAgUC5OMDzzLPOqDAHc+XWn9yetXJpZZ4/mRO5rH+yrKSqtFF4zwtxxb+TtWKOKtNVhnVOO2swujOevm0haIQnFVkQdysZMFIqHCdzTCjGHZl35P3M0wdrP9mZ76lOYKz93QaGcI6K1Y5RyjgWNieJTniF+HXJS9mwIsvj4m14PgzdljD/5xZp83YM7i1iRHmywpTqj5KCjLIl+bL0lK0nMLXeXwdmTZStA6F+39w/GiBdvte4ZXkverX+XpwU5HvdjnUwWveYALQ8qbO+aAHbyAgYpRfF1dCLZLgkOeryaWy0jul29b627Hu/199ZAek1MNqlnfra/tkxo0Of0KEMl4TkZF6evO/UItXeC3CWQ2C+k0ORgDP0c8sEo0v59u9Hw5Ozpv5ml5bM6H/6L39eYFQM3XIw1mMBlgJZ/t50cCPspXDGAAxmpRe3iebVRY37fQvXguRGKHd3lMoARwOIEkADtNosWBW5z2CYdmQRPVU1/GS9svRfy8bAshPQbbNvxSM5gNVusXhfPb6lIEuRBFBUNuwEIM0QtUu2XeTaALBUjFliZQajNdzOXHAVO5gY1mb8KhxB8PZkXqrUSWLHTASgqOtdtrIYQHy4tcd3Bitck3laFEoT+dv1nvv/knZfwbqe133YN4je20FvByAqARAgCZFikyiqMbJjX9iZWFdOYqWMS5I7J7E9k8lkxplMLjzJJDO+yCSWaEqyo5LEskeRSJEyQxIEKwgSrCgHBwCBg94bifx/az1r7/dsHsj25MMc7L2/7/3e9ynrWc9//Vd5zlj1EBt07p3rvgtQAvrmXgOuymWY71Z7o6D0V33Dua7AcfpZwhXhme9VOEOUa8XULeAGBNerTjQRdxVX/KL2C4yXVdVxwBWvlXmYheG5wBLWQKJBlX0q2Wxjxb8XcxLI9KXZq84818Zy663FbEMEPrzn+5ThPL/mNYxqHd1KIVTNtGbXyFrFqK3EurnffHdCRpo42cuUF2ujDdzzrp1STDZAoNEzZWFL9Oj42ga63JDkwwbBKp0F7D3JL6oQKJtSLnRegHz39RUyAqx5AXrmjlx7zmSPjyvf88YA7DPAw9wzzjLeiofrr/VYbvQUyK7wibiltcFm9KPcc6panBU36JReA2Lcr0B+jAU1WBUtN/ePhb0Ckmz4Xq+uUA5uRvdkKACjF4dl0W7gxDOwqMbFWqpqGPme7zBiPY+MuE4/z4ycVDxrQiqE11jjNsWtN+L8lJUBpri2gSzjzN2uRJPfeUrM/5m5xrjZTEvuMx51WlN+r+z5H9xXtVWtXaV9pibra5kfc3PvN79V4wLk1vG/kQPXAnx3hb07LXpAEXqAFePoGcC9fmAelbpyH0cVS/i4PMCuQL+SKhmP7n+Y24Q/iEMl18DsD2NMS4hicJtH7T6QAuyTMOYzYMIhBWMQ0zsMOJujdniN8TQsIcBBP953//fLzW8ssNH6M6FHngeguq++Ke1k/ShtdEUYa+0zFwAUFk/5MXOImaOngFdMpAMFii2KXDLYOh46m3WSlowJJviUeBF+nDab73u/Feb4ve8PK3nvqv6RDPtrrquyRuZYfK5SRQWa10l0pYuWrlLGSqkswHM8UrUR55o9r0LXleZ9eT3PdUa7a63xlwCK6I9XI/PWT9UDzjw5Cpi+f+LJpypcAxmi74cfPNwegeh6e8WchAXgHxfZMz/m68Ybrq/P/3lOCPzoR39+5zNJrLvpppvj8n898Z+P1HoyT57xUpj1YmNTU1W852XZN42RQvz06sVhUJ8l30kYxn6XbhHHKIWkyIJOWJRIaB6EkAiB0H8Gzi1Zh2TAsdrWqcMQGJFfj2eB7E+2/aOP/DDZ8jEa8mwJUZVtrYxdgKf40WeeTBJejLyLLrmiToJ6hacnY/q27LHm1pwXKaHs0/IoFZMXfVq4YcPc9cbyk8dybgHn9hq/bwHREDGur71m7S21BqaE0+b+Ph83uPnbArm5l7CE/QCYnva9eQbCYUr7vRKdXvvWatt+cLa/L9v2H+uzOcntWAB1+mlOpz76jM/ezyatqkwZ9jttq3CagNEzE88PjJIbxt/Ei+rXnOg0uRLHAp41/puEpf1AeP/8pLTTMKNHl1CYhwxY/MlO9DuUiWu2gbDbybFhD4s3kzNW6FgEDRY6o7NiX5bLphH4nnuXoLv3gNHa5MrVenqOP/t6lQ1ROsXzDsVCV7vuiScf3z2xhnL1r+4TS7FODUrWX90nCpD7wc8p+DyxohWTmpf2EiSLfTY8rCxQ8HBiUkdA9YfrWD8FgFv0XeC9Yzkq0J7rgit31Z8cxkk4DRAgy7BZuR7fAfHDkr4Z4dFPxfabqWpAyb1GAXLP7gJ/zFyxj86YbfDXAtoLvuZlLaqKcynA22M/LhTApZjhPGeURrFWifvyGlcy5rLaC0Rxu4fhrvleLnjXjlFRoHAVod9dvBkgQv/ycnOpCuAz3/HcF5LQ4/cBWMPsss4LTOSaAizZlMrdGOXejOsUz29ZezqJFZSnEiNdoLirPWhTGwGtsIZxnU17lCFjbVjRMsRiY/lbbGEtzCT2FIMWo8HzVAWQMPfVr3y9wOXJyZrXLm5kwKuKCy/2f54182c85rx6Mtvxfm3Jwvzem3JGxRZnXsolGQCB7Rs3dm28S9lwodsMxP7ZTGWBk4lHE2emHxh+coSltlG+bbG9TuyRJOSzqhqw6hmemfFnRDyQhEDzIyGpwF9iJq0PFQE8DxDUX+5ySR1KCVkPAKa2A37uC6xqh7736UotR9zZgLSN0nxZUOZ5it6LgZ24Ju9fEVbG3xhSIMjzjYsYT2CgEgrXUX3PqxCxCjs7GYa7/Gc+8MECxdKlKyM744fpxIoK03k5Rhud9bnP/r8FFrTdvCsdBASbG2N962231nWYTyECYlONxxjKH/3oR4ox+3ziLR3J+ErAjnafGCBBVzCmzClGi3xJ1JHQdU7YQHVAFZc3V8aaflKsHnCcJB11MPV7gOTUN+aRmFJk2mPMtVv/gCaZ5QgCc4bpNGZzDjn5k1QkDAADCHyemzECWoFynxkzcnFJ2kL+JFhhW93HvGL2ysgstvm4iput6g0p6eYlbItsnFBhR2/UiV0XJykVowj0ywY3Lu8OYAaajLH7PZz51X/VGWqfmX1qxeqp9mGdKY1WJEH0rdcWjJKf49Km0rMZJ+N+Qta3/vGEPB9wdYGEnix3+r7GNuvhUIgRiVvGRXUJ4/tkznqvBKbMKcPBHqR9QCX5+t53v1Mgmtz8/u///s7HfuVXKlbzsssPxuX/QsV3i1H1PSD0qadSyD5lvh5OneyXw5RflcMD9JMxZs7Pj0HCmJWg5FQkcZrlqVollYQzlOGa+cUoY+59/+xkvX/iE5+oUmR1TGwYfO1lvA2Dap8kH+YVGC3PSvRC6b+wsEXeZP8QciRO9bzEMZ95RmLzQxa9GT38WsbyhFOSlW8v4bYvA7n13y5ADMorAmCRLltMUXijyJajM8P3Y5QtdtleOyBoAFTd+y3AaIcKrCO8c90Qa8PerhSLxkLA7QK5s58NbnBSWOvlri+LGS35XmGHWzC5BZ1vBfJ2n7dBs/vHY8BoY4YOd/tJQNtjPgwtooMOlMB0Mg9REt+s27Pz93gJ+9kTPrFHoByrrQNGjwVE9/bSnrmcTd9F72HY7YD8q8DoXLtlRo+a3MUaufMou4kpLFCzSv0MGDJBLGybXLsXO9B3Jt+AVLZ3vuvlHtrANeDa+2MhYkZfCgPCJUVhiCl68ND9dZ3N2oKTeVlgI/Sy9zvOs+PRKJNx53NrWCSeMwCnFnueNWDU38AXsHk4lqvrKKVxkVame0qYeP+M1A0cAXZP36mi6Mt9huk0TtgAkz4nD5HZYeUGUOq/TaQznSderuNwuQkpkSdyoovXsKnD2A4zaZEXExgwPHMw13SyTtdFGzfmiSuG07UF2LOoyqrNpj0gqtzTi53ElHmx2sf1vrVGtb0Y5lXaA3irzTdKs5VNb8bqlfp7AOgrqadpM9SuWRQ+n6oF6leW7GR8zJOxKKYlO4bvYMqMQbkQY307xpBcTRH3kQUM7bR3jCLPG+VUPzdGQnR7g7gFYFuBRUbTjwovyD+bvH5zbbr+vDBtZMJGPAuzrNQVE9rZ0x07yxU9MXXNILdx4PqpADBHak7ZIfcFCqyrqftqrKrUTJ6B6bD4Xdexn4lRXPVSr4nL0HtzJCSQ80ae9Vyyd7kQH4rhWLLUymPnksTgAa3XZ/My/hKIimGPy9AaO2OdE1/hFxmD555OHGeAsjPigTB9MIfjGfFcz/e3+2ib9TuA1slm5uiluFDHsCpFKzEi8mFsrC/Z+sbtS1/6YjGS3I8Tb1qGb+bo3GR0e9YzAc/6qR1AYxXHT/iA7zvBSbvLVZVOm/8fBgwdnzXgPrwxxhMI0sYnwyR5HgCsb3e8946d3/qt36rDN6xzIJW++ZPPfKr01LUBc3/0R39UY2nTfzFyXolLARMdYnHmArdP1np4LPGJWMmrEssL1CkVpd1kzDMP5R9GU19bvjtBzNhMOI0xUsxe/6bAP4AxoEkizXvfd8dKWOtawhWSFDDkpQ+f/pM/3fm1X/u16L9DdZ+J6QVKgdGrwrp53oDEl3MIiPkG3I3hw/l9SjoZe78LkfHqMKAkj3EnJ9ELMP3iF+6sRCvAF6Mu9tUaIucYxnfceFOXIFoxkeanjMaViDInAo5xzPgvgzt6yHUDRj2rSJT8LKNLRnGFBTWTeSAuzEd++Hjq0YaRjCEmRtQ8MR4q/CKgsjL6A3K0/7vfNldXdcWA3Lfju3MkZgAjUM2zh0kVe/0Hf/AHOx9OBRjjdHEYRQe4IAcuSDwpWSLXxuX0hCdIzMWYqyxQ8q+sVOT03IAHAMMJgWqeAs/t+WkvEo9TkRP5e/Qpw0gC2D/tEm9AAAAgAElEQVT8h/+wZJKX4uIkQFl7X/vqVyqsAovvOeq7/vDI4xVbjj32XG07KZ4GL8ym0ALPPfe8nKZ4cuq6Bui+nsXzetp1cjwZZRBFATUpsnfim3mYRJctGN3ii+1euB9gLZVU7Rz8sMU2vW8cTb7tgt19TOeQYQN+R09rc5FimxDIavcKcxswOoQGhd+kQBvVwGiBxVU/eAiIbbsGTM4z9wPq6kfGcgD89HX67+/BHEPaDJCfMcCYl9yv+wgBwXSfmbk6XqhXYqSt6TNXCbIhw6yPbs9bg9Ea/2Mwo9O+7TzU78cCoz0gR9eD2t5gO7FTXPUn3fTt/jEBlQjjiLd0epgblE5NnietzWY21t2JZrkttmvcx4oxu977ftpMn8rm+kQWtILib7/6YCkDzyyX2ZEf1qB5rixPx95Rgs8krqfAX353L5a2DdB1BSYTq2fxjkAMYNM2fRpW1xnXVUImrpuyMAKCRmhstkcSLlAJEoKB8xz3pLR8x+JlCbtfuYLy3pz4IxatEjnGol/utAErXGwdL9oxTtyAPtMeykowujbOYqrkrGXhlYW8TqqRGDRGgjEeZlgsrOdPXULgZ5g6/dPPut9kG6bvBfLXfAKV5eaKshtAPOBulIRnVazuHAiQeyga3vPVFptF6zl9fnPYE0fKAf3lom+2ZOShXPLRaeYeU+r5xriZ9C5A/va3X1dAFJNWizVGSVcz2AN3DfaOBqPktN33rUQ8v8ZjbXbaVfKcthYzsEIIWP6SlJoF7cLypaCy+WlvneOcV43VJpxh4m3nmQpuTxhFrZOVlDWVKYwJtmJc0c3uNjAvZl45mCWr+m891mlNaRePhD75rjrAQNTTATc2J9dVCZ+sLX24KMcQagfjpBij/CuQHEPwfQFcwitsrsAoUPO9lHSizC5d4TfDFJ59RhfofyhsFoBjLLCiNnq/G6OZZ2Mz580XGxOm5lTMSuZavNnE3WrfKWm/n5MRLwbWBor9qRjSxeQXKxwQyVhwf0k4ALO26HdVO8AURqIrTjLrtwzXaJw6+CHzBuhZgwPuzIuYMO+/M1nQQoL8/tEcA/pGnuO+mD/6yRqlb77zvW/v/EpYMPMDAGu3eXR8ouMc9cf8mZdXY9i1wfByStIBPKdXoXfMq/aNflWa57IAtT6847nqp3E13t7Txwlv+npA9B133NEsY9rkGj+Nmf46ych4mjf9MydlmGRNMQ7UxRVb+J24zLXHWBpn8oH9Pj8yQJ70iZwIs/Gz4lUDZqq+yPKEVZH1VGggi+7Rz1zZ9InBJKdnhYVzLzpVO7nm3Z980ufGvROEuorEHALC6C+9tRIKZ6OeMJKT0g/jV6wspjSbrdAdrLl2AKPk4JnId9dCTbZ+5vNgsuVfx6oFjNFPZyeBTAwtZqlirdM/ffnWPfdWIpu58nfFbzPs41ZnJIQKqvvbDxglHwwzqb+Xh9n/1re/m/sfX8YbHdG6PERNpPGlJNKpFe2s+gJMGzDKKydBiK4XetbenFUNxN6Z8dBPbbFXqDLx0Y/83M7/9r//ryWH4o1VnTHXf5qTCzH2xsK8/9LP/8LOQ4+kL0IAoqZfCjlhDz0j4+6+r8WoPXTocBn8wOgJx6dkXfZeGfWnBHD/KPqyPBIrsZXnymvIEjetvcspTYtFHAyyBWX7AdoWfM4+M2DurUDQFswuwq8unb1/C+Dm9wFlc+zn4IMBo7t/r/3QXNGXA0YHww4Y3QXD2NX8m78HI00b94NihyjsH5etF2/6MWB0C+IH59VaWAw0gsVhHowpwvLjVI+wLtWJrZjnYlklbq+TLzc4cT8zWn3Yl7A0bT0mi8pN3xfsIdz++18XjDbo3ILR7aRXpmkEsDIkS/g7Y5rFOIyfhVBATID1chMXe5rB8P0uzdHCKibRfSi0yZKmhBw393reu/2dt1YRa/XSKCsbr+9SENqhTpoN4vlnX+hYy1hn8/yxjCtTNErTawDY7iJZynMGU/FvC5Rbs2JdY/kMsKh6jFE25ZbJxjLgroonL+AhXpOCfznMVxXnjnLVL8qjY0s7m2+er+8N1jtc4LVc4zpnXdu0MKOukeRQYQBrMx3AT1l1lYIuWC82cgB4MZ2J32rQ0wlUk9VKAZaVtYAYOWt2sufUvMzc+R4w6nPuiQFU44aZMTX+AzTF0kq2GRa6xwSYbUDt+SUT6dEwYWPZj0HhuhNWQpCYXYBDmZWSm1Ud4dIcb4dx6O+qA9cxpcD9FmwDo9PeGX+LcpJX/Jy2FyhPuEGtooyLcfCeBYsp1q9xj869zjnnvMpGxjCP9ew7sluHOdf+AeFWmXkd5nxK4agJZ74ADP+4twcgDTgoOY6M2GCwZtp+a7LdrdnnF0v3Ut6zeV5w4KKSQzI9iWTmCfjSHgkaXLbmo+I642kABn72Zz5UgIc7TwFtsu/zVxKeUGeVxz3rucbeWJhfnzuByX3Fdk/mLle6F4Bh/RYIOfOcUoqjP8prEVcuI8l53OqxGh/hDOata0vuFKiiRMcVPFnvNs4CNQGEBbozdvTFi2Fy/T2xjuIZsaKeTZ6Ny3WJ7QPeuOv1YWLofK9O1MrYXBDWWxwelhPDBCACbd9MWaNi/LHdGXv1V7lEucT1V7uMj8LTJ4fFlQwysjMyx9B8OoCI7sGmCSfACFbYUXQCxvS9KctTdZozPvpfLFsVuD9+132PySb75s93GO/a7nmqM1T8X1acZwDWxpV73f3MNbD57riWjdUUrScrYwB65rnnnV1GjzH0nTEwlPAyhs6IN+bTTt/t+Uo5vjrmuJMSn49xw73/wfd/YDe5VAKPOr2jG8zfbNZAlvWs1F15tFYW8xurysHob+9rE33nuxMbLTmKjlV2zfqd/U0MXSd6Jcs/QOvkVKE4I314IXq+QHSMBqWrsKDm+eywkgx+JaWwz2rTWqeT3U/flvEcwKi9YnvJys8k3wGo5mKXFKZWJ5k2Tr4PxD373NPrZLvo/4RtjHHOi3J+mNuTs65eCSj0vhOQRveU3lvkgnVEL3iuCjS8K+YVDCQPkhH142tf/krNPd1Ehyj7ZG8rVi5jhHQpZnuVRZNzUO79uOqvTjwvo+WsgNLnJCVnzIDRSnYKDmhd2fO0C7pijBXZVHzEWwPSLTgr/buA3IDGmectwJvr5rPtPao/7hGybAuCt2BwSJ36fCXgzPeU0Nr9PfcZQggzWno0412etn1JvTU5m9e2bfP2FsBN23jium0/GbYwYLoBaCflDRidNg7O2y3xlIcNGD3OfKSublV+CDgd76N7WF8Nen8ym37aW+1ahwLs78O/MRjdWhbbgdpO0tvW07ZgdPsgCpGyqNqTi9Ws+64YDRNjwoqJCAibSa+4irxmY522SIYZhtEiorCUdbr3m/fUBshSUJj5mrgtvChE97LIqiRQlIjPTwuzUu1J3Ir2ThauDbEZn07oGQZ0FnKBfaDAgs4/pYEqpizCVUxE3DXu1ef+nrHzeNxLnkOpDrs7rN4kHLj3C/me5zoaspRHgv0txpeiyAa0b4UceNIfYEt7zowSL6FZ8anDGBrnSU6omMhVMkUCjb8ldlQCy4qLFdzvfpRz9TnKYNzD/kbjNyDreQBGi5FcimBc/dz07mOz0O553+/DZLpfb8xZwLtKqZnRAR0SZIYpq00nsXSjPJqB7DkasO6set8VLmH8HaPZ8tpMm1hhMjNVEyTnmDthDwMKy22kzMtSbH4O0+izYcy1f/p2XAbK9ymZWfQWrOLrXpW5vtzq7iVbXpJVGRyrzFfXCW0jwEu/SnYKNPe4aNe4EisRZQPofa9CEnLdGG/jmTgvGwXwoe3AhdixAldJxnk8gO/cbOTWzxhhgNKA/jEM3nn7bc16BoRVXGSejzkhd9/7boy9GE6K1XvfWLjHgQvP7woHWQEAjnZheKxLa+301FE1r4qyW0cAov6SzWKM1uYgm3k2qzaiWkbOCohVtsj9K+YxbMskdtk0Zxz1wbrEjJELz6k49QAk46Aahvcl7HhmhdFkgxaGIsFjsvj11VzO+eSHww6J9QPg/WOMVIxsYkIZvVjPOZ4RWBSTNXJvs1aNgNvZ2Bh/BoF+W/82ulPjzhydqN9YMOzayennMG0ALA+F8ZmyPBKGSp9Ym+nPxMuK9TIfxcoGYHLHzmlGQOk8CxDy+403vqPGwt+eAxAZN/cTv/vLH/vYzqdTFF15JWPkWfrv3uaDoWDsjSUwShcZ5zMDSPTjyiQsVQmofFff5/vWda2z6BHf/0EOQ/FdZALjpIGzpCiJib1WO1b+uWUMdrgUZrRIhuwRtf4SQzrrupi33L+NztYh7S2jr5ogiZlZa0qcd8XfBtz1vhCDM8tUPc0rDl6dck591rtySgPMhYScHRBpnoFOMvdYGN7xNpC7vZKDXSXm1HzH2L07bPWjkR96y+EXF150SScvpb/GF9PrEAt1ouUeG6P2pKViQMAoY/fExG9i11V24aovUF6u+gaj5lcbyAjQqZ1c/n4ydq5MTW5VFnx+X2KS62QllQQin9awU5dqfUUWhaNpn8MezO9TOTSDvD906NGda8UBJ+zkkisOBoRG11ZiRMB3sAMyZj8YrX1nxYxWkinGdx876prRs8f67FgAs+67PIzjpZv7jNzvgrS1H21ZxgFyo3+q8xswWixm5Gg/GC19HjA68du1v6wwxSGl6l6rT/O77w0O2gOP82n/BAW7/3slkrZ9mj5vweiMV7OubbQNGGXcq8RQJScRgwGjVcUjbPaQTQ1y57n//8DoML/aWQlM3a3eAPeAZD/kWBO9HY4Bo0DOXLsFo1wahNgi2sbeTbb1gAiCS9m5x4C1iRktS3vFirq3BWUALX7ueeDiUDa3DyXZ4M6ciW2BXZbab5SszzATFhHWiNu0XCVZvDZ4UW+llJZ7dYCfxbMVBONTzKA4uQWumlE8oTYbzKh+Uko+r1qpaedk2HuPEvB+1S6McqoYo9zD8xUR1+855pEl2exds2zASy+gtm7GTT/M3xlhhDyfO6CU5zruktLvMIBWotpEaYtBqqzkgJthavT3xwlPGMBonvW5GOt1ZrtSHjUOEdNis5WRWuyl6zGi2lfxVmnviQFkc7+2qNpyBHq9nNG+a62lLePSn2NTZ0O1aMiQBKZ57cZ9lZXfcbiY6QKVeU4xnWmf5zmuc+IVyYcwiG3//O7zXVnoEKbdjcu9m/FukDXtHFYZM2r8Tlz3Fc/VLG+voYmnM48jP5Jhak4lEGUsO6avw1kGhGqDZ7NSvaY0GAVRJ/OsmOkBy+7DSOtTecKip01kzjrQ/vPDUNkUyWy57wMsXQdw1QlO0Qa+q95sMd5CWvIcDJ/i7ANcGHfa+Y1vfL3adXWAzIspraYAt3U5m6MyIROvPSwMnSD214bm/sUgrXha/dL3OS1ownrcb5gFzyPPwNMPU8zda5Li1C605oblsnFX8fvF5ANpQI9nYK/uSXZ7HZ2ZdahdYvFsptoDwJgrfR15PZC4PWOgLfc/+ECMnZeLJXrk8MMlF5fGJe6nDV1cpHHzfO3jnXFyTsvjK8Wg3Xb7rcU4cX1iWIFfSSDCOMTinRSjmVwAqhVOETmnxy5ImyXI3JsjHM2dexuPw2He6phjuiRgUJ1OrCvgSg6wWcayTqMLU6rv2ONdJi/9Zij4p13XXnt9yQ7wiuH0HjnBnnme2FAxjsopDbBxf2uhYj0Xwy7ZhsxJbDQu9J97XnHlZQWAmp3sQvDkUdjHrNcCR5lTz8Dg6p8qDFzsZFAIRsUlZ972DMdeZ45H9lKkuxmpdlOPF2TCBAogrHlpndwx5ifGU4W5PWWRFM/GLV4xplnnP871LyXB44pknB9O7KbxMVeMvvPDAna1lNMqWW507IRHKAdW1SiiB6sm7qriQOYA/5uyZ9mYubmddY8ZLeNrgQIGWLVZSbwVlw5EW0/WdBlmGUOlA4Fax4jqlwSy0j8FovqkqCpbldhb60KCGEPgSObcPEmUNM+PK9OUsT6Sn150jFJXpS/T0icCPs2hYvvuM3HpX/ny3Sncf0uROwdiSJyQ8XghbLSYUXpvGEixpaXf1j48jFpdcwxmtOZ0vb/9OYbGfF43zWswybEwylyzH+sUoF0M6Txj9qq5fzjHBT57HwROCziin8hfxrwwReaq99+uErRlRuf5+38eC3tN/6Y95Huua3B+9JGfu+1cIJwn9GhA3oRHxRcDmbxKSZQDRu05YkbLAI8xWUz1Mgrcp//ejxu7F7vX/Zswo2JGu2N7k9YT968PRmuwF52+f+Itzqn1NsxoNTYW6XZgKZwqdbEUAsFu5i20sRIu+X0sEu2diX4pit+xaRIN3vOed+18OjXaCMAVKaYsgN5GIk5L7baydBdj50SM1LSqLF3sqAmizIYREjNKuCj1NTK7zy938AopoLS0XZFYbQZGfWZBTpzVFlhQUBaqMh/TB58Do76nKPkouwafHR9LlgqUrKy8qcv5ErYnyvWkbFzGSQxcgaoFniVOud8kZulTn7oSa50LO+vHe8aslVuzmDPGA6JZTsZIlmTFqi4275RVlHrc63slnXpRKJ0zFrn+NCNZSdBtkVWNThbYKo20NiWW44BoljnGsBRtwidGjga0DUNa47nOqhcLWcZElJnvcxsNC19sZJRjMZkA8+r7VqmJQ9yCwjGMKlZrWazaM/1+JYkZHS6RwsC551nJkm/52Tu9S7/3Egky5hjSKAHjCkA1g93GkTb5vntqv5O9jB3X9DACPldyawycSRS0yWtjldsSJ5k1SBbL9Rww2tm4T3V838qCb5Y89UvDsPndeE87bJbYjUq8yAaEFQNQOkHqYNWkfCblbMq7EeOCfM2RmUrMfOELX6j2ADxAk9fBK69eDNaPCxzv9b+Bu/e2WfbeG32hHfqs/8+GHfJc67yyvAO22rjrE6Hco0qmpV+uARYxesa6zs7OeuRaFHfeGf3xdmTNNHvdtW2N1/MpAVdsc+TJ+FjD7vO+979vt9TUhJVgxqx/MbADCoFN4PsrOeoRiwjsed4HPvjTNZ+AZoUjrWxn7j79uu76m3YePPxQtR1ofDYu+irin34AoaemrZKnfN6ltjqGdTdGPMaZuQCYq9RXyvdoH0BdiWhhK8eLQ9b8LovbGJovxfMBT20Dln2u3VzmYmHvzXwOeTBl7sooW5uwNgG9GHOsrXAcwPjB+x+omN+LL76w9VBezZD1SUXnJEbNnJPlqXs6hxlUbGKVOvtxyYE1Rh6nML978bbU+l4bo+yCAsgA2XKX1qa8wsWa7dk7nEQMuUoC9EiFgyzvy7PPPl+hNWLdTxS6FD17YU5RYrzRPe4JGJ+ZmGgZ+ycHtBrr8Yxo2/RRvWBgtBizsJlFTmT+ycotqbjAWK19WDz7OtntwmTJa5f1zNAFKs2rqhz6UHHomFvlk7KvYdaV3FLsnq7hWSpmNPs1Ax2T53vG78qrUmt2nTD2dIxKMiURzE9VU6w/MdfGyXMQFBL6KmEy4UUV4hGQbb+3PoSCqXX7jptvze+Jez4z4S4pEQSMHhcPJQEYUKZ02RgJxRau+tNT/WVtwkeBygE8w4L+WcTZ7Gdzn/k58z7ytwWrtR8sMDogdAv8/C4WvPazdejMeFoHjO4+ZxE0ZNX3JnF4i4EKxBb26pfrxmjy93y+3ack6G2B9rjr5x5bzNT33AOr/ewm2apmLOIp6+PCHABCr8BHEzN6lsMTVpt8r46ALiC81979ba8xHYZ7NWj6cKxrd5nRLQs+jexBPtoy2T9gogpqc1xgtIBpxSg0CzbJPvPw3UasOpQDdrCVFMts9LMZzIaA4ZkX4TeZ7V7ZqeM933XrLbUIfvs3f3PnZz/8oWIGxd441YTyxATMJu4+4ktlB4sllIwzwKRc9FjEWJCUw7C5zooeYErpTjKJuCLK54JsnhSv9ycgfI7pnD5WrcgoP8rJBjdjpT0vZRPtwP8Ghp6vTRjZBkLrrNtokWZsm5kUq1RZvlHeNkBgdAvSBvR5r0MecupKNlpj4nvHJfu8mMRlYam/umudLtA/c16MZ8B8geco0mIzVpbpAG5Frr0mMB2T5zqbWJ1ytMbRWJTrNG7HYXs9p+PUKi+o2ic2y3iQpXp+xqUWs3nbyMQsal80jjYMbVKTb9yHDaY7ttO5dR1aEia+an02MJ2+99inHRnAXRZlfd6WZZt8U6OV+19/htkUDqJ95kN7xx0z8uQEkgL/2WjKtb7Ww7DMHqFP2LFeS8s4XAWVx+XvPGjPHQDabPqSodz3lQUyjYl2AKPG3pgAt3VYhNqg5myxlBNmMqCiSnrYNtIez6njMcPeFQMa8IZ9VIdQO4DwyVbnSsU8AiGV5CLuMGNYrt5s0tpzXn73PPNuUy12MWB24jO1y/MqqSfjOetOm6zVJ3NMpOcfuKAz4jvBp4/hBXCL7c0zrzl4dd0D62SMeEiAB4ko7i/Ws4yIMHjYOwXEzVllCAvvWBs9Bsz99Qnr6SxxANu9PRNA9fn1SWwxPu4BOAAe3ndcKZCHFbVeL7v8kjIigUJ/q89Y8pb1jmk7OcwooEBWgdEXw9xqy9UFFLluTytj3Nnsssi1p9zi0QfG4smACn0wRqNT65jVbDje85nxmMQ6cmX+zBF9LItfYhWWzHvkCDPrO977Tp5JjgDGAp35/oSIAMWqFfje00802L8wxdm9zFUz7wmJ4G6vpJyA0bWpM9bNh2fT646hHANnKh4AibK6VUowPubD2DUQXjGHy9gVxlAl9RRoj9wMALaMyfXoTO93CZs+hU1YxRjKVjx21zp5VVhElU3qkkUYzCEvem2dWv0WU40A4TkbsA1k6kOFWaVNnu8UwPIMRg+Y5yvDtnZSbI6UDVCd9SbBqapc5L5OcOOirzCTA11EH/PmFXVUSZxvRp+LC78obn7zYU9yncozwKhseyB1QmSEFZFh1QuMCebePPF6WH8Olpl91Pp+NiSK+wGj9ArwaP3+4Af3l1yryPCud99Retw4nXP+RQGi8XAl/Mz4Db6YOtDDUL+atm2ZxlbaR8ePboHcFqDNtYMlZm/3/gDXuWb0/Pb+2+eQm+nvFtDO89gKvR+1xw8zWvdMYuzo8gKVGbsKE0qYSOnaTNwA4enHMJb7Qee0bftz+iFm9OixaYZz7jVtnj1swOge9ugKEsimwgeM8zCjsulfRxb9mOfhvIqNrvlYY+ixgxO3wHLGbvfnPuZ0O4b7v1dgtNH+sd30x0Kw20HhJqiO5etb4dhOaIPGvcL3PpuYUb+PcqDM94NYn1Vx3Fw3ClN7HcdHuZ+TuJXf+Ef/aOffyrnINp9/9vu/t/OX//JfrpgaFqbkAArEArMQx+37KiBW1q4cgb2scwu92KjEbFGszTrK3m6QN4tHO3tsehK5cSbpyuIdN7U2+g5F4GUx+3sYtQE/iuEaJ5nXI8wNLLogOuXW89TPlX1fyiFgVJudBV5xuZtzlUvJLsabwujx62xM96wY2pzOMsxgz0tbStrbiVl9Uoc2FUhfdU09t8IvApa2oHpKpwwYxX74bmf4Jzs232+ladNVrBz47AWk/3sMQm8mxn3cxaVcAiZbYTVrOPPQrGHfuxbeChsRQzgMexlJC4uGVKlsIwYJZbwLLhfjvavccB/L+ixLuADw3qkZw6yoG9pgrsGz/ju5BSidTch99NurzmjO/QBhP6c+qbb3vJ/YSQ5rnucEDa6xSaKquMYVCzryZKzcw5ox3konzfz5zIlNmDGyQG5nbU4crPetQ8/2nr5gRn6YRAS/T1a9djGoLl3HmwIb5VZN4pzrABUA61txEfu+55A32dXlxs08+ok5rfW8ykvpO9kDCLhkvarwPoZqAZ1ZhzwS5yRBplzHLzxbbSPb/vmdgQsQVnxbNnEga9YvdyhmEWNehpUqDjEsS/YDqBkZ6ieO7ACbwNSRMMATP4r5fDWb/7jIza82OU1KXK4+V7wgpjlGEXf5NSnhZFwBDvVGJaQBJoBWeVvyXED3xhQ7Nw6vZpyK1Y4bF5hXxF0br0ifeHw+//kv1Dha/+55dkrz6KPi+PSdk+i0fQxkDKzna8/BuF+1cdhjmw7ZMB9kwLhhtzCjDUwbuGK91BX1c0pDmZtJMCN7s2aVCiIHGFG6jZvZ+GmbEB3fcx67V3lIAtzGWPAZGZD4w1jQb3qkYk7tFTF0gf4vfOFzFb8I5GtTx/i+1AZXjCXjg/Hz2cVxI5PDIjTo/3Xc7uxPxkLIU+mnHKYgBt14Dmv3QOZG/9SXZKCdmgQ8JyRlInev6VCZMPUxFDDAXY2imUNt0U+Jh8bg1VzrRf/X2o2+0z5lnOhYWekvBpRyf5sDyVDa8kzAYoHugIKej6sXWdK69KUYNRW25cTDyOXZiSGlBzxzGFghB0oYnpj31b+sMIf06r7E5x5O/VLj+7HEBJfeyn5K/rXPPDA+lA57LBUR3PelgMcyeLMlWo933fXl6jeZJStiVk+OYXP8STkkJmMDjCrDpg+tx5sx3jXa1yEib5GMvcsGbpnDwSW7QDFvjBdtP47Z6vQtnpnfB+wxJLzm7/2gVx3a2adr315u+gGjI1fCDOmSOQQII1z77WZvmXtv39sC1G2/GgsAtXvMpL+3iUz9d1+3BaNzz2ZNO7QD+25OJXJ2CbEYPcgg84XwiCwPcG9A2d7pt0p0n+ceK4FpPwidMf+JmNEZoO1D5ss/MREGcrGKkLVODS2s4bPxzoa3nfQBSe49m2u5IxdjU/GI2LAasM7ILiAQZpGS6jI0iYmKkv693/udiheljB859GAthqezaWjLDTdeV4v7UE7B8BwLqtwY2l4gueM8ZsK45z3HQpqX7wNFFou2FPjkpgA6A/4K5KyA52EYxe0Ue5NFPGCMosN8THzb1jIyr8bLvYYdpLgYCTYjm8IWjE72t3EwHlXAm1s3boACh8uiG3AyANC8VhWCxCEB7yxq34RyO7cAACAASURBVBNDWm3P4jPWfrcpUmjtPu5YK9bSAAebqFM/it5fJ0uN/ABjXgNGbdDa6ruTbVu1RIuR7bjULmHTTKY5GobF+AlXqIUd5mAWUbOM7Y6z5GpziQKVZLV9NWvbzITj/MY6c70EJ20cZVMurJKLvWoP3aejDx8oq9fJSmu8pprC1BsdgN6gHIvS7cSgFPBOTGApncW8dh+5F3rchiEg49o2hyhMu2qDCJA9J6VkAAhzOoaTz8ztgLxi6NJeoGTKlznbuxLeIsfmpDYU1REix5XNvf5Wg9P9gAKx12ormsepRTnxqY4CrU0lBgY3rE0PiDktsWiVeBZQ5efp6Q8gIIuaXDkhxnx33HUnH3m+IyAxcADGeCtmsyLvYrq169rrws6koP0wNKdEH4x71/2BH218ImNU62MxFGfHfYkdVL2gE0l6DAg6A1eCl3hqzyj5zzxqI2NMmMIN115X7z8Vtzn2ERvkZS7eddvtuWcD/UeT2OH1yioFdXMArHVlfCQuKe0EVD4Yt/24tsuYSLiHe34jJYEwpNz67n0gGeTG45ab31HP/+QnP1mlmQBv84j5dv0Tjx9pBrvWVJex0u7ncwiB8TBGDAasm365l3UJ2PgOmenqES8XUC52ZOkF+oi+qfqbKcsGcHNLu4dXGRTK1mUe6RfF+a+/9pqaW1n1D6YmtBd5IMPurTh8xQ1Hjnyf8fDHf/zHOVnp7cW46r92Tzu1/7rr314M4eEcYXnNddeue3ZMMF1L/k9NMfYCZzE4Ki8hJZeME6O9gMqUZFvg4NmU+JrSVxhRoLb2tXXIyA/uf7D6wbPxBrY8WeoKy88Gz7hxfZ1YEybQupEc9P3v/6D6QQ8UuZL1Xq72Ihbijl9uXHNL5i5KzsORAM6nxWLGCyHmszxJkdNiIrO/1VhH4ZiHW255R61LzCaj3OlQ5sv6ek693pSIcl/F87Xv3LjTH4s3o/RNsWtvVr8cluKgGCeKOdL2l3JwjGQuCVgY+koKzfp1whT5vTcxpkCyxC3jfEZiCydGvOQpYPXEJGVdcunlfcDICTmFKvG0x5v76GKv2ldUJkh7h0w4Pnq9vD/HSMwZPOLnnwVGBxAdC/xs7zHXactgnN7TN/vI2t8H38z+MjGtuxhnJTD5fN6rfSf7cofbdem/SXTdAryjnrfa0ntP45Mt/pr3hhfd9qGv7bbP++NF9HfvdU3qAKMTfkSOhCypfy1m1GELZ57Vh1Y4Rnbbjil6P/VhZzz2/9SM/SD76Pts3Pz7E5j2bnbsLKntjWug3gKMmohhKmwyYyHM4AKj3hvXm98t0qn/ONeLFXWvKmeRnxjPcm9kgZ2beBWnuPzhH/6LnV9M3TP12Y6LcrOoHN+HeeBq0eaHDj1cynyST4BRmdTcA9z0JqaYoDBcFsEATgqwk39e67PHs2AohWn76+tkg2090FJeaxFx+U38n/tgPrxm0c19CoekPQS2LOAFeIGwjj3tjMkJQBYjOgwNpT4JU8CANgKjxrYA2mJxCwQFlBXrmSxqm5XyKCOUNeZRYpgsm1KVXslY9ibZ7IBjHccdWvUhA0YrFivM0sSOuc/ExBS7gMlcsVmumQzfshJbpVb79W+qCgw4K9BX7vFV3mN+ZjlP2EQZBVFmKhEoPeXlmR3e0E9oRmyS0FrKLajq+yb5bq6dor7DCO8FbPc5xd5XIcH9S75XjBOjgRyTURB5DLQa2zRl3O82wVIWkRTjOwyBzWFkQ9umBAyDqZjwVD8oNxuWJZsUsCCjftgi38FEDcPapzXtVP1Z8181E1nCAfXaOez/hA8Ab76r/Z7Na+Aa4JZbjjtukjDI1cGwa4CQKAKbFPeqWpHiRMvwOLOPPdXfel7aWvUsszEBSDJ9hxUkTwOkL0gWPhZvKimUTC1j13OVPjuj7n1yMZ7AKHD1RLKV9cWzAdkLEsvt/sAopTrG3o8SO2dtY52UQauTacQXBxSReUkrdMVVuaf+PxCmyNrEJpFTjBzgBFhi+PSbDFeISMYBM/bVxIeO10UdRu26MAYBj42x5MZV+so43B/PjZf3uNsvufiyAL4rdw491Oyu8QQAX14u2YNXXhUg8K3SlxhaZaR8fjDfwdSKe505M4/Gw9yfEk+IfpmDqXpwfwz4OUrWWHUsasdoOx52DMVdL1XmgnwUk7KOW5awU3KVV4Eghgf5iVyoX/neO969I97xucTUC5XQT8/HaJZnJ4cmlMcmyUxeGEBM8h3vfk8ZUK4BsrWhDzMI6Dn3rJ1vp4pKMf6pt2qeAKhJNnQfYLQMkIDuYv2zyer/gNGTVmk3Rj+5F7vv3hObbb0VY5u1S/8fzolD5INn421Zhxi/H+fDivPPdWJKrUV1S/X/0AMPFgj9xjfuKSOtWN9VxknIhmoAdMnLyyOnrdbp5VdesfPwo4+k/m235/wUn6+EqhUDLyxGezHzft500w013wVGMw7AslOjTgsbaX3cfOvtRbrQF9pwiv0je5P6y8oDqn/pfHtrWTLT/xUP4zVhW9/3U++tuXo0CXrk0hqrUI3IqxPlvpSST+QXM1oyk/VT4Wh5kY8jMcZezNg7Ce1tGes3U2/0xHgdLwzr7pjTCTeim41f6/qEa2h/+rH/OND9oKt0aMZryxrOe3t6v/eE7TWzL8z+uB+Qjv7snSKvTXb9lq0cD9xgnMmm95VZD+4NjLY3sEMC9594uO3DtGVIky2Y/on+bwDz0Z91n4dk2YL2/r1Jnanvag+E15zIJ+4XGEXUnHZ6VwU6Lvv7jKefA0bfihndHbdM4P5x34LRuc57xzmbvm9+dOzBPORYKHYLLKd4PcGvRbvAgM5uaxUe9R0TtTbyZqt6ARLyqfM2MUQW67jnbALc8xST1/lhbWy8R3IO9g3XXxtQ+oc7URE1yJSNoP3HAqjck2IrSyWbfTFIAEQpz1wfoEdRjVvSdbXwo2w8098vxDIEZimGAQ/lDlzKc8DaruUTC7iskdzc923gtRkH1Pq+zauUXyz2FuQu/zMssfdsnhhZSkYWdjOzq2TSBowWa7EyWAkJZTzurnYh7MV6/DjzXG6r9M+Yn5w+FJhkdaeNw+LKmjQeFEy53KJkzMO4uMxnuf7Sbv0wFgVoNu6HXnTdXp8NSzs/C1jnu8rUDGB33KR2DIOq7cWQc6fnWmCzZbLBWSnWYqnFaIZZDrzrWNMGx+P2qQXRgc3lmirllD/7ug4qH/nV7mGStzGj/dx+fv8eUJqfFcYRcGOzFOtk8zQnMoLLuAp7pO36xa/WyrpjeCdhZfro58T2GX9MyrgI/awkNW0V6hDDS+LESZnv+f64omd+ZrFfHuUPHE3Gb2Xbcj9GHmf9UTqnBdxhuhgkIzs+f3ltNmorurc2+nwYMtUszolL9qqAIcAIyK7vp+/GsoFJdEyUOhB47tkd4wZsUYKA5WwAwALXXsU2rkSlkaGtLGmvhCPt5Vq1TqYg+6kBXb5LFioePaC0PAx1dnvitaMHAMUXY9ySkzq+Nhu9E2eezOll5O76G2+QVleA88kwVJJCMOvFgkaGsKLcxww6iTFjuBrjO5Pgo63agOFSGN09rTc660M/8+EVv/pGHVEqhrSqXGQDkED0sV/+ldI5T+VYSeP96MPJiM4xmLL2b7/9ncWMadd7P/C+Yg39jWFVN5MROTJ0dUCrcf/uD76/6yY2Jq49PclMAL/X6NgxfqbMHqaMLJMB4+te1pvfHcSAwav5y1yUUZh1UPMS64SufPC++6s9P/2+n6rPD93f4VKXhJWuoyPXJnflZVk7mCOscGTzKym/B8QBnnXgQWTLfQvoRicBQM8889TOd3L8rJCI8QyckXqb2jqGqLAGcvhiPEH6qLrAC2kvsKsf21I8k9jUzGV74DzDmGBGjfeLSXit2PysXwlMmEdJsKVPCnR0Ehbt4LqHQ4JoW3kWUv2g2hU589NaVfrJ54cPP1TyMTqoTgULiHvwodTYzZo/J4xuAdnIrPs/FqBaYCXtOCFrQBmmYqqzxAqUJ2sdIaJOqb3vAx/62Rq373//vt0jksXVA+NPZ39UGlDyLNm79dabd/6X//l/yjGz79155823pFzT+SWrXO5id4Vv3Hvvd3Y++MEPBox+OfN0SR2NWiEI0XnWsbAR8/7QQw+WV+fiJHkpeh/TO2EDqVd71dvr3HMNbkN4ebiWftevIjdWUfctQNv+PuO+BWL7ia9jgdXR4ftB7OCdYUYHxLmuQOguGdKadcDyW4HRaReSqN30K+FpkSQY4G0b3gpUT7u2eKzmf+Gt/WDaPuU1TO4wo94bML0FqhMzekUMUeFJSoLxgmJGy1OL1bbrrr1vwOiQK/PZ7DczL/uPA90C6+136r7/+J/8xk+A0b5o73iu3RvvNmSPNh7GSzbWsFlujPWyOCiTrYUwDdgyo8OomdBt1neBoOXu9ztLmvvdZtV/n1GLB4tx3dUHiz0ARimvm268vjZK2Z5zUkopgnXiDkv0VEompQsElHfZno71HLbLRFr4hAgopDRMDHA7AFMAc/d3LI1VlD3CUKA1TOgweL4DjFKC3FXu6+QX7dIXCt79bWZATIO8UwsEs2Ba4HqcCTVhKnYiygrIajfmSsRZdQcHZA1TuHBYA1AM6rIqgf5OcOoToWxuwyKVWyGbhrFxjc8n9kkQpmdMkscs1onrS1DWrvux2MIF9PRdxivQTFb02/y+klI5E784AGuATy2eXWlvJmPq17pfF6kmt604CuzVmLSLvsBOxaR1fNoofmMwwGusUc/UDpmrexb7xHNy5TewZeG67sILL+5415c7651MeD4WdSo0iNNzFvFraScwWu7rZZxsAei0oWQv7t1yz+Ve2j/tVlIHYH9BGMjaxIyvtvhpI/R9wBjwEDtKbm20ZF1b/QRG52WzejVs38S2jYz7+5kwPuVmz+Y57HbVt0ybMCY/jjxZb9/PGdue71QtL8zZJAJW0lrmojLYzz1Q6/SRR1PYPO3Hak9snk0MA+N9fbAuyOvoiWGBMZIAguedHWt+ZF15NPcao6bcrgEfZVxGqQpXcAKb+z+dLHlzdWYUsLqQTgyz3rCqgO2RuCy/kxg6pXxUHjgz/fd69snEY4b1OT8JQ64F6oAi+g67CACcuVzdTyU5hbFUp2gtZg/Qtbk/8sjhOtmmXMcZy7uSsAOcnnfuBQ0Ul9tPjC0ZPy/PA3rvDwijX9//gZ/e+cJdXywQbfz/5JOfqnAKclLGYuAK8CskgRya8zlbHMC4Knqz60u+WPcdg4cc6b9SV+P2Np4YXTLFsFHmqkKR0q95HjBWdQmTlGSePp32ANm3vfOWOqIYw8abwjgo1jj9EwfNaPc94STa80zmnNwC6cbUOJuvKuu0iveTO+FQmOHRN/TfAGt9wYxWYmmu8wwJhaXPV7iULPX57oRJ+dvhI74HjNY4hDSQdyDppk5WynzSK8dlPb+8OdVJOIp2vhklo99HcmyteTVmxk6b6pjF6M0Bo67/QYwFctohIQ1sZap/6Stfre+dvCo8YEbpg/sy/2WEY2jT3gsuTMWHzJV6lhXiFA+NAyAwjvcl3OW9P/3BkttHs96GYdYuMa+/93/+/s4HUjYL0yz+9r05Se33fvd3Y0jlFKYYPsAnGfJP+AT5+u53v1+eRwmK+nRZaojW/rHqyWLuGZNAi3G9KKEKMuhPzRn1L4URPXjN9XU6lJj+Yehmry28sTzk+2NGd8HdYgQHLO4RBHtwaBdALhA1390DVHus3RbMucMWqB0FfveB0dmRZo9gpAzgmv3L/ZBjxqH2KF6e8tTtHQc6On8LRvcTeNs+Tt/2KMQ9l3y3d48tHsJv2rUF2DNayERyA4xKfJOrgjE/J3powOi0sdsxzGvfYf/4747nvgncD6qPmr+P//avJ4PfzfcGsR96NBidRu9HtpSdFzDqVexj7qdjFrOSE7U4F+iZhg8YNVAD1tqVuherV65LVP0CO+6j3tkoPrEsBF4SwPF5PgV5UWJ1KI074hbyfVn0NqxyFWKCVj1IzKjA7SNHcorFiuOYTbOY08U0FiBermLfn81+WMyJN30jIKdct87pTXuHCa1C4BUT1Ity4kXPT6kE16jzZkK4STxnCj8Ps6dkRCcSdUZvhffkNQlMxmfap80nrgDqYWi3bohijIWoL7d9uT3Xot6eAV9HSsY95DVJCQL2bfp1j/ybUAWYbF71rFU6a+SA+3aAHVAxsYYFWNQgzbhMeSfKWM28eUbPQ4//WHM257H2yFmxGzUekRMFqhP7ylXnenPX8ZDJjl3tMoYMBwlD2F5zUrFrK153FtUoEkcvek8Jr/6uTOdmm0tZyMTPpFx4wcUNgBLLOFay+R12sxSCIs/ZPHrspthz/xzZL+N7zUkz4c30kjNzgf2dzfOFsBFvRj4AHHI1YMMmCPgBn9oCFAB45W1YzJNxKbcrALaMQNdRmvrGVQss+Y4+c/dVn9P+YcJd/2hOXAIerkoN0qqv+fDhjlOMq88aeeXVl2qcgIhax9nA5wQZhuTpzkBezP3oBhs39s9zpgQVfaIt+gVMuZcYcdc4nx0ABKaACJ+RHZnFc7yf9e514ts6wUw1jZMT7/dKgARZvDjAiuHoxDCyglk9Le0X8/lwkoCM+ckZY2EY2vvDMJVc4ZfneNQfpCA4tlTbAKUvfPHOXdYY60QfY1T7ZJwDBQawXtgyMiHm85WAHeCE+1M9zRNPOKXrksYNbK7EkOqXagUPJ2QAYcQIufSyS2ocZJKTN8ypNebEtzFiWn+eXGOEUdR/hhG9eNPNN1U7xgMyP41fnUgVz8/ErLo/AAIg0qvv/qk7etNO/8io+fH9IiCyn2CknTzEQ6XkFzD6vcQYXnb5pVUE/xTx4WHHTkxbgWnf++Y9d5cxcFtYRO0CQoGhiWvGhGPNAXHy845UUdG+CSsR9mB+eNC05ZTojzLmrd/MK2OrKlcgD5i2eb/Wepb17EP6ZP474fWVAqOHwlwaPycskWuMaHkTw2xVvP2KCQfGvYDqCjvKSX/aZjzE4lXSYMYfiPH+SdHrZFw2fSWK8Dis8B6s4L3f+W4dywm81vpLk80fo48+4M427h0uFSIl37bulXxTqFw1hO9HPrjpycGTTz69a6iW9ymxvn//7//9nb/5N/9Guec//alPliEpnOG+xPZ+MMaOUmTijd3XCWsqY1ijSjsB88bl2pQgs+/ecFOz/Dwk+uqQBnJ91dXXFBN68eVX7jzzfEJTrri6jrw9boUBUXktb51AzEgpl/0CVXu7TP82eML6349J5nM/Z6/bf80QZ3PtgM+57/bvefZR780Jkgv/DBjl4pxnbXEPN30TCp0QB4yWvhPMtdjNec60YQuat/0/Cku9xXcHjM4YzDiNbpw2zt7Dy0b+L8taqioMSi/mf+cfaJLFPrMF5Xs5Fd2ytwKj07+jgewemVnesvUqZnTA6HYw9rvpB6VvB8r1A0anDuVMMuXU2e6d3TlIfho9CUwDLJop60zDochda/McYEfZP5bFYKAxhidnMfzge98hcqXEJQsZuEeTnKGkk8QCC8RCskE3M9ZZ2o6JowROOiVKPnfwnoVQVssCz/o3rmAL0eY9Z16Pa7PjAIUaNGvFE0xZuFclIEXpURYSCtx7MoOn9I8i7V6A9bASNnnfb1CiFqo4n2Hz5gz1dULUAsidZBQmd5VGmUXmmcMUFNBZ7dXWGo8F/ufYzQLGqxCzsdSHYvzSD8p5GNaZK5b69hlTKLwUZybZBtCJEHE5Zrzbdapv+hPGNZux0i52NC76cSeMvNl8vPShZWuPadaHScDRd9/henTdNlt8GGk/K7N80avawIbCzHA1ksFxX+8BzwUG04Y5j3fKp5jnA2G4gSshAMZGIP5snNq81+5VDBmKSF9HzkoxLWZz2D9rb/pWsXkBKhS1DYkb0vUMBsAb2yYG7ZUwstN+7SI7NgxxajaLUaRiR/2uv55BXrq0VscBYcgnLtra0bcCvwGhtellEwZsAQAy8NWvfq36wn1YmcgBGLWZh50shjiDPbJSfc6mDOh+Oqf2tNekE7kaPL7WcYT553QdYwfoauscnDGJbfrmuvNyWoj3Jv5Rxnavlz4CT/ZvrS/jnGcXYAowezrMpmPvnHHfbsIOMFG3UXsr8S7jLG7PmpHZXCE7STxzb1Ux1PoEepQnu/66G6tAuoSoBx+8P3IUl3Lc0OXCjvw/FQZWfGR5HvK8MpCj9I0RBvDhhx+q9SUx5H3vfX/pE8YAJpYMnJGEq4pFDjisygWxAg8mXheIIfPGqmpthoGiC5RY094ZO8AOqDo7iWOM23PiBjb+b8sa9ByAb04OGuO/gWmX4pKMRneZd+V6jPEN77ipPQ5ZRFOFwTyRT2N9991fixv6zLh737fzVGJ5xaE/kdOEMNPiE4UePZ/xArixf8IjyJy5PDdypz/Xpo5tVcqoeNCTA6Yvqn599rOf3bkscZWAe4HEzGtndXed2Ul0BEZLzwcs0mvAHIOLa518KO9VxskiKWbdA2YTlmDNffPeb9W6PrWMshNTkuxAyZUcHMlqXJtj2FYiWZj/StjMIR0dQ3yg5r5q3uZ74+Ug+xMbPcYnxlj2PFB3atztV1/79rretUUIpN0YZvcD2orRjnepQ52Oy7glrCGkjDhACVYP5zSwyxIGcV7aNIdZjM429n/37/29nb/9t/92gdDv5BAF8/bnf+VjO5/4xD/e+dVf/dUYPBfvfDWxoeTgW4l9NZ++/2Rk79LLrkii4QM1f5K7eDQw1hdccFHt/WSaUfX2uPfZABfl+pdejbEXuT45e685Y6SJZSWDxqo8IAPSFgnwZwG2twKQA7iaTDh2icotrtkPSLeYxVzveteQOSvnxaE5Xsa+nmHHXi74AajmjhG0BaP228JPqh0s8mHasku8LFwy95t+bseCm34LtPeuaaOo9vjShV2F563AKGYUFqhycln3gKiQC8cwkzNu+sFqA2DrAfte+0G/edw+f/DhFlDPLQJGP15g9K1eaP6ZzPqZ0Z5Jmu9MR4cRIkyyECfY/M9q8EzwIOeyhtbgFeuVQanMSC4F5TDqXGwsoYSnsAf3frOUkYVvY52THAS+U/Bfz2ZZLvgVtyfRxrMokFJwp3bW/NQjHFfBLpLHPK3M7mIexeoV3b7qngZbtGu/3Sc2rq1LVXxitTtub9/1sqgJYzNnHadpUU7SUtVtXOd/e065e5cFRCDmPsWYZSMwXhjEAgF5FgsZg9PC2GxebfgBSl4lEKs+msVTiyaf+/lcYuAwQ8Ycw0IxNk3/tmqTf54/RanPSUyS8ZG9N3FaxSZnvCuhJe3Bjvue17lhRB4/EqYpCS2AwwmlKCzmjgXz3LGW9HlYu2Hw6pzoDbML/HV8cYcDeBWQT1a962Rtuz9Lf5LjZPoWKyF2NpuSDFjPLAuw2Oc1l4tdlcSAwarNIEw20GYDEGpxqtJNGVb34FIXU2m8MdrFIGeePQvTUgxgLOpX46YqQyX3U7LH3Hc8Uc+tqR6WHhhTHL+OZ80cqAFXDOiUxwmQ1nf39B2JPJUQE9cctg7E6mLundjBTT31Nye5iWfhuTA43HSYS2P+dGIVK8xE/BvZkOgXWayjLgMSJrHIJgLczOYmS7eUV9jjZpp63LxnPri0te2xx1IYPuvAPfVb2yY8w6akjwBnyRCWR9/Sj8pIzjha8xKlzsp9rQ9tBq6UmiH/2q3GKpDsdRpdkrG/ICVuHn7koToOuOp6po3mr4D5YqK5nas8UbwcgEIZm/kHaL0a4Ok7WFFr5rHUHeXWJIcPHn6w1ptyUz98tKsDFNvM4Mr89dGz0TUxLoTLiB99IdntWM2nAo4dCcpYu/32dxUj+/hjjlJuwCoG0zg5oQnTdHHk4GDG8qmcCT4eADrsQJKE/K1UT7mXU2nAuDRAuGDnogsvqRACAIcMV4Z9vmdczevBa65uYJnwinnpt7ZpJ1ew71we2To9oBHji73StnJfR/+RjVci899OgtWtiTk0rkcCNK0D95rY2lfSF6WLLky7hBjc/bWv1/q7wklfmd9mmjt2WYiEfpBp4Vjk48//hT9XbVVNYZLTZj/BEHohS+gDbnlJq0CqsQH26Sz7QpERubJBUL/oAOse2QAcO6xA25xEU565sI6eJSMcg7klIMgnY4TsCAvzGmNClYiJry+9nnZUaNoqL2id1T6DdSSbeYb7WRv2DWt3QsnooWcTV2xNWUfu2y7/71Vd0TpUI72jl86Onq7EvKxX16jzW3VfU+3gv/5v/tudv/rv/Qc74lTv+uIXynD42C/9ws7HP/4bO7+Qkonc8r/3O/80SWg/FRDc9XDPT8IZz4x6lO5j/OkBOpRRc1pAruLp+qje97U5n/688y+sc+lfz5icmZjxNzIfjEHj+mjImjq0YJENc5LehFztgcYBe8Oo7WWNb8HaUezhW4DRLTs6mGOLbeb37c8teC2MIPacsb7mT5WE7QFA8EYRPPGwCRWi58lPGbwLIJec8lKufXrLYu7u1wuj7QdxwsAKvy2c5vq6ZnkwfXZ03+YEpv7ePOs1Ca2Zu7PVEs4c1R4W1n0qWOweUrNWSLV9Zcq7z35ArB01Vmsd7iqT9f608yhm9BP/dI4D3V6+/b2Zr3nYgNG5YqyJAaxubmFwb5bSXokLc48BVXP9bEBbtD3WqUmTlel+YjxrEa6SBMpm2PAwLBIIDq/STTbRX0w5CkXgKc2vf/Ur7RZdZ3pzC5t44KHATupobRmssUo8u1ysESbKuqx9i7isz6asC5QuEAR8VLtXvOKA2YkheikMyhx1WOzgrst7GL8WDOM18XzD8A27NlbNros4z3s6m1EDjXH/9oaHQSwQsdz7Lwd8e7m22M1Y0pTXSyt+kNvA+9qJ3bRotINSBASApspKXsk5FlmNxVIeY8/sWpcLjEiIIdBVkDubyen52+ag9QhS0gAAIABJREFUL5I+TiwQ0C6ZrqaQU4CigKedNuJioaO0m+Hsftjkex5TLityhumW/ad+7OkJxFdKCktgDNRCrY0jbFGxvetIT/2X2dkhA50A1R4B8abq2+bzbA5+Ollr2MSz4zq0MQDtzySxRVkri/nZtF2sllCNl5JYxLWvX6dkbso6TvvOyEInW6WQMqaYiyOZQ/2j5LWFAlc9AKsABFesZpS703MkHTTY7nk+KbGWxbZgqFjBURbaVhtN3NlirKemog1DiRbX2ZgqYS1YzbXaCcRaVxJigCDPr/Jpkp3CBpkT7fPdSXIyTmSiAEOMROvO77KR2zjpxMRherGiql4oNVMJXXmVHHJlZj61cWJf9dNn1o15Bpi0U6yjjYvsSD4je+TB98iC+7wad22xkBkvR+bVIRkZGyWcGDbupRC1wyU6TCMhIZkPoJPrthibXMsTwwXLk2H+FMVXEUCbxNty61doTdqF+XNGN7fql77y5erbtW+/vt212YiMi2oU5QVyZnhAqZhE9RolKile//73f6Da9p3E5FV90oBYYzcnq/H66N9FcfnWyVvr6FPZ+hjHp2NMVmxuZNC8nJP2WmsMMevQmGO2b771troP9s2aqGocAeHtYYmOzOEb46WamG1zgHXzukpt18yP9UEmfU8iYjGUWc9CBxhCPxWgjpW1DulLdW7Feda6jA6xfqbkk3kV++uFyfb8CxMLOUf6Al0Az3dzP5ncYoObRFhlolZMu+/LKi9dnnVZcpG5qj0s62z0PZcpg6MK5Ec6jI1wpZLfzFOx9ZFjfftywDj9dVrku4z3Kv2V9R2juozQ7HejX0s2wlUUM5oT4/T7isu7RNlLL7+wW63EXjQeGTqjPQnZ8xAKK4bPGHqutVjG0Ko7TN/77ith/gH0MQa1TXhE1e9dIQjCIY5bHrNX40Hh7YCYnnrqiZ2rclLhf/l3/u7On/+Lfyns5bU7d3/9qxUC8OEPvj8g8nM7F+Xef/Ev/oWd3/rEx3euzfg75phxdf4FOY0rht2LMSiMlSox2lO5CPEIKGV2UeSYPidjF194WQ6mSChM9OOJCTn5UQA8sCNBxpp+Op6GYuJXDCxZbNKhGckhqai9BoTj6l2FozeQZQvYhiCZPdNlg0G2v2/B1O4etljHXd26GMy5v/dPmBJ9PF6Dk5a3sO45x4mKF6+8hq7wsvW+DhYa7LEFo4Obpn3Ttt3uThzS/uDaDRs67Gj3e2JJe9xKbhzwEKPqNCefKUkWefkRT2X01uQekNUC5atY/yQmTTumfduxrfsvm2H7/n4suHuP3/w/+jjQt3rtryM1CUvTke33tg/BYE2iwxbM7m+UgfIySaV0FzM1E045WKRPrfIeJwZg1AafTVM9NC4mR5YBo5Xtd8NNYSreW1YIZfzZP/1MZy8HHJVLNItbuzCjxUi9vlc/chi3RvQTb9KMYAXlL0U9iRQ2Z2dTdxxoJ0wM02OCGwid2hnyeW6BxuX2pqj00QY+Fsq4kWfxFVOZ67aLcVyKU/PvUM7HbrdqAxxAqpjJLOoC8wE7lOALjqtbirbo9mWx6Cdlh44rEBBXlkVDxgkjxeKnYHibimtsehN+8GaYoDYemokc4LwqWOVax/W1C9F9zs1cGQ/Ky1qt+V3HsRrj56LcmlHcSyZrt1vLh9i/dn90DOs8U1YzV9kVcUedFMZVeIcj/WpuVpKRTbKSOoYVjkKm1Jrl9pNbXcwpAM4djh15MXPQp95Y79WHgFHPfSob6cmr/qtN4ZWwPNx/EuLMs2cXwE8mb8192gUgar86maz/qo+J+Vqu+mHoucM9EwDQ5hMChmwuTwS4mp866i/3d0yo6zrJrgu5A5eAmJ/cOAMqyEFt1ORleQgmGW/Omi8WKffBoFQW8fJIyM6d2r7GC2B1NjoQ574vB1jNZqycGvDXbGPHQUt+uP3223fu+vKXdl3qfX3H5gEE5n/6MWvCuI1eAJYBPrIkYax1RbPIzXZ1WzpeL2uAFZ91jw07I3JcNYvzO1bfWeB9JHGMsKwGCUpAaLGg2WzL8Mv1zkQXfzcAtPRVVcholxdWz5w5CYux9lhYJS5LssIAu/WW26p/xfjLhA64LGBWSWzBWQEh+v3Agx2T+LM/93MlK5/59L+sdbb2v6rf6v3H43L1UlqqKn7YTDBoSzbFhrbcNDC4IIZ66aUYmMMcG6933JLkk3vuqTYKaZJIeTBu/6dTIcC56cPE6Yfv06eMe+Oq/ZVslPnVPmPmfQZhyWRAfMnHze8o3Qv8jhFzaTKvK/ShjBcM6ss7N15/Qxk3ozuq5NyBc5vZX0ZqVSJJf7BugDPArkyVeZmyaw0gu8RSuRfyUiWhQEB+1p6VuRs5sd7NSfUpDFetm+UdGd3yRkrTacO3s7dUEfmVgHdixvnlrF/HPjJWhB4VKIvsafczTzM0UtQ+OsFaPPeclEdKH3lIKpwg6944AmvG+qSsr3L1pj1VWxijmXYzoMuzlnuZHwDSc4SYzL4067vAUfrOuD0n4Sv0Sh0/nH6eErkD+pWeqmoBGR5r6R0pifU3/tZ/uvPX/sP/uDLvJUDdddedmRcnQ2VJpE1/5a/8u4kl/eOd1yNvN7/jxq6Sk6M9L02SEuOnSJusI+tAH4AZpQMdyIH0qVCjZxLKcsONVYXguGTwn5C5dyITV33to5kf83JS9IF9cNj2YUb3PKbrZK1d8HV0Pc3BI1vSawsu5/NhRbee2GEQB9uMDioQlrEdTNJguOVrt670AqPF9C0w6vOpv/1aQhH2J6Fu7zPt8N7s8fPc/YB0+7eQjWrXSvia/tH7094Bo/3Zavf6HF6AVXh0znSgRGSgD3FocqjKmOlT1o3nAqOFR1ZO0YzVdty3Y78Fo97f35f5Xt3nX8WMbsFoKf9lmUwjBsBtG1BKIMpzwOjuAC3LYWtZzIRM5rPPxt1az8g/i/G5lQ0sIabcEenlPd+8uxYGtuLJx58s99Mv/dLH2mVQZ2W/sHNnTiipRR4GqNiZbOptwUkmkeHatPX+ibcRNYXcbp7d0jSmM23Ut2prLNTeLBtQm3if2eA8V+mMOnd7bRLc1hbbuN7FZJXL1pOKyexEC310H20dgO5z3/OTdWuRP5KEEePDFa697tdKqROeBLBr13NRQhNiUOAuQlhM3YrRU1KmgEiUXzEyGadmDru0lYQHFi5FWuB1CecbGKW0n8trgGH1ISBAOy9PsgIl3DVNEycWJqv62rkDdUoJwOLaBlB9QtVYo34Xl7rb9nzX5kEBigfkjgdsfdcm1WENfYpQJRrlP9PoPpIo9GlO/+qkpRW2QPOuuW1256TU1HRM5HMxOBKzl6xToQcNvDuOWTUGhZyxzk8l4asYl8SeUaQYrTeyWZkbSTXWjYD/mV+yJymiwL425b4FpDJ2ZRRw/6VN2CxzoCagebFZ1Sa1sjJVDwB0vAdQFpDPfPAkuJc2TeKcsfHv1DCDxqtAbcZlFITrjHMnQnUc5q48xqgxh8bG9/TfOuNu9zzHLBZzGubHd7ixtYU8+o51+su//Ms7v/nbv1VraWJzGYWuP++8cxr05F+xkmmDdhVgyXs2Yn2RoFNGnrCFvM48OywLN1jGuvqXa05ailTSADk6W6Z85kF8J1b09MgyVtNnjA7f19enVkHwSUoENriSGQFADQBkA8f2WxP67Znuw+XOfQ5cau9HPvpz9feR6CXrCpAHpiUCOtmk5BvrXRn6Z+akqk4WuyHJIubhi3d+aR3X2ScWnR0d534MGxvENVcdrPjKy9OmCvGwzTO210lAwKjxujRu7tLHWSvGjftfjKrkLWDUd1QBILP6ghEd49d6UglAP417JVKFGfOaEkvCExAPp+Qa5YXoXe0/nNqlH/nIRwpgA1T0mEQY4zDeMEYF1++4nq0VfSRH199wbQEwMc+MOzJChpzGZF0yusq4ChoAQH23PQTtrhaiUaFPmb+ao6XnMaNlcOQ948MRQv8AFXVcaNZF65A+upGBWx6hzDu9ZzNWVo3ciNeWsMRNX/HJwk0yDgfijhabiQxhrJWhFwa1witSnssYkFHrmfzX9zIfXuUtoX+iF3wuLEPfyd0NN1xXY0A/mAvZ9h1G0zHfswcXGYHxBYpCSggtOpBjb+nfx3OSWsU+px9lIN5y885/8V/9nZ2/+u//taovyTi4/4Hv7TwYZlt/Tw6D//M//9EcynBfand/J4ll7+w6rXmeWqEpHFoMf5IKqo3Ya8+TEAPNAjn6860c3nD7u+4o5vdHGYtT6Zbc2wSclLXMszRgtPqxGyvaHp9xafMY9f7QqKK26KW35+eMw/Z9sj8u4S3Tud1b5xmj4wc8bcHoTzCTsQJLfy4wWgxsdPTgmgKjwhZjoI0nyDVbMDxt2Lrppy3bNtW+uTBU97qgev/czH9dt8DmANFhXQeM7o1N9u20sataJI7XsZ/InhhYE79f4WXruGqJTIX5yoPYMrefbJz3an6W0T6Yr+dsL1ned+d1VMzofLCL+utBHXM1AzHJH9uJ3yL8uW6OL7Qwtmh4/zN0dBb/XLf9jhIZNq83oni4fridxqK+84ufr01F4WsghlL7pV/4xbof95rYNJa0uKA6UaWYlN6gFRcvQJnB5apuNrFjc0Zwm7Vt97lFX5bv6s9YoRIAWrntBQoPGK17hsavZKY8v9zamQjKYJ7DMpnkLRv0jIdr3MdnszmUu29t0kBKZRNLYMn7GFavXdd0FngxyLG4/XziyJN17xl/FpUXMFrxTsvdjRmtQH2bNhYxQlmgJtYTtqPOI8/zhrkEBN1/NpgZK2OuP8rvmAPuf0pZILd++UzbgXRJI+N2d227TbtEkmebe686ycjCiUiW9Zi5AYJ8t9iEpaFsLvpqTM7J2dHAYM11nlfKu+4ljq/jFMnC9KHi83KNTRVzeWYSR14P08e95ecsNNdzpb153Intwg/Dwbof5SFW+OxlIFDqwLcC8JUkF2WlmLgEGUq3QVvPdwOrtCn3L+Mi46M9AFGBxYy9TOxh583nxL+Oe75c3WF0xzgyZ+ZSIgEFc0FkB7BE33FTWhOzbv20ic5hB8WiA8ppm2eNXHq/lGfGbua+mNCsh2KuxePlp7mpckKpR2nMv5T6kZjSuY9Nd8bcc08J8AYqzCc5AEgwTX6vRJUUEy/5DPiQhMNFXK6vqOWKHcXmZNyUoHmd1yJyfD6gm03dNQXW08ZK8qmSPGHR0z/y8pIM+xUW4nnO9K4zpfO+MeuT0FLUO/ds/ZcdYLHvaikWUEgbtP22uN6N8Ze+eFeNATf8bbfdlhOsHou8dGyd88e5rKse4+FHCiSeHaBpPD//uTsLvA04Oy/v1+lZeR5m1xhUFnmATXkhMof6f26qdGjH8xk3fbgqANF4CmeoAz8yvgDe1+6+p8YCwDbXw9QCEeRtxh+Lqa0PJSu+9WeTAxPHq6RXncyTTezgwSsr099hABhQzK7SVTZjMZPWv/U9ewe5PXBBQlOiGwBfYEbbK8Ep8YbkjauX3vH7z/7cR0rWMdeM7B9lfUrkstfoayUqYWjTvgmDeqPi2SvRocNYwlQ2A9bg+811hj1Z8DmjpWLxo5f9xDB+61v3lC6wjk8Ia8QgtL7fBP6j372GhCDzfcLV68UknxIygkxpr7YjDfw0jtoLjPIOYDFrH10hJ2VQKr0WneJ6pc+qOoXQmgi5tUyefNYn2O152NQdtq8VQCrd/EaY5gtq7dsnPUd9Y+vp/amI8Lf+s/985z/6T/56yYZqNTvHvbHz+YSM3JxKC1zxFR6Tcbrn7q/sXHPw6lrXSr1dnFCN009LzGgMn2ejz8TIahOD59yEkezGwWfNHrr/0M7BsPknJ0b0lBRSfzlydkZi7oHVqtW6mOtJ6JmTjQYITjUTU9l4o0HMlBjagp2RLz+3zOcWeM4+OOBy9NxgnwFM7TVbcZgbtrHezOv4dXhJZf37G9DMnjmYqDyxWc8vhgkf439C/vaDsv1gtO6PJV5k2fTnqPZsYkanTdWH5aafPXHIoi1Q371P9hbjDow69hMYPT77DnnpULXsmZvDZup7YyxU4uteGOfMw4zvfjC6HwtOe+r9j//2ZNP/5A27c6sEwXrggNHtTWYQtoMBOMwgDtCbRTsb+oCjWcjlrsgiHLdcsWLACPfbStgQcG0BUo5PPf1EGNEjlbV36NDhAkrXX3tdNeO+7/+glFi5DLlAl9vQwtRxSQtcWxhSG63XPHfPipDFvXcmvXZW3GKu97MWdwL6R7nN5JYgrhJLk+XcDGBY1AUIx/qySZSbL22fOn/uN8zoxMEZiwGjPqPYlbISD1nxWmFoJ3lJ2yxy3zkrtLtxfSab4bBcNS8RYu05fTEBlLcXZpTlPmAUWHG/p+LGG/ev+4j3qn4HhHv5vRjoPLPcbdkg9Wlih1+NxV0xT9moJh6Uq/iUmt/XajOyWOegBIpYckoLN9Aj4aOTx5zCVYWgk7xTcWpOXsrzh1m0+RuL8B277HyFWIQ/EqhhI5j2FtCOYgSqtgqpwkbCXtoM5lrv2dBrnnMvMaKvZZE6r7wAdrEbzXgU2xdlCyBiC4cNt1Fg3Lj4AUsbQLNrO7vK23cwniX3U5JqgdEXMJ4V59Yglnx4vePGm0oexFLOOGiTMAig1xnYNrI53cu9G5gHiK7jcPWTLBqrWQPDrpoHbfeaZ7Z2aAOn1nJkqo2pxFJmvqwPbSEHd6UIPBYQ8JnkrPpe5s/f5AaoOXEV9fZd4ARwrYLmAQs+d6iA8bEx2wTbKAioYK1jiLJez0koiPUu81y9QyEewLkwDcCg1hc3a4GOnncsjr7OyWkYxh9HSTyXWDbP8h3r4qJs6n7Hrla9VrGqAcQYxDK+0m7jA3BWXNhifBALYkM/85l/WYADg3SZOsjf+fbOQ488vHPlVVd32aps/HfeeWcxaVUZJF4FP8+OvMvgvyDgCEAF2Kx9MdjmTIwXnfBIEqq8XlieCCCCjqE7AEGAl7x/+9vfTamhA/Ud8wPoYgFLF6ffxth6BHqnMkpv7F1v2ZyZ26czR8o/3f7O20peDz1wf2fd5/hK9/R88yyTe4DFxHnr75NHkjGfxChGh+ut60suv6zGWJkZz78/oUhYVgBVm7ww98XSpi8Y8GE6gb1ivtIW333bAhBlgEY2yhtSa6p1gBP0KlwrOqWMQnO2QDdddF7CBYQyiNWUZSzsCXupyLuKLor8j0z5vnZgwO0zmMcTMo+lL1fsL+Bcz02bte/VZJa7b7Pax++yvuPSZXwffvjQzq3vuLkKyAM65lJI2vve/97SR0V2CLtJJ4HSMrS5/dNOoO7ZyIcTnM4NsMTYllcnBpUxf/vVV+38g3/wP+78pX/nV4vx/dY3vxEAevrO5wJGb7zp+p13h83U//cl9veT/88f7lyaagbk5fkXXtm5LOz8KZFN8vhMyA4VIt7znvfsfDl5GlUbNWtkdNHLz7+6c3YK9wOjQOjzGW9u4de5h5Nk+uLL7WnUiQJpafeAsyZjpibo0WCU0bAfYJGPAUNlqA52WTTqyGExfPuYxiaWmuXegsAtg1cCOM8IiCgCgoAN+5q2V5uy6CU5GoMXwuZP8lKRUjBJeVQnx2PvaNMhn+YZA/A8ZwDsLlu7mNFtDOeA0SbTZiw61ODo99ZJhdjmyI9z6TGj5AAYbQ9Wh+lN7Otuyc8V0jSJU1tCctunAaO1Z66+DkO9naf6/a3A6N6XN3WgDPauZXJ0nOl2snpTb0bFayyBrRDMwM7g+MzioOh0foAfpVJMYhZQlSlJmQ2b7D13f6OK3be7+M2d76UeG8V67bXXl4A5W5cbC5M6r9q41nm4lIjFSqmxBMZqGdbS8/v6yXBuy5oAjZAWe5fNoJVXWzDt+k2bVhzkj1/rAPopkcONM4usYr2We8cmre8UIGH1u824FW8X7NYeiqSKhmezAD5OWzGd1tkA2Alz8JPypKxkrQ6Q1r7jV3F8zGiVwlmLj8IGOrlZK3kkrhvtfyLsn+tkw48RUVbbAktjQY7rEkAEJJTX0k9g3H0Uwy5WrWIzEzOUe0iqueLKy3YD4DsGsFktfVCrEig8MYq4gGG+U+dZK6zN9b5OKXLtzE2XW+o4U/LgniAk40IsqE0HI8ZVWi5OLOGSA7Kgbco1ma9hLMfS1/4BnA8moQSzCvyTg1dWkhQ3qvGzWTjvWruuSqbykZTlEU9V8p2NA8uJmRwL2BxrK1eu3xW7Lrcc15fYzGK/zi1WtorpZ1wwaPfkiMmrU1bFPMyG7XvqNz4Tq5ybWZ+0aVzLFdsEjOY1CnhrnZtLsiPLdlxMs5a0oxLcMmZAkrGf2F/jjWESa0uOjWvFkwV47+oJ2Z9qDDIEFrDWbmC0WMsVBnNhSui4NyBlbcgKJvuAqXkjx5WEF2CD+bZ5X5YNE7MNCF1+6SUBGnF1AlKRVWNHN9VY5nuUaxnLSv/kPeMAJJl7SVhAoTEZD4XSV8WaJixDtjDFzU05CRcsHeNurAF/ZW/oNb+7Xiyoox6xk99LHUcMkxi/G1MmSfyhMlCVVX+gM5GxigyMJ490KaunUi0Ak3rbO2+tdj6TGMJizhyxGP2njI+xc0Y9+Xk+JyjxFJB3yTg3pB7kt5Ogop/aqAQQVq5YwshvJZsF5Bpz/7BddRhHSh2VcZQx0g5gg3595PBDFTtMLzyxSumJ2RcIpJ3nZ53SJ+PW10egvvRayjCJ5QXM1Qwt9/xNN641G2MfAI+MX5E6sp5nnIEt8126w9GXWRfm6cer8L51VDHpCxCQ+zKs0rddMEo/F1masm0xJIzjgNFhz/jtyez5YW61DTg6LbLM01THR0d+gdETw4wKzZnaw1PS7/mUdCrQF/1bYDWy5+fsIQ7TsIZefFH89zoGM2NGziXAke/yMKShz6csmP5/+ct3hX0+GCPs2brO4QilA0K4qCQjaUiOAub2rLPPLbKF/qiTdAL4KvwlYLTakHbbX87JGH/2c5/bufWd765yUh//jX+088647g8feqDKpv30T79/50+Td/EX/u0/t/M7/+S3dy5LXV3hAfF7hLW+NFn1Fxbp83yMa/MqjOJPP/sva41ec13HNZdefOG1nfOii06KTn9b2qgA/kkIAu7hMP3B7u3tYd4yCFbiUhFH9qs1nxjtLTO6BaNHsWwb9y9Z2wLLIcNGlw3YGwN8FzDkl/KirtcWv+wCqQxy7THaN8BPchYsCgwuRp6b3r06rKKB9WCgac9gof1gdJ41unPauyur89xNO2XTT5/7ew1Gt330/htV5zsYJ/PiIBU1f9XyZvS00bmqwKywvPH8Yd4LIy5mdDtGu2OjXXvwcXcct1hxfi+jQGmno768JnHP2tirz+UL25jR7ff8Pg3tzW4de7WskbeiZ7ffY2GxjGczaralA+iV5XBfdeOwBd/4+t2VMXtpilVT9sDnhz/84QIFBvGuO7/YsZ4ZzJl8ykXJI3176cVk8pYA7bloKzYir7GmbEAYEt8ncJPARAGMO52b3mSebJGtjaiY08VevfFKW+jj9iKcWze9eCvtsklyu00JJC4hSlzfJ7O9LeoOiHe/u+++u06OKfeoDSc/S0DyjH4POOu/fxQQXmzfAtPc9D4/BfCRYJW2FyCPNFSpjmSj+9wGWjGfYaFcB9yUEK97iQcbEGijqphM4C+B+n2U38PVJkxVAdUVM6rMDld/uVfjQr3u+rfvAvE+3Cifr1jSORBAvKl7U3TaZz0o8q80USd0iUUhrzYbLuW2QAecD/tQi5jwYyMA2RX9XWxhNjuvl1Y4BKBZ4y5IH8OYMTJfZICb64zUy7NwuevEz5GRi3IuuZjTH2dDo6BtLJS0hfZ4NoBi4imsuIhfFfea+5sXirs2IHOxQkIcV1nG3WLaJXFU6MJyHwF9k2ik3Y5xrfHONcWChpEG+GyGwKBNV5+56byv68oMDRA3/zYxRl6d4JLvcd3WWkybq9JCNr1KCiRruU782yhS8+/oRT9LP9g8Vg3dCYvALKnC8CIQFbZ0XMRlAObZw6ZUEewAXZudOcQ4nR6XnjXi+Tbf5+KZUNNUf5Rduu7gNbuFzdU8xZz/yCaQzyWemb8GoUrDdbyo8XaKThdy7hIrE4M4/bIOL73k8gLfVd7M/QLSrR+Gmsz7Uv6LHTE/QNtjjz1esgJw6QdFTxbE1R2OC1zi0kUBzOaGO5TH5t6wXuIOaz3mfsaywy5eK2Ci0L1z3rXtoQfvr7bK1q4wAdUDhHVk3n6U5BulrRzzaJ6sG8e6cvEaWy5oYMnLd15Y8meu6RiAgKvZWAF8xfZnwyLTV8fYch9u+I997GNVtQCDZiwlqkm0cj0joQqk+72Ml5MLpNZeEXPiYMo4HXnisZ3vf+++KiF05dUH2/DO2qh6qGmjQvtksMBUGEnjUtUgYqSekLVsHzBwo79r0yXb+YynB2teRe6xvisUZpKQxxja6rGKs44xrB2SIRkHjHKx3caLAat0keSd85OYZC+hi2bzL4Yzseaer45nhdGEeRrwAdjTpY9XyAJmP6EPWQdkTJ8ds0lWfIfO6/6eXQcN3HLrO2q/M5avBYROLJ97t5enSzl57gniT8N0YevfXFnQJlU7Hc4x++pdXw6pET1mnH/3d39n55qwpU89mTJfKVx/6+23ldFxa4DvP/+D/3vn8oTbVMxpACUm7ZLsWbL3n/zh4+1pS7u0E8i/I8eJGosOG0ld3kuvSHvSFiUYVdlJeILwEoBZbCs2WexiydtKWCWb+5nR3uMG0B3tQi9hpnc2OGbLfm6BXN9nj5ncfrYFr3PPAXMDHusZUZYDnuWZeNkPeA7NiVwMuoCbfvTatG0LTMcg3+vvXv1u9x/ZmTbvZ2r38Nrq0wKeQy5swej2u8AoP6kwknOztzO+a01Eb3R4V8fmTzWb3bCBSkDmYT46ZnTGancOZqFt5mXw2H6j4Ljf+K1fT+idEpkGAAAgAElEQVRLd/xYloV1vJ3MiR2Ya+e7R3Uwgz+1/kZBFCBaaH0aWuCWUspnJoaSt6CqBM1SjBMbVyemYKvi5pCo9MB991cs4IFYaYdTT/S5LH5uMMJhod915+dLSVd2pzgbgiHpJYNXoCLAodq0skEJzMSxtVvl5LIcBaprJ+WnLYDICIQ2OwmpaGwsxPrM5+7hHwZ2krOqtFOeoy3uNaDd57U5iC3MsybzdLJwG2iN+6jBkWdSWG9WIXSngTSrMdZbKVJKw3F12XyBjnLb5j3KjcVSFt0a/zlcYJTbxGtqs349mmLV2iZerfqVsSyLN2DHNWOl2QCbcTlvAbcODzBvzWo2Cy3WVOzdK2GtxI2+PcWtbVr6gcXR1lMxNDE+2DOe/XjKymB/zIVEtALgJwZUincHLJ3EFVBILio7OglMY2UajwHrxVyTPcYHgKXyQbnvG1SV9bgC5IGTcgFmUwMqnqFYuUVXyAZmzDXm8LIUdFYk2OZnPDCGVQg+bP4ZCSl48KFDtVlwh9bmUOcv9/Gk5mHYwJLVxRhqW20ekbNq36rrOPPMVWtNco2SV+MKLJgT60jdWPcy1n4CmyeFjcIYAeGvrWNjh9Wv0jYYMiwO91jGSThBzXeQonEAVt27ioj7fNXynMQmsbLGu+Q7oAhTU0o67Rc7CDBxu79h3actT4dlFPsLHL6YpEN9q8oK6cdDDzy4irV38X3MyXg4Xkj4w+uVZBKGJQtZ5vipjmmMNUNfKAOHKT0zCpXxgombEBvz53kTotNxswy2DjUY42Dc29hJwGGObx0GW8wrl7wqBwWiFkuvZNSscf2hR8yPkla1QYct/2FYTufW35iNXgzxzbfeEjfpt2vzvvzyK5oxzvyQIaxeuW4zprcHIJg/1USeCzh1IpHTbHxOF1SprSmCnrVD/szX6RnjBzKe4kAB+wG/ntNxynuhWnQReQFEWs91nLdxYIRh/v/oU5+sEKkP/8yHqs2f+tSndn7+Iz/bhqHEjbTVgQDafyAGmu8fSdvMK4bz8oDqs9Kmr329C6oD7MCJl8oU2GMgsLwcy/OETSxjl6fD+rbZB5RhRsfYbOMxcsotv5L0ysjK+5UUhElfiWsMLHLbnpc++tnr6TDOkqQefeyRihm9POEeJ2QdAKPAHkYPS3dW5PmFlG+ie2ZzLQ9U2NKqkRu3tPkwL2UUp81ki4GqL8201uJYHrAT6nhTYWblUVybuRAYbTPe5m+qlLSXijHR4T70i3l0WMLz0a1nJ4YYiOaG9XzJlkVIxAI1HvbDT/7JpxLjeVExsl9LSbL7c/zt6ZHrWyKXl2S+ldAS9vHw4UMxDpOIGgb1rLPPD4uWeOxVRu6xxDzbr5AVmP77kvAEVJOjQ4kjPpKauZjUKw+GdIhePCdhJseHGHolABRgdswqPfpisu+LQV46fQ4zmT13i1G2YHILgub3AZfz9xagbq/Zf/0WlG6B0+wNWxAlvKv2FbH/FPnSc+UpSj+QGFULNwZrM7y9j8+JXUiZecbsP1tgOkB09pvZu6bNvrP/1fvXHjO69T673/ZvVhTD+JyEcJwmZjQxzvpijyjjkczmJeRtxq/au5hRsaaDD2dP2oL1YzGjM4eDGXbvu3XTHwuMTqCwBtUGvrzz+4ViC2ZbCXdm7hb9j2UxVPF8Z9y+HUPzasVDSagZ9q2VcseUPJGj+aqeX7I7sW9XhFX4ek6MiJFdrozXsgmIuXIm8RQx37ogx51KAQwY9bk2lPtt1RQttkTcomPr8r42Tz1HfSq2qhjIZt4wWUDkCM2An6kz2gs/wDETPHGHxtQ4efYwpwOYxt1kTLwK8K45GPBuU3hjsVTaOOVmBnR2vbt12k5A6Yxzx3Q2M9gUfVi8tdkBG+UezkLSlgGvWJxy20dxjAHSQt/u6QYIATvBHRX7FtAogUwsa1l1tdF3AlK5KwJKAaSXwygdiMK8ILHA5c4L+BRXxRK7MGWhFNlWp7PGLxsM2TgxGb8WTbmnANAFHgpcR1amn7NwhyWe93scu1RT4Fb9FPtIqxeLUlquY3iq6kLajM0BRMfVVmV1ZqHmuRZzxdhk81EWCWip+Nb0D8NYSUdAYWrsvZw5d6KVzFKPw9bbmJqJ73APcaWzTjCH2sItzagYZtQcMh7U9jTGU9QfUKkjN3MvWcWVHZm+qQoApEsuU1rKWNURpWVcSFCqkWlGaAHQ8oRExrvmZcdZAgL9nW5jgbAKkeo1CjJ6b7wHY9xx/770Ardqx2TxHvCfCJWxubr3a2GCyG0xRxlz8ngwrkntsamfH7cy+ek6wQG6kYU33nhl50CMn1Mjxy8EnHHJ84gcCDjlvnQdj8TokwFXu21fxk+tC0ZNyVPcwZnjYfEUZff6UbKnR95cS5Grb1tgPvNU/QdIc535cI114whan82xqo+nBBRGFZg9pVjmt1Xs5Oc/f2e5od/znjuKccKOld6RDZ/5r2SurBFzcSjA0thaaxjDMSgqBj3hSVW/N5MKjJ4bo93zgVF9uuO9P9Xr1TaT9yVrzZrH/DH4jDePyG55sTyLO978W6tKAL0n97n8ij69SYzkuxI+AGhJYDJ+HSbQ4UKAyYOJK6S/GW7m/MUUlsf+Vem8KiXW6/Jdt7+nTpaqOcu8Gh/riSzrZ5EMjppl8KSixnHrUIoiN7BCmUvzKVZ6mOJhRatiA89FMdnNxD/zVCdOVSWL/I0ZBY6/ee890WM/2Lk6yTfAaKkH3piAJyE/Z4bpkxegjnW1r8ChA0Z6vscdXvWNxYhHXsm+Ek0O3ADA1Nvkqm8Sogv73/+D+5pZXdULjJM+01tFbsTgHiBaxn7WX+1zwl+q+kjWavYGx3Dam1T9KD28mEfHYus/BvWf/cG/2DkvpdJuSimuw4n5/fiv//rOhz/0gcRbX15hIwyXQwGXZ8bo+25OaOJ+V/f4OPIQOeGNUalCQi0jRf+++o2v7XwgYFRfxLceSdUN59Zfe31CCyLfF+Us+wxigVFA2XhWTkSOCq352kUxSx9TyYvFnJ8DwvZjke3722v/dcBoqf48Z/vPe1tWdHvPykGIfgSLtiDV3JRBnrGn18SMeo1nsiodwFNW9aZfRwG+vD+E3QDZ2dO2121xwQBCYHR+H3Z09uktGJUXT2+dc/aBnZOjJ3guKo4/e1ad8LXA7nGrVOU8d+qNqgu7HdefwJBjTC2meuZmxnm+W30ARueB+2/UEzKBwz0wc/zn3HT/4JXCrk28y9QMat4i+O1ksvTrmsVcsrApJhaF9xtkhck0oVGYThTx/uFYW1xH58VyfjQJAOpd2rQeyCLmvvZ7AZi1QWCASlEtpqsTFzCje+5r96XIKeURAhan322O5cZdAEQ/3U8co/fE+FF2/un3KCVZl7P5+Y66hPpYVix3/ip9oJ/+WZDTDn9PHcgB7hPC4PuUl9i4M8JEVSFjE1oJC51dip185JEfVtvVmRsg5TqxdlUPU1+zMLBcxcxhstKvAb+zeB4Iq+cZAKT5KxcSF6fM0uWecF9xnPou+9em1IXkA7hWOAPZ3K1haqPNWFyZzUw2rv4Um1V+ehmziR3MHJ+uJmSeCaj2GeeYYck0Nq7AyeDIOmt+bQQjc2MAlGFQWeMNNEYWFTiXYIDxI9fA3nGrVAdQZoyBthciE+4JQE9CxxhaauqZkzlpC3itxAmLfG1O5hvoAPpfDBh7M2Nhc6gksyxmLwC2lAe2OZuNtgOKfk4889TB1IcJicDw2LCmePYWDNbpP5F7gAlzaANrpneVtFplomqd67ejOwPyJ2a75j5zS05GGWvrrA/yUsox39OOObxgQhqm7bvgFTjIxg3sFNMW19ALKwaWvAJfp2XOKwEK0OPGzzz7PrBzzTXX5v3jK1GiQ2MSzxuD5MwoUdeTE250hqsxcY47uaZPJQBpHzA8yptrfUJvJrEElB6QSt9MdjcGqxi1tNnnGOjKeA7L+9jKEOdSrjjyrCkJf75/WmI5G6i2wStbHkh9KjLxeFjR23NSnAoD4n25fr///ZRr4voM06T/1wZMWEev5TmYTMbg6wntIY9HkvxzRZhWz2mWvTc+zxFLrU9nRZfaSBh2nvtIQqG0Rwkp1xpfbSaz2j+bnTk3xmMUYDZdd3FO3vGef088dWTn537h5ytUQhsxtN/+5j2lvw9edUWF9xSwiHwNy6Kwvc+vu/aGnccef7RK3nCzA59dSeO0Kr5++WUp3VRxoH2qXYHSje7FMBabW4Z170a97wUEFhjtMmaM9fJ4xahxvXHrn1OapkkCXjn6UimlAqtxzwtz+exn/7RkS7iSE7TqRMIYkepvFsuFYVx118vIDtgcMFrGYPTHhGFVmEpiRY2xsoPAqPthM3lAxoi3br/9rXu7tFJkFmv7fOJE20NmP84D14Ea9p/ypJQxiT/t5J9KNMn6viLg8NEAQXGeZQCm7c2Qqi4RAiby9IU770rIyYV1utvTYev/+//uf9j5G3/91yrf4qWEddx00w3J0fha5ujWnc986k+SFX9Nrd1TV7gY74vwH5UU9I38fi6VbhzVCuAL9RCrKhnzhptuzXymSkLA6DMBsMfFOAaIgFH9B0YLNK/9ZbLlB2/sB6THAptbYmxA5az5twKyPt/ee34vg2UfON3+PfH+y5I/ij3UD/rT+lSSzd9DNk3S6IDRItyWt20LPD1r2MxdIAvELpC4xWwDPpskajA69y3ZyPvDvtrfvOyB9PF55+ZAguhMZIV9ShxveVxXTe4ph7gHPFf4BFZ4vWbfnbGuMZ0EqwVGt+BzOxfV1u1xoMcCo4R6JsTNbdrbGx714E3nB4wOi7a/ETOhtXmYhGUZTqal96uMigK9QGIs8VIuUcQs66eczxyG55UABYHzB8KYWLystG8kmYNVW4WmkUdYJbERNvZyz+tDgygsTblD1gY/G9GeRbIHDigDrwGcnazT7h1gtJ6TfwVcuDspncQTlUWcv6svBTya7aznhxUol1gUpM/HvVlqNd+fgPgSsLwqVi7Ksli3MDJHEpPGVQKQ9kbS4RA2d9eqK2fcFGcfpkp7CAkGxrOVLaGEta1yonOfifkbpk7GL2UtFqbkYLnhph5cPaPY1AZ8TPWWm7bAx93EJ2Xuiy2yUWSCbHAUbrnZ07ITooCVsDlLDUm1OhWKLrd8ywRGFOPc5aParVAn7CwwOsyVds7mzNqbea7FvdqnDun2tYY5b62j0uKGqbmMIgVMKg45LAeGCIitpCZF0ivQEsvSRo/whVJGNSe5F2BZzGbiWwNgFbF/PIaEgupOMTKfBSby+8heleSJUqGE6p4SWjLO5eaXqRlFcXpl4pJJ4+wsdkzn25K4c8XOkwEL8/xWhG2AKeRtpI1NycJiqyerHYCliGTeeg7AVaBFGTGxUKuOHlnrZK92STEsK1kjfZ4EL3HB4kKxtc6yFpM0+qRiUNOS85JlC2CekX6pN2rDrgSQMF/nn3fBziOPplJGSnTpPxb51VWGR4iMkIALLwwrnXGUMEWO/j/K3vzp7vM87zskse87QHADuO8UV4syRUnjRq5c2z+ocatkpk2VeNLWnWaa6Tgz7Uz/gnbcTvyTGluNLclRHKuqLcdSZFEbKYoixUXiTpAENxALCWIlSAAk2Otz3fd1zvMegkl7Bpj3fc/5nu/3We/nuq97CxAFjKE8WYGT3PC61PhnrZoZtIJaeZHtOy3lAEzDHgK88R3YHcaXvq5VYEjcTPgu5nnWBewRDNRRHTrMJcGRzN8mRZEDdM5rNxEi2AFphyXPuO5igc0XxUbhYoQlgcMfAPbWwXIHuVlR6rvFSrH+LlXqJObBa06AnX1EoApjDbCJGZH9QoDVBvkZYgbfpDrwlYD9pGXnxWaalSJLbD1KIO3jXrC/sPeMA3KRdY4rEKCYIgPIGRh//sa//+IdF1lBPaB1xhjBpD75y19M7rrrLgcPxiIVloj9Qd+RzTAwACyCywh2BHzisnCDKkNtEYChnKbXUKfRgjRImjArmSSjR4pBMvQWtoxsX9GAUZRa5gm3EPZX7dECo/QZmWIm1C5cFVhJYKxLm2ru77nnbx0giDJJ7l+UR8zzbHf68D7BS/3ymSaVlu/F8nBablrcG2DL+4cOH/QeoVz22zKZo7wCRtkLvM94Ms7ERDhjgt7nHGNPcH8CSlDAZ7KurFsETlqJ7HRtrKGVClrCpx2lJ4rGackn5vUECoUUszUKdPuF0nwBRj2X+16f/G//6z+f/LN/+t/quytksn95cpNAKEUttqv87qOPPmyXoKVyTwCQ08Y38YuW6R0rDblrb7/99snPHn7Q+WuxVgJGT0jZxj/xChWlOaOzd/3WbQKjcm+Q8nueZCHssC0vJ1r+dbYWW7CaOVwwzg0Q895Iii2U5x+Oth9xTs7V8TsjgP0oMJr3AaNxdwsYS1uYIxRz5AjjFzLEn7dLDGCU1wgW06b8zDkygtE8YyT5uA/fCRjN90dmdAZOSxkjuA35t2mjfIGlwNpyJuJmhdya2G9oeAaKmruFY1R/8f3020qE/i/AhwMzOo8b58f8I8EoF5plsSlxph0AVsYBGNHwOIiArFEILejJsHkJnMlkJMoy5koGn43DM16RUPTkynwCG8g1CI0PMLGILcUshF/Us089480LOHEfBAEQBpRv4zAjJQcmDA4dXgheV9bQM7gnB5cjALv/gJKAz0wk38vC4gm8jzAws1hraxocgVAKqKY/uB94cntuiXDN59FcLDxhAhqgZ3wSCe3DUJ/BJBBli2+TTbZ6sXkz7jwHoBM/u2wyjyMsLmZjEoAL8ODAz1wQ2Q74CiMdbcuRzBJWWXBJ6RRmNK4OABOu4/Aze6e/y3ewGIpzAEP6exkpaWRS3Shmm3RcmPO4HnZrqdhVEsbDCsB6kTsQpQJmq/xg6atAopg+7lV+RbNEwiMzPQVjAlABdWEQGC9M8HG5KI16odkE86rBVSfPBgxEuyzQWDlMYRTtm9v3m85lg1rAKIAYn8nDAhknCR8l8Ef3Tu5YM7ECFRY+BHYRuKe5su+dfo+WjDmTjAJ1mIrd0BhjKsS3i/KDm+Ty8LbAXG+t8o3kwCV4jP5pa7hSj4aR77HmE5QHa2WTPky/Dlp2EdozSc0xJZLzNWmn+B5MEPNBO2FI6HeCfzhcAIn45mKuOtrFJqKMvCO/wKNabwRCMAdU3YExopoN+RdRNNinlTe2SpECCmlz7enJZKvYHBhzr327HJApQcyLDsnVWtswE9Quh7nl+4AUpxjTs1EmeIazTTA+nbOXPsxMrlWiFBBdh1iBGPYHYwSoICCL9/CrLuUCZbF80LkX1g0q7HCIU0KTz/fIxQamE/86wMcGBSTBLgLCK8jqpP0z2WeY1Xfis0jRBZzctd6PyKx8/U03Tn75+JPTA4D1SLt5Lj6ya1Vf/owA+0rtISqUnZDPLJ85P6vkkt1uNN9UVrte5nWbq7talCSU2+sgSV0D2GQdOlLdFi9S21UqqJMC+rgYfO9731MFtO12G6CNxdgVE1gZMuqZdX7UvsN1BIW4xkCBifK5xoR/WAUI2B+xRLGW+B73KPnHoVeHJMy8ASoWGpKtI7s1brQXOWsQ2p/HIpWDfZnmLunzfO6oacwXygXVqKir/olPfEIWC6rPIO1RMLHIVPq8krmg4QK9bxNQp74yvrQJ+Uvb6aMLmAikMwdHJe/wi0XesA9Sxx3ZybXPPP2k1/AHWkcmaLosKf4wRRDoPgLI9r2GpBGo5TmQLbg3UPN9pfxLCZjD4gMZE7nPmfoWOV3fOuKxfnH3y5INZybbFUx2QKTD//4H/3zyj774BY3B1mbqt09uveVmPevdybPPPGXF8arrbnTqLc5HlCgyn+D7/5P77lMw6pWT517cZR9U+sO5fkDsLMzoxQowXCZWdbWyZLxtRV5uLMuVik1KJuv3tLLPeEw7L/iYR7RO1pkZPbI952M+H0FPsEs+y/fHe53ts/8QMzoPRpFx88ygCS71kb2HnODzKBFhRp03e8BAOTeiWNK2EEKs2Vgh08dy0RgAuxa820YAY1ssM07jvVHGuEeYUcDoMu1nwKirgDUYJQjX7W7QPFMMCm8ARsdxHwG529ip3ebn6GxzNQWj6dA4oPXe7HD2wDQzOk54fk+n+R5gdAEt7U3b1Qp86NdG5rDI4W6NH6Suz8JecBAgvPdSb1dC7uXdL1o4MwmYd05JOB5XnjsADeAMMGoGs5F8Kg1RY96O6mc66lCblhfPzmFdqTgUHUvybf0sIDBLURUafeHiKOEHaLHQ63xoSbNEAFP8QZ2f0QCfRJdd8UQHDH1l02Z8Yk5CaNnk2wybU5CoD7ST/tuPUYcS2ieLhpcPY33Gf6fjUYWMcWPVAVEsAYsOUydaeSUAP2+yX6mKEIJmkdyvTnre5keb5nUPGARvjo5ET7DGdqX+iFnVDK2AEm0GjBrgAtb03SV6/7CUikuV5madWMajdr9Q4IqYmmUCmZj1HcmnfsGYkeLEJR5hNducYTCma2uTFXs4v8a43uBffQwY9bpu8Jq1Z19ozFs6cZJr0htIh8+7mjcrB03BeL1r/gyI+rkAN+7L+WRmrJlxGF3mnUAMz6sCrPAHhQEFDHlNtJDi94DORPkCytKH+CrT5grOE8Mi4EYOPg5IxokodUqzijyxIhY/wFHRgQXEZzoM0TL58+HvB4hYp3VoV4SuYY/iFp9Pr0Oi6wkW0cgsEhA1QAaQ6u8AWtr5htamGWSZpXk29zTI68DBUnSrPjVgjnGCscVXD3aRzwi4ATQTQPWylNFKTl9J+is4RMnX9ez1Ko1Y61IgW+uBNGKsQxQoxse+02JM/cxOuZKsGlhwMKknSNDWFO+LKjYAw+QMEc2gQ74xH9mHgFnWA4UPuD/BWbgcAbboPzKJtlEGlPF9SQc5fXtVKZMwzT+z6zkzSWRNgG0kRROAkLyUVeyjAh3xgeXAJxsFYAk/a9r48qt7HNXPs22u10/GHIDuMpfUP5e/4Xqq60geYK5lLo5rXQF2uRfr4NLLLzNrab9dQLnmHTCK/z3MoIGWvjfzBYaprCIOMK98jzRQ1159lcEKyfaLcSRIR0FeAj8AzgSU4pbioB7NF6UtkfOw4Nu3X2gfZcB8wFPkGX0LGEYBchEMe9LOCo7gkmB51/ld2acOYNWM8H5k39TfuzNBsFYsO7RnuH6bKldRcY45uePjvyL5pCAybftFUjpNupxbPvzJ51xVkM441Va5mRUYIDCNcWYMYAi39FjhM7pIY3yu1j0BUFsVpc7+TyDriy/sMjt7SuNkS5o2NGcEbilWOnBPwbcaRtJ9g22r1IWsB/KMAlYBo1hXUC4iOxn3Rx5+2PdfKZ9XtLr7fvKAy8Lu1Rz+8f/5pcln/86vKQDpTkXGP23lltKuS5ec67r1j/7iscldn/41lw/FSgGLS2CrTfJkAdB+fe755yZ33PlxA3AY91eVB5yMFWvkW79O+2Clfp60HzUVrbT/BUgNjlSe27hgijNmjFzOsWCVEbP4S8MrmGQBUOs1UOM1Cxwavzc+Yzz/8p3xfnWPIjlqzxfGyc8w8uzn4KFpu8BpkBlN7kU+8zNnh8cBq6KVj9HEXi0uMmRhtqOY1aeWgbm+hlDD3cm/g7WcV3iz2G6l4WtmdLl+t5uX9piJtzkwGjAbj17aF4Cednk/dXzViCvPNk/uT8z0HwVGGewZGi4wOg76qJ1k4AJGR4Yuk5+GpOFhRmPiTqAEwp5FzSHFZsTnAlPHrmefsbAG/GDmWQKjKYFHkmVSjRxMubMhkTfPPN0VkpaoFi4CiYTlTMjG9pMKEGAhxMfHoLhTgoxANKxomUcqcADY4glppjQsBTQUAobo5DIDFtMFKPMYSMjQF/pGG7i3fXowUTlIpEBi/FX5Dp/xbO5HNC3MKBqIDz2xSLwiyBcvqrySAV1hW7nWdDyJiSlr14f1ASXNxoyWZ0e7CvNptgFlwmbiMnFaAxQAoh8XixmhfWjDCGAOxWKqy3c2/cZ8hiC9URGzHBgoFjCcAIm1SkVDkAZ/U3qRXKpVWUomfEehV8lLpwxqsEwljADoUdAkt2VAI6LN7W+fK54BoLa5BNMJqZzgxTulk8FWKwNJD8Oc2K2AxOjyGePAB1R5HNrnNnOddRPGaonABkEh+J0BSnk+YIzPMZdyffwYGUeisqNNMydh0eOmsXIVZmiUL6I5MUtTxUtsi91DyrIQhYK148wBNq+fNitHSiDSD/ECLNEXs09iH8PMlptJ5UjE7E3OU/su6nn4XaI0RINGsQB44C7DunRmDNZD+1xHsHK4425gy4fm8bjMyudKMWOMT3e9Zdw2MIUeUVoUxhtXGO53QJG5MHVkXcCMubSVL64nKAYW9MjRQwZCVGLyemg3HRhaxpdD2OmVFCEcZZG1jYK3UpkPXMVK+xGzvBXLzk8MiGUcMF9zn806+FEc9svXzmC3ffioKsMaSIYQmB/6DmhlXN+WGwfCnn3DOMH4AogAMYwfZnH2U4pL4APKi6IR7BtqhD/z7C5Hn2f9RGnl8H8Hn0T95/v44cIaF3NWeZDpjvMaH5FCKGU2KXlINcb+oI3XKrqffpZSSfBMWY9seWjm9FUBT/Jdviqfcq4jEJHAyq1iOQE7h3X/5Bl1pac2WwKkiPImywR+1waiYubwyaUfjAdBfaUQSBaozfw8fPgtz00l4e6CGwpgmh6ExAEgEzp7B8oT40h5RFto6HvLw2KkilVyui49C2WIF+4iDz74oMdoh/IDv3XwcDG1SmnEC1KjQEPJP9rCOqcAgN1CtG8ZK1xdMFfTJo+L1qdz5spcj+vJ6WYsYdRZe/jmAjoPvnmglG7dn/aiZDF/KGwl4Mt3O0Fy+KzzQnlC4SCHMa4i/DwuV4gV2ge8aCNnzbf/5m+cYmyJwAelSL/6ta9PvvD3/57InKcm3/rLb0zuFhetyB0AACAASURBVDC965O/qpRbL4jtX2ZAevllO52y614lxL/l9o+LYd8ka8dxEUQvKVDzHa3Ja+22BtOOQokS89wLz8l39BOTl8S+LpHySAlQ/i+T+wDJ7xfZXeOEQKosHKxPpUJkjhJNH9YwecvnwWL+HsFnMEZ+jvhlHpye7XvjMyI7udcIgmdkXLulDURbnjuCUStOTYz4Xg1GHUPR5FzOrfiVph1RIgzWtRZ4Bdylep7he4M/vhcwOgLEYLVS3MuSCDNKWwCjS0h43z6jgFHW8ciMVjurd1HOCavNax6Qcj0ud2N7Z+M2P0sNRucnbbYAyiw1vsZyoLwfNsoD0Og9YDSgbeHg1f3S8Bz0DFAiGdGgEVqOGtSBz/srtLHKsftJszgGrXIyP1ffw6wLyHnssceIbasciB0kwT3ITYh/FNpjmUmPOhp3NbVYBcjiMxTARVsQeIAofPv4nBeHUoJJeEaVBywzNMwoLw6m8iUtnymYDgutprMDEmkvbVsm/y6uS5DHyFxybaKauTf34fkJHEkAEyYlUiD58BLjOAPO9TvpgBJExT3NmHryVONefmX0I+05LF9cHNA5nMwk2wxeACWgKBod9/acE03YTBdsSVJcGTypzRwgmHAAC7CL9jfVYfG+2MEblewbVpSDG5BErW3AjUs2LlNUn+adjQwDZba887flUDxHqZ3MmAmMZt3SvrQVoFlm+wqk8IrmEMIexzrszTQTCMXe43vFeK6U4ORvfH/MjqrtdhFRe51jk1RClOLr1FD4RZldM0tRAJ3DxSyyloiBHmOqZ5vhFjO9TwL+LbNh+Eiv1FqoEoKsccaX78ACEtnqwCgJfDODWoOsP/vp6nmJfmSPZl9asPtwhs0pi8RxMWVHpYzBmBDdzzoi9RBjhi+szdn6jg9x9ctsFgEPPa6s9DBc5GE8JJMjybOTG5f9CQiEEeI7gCvuPWO18FctxgzQf1L+cGZJBaKLuaroasaAtlThABVi0AHGPUg+jombCN7Nai9sIfs1awT/OqaYNrLWHJwj5sYMffa22Cjf91iVGx2VB8Ax+67chJSOjbHQHipBWkokpkn2Cc/kPqTtcpAOAKD3LUwh1xLswf0OKcE9f+NnulLjQzUt2r1G4GGf8jTSBkBFRV4LAOP+QRS05LmrlWlvm2HUIU6Kn4fFblFiEX9R+sb+IYjoTYEdnkcmB4AoWQZ4cX/vIRizNoETFEQ/mDP6dP75FxiwovCT/xTXARhSUu6w5pgXxoEsBbzWCkyyvvEVpBwopxXrGoZyh3xT9+7b43sBeAFjnhONj+u86/soJFu2nu/oXZi1MI24sUQp877Td/geLhxmStvM6Ep/AqNTkNH5lInQ90HcWQxIAm6GFKtOK7BlKSlGn3XnPYc7TrOOxB6whmHmTwrUYi2rinyVz5P7QNYUKC1zOvdn7Clxyt/0BzAKaKzUW0pvpflJNTuCFPGPBYwyB4wZ3yNmguA7fM/N2kt2Mu64WtiXz8k/pDRIaeRlK43WiHNQUzFM44O53tlCNCecY/zkuSg/3/vbv7X8IHcubOpffevfTn7nd35HZvYfT5547NHJ5z77d5w2kL3B/K1VVbOVWuu4ZlBsZfO2CybbLlA5WrUREP3kY79UlaY7NIdbJt/+9re9ppA3zPl/9OufFch9Wswb1avEhusnYHStwCwVmfbs2S8XjS2lAKoIgM+sBmkhGByY1hijDq96jWB0HqjOX3O2z0dwdLbPA/6yvop4GhnQDohtMDprb13DHHL+mdRohtPPDBnSyeQDNPP9rFPWVs6SUtIqUM1ncEiSbo/PtfbxBIzmfB5ZV9o+glEHVkqB3rR5q0uBAkZRbglsY90lAGkWuN5+iJA1GAgbZOfsDamYMXLWngGoZ7zPNu7KM/rVaZ7RUUuYn+R5EJproxnOEHhtUl6F8GcOxP5OnCX1icFqR7fjP8OLwye1cDGR8GJBrIBl0+C8LiaD5Mr4GKJ5k2eOjUh0oIWNFrEP8S5TWYNT2i8sGXkoyyxXQpHJTfQyh2NM5FNWss37HBBZCCwQ+oKAyURnwWQSOBy4Fyl/uFfcDlwCrysr1eFejCrvI0g4MPhuleIqkx3Poe8cCkk1wz1xJzioFDFs/ABg+uno7p6D/CSKMubFGlPAiQ4+CRfMcyTRpl0nJYw5FDAJ0q5Ulgmo4RCzD62EnUvQAfD6f3zuvAkwaRGxr80IO2oQyUYxgKsyibCgRNJP61dLUG8hSGqZ/CBJLyElY6nMsE5s34cRY9byoJjQIf7IAEztM7Bps4nZ2zanGHBON65MKxLw7+sgy6s2TQFrAo2K6S8/HZQiorSJGq01UusyRRECUt5TeT++z/qyu4gObbNBnYPWQkatqEjhmhPYbNgJDsEDKqvHBse8bKZATA3fwWcTdu2MfLtcMUrg25qrfuceSWPGtQB+nhlXEY8LJs5m1Mm3iU+bAxm0bzARAnatgePbqfWWQ/x9gQL3V3OWsaQsqF0GOOo0/rDTq8Q0Mn6HxdSzLjcrKGmrTJ2MERHT3MMCGaDPId5lRKkHz/u8d1Im7pqryjOKPyrrnXmwFUAsE6z9NplyUXjwX7WSqkOS9YvvYBQxB7foe/hWjoGBHPKxQAC0NmpPrZIJmz2HUmYApLlNUv9kr0CGWBlUgAX7hfkl+hjLBgw37WWvHlOQFswTYwjoMDtAEI6EN6w0qWzIMQr4x8/Ya0ty6ZDK9UYJ4r2pzIBZ0PdWdy5h+oTcc4S9+k+KnaSK237BNq9PABbzzRisJrl4R8TGHQE/ZdpMqWBkLa9nnlbCes2xFQR9/z0xk1QeIhE6JURtdZJ8uP6G62y6J53YZz/7WZlfXyq5obbsvPQS9zuKGnlCX1LwFXOKwozZ+2O6X8yQ+JtRppLcq7CmDsBRmwFMGX/2evZJDlfkT/ZNySW5YDQTis+oAUP7esOoW25rPyPnPd5E+OtJOSQNGjtor2Sz3Mx0H9YxYJQcv8s0XwC7Ih6qcIkZy/Z15MxhTdJunodlgP1iU7jmIG4qjG9FV8tKJksAzDjtZV3DKCLLUZzxBaWt1IqHnGEvMN+AUZdZ1jM8HrgpcLZxJsGSE/QrEFr16DdZDpeyWYwu7aBP99xzj9bsGs3Z5c648uMf/3jyuc99bnLvj5Q9QOvt+muudpYasiKw1nYqET5tR4lgfeyV8gR4WSFyB7eMZwTccZcheO2v//qvdf2lnkfG4pbbbnGgLQEyWIbO1f8lWrfLZXVYpwC/p1Sa9sILL65zS+I457HxQ1s454ElUxxZMf9ZiIUwgXweIFvfKYBUBMqsUEyuq/Os5Pj4PxhnemCAYTqHcpjCc0hThf9op1hAIbSS6TWLJTHkXim1YTTHe6Yd43sBnyEZco33eQdDBSjzGWsjRFL6mr6MOA/QD/jE5cKlQAVGSTVHXIKVtT4v2RO8st447+q+s300jt+0fQNwHgEow5B2Tc/fr/35ny0MkxpGYLx4HozODvBCA5l4BF9Yz0Lus6o/CHzAaFIY8b2THQWKOYHNhgDHzASAAYwi3NhoRA3TnndkBkFjJamzAaCEAK+jWvhMAEyWgy86zyPmHt4P08FzEDKuAqHBTruZqPiMup16GUy0g3He4/0EOUU4loZcGsPISPEe5k3uHfYzZT4L6JR5x+4IOeB1rzBICDGexTjQNgQ2giVO/NzjmCKI0XTN+rQpK5sti9PP6uS0YQXsfE8qHy3EQzIdbpaWul/PATwirHCPQJDYP7ABnceg86PZXM5m7QpCTqys6zB9ul/aILT5qO7tZNa6j+vSC9SR4BxfqA0b15lBw5l/sYDrGrEsG8R0LV6ipLv6/mIJ6zUy4VVlnNIEpwynEIPxptszEzDzYHS2nAugZrEjhACj3jQ4WPammwonSfESYB2k0D5oAHCz0zrM7SKgdnk9y9zEWj1+pMrtMb5us65nHGE+8PsiJ6WBnBgRfjLOVvzUX8zfAcwE4QBEARMctqyRV+UfCLPvCM4+BDFx8v0xSC5Ch3bArJTQLYaQvZG16J+aC9YkyhufERhl/98uowij7YO0wTfrhcMQXyMf6uoTBzDsDmDuBaVWY51uEhglZ+JhmT9hs2Av7TPcvqXkX2QMqLzCOilTrhQW5kN7gkOP8YxZl/YTeEO5Q9ZYZfl4b7J1yyYDX6p1LTC/6jBAlrBOHVCjl/2vNSe8j8JFEJGDRDT2cSvhcLG5VrLIFYtwldCcRbnY9YwSgmtOMN+z1t44TDLvbZMjAqJO4aXv8723lOEDcIrPHq9lWuewWARsAcKo2LZu/Uans2KP495B+4nYnlpAqAKkZ/A81oPHW+MehRYATKATClWZwEn0L7ZSCibuO6s0LyQvtzVEn9mqIyUPecJ6vPm2W63YMfbPPrPLwPSYS26qypSCLvBx/K3f+i3LnB/96EdVVEQPIKjnU5+826bsV17ebblDAA4v2FXG7vJLLzMQe0VglXZyT55zpQKdLFd0DZkFlq+Qr6GUIQA8fcN1xIFvrfwn0HSmVJbFIrKW45F1QMCG841SqhOQ1qmdbBHQ65TGftwXMI0FJmXGbjAawoDnP64UVU4jp/VSadlqnyXvdkBN3Fd85tgyRaS81rOUIO6doE/6m3OI5xF9josCZn0AKYwo+Tj5yVhRsYgxoMw1ABUroMGoXC+qaEYpde/LXYCftSerr2TrAJjyHvuWdR+f6FhUvvOd76gE8yUCjZdpjl4zoLz26msmP3/wAQe/bZb72hEpVjsuvMB5VmEtL965w5k1WLcwr5T2ZFz2iNF95OcPKYPD4cl/9vm/a8Vls/YVbDljeCluDvKRRRYu11pYqapVi1cqwboA6cpVaye7qUIGO84ZrzKjrFPGl/FEUbN87NcMHCbuJBaLD7OkuTbfnRFmze7VKpre22dBA9CQaGcDoyPoo30+O1q5FoVdRIjmlHmhXC37h8wxlu3TrC8V+zCfumoEymmP738WdtEP1nofMUfGijaG1R37NQJCkxpkOyHzjuaDrCeLzoMVlTXFSmyRGPX8GibAqO8XUD2Xf3ThGC70oR37MAY2ZQLkM/phMJqN5kZ0hYAFMzb8EWZw/DyTjhA0O9Ymzvq7co/mGpISI1xnqZ1OWDDhuxO/OMwXBC/xPfKMwoziS2jnaA4CnPC1gB3dKmaPnwhlJhtzfPyO2JAkh2aR40dTVTHqPmaU2keT60l7hBA90Sl6siiT8sisoU2KpaGOzF20sOprBUPQJl6wm/gnlclmlQEH16WGd0zAbEza5INKz4GNsXBplog2lo9ZJQWvoIeqm233Bn0eoW0GT8JpXKgIVTg2/EaPyW0BMLpXhzOMAiwG7Jo1K629CIcsprgzeNN1gBfghBeHnhd1j+UeCbrbb79l8iY1s+XDRyoZM6PS3GFyYAgYA+ZzrRiq9dLWAaOrBHpWyIVBVnhvAV4Bo2aQvCnKb5UNnQ2ZZMJp63Shd8DSCEbDqpprnGrMTbWKySqB2Km/9EWbC5t1zEbnAGDs33pTaYvUlqXy0fVPCWkrY+1DDIiz+VsNWrd+jde7WeuuGAYTA0MHOGI9cki9Kb8xzIvJN8taWCbQ56AiabD0cZX8a3kO853gErNqWpcoXVnXFogIR70fQcV9CV4yYy4lxEpk+9PFh5jvcA/WAAcL/mjeC3q2/WB1SNpsKiUPVon9wnWA0ZhAYWJPab9xoJFNwnOjfhtgaF7MKpGsXsoH+9aRwrBknUSfNEj8jSkXRh+zqYsR6Ln4KOJaEKUSpYZr9ylFTaVSaxZLyinXvy12NT5Z77brCWA0bi7cmxdjwj54TcU1iqWs/U5kLMoaaXFcz15K1moxQk5vQ15RrWPk135VC6NfRIWTqug8gXpKRB4WCCHNE2Z6GCfGn/EAjPKTaGh+ksLO+1XCnn2PiZ69SX7gCoRUm7WmYq2pNScTmxVsKRkCCvhpk/0hc09bYc2oqvQxAUv6tUfMWxRe5MjL2q/Iot3yA2RMP/vrv26A+bwCanABqP16Un6Ad0weeOABsWFrLCeZc0yyjD3tJgCI8WJv8Bl5onkxNgnq2qn7rV6zwTXRowCsFQgKSCx5VfswYJSfcZuyHDAjKjoNc7z28bnaj3aR6ijzgFF8OKPQ+vtSoqzEaQ94HprpxH+d8cKtywFkGgMOZ5SmIleqAEm5RZTFhueFrEDZ4vfIYPpM3yIvYp0iDRoMNXuUdY3CjtuFg9lQ/iR3kPlch5LAOcyZhSUNAES7aScuhATPoIxYuVObCFwCjDLuh0RWmEFXX2wJlJzB9E7mA9zXkFMH3yi/3gvP3z4BpH7m03d7v54UkCLbCecV/tyuQkaxEq0hXE9OIRtkoUHhvE/16/eJSf39f/o/2l1uvQLsAKPb5erBPnpXMQHvSsFdgoIkMLpM875MivVa+SoCRpFptAtm1FlJIo/bnSpn1zwYdeELsxILwWj+DlE0D0xn1y8Eo7P3P+wWEJJtvFfyV49g1KCTOAzctDSGZnr1t+8tEBdcUMrzCIBnZFbOrfmfAZNTUBmihjAHkyd1Vo5gdGxvvueQNhCm2mOfeQWQocQsWcwZU2DUcrBR6P9fMDo7dz9c2dNn9RDYNL32q//6azpXFuYOHRs/n+R+fnACRscFMWoOYUbHz7l/sUc4xldeQg5nBOt+pYBwsl+XgaxD9qGHHrQZ8YILz1ceu8et2eO/QsTvrTd/zEmjAaP2m9GkGEy6ljMmxlmKFdpO4BKHMCxU5fcsQWKg0eZ0vk+6GYQBOk8xEMX4JV1LAoxoe9jGHIgBpll09DdCi5+0M74hBFmY9VFb+OngBgkj+wXphZCJ71ny7NHWgOHjApIwyQAYmAjmMv5v8fO0WUvCKRuzfhYru0jjDKjdpgPT0bxi6sxkdLRdqv/4gGz/UdplH0ju0/6JNsOyttvUR5+5fr8EFGXhnlZJvfMkLNG60RIx85FUGQYHRqxSOCktFEyd8tutlkD9QEwHDCkbdmRGvdnsM1Ym3XxW4GamRXJd1p2ZUIREL2AzoO13FTDKR5WmBalRhyBmeICZvwuY0yHH3HMQWAmSkOGzdQpG4FBf3FG2rCvPf7sNlLtDVZNhPpIKBJ9agmkCWglu4nAkHRFrgfRWrIFpaTbd34yqGEKECG3PPuEn/2H5DumAcBR4K351cM9AdwVLbHKAgw9f+bhVtoNitFNFiftlb5Cr0L7EMKeaW+65VDki7VukgSfYZZ38GWEiYZAJ7mOsjr99VD6bFTiI760PmtYEALGM4wn5sdbz7dlQglIv9qCtAr22MYN5nwscnK9chdRdh/3kxbjAkFZUf4FdrHwGBrGECFRO2U49DyDqQ6GZx6WdsokxBzwDRgt8lJ8uwVHMHww1gAVmGfM3FgX2Hbk9eS5sMPNA5SH2LUowMoeANIDnarFCj8v//fIrrqoAL8krp27TWUJ78Zn2etSeuUCZAWDaCCQJw0YlncjQc3Stzdrkn2Rk9VUsRGZSO8sH9wTU4irw/O4XbU7dp3XGPiD/K/PK/gfEIJtwt+D6G2+6yeDCEfkaE+6HDyQKJAnsr1VC9ArcqWwJjBX9TbGLpKMDJCNXmGvGm+dtEcjasvUCg6jk4cQkbkUERa33Y9Z11lx+jmDUZaobjNpEOYBR3wu9T+3jXvxNwKQtGvoPOC8LBKnMiiVHqa5a9ABRlMoElpJrVlHtrdSlncyLwYpA5MimGRziQ+q0ZMWc8jl5PiE87M8sxh8gxjjfdtttBv8blCMU0mWz9qjdabQ/ecbaDVXchHV32G5ilZ80rjMw+75e/T9f92Rt8mze4wWzyf586CElupcL2YvP73YGAxLW49f7x//ijyb/+Hd/18CSPMXIvPO3b7Wicdsdt9o/+VwpOChgJNrH5/wpgc69e16b7BGT/t/84//aDC9yoAoclO84FpQj6sMiFGCl71q7Ublk1wqQah/gS31E/1F2jsqylHPY89VmcIvkJjxqfFOMZ2YmzrhPgRrnhO4xfq/F//RHY7epvJk9p0Dd2djFBfOrtWGzfMcMkB2hlG1lHdF8GdTD9FKK2edTXMjK3S1uemljzrKxnfP4rPZFU5UDGB3B8jxwDrhP22HMA0aRc0vly4sSgxsFax6/fI9/N+SjwCjyaUF75gY47Rz75z62L+mCfuIzOj8A+SIXfrR5vunaRuPRXnP4WyD4wKJkZieG7QMxoM2CAdVOrzCmmAvYvDHtLNdG47192gzXX3/t5OGHfu6azH5JMJJy4sknHp+ar+PYflygM349PA/NyxqKFjHtQjNwQJJAQ9ifOLjHXwnBuagDZiIQ48/CvWNuoinxI83CmYH08kmhf2ExcriX9lJpgCz0WimIawLvp4IFC542IFjiQ8UiB4wCQrmnywLqII5mGbNQwOiUzWu2i3adp8Mb7fwimYIQOLBMDjLq56W/CGSbv3r3Tl0cGt15sWMy72AmdcabkKjem66/YfKCUn2cA/snZhS2ByBBzlgON9hzwCiR/evEEixbrsARmz/EiOjaYrbbzO7yjiMAnQFVA8ZssukmigN1+zxyVzMtMzN9BTEtTAvlZJwII62PgHD788K66zm4FwRsWtHo1E4IIMb/XKXUMvhTe5xb0T6XeorYNAffcYCwhgROOIDf1rzSLsAoY84zbe4W88fvMDc8hxQovEjdUu0qMMphwzw+L78zngszFTNzMUmp6V65Irm3QZmeH39T5gvQwOcoC/Qz6YI4/FJi1KZLtZ/5TgWxl8Vu4C6ySsoG7WHNkZTeFaBUQz4uJlgu3H59n4OfPpzoABLuj38pJlT2IMwwzBrjQn+tvGrcee/aa653+5yxQfciDyN/r2iwb94fhVdKgD9XHl3Pg9rGOocxBAQ5UMJpv8pqwzWAMuqDMw+A4WLBykqB2w9tK1ZD/ReYRhE8KLM8IIy8qjyXJNfs1U0q6MB+Rs5gjnXAiQHwGVVD2j/ZpoAhrjvRZXg51MwMUi2KaH4pbBdeuH3y1OMyeYqliq8k8xmzLBaCAjkKvBTgow/kfCUQkMA2FA37pMssjE8yZUjx53xTTHbNkw5FjQeMZYLgXtJ8fuYznzErxhjYT1zjs0btIUoawMT6ob58FCfGI2CUz6JQe/60h2kD98LszHvb9fOMmLUN8r1NPumAhyiFUeT5yTqO4hElyyb69u/DTB/zaAI4kC+WWdrikX+Wu/LPth+l2kybYhHIYY3shx1yJglMxbiFSB7hFoESh4IaSwPrORYylBL72jXoJQsAbWUNcA17kjmEAIAZZe1skZsCz2Fd4p/LT+ANP6lkRwYLrnccgRR1nxNas6zPD85pywQKKmuAwCWDUblbIdP3V8Utu3rAmrc6jqvFZgUN7Xr2xcmdd9w5efrpp922r/zJv5z87j/8hwKYj4sl3y3T/dVWDmn77UpxtfeAXF94lu63TbXmn3z8KQHa5yYX6OwhbuNG7RvKgsKMVkzF+2Z9CVI8pr0P+FwuxX3D5u2TlbrmjG6ONYAUWOSqBYyasLHyXtaP8TUDgjP8MZ65Cy5uWc97I8E2f7/579TfHZCsfs8zi1NAx7rSXqaNxBj4zCSBP0qwZEvAqAOGu3jJ6DNauGMhozkPPINNzCYGEQ5nWwKMwGkBoONPn4lzbg4m0DhbzfJ0th9yvcK4C4yyVvAbHfuNg5v3XJvpZ5UmojSOrg/VwPm+LADcTRaMY69yoMWM5pWDPu8l8/7YofEh2XR5eH6GJia9TISAJ82mz6Ks2YD4cJlV6wGDBQSpOziJxagB45ClMkSldVH1kk7tRBJekt2/pkjWBBOlghBrKaAvh7GDirTwzTxKsDtiXoyFzRewVXpWzC05bIiSp90xtXMth0Q0XPvXYQYfAmwyhhWAUqU5uS8LCwY00ZsVYFKHqFm1DowymEGL0pigVeKmkPHJuJa/qcCLWA27OejvRDNnEXHfMLJhUmbCviPyBPI4cAxGX31tskEarQ9Z3S/sq8emq+4wbz4UWsFAKGOqsDDWgq0+q0+9eagUA8CltjL8wiqBCujUTfK5w/9psTVFMTlifdbpsOT/UtnmCV4yj6kDvPxpKy9aauKmb2FNp2tycHjPRixl68PMKH0kNcU8GPXibGb0RLt58JaZ5l6vCZDDVGtmX4cqQmdqNhUYNeBi3CQpHJHL+nO2hVLOWA8kp4dFZexIZYPJzoyl2lam91IMYChICH5IZt5iVvGxJsNBAUb2DfN+vtim9WLnDMDaN8/spPrBwVflVEuw8Bz87KcAGhCpNrIuMfOyz1jb+KixPqt2eCkkgFP2AX3BPH/JJTvdv2Vi5Pi8goHqPoCEsGYwsrDviarGdw6/pCijp/A5FhgtK4lAAmOrMSYrBcKSQ4v2fvKuT5mZjDsK4A2ZAYAlMA5wismVoIFjOhTJy8m98GdLMnlYItLNcPBVTtPyH+RQZoy4Htnj/uqexUCXJWdqDZG2UWbn0wZZROvz2SFVvaFt+Mk5oFLjjImUQCXGEfM9vq/r5M5wiATvAZdad/Tf+VylrJF4HL9PfAeJaDZ7bFmD73K5MuEqoQarjeyT3ivq+1Lkq3YR82SgrOeSDuriHZdUSWIKMeA6pXbiN4iiRN+dn1VyC5MxQUyZO569caNymGptuWqTVi1FBzynsIx6HrI1inVAGe+HcWdsdu7c6XG+RD9RLgiEYS1GCWevAdaZg4CRyCICIXM2FStZPqNel5jsyaGLktZJvxlHs/vK95yX5bXG2Mq99hzzt0bjw/6NbHMEuYAgQBTz5XvSWvgcJt8yXOs2Mpn75UxL0RCLEBi8BqOMF+OGrC5l+FxbQNDlz5dfJuuMfsFOMp6kSsIPGYab8at0X/g+y21Aa9VuX2THOCM5rePbLly6L6ZwF2nQXKIA7te9kC0OdoS5lmsHz3nyySedS/bJx5+ZXLbjMq8NPgeMfvEf/IPJLx59xOvgYzfdeBhNRAAAIABJREFUoPbst98s+VYp7HAai5HG4WNKhP+tb35r8otHHp185pN3eezxOS/rzDG36W0pZcw3gVekDVtC5gCB0XVKsr5UCu95kg8k/Wc/sH9Iem/fZsnNnEEjNpkBpJlpPuthPPcy/jkDRmA1Ypx5oDYDRzNmdAaA27Tdc2slx7ENZMtpE3uvT8IRHFvQ1iEYxPKxb4tHB8raxaTvtwCYNSYLLjH7ehYwmoDwpK4bgWj6djYwyt7nhc+oLV4rqqIg2Q2c/UVrbhzXRFvQ/iJ9mjNtn9Gx7fl9iiHPgi9hRkNcTq8ffUbHRie5/XyH5h8Q1iiTHlMwf/M7gxhGwoexhGeABPfGpBQhFqDk/HuY4tC0dWgDxiSdvUkJhDBbp4UNkMPs+4Y2SJL/4ivHc1bIF4afCGKbxDs5OXkR0XpJvmtw3BGSCAlXyOiDmp/FLNbmzWJAYIYVHCc+AVLpN98tYVwAPBoOAok2OYilhSmTUWl6CrBE+PN7mAoHQ+jF/WknAgeNnvQbfDdMW9jdAmC1YDwn7XsVxSACER80g1HlaUUTZzwDimlHTP0wfJmTAL/0P36qXsz4xzI/bRIjaT1zBVhYjjneUeM6/IkMJ6GuDk3ShcCMLlcuPZggKufg+wfrS0WmjK03bcBmp8aIA3j6O6+NZaEHjOZvsiq4elTypPV9XZB0YPvPdEAJ/UmAD/fATE5fqQJmVqd9SjlEGW/mgTmrCF6xcxLmsP34C1J9yuALeK7oeAcYqM+0Z3mnAWJt8+IeHAokvy9WfIlB13HlET0uFpUUP0QxZ4/BanM/vhefUzOrAnMIGTYcazlBOUcUKJH1yGH3DkE+rZSFWedvH3a9/gCi8dvjGgf6qTdlni3FrNbyu+1vPAvws1KGmVauCWaZW6PHHYGxMpsnQfWa9rxBVKcSYlyPae+SBeCSnTtcp54+AsCc21P3YSzIa0kpTIAbB+Mp3dNJ7yUXkB/sGQBXUoTBjAI4KAvJPrJfr+Y6+9RBT+r/ZkV9x4UmZnsrDFrHmFOvufrKYosl5JkvxidAGRBKJR6YMMAo4KAYUplUdSC/IYCN2THBL5al9g89x4Ek1FcnAGSjlAwrB2onB7jlh0tDip3R4eAAHq3frSrbCAjlIOM+3I81ynjBbJCiiDLBKOTl8nCeARnjAqNG+69S2Uae9ZQYM2RNWOPlAp38jiLJT+bLclbgEpAPaIr8xqoTooGxQG6x13mftm1SLlUyDdAOUmhxTXzrWee8aIMP/c73zDV5lYypUq6lBMzAKOVnDVAHMBrZ4DNN48Z8UhHLL4AafskaG86bdzGJa83jz3pSygqpvehLUo6RP9Rslebbyka7MAGy7WbQ+VoZm1nfy6pBuxgjLH5EMTM3lOwEPLK3CRyDDYXVJhrbBIjauVrzwHgwXgGjuCLiO2xLh/tT2WhQ3FhPsN/0F7O6zwPJOeaBZyN/XnlJRRMUkISbBED6l4/9YnLLx26c/PiHP/BYkM+WKlw3fuwmu65xn1eUi5r7fPozvzb5oy/9kcDow5Pf/o3Piblf7eI0uF+xPplj1qqZUblFYJV8X+BnjUqPrlwjhlhKCD7wAJujUpYTwMQYQXB43vs1AsL6fSEz6rOhCa0RROX98Vyfv258xuw+M9/L+WfnepMj7ZNOSjaPr/rHiwwwJidwzQFc6zrjjQZz8YXGMjquy7HPI5kyAtFc7/c6O9H0zOp86h8er46Gb96RNchaWqnznqITq1auc6q/ZXK7YC1RZW8E8iMY9Rg1GJ2FBNeonG1s5zGj29+udwv6BTPKTcY3DVRmAWzTBTGPzPO9gMgMSEBQ+UTMOpWBNjj0/peW13kxI3QYJISAnfTrImuN5I1DYJKT0gJOg85BBNChJjUbycKpTYvkGw1Lx/vkhTPr2ZGz25VKwhGQEjIBXfGxC7Ap01Rp4vSN6wOwc+iGCYsGn+/OQHzR+D4YWtNnkSYFiBO7a8MmUjY+YWEVGMvRGZ62JtretcudomXN1M8qbc34xv8KRYjPAijD/BK4wQGyXWZzxhff3AQheLPpeWaCqK3eZpMAEeYRAcK98Ifz4dtuF2k3Pp/0exlASwFJa3XoAEaXwlSq70STn3euzEgCa1SJQZAJFwisdPRqp0CaminaBzO1fcfUEvOAdNwYHwVGEQYGuAG3Axj1euq8ktZ+/Xe9cNwvBriqwpCfsOZ4NmZcl/KoCC0H1LiMYUfgA9ioTy1AyoHi/I4KcjkqNgHWK2vCrKRAfM1lVw5ROwlYAbRiBg+gxKeRdh1TWUKes4WIZcyRYtzMkIpNLIBciuLiReV7yvhiniZfaJSiKDg5EgxINC9mlFFwdP+slaS44r0wRfgAoyzk2lgHuC/R9BzcuB+kgEKqdBG8xZoEXDjdmdZWkqDDwFYwBixDSVbKoHJ4M98ELhF5TPJ9B7YhIJvNfV0Hpf1PJWwBbwhf8i8yzlSvYh7td9oMKeAV8EEbOOcMOnoPJAoX+cF1gFH6TnEO9mX2TuQa+We5PxXZYETpD8Exq5rtZmzWinGDIWJNA0Q40NgHlBKkCATjGHO2lU5tFBiY5KDkWQGesMJmwyQnY9kBgJBKyUFF8tfDL5KxNUOPSwBuErB/WlckwUbu4lfqBPUdmLRFoMVyp7MjpPIQigWMId9PLlL70ApcMd48kzVKiqBkA7jsyit0mAvQOldpBS7xKsKizgjWpfddB2hk7fFZMWewogVGbbLXf+4DGPV4tJJIjbCwl4wHSqR96zXfJjd0bawGz8uHlDEh2f16Je9nDFJu2Km/rKxWVpW3pTDbLUrXc3/GxkGncrvgusQY5PDn2bU/j3mtrVG/fX4y1yi1rCG5VTD/tB+fQ75DSjIDDNY76aO60pSOPysR+PsdI0pfoI5qWlhguP8hjbsZ/S5ZSwAiewv/bs6EV1/da4sLQUb4c+MOgjJHqizSpl0mpvYXv3jUYJT8patlOXvsF4+7dORv/ie/PfnGX/zF5If3fG9y9yfunFy68+LJKTG6yNQTlKFuOYfyARh1xhxB4G0X7ZC7wQbKpVn5RkGiTLfdOtq9CXl5NhN9zqOAuSk4GX4J/gggC+4YwVXA6TzumZ3bXVChAfFIUITIsVVYg2i5fBYwyjy/K1luWcs+Zb2qr/XMml8TMm1FDGlFewM4g5XSrmCuKYBtd4L/EBidjkFbOGM1WyeLEe47K1dXQQrAqC1mvfcyhihdlmnd/v+vYHQ8g0cQHWJ1ZEcdTR/wOSLYNCLm4nEQ6Jg3fLN/+TuMGt8ZQRUDyoaNiSImbrOFjezj5xhWMD6ZbHIOyeNK/4PGSooTFingE6GNOeMDtFP/Tf7F0kg+6IopvMfzj0iTtTlem5RD8CIdao4S1KEWfyieHdYogpnUPoyLnZDbvJKxiG8f/eF7GdgA1QJHKVdZIIRnTVnDQtsGkwZ8LdACBpx3Te/xbPqMUAcwWtPCpKp7YS5C+FN/OvMw21ClUXDt0k6inWdEmCOt6QcpfFyms310qENOezmwYlLOYcd3eQbzzUECWxzm91S7LUzXC6UpdZ8VBCepVjYRGixEwOhinJjVRJLbr5Wj+9o1ClzS4Uvw2mJ8+Frx82YlRxvCWELbY92bioMoJl76nzUYsJ01jUwJwPeaEBiqHHblP5NximAwGcP61LMtJDoQLsxpDk58z6Jo2Hzamu+4l/zcjvImv6PNt7qv/Xt1eJTGfM5knxh+GDTSonCIoxxlH+KrVuuv5gUzPT6ZgAJM0mkrmir3JhUa7eHgAQhw8AIuVomJYb2xtnju8mUVnMeLZ/IdrmVN8HyuyXqGEc0eRgjH77MEXYHw7AFqftNeDqYoJgHM5a8qQa29i/k76UmIOGXtU1kN6wWvsMwwiSTxpkINzvUuZ6f1w/W0Eyad+wPcSCxOQAr380GveeTwJxI+Fgj2jde1+uEqQPhZah2TXixmUcY5yjTyjHtEOXW+Rb327z1gEAer7OeLyeKZXB+rQjHNp51fFDCKe0HtfGZLPqLNrtE2XDZQJMzcqn8E+60X4wRgJ9ckaydVx6LM41tNP2ir50TPgxmlH5jqzRBKiaH9KDPsaQDCW2JA2U8FjCoIJr6e+DHzfogGZAxrhiT8rI2w4Fl7kZ2MOSybx0Yg7rrrrvNcsgaZd1ht2gOAv/6mGzUWlY0glZdyqNKeAHkDh7msLgSEeD9IDlihtNKsw51iGvTXlrNihgMevc+8JgGsmc8l06TujAlBRAn42XnZpbYkAPIAD5wdLvXp+1YFq7fefKPOQr3HeYIS5GIpkaPN/DPHrKcoZlzLfiPzFPc5qiA/QCVuMj5r9AGynkAm5hFtyAF0utbWJ1dvo3Kdsp/IzM96gwigzOoVV11pK4IVp04dB7tLOz3vevZupeRapLPvaaUqgxkFjEIM/FJuGb989LHJLTfe4L5doCAozt2dAqUXqnQzWQXu/cl9zmbyxS9+0Qnwf6gE+r/2mU8p5+zuydWXX6F0Za9OU7bRdphR5CR9/UDP2H7JpVJ4SH4vv3tS1GlNwYwyDiS9Z43jmhPAmPMmstDnG74J3kMfZs1G4OaL+rzK96dnEwxdEy55VgBrXD/G7+b38fsp+JJoelJGWj53VgeUCeYmYHRWWarkKhgme2wExnnG2C73F3nWOMT7vJU13rdJH0ncOCPndSy5Xn/NHnMP1tMGKVvIv8VLy6eYvLG4Edk1rK/luWFARzDq9g5m+vm2zs/DPBjNWGeO7DPKH2PU/HiT+S/ksMmgMAAVYFKLJ+/nAQFZ/B3QwAL1BAEqhEYSlMOzOAgT+cd3CWBiMzwu7YzFilm/wKbMMhKYB+Sg7UHpPJAIJdqxVFpYJsPJdzvxPYKY+168o3xznBq6JzeCgnalAtO70nAzMelbxicAgOcnCIkDjb8DfBD+WQw2q+nFzxmzNCvZaE2rWZyM67j4EOYACjtEs0DwzVHUK+NFFaqA0Uz6qBEu1ngECAc8eU5kHkVwu+61Ngc+up6nXoxs9nyP60uQl9bNPCJkA+b5nHQ5GXe0ewClTUsCJ05iL2HEvPE8fEjJO7piuYCqgMZqlbbkOtem73ymAXfeiO1EbUbIbSx/04xlxj0uEAs14gaxfIGxE7NZ98RQX8mNx80S5ivC6oyYLB8wHdgUwQYrlXXPOBBtvxCULSvGw3lDBRr1LD6PUrFMhy7rmvHGh5Hk93Fb4dlhVmBmas/IzC/gZMHu/Sb2RMEBCbo7rXsYlDeoTAAOAIF2vCTfQH53xCS+xudiYq+1xNpir/BcwFWZ3ytpNn5FUYxs5hYTYwHY/X2PCjUdvV8HcY0pwx2/J9oPiOP++Cg6yraZXoR11s1xLB1kr9DYMmZ7pYxyYFKpiETxsDv4pHGAlnzCZ7fKxJZCIjcBihQoNRTMIMDjeCtMXFeM2hkfyrBftLNMyMWCYmkZ2V/6zRjU+lCwna7jxXcO7KuiE4yVmaxO5cK1ASWlOFaZz2m1JK1d5paKNIBUKhwtkpVokeb5qMAoY7hGbO0aK5nac2bdWYMVyAbwgJVHeaxDrQIIY2omm0Gt806jp/XCWL72WuVWBdjTf5RHKtKR59G+w5ItrA9nEukCF7QfwG2lG09ulMI+zFAwWTMlqxUprT1evoJVCpXIe+7rQgi67zal+qG9yPSP3XqLgPEZg1Hy1MZfs9ZN9SsHdCx1UyVPc+52eN3I5aH3AszoCEYB5SUX6/qcZ3ynsgAUM3z55Zf6uvvvv9+yjYIG21TaOMUqYIK4LhYtV+vW2BKoFmaV9sIq8rJiqv/4L9tcOxza7IcwrPiiOsWfFErah7uD/W81f7CX5ND19Simui97GBlCW1xkROuH/Wi2Vd+lnfidEkWP+wVKIveNcoFygH/5ozpPd4iQ+fljj7v07FYVjWDNPfrwI5O9r742uUh9py2wo4wtz77tjtvNEH/ne/eYVf3i7/4jJbPfN/nud749+fgdt01+/tADk0/c8SsqbvCE2lXWFvrJemOtEq8BGN12wSWTxcove47WC/JuEenHpIRz7fFjnbWmK5nlzByBaMCo5d8cGJ0HdCMAPRs4Gj9n3nLNNCiumdF8Np4pIUl4L9H0SXpPrIPZx46mR74ZBzSzWHmSK4A5r7Q9bRixV86m+T5YFug50++2+d1srD4LKZO1jzUm16IURxawjlgvKwVGCV4a2WXLkR7nfx8YPVs/xvlYcL4OucGn3/uzry8002dy5geGL5xtotkEFqr6n0HJYcyAJNo35uIIGK7hPZLVI4RYiPHT4jmYORBqBEHgk/XSi887AvaUmA8GmU3Cdfv2vj45fFBCFZMphzf1ws3QVIoXfvehqU3vw1zCnM1ujRcf0Y6izoBYqPZB7SovOswC/gK6A8iyWAI8zdhKwNksqlf1v0yyBir6Tx8tSDoICDjEAZ33bFJp5mx0qOd+gFEOtLgLcF8YnrBcBrldnisgKgCXv70wtQnGRQGT4XZJSPAKGEWDirD3fRuUYv7KONic1pV58IcLe+zxJrCCwAW4HxgbjTf+oAjZ96QQcEisxHdSv61eqVQhOnhXrFRaGJlYlxHVBxhl66IBa0yc/NqVJoodja9oNOiYtGlr5oP+0JYydcxVZhIY9caWkGQ8wojmOzOB0BWZOmVY1i/Cx4JJvmdRILLh6Tf3LJBcmRZ8IGAO7Oh6Pnd0ttY5hzb+g/Zh1XoJM55APYMkfJoV7HRYJjzaukQ+0Q460MzgCrBC9+LAZ2x5f+vmjb6/I7ltFny7a0bX/qFNgIg3D5YywyFLehnWIuuKvo1R9gEjCcIgObor/4ixqqAasdntB03firXFzN4BG11LGzBvFkcHEwof6WE8ftpn+G1yf3IJF4tXievxp73owkvcb1LG4M5AFoBtSjlTYCt5fgnoqJrlDmSUDyXzZeUVH0z1G/M848oeAsx6D6kfzAEpbMzMdt7h2sN1qBDIyPPNHhBNL9cKABupuSpqvJhiIte5XwJCwo5yDxLcvyPwHuWWOTxX8qjaI/mFa7ta/sYb+60MXKDgJZhvgv/wBfbeJnE4rjGd7Fqd976N3CZAhWcTWGbZJ/Ohszd0PmXa5lKqivrmfcCWmeWWp1aCtf/swkS/u+a5qwANPp2ATct9AX/S0/EsquQl+BRrFt+/9dZbrfRT7hb5xeHH855/8YXJdWLfSNpOAn5HgMtlhbmmS1OFv8uwjr5pJb+KEcOaMysH2kFM9LuZUdZV7cUah8hXxpW5OSi2nHm79uqrDNKIBGd+rtTfmLoBeIxHZGaysuBmwjrGLSPMqFl8sf2sN8rPsm8ZJ1JHkX7PskX7n74xNuwpzh+TMhST088w8ChNxaiVpcOmeo3/cgWYwHJaWaNKHcnKnRVGGTn0LMo4ouSRlaNM+ivNkvI8FCqyKAC4WXOXqzb9Eyp2APA+R/uSIL//+y++MdmkPbZJyif5QzlnOVsXaf3c/it3eN/98ukn5bv97uSzn/uPdSYvnvzspwLwQlvPPfvU5FO/epfSRv3Myg1jhu+2s3BQdhswKjm+5YKLDUaFQhVdr8ptkh34ghOYdUoV7BIU5DMsYJPUXTmTBmaUfTBik3mMEvA4D+Jy3o/vj/fP+sr3s8dCDuXMsMyGZCLwkHnE7QwihyIvHcDEegCMmlho5SCxJOydBSCtz6y8FzDO83NGLWxnMcTzhBnV6ca+xdVqJEoAo8gCAlRhRkmvCRhdKvkSi2DGMymcYp6P72vez3jO/wyozfvpV5Le58z0HH4UGB0nePzd2kizj/weM1bo4gxKNpzrZjcTEWAQRtGHRB96MfsnaIfNyAYkGu9F5SuDLUFo7N+7x5O8XRU/2ISvaKNzYMEc+JBuM5LzQ8JUaFIMHjUb1lS0IRAM+OU5OEGbI/0JoE6kr1OuSLhEEARsmZlqdjOgmjGyzwWCHd9JPYsXh27uy7VxUQibCHPkwIem1gNwAyIz9ownm5rggrg02GSnwzxuAj48dGDlHrTR7GUzJzbvd/L3LDIqvDgqWodc+fKVOwE1aw3u8WVkU7WPEkI+G4OfichF8MUX0c83Q0VZO/m2WUmQsFMkLmeIc641GF2q8V8rRhTz6AqZ61eIFV1BInV2L5us81G6PKddbXrNdTQswiACYxTaBSBmZWnj85XxhBm1RgsAMNgtNwvey9zWBprlG63UPmX6BYx6HQ85MSMkDHraUkDKoNzP66ZBPdfa1E+ACddI2HJfl/zsNqQ8rNeU7mmlw5/DQBOB+par7zDe650zVwBDvqvM11F9BsBCeaEtF6nkos2CrRyljvYG5fuzObej77NnWGOA1bCFUWbov31kNa+lFCpJsiOpK8q8FIFKzYRAj6IJS8nvmKlrPy1txazGG+UTMMq4HDosf1Gta+aDwA5AI35tmJPY14BFksU76EKBNLSNceaFmbbWTSVEt781pRR1/yhoKACYhQHxrFF8KVO2EXY1DHDtwWLaYEQj72zZUT9cLlIAviwFNc/79+5z/wBX9Df+3swJTBcRxVXsotpDyipSLR09osAXrX0C4/btV4of1ZwnOIhCEVRIoxyolZqW6jAc3tu6j2WK3qd9MNYVzV6H90m5N3h9a6Ezb04lJKD7stgvQEt8Qtlb3uctRzmoss5p544dO9xeQAw/AdZUUIMgYB2uFfAKg0r/uI7+kwaKgBwX9VB7AauA0uee3zW5Wmn5LH+1JquClBRY+axFXvncwK5Zu3AKRkr+FDkC2Ey2hviMGoRrnO3b3hXUIAXKF7XkCmCU9r6g5P48+3Ix5KQ3Yr5gmC/R38c1Xm4L7kL6Xp115XK2WG4yvACjHqcGmK+89LL7fuvHbrasZsyjAJiskLLIK+ccTDnzwRrlPf7br1/rt8z1p90+n51WaqnqVm2AwVoqEEHmEssljdEyrScKB8Cc05e1HRAV8ERkOwnvOUvI3fuDe+93lPy7AoOQOriyHJB7xTVKs/SGfsbtBJ/1m5TT+22194gIkHc1vvTt04qif36XSsVKgTqkTBY3iHn96U9/4gA4+sses+85eaOxhYnx3rz9IkXRq1iHlLEVcmtginHDAYziM5rxLrKg5svnBn/3Oo+ZPmC0t8X0xzy7GNk8f934d3CAn9fM3dmY2fq88xjPgVGYUcuNrnhGABNrKMwoIK4AWJEcCWD6qHaNoDBAbgSjY5tDlPgcawvm1GLd4zaCP6zErL2AUbJqLFNgaYJhxzaNzKjnYAhgGu8534+zgVGPX4Iveiz9XsDo2QYjwjefZRBGMDoySqWBlibqDeoNPPMlC3BNCg+DB23wHNYIWzZifNF88MmEhJYNg8cg7ZU/Cpt7qQ4uBNzLKj/IpkjFJcxWdu5vUHVa+R+9wXWocG8EH2CURM+80Jh5PhMZ9ta+evrMmq/AKK8A1IDsuBmE9Uqf+W7YmAp8mOX5SpvCpGV8fKhLsISBDfMaUBMfUa5JHtGY/gEfjFfakbxjURpi5uXZFs5DgA1zBBjl/pjYuDZrhJKFNjV16iKibPl+NjlJxHkuh5j7w8GHwzaHP76kTfWzGYmexheU6jQmNARsyTdqJ3lpx/iKrl+rqh4y11OLnlyRgFH8xEiZhJD9KDAawRUFJ5G/rIms13IPmTHCzGfA6LltZvd7vWbGDR6fX+7BfFKRySCyUz85t+H43f4df78IrSga/H3aPoHH6ju6xiZ6KuVI2BtUdBvigwQzYlBv4UI50QLDmDXRZAHTVh4U8JSa14C5g8oHaIZMwpG24xvET5Qy7rV6tepbA1plFoPltMCEwe61BMjkepvOtN9SSIF2Z6+UOb72BmPHfgWcBNw7aEH3JBgLhYe9QfQwABdAXQFBBTLQ5OO+c/SYAI8Z1yWT1wTuyF9K8AQHLT6mgATm2ylscih0oFzJLBK/VylirjPj5JrttQeoAkXSekzM/E1N8JtvvqnGWMylFcmu0BNFJxYg/DyzD3lvi/LA2uda+4d7wQIyHgBr/qbCHON0UmZIQG+lkRJbpTUA288BwPjiKwzAQl4cOnRwcqVYK9hWIukT5MjzCnBUhR3GD+W7mLVSpmDxaj5K+T4t0My4wpwDhpdrDGk/ZvL1SrZ+VIw5f9NP2oFyyX3IOhL5w7hcIADBGiCqm3EHYFIOFDmAosG6MUPe+VghCFAWAPkHBaYpDWtWWe4BsO/PKDH6dapTjzx+Wyyby7LaPF8+rkR6W6lN9owG1/ZP8av9k1HitAdhvh3IhP9oK3q2PnXFNPZxDvby9T/lfjz484ed3xKrABWDuIdT22gcAWvOjKA5m/qVN7PPfdmXFFfhOUec8UJ+j5Jr9JmKYq7spDGBfeKZnHtjoJIZa80H7WC90V8YZOaCgLW4/dg9rRVcpwok8wZywhYf9ctkj4XaFPjhLmXLhPrC+ZlE/QBbymkzp9Su/3ff/f7kk59WmjRZXbgeN4MXxQ5/8uMfn7wuphhwzYvvkcrpgQd/Prlkx06lZto0+dKXvjT5X/7n/8nm+fd1Phw+9KbB6MMPP+RUb36GCAiDG6we5AqWwNqwVZWWlB91hYK3lnAOkAlCvAHsPGDUhUQ668cUVLYWNgWV8RltywBtHMFqfs+cjzK9F1D9GORGvpP1FTxzNiAbYJjzMWb6RNOf0b71OtO4WCbZwIdj2iyAqdq0MFAqZ0baGGJpfH9sZ84W7p3zi3HH95hXyMFYOnNf7pFiE8QCwIySfhAwGr/zYBoP02Cm91jPgdH5duc5IxiNIuhrBzA67StgdL5zGYASDh040hT52R6a60cfhbCgyaPFZ/ENzaHjAwo2TkIqoCnoPtHJrFIYHvwMHWihAwZBflKaOxvslRd3e5OjAdMOwCjXTbUEgRk+x0zgNgn8cBgQVWwNugNVoo2nLbpZgQ4zLAudjMOgMRZcH/eEGRtW7E1FKc8CQGagYpZbDOaYvtOm0d80zCnPCLhmU/N7DsZiwKpUok3EavsnAAAgAElEQVTiaO7NGGRz5jD1gcgCHcCx57LzjRkcwnq7z5XytzZPjWuisOmDF2trqghp3iNqk2dZsOqFmd6bQmAU1m6ZhBFGlyVGT/qODlHS+awUQ7Zu7UqVnRMzChhV2bmlS4gkbgdqCR1v/K4MgzDHNH2mhTft4/npJ8/netZWNmdtiNlm9eZqMz2VQaI4xbw/Cp9Ex3MP5gi3Da+t9hmDzYr27Oe0UDgjIROXgcyXhRJ15fEd0lid7rQe9nGk9rX6hjnYQoTUU9yvAVXWFsm36UtSBRFAAgtyUu4rBl76CiZVfNU4QPDp9Dw0w0eKM64jXyfpUyYfEFxVrFm0fSuFYg95ptnMZvxpf6wDViR733q+2w8uKYXwYy2LSIFc7ml3FaHhYl/L/I07DblAHXCjseQzs4adJPqIDnvAq5OFm23G/F6Ho9mhDtiB8BqFHeZj9gQpiALaSuhVlg2ex/WAJqdQEnCCLQOMehz1Hp/TnpITBX7Ocx7PmeUDhcp7rQNlrPBZLtT6BbzVfigmFUaZF8CPtQpbFJ/LKOWAu62KeiePLD6QcZdwrkoxTES7crAffEOlJFv55SBhnDlcXVFFjJRBrhgv2A+UfoJNtso/kHEBKDH/uAeQPssytBae5wVQG7nGz82btnpPoVgyfi6QoVRT7FOyZFj2wtRS8lE/kxfT/uy6/rjmwayolCL+fkJ5Lm9RHlO0qYBRHv/++20R0TqNG5DntcHoLO91kR525iGPbfsGMx+xLJSZu6wds4o9KZlYzPLPVEQFVwJegFGS+idP52aN2x65gflQJlbDh0WtdZ7HeGOW53OKsrBuAacoA+TS5f0EzAFqWWv4obKe44K1VikG+ZugPa4n1ZTlkKScLQ2t9FvZ0x5GIYMoMPnAsEzKd598tqwfAB3fw2xv+dfkTM4Xl7LVM2C2ed3/wM8nd955p/7eayB9749/PLnh2uuc3QQr2T333OMAJADxVWK5/+pbf+Pk92vXbZr88Zf/xeS//+9+b/LEY49Mlku+n1AQ1k5dS/T9xRfv8DgBRlE+UHJYs+dJzq1av0nM6rmTNawFKYXO0iSQ7xRtAqnsEcBoCBbaGWY0JAsTMuKW+d+nILaZ8JwP89dNA2NH1tUj8+HUTrVBSs7kf8As54nldad2GplRy41a1tPUTqzHIu5KGQ9Yjgz2tY2/8tz85P3IuvHsqv1T5xMBdWNfsaTkftkf7HHk6FLnWNZ/7culskzEUku7c7al/fO16WOxyLiMbR37Mv9+UlIteP9r/+qr03C0UZiPHZ8uAL05IvDq/ECde6I6U38LcFgKFmWCITikc6BZg2+fmTybazFzsAk5gIjoQwiTRBrhgp8hvj0wowiNF5/bZUGKUDJ4anqaxWtGRGZyBh/ziDeHonGZrGMSIhyO3HNkc9l0own+tIQOrxymfJaqNLzHi/sF+NAP+oXwqUktM3LMwDHz5nry7mVhB0BlUSFAkk6GOYi5fzwkABuZ9IDRbDzu4wOq582+pp1lIO2xSqoXFYW477iJfQBjEtLYzQ7ZiubmUPB4a5NRQhGmhGtgAbyIAUAIbSkRpIPBhwa2EzAKYEaYbyCKWUJ0/TpFSStHJGB0yaLKPetKK05aXmMc396Y6s8RWDAz15pt3CJGZpT2x3/T5q0Git6UHcCEmdvz0+BqdCkxeLRpToeRhslMcAuJgNFTihKND621TUz33KuT9Fsw6L1VMgtnXWXuT7WpEBlGIAMdJ2m8mY52AyHLAfelr3w//aBqSUxY+NwlpQ1QnTRHgMkCfcUUOcE75mXNf7l1lA/uksXKrSmFgTbFzcIMnMbETE73iUOX9cPBCXDzgafreAZ7Juwp+9A+Ypof97uzPDCHznOpAWTfYZ7kPvgq0y7vIzITGASXEGTcOTSpUINZnxrvTokEINI48XnA6HSeNFGed/Laah8C9LKPvI8XVTEA1BOUgAOqgnThRdunfWe9RhZZue5sCZQ9NHvcSm1YYWrIx6rh/dtyCDDK35l/5qEY0DLFMpaARNqXPcf4AxR4wa6RGossAQBz2ox1Yq38+sxASqk+Kbb3XbGKjN9igU/ve82pTeI6aLgfUfkofiiHgK1rr7nOz8ZEl7y1PI/AJe8hNp9eGYP4xMGwl3tQ5y/VuqA6GPuUcq8b1a6AP/rM+AC+L7viMsvxvQp0oU9EftN/kul//M5PGNzjEkCAmpn7BqMgFK+Bdr+YJveGLTUxos+QQQ1GUQZgO8OM8l2D2T4HsCpYGdfLyojWJ+Oza9cLYsVvNjiHub7ssgpow2SMtectWdB8TrQyZ+sE44AvKn7kGlvOJ5goxuxNWSRs3WvfXoqJMMco68iJCy+52OsgcgKAxvrEmmHlR/LIvrldHpZz0BY7gTnmi2wSb+MvikVR761YrsTxOgvZz3wfcoB9u0nKjEmZzrJAHyibDfBmXmCY8St98qnnHIBHEvybbrhRrOajJhpuvP46zen6yTe/+U1bJmjj+QKy94sZvUbuFfj6PiYQ+qm7fnVyQED8beX3XSmlZLvkP9WbLtl5qdsLuOf+tu5pza6QP+rSVco48M6ZyfqtW5TaaqPHFoacuaY2uhW2zpoyxSRzPqMQiiEN5nHLCMIC1nyGzAFO/x3m3Stjds95MDp+lvPaRF37AIc8IJqe19nAqNvZJEsI3TCjY19y/5EU6eZNf0z3JwpH7wnGOJagfDf9r7OjzhH2ua1jSqXotG3UpBcYRaEFjBrXdKrDuLnEx7M0h7Mzo2FBRwyRdo5z5N/b53vB+1/9s698qDZ9euzF3Z0Iqg6ImXV2Zt4sUDabUJsZdOCWD1N1whoAzv7yfXOn0P4QQg3oEMYAuQvOR4NcNdkjcxLJuzlcCWxAADu3oq5b5aCNgw7i8Ubm8MVk1mlrykymge+Ib7Qgkn/DQHGoBcAELNO35MSz7xCT3IdLJtkLrU1/GRve47s2i0i7RINFQDlVh56Tvkdr4Xr6XOb58vGirWW66/QtPR6MV5iY/OQ+AbUslqn2YnPdQreAMDpTsNFgdArM1Fb7L1GmU6+wjJ57xi2+og0+GBebb0kF1ZHh6yS0MH3C0DGfOYwQwpdK+FImDh8+UjYtgtnEVCnmjqCm9ZrjDRJYG9YXMyp8YAYVgVgHSRiA9un0MipfT4SXWas2IbAmAwwDZqJds/nLXF/jE0DozQkb3MAzrLc1cdgQGBBcFST8CvBIfcoB6U05y5wQFs1z24CK1vow6Xy2DjboQ9Eas66LNliBWaa2NQbFwGCGtVm2tfEwPJjoDI4E5mAf+RwWCFYNVoY22LetTfy0gcAHM8L4B8pHa/8bB8xKMTYBoGHe/WwYF9qoZ3HYG+Tovhx2dnlpiZox55BHqTFzrAmsfV0pjrhP3FY42Fjz9lGUG03dH/BQpnQALLWq8UXks4tUMciphxCWOryzLwvklzI3k1n1G2vIB7auSbBN5txrvJOSI1eWLS8WyymCqHzUrkJeQ+oHYwEYTR37AF8+p4R8WI2An9pzxc6z1hgP5oL/BGxZLmHiFxhNEY2kR6t5qEpt5GCmrfhbc5/jkn0GqWK/CCzifm/sV/odgQRShzl1FsF/rDfapvHn+8hMnompHmY+Pr81x1IM9D32APdjHGCo7CIjMEzbE4Dp/MZaP1hJUPpwvSFfZ/yGY1nw2iDbieTHFXY3+GDy4ku73adrr73Wyi3pg26+9TaxMqucqN1BdIyx1rD3kZQzK7W9O8Yk2UWOlBKZKHuUMeSK156QylQR63KgmLe9Ltiv6hckCf154YXdkxtuuMFgFPl76aU7DI4YD/vSk91D+88ZWTQmMOcEEjKu5P4EDFMKFjBKu0IOUIQFBjsV95gPXBToJwwpL8yji+R7akuELAm4CDB2jG32rvd1u2DgouM0gO0bSm7YpWIay2Jd7iP0Ya8ULKpnvaTKhIzpaSlUKxT49OX/648m/+V/8V8pndOT9sN++/g7kyeeetp78dWXX3Hmg+effd4K4G//5m/ZdeLee+/1OODmg/82FXuuuPJqgdaHDTJZA+/pTDhyUJXP5OO8VWceigYBYJFLuEHYZC05s1Hn+nk6g4+9q3LHYtvXKlvASdYKWr7WORWADPbVp8hrz1tb4qbEWDOjI/CZCgFWXAPPnAORESPA873a8jd+XnKtmNF8n9/z7JAUllstesKMIiO857VOCPyyTMOOpuvKclFnFiReMY/lG59zKWfT2fqSM2Am6+rhsQLnHlHEMgZhOEPOWO5q7zutk9y18OeleAeygIp0tsKlve1z/VFglH7lHJgHo/l77MtUVjcYXfDZV//sT6ZgdJzYDLwPPG+G8g/j97BHAXMjKzgi8lFDyUDWgFUtcCa8GKk6WBlEa+1auGhjHCivyMGcRPcwJq+98rKBzRkNJL5YJIXmPon8rHvI36ZNVwThMFCAQ5u9NdiYOQrMSWC1+Z1r4jeFGdYAR//jPzeafDmUeUXjsHbU7BH33URJQgFRCxEJdYPsjjhnkvepeoXNbKQ4or/SAl3+UdI2if7HSUSgT03sPf5m2Np3MYCY5wQ8xMRPG3yQSkjxCqObxVkAZlJRmPLP8zy38IMVsFuAfdYkZCVJuBfzZWAjHzcWNWDKPqJaxCTQ5jCP31nYPNJc8D18QTlYeSbMNrlHN4gZXqMAJvxJidxcJp9RWJhiruowLMf9DvBpP0VXm2mglAhVg4RmdgIYMz+sfR+0bZ4NGEcYeTw0nmEuuc5ZGdRO+8T5QCx/PISOBZTTSung7GIAZkM5nNDG+mVh1S5u2YR5Lof6BzpJWUc44XvfWBstE9C4z0ool8BKbe7pQ7rCl/vW4zEKtqxlrq8a7CVovH7aqgHgzzjB/ESBiYI1CkhSF3Fgcr2Zevkk8ryweoDhzLuZ1k6lxvXZY7QlTvKYZQEerA/SX3FvQCEpX9ZvqHRCMMWRK4AKnhdLBYFTVsZaKaCgAu0myhd23sqc5jD5TjNOzKlzVzIuzaZaXtlXbWHhAp41U0Yr520dKIDR9o9v0AkI81rVmud1Su11oKYexP4hl2zkqHN1dnJ2zLtWMNu9AxADKE9eV/YoZyR9gwnnJ/6ptGPHjh3e2+zHpaTL0ZjRNhjqKWPd8xUf+YBkLAMAGO/pZsQd3KaRiZWIz0imjkzggD0hGY0FxIey1nD5yBaoQmkgf6n9xLW3aRtybdeu51wWkv+M3wP3PzC56rrrJ5so5ywTMT6b9uscAv6yjrynGpBnHeRnKYBV/tMmT36HJRUA85rXJgZIZj8B+pd0kClrgfKwl1122bT6Hv3i2iOKVaizrwgZ9oVzmp6sNGD4bPP+Yfn3HhZI41qvE63dkAMw/8wR88A88p+iBpjQudYkTbtzYPHDtxrWckUHoR3TmuA77AXLYPWL75C5hD1rcMOe1pjj7oKsZv+8tPuVyac+9anJ408+YcYZt6a1CgD88z//+uQ3fuM3J/fd92PPC2DzBz/4ked1z6uvT26UD+9P7v2J23v3r97tcxXFA4sG5xAp1lhvd9xxx+T73//+5A4B3lekZNypn48+9KBKEW8xufD447904n0sHLD51113jeUnZW8vUenRUwTvSP4tVp36dQKv7xBBT2AtZnqBc8vjzqiAe4n3ZYMixw8gKwlohdjqpPE5k/mMeY2CGJeoEYssAKRy04rMznfmgWtk6DwYNO4hjziEZzPwXrOSgVEAIyvZT7yClSz3GxtMZTnrdUo6LLQ4ey230j0FdHoPOR7l2PgHGaJ7Y7nLyzhAbWJd5kxlHNfIf3+VmGqAaK1HfEdnOdO5Pu0d2zj/+9ieyNdxn85/vuDvPi7d76/9qz/V96aWej8nk5JDqDbyrAwb1wQcRHOYb3TuGQbFpiXdB4EXXzOnBDHLWC3iO05/o8EkJQT33PPyS2ZBj8lc8qiczS8WCwAgVfnyqQCxubAPVgJMyoRRfToqU4RToWgz0dZlSrZbQr+EDEKeDQ9dnYCKjAGfJ8p4usC7vF4mJKDUJ4VeCKBdcgBHuGJ+ApBmEXDtW2JyzW501N1rr+8x8A44JZCjzM8dcBRNC/auX9yPQy+HR+YpbGtAVeaEw4Rr6kArR/kw0fByNuc1C8PmN2DpjYOws1lR4NNzqv8eE/nAeZOKjYgpOH6r/EQwBqD50NYdl0rwYnZcrEODnKOrJXRXkQx/tdIUCcyuUIonkuEjxIhOLb+oAmduEwIZQEwb5VsaEMKwAC4M2kgJBTBr9jKbO5r11IyKLxlCxCCI59XgcqjFXSEbyvfF3Kn2IHx4JdlxfMnSxgi2bMqp6tzrm+8aTLVPKEmzAkZrvASo+d/9DsC0PMaKADPbgHeh5tnvt5Y9XZ9hliLk2qw0FbDkK+j9zXgC9tJ/7h8gFpaN+Y6/mzViDQDf45CHXTpyVEBkEGIoH1gIAtRh0LE+YCJHITz3HA6fsirARlEqFfYoRReoae1xnwrp8k3MOJZ1oRRMAh/4HdOglTuyZWBKbZDgQ07gi58mYlhXmM0aQFawzCxVV4Qm9/Q9rHjM2BIffJ3cmvVa41E/36dOo17vtQWGOUa+ECzG/U6qv1Y61L6Y981YCMywnwgOAix4bQO2CSHQM5zSB7AtmQbDlvKU9KnM6JVE3Qpis3DZ/8VglE9o3G4AKlhxzKDC2Lfvfea9fDHJRlIuK1yDP+gFYsXsQtABVbgzAeQAEQRHIXNh8S7Yvq3B6K7J9TL9WvHWfe6//6eTi2TKveq6G8XUPWcZ6DOlfcAjMwPsEsiUPTmeURQ6sOsFinssQx0YckoWAK61C4Gee7jzzTKusR4A/Pk8Cg7XJx8165S1vU6+nVgldj33gkHzRRdd7HE7oc/sa0wuW0C8BAnzm9ReADkYcNpt97POK8zzOBORr8whvq5UD2O8NyktG3NJwnrcGOgbKZt8rml8E19h2SW5BJgkUMnZX+T+QsDSTTfd7MA8FIcrr7zSz8a9bYd8Or/85S9PPv/5z/v6pwXGedYJsaQE9v7w+z905o277rrb++Tb3/nO5AYVJ3hlz2vTIgiw2w8qndPVV10h5eTdyU36+/lnnrXf6NYtm8Q2P6+1sMXWK8Zyp4Ap4H3vvgNKnn/FBI/797TvVqjqz2oFQr2rs+QcBa6ZkZdcNHjqvLCpPBX5PYLRAqWzc9Hyu8/9rJMo2ZGH4zXeWy0PRgU+1+ReWWvjPSx7IQ5IXsjPdlvDPakstOXCNJWlunK0zE1B8yCf816eM/49D+hyDcpszgETU/xvsD6OATEWtCfrnvW9TooKgWhktECZZM0CRiNbgyvGfo+/Z8w+CmzO48rcdwHgbrdOfzaC0dw0bFsO2Hp/YSDTqHnMT/SoefBZkHsJw1E7KPOoPQI5IGAxESpmG8t8d1C+Rvg77dNmeEH+oYBRvnNc4BRhzLdrwjtvYzOG1Bb2vXSw2xTb9yUvW/lpFchhsyI8EJ7Vp4qizxgEBNEm7jFjSKrXCVzgXhH6HNauz9xRgTF58j6BWT5AOh/Z6/v2Ovcb+QnNbGCWg3Fq1jaMShbGdG7UzviT0m6zcDAVaMt60Ye0J5+NIGvaj/ZHQx+IuTVglGug8GkX5lxePMuHPznjYEri99hmlJShS5sC4lEeAKOAE4KUVso9YY3+L9O4kmcUP0fA6HL5FZEj0QnxCRRpJSPzEBeAbHoHtTRgDzO6AIx2u6YbATehZknLLK7/HUDD8/isom0rah7AZB9LgWYDqmYRk1Iqz846PxsYdXt67CJgDKjNUs6SiFce1bn/vX6TbDx7NHss8z3d4HN5ZKf7rZmlgNAICgKnCCbifZvBCaRiXtu3Mc7s3CeKZ1lGyqzLPmKc+I7N8loPHN78ZxzZo4zrWuWyC3Mfa4tZTgUuwObBfroP+M/2ek4KNdYtn1W6qGI9eNmHtw8T7g1A41msDUAmz3kXE3CDSZvn+7BCeWFMAQ9W7rz3C0hy4Lnee8sNZAMmrOyZpD2DhYAZjTLm9useZtJ0SPC3QUWz+bgfAUoBZIfkhsD4rBTb7nytPb6Y6AEJyAjMm7EU0a4C5aUcMgd8H7+vVAwqMLTI4D/yoqweRQQwjjHRZX3jhmCLiVAO/SCpvlmbZmynfvUCeoBLFI4EJ8HcAkbNPmnfwLYdVxJ5ova5lnYAxDDlP/v0MwKj11sucujdd/9P5IN40eTGW26fPC5TMd/1+mmGMbIKxTRyh3axv/jPdSE23F7m+h2Cf/S55pR9XPKxXFCK3SzrB2NDO8gTu9GBa8j1mU++lb5+brKDYL60m4UsAaQ5gvSw64VY0uPKAwsgTfssHwVOQ7rwTO7DmACyGFPaVXKllMHTYkXJokBWBtr2hthWcnXC4hJsGN/S7Fsr+LD/hDDJOoCPK+vgDa7VHt52/gU2t+MnfPfddxuI8uLZf/iHfzj5vd/7PSsNzPnu3bvN5GF2v/dH94pIuVDM6mfsY0rqr52XXTo5pNSKPJMcuLfccstk9/Mv2O1quaxZN+j8OiCL3xkBnI1SovborCZwabECEhkT3EjWK6n+ntf3TS66+BIFzCuwUKB7tfyMV29QoB6s83mKr0AJpzIeZ/oARmsBVGxD3JRQDC0Dp9kVZsxhZGPAkr/Yr4xf5GVIGQJZ6/5z+UyH98b7mcWPxab9Tk0maLkyTtPAUWOT8m0eWVGe5XXcxRBGQDe2dTxPxn5Mr5lWGCslGvkTMGo52f2C3LKS3OyoE95v2243CVoHGHW8Rbv4cH+fW018jM8e2zoPoDOuGcv5sc89c48FKZ6+/ucLo+nHw4ovxOSdmti5SYR3DsM0ar6hIzjKQESY0FACDRDAXoANGPk9yWD3vfaqfZ326ucjinzcKQ16g5iV1+UP85Y0dJxuzaoINJRvU4EIDjSzaFD/GlCnLdECX6yNWu2YlZsjioxNiYZ8TKDQILVT0UTA8F6E2ThBMDA+FHR4RNDbx69NeXFwzj1ZlAgcEkTTRoQEKTPI78bBQXJzH7gaA+4Dk5KxHg9iNEXawwHHGPsQ7p/MRfz0RnCT+0Rj4/ol8bvsspoxZwHyzJR0dG0Cwbiftf4OCHhXQtT3kVnbTG370AQ8MpckvkfDXaYo+aX4m+r/avkXrVJN8eX67ipH0St1kvyPlutwpi9EkXNf/IwCpumXP9MLU4jN9K5/PviBNuhKlCSgf6oRklhe47YAVOHzgkqj0xRAA/OYg6tMxh0EBasLWG0wyv3N2gwBHxE2AQJeJ630wMIF7NDesNgAm4y5+6H25HMf8v23K44145gDOQpcBEd9f2FRg2lb2hyY/T39jqJx2SPOMYuJSYey9yGHHMqA91bn7jQIrX3lABL3qVxBoqhRJ3GUITb1sfc6LykmTtY5z8OECIHloB6NtdskaZ6xybzmgAjzPo32lN6Fq85i5aVl/8Uf14wrwhe/UN2T9TpldgGbLbCzN2D4ijWdVelJlOtszfF5rb/IONb7En0X4JZXwCjmswjk+J/jLuS51j3eeONgMbxa57QNZbQUrQKN9BFmNLIyY0qeVQLOANvMW+QmvvAo2QBnrDOzilEz9w3uEXAbAL5yVQVb8vwENPmAbjM9bSl5+r4ZbczOmJKRlc6cAZDTgbdWJj+qK2GKBbAyTliH+A4M4p7XXnFUtgsyKCANM+82gZ6bbvsVJcDfbYDuYgKt2AQ8m4Bqtj+gM8pI5BzAz7IClxApJ/bD1T4uuTGT28wX7WKc+Ml1W2Bzm3kOGDYDKXloJbxTWeHXyjp+48Ahj/H28y9yBovjsrzho0o7x70CME5mj6whyIltSmtU8yBfZc6JDsR8521A7XG5eSlrhOaVOdmgYCWPQ/v5074oSJb3um6x5p37RlY+u+t5+36C0R555BEHJlG285FHHpXvtYKnpAR97Wtfnfz+7/8znXknlaD+IbsqoHzuFFP94AMPmaW+4oqrJj978EH7FdJ+LIuMB8AbH9s9r1RpbtxRbr3p+snxQyrfq3YATskFDsjHFxvmnXW8YdO2yQGt+c1bxPYriPCE5nkVmQQERiEc8H2n1KhT8DldWO2oPk5sgSggWaBqypA2GOPanMsj4MyZN92g/cuIY7xPO5VbvpvrI3vGv+tZBUat3DSJwPNJxcd7gPvgBebGNoRWhPNsnweDz+r47ClYMxE4A9ofagfOjK2M8Tzkj78rJd/YRTLS8ntQ4nifwiEXXbxD7HRl9MDdifUKMxp57/4EcA9tH9vGvT6qrfNjl35kP/M3bkl5/5w//Wp8RgtRZ1LzgGjQbOqwOfMofhzkEajlICwGpVi7dDDgjoOAz95XoxI4wDMxBzKpmOnXyQTxphjSH//gh5PrlV4CpuOXjz4yNS3VfetApcJJma9rEvDDcUQ1qYT0OQFNBTArAXGirbmHTTViBjg8Yl6fXwhuq4VXvSJo0NC4fw6ERKMx6TEHcX8ChTDRUzv8BD51utcFFyniUmDUjEgHZCQVQzSnLLg8E/DEfTkYwryE2fT4NdOTuYpSMDIE/l77K4IKAmiZowD0RNJjni7WohKk01+EJ2ZFXjFB5BDJvSpQpMGoBO9SgccVEqSA0ZUy1a8SM4DjOz5+lU4EVquAttcbfpoAi46Gz4GBWcxMZSsb8f0cNUnmJqB46jPa5nh8YwGzAXs54MJA0qc6GIupROAU69bVWAYftmyuBUpKr3W2VEDPdNFYmHVFKDFZnhv9C1i1Ytc+qXw3+4bvZx4zv+MzPdf9vbFsaZ6VtTPVZtHoldopez6Hd4BKvpd2BXAyDgFl/GTdojxmD2ESxBxPG1nzidLnECflFNexTyqdUAF2wI0VOs1rlIdSBsoXj6T/WeezwCqKK8gMi6sDJn4d7hUMWAwYiohBqoO8GDzJGk24D3HdE/YrTDtCe3pw2TKTFEDFYGXPW6bZjYKgK0CbVt7gR86DzEA0GGVd5ruVym6FWSwYY8aXAEY+P9h/MzaMyz68g+UAACAASURBVHYBuyqdWkwoc8v4W29XP+hT/JVrTZTCTb8AgBk3y7IGV5lnm3OVaok0eATQHMEnEFZFz4D5syuAnht3CD9XIC9MNRWFKA/rlFOaI6whLqog4HLwrcMGUgQ+UpZyjfpKBT3aACihfTBl3/3udycbt26b3KLyka8r4AY2MM+r9Vkb1ZkAOEwFFqofxTJGMQMsAqR5oRjA1r6LX7PcisrCUX6WKCgVQFbmccyzZisFiHjB9jJ+XIsbFS+eiwtABYRVlPrhQ8pxbb86lFysb1qj8k+14qh5Xy45FtevgNNKCVcpsWAdKXJAVgdYaVLe8UyIFeYZ94cECK4Rc2jA08SDfXObHMACgUwm4OeUxos5h23HJ3nL5m1KpXXCGU4eVjovwOiTTz4tJWCL3MQOTb7ylT+Z/JN/8j+ICd0++T/+4A/83b17XjeT/cKuF53qCUsYRAmFJpgP5ti5hrWeAat79+3xGXborTcFRm8UqaAgLLFtS9SfA3I32NSJ/NH+Ycc3rN+ifLNHJhv1+zuqXrZIZ/gSme5Xr9s8OYULSINRx6ZYyS15OB/nMqboWiAvB4vSPBidPwtHOZxrU/5z+ndIgFZc850ZRiowmrOBn2ZGtW8s86SM8JM1YOW6k91nD05lcT9nXjbPAzw+H0Fsrk/qspzrgNHxXlFmUaTzfdY9Mmy7LBNLJI8hWLBOISsBoyO+4fsjqBzJrTxn/r28P36e8Ruv9fyOPqNf+dqfOoCJyYgJI1/IAc2N4jCdxo3XpLHjg6LJBxjxWQBKGuZ7dSTw6Y4kNGBE+LYmRjJdfETxGf3R938wuVFJdam2tOuZpy2sp75PMNKYxQRGS5gVi/OOFgU/F/dgU+kkYNQCvksJBjgTmGPAE5DWi2BkSC2cfbrVAWbfH20o5y/tQxgTCv1LSh2n09A1aL6MA+Z4+3DqHpu2bDa7MjKjgNEwo2HA0ldviC7DmDQhMd3VXLa/ZR+o6RvtzRwHqFFb2fOrRZHk5fxNMm4LfglbC6E237Foq+Plg8pz8fMLaDKb6vXSbK0DhsQ6Oo2QfN0ELin5uVaH1HLN9QoB1DViSAlegh2FQQwbEgaMQxdfq4CdAqqtMbZ/JYxiwFPaknXJ9xBq9AewaYYTpruVCgDtVLC1/2BAbPKMOk8e7KHaEbDIc+bZygiNGQBcaHYfN6Wv7XylHEyY7EfgWObiWWWoKHTuTwvfCEfuZVDc4xEwOu7JeSXSfyuv3/S7zXRmbXO/CFTGjPXNd5jjrJ8AzqqbXux4mYuLQed7rBMEIAd+AcMyq1bJT60jBcdw4HP96ZYHiQjnOcXUUdqwfDdhGcoXXaDzjMrvCtDZJKr5WSkTasmZcrlgr9o8r41m5cVBMqUAVEBXC1sSSLKse79nHgxqdV+zDsgLAKhNV/gZV+UdECKfGUS3EjgNZOqAC+6N8kkApVm59mVnGQPMfUC0SQxm8bprrrYitkT9AFjgC0aO2OpDgWjMsVPTs7UqAWFSkGl/RVkAgM0UtETwAsyqutBiKUOOpm9XiJRrZb/Y97vbRT5b5AN/P6uE9cgs0jm9LfMtQOUCHWxbVBXvzYOHimkVIMQsv1blHh944H4DUNhPnrNZ1913332q4LR5co3SCVGS0zlX+8CsdVSZIJwhQn3HEjKeKawz2DzPmUAh7Tp6VD6ZmlO+R3J/7sf6KitR7fEUb3hP92NcCA6in4w5nwHMaAvfqXVe64L1RNuPHj3uHMAo5azBI6oBv//A3gq41RogNVgURu7LGHMfs6kiHWBE7b+qe/hcokCD/idLCUB4v+IKnBEGWUPgmyZ1mcDrWqW/c5s03oc1xqz3VQpMIsof9hQ5hpsEQbgvEewrNxj8Rr/w9//e5Cf3/XRy3fXXCDwemfzlX31z8nc//596Tr71//ylTPv7nQWD18sKfsKs/4TAq/e4zjFbHNUG9i9glICv1/e+ZvmNG91111492UkJ0rcOaT2d4/HYvG1zKQ8C/TD1Gzdslqn/mBSWrZODAvVUYTpXri8rVm+YnNZawz3EpZ0ljyAJ6INlawecRm6O7oK8Nw+UZtcVHohcj0w7G6Cr78zM9AavoWT7GZbVzVKWvAxoTuBpsYgBoyfEdDPP+Q7rOCzjKF/znH8f4Bv79KHfE9jVJvip/GmlOPIft7+cVVbANa+byTksMMo6I6UgYBQzfdqX/Ti2LeNwtrMkcmY8k+avG7/v+/a4u51f/pd/bCidRo9mEd6PEJ5Rq7No4XwvjV5wkPZgxGcp10SwMzClabejvwaoNmkxACwOM5sCS2w8NsE93/3byc2K+DuuQwxwyqFnAcDi6fxegMk46efQ4xqehXDAwdsmjY4OTwCKgybU+RPazBZ6TZ/XwiuB6MFuH7Epk6ZFhvBjnNh05JlzTWJpiTwXDYTnoXlyHcmsfb36agZCv1fKmwokghmlnUTkm4HEjNxUeExmbpM2KZ/noA84yDjzzADofD8sdzaxt6AYaD6HrbVPXkd4l3YqIdegEwFRz+jIa8loTDaMk5kj/GN7LnJgMmb4iDJugFGqK60S6IQJXSOT/EpKxel5mOcBovyHrcF1AL8/8pdymDhXnoQVLxg4XlOmN9HwAIMGc2HwPRb4iMJCtqadij1ua2u9ALhpipgG8AF8MfPRBpvxG4xm42Vs8+wR/I37Kp9nPWU/YXadmpxg3RjnHkfGLybr+JPmexEQAZ+8P4LUCGIOvbQpgiwCwtcotGyaU4710FGsaW8d6AW2RhN1nh9zPWvLbjG9HxgX72NYFdizZgnC8nE/B3qI2eE6gBr7OcoV7xVDV3vX+SSbaU3VIdbIMpWQfUuVX7jvCu0j3F+87mGcYSpwD8FnUuNA2TvAIH54GUdYVdrC2Bn4dxDqtH/9WeY5h2HtIaLpycRQ1gFf02sqY2Zljedp/Ya5TIndWGVcOUuAEBBnn0fd8/JLLyvgS9lZAqdIMTbdAyU7tugwqT1BsCAAu9wmAOkJvCzFeRZxi0mb/iJ3rQwrtRYANgyqgz1tmaooeXwEk6QdkAZwwdcQE7yjxVUhCzAK2MD8vnf/AYNnTPO333GrgR1pgC4S0+syqJITAL4nnnhqskGA9kIxqkcVNR72EIBvn/l22aK8a9ZdMY3lm2mWvt1DTouw4G8z6V2GkXFBVsGEO/G8Dt3475q56nlZsVr5RLULDgpE85w1As9FYrzTrFYFhrGOjqla1TsK9HEpWwEp59cVqIfJJNcqz0E+MV6A8JydrqAkM6iZfSo4aQwwi74pl4eT+j7rzpXY2j8cVhLm+ZTmnLXAOlgiMArri4x8W0CH/LgoI+cL1FGiE3Z5udb3BgWkPPbYYza9vq65eOqppyb/+Re+4Hyq5194vrMifOMb/2byuc/+uqLhbzUYZa4oTAIgJzsGDPY+pQyz76vmg+h6mHR8gSl0cNXVV0yef26X2qP8qG/um1xJlgR8QQGQGldY0y1iYenXSaWsIo3U+nUbFVlPloxVkzelfG2/aKdSPKlPYkxP2RVL5wqKNL6jKH0pLtKWJeSA95j3XZnrx3Ns/H0eABkfNGN4tu/kzMyengejI5BNViE/vNsUGWwZ0opymNGQd1P81KkYp/K1Qe8I+HK25PyI3J7/afk9WGXMaEYZbnAa2Q8zWuuxyA1wxSbyPMtSy5lGJD17FTwSy1TOkPkxG8+1+TNlbOPYj/H9s51Hfu9f/5uvKzXkzFcqDGmELxt04UDNcjXOI+c8hO9OaeMW5pmM8SCs68s9gOvNdjTz4MpNaLLSvN+VMDgo88NjDz9in1Ei8Hk/0eEeZAseIlMrPyhtYPMjZB0YpIVPX5IyIjXjMUPz7KrAokNRYNQaTUdll1ArE7UnQe8nYIFn4P+ZsbIGyYZrEIkmuXHzJn/++mt7LNwDRikfx31WSnDR3jDCMCAIaypxeOy1aOqwKTaE/vCKpsX3OMSyYMwiwZD1Rslm4O+Rpc4cIfzpd8Ao7IrZU+81zNMVKMHGqwO2Kti8p0PMvldyUvc8NgPE7zGF+ZBHLMKM6pBdpkOGCPo1So5MjlgqMK0gmEnvY94hvdSyFsgwIbSdtBOu3a7DEaFMdGuAtvvY85QaxQFlWbcJZEnqDfZ+zBB2LQBM0FstjJGFzEZE+Hgta5zMypH3tBmcUYhlgwYkRyPn/Shp+RngU/0o88noW5y5gx1fAD7p7tT8398TyB/vN+4vtynMq/faTN337wR+UU4QsN6sXIR8nkvfw5otNKPGIb/AZg5ewH/2g/ef9m5Ye64L0GB8/AyBBT4/goKp/wEBjDUHNBYEH/ZiVbzuOxDA+1Jr55xzpNTKNw1z8wox7EsWV5UygGhSJ1n5lGmwcnCSS4+k57VuWe+uXoSAZq7UgfhiTs1VjI8+4yBcoucAvoptF0C0Wa5K/nmu9T/yLOvU66R9jXl2mX8rWT5tAIjG39xJqBUYkn08VQ4664H3qtoLw5YKbx4XtcfKQP8s//liDks2dJBWV/QCjFo5Pan931Wnkg+a+0AIMn+AkIBR7nnwrTcc+IMJHjlAPXPGY41KO1Je9OVX93heMRHDsPGdl1/ZPVmvGuTnar74jPvtev7FyVYBVALoMEMDRp1Sq4uM0DYCnzhs4+a13Onfqtwy7+EKYXDailCdOeXeVetLTBXzRUBqK+88n36dwnyq9fD/kvamQZfm53nX6X3vfnubnn1vzaZttI1lSZZkbEOkuEyVKUwZ+EaZkHyg8DdIiAIhlB1SsasSUpAKiQ0GE1IqcDBJHGHZkSxptG8ezT7dM92z9PQ2vW+zcP2u+76e5/+e6ZGpylGNTr/nPOdZ/st9X/d1b1QROS1285TCC1LlZCyBl3CgMPnn5Vm7IB1B8fkV2n6a3Rd7LjaaZ8WY4Pzn1VaTd2R5JTlqv9hbpHhJzfclxRRabmKsCbAB+CohZo0y/s8ItKmDmoClZa7B6k4Z7TSzuLT4oz/8f/181BK99rrWucb27/y9/17A/nYXtf/BDx9T+NFaMZSvKh70qcUv/uIvLv74y19Shv37PGe/8zu/s/jpT35K7vhHFv/3P/2/BChPKgZWdUelc97QPrHu7JwK9gwg5YzKK77wwmHryTvuvE1lFo9YZp8/e2pxB7HBuoeb5YK/KIKC7lz7DuwrUKkQBmKFd6jQPTr6kjyAZ6WjKem1Sa0nd+27aXEZnU9VjQaj3q9uYlCdtaxHWn4tg9HZSJxZ0siyZXySPZr3yMMRrGafxEA3MdX4qOTkgH9atk/eKP7WWmYvA0ZjUIUkKGN1ddjWyIxmry6D6WkT9z9WyfhuBmDvQYNRDst9c8/eD+gYEy2VqEw2/U2at42bVTtaLClg1GtQa7bIwOvHqY46bwLUA9AfnyHYY5ZBpbNGfbPqfOnANCvPmWEagcwMSGegM052WLgo8QxGrNoAODZDBqiOrUEsAat2nx2oTEwM5zir+Brc9M8/96yt8JtltQFG6VDBoJ2/VG5mBrnKqPSkwKWwGfo8FBjmOsTq8E5RbdxGgFGEDxvG7irFm7kLSmfIRfknq5IY0IBdKx9NdkDpCNp5HuLCYAs4H8CNeFHc9AipYxLoHL9NZWgQYtRCdJFlZzRXQXkrHv2b83Ndj0+XkKDCAPeGYEdZs3HNLFugzUXdy51XrmUL5V60mSdYJn5PT3HHgOnKnnc9m93h+hxQTbFjXmYFdD7AgZWfFEzNfRkAMI+8Axq96HD36d8GnhL8gE0yq3cqcYJSICQwETeFYEMxUAgfdnZ6DkqKNeBMJnTYwgLLvcl8x/MLEDquX0BMgebVmyznzOZL7OtsTFWs4tQJptcVV7NQa2CaDRbWhvNFCNV3dW8WrGHhWDsdCzsaD+kqFUGLi2wC2WLHDHY6bMAxog1QOX/WYDY9lnCuOwJbjwVzpV7QEd4RumGWMwel3N+eDVrPsrpdbpowRDZQl7LWQ7klAxTiGsYISPgJ9wFYZL3BvrHOWJPOPm6m5I0uGk8JMsaU/b1BjPs2KWtA3FXFhPObFSlHu2uRN21MEjJjoxIA3+5H7tO1PGkIoDWIm62aKXRRdS7iOGYxzMSyUPgcKlEMF8wsjC33kHHPnI0yruREudg5l13rGk/+jsFc7Ft5WSJLo/yiRHhPWR/AdRI2VxsTXgWec89Bh09EzqYHOm5wumq9cZUWwFUmzspI95m6o6NShP3lOpdUagtZRrwhz4EctcwS40yr0rNi3gB2NFT4+MfVYUnjCXPNvUYOEQIEG7djhU5dcytj7hejAOYvexf5QUwma8LMsfY1pbuc/IOBLZlGzCjJOJw/fdwp4WQDSSAeFzDMNN+T/MX4EqaA7OBcZK7n+dEjbh8tQZEwocR+ltt+jV316AxapLpYv+QZQNnz0Mo2JAtsKve6TcALQwTjkzqhXttmUsttz73aSNJ+PXdRIRS68127V6zXuF9+j/FFTP2v/bf/jd3qP//zP784eeKcugruX/yt3/jbi/c9/AEBeAFd7RGSlz6m8kxf//o3VPPzXhei/8xnPmPA/fnPf94hbp/6qU8sjh553vkX96rkEmPM/mMNRhehN5lfwOgpxYfeIgADQ3tc5BDr9bKMlbtVEmqt5u4ugWFIB8I4dqzofrW+MXpgRkmWEZ/gjojn5b3corW2USwpYPRN9lW3JZbv3sRH6n1jjER+xDgsvFBGyTsBt8k4bDAWXR1DMTpy1NneM53IFE3y9mvMbaXZZW7KojmJfA8Yvdi4JPVFI4NHHRUdvAyOIzvHZ8sxOU++Y3/FK1Vgd24vOoJoiI0i1Qrk79Te20rzEVUXAoxuF5NvD22TVqPuHO95vNflsc9YLj9Pfh+dEz20/HsnMK1+0AIyUaQT49HIOgkdGUiOjbUeRcN3YUGi6CrGq5TSCJgQkmxWB6LDBjYzBhhFYF5RFiOW2+Mq4AsI3SdLk+x6PkM4UT+LFzWma1N3yQe7q/h3W8k6L8IEdwHvMKhsMor6UtKCYzkfzCgvXDdhLhifsA64WHy9tr7tuiWOq92IARucj+chwxT3BudAAJBUQVD+BVnUANzb77rDzw+4rvZp6rCBsJSQMlNh4SyLtYurUxrKwfLtwgWMEo/Kb5irbLKMMfcaZjdglGOsGNl83XEGIe8AZil2xgeByVwh2LgvQlNqzttd0hZr3Jwh3Sh2XeevBIiAUYDnRlhQWdo7JLhXJMDXq8jiLj0jGfS4n7YIjDrQO4AYZdpK3AAh7NPA5AWMjhZmWdKdINQscRKT6BDFK4CQ51wWFAGUjCf18bwXum7p9Px9L4xG9gvnGUMpco3ahGUVjpYh/4aB4JUNmo3rDH+9wpDVTdNBbMu0/lBeTsrRJzP4rPmJYEAR5/wjY5Bn5nvizXjmcRxWAWZ/VzKBV4RcniuGZ325us8y6zSvKIIYRAah7WaKUQcYYt2w5sncBpQC1DDkUOA5HtCCwcM5q0h+gZPEk6KsnZ2ta6TuJnFTBoDEc7OeNFS4Uys+tRINMg5W/Po8QHlyb7Wwd+ypDYx532XcMxc8Z4AlSstGTVdhIEGaZ05yVOLLal/WeI/CPQxpjHs8BWWUzfHO4xya9G1GifuccgI6NnYGo5SDKfak5J3a/2q8uU5eNloA68h6xY4CVindUwyvYuw1nqwhgM7zR1623CKRhiLquNB5NuRKLY+3LGcAczbCFavGHmTVRm5Yd+i57BHSzzB882znzp0x83ZRv0eeJuuf1qmVmFVdr26kiL5CNSgfhoy/rHqj8XYlhAHAtKLGCjwvMpQx2Ka2vWaMG9xyLuRhYpqZdwAox9FClTAi9gWGtGNEO7yEMa8YZ3mR7PWrpDqM+kqAqjCqGhtKoolIITaUcDLt6yvaF1f0m+w77oPxhXH7W3/z12XMb198+tOfXnzhX/7R4ud/4d9e/JW/+rnFT6nQ/WsC5l979FH3hidR7kkxo5/4xCcESr/ua37qU59afOELX/B1P/vn/i2X2PvCv/jnOl8Zb6yzhJYw74CWam29weNO3Vg8WKfFiK+V/F6re75J4RY79Kx7ZADuFFCFOecYGHPW2Z133qnErNvdgvucwhy26ri3dC3A6IFb71JCE+wve4P9TCY98qjGNcxo5n+UE+WpG4I7ew1NC7dl1Sh/IoPLwCvibQSkgNFca/zd/FnpFZNUnkMqgGDwNNugeUOvm9W3MVi6Jvo2BnlkxCgzxnsbZfE7gTuOwTuQZxnBaJ6JMbK3pN/T9AJDBwOe6kKsN8Coq+Rwzj52WSfkXnNvGfvc3/ie78b5yfMtv0/PBzM6TkYOHAN6R0ZlHphKoohyssBqAMPDsMHT+YdjHOPTyiDnK/aglAAggZiVPYqVcT07ZeQ5+QhaX+zo99U+DhZqD9Y719WkP6vi8liktsAkUNlEgFE2cMAZgiCxWdzHNmUHpswT12cDGnTBOupFMoWF+FKx+hGwexG0kuU6Y4KDS65o8s/LuuW8mxUPyebkHlCKKFUAJW56l2GhODBj18X6y5oswcT3WIkG3c2UInw518sSDGQ/ck6+L6VcliL/WfDBcMI24PaAjWkAHQXp52imCfDG+cx6koSFA1f3QowX43pJyQKloGqcYYpYIyka7I2n616TEDfIamYBoxfQsB0hC/gkTlBuemJGKYS/TRthBKNVRrvjc73qOxFKQt3PNZX4KKMDNmvcJBEg2exJmMn8udNPr1sLIv1gVPrLG20Gj6X0cdfXMa1cO2EhQC2hEJPAapM58wKTmH+76L5cV7xGQJux5JwGNLouSm3aNxSHBqywDXqeAlLG60cAFmMzu5cmIeN43gJgMWJYbxmDeqYSst4T7UZcdXyDz+UEgDDQWZN5Z72Zce81ScvLJP2x3i9eKPYS9ybXxB0NU0Uhb8ApCR9JDOH5iPHj3kfjl88BQbzj1q3x1HqW0RNAiGveYEHHBHjVGM4M+1RLdgKgrM6SexMb2cWko9gmhdLy0KVqWGcNDjMP1empStg4fKg9FsjBisOt9RWGNeuaMJECMh0WEEqm5yhMTM0RCTJcf26fCTPKeDA+TtK5WDH0XC/rpeanYo3zXGPVDWQlctfhG4AIHUfTEUDmseOnzRQyVyT1pJsVNSk9563o3FoUuQ/bSy1jARUnCHb4xCUxbhlnDOaz516bjG3XD+1OeawL1gBsdcgDrkNWv2PzNUysqR1qe0hmOL+l/7sBq2Qvnp0k0qWNNNUgqNHJO2w7iT4GHxrrvUq6MmOqdZDuWChz5H72ldeRrHDvRfLOLIdLdtGONffFmi1jhD2h77SvK05T+QPsE40VcaH2fiAH9Q7Q+Y9/5T9a/PnPfNZg/J/+3v+z+E//s19d/N2/8/cWP/WpTy7++Et/orjdVxb3PfCgDIMXDJZwz4cQ2a9QCkAlbbZ/9md/RuzunsW3v/F1GxWAkUsaK/ZXQq1saHQOB6EX73n3gwamdBIERL959ZK8lTfI64VMF9Om72ocFJqm+6B5DeN3+x13LY7Ks/mm9PRu5U1cYr1rDO994L0C3qSxMD6E61WVEyw9n6dB6VzPuwzQVE+JrAyoHHXBCIQC2LKnYkBHlmV/zbqgExrbSC/jc45T9bmta6tzFDrO19a6ZI5gRjkXHscYpZGhHDcb8KWPstZzH+P9jPoqz5n7xEjM+azfI0daTxKqYiOy8QBglNcuVZHYpm5ZhA+xXwGj9kD1vYXMyviO9xN9kPsa8eN4/3mu632WsRznaA296XNwflwHzNll40Uz2ZOQBRDoYaNgwpROwrOV/8gS5GHKyqnSLXRLYRJ3qYjzNiW4vCIARzknKyvF33z5X31Jtex2qoVklWu5qpgbBEayeLWVm67uwtVaRGWJ9uLV37ih2NhV4qNiK7k2AhAXhS3xBj92zbWwDLCLYM7zRlEENFhgdT0xsmUBiig03PWEBFQMnKxKgUcsS0pj7FRAuFu8SfggBJJFTBs1FgdF+csdXi492gbyoh0qwiPu5IDRWNyMZVx6toxQHK1cVi2eLtHEfdNBhWswPrAIpv8lTRmXixrvYrWrUwtsiufRJYkqNMIbpV3KgFHOhRLazH/67SZVvl/RPe/eJTcb8UFvXbNFDWDkbwQ/4JVXKUjAYlmiCgAo0Nhxkyg5K7cGh1mXAZ0Bd2OpJluofd5JGIzAAmHSjGfW6LwZ28Dp61XCiM4+FC3OOUcBmU1dwmYGnRNoIRzEdeowYup93IfMG+uAcWCM41m40sZLOkHlefktANUJWQAe1iPnbxC1bHiiJFE4Wes1qRSDL6COAcgkY6z4PmHRnEU+Z6vWOWeWwn+3EI+CtnscqaL75rNapzKQukRXrZ/ew92vvmKlyzhjPeMOv6r3sIiOs1S8o0EpNS/1qpqeSr5RLDcJLsRCl/Kq+0NxAB7YcyTIbR4AEDKPYwKIrKg0PSP4TkLYJEw10KNHKLKypCdGaxl1SWTk9/7cMdaaK12DfTopyzbq/BstmCpPVLLK1/Q6QfGV0RA2d1r3CUfpdY2yinfIz0fVBvar4y2VEKSwhtpvc/3UuvPed80egaocA6exLVnfYTkkNLaRYu+B7g/Zisy7WSxajA72tcMKYB07pMigrA1o5iFyFqBKHO5FsXwGqxofmFVkX4wme4sgBIaY68ggXMsu4ac1S/91WCBiLmHeDAw1dBcU28j8779hr+ecNeVQLIVxca1rWoOw4zXWFRJR91eAkTANM9NNWgQcx2AktMDrlKh5QJYjetgX/JRkQLGjXcUjc+85bnae5CX23/rOSeCmuYdTYnD/0l/6i4tPK+aTezt69OXFh+hDf1jAU8/1h+qgtCLAuVvhYEWCVLJexoZkUf5NKbFb5D4nfIq2rfyePUSYy2iUBMCz9AitoOsSLDK5BoQMXL50bvGhh9/vFt2vi7CA0SaGe5P216HDzxowkxBFotorr6oMIUagPjt7QXtX9/vBn/gpxYurw6IImt0CNcCfwgAAIABJREFU+jDs1i/NJqb5wlYx6JWMV6szlUbyXCNQ7K3nt1Hn8XfGepTzy/+OPMt56u/VBeDDjJLgy7/RXb4v7SuvpSsXexfNnip/P3igal5We8yWsVbuYQR2ExA1WO+OSwbydGYs+ZpQnbSRBozW85feJMYbEEqFDhpnbJMnydijDe8fB0ZHcJwxzRgufzeCzczH+CyrwGjqjGYTzRMZcVqfjAh5vHDc9vk9G5rvK7Ow4oyWb3jVTWnHMXjnzp+pOCD9dmX3TrvhyeQk3pB//9EX/1BtI3faFUAQ9ctKCML6Brgi0K4ohqoAbxfF1aCPiwqXBeen2LQtUuJ4BIy4XxhBrEUGhixH7qes/9klGqGaxTRS2Qa1zRDkWYnxdFKS3mF2uGcX35alQszVyeMnPPn71T7NoLWVe84bVPaajuX5WDDOnG8GgX8bjLZbPAs9oJ/fhPHh/qLAs3kntwMJAhIEvBgHfuNSKFIsnIMSLWZtOlA6rDMWvxWhWAafM5ZYl1yi2xLXpec8YHS9xpaSTnRd2rdXbhpi0CikLTfQJik0YkXZ0BRS5hWm8bLcbPybtngR/rXrK26SotFeT31/MRj8m2YWJ2BqxTKvZ9YHxg6/CTMVoIT7PIxVWaOlfAHno1HCdbmXEQQXaCgGKiAvSrRARbvlAfxop7awAVEJkE/7O+rvRSHzTsxVMf01p2SGZ2/mmV3mCrDiWEf6QM+7Okxn9iXPjYKIAvKewejXY5nJMQgtI8tx1PSExgBtZiDjkj0NWInAz1o2eIHv9v4swOd3/YgWjjDhrDkUPEqa4xhngwRl9yZmL+wvrmKMt2Snc/4q2L7esaK4yABb+6WQKf+TWGpc+ShsQm2YA7wWgFb2aZJ3eA4Kzxu0GETMbrtaR5341DKxDOqxWH7JHWJCA2x9TMsjAFuxbAU2E6bhpCH9Lus+Bt4M3Dobu6cyjAf3uprd6f2TtrFer8UEosLL2OsEUwq7ixErQ6EYmqy/zNP61MHVbwwSgAEA5q5ewfokrp1Y/YpfVnKE9jaABUbsdRkLjDXGiZVvj1X2G+fj2c+qvFPCvbgObCUAlRAM5g9ZDzBhnvjP8e1WwDVml8XQWX8048xaukwDFJo4MAa6PZJxOBawutNxnl3ORuuGfwd0OPzD41eDnRq6jElif3nemscKpZllVodt9DpnPGpuuxoF1TMsb7rguXYGBhJGo43Z9Epn3+qkPEPVvq76qBSb/8t/5T9fvOveg2Z7j6gW6L8plvTE8VOLL3/lTwzqyMQnlhf2n30BIGQsy7OgtUjMoJiwc+fUOUpu9Icffp8TnZzRr3HjeTZqXzAPOxRTy7wRM4pOvE2xwugzKp6QTIUs36/rAULX6v6JuQaI3S7X/JGjz1u2uQOTGlzQ9vOajtkqUujcReU3aD8+9P6PuOj9K6pCc0Bdo5xgbGO4wjQwhgHBBw7s9/XBWdlzkWqTYd9AagSXo6HI8SMYDWbJ8SPImwy4zklgPY3AKbL2SoerJb74jY4Bjr6ldGUMyci9EZAGjOZexmcZpXbka+miWcaiLrOXvA67gdDyb691cwAMfoecyDhDHqJXMda2klVvD3Ode8Rty4ByHPeM6fJnP+43Ixgd73NN6owuWxapr5aHHwdjPAGLI9Z5smajgCNYIywziPw+E4RF6fghWVN+AJ1wi9y4MJ/06j38zNNWFt9RpwhiZtZK8SOoEHIwpFh1bj8oC9iWMs5fmJBWBih4Jmm7wBzvr6lDCNfZgnWrl6lpXdPuHkobaFPBXHLuZSA9spABLakPh+XG+SfQQQa47oeAed5xO3ItlCMC4uxrZ3yNA3IV8UrHEM7h+oxibypxqNzUKEX+Tg/7elb1odaxycTlfjl3WGq+D5MWwyAMae5VksDn4W8EciVFSHg2s0kwvX/T/cMnYYBwJytPgsdKtDfFuq7buJVOSlrcJCfZRUeygOZ1l4yHA3tXXLKLlN0Co0piEiANGA24YoxJjOCd6AvmLQwxIMksIC43AsibechGNwvacbFZ/NezLp023K9Va72ZzzC0LnKu5yRsYZpnrtlZnwESiSEOGA1TPe+f2ugWPigGgB//tjdiYE47jg+lmHswuOtEmjd03axPnhPQmaQ7zEi7Z80+zh4Og/cu7ZGxGF35aFaXKkIY6RwV8FLvcRsHzOZ53OljqKQQZjsAnzXiuLhOcMv+MCMGKJIHgBfPCEhElsLSAdI5llg/XgU8KnOe52b/V9JjMWQYZz63xtG93xVuw2cwo2EZ6/llcEoIUwUiYDvMKudblwfoNcE+WG1oFHNt4NAAK/eXMTHo7hjbGELEPnuOk4yH0tXkw4Tx4lwAS8YrwNHGT5csAqTnu9ofxcyle13WFIypgaTWpsGulWkZAYs11VnJYFRK0vtcH9ud3Eo+pWsiX6h2UOuv4uYptVQ3jP8Zl2rFQMJCAp5wi/MCOCDf0nlrYspb2RlkU14JIAaYFClA68rE6G6RHKoyYG/ZSN6zUjGqGfcUhk/90LMiMyyzAfvaI8Qnkii1fdeKinvf0iW9lI1PsprXUoF/9m+546thQnIDAK7JKrbHpo3bzEnkAWM5hshMHoJerzDFAZ/IKdz0Hs9OCMVo8fpvRhvnde2RYtNpWnvBxEjVz/3d3/lfF7//+78vMHqfE682yaB6SPVcKd301LPPSF4q/AlQoflkDtFlZNg/paQijOatiuU0mHOYA21rLzvR7Jvf/LZ/Rwkp3s8L1AJOd8rNDnlCrC77Y7dqnXJOwq1YQ7t2bpV3S620BZppaHFAc+WGDmKVXa9VlQIqzEFyQEJ8DWExihV90+/bFvfc/+7FZd3Liy8fd9vRtaozamNRYLSW2RtdSuzGJrdqH0UXB2NkD41Yo7fwKqY3uoXvssaDSyJjao11BzVscOTz4FnKeS0HWg+5fBukj+KTUxHE+8/l1grgjQAtMmVkRkc9lWvEKM7xOcd0Tm1gezA7DLJ24fyKTnu9w6mYB+51i3IhXF1E+tXJTAKj1lUti3LdyLRRN47Pv+pi/cf1njOfLT/jOC5DB6Y5lq1uoB5q2erns5yghHKBkmTHIhAiXOLuinWyPEj8Hjcb7wlwJ+aBjE3Ysm9/+5uLE+rdThmRb3zta7bwrgmkOrZFLhu7gcVsIZjOnbtYFgIB0Gby2oLSYmIT0emERXJGmZAITyYkoIK/OQcTQFF3Yldxq/v+cE3p84A47jfj4sXWMWeMQZJXGJ8IM2JH+Xu3upOwuV86ctTPjBAEoG4VOCN8AGEUBoj7QshwfurhIZQpKP3CCy9YoGSB8E5rVAQ4AiKCFrAesBzXfyy1CPsI9jUIiN7cPIMVC5Z7Z2ufl1Cv6gIFxjL3JFAU05Heu3VfgFKPowS43WsSwLCPmzVOu1R6Z0XGw97dit2SVQ4QXJGRgEIKGHVipcFtgRxKO9W8doeLdl9mLRFwHkVsI6SZlyiPkZnkN6M17OuQIN3AIs/n8XU8pYCgFNus6G0rtfLuqhPEOrUgKABcwDLCgwuU0CvX9Axui2l806hh3nvrBje971dCmbkCjHBcEldgxsJy+7wIxWaFxqzvxEtb0A5Wb0DHKiHB7wHHPDvufWxDzbP1ZTMDUcIea46lddQgE8DEo8CkzmxcsX1gr6NSuorc0PqlBFEzz52ACOPAvCQmmjmYgRqKpMJOkFOMA6AZo5Y2fOzzXRK2Ln3Ue9gK3qBKY6WwBFiBco/XdbZ0AtQ0PwMoHYXr/Gy1bhgny8Ehg91rUNdhLyWDPCXlAkbtBtfcIvyzRmttrnblBfzY4DBwnddWKeK5l3bdW5jRjmstaVX7YlFtXvmbzmmRAZ6/lpfTPocB12+Isfb6bw8WYDRg2WtAZ2UNJBGJEkrj+s/8s9ejiFgPMJawXjBJfAfg4T+uhbx7TQXU+TeykfmEHeN+COlhvl0+h5JzAnXI6vseuN9PSlIR875D4BUjj/qiZOxDMsAUrtUCTzk/CAA8WozjlY6d5x65rg0T7eWw+5NR10yZY7YJexiYqKzH7IeSR2VoAVpspOi5iROfDaRioyfPgYxr0606v7vvtfzBcKFG7q/+6q/6+V6Se55QMMpL/fv/4X+w+PVf/3XV9lRrU+kHxnGzgB73w/hxrcOHDrlJAdnvECdx78I8f/rTn1x85Stfsx7Zrqx96z16xzuhtcgd5gDDjxhTwuP2K+YQBnnz5rVmRvEQMTdbHHet8lSK8TWDrbjEKpuoOZMc2yaAukbl1zbrnQ5Mew4IqErnnjh11ozuxg1K2mXvdXgOepHr7RPI5bwx7gO2x7a9kePRDZlLfhOgGf01GRUtuyL7c44w+KO+GMmmiSBgP+ocJFVzLCUnEwPPGsq69y5Er2oNWO8kDKH1b/ZM7jl//1lglES7kSTD+Mw+G/UZ262M5wozYX2AUUhgghml6L3lUGOBZZk3yvRxfJdBcr673vsIRJfP5+/+t/+9etNPyhNxZqE2u5448fjjTGgNVCsRLTRnu/axSYQZXZ2jkMo1cb1wjIkdne88LgCxFufEHD76ta8s7r7jdkvKH/3pY2q1JqtNk8i5jxx+3huNiUAosZFgi65o0ROzRPA353OSgljGxF7h7tiuTcYLgZag99SWIzHA7gnX+9tYLusWkHZhS9mNwobPYhkHvHJPznTW66SSr7ypdRzJU6fknic7FNc4nSzoquEN4LaZtZBQEoBRznOOlpv6mxJRtOFzAhRB+I7bWudWqdwfGxawDsDFMgWQpsUe1y4XR7na+J0BQsdb8UyTALbCnhMu6Gh1TixmEhwsUNlUgBRC0Jt9IzbNbvQG/zB1lPlAYG2Ve55aotTJA4yu7NjiTctG3aUxoYXeJikFMxC4han92O5QGG67SmFqVTMwQtz3GBZhAHkRJuOmjkDJvPFuoMm9T8p19RrnmrwSI1guuVIS2Su2hMV0J05nBsVzv920bORcZn4bTPscCA7Yjzb8/OwNNnL/+oXZWBRnGjuMyS3Mo8vmCLRH4FVsJ+6ueqY8/+re67PQspseg6tBHWxdGNK3NM+Mvd24gBKpTTOh2mthWhFgeWUf11jpHhyzWICRvRuB7A5aOgcwLiEBPl5XKKMOFkWMmfYJITYc6xJXeq5rMoBYu5fFutggxK3aFQHShhO5wrGuBAHYJCyHcBgpTM+rDKC6xzISdkhprgL3+t4M4/Bs00Pyqw7NSNWGObGus1EFItjDIxj18xHqwDvGlZPKNKJ9LZ4+14uszNjF2MAIyTx7DTtUJrUYa/1Y4bXnxMc4dIIYRMJp/GuD0ZKZFYfMYrE8Z52xNvXynHWiYiXh0+EpnoSa/7ApDteiKw0rRecpxdc1DttVWcChug2FvMBDgreH48/IQOXarGnkMWsOIzuAkHWejkzIbdpMAmBcNQFZKZlnIKb4Nwp6E28JM2m91GBwvWQR12CNoU9SBQUQZ0YRw7fHxHtH69TyWOeY5kLyivVXxsDseaj1sfrvSqjVpx02gYdpbGmZfuxJbAQcln6tfWbQrjlF9vG7X/mVv+AYTMD5KTG6n/nzn1XP+TsWf/PX/7sKi+gY/3iUSCJ74vHHLU+3CXC8dvqk9WYlQ9XeuP/+d9ljCNmxR9VmTIbIOIP04bmZL+JPb7/9VuV2VGchAC17++67bpcxruRf7U+66OGJIJOeeYBxptU190siIgXV1+t8Gzmvsvd37z+gf4uI0TzxPcCI+46b3oabxhmP4M7WoZa5HYuLnGMLh4SIwTCCnpEIGzHMrMcSwlKzN52r90CYcr4rD8IsE9hRnicdCxjlRbI165BrAcZDdgQzjddIZZYRPI7yuu6o7mkEfZEN9bwdntjGO8e3CtWW1R5ED2BANVMOMworyr1t1BwyJzCjAaMMaORgrp/7y72Mn2c8xmfI98vvy2CUv1fN2ZjAdL2LB5RmMGMRjJZE6O4wP/mO9wik0OlxF/N5BcRXORaSKGoi1qhX8qmKIZIL4bwKEl+VK+95FUlGca3IImOBvqCA601kx+p3nLOC3uVCMnCsDHCsMjYT17IA1H/MH8LLVnbHGLkwvgK3I0S57/yOe+R7vuN4zusJ0GAZwPX56fbhWFQJVlvs3ii1cdjYgEG6lrwoZtTZ/IqrQlBwLx5T6hd2nGcABhY8CUx2jwhkAkatfCU0SfjKeHOPKQsVJgxBkPaettC6eHTAQDbptU5koPORmVEJ61rQVXj7AkyTXakFRogpMoPbvcgLdFcvbgM2/VVdlEhcou3mW64pSuelbVs3LvYJMFPSCXcG87mdtqADGAXE1tjWajQQZTNqPFMDL9ZiFjLHBizORlWfoOcpG8EMUQsaz7e2LO7R/qieHaOAzjdtxRbIbPAi6VJKiaDK6owTIRfXjs/RLG2xXnOXn1XgBgOMcI4GIQacDdw4Loyn15It8M4wneL75moQcfcwZ87uBLQQBqD7jCXusIBmcgKKuVdnjdPhB6MQZkvHkcgATedENSfzyW1pcFKglSLUfte1uGYAA+fLXmc9pS0m90DoQGIhOWaDjBXWLa9JyHd4gpkL6rXhCTAjrEQlwlUwokoDOU4wbCmJJ37p8yQ2sbcSixmhbIOpgShjHCYBFsyeHM91JbnwsqHc4MoAq5lH1stkUJjOnOO4Mt7Osm62AZDn9arnK+Og5t3saMsif+91rhJBMqgDzDiesASqAbgwuA2x9iC03LTszD2x/iZgGwAJOPRAew5oLsLYEDPqZ+zSZZNS6fATM7jeSqxNwGwB1VUKsg1Y1mD0RJS69452Wa0RnqmUOvKQhKTLSl4BcNq16fhWGRvd+IR4Wly99hzpGinbZMZNjCfjC8vN+ewl6zwAvAgYcF5Tnb2ecAsSVHP/PCulBEd9Ne7P6K+SCXPB7hh7yegmOz/GF3Lc89uxl7icDfaJqWQdNUNllEISlOY/+z9hNhOAsrIuw4dmDtQ3/Xf+3X9vcc/Be0U4nJA7+/XFL/3SL5nw+MY3vjXFuCc0BnICjyCVaKj1SfIfXjnH23YDEcaOjHfG+KmnnnJJKELWCIswgaJjnXCr/2gn+sQTTzh+k7nbKhB56y03Ov4ffYC83yWdy3XJ3qciwB2qPcpzU5t0vcD/Oq3hNzXmO/eqE+EWsbDrxcypuD+lFmGw10I4eU6L9ADcco8MXMms7lgnC5n5IcnsemAtcxxDfDTuRh3AOdHR+Szyl0S7MkZqrWNTjKA3+8Ryl4YUyl1g3q4pLI9xozSld80gO0yUdOx4rSlAYoHbESjPOqyP6T03grncL+uSvBSaFeScTgwlh4Z1aS3Lni2PHUYNsfKUJqNFOv8m7wDiyh4my6ZK4lwll0sc/tjX+BwZ//xgnIfxJONzr8qmz0E5oN5Tt3O1e3gUNhmEccLz2XjOIOFxMRBX6JZWLYRhB46oEO9lLfadYtBwa1+gtMtLR23dragXL8DzhDLz7GbrWCYAoDNuYVDatc6mcPKFBrgy6En4qOL3/LtiWiqLMtmRsQriOuOesUK5FkIwCxdZAlDavEmuQOKUJOQQlljulZWmpCxZSJzH2dAaSmKfHn/sRwaWJ08cX9ymYsF8ZsUrhi2hA4yZBYqFt8a9gYn72/cipuh9LHjui2vxHIlNJewgi8MborP8MvaABG+eHgsy+50l2nXWCLxHoFN3lW4NyWqHGfM9dTHtiwqpsBL3baLc9fwoBt2/40XJkpfAoBc987nDtVN1bZ2TMdwihULMEW56uy6azavWhuUGhP2xQu6YRwOKdr2QAON12rF48yYoMJpNNW6A2cosF3QlgcyxNhZCUhKrYoCb9akc12a29E/XRW3LtfZEF0vvC2ZPsI+yIae9oXt27OLguskeSZZwAeExeB6FNjNoWLpx07B+3OO5x8bKVOsSJZ8xg0XjfFaQ7G6OcbhpgaK4/+PGr1qNsBoV0x2mpIB8x105O7iMSa8p7b+MfdZF1jQsXdzDjrdV1nFe3nNSMgkl4fMwVRw3slMxVhDuvDJOGLcGPiR+4Mloz4bnlHHs8IvIOJytpXT6+4x1u7ti8GUeeZ4ygjqWst35Kcqf50Um8DwAJpieMF1juAP3XWu6xo/5orakW2O6xmSVXuO+vdcBX82iWr3w73aLd97f5O2AgC1F2DLEBlHFAi+DUSv5AYx6fcN8N0s4AVTWyrCRvO4zrj33E9PRe4LxKwKi5olxcriUmDMMizMnXzPQcYiFWXS5oyUPCM/Zq/qVrL+EDnEuKn7Yha5nIfbX67fXM/dDdrOVvv7z3u+SVYlrJmbTz+ecAoEZ75VS5FlHIyDN87B/36ZsETs0fRgZ7SUwWl3j2BttHGLDalxTt3jtm11yjZAduGvGvAFKET9lFG/etG3xxNNPLf7yf/G57nR1dHH/gw8s7rvvAYPHx8V+Oiyq97W9ZrT4fPml8gB2WNq0PpGruvcKUXtN7Oj9ysw/6thOdMfN6pCU0BD0H6W1OObQoWfNSJOAe7cYWer5njn5qkOxdqm1Kp4iQOs3v/UdA8eD99xrVvUu1dNmq8KCridxUHp8owDR1TcUZiGG9IJ+x96kN73rd3qO2GxdD7T1SzxTqT8d79gs09+e9T4s2UmWRqamhix/oz9jVNOhy3hB8tnrtsGc/93rq/RgfV9VKirsxEZ4e9xG5s+/xdNn72IbdNqf7wRGI7NGvORrGZfV7+lwZeNZctMepY6rzlom+a6Mk46B1XOAObbQeUmGAXuNygch6DIuow4Z98M4lsv/ficwOoLoH3eut4HR5YMDCka0HuXLIIUpzSCNAxcBHqsxx4RJYbHj9sk1EcLXBA6ffPLxxVXFKt54YK/agB6Xa/v44ml9dtMBFdztdn8vq2ZZnbdbibalT/Fg7o9N5p66WuS+nj4zS0n7uVH5awMAIhF6BjwwSw0AbJHplZqpZoCb8SJmDcB56y23u33bFp3XLkEJW0AuLeacySg3UgAu7np6+gIa4M1hRqfyTLJYw7wyLnxOJjv3closZ9hnA1czk7UIORbhgDAHrHINfsvfI/gHjI4MdhJv6MzA87lVp35LDKgXjwQJyuG8mAsnliQbOCWdtD3LqpRF225yxgrrGGsWQAqwJJFpnTbqflVI2KP/qC36Bh1r3C97jdhSWcb0DE+9TY0LzxV2DboHRox7qqSWuXMN16ucU9xg8ybNRq01e32GtDa6vZNWlBPT1Zud9ZB1UpupQXh/H1c57uDrgVGYw9Wegnmdj0YC1QBgKzlHsbtzxv8EmLjRBkfZhwXUiXFW8oDmEHdg2PxxD6N8GU8HuGv8zJK3IKNQOK9an8XcuaOIQWyBU1w51R2olOZmuXj4O3s6lv9sUZc3gGslVjRAy4K5lbXnF/dtJxjGHRZGOvHTE5g3O8s9iBHFeGTu2+1fwrjWTeo9juM0CsmsrTlcouelma8kk+U3ua88L89QCqt73nd5Hhgnh850wlkYTFieAmzEYzHwq7NyzZh1CAjXoGMP8gNmyOBe+9brm7nQ3OFlsZHE81OSq5nBFL+GXbf8amY3WcHloqc6QhEM6bqEMR6vwrguAwISK581k92U8QU0ZGy8D6xoZ+8Dv3M8vWtAV9kbAADv52mlqf3D9WnmcEoy09n8MPhkn2OoSiZttrJU0ovOa5c8rFUbBVMt2N4fkd0Auprrkh3wV1kzNZ7+//bCdIgCYGLwhoxueI5+myIlIUkyDLmUBCQEScBB5G2tBckPGP6Aqwb/694qYxKDsWTR6vXhKgAav40iPb7+rW8u/v7/+A+dFPu8SJpf/uVfXnz9m99ygtLXlFOBzCd+lvFNiNaR5w97DBl/Xk509HvJP56Jjlcf+chHFj/84Q+lx5T81+FrxHqy1wj7uiIvxH333ac2r4d8DcDoA/e9y+vonDps7d2juEOVxKLaywc/9PDiS1/+ihOOD+y/0SD3gQfuq7AO2DiFZr0FQ6dqAG+tVa3tG9SlsMGotEp5ZLQmLJeaSec6Nbdp41skEwm0AW0Zu5HBNDveBtM4tgGUyEzkWeRv5CFGnD0U7UlCLnleO2Y4v9cqbX3ZZIZwSOGaZuZZe81s1h5qkqWNaI4bjT1PzrDWRt1yvTVIzoRXstaJibLGU7O8ioel9AP7ys0m1iu0y0B0s0o8VUez4JTsoYxd7mn5nXtb3hPLwDrfj4D0nc73tjqjb7/gnG2cwcgAeVHbDTm7Z0bU/k6fR1jx0NTLTAklNt1FJfwcPvyci93DpNH7+Hvf/razACkgS+wS1zjf7UCxapkEBIKFdAeMewGa8aqC+1ncKfKd+06MDUoiryhezgHjyCSyMM186p5LoF6yhbqya49jnTDlrOglbLgeweUscmJmOAcCgU1OFr2tdglcYmn4DeNAaQw2Pt9xPTb8K2qpZzeJwKg3nmstFus012WtUlfcU+Kw+A3/DlvF8TCviRHzZunOS4B0X1Nj73JcisMrV2W5j15TjVfPV7uIST73vE4lK0qAFjtKkd+KP6T0B5mEWwGnEiz7VQJkZaeC6rVZiVWCByDGiLp3/IcLN7sKtRH36FrAGtfrsIe4y7NhYEa9GRuMLq+/gKvM7WhBe4NAWNh9PTOjHBswNoOaOcayANhsuY/nxkgxqGswGnZ1rMOZjYmy26QKAxhUeXEf1xWgU6xhu4Mb2HAfYV4sLFsZBqi90bGUYepGwyHKkt8HnOEu4/5cbxEQ0e34+B2Gy9iGL+wT6yru8AKedFRZXRc1gissrhUGDS/wJCjmMyAPCz9yZnKxNxjnN8Qg53PPe4MOhHDCGsJuTAqjmYScl2flPmuMCux1MGUpwj6e98xFQHFk2gZq42JUwmhhDEheeTy66UWSydzn3gCjqh0kKzfzTU2BrAfu67yqAAAkxphUrpl4Neo+slrCxqUEW5Q1iZ/eizqq5GwZOng8DL70T5rFAF4dR991gd+mNNrlnzXC/XoOW9ZPhMS0ctulqHmLUOjUAAAgAElEQVTImucrrxvc6JPcrIRMmFHPub6D2Vsv0LhPTKhLIEmGUNKI9Qyo5HkoDQTTh7x0dQZizCU/Jhbde7gYUY+nflssYYO7znqe5QNzUcfSz97jhxeHuqm47vGwwWpSHcTyoEIjDOVtrMGmE+9NoE/V9fV1OYZjOwFsUuwNhp1IYlayOoBNzKhZXXnsOsZ6MpoE2qrE0u7Fb/7mb0rXXFp8W+07Oc+DDz64eOqZZxcf+9jH5Kb/RhmLXR0GBpk8AlCK13G7nVNlgY53aeVLpvzHP/5xs6vXVEqN8UYH4WXj2sRsQlJAnuC1xOVPgtmt6i7oBGSxc9uViLsFL4/m7T3vfWjx6Ne/aR32uuq1pnEAg7ROYHcT8dkw3tR+Xb9VzOiNrn5gD6MSmDzOvW6YF3tSGoy6tavXRYep2JjvPvZlYUxkUuY662LEI5EF2XtcA48r565KOsENHUMdI7I9Iav0QrvpPe+av5r/7rhlXTH3t08pTBSP52UAo5Ex473FGHwnMIcr3sd3tj/4hBd7jt+mMxRD4xrM0uv28ooZxZtIvOh2kskA3k2+ca1Vhv4ApoftXvKgZWX+fT0wOsqW8fd5zul5l4veLx8c98TyD0fmYRl0joI7QiyK0uwB7lgteP4dMIrQQfBdEIjDbYA4lZhYPCsm8UUFVm9TvUoExEZtTmd361uzPdraBqM6l1nNrqMVkMnitRgeLGU2GIZJrGwLe8VYxL3PPed4jmVjMsmZrAJ9Vxbvuv++xSm5mXBjU6+Q82xSvBL3Qzs8xuGh97zbvXqJF6WDBWCNsQBMvlslOcI6EVyOO4Sx4b4QBIfVQYN/nyGpC9d/u0AdE9cAAOCZfsx8T6xo4j8yR15oEhpJ4rLA6k1O3FGxUBVLRGxPJZ+p/JSSC+i85IXmTj2WxLVE2t3L2ncoQrNsjqmDwXCMqDKWpYC3qRzPHmXNI6wAo+6OI6BKrFK6LwHevGibJdzYAIkOKW4P16wB4DJsfC38GcjF8s36KyHQSqLPP21qsyZ0wCk36GrrdWYGR6GzvPkM/GIxN6tCAoLXDkOkz2L0LAs/s2WQgxp3l/K0AcDolfKMMkpfeoCMAVwLXNx8rsWneSQOKL+BWc09M6+2ggc3DZ1z+J41GgCaQvuMh9smGoRF2Jfrz4lWvn6FjdQaKGFEfCprD4Z5itVrd3hirllnrGVikmOBw5xvcNKW9p6UoEF8s+wck7Jp3ttaF3ZXAgB96TaStTACGott7WSpjnlKL/ZZIM6xfxG6/q6Z0cg/VlXkWtbHCEyJEU84jkFfl9oCJHmuCcEADDFvWXsOJenOSh0DTIxcAKFjzWQ8+HeOFZxLNCXO0r3CSchp8GXmFdYYsKWbTta7A1ysRDqWrKRgHeN1R6vGYsvG/TLKef9+iIX1d0tgNGM/7o0AZz4jOdIl7bTeYjBXfD/1l89Yjt17792SBbtl+J4x42zZ3HUQYXxKThfgyB7n9zbmqHHa7NXo8Upsbhjq1Ied9rOt14p1Z/oBy96TzLve+RtE8hbGJe5l5gtjgvUluOTxhuzorZCwmqyzlIxLSa9UW0gJrHhA1ooZZf6p18z1CIeJi5T5p86u96n2+Oc+9zkB8O1iQ7+hutMrDvM68uJLizvuuMP5BDwbbGTCK7x/dM/F2Ldrl6RB/Ru5W4+4Vjrj1OKuO++0/H/8R0/6Hf3D2DLOMKPb5YJnHk9Ir92rXvfULN2htehEVS06gP0N++QF1Hje/8C7Fj/44WPeH+fPXhB4PWBDgqVPWaeN8oT5XW76i1feWtxw4GYzo8w7z2eJDuDEE9n7Ofsr+wfJ6/0ZY3JYx5GTmeuJuGg5P4JD6wCuo5fHrT1z6JUYUj5fgshznYEcGT1guOkt3/A+tKyOTCm51WXh+nwxiMJkjsdmb0VnLbPmJWc6sarFoY2k1iW1jhIHWm1+sx4J+2DtAkZ3aa75TfZtdMkoC8b7mmRkEx/Xw385ZnyuaW8MJxvDfv5MZnRVUkYv6OWTZrByU3mIHFeKqjvYaGMktsUMIxsGYNrxSRcFgFDogNE337iy+PpXv7Y4rg1wo0ojmUmVsqxA/ZqEy3RlaWBWCVEloJyJqO8T65FBiVBzf+q21n19gVHuf3IPI7q1mBCcnK9ii+qcBsESUrfeftvi7JnzVSBezEht8o7f1KJk8+KmP3To0OLgwYO2PG+QtYg7BSFM7+a4PGFGuRbXT8D+UcX7cO2txJDpunwfFxf3g1selx7gE2uO77FirfRbkPCMZjy75I3jYGAXOnwhipLkggpYF0sJQy3wyrHFjNaqj3Ly/Gpkx8VuS5vahxbgAh4CPTslrDbpPncI4K4oiYlkAcDoG2/STlTdmMTykPCFhc6iNMgkYQkGDjCq/2BGLTA6HCNFe6/nQlsGo6Ug57a13HexRQWofD0tpoCN0YjC0syxtY5nC7dkZYFHAsXntYVB1NmwDRyjWLLBJ0uywSgxtcRxZs+MCRZeby0cvX+a7QqIWuu+87V3ApRQulHaBss2Imqucp9YyzbS9LkNrVbqMciIL4p3gI4olYBR4P1qu425X44hy5Xr0C2He7WriLVBbJ6zpwscTn3hYeWleK0Q6MakfQSYdRJjA8iA+IyxmTZNQcBGmDcYlzD1mROUVp7XcsmtqMbXXApslbAfpSJKw4pjrgnLGfJ3ybvuiNTMKCCPcQKMen11DHz6oZsdNatSF7LRhttW5yFjOgoNY6tAaDPEOlWSEqvEWtVIdlyaDoFJY24MjgymKpHJGbX6m/WY/ep3PAkCYYCqkWEeDZ1xtAAX055hj8L6NCDNmh3DWbLHJne37gcDOTI6xAHH7dT+p2QPXiZiZSvGv54DuV3MZBlPJKWyPjivPTsaI+Srk0vdjrESXUIo8Lu4YBmzDRpXs9jEyjMGJJLZ17+6znDW3DzfzQi3QZGx4DjfxxA+M+rBGOuApsiVCrUpAMv+qKoU5YVZKKnT+x0jZIhBrVJuGySHzy1+7dd+TWEZWxc/euJxgc69Kmf1wOL7P/zTytrGkNRYoA+ckBtDo2OSKT/HK8YSYBTdXjJT5aA0R4888sjim9/4tsEooV98h35Cf733fe+uDPlTJ02ikHlPRj4kzFa553mQG9XNimove1RH+sjRaiJzWe1mMYAP3CjWm+sLhG6QXtixe5+Z0eOnzi/uuOsu5W68pWTZi3IbK6nJsq5eCSdj3nhNbWrb3e08sJa1AZ+Zh+zvzOW4jiOP42nMsUlKS6z1DKaWKnhOsedpYtGJvQqhMHPf9bZH+V/30TGjCXtrdn4EmsvPkX12vc+JGbVcSnOKYSxq3SV5tqr+TPXXpTfYN3v37xMgXSkvResRy6fWb6MsuN6/V+nMgfDJscsg+23Y0QZzvdakN/07XSiW9fUGYjpJrK4WUlkM+T6LIEIsjEzYTI6PdXLFk6kuTrhp1ryx+OqX/0SxRWcXN2nQmNizr5X7m64U/J7CuxZ0dHeAzsdl0haQB1THcd1ihwR+6fyjz+lekXJOXB8LNAPLe4UMXDSDaSGpV4BjKdhr7nW8aeMWM6OJbQEMBMSW5XrUmxuwCBjdKyuE896qMhy71AWDJCVegNFY+6mtd1rMgRU+sa9dzJ5j7E7QPXL/jAnukAghBH8WU4Qx1weMFogudyalpaysmnEKE4zg4JokAnD8GZWhcpZsLNEAJ12E46ZsZKxaCU16hyPw2Ixk0O9WKScHt8saJnb0za4r6Nqi7s6EO5gEsE4gcVxoMYpW0F0UGwFelmaBI2eL85fd8/y3OtZqAn3N3sUizOdZowCjEZSgpArErla6WD++fmJme82784yFTALt2y3ai3/VWmz2Zdo3MAqDMiwBkASLGci5s02v6exDH8v4aP0RJ509loQmXJgcc07MhI2pAeiZhems7ilBoAE3MURpfWewSk3CHmeD79YSAcRVmLyUvDMzZejQRaZK+MyhIsWMsU/mGntWhpg1Bl+1R2OhZ4zipgoQOU9cdrumuBYx5CP4jjuPdcJ5p1CVTszj8wISBc4D+uKmH9eHBeQgYKc1Y7q9Q1O6uoLd394PHW4CACJkwWvTtH4ZA81wV5UA3QMGRVz4Og4joWLlaj8kEYvwiJJfl5017vkEhMqotsu+PRZxFER1TgXvmymFSTI7qr8DGLOmlt95fq4/gs1g9omhb3f+CFCzFzimXIUV55e5yHwRK33J4UTylMmj5AQMezM0bx0Lzb6t0I65VBTyjPEjdjKxpNP+ayOTKhKRg8gI5AXMJh6iJI15fiVvUmt0lAPx3uEBizzI2oix42QyVxsA+TcDzV5oOcU5DHaYcxh872MZK82qgYn9Ny596TqvL4FmG54BB1oHO9R58NCh5xd/+zd+w256chQAozdJh3z3+z+wnIQR5T5TUnFmtAtwvg5AYn9hrLD+vQ7lQidxVAY/TCfkyOFDL/g+br31Vuu7y/oP4PnRjz5iUApwvVMs6jPPPKMcjhu8Puisd1UGxR233awYUfWdV1KrO1/hcdN48377HbdWNRbtV5jRreqUtmPPDYvnj766eOChh1wf/FUl9W7eqs5ANF5xfgYGQzG76cE+gdE2zANSA+ayDvM+grxRTo9rumRnydAYGQFmlru2C9uoGOS6v9O6sq7SuCZ8j3GjzjYv5mYEwVNZr5YtiXUfQVrWW+43cmfZCPR6xTdsz0zdWPRWfgtOsdHUIJhKE5BXGxQuwWu/5hA3vb3FS0ZmgOQygMx1xutdzxAYj4s8X34PY+9nHMHoeML5R6uz6TO5o9AeLZMwMKNw4FxhM6IUAz5zzVjp16SwUGIkMG3dsmHx5I8el6v+qcVtt9xk0PXk4095412QG5lJDxhNCZtkJIb1YXOHNTKI7c4agNFY6Vyb0k4GYfo3mxZACLAjyJ6YTBdi1t/uKsLmkFDHlUF7RpciwY1jQFJKFcAIGP3hY3/qwG8yFLEsSexh7O65484qE9XKipp33B/jlwQkSjtxTyu6ThUdlnDouFFAMn/zIvbUvbYFOgCtHMP1E4DOd9RrHI2Cc2I8vVG0qaMwmNskrJFYYVeamgnwvKkhGLc4QsKWVuqLNpggQckF7yV4N2us77jlZk2+sjlpPUYZCthfCb/tFB0XSIUZpS5d3PRpK2rWkmvoHN4kThao9nu+z461AxvWZp1d7aPymDZ2dx5a3gzBDlkj7ijUQskWJ4AAizGJDbJA+TyGFCDBLF+7ZNYkRg/x1Uol5ynBFr9eCw4JizxT3dsYMlCq3wJmAMerNr7qQNr11/fkOe0krwJyZbmbOZLyx22KEqU0TgAev4UpTzFujrU3Q2vAXWm6neLswirXOI0IMm6T6x1wpGdyYpXezZR2RrfjNAGfGiMnVpGJLGVWjQJgR2scvd5aqcdwjVC/pD0ztu7UDyY2LMZWrUuKbCuTlHq1sLoaypqndEkrpUxYjQX3xMXUvI0gNHMQlsPPqoVjVpmYUF6dmDW1BW7AMTKjZvObSQ0YBcyQOW4DlwSPro5AQaQR3DKe3NeFS+cL5LJSDIa0RvWOMet10szwzOPM8Wou+dLMPazgWApqVOKjnAC4jowJ+3T8PmE7ow4YzzWOYwAAw1XnfEOhPFQ30TqRHK0wqOqyZhvNoQhgdmI4O9bSYR0zS22350BAcD0r3+75nT0YxZo1EuMOGZVX7jV/176dmdGcg88DVp0Cxb6uQqzDni8GN0wte9LyS+DPuhMjxviVCwBqOvY94JYlhZGm/Y0++NM//dHiH/3W/6y21a8sLolQ2S/QRxb0D1R/GzmPTnSFgma3AtJilJFNz765IA+G17ETbUQYiMmkUoVLIUKaqP4nTV+IOXVoiPQJeoZQiu9+97sCopV0+6Mf/WjxyU983IlMZBecUOvuD3/w/WZKybzfpRKMuPfDrN92+y1m9ImR3iwgSnjKvptuXTz93IuL975fve11lqMvvuyOWTv0/SWVHPN+7YSc6IXU5oyRx/rMeosMzn6NDMl6mSa610/kaMmuuWFKAF3WiLd39E3PcelKeURjhGpdBoyigwNGRyBX/+7wgnmRTbJmvM/8LnJ1XHuj/E8CE/tj8ka0/LJM0d6yHmgP2c6dK5YfW7YpXldr0G3KhWlSYm95L4w4bxy/Zfw33lPuNfMw/m7531N4HjufdqDjDYwnqAtev7TT9dDy9cBslFUEGDcaARELOTEuVoqKJ8RKOfHKMWXo7Vwce+nlxQ+/9z25APZZgdJD1wHUp894UFPSKKDBri/HgNSks2F5B6DZXd0ljWA72bxsQh/fjBgLCpaRd0+mNmRingLaeKfzE9/fcOAmT2TaEcI6w9jkei8cPbJ4SJYf8aL8bieFtzUG28U4OZNeYoxjd0gomLXUouY+sfrJpucZd0vQUOuT6wAmOE/AaIAzv0H4TWBVx2IBRXDCCPBMafdJ1qMBDABFgDKJDwgo7oPC0cSwXlRYBDXXwpYhnC1CtTY8l+1S2tBKYLNLOan/s0DJZsV77lFMyg6AJwpGinCNzr1J38OcbqZIMuyWwCgg3QZLZyMGfABGuR/uketxbEBNCYMS+hFIESDMA9+ntI+D4wEDjtvTum6GM9UD1skyXxZWEQ4GtPpjZOAwXjwOA+D03un6d+O5+F2MsLi7a19UWaW8OBfn5XqViFBANACN+yf72Myw/ruk+YSpXN9dqphfnpMacvwbYUPpsRhdlMLBnc5YYvwwri6Tg5seRrMFeyo80DPaXgfNyZ49+2xBs/bSihEmlBJgrOEUegbgUA6FuoggCPYFa2qH1qLr3up7OrlsUAwcPeZZW3R5wcFM7V3GaYxnjdAPyOD6fA9wu6huMjDrfIdR4HAbvCWAG+0p6udhAGHwEctVyj2u95YTPcbkhzHu7soDaG5Gw2PehogNpK7zCTPKdaeapbCNmr8RjHpdtu2BMeHfd2IXSpT4QJp0cAzzxMvgC2US8NLuf4xDr8PucEUSjRnzrlObdsLJMkd5c56qQFHNAgzEu/RYElm8J9tAihyOrPbnHTM67a9erBPgDFWuz4vBnKt28Pvsj/GcacCxAa+H7hFPmGNlHU9fgJ1mEzQogclxy1SYQvZFV1OxrmhZwTVwZXNtM/MGMbV3DNwbPOYeeGfted03GA0A4fi4brMGorOiGwu0ltqkrWeB6NTXbcNUj8G9BPymFBHH53xe873n0mSDzkNhkn3fCjdAFnz1q48u/tk//wO3/TymNqAPPviQGNLzi+cOH3IMJ/eNPsu9xEjAwPPe6cS6zIf7yqubkutDixxI8uyHP/SIa4lCxtib0QlMBw/e42z7hx56wHv92WefXfzsv/HTi1MnTiru+83Fc88+vfjpT33COvrMWXUDlAxC57k4vp7jlltvEkBdcevP9dJVWwWKtigp64UXTxiM4qY/pnKNu/fhzoehqcQ31of1c6/DaQ46ZtplIfUK9vAeGQz+0TAaZfLMVha+mciE4bfjeQNGdXKffzJYte74LfIUXXP+fCX8ct/jOokszzmjp5ZxVNZhjlsGs+Pz1H2XcZ3EqBw/G4ztCdVeYl1tFcvOWiFmFO8ZZZ5IFhv36fh845ofxyOGW8Y9Y/tngddxDrxnuoOfz3e9BKbVqLfcjstAM4O2PPHLNzVOdJiFMB9hZhgIFrjjGSWgoPzpwESRdIrdv3rsFScwAcROnlRfXG2UM+oYAdgKGJ2EZSdaTLQ6DE67pm0htDDgXqKkzXR2ljjPw/lxgQP+UKJMbGqQRdgBRrl/aqS99NJLA5tSWe9YHLg3EDIwo08//XQJRZ3/RrLodR+2enS/MCwsZkpg3KDNiPChjehlKWeuR8wosWEs9rQ7REikAD/Hc71sEMbEG1nPCOh2e7Kuu4jAKstYdVAVn2vhq4eHsSpgUszCOt3Pq7J66YxBTCLjWedvIcwnVr6FTnH7ADBhRAGiTmCSoHe2vBKYNgECUZD6PYoTyxFFkK5E7qVu5TczDAYizTwldpLjLcxb+dNOcwag87/NsDSgQLn5mI7vKunVmeet3Ne8Uagh6zXrKWAkYDTr+5qyRHPdWbBpTPq82cQ5X6zFJGLle7uNKfNCoL7Gh443LoskkFIgu+6LawDs3Mqv/7ZrhVhjt8hVyIgTzxSPTKJH2E09N+v+grLkmd+RDS2lXeBun4pQ804cMvdz6623C+RWJi+CmOdwe03Gvtn7ixhI+k319OZ+NcddDQBjZZeS1lhXJKu51BhOJTp3OYMU0Fzl0JhbvAysG2d8Oj6YeNZixQNQk7wEOGat+O9OeGOdBjRW+apSUgbo8ZzDoguY1XGlhK4pFtHX6ISjlEaKh2daQwjOBqPeB12/GFbODGmXxsJDEgbUc9zGj5Ni8Io0GHUzABNk9HWXG1lgutZa7S/qFnM8coL7IyXC642km7gTAVIwrZynv4+HxrGhjEKDYapOeE0bjFYRccaQMmuR4b5Ox+5P5EHPffZDmjlMSqjDA7LORxaV6xsQdyxnFH7YHjP2gGmtB4BngS8MAcV3Uh+XsCs9Rowmz5f2HeMdggD5WexjGZsBnglDGQ3BGKasV0I9OJakuxh8MXwyDlHQq8DHBERKJ8J0xsvneW92Hx0b4yieJctXGSCTLCD8SfftfVhpOw7bqPM0+9td5/7ky48uvvjHf7R47PEnVTbwzOKRj35s8Z3vfMfzT+clcgU8Ph0b6vh9rR/AKNcDdIawsKGq9cD+Q5xTQSXz9+6H3uu6r+xDExc6Fn1CEhJg9OGH3+e/cdl/6AMPVxiHyisde+WlxUdU0on1h5t+h8BmdXTa7fvYLB1AuNlmhaatZd/qObep29P5S0p8EgtLfdFTIph2qmUpHhnc/B6nAMUBjGZfeU0OYDRrkvdxTS8DpsjPWo8z2Tb+LuPviWAu2vi0R2ICmmy80kfsU4f1yUD2uuh1giFYMiRnqnfPSVjfBrjL1/RzNjgeny3H1Zylg9TsRRu/Z2+ZlFEYI++AUZeIU+wxyZAw6oDR8Te5bgDn9e7jemD0ekB0GWxnFPI5+nK63nIHpmUk/k7M6Di0ywM2fpdBZOKzCTMZERQVT9bCSJvr5IlXq/3hm1cXTz32uFjQUy7tBBC72tm+r2txsrnYhOUynRMTLAC70DdrgEWyXcHSaQ2YIvSx0Lm37aKtUfYsENzep8UK8ncy0yOkMwnEVro9nTYV7nue024QucMRljffesvi0UcftaAA3JLtyGu/LBGsJp7PQlHXTk1UAOt+daOwmxTmR8reyV5d7wxhCqOJoOB6ro+m33MfsLkATwQJ3/Gs3GtqkMKM8oqljqVMwDjHuLi+wG7AhpW8Ntcx1XhFSbhPbytf6np607bFTcyRlfkARokHBYTukAACYDjrsqJODUyI3yLBibg9AxghSz5js6xzi8RSEFbOUhojo5lSFel0Qv/R0ZocN4SZ07jP2dQJOg+9y2YfSnqtEmYt/KJM0elRUhHc/q4T39KZJm7+7IF4BhInls/DlDoxh2Q75gd3su7nqgRsihgz/sxt3H0wo7x8XhLndJ8UaKaT1nnNJ/eG8XBJxwEsaf3G+uNz1k1KxwTYoTxs8GgvsdZJXrqsdWYg1OU+zMDaNT0X4PeeIwNdypV/s78w0Lg/XHsoKRgvjCwAB+ud2OF9eyhDRm1aGAUxrkpMtFudNaa/Hd/aMVoYHq4B3PMVRpjnp2MSva6TUMP98ZzMvwGt3rmfqrxRmoBuLYBXhwShpHFBt3v4rS6BA6hj3cC42t3b6yduwRg0AaNvEHencWIflDFViUwGRrCt9uJWQobXdxtIHj9dc+MGtT/U3iFW1Nn5OpDvSLgZj3f/cs5p4cnxmgvtM4C5Q1jajTjFjDbj9mYncAWMwlZ7rFlj/Lvjb7Om886NMKYBtwGjaFWPyVIpNAOq/i/7iPFIeFbGkXvnVXGAMABVPxXji+vRpccGj+XAOhvMHEtsfuRCgdT6HWFRvk8MVxu0c6IefwNe+R1zPx9TiV2WG22ohrAAnFpudKjIKuCBvGiQMe3vlodRqFlr6djk2qIY813lJW5651ABHsM8d7hWwCjrhmfcqoQejvs//sn/aQD4r778FcdTfvDDj1i/3Puug9YDtc4r4cfgSGPD74jhz+fsLRsg9k5JRiux1HWSJYEgKWDJ8FgQXoYbnrA4eyF0PHG9uN3vu++gS3HRIfF973+vf3/5/BmFzZ1V3dF7vS5w+2+TPHDda3nYGE/Gn3CzjfIArsF4U9jJZhW+X6xTkqv0IIlZuObxyFm7tBGOfrOsa/9t5GnW0cjc+zkH4ixzNL5HV2StBt/Mxtd8tM8VppTOgPy7dVPa+rIvHYurCXXjhpY9BqQYj8xBs/PjvQWMejs3uI1czx2MgG8ZjOZZAZv1Wl0RZlqfXVQ/4B4wyjqgzugOkQWQAGMI2PKY5R6WMd71QOYIXuf9sHo83w5YrwNGRwEy3lAZJ5Mn/23zG2tiBATjYAZwxnpk4KOIsbDi0jYbx+Rp4dNtybEnr51YPP/cIbGkr5lJ4xyXL1SnJVpZhbHkHUYhSov3dL7g/mhzCHOSMk1876QjhFFbXhByvgcUkcAYCpX7w2UZVz7HxipH2JgF0KbJeQqwvmnwgNVBwhKB4PyGgG8U/i2yAmFA77r9jom9dFyogCTChs1rIastSWklAAIbgL/DjKbkDQKImJqAUawcBAbPF9YXAcPrvGJEEVoA4BTnT6wVDCwlhgJG6elMVvdxuYMuN3MUMBql5nxX5rJpJxhSmNENEr6bJHjoqoR7ntjQFQk998rWIOPGZzyoS1d7m7JRXSoFANpZgRlT3JJmlOIebRAc5QszOm6MbOxpg7dAmEqwDFZobeHV7vms3SRhW2G4SkMxU3FDTm6QuOUDWrq+YJRvQDXXDyvJdzE4rBy0vbhG4gWJn0PIYc3ifkzsGXPK3BM+wb8dQ6xjYNtYq7jVEaNg0h8AACAASURBVC64XzZvUfmUTmK61gXU8ywYH6nZGIaZ71i3zHMARJg8z4UeAAMpTRXoD0+yE4kmsHowGHaPy1h0Bjd7RXMGg/+69tqhZ561G/7EseNmITkn57pF+4P7wRNC4WxCcIhr5DvYBsc7K4bcBs8QjrFZ68fF79sYi/CvGNWqTZkYasdK2jtCZy3ifTvDHINPsecGGK384yEAXI5yzACJNdjhHrA3BlvNTBD77PHqxKOwo3kPMRIXrGWWPQUCDQZE9azIE3uIup7irKwErHCBA94Yd+qtatwofO815kASjKsGTHH/dmJNrecCkYSmVGxpF9QXIDU4HAy3MNyJQY3yw+iK2zQK53pANGMXBZzzgzGyD/iMWOWEWhQ7CAnBs7SbU2sFuUf5stojFXoTxQcjmjEtI6RjzSXz3Q5WYJT7AyAxB3SaI3wDdh65Z/YQYwHAY+BR8aDRa3kfiZRR6SYMo553TmKKB4lH8drsxCQYNv/d9wnj7es2CE4Ckw0Z/XirwBt1rP/u3/kfbHx88Y++5L174KZbFodfeN4AEgIi8hLjweC79wphKlyPMY7MKqN/oT0mYKghZ2ySiX9BOQKf+MQnXLc0pQ95MhK5KiRsh8EonrYPffiDixMvH1NexWm3A73v4N02MDBwNkouOCysw2go6bZP3juhUrUDVcy6SnmtV2b9G2JEtwNKSVR7U9KY8CGt0SS0MSMxfmLceC7aqEnMaNbnMlYZ/x4BVcYiTPb/HzDq6y6BUdabC8ZLxqVKTgzOzMkYdhG8Ma65VeupwfT4We7tep8xL/Vccyz1KLdSZxi5wjUBoybR1m5USacVl3XKHr3e2C2D0UkoImsC1Id/X++zSXZc9/ihycuPy6YvQfh2MDpO6jIYzd+56Vic/J1NHiGGAkXJR2GXEF6vOJRXzawce/mIui+dkOuPemuXzB4hL4stKaUJiLSw6RipWMkcB6MYxX/ytdPeTLyi3Pk32fUunSJxbje+PuPvuMB97raSc59VaqUAujuFtEs0IBFhcUKAgd+uqDA+FuKbOrcTr5SdDog4ePc9UyknQAAvQCrZiABQOjgRM4pACBvC/cGM2vWoicGaDTMKaOa6sLSMc9hmwAnPCxiNC82ghLHseE/Gjk3Jc7C5yjBY71qpWFRerG0Zpsg8Sj1Cj6FYxYyq1EfAKIBkp+qNAkYRgIBRrkPgPCB0HWVm+lx227VbajJuOKbdo7Wou51lM7XUmc16GoFolAdxZp6nZqgmdi/u0w7PGGOSrCza/uLfnv9eN4xhmBmv7aEElO8P0NYxhhE8VgwDW1FMg1jEVv4w4BSXp6IDiSqwKGcda6mQFQFTu80EOjE0mHN+C1jbqqxUA6kGSNRm5Jqwnw5HwQWquaV2qENBdDznZJ1mL6IkAxQ4Zu/e/T5n1jRrFcaVOFEr7l5bCDRiRgmq2Kb1ijtvmwywN3W/23Hn6xzbBIaJRaULF+uUsjCMF0W2Aaus95PaJ+wLElnYL5t0jdOnilHZuUudQQTyeFZYT49HK063rtUr9W2zN6Ei+beBqoEnMd8dZ0y3HAlvSgmF4Tuv/cgrYNQxr3gjAJtSiiMr73CKrJsGf2tlgLlbi+bErK7CLIrZg7UuF13NQ7vf+buZEAMZtRM09mqlhlKp9VG1Y9P5hc+II2eMtqmKBwYHzDDxuV4DvV5HMMpzuX1tJytZZjWTWB1iZjAaj4nHgvt3jOlQTLzd+pObfogVLTKgQN/yKx2e4jGIckvsbxJUAOJmyLWgGDc8XQaIWi+MK+veYVMuSN5xhNxrs+opbZPY9hglyNZS/Kq2Aovcradh6TlvXPdhwUewUPJmLu9VMml1R5+4WicPouUMUUDdO514V73cd90MecWAB4ziBckaKTZ9dXMEWEO8aoDRzdpf3/0ecZsPiTG+tDglnQYhQWIQOQSsW8CoQ7T0XjKmADzhPWN4xBsG4oROaY1gWGq9cfypU68tPvvZz7o2djyHlWtQ6xGvRXIk3vu+9yzeEJt57JWj9pS9+8H7nCBlT5cMVK/zXkcbpBP2q1wUzOg1ZIPA6FrFSb+1TsREg9HXFSq1VvdBPDbj5XXlfAX5MbrofcLPXBaLuel9GCC1DKgyh8vrMvNM2IvBnj0FnG9+We+FvGh9EzAacoMxSelE5oJ2nPboxQXf4WTxkPA5zzDqqvHeRjA3GkRZh5ZHeoUUiWE9tenuk8WTkyYsSaDbpuSw8uhuMl5YkezN/r3eGP3rgNHl810XqA5JE86mf6cJqx+/XcCMYJTfLoPT3EQmPG64kbnkGJTrbg1IEhZ4x+12VkV4of+PHn7W9c8Ao5dkHRbtnWDrEhIXxZRambYFmsVK4DvCBpel3e9avOVGr00bCxvBhzJ86cVXvBipe8d9hA0dM9T5PRNZgqsEebFYZe06i647Vzx/5IgF53ZR4ZTN2KrPuQ5ML8fcf/BdBo5JQEJ5As53K5uQa1C+w3UEUfIkPUmhYXlRksnuPD0XAeLbBULjFnQJJx3PK4Aoz4rbLWyp75e+4F3WyQXUOyvdHVAA7RIIdPAg8J5nw4K3UG0AS6howCifO4GJXsc611ZZwQVGKb0jMEKcp47BNbRF//E7l3SSgFojK5oNwz05lkUJClauKESYyG5P6nRovRKDQ8KVlUMbSxxbbro5wNwMWbursj7C8YfRADz4tZSokVI5GUuUZqzZMIdm/btt5iQMmykN0zIJnmZgIkR87zq5E5U01ielBGBNAKTntI5wc5HcAko6rViqJ6QcdsulTRZthTcQHgHjw3+UjymQD+O/afNWM3gkvV2VUmfdGhBrCqm/iPJh4GA2nXjHeqBnOJUszl9evCpGHDccIJTwCRhWgz/dSyo4MC5n1KDCIS+tsF0oWutkRcDxZrXupYwZIBR3+803HDATQycwgOo+laYh1przAUr5nP0BSEDcPqXnvay46Q8oueHWW2/23iB8ZqdayvIi45fjQS8VI1odRnjIGHcW+FofxSKXG5PkOhs/Dm+Q7JCcMRDrzjcGoIQUdPHxGLdhRIlhroYDAIe5N3SaNGyWO5n9TTY3c2GAQBx7swJRQl6nJGHQ/lCvJLiEEdzYjJJZwgY2MbiZt6xrz6VeAaNRzq41CnPbsaNJNGS8DByndoWUbXt74lHc9BPIbDDKLjQT2nUfI+PfCYxmn8FQMg+MTfZ2ge2at+wtPDH8G6OM9UwYDHsmXh0Me15p9gEYZW0Qi8wavSCQhtz1lgb04SXS3CJjUo+zytiUocD14w3LHs6eDWMUecQ5E2u8LG9mMFrXBIyO4BxwZrnaMaJx05PAZDc2TUP4XVcLSHvqzXqm7ymB9+//g9/yOD3+xNOLn/m5n1s8Iz1iMoI1jT5oZhtQadnT1R0oOeXnTkxzA3mIAXQYYBHWkthOPC7oTUK77rzzTnv2Uj4Qr4KNND0XveaZx1u0L3dI1hw+9LTDrh5SsXsSmjgfz+t9oHVyURUgmJPdqj+6Tu74N/S8e5X4e8XuIhm1YkhpMwwYhRklbph1gMxKr/WqulHVCcysdwx01rsn3PPzdi/uO33mdQwyAHReB4z6fAMYNc7pv0cwmmo1TvZsoihyI7HZU7iOrpmQq6yh8f6Wwej4TDmezyo0sXSn5ccQbua13zHIIxhl/gCjdtNLTkFU7ZCsjmdjJBJHcD/KrNxP9GyOy32P9z8e63tsGbjqmAajvvb1Sjut/uGcvDR+nslfBqL5e6SWvag64zAAhouzqG+Tm84ljxo0AEZPqkwEi+zQ00+ow9FJsXpKutHiQ8ngRrDF1sIG5V1MT8UukozD9RBMtvTEKiX2ysyrsv1QwLmP9QJE3oRi5GAkk40eZojnZGFxzZyzJq1iQXCl8jf3D4NFnA2LjXqIZhg7KWNn94vHHYlS3adA7WJtCnwlTik9plFgZD1zXSxKFJcZMjGjWDQIVITFnu6eUNnXNUY8T4BzBD3KFaEdtqNKy3TfXNdKLLaORBQbD/qa+YE5WwajViad+JO6dRv1WcAoHZdwz2+Ruz5gFMYbVz7tQYsBVdaovselH2DPdQGHozVWCtsyvBmgcsFOrhAzU3PnnhHIGpBbfgBa5zpxXqNJXJA2WLU5lrOH292JkMnmylq2suuEpYDPtAHMxp5iz5rBcbxiC0xYxuPHT6q+nuZLrMdmsQZkxm+XK+WqpB0xVC+oTu2rit29QWsGZgTyCQFa9SivuXMNvaUTLoLL24oPFz1ucs3ncTGSrAlAzIqOvyxm8BW517zW9bwXtFY3S0CR7UpTCVg3KxExcSwEAJgNOYFT1l32gcEvQKJdmxhjrEdiQk+TZavr7xfoPHFSbW0FLt4vYEnsKIznXXfcKQNt8+LRr359cddddy3u1n+vCQRTKgbPCKXAOM/xY696P60IhHrfaH8x9yTs4apmTbEnrojpT3x19lKMROv3jgnFPct5s8ZwL5rp7nq/gDAUtAvxY6HpFXbU8g9mtMGoq/JI2ZON7GJjNrIK+ANGYeIMBOhfPwjiaX2TzKQqDm5DSfUBK5EyBmmPyXHMd5SBY4r7XFFuxNnaGGjwyb1PwFT3n+5EU6mnCYyihOG1KSdQ7FAMWO8XzX+MLrM80/k7PGkJjEahRS/kHdDg82k9I38BJckPCLlgj5SOqTCnOj9GFJ/tlPJEXiMHcUnzG/59WnkEjDMMMpn3YaMuyqhhzJOsZxd/u6zJyodJrnltNrebOMRoD7j2PWtc+e2o994GUPv5JtKG2sE8S4OctC8OOANsVhnCOr9biWJId9vYuPExTspA37T44he/uPjdf/x5kxonT51ZfPLTn1488dTTBcy0Vth3eBbYi4S3WQbCeGocMb5iMAbI+d1hAYRFEcu500ZZkULlFfzkJz9pEMxnnP+ADGHXz5SxmCo0737PQ4urAv9HjxxyiM1tt9yojkvn3K2JZhnsVf4GjAJwt+nzt+Qe1kMtblJc6rnLCrsTp7NV+RorqtbxpvaCSyVpTgGj7rbUpfKQR/aM6H5spPR+TixpZPPy+lv+PPM6GVGdyJZEKFbGiGn8+9YXXjcdXjGCUYcadulEwpJq33Zb2jCjxgwV6hRvceTL9e45n41ANXLA66Y9EVPM6BSHVr8MWE/RezycrAPAqPERYy55v0W4JFht+ZrZk8tg9J2A5zIQXX6uf20wusyMLl9wnNzlTRsXOZ8j2ALwwl7CDO7Xgo07gAHepwE6ps5D9NJ9/LEfuMQTXZlg2gBa59TxiM1CYkol8KzxZqG0i6+jybYbuEsowbrALLJg2EQrShDiM5eZwUrUYrRVzi7QKyxuFmvu1ZnM3dmoFnhbVKihdl0yFghbJ1WZEZIliWLXv6/oHlHsMGwUu0/XpNT3wtLnWihWrBoWCqEFMLtYMHzG8xJjxTX4N+U1cIPGdZXi5jDO3AsCIAHotBvl34x5Pa+YAUqrCBwinHBdVuF8sdNYnlLKuIHiXqvhERDEhQKjQImcZksBHcT3AUZJXgKMkrhEK1DecdPjnkdxktCyVX/TQcr6WZ85lq/B4kYxd2aTPDdddkOHofAN2kmC0v3xb4AXGdcBo1EcdnuZVa058ppt1nSymxuM0kFpBL+eIyzm/g+h7vklqxx3TrvtI+Tips93y2A0xwOGWUMYBF6/Xe1gt4QwAHSTjCTiPGFFj4uVvHxFSQU6HqC4/8ab/CwMGM/olpsoUYGTFdXzw0gB2Lq3tYwjEppw4cJssn6qRSdjuN6x0NTfpGc0imxFYNH3IoXOeKIAwn6yHpJcxzVYV4wFn0XZkz3K+FGui/3L/e2VoXX40LOeg0pMU5tQusNojVP65cLFc5Nb8MjhI4u/+Bf+E4HQ41p/29U2dkWs7KnFcckAag4Tc81eI6EC0M39vU/uwR0SppgprCW8K/EOXOmY0bDk7NlLijkl+dFJP6wr2HYbHVLWAid2Gev+KPDt0lmsZdZYGyYjGK3koUpaAJQu1nbvb42vWyPGPdlywYXOO955Ylla4blzm+LkKF+2beuOAoQdJjDFFHZ3Jhe274x/zjPV1uxSTY79tVN7VoR+1smd2Su/wSiMNc/vRB79OOFOk/JrF33JQRi0rqTRzA7KO0o3az9M4NSyEaXZrnvOA1hCrqXaB3sIBpT9UIBUIT30yRbbxhqE9ee6MJu4fwkVAeDs2LnNMr/AkcJPNldZvGPHX9X3NxQwhZhwlj1gsvYzypj5rvsthhi5yHtkf4zHgM4A2VUyorWswbRBRxu8DjmiusGcoe11KYBnNkqsI89ULtwup+Nwv1RgKM+fWa2uD4wH5Hf/8T9Z/MEffGFx+Pkj6phzg9t/UgQf+X2pE2b0Q69L1qA9QnZ1i83sBFPuNYYk31PaiT28Tx0CmX9AI/e+RTKIcfvABz5gVz3j3GlzPi/7LRVZ7n/gPu/TM9qvN+yn+5IMYK0/wOhpgeY77rrTxiSvGw7sqyocK/JsSMbvkWF5QYby+QvSb5qznZJjegK3BYUZZaxg092uWeeMbAkYDdgb2ecRuC0zdiMwytyWjJ87jPH5WPfSGo+1EvKCvdwJtklkjMECGGX8kHP5nXVa64/cT3RadNUEWtv4GY2ddwJ3wSbBVTYqhYNGEO0Ws/YMEI6r/SAFvonKNvK48Qw07NktOY2HZd635f0c7yHhBiag2jjnmGVg+WcB0Yz/8j6KJ8Dn/O3/5bc01vUg4wnHyYwlGaFTFkLHbKQeWMcy5GHsch/io8JSZOOP1oMttQ5U3y1W6JQ6MZwVaHpBbvpzuAvlosc9sAuwJObmogAblle50isujPM6kLjdqTAnAFMAm9mJdpNyH7gHiZ9DUKSzUNg2BKbd+wTXYymKuTNglGJK/CXHhB1L9xTGhri2FLfn3IlrY0wAmbZYYU9k+eEW4UUZDH7HRi2QMoPp548e0cbeYQHNebkGWdNOatILZhRhw9/5DNaLMeCeSQbh5VgrsW7FMFxowd9FmHUv5/U592sF2yUsEAZHBNp5mW1jrJqBSaszBN9c2qkyJgGf9KDfpkXumqOatz2yvJ1NrzXjTGnNCyyHFYLmPu6zbMzMRQwdL9RuCzpbaWE0S0lns3iMYRo6zhQSMgLMFiWgjNisBqnTpurYpmyaEYx63TdzhNvQ99PW6dxOtYtcq05oCU6x5mnJp3tyvC+CCnZL19+u9aezVD1EwA8ddmQgnJTB9NwLR7QuNOZat9u1TlijsGysZ85NLDTAHtbzstYDvcr5nMzjqzAcOpZSTlzL99KMt4uqk0CB0pSST5IfmcpHX35lsVdlxWBGrLj0HBg5hFLwOi5vBfeN2w4lRucb/mY98VzEAD/88MNuZECM22snT7m0C0bPvv17FH6i1n8njokxryLnlwWUmffdO/b4dxTFRhHskZDcoDVyTgbdJbnpn3nyKddR3Lpju8JGjohxVZycwOzBuw5qD+1sRu+awmt2ew9c6QoUEajZg5E3FZenOFr2o5Tw668rGZIyY80InVfJOBaJ94Kem+xqxgMgOwEVfZG4cSslDDMJeIMBncextd1Jy4lOqeIwyFmvbdaqxh4wQvhEfdadnTqBx2WO9LK33uE0aJc5gYNkL5d1SjZ9A+hleQ47bCVml7UDpZuhj0JuxdufF0tZJd+cce/EPKpudDZ+7wfA5qgXSlE2MB7i25CpyDAAUjHX1Q0P+LxFxnlc7WYM9SmgyGWbqOer590hQwY5Ztd0u9iRQ7z47Ngr8h7ceKBinjVmU7MMG2E1phhO2wSmnCima1dcfYMR5kBzHg8T57Waw0VEWEczw+xrGydjpza64CBPOuAQIGz9qXXhsl9dzsmfdSJJ9CHPWDVGa16dxKi/8XRsYa/o/X/6R/9w8Sdf/urimLwNB+99l0H4kSMvWi8QxuQwkM6i5519NHkada/rWg547TcYpm0zumOPGE13ImxDG9KHsQL0cx28YySbYoyyv9BVhMjs2r3LfyPfIY/2UU9aLZ9JENu8bfPixaMvL+6++157U6i9eeONMhKkG7ZpH5PEtF8JWCdopb1262KnDPIt0vuAUdpQw4wC1qvFdslqZIaTuhjngW2MvM77CEiXZXl0g/dTG1v2RZj0qKNZj7Xf5lyEuLzZp+zzAqK1F8mhyLkcp9yGzchicr53AsemV+Ipa0KG46f91yRKzpFj/Y7R0+EFE9jtfet7hXRCZ2OUCieBebYqJIKQELAMBBjVHZbvbQSnwWvRr8uANOt4eR5yv28DqU0CeazNRs2JV1PR+x+HwutCyTbsBdExg6yQEd1nogMKlxF0QADvic2xkNdSRGETW/b0k0/IolKW3plTzrIlC5ee5ryuijGyBSIhYqZQ7wFKfJ+SNQAxGEoAnUvb6DsEAxvPsR0da4aizwBzXscBOia0FD/Fke2+1iYBQPF9ElhcfsMlOOc6jI7r1H1xLlgd/rZ7vDOa1zao3UOXCTooae0T+wYg5JrnzhU4JdaUUk87JHAQDMRvVszM6xZCCAfip1iMMKBh2gADXA/Bz4KLSx8lwu8BFYk5Bdwg/Gi/xn2WC61icigJBKhI67wsOoCClW2UH64gmExnvVcx/60wo5SqkTCm1ugmKSDiRXfuUAa9hWaVpvHaaMZidIeNwHLayJ1VH1Y0SU+s5QiZKGALgk7qAVyPbhHA6GhBTptiyT2f+XeJMSuR7rHe2blJ5EhEtdkIXHqdEEVb2GKc5zZrZhUl7B0jpvu7LBYAEAIIxS15WklmJ2SEnbtY4SRvwryIsUT4ATBhOWNokAFLJjuAlJAQM/cS9JfUC5oWb0fVqaWYNiUF0eITtz/hLQhh/RY2KS9c9UeOvri45bY7tJYU66l1flFglv2zR+vQ4PTqJYOBhBmsk7HC2mKtnpBbnWYOH/3oR/3ZmTOnfa3nDx32utqtY45qH77y8otW8DDou6XMSKpbo2xaK3fJF+JF3/vAg4v7771HhKNkgvYasZhf/epXlD18o/cT6/rlF446EfBuufoBgjCqlERz2Ecz5SkBBrhxdQozWMU6VQJgybSr19TtjRa1BlB8VDGjjqGFeZPgLnBZo2WDDCWEax6QqmtyXphlr80GK4BRf56ST539m/VW96K1KPc8DNeymx54yQtw6+sixBvUcjOJxVyburxJqOqwksxt5G3Ig9RlDRgNMxS33yy/mxFtT0GV2JEMdha+6xIV82JgOWfiM4pedzLaQhCQDQ7bvEUg5YzIBd5j7JHRjiynTu55VTagtJNrSYspox/9RthEPSMJOFtIhNR1WV+W01pHsOjEzh+8/wE3ICEBh7Jbp9XLPTLRYQiSm26yQWiH/sOtjXxkHop0KA8Wa9yGeYcRYTwDMjG8K2yhgALZ/TF6bfhMrGiPfMslQPEYVhQwynXNWjvhKSAUA7tKgmkhKWxH7m6N91//G39DLOWzDrX5+Mc+sfjBD37gqjJk17MOXaFA94es2aCbdZhHky/ImRhRZow7LGGLO99R27Y9i/oNe3WnQoEw4BgLjMDvfffb3tOuAKNQGu7bBfL1P0ICdikO/PlDz7nT3iYZrsgBznno+Rfdw55EXLd7lbwn8c5NIjTHN6qO8ekzF/TZ/sUmzf0GgLeemZjfjYQadAzkW2L0MMQwXsbKBTQ2zb6YdMQk0VbHjkbex2iaAZ1mgFCudwCjNa+lL9zFzYZs1+R8s72D7TGccIHPN4d+hfhYBSKH+wz4HX8zfP22f+YZpv3dYToBkNlXUxhPH4hnE+PBVVY016x9153VXIxMaP4dOTUC05kIKgZ12eBdvtnrPtMSGE0dbZ9vrDO6fCOrlXYHZrcQYoMaxHXsS4R0Wcaz6zPCbQSlYSkSyOsbaTC6X9Txk4//aHFYQOiaWMMrdAoiPgRlDBDUqDLBF85XVjmIP4PCIAM4AVXrJQQAcygULADYJH5HuSReubYVQScEjc8fAYs7M4udzZuYJ56ReoxRcAgDxsO1xvQ5533ggQcW3//+9z0eO+lDT9yhlBzgEdDGPWwUcIPFJasYIYcwZaHsvWG/XZM3ClTnvDzfJbsb5Z7Rc5klkLByGzc9swWcFifXR2lz/M03V/JHQBWZzEkYw32LWzFFtBm7nH+vXCcIPdi1hC4wDhSvZxxR2LzW6tkcmC9h7E47uJvpwEN2MG0/pQDWyHqHGdu1UzFDLr5frrMCtcUyBYyOC55/U1PPi5oMzRayAS9eU70O8zvfk8FoYsNmwWTBQIRjA4qs02yiUVilpI3ZKq7fWcjXFKM8bnxbnyjn6dUxrC0sp+8clzsFCRiMAvxfk9LEoHoD0KzTnId1hy0SU0BB+bPqRX1BcY0oANabgZUem7VSGeMlHMm6JSvfiQ86N3GojNdGwjO0zohNhZn4yEc+IiPjGQHIymLfs3vv4uz5CzZwtqlFLuuKsmmsH5TQBQEJ7pvOTTHCuB7A4YF3P2Qwuk6ADGPtnnsU9ykwffDgQa+5b6k8DOe9QiKU7mWL9iTXpiYhTMlRJfkdeeFFx4I6+U7udNbLBxVb+qDqJwK0nnvmaTOsZBCzt+6643Zl5Z9enBFDelIelH1idgC2nB+Wh9jPSthq5SH5FE+H573ZRUQXsaMYUc5IBXR1qSGzS0gk5FgbGS4/pjX1ulhCG6u9hmCODSYERr0PuuRT6oKmBNTUFlRjNxnkMKPKJgZUkHRmOaN1YOOu5zWlipzFn0z+dhtyPMahz9dLK1nwo/KznG5PVppKOEKmASasU+RdZCBLGvDJ/jQIa0aNRep0xvYkxI3H8fYW2b1ciUesT7c21vxfldxaUQLLJSfMVcgRWeC41V9WuS/iOV2+SeeH5Tyv7x948N0e62cEdohBZh5XxIZf03zZna+5/PznP7/4yZ/8Sbl5FQut/QSANeMutg05B7N3QetmRYYaXYRo//mKCrQ//thjNvBZVwckY28+cLPlLgb4bl2DcBIS3FzKDtBNLCP3P6haMwAAIABJREFUqN+b2W3DkPCu1WC09VG8NU427BqxgJs2hq03iB4iBhhDpdsQO8QBckMrcAMeD133v/zc59QO9AkTFp/61KcX3/rWt/Ts5b1j7wHWQw5AdiSMhuffKuPX+qi9QexT1uk27fHaF1WZBfcyc8k4ORZcevc973nP4vs/+K5BC7r0wx/+sMC6MsY75M5Gq/bySzI077z1Fst9wCiy/bnDRx0jflVkDiCaklDbFF7hREtaEWu9b92uZN1te1xzlM/e1B6iBOMGylBpXE2A6B3QHmY0uhj9wsvVIpZeo5yNrOeQALVZXnuRG4yCQHiNzKixTCfsBoxSgsrz3WCU8DT2yTIYzT0sk3zLnzuwpnVMno336LNRt2RvrgK2XTd4+bjct05eHhHJlRGMIrfZm7D2I+4ZhzI4LZ8FZ43kz3jPHj+znfUa5yG/DbifzzmUdqId6Ag6R5Rsy74XcZjRgE27Lriwzs77ZIWyQDp2LBcc0fx0U82MZuBx23mTaFF+71vf1CI/L1efSjxJwMCM4qbHLL3aRcbPne0iv7p+gGX6swPMjklRUQ8tLmDYP14o7DCyZgO02BLgnfvNwrKlKQEZ1svZ3rhdNCapkUrMDgKFLEaUpWt/aoHv3b/Pypx+vkw8lj3nI9TgBrE4zkZF0bGBiYXVb12UXMDEQlcloahNSivQuFwYuxdffMl9g5kHBCeuFp4D1ojxO3O2CvAnzICi+9wrsXvcFwoY69/Pbquc+m6VsVr9jc9a+NDO7TEJbIQv5y02qRKQvC4ajK5rgIUrj+D2FYFuQuk26bwrctvgqgeMrsgq3rSR3xM7VUwT94m7KPF94yLP2gsYBewmlKA2agmhdc6OHtqzYcWyLjtEJOfO+gSMZj7fZmX2s3gTNVMaAQYY5RwYJ6uEQW867qlCN4qJXdtVCeLmSHbtxNBJgZxXnBHzDctI4solAXUA6BopGnXHW7ygcJIzavm3SWWOWFenxDIgQFgffnYrxQLpjNM5KYq9KipPC9qTysDH6iU8ZZNc6Pfcc8/ive95nw0YOrewBlYUL3ab2FBAqGPDtIb5nntEcPEZ7Vlh4QEhrqNHso++J9ENg+mWW2+TfFZ4hvYX7QUJHfm5n/sZJyKRcIGH4vVOOrgkQ/C73/uOWM0zi5/52Z9WKZiHBHrPL377t3978ezTzxgsAEBJMnpTrPF+nQ/GZb/i0SjufUKJXKfl/r9V6/+cYtKuKO6NcIAqX7NGbsE7nTRV8qy6OrG+R+MDFxX7iX1QPdHr3e4ujSEx2SytzY5b07h2prfLkOkaBhAa9xGMcj2AVMWRlls9YBRmtJjUOSFqGYyyNjAKKTvm0mok+XUCix3eXs9vB6OchyITTl6KmzFMZq/lib3QAVZYzaQWswnTV2x7Qp1mMFpxj7h8/Z3WpvcLYwUQ79jUKEHCi3ycYmCtiDRQ7uwmZY3sZQ3x/YoMB+LUTp46rrANlfBSWR+IgosKS2EPAMJh6s+pqgPVIOg25PJ2uuaxV1923LLZXIEomPtHHnnEHgLHmOoeMOjwGCHHkOu333676l8eXNws4+eZp590q0uacHz4gx9wQxIALPND+Mjv/d7vLZ5+6qnFz3/mM4t3C6Sy9q8oDIVM8eg95CAgOm7UrfEwdNbYVPe4GSB0Q1jKGpg5JI615ARNlmszgS6KDwjTcet1/5Rw+mv/9V9ffPlLXzGxcL8YYDohAUbdzUtylzlgfqhQwnwl1IB1ulFrKTKn5BeyWH3JtV5Yr8Rhoy/Papz5HWFW9n5oIPHIEWJD/evDhw8vfuInfkLGZs0jMoi9/cLh52RgKEFJsmRFiYnUlmatv6g+8++6/0EvziNHnvex62S4ERsPMwoY3aSC/lu2qx2l5B/GN0Y48hADjjBIr3t6rktH22BsDyRzcT0wugxCGe7E/EbWB/jFEMPDtQxGTeokyz7Yqt3eYUapD4whS1UX7q1CPspNn/0dPPFO796bDUZzzAgMR5B6ve/5jKoY8WpMe72WWS03jmHfa0xdu1l7BfkHNkGXECLm4zwOM7D/s0BlwPL4G86z/LuMxXRvg4eo7nAmaeymv94JcuL5AUs4ja/xQgF4HqBmE/Lv5cnJIMd9wPHHXnnZmw1Q9y//xT9bHBBgO3FMpV/E2pDIwCYpkFjunwuyoLwJpYx5DyuaNnHEtXgzdikRP7Y2OWA0x7t4cjN/mZDcc2L82PRcjwlMYg2LDnDgmAtdg2tyfQQl98hx9xy81xsY5Qx4NKMlALqTck9sSC3DqvdVQKq66FzTZyrLgzVDLI6egeSrEawhZG3R6LqcP0XnnSlHZpx2Mefhe54vsaQwPc62lGBN67gkthCXigBH+ODW5kX2J4KbDG5bzp2VitudF2DUSrgXMoCAEj6A0Q16ps1iRwJGt6nUB6zY+nVvmRFmiyRpKb2TUx8wDOm0/lD8MFTNTEWwA0atLAVGy60/12/M+Pn+mpWIwTKC0cmwGjZRPovwSvC8LfRW2lHG3GMCxRmPCgco4yAuPBLByr1XxlveYVa4Jytxzc0VKRMA6CV9dvrsxcUrUrQvaf71tYPNUbi43J20Z5BQjDWx0xYMGidKMqHUWNM/9amfliK76KzUO+66u1zvAlowl3RuoQoFbrP9ameLsVRx1dWxiJJEb0gR4yKnvBJrAw9FGZkbfQydxgDAn/2FX1AZsrOaX5jJ3YtDivO2oIMh15pk/WGIsTdOvPqKFNMRJUucWXzms3/OABlhzrr8+tceXXzv+99ZvKzqAXvFoqPcYDnvERMKYGJtPqCECcI8nn3iKTExysbVs1CCiqQUFMLp0worUCFnhC7Hc788l5VXF/2+5lakFSZCO8TLamVoxUT2uFijK2JnUdi4O73WWuaxT+3LB/3pvdh5uhqWcRYwyvwXeCw2LGCUf5vpaSWROVu/Qcw1xev53r/t9dxJVMnGrmSpFEiv81geEz9JyMwSGM3+mb5ouVzxcTA7KXoPgLseM9p1PtsIczFzg9FZ2cZ7ANtGJ7DyPNAVqpo2EPt3RvLbiZUGPjLUdUTV9lx4vQJeebZXj59yeTNiBvEWnHrtnL0YPPNrYueJOyS8xNUO9OzEfrJuAJ8XiFkmbl5JbYw9SVH2jnn+qk84a+5GGU8PKQxkrwAxchBjCVm+S2uNE2FQ3agwsdelI3ZTx1fHvI5xQp1WQjIIw+lwNese85dzGTquHTAaBsiGRc99fd+sVxsZlAerz9z7y8yh40/xLOmZjitk4a/+tf9KMaNfW3z4kQ/bm/LKy68ajMIZchfci+Wx1sBWu94rmZA9kKoDAaQcQ9gMCX32IFB7V/IJwoK/CcvhRcIY83RQ3g7CIGCRAaPH1Jqb50D23H333Qb47Jm9yguAcNiFvtB84nm5/c47vU7xhtyrvc69kpxGLdEt5Ewosx43fcDoFctKtEM1P/ELRt5gVF80kLH+XnLTj/q7fjgzcyEUJp0C2DSzTbIiMZvvzIwiS71fet4kbYuMURtfZAIkD4XnGStXiWgvWXCTvRJ9LwF8wVHXA6PL9x5stgy083fAaDwUE0hs+ZCYbhrZlIdYycRaIysaf/72RhzGKtd/J0yYMSyd22MzGL75/nog1edcBqNjnVHA6CS4hpuK0ky8HRsyC3oc4Nx8vsuDZVDGeJUo40xKlDTvuNyIScEF933FqWySML6kNmO4B6kBSJZ2MU/FSl5U1jcv3DJci42Ewk2Mpt2N2jA8XAbObn19wr1WTToJSiy5drWaHWolk6L3KTUUVq7iLtVFxskK6ZpSmoBrRmjhqvz2d7/je0VQ2mUqQEo2OdcArBkoEfPDZDa9TeIQi4VMerNQVqTlGqoWn7UIYFMpvbFLFmXG1e4ZgYKML+cHeMIOwCBVndXKmnT8XxeXxtJPwf5tYuG8HqRMcM0Qh1hMmAojCzhsUfFjXoA0NjLsbjFFVCUQcBLwwF2zWZ8BXPlvlxhSlCBuepjR113TsUpI0a6uFn49V8BoFjPuuxqfcuvPLEO5xmHlCviV8p/W5rDoYx17bbYlFmGRTZzNx7OOLBHGkdcpsUs2fkoZ8/wGri0oEfJ8x/wFjJY7S2U/2gXGNfjMnbQoM6Z5hQXCWgWMXsQLwDrSvw8pAeBFjBEx1JRacqmbdtP+f5y9h7fl93XddwEMML03TMUUYDAACBAgIbCCDVRIJbJkFUcWU7SS6B+IFSlFlpPlZNlK4jjF1kqkSJFJU5IjRyvLWZFki6ZYQIgiUYgODICZAab33gcDZH/2Ofve37t8oKRcLvC9ue/eX/n+zvecffZpPAv6zVbPW7VicQW5GH6F5JjCtE05l7fNUx6lqvAX0yZK33WxkgwY8vAtAT9kf4kYUdghRnKyRhSUZD0uiu3gvXPKz4N1IXebF+H5as2j1l+6vk9/9nM6z+oKyS6a5z66d+0Qw6ln4ihCd18g7Ac7hoNDOP6nfuqnHHLF6MyjDy2pJzonOWoe2alIyRuvvar9Qss1hfX09yX6+QGxuzCr55R2cJfuk2vjcxyLxtyHZDQXS2aJFGR/ltIsloRcN1fPixmtCWtMkBIbCQjQsa6ICYMd9SQmWC2cs05B8XN3K7JOMUFeBTYsf91eiOdh57EZURIObbwimw0oow9uUpie6IqPAbB1rin5aNW1YDze0hRoAR82WsAohWyw9sMw/ZAksIQOGY90qCAy0nPq2bvIZVjOGG+Dz7R46lxRT1LrV0BQOWnkInvIqgEV4BSgSNidIhxkPX2NAd+s/943942+/Z3veJrQq7ter8EaWsd3+L56TgL80U3oaABv8tIphLysHreA2NNnLlT0gKiV9gNMJfebSI7Hn8IaSi/epuN5OIOOR6En4eMdO3Y4nLx9y1a3J3rh2ee0njdGDz/0oNuL3cY1ac1YdwrnEpZNlxSOHYfXcpZaitY/zpFsw11OSo/UbaDNW5WXX3LC82fdnOuse9934NDol3/l74x2vfbG6LHHPjt65ulnW29KdygEjn2giA095chgR7Gwhch59jHPihxPdLZbEWk/unuK5D3RG2SUnFEXH7dzfV3rhC3DgX344Ydl+46Nh2YQxt+z+3W1Xzw+2rheqTbS9QBSkzUCu+vdCePd0e69b4x2aoyogQjyrb2xRF0BbpEjdtMcASQcV1V5+7lLAdJxgIhkRZjCjNakOY5nPRswP9Dz0wBoLKj9yzSgcw70XxCmD3iaBqMwo9hu9AOyzD0bn0wBM9vSJiH4PXss7yctYHitQyA4/K7tVzOYuRf2f1j68TE5X4NR5IPP3kotB+0uBUZrQE7ljGYYR46dY/ygtbPdnQWMvtd3cz+zgdEws/7ul778xTEzOhsKj2FNWHS2E44XZvAgppmgMWLvz8Sw8wBdWCGlgVf6vJQBoRH3Jzt3enRNm6aMgrw1s5HVRzNglHChwwtUHgv0weIkzJ4+bFwL4Wbn2LVAkFiOAGHoKgwtQCxD7UpLCSieYeXUVMjSAJKwiQyYAaYSged2Qj3CyOfCYAJNV6kyGY+SXo0197vYTHKn+An7Y7DcwgKDW9d9wzmkpBnwPBgBGOPAdZzTuvBv2FbAqEMzOh7H8hpLGXLd3DvnJWcKxhnWp4BUgSnWgibnpsn1/yhUM21SrrAKMGows+SzOcSNt8p5OhfPYR488GZhXVGscwM2KWCimp6QPmGbOTLmTPxYvUoTH8Sc4oniTdopEIAo2ajwatYwWZjZjAGqafGElqrPV5g/Va6Rs7RdIyoZAGuHKXl3sIv6Xjk4k00euYzSCMtQ1cQFRu2gdRWk53u3N1zRgSpcIn0CuU7aBg8mAxPM7GdiCmBXRpwiJkDoNV3XVR3v0FH116Ud0pJlliEiAQmRc01u+t/FCUxiosvECjEhK8V0Ai7pX0mlvUGYFBDtZWDtCOV//WvfsAzT1xRDA3Dj2FXVK7imvUZvXxfi6d8UjADQDER1HsLfsK3/6it/Mtq6bcfovgfu8/eXr6jqdpQ8hQ2se9r8ADpJmyFFAOP+Ez/xE6NtWzbLQFIwIXAgWYTZJFvuD/+ffyHwq5xQFduRi9Y23Kwp8vWhDz48OiqG9V4BCSaWYTB3yyiuX3+7c9/279/nPYtzi1w4rQFWStd2rcfnkY/nMYgCwMVQVKNwK3dC0nKYSNVwv1H5XBRhlAIuNX1T7wMYV8tXM6KZVU3zboMTCqP4XhfUhTELGPVz6py+gFGzoYS3nY7RDIQNeaejwObon5Y74pmgFwAp+6ELC8fGpEkEA2muw/l3NL0vXQCjDDMaHTM2dpLHyLqdsZ50Z4AacKvzJv+cCBX6hF6RpIeQO4o8s3iXpXvOSp8Sln9Tz+aNPRpmIvnCECKTtwuMMpaQoqPLinwhqzckhIeUloEupDqb8DPRFArKTgr8vO/enaPnNI1okQqdFmmPXJQ871ORzVUV8PGi/ROA6pzSltZLV+5VVxWeLW31ALPo/RAtK2WYee+iAO5ygan779kpR+dO57kDRvVBpS0BdPVMdR1uj6cH6xzh1p0l68WMWge1niGn0zpMx4lDMnaYkSN0vFMnUhBXa+fx1tKhTz3z7OgXfvGX7LB++MMfUR7209WbWk+aS3MxES3zBDQ97AEdp2N6kIvSfKIfE4kjLYq9iv7m85fVYaD0VuXu0+qKvy9TjifP6LAKGz/xiU+M/uyJb2ku/d1+3q6+1xWTb0sLNyam3bFBjq8cO4A++eaAjOUCxOhrbPLatatrD8hZvyrZ2nqXjqVnfPWG5FwECGH7ea6roFATqS92F3lOFxF3DRiAUdvyhNHHAj/zl2mSLLq+flaq3HsVMPkzgzC9n2+DYFExE2ZU9j9DcqwbmljiZ5z7oY3JZ0rvTHImc+XD709jq+Fx/Le2PyFJ+Lv1TiInkiXWgBHC1dpsviNhS9VCzzhBazyN+0LUzAbu8x6fmY2UHALp4VqMf58q5EwBk/HiNDM6fbAop3H1MgLQCikXw7/DLmYxhrTx8KKGIDVhTzfkFihhBCDhOvKS+H2/PCrA6EqFUQidECpYs2adWT3GI7ogSMLhyS1a6ITmzRw1S0mY24pWDweF4WIeWBgdr5gHVXx7cpHGjwp8sUG5LiZJ8NA4Pp8PwONYKIDFbm1TTaXZyHyftUsbIcJzLmYSCKuE8sq7xHBwXFrY8ArYAYymO8AmNQQmhOUcH4d+C6hxnPMJnwhEPPnkk/ZwAQd8ljW4uXt2ss4olxqdWjlRKAkSybkHFCqFBQ4rNiPJOWDyKsx/q1iHMwWQdY+AHz9brZfTFdr4AUhtFJs9ItfuNmbTE6KdrxxgASHAKGH6Bfo3YIIQcIw73VmKDe2CqHhcLewR/gKcxSSXh1VKH5Y1YDQMhZVAJ7aj5/Nds/R6ZmFKk4tr42wQNWlTk80WAJhxawZtbODWgvRnLWa2lCeby06OgJ5zLvUccHAAo5w/HrRbiInJdJ5bt3K5KKNtA641ogCJnnswS+S10Scu+yysT+SS49BvFGMPyFqqFBeaSN+kMBgGHzBKq5jlKlY6pL69sBynxHQC2GDNqZoFDHIPV2FbYMJdMEXIuroBsB+4n3Onzzm/8c67d4ze2L1H7Oix0eeVY7dQ7DeV7KRqYKRvtLPhbg26JgoSSCsBjLJff/onf6J6iNLvFhnSI6VNFDloFJlcFUj8jf/tfx1t33qH2zZt2yZgqWd6RMVMFMHtUAhwju5poe6dfEDCuBTcPagepMc0xvY15f4BRjds2GhDMa/HTVLghwK2ghaDz/mdNwkoY6/BHMICNhjlPqpwDqa38u/CgJUDWI4gAKp0W/2bsFgxpsWMuacv99mRmThXtCGyIwuYcV6pfrIHxAxVRKScTI+XhFhDFwzAKNdruXP4usKGQ+OCcxqHy9+1I0iT/wkYhRmNTuce/PsMMNprYmdsklvG59K+DAaG0ZYUmHoAAy2ptA5XJbv7Dh0evfzKLjlYx3yfsMkmDwT2TkiuiDPQZ/Kg2ou9I2rxjEL7hHDJqSbl4y6xahR94gg7P1G5xJs3b5JMbB/96j/4H0cr1M7pvHQbuvIdreWbb+31PqOV0ycf/cRow7q1jmQcPXpYucmvjXa9+rKdeAre3IKLNmly+G6SHMyXrK7X59GXpALcvf3O0b0771YbMbXtk4N0TPeyRI7WUjmANu4dtUpEbQhGeW63SsZK0XfaRuty3krecbUK6sJHumfoOZO+QP7ot7/z3dHf+k9+aXT3zvssQ4cUMeG4dMPguVUEkCr2xaWX9BwA8ABJM5ztrHO/5YwUgHV3Aj0DwKir6NWRwnLaoBgwSgU95Ak6glQ57Bb207mROg/M6KuvvOQw/QaBzbXK7WayExGQBboejr942WKnqm2R48l94Tic03Olmn7pyjWji/IdPCJUf0RvUU2PbyUtXevWYfoQCX5L98neL/AfCDf7z2kmcbg3qn9u5Ywa17F/O4czrZ1mY0bLDhYzSm0EnUYS/Qq+CaAbXtV4b1lP1IXnfEPcNQR8ITqm7258X11NPwSjZR87JUzXxzFg8pFXCiWrC0r1Zr6GTexryTl+EBjlM7nH/z9gdFjAVOfp7gQFRv+Jjl0TIXIR9uSasZtc6MQjHl48BjHKDiUXhs6bbQBa+U7+7pBgt7zhu4AkhB2jteeN3Q7HMS7w249/3TliFCXc0N/ZYKtX326PD2YU5g/DiFEFXLlQpxnCMIqcC7B2mvGaGNm+xggZRsaMifrZucJTGyh9RDkW/e7cHqlnwvMZHjwNYxFi8i6rCKBC9WmOn/w7wqOmw/WTc+N5mqlkug1CbVZQdL/OVfmAN1mZHFDvNhtxPQdAAPfItTGNh88BWKkyplDEiclSipWWUCFEs8H9bCw0FGjAugk8AQZYc5gM99kDuNrg1kx6wsIYwRNiigO+uGfnFepQXsNOF3CoHgH1VCApSVqGSAEv0PEWzL1ltFzhF1pVehToPB3bxrJSVQwSu5CpijioIqbhfuVcBhAOmYbxbHquV6CXM9e9VuI9r8qFqU04lNUcJ8euzZe8lx5i0KxPFAebZWioTUQ1mOHb5B05zIUGRbmMveJi0lwM0I4Bv1+V3Jpp7sIC1pmm3pdgPlGIMlonxRBdkFIGnJ6UYkdh0NezZLuYV2SDPcSEMVIpYFDJ/b1CAZSOuVTyuXDJCgMX8k1h7pzHJ6P0xBNPqPXKPssB10/uF+2gLPueWa3wvPYLjCPG3+FAJjKpnQw5n4Sit2zZNjosYPvi954dfV4s5z2aS+0uCd3NwflYPCMZ1woBj2zcCNNTzPBjP/Zjozs2be7COhlVRpFKqQOqboN11JpdUOeHr/7rfzk6IkaUPsSE89/WXjh1RFOZxCzfK3ZlsUDB+zUJZq0KBl3YIdkj9Prqq684MkGBFfvDilhrhlIudkUARPfFuEHCt+QVOmxNviyMMq3k3OYpDDyOWucltwPlgqXO7RzninbOJ8xoquKtVxsUjGVvHHKfjAPFsLpwhZQeMcZ8jyEUZlG7MMSgByesBzrQ59Hy2fJH2ND7veP2Q11uw9bNsNM3lwKYcQFXA1GnqQBYm/Gn+ThrxrkpOBtHCyTv3nMU0uDIUZHM8ASt2yk5LfsFLl9/Y89ol3T624Ak9QGFHEBnImPoTIwj7WbYZ29KPi6rdR/HuS55o3gH3e3pPdrT2IVjyln82Z/5t9X4fZNyEd8cfV25lLevV8svjZCmowQ5kzglfH7z5o0mNU6IST0hB4U8USIxCxWKPqKI0YvPPStwume0RccKm39F04IY4ADTCACd55D2RZEHS0cbVUz3PpEATJeDuSf/n9Z7YZ5q/5dzHUYUO4Mc8LKT1vqKcKkLZJtdxalxuN55o3RFUVcF2Yr/94/+ePT3fvW/szy4FQ9pDFpr8mKvCAQS4YNQIRLD8ahmZ82Oau159oDRnMO6CWCic5LT7ecsJwwnMJE/5Mf7RHvwpGwNZAfdLjZu2uCIZNhyooG0bqLjy1mt/V1yGjdrPCgRsMNHlCojfeQpgFpronNEPyiYZOznZTkoyxXBWS5bDjO6QGt7SnK1UiOEAaMeQU2aButJznKnloyBIfpe+8RkhKM5k9c0qBuye9O/D5nRpElQeGfdLwKF42eCWJhucvh5kTOK/aGQil7h1dlnEiXLPs/+y16KTcsV1yyTmT3e8zeD7cZQw8/ENtnuZPhO7918N6CPqBvfna90L9e26Nmi98E0HBuyYvr8s4FTjhtMGDtnJ3kArIcgemgLh7+Pmea+0OH6qLXTF8dgdPoAwxMRvhs+zInRLSo6i5ZwRRYyn8vDGXoHfDZ9OamM5TNsoi1SIjdkiB//xp86B5HWTpeUxO68I3ne0P4YXHuIUmS8n6lKHNO5lfpbtbYoT4CWTsMxoIDEapJfAOaSWkUltA1QQ5mxmWAt3J6GRvtSvBmvuUJgmXwcmrGHSXQuq87NhIyL+rz7i5LSb+aP1jGa+KHr2SIjfA1DP8gxRZlXOLnyIgHPXB8hPHuCeo97uSDWoJRRJeAfEyBAWZTiUfhWypZrSNh9zFrLwLJesAV8jjVj7Wn54DYlzm+E1ZzrewdbE1blbxE6A17AOz1LGyyi3GwgvXmrCnm+CpYW6fpgRhfpHqiohxmlml68j9cC4OprZCQdrCL8CMdsz9QsUq9JjHnJbymJ5PDWKEOucVLA5OvNhJM2qGNgO6hqruMVI5s0lMhrWNIUyI091A7XZ29gxIopLWck3iLH5VjTaQBvKw0DecmcccAH7Dm9FlF0GHIAKPmjV7TONK9fIvkFEFhO9W/OwfW436zkBAbbY1wFtDbfsWX0jtZ0/oKaZLNMbCjN1edoJjRKHplmlOBTTz0j440hq364OECE+83YiQEkfHtezh9tmVzgoutxREJh+nJMxGYIAO19863RGvUAfeyxzziMilxUt4YCHPQL5N8HlPsGQ4LcfvzjH3dPUhwsZMnwhlIKAAAgAElEQVROlyTAjB354QKdgCv6DMPMkhNKXhqjY69pHDCA8TzpOALwawRCARh3iiUj//PVXS8LKG9RmsxKp7GcUK40zA6sDsyjQ5wy0PQW5RpxwgzGiA12fuHbhPJb7jlXNVnv2dzktzYTbmcqYfruK5oxjhRpmDHN+2n10/smxg15B2jCJpJLiXMNGCV3kvVztwUcCkLEfNdV9ZNG2ew/V8VPgVEY0chojEiB1k77Yc8nGgAz2gwxn6mwfOl0hh+U3q3iOZ4918jvt5DWo+PZwOj/9PQ0Ben06LtPP6Ow/CU5VWoPJvl7Xq36+AkTSpiQtBPuCdAEI8qln1Yh2l5NGLpZfVcBrvTLtdMl0ISzBLaGmYa9/OHPPuauCuelC99UP8u71ZWBim+cBXKgcXhwmmg19plPfcrfc5YDjrQiYgYRciIuKCz/nK6VTg4HD+yT7lRkQMCTzi44IThNpKegu3Cy6eywmHC42HgK7Jg6tEC60nZE+qt0UkUG6DtqkKq1gwmOHnZXBJMP1dc0NhX95d9haslfJqKjffG7v/vPRr/+G7/pjhgLxTbSWi52Aplk/dGlgFEImTu1Vuh1Jh9VH9XWcq0zSHdAB8Ck0uaPqWP+PgW2AFWdG3t5QWDbPVe7VdkmbDIyo/+qj7Zy03UuCJG3FM14+MEHBN4X2ZE7dPiAW2u557cjURxf60IRq/SQWWLJwYIluj79e/kqEUzHFMpXFIPWTmbWle5hXUxRE5Ej9HiHeO0YdfrLdGunaTAa2zUNpkqfEwEhTQtA1ukUAzBqDOO/FdPIT/Kfec25pYqPAaNEkBLxCkPpvd82bIibGoONfwzD9Ln2fJ6fQ8A37Vg6sixdlXsbHjtg1Cyznv0CkUIBo55JL0fKNs62byYY/suC0dlA9BAzznbcaTCaazdxFDA6uZGZ1VXTF+aK0qmXmcVu3xJjHIOZn96AzdglV4eHhcAD2kiu4jhHFAa5Q17YORUyPfPkn5tJpKoWT5QFPC2P2/l23ZdvrRodE74nNIDBCYgIM0jbEIcVJENhYx2e1b8dPpXxTzNvjCLHDoDgWKuWryrlIsHgbyhIzsMx+DeOLMdiprfBnb4DM4ORNsiBNQBMthFiBjhglMRxirPwHFEizAU3EOgCCJhRGFTGQSbcy3mppue6WU88VdYL5oDr47rXKFySGfS5boNahUbKKJUy4RgG192yBZDt3FutK54ToWE8Wqr841kbxErhu4F/MyUYQ54rISOUDozpIuVXkTO6UEzoYtgKT2VS2FFNEQGjNL33XOQGsdm03D/MaMLqFuxW3hM2s8BowDZgNAJt5lDft5LXOUreukCsgWKalU+8vAkDO9w8kSMroFbCfq+b2hPXKRkrYDj0fH3d49ZQtVlgHK1YKOpopybMNcUeNK+/qv9wAsix47mc1QAEDBMMCWAABtWOgq4HUIiCtBLUQWGx6RSBsd8iI0FuE+GvFSvXmjGy88ZkGhlB5Papp552jp0r3tWSZbNaPC0WWIDtZ/2rWERNqOUEIk/FfIuVFSiuLg0CFgIlh+WwcD/Msl6qkByg1UZS9+IZ1rpO1nDP7r12GNk3X/jCF0abt24u5puKZLN9HXYj0kDFu7TopYvn/PdDAgoH1B6G4ZaLNbFordqevSt5feY7TwqYKg1Ghg5gvmPHnQIUt5oRfUgFKMj5Cy++VLlwSovBmSPvDLDnwh7pFXIAbZTI15WD6GptuDmtsZ3MzqMF6HgfNOPI7+gLQqnlgIc1DVit9wGr1onNhEaO8x6FT67KZt9rn5ip1//fomKz2nctn+7Na4VSY0gtz+Bn8t6o8qjcZxjecsYmnU/MBHeuKPdneXUYvlh72NEwpfW+Pg04Z2Ukr+460hECxsymQwTOC07/eTF09LF9RaDutKrgb6FpuQqzrkofnVCF/G5YeDkHS8Q0YszDUq+9fb2d+5PSf+iyYzqGSqsFyrX2yJn2DAV8W+7Y5uuDjWPQwd0771If6r2+vguK826QPiXff5HC5zg4hzVcAUBKXujP/MzPjJZIvufoOYfhRwcStgbYImfkm/4rdXD58+98y2Ont9+5zeF8WFZkBhYRJo5K8VWSs+X00hSrvk5M3m2SN4w7QLt0sPItpcvdfUHnLCAv3ahni7zkOaDXeFFUWOCjWDD3saR4yEPa54x+//f/r9H/9D//IxcjLhSriDz4eOg56T6KFpEDaixY121yxF58/oViNw2ISj/xuwsqtdfQIRS+Hld3C4ofl69Qr+AuWCJKwBoe0hQ45yx38RY2hn8fFzONXGM/IEGOqbbh5ZdeGD32yUd1bMmS9tEZOZEwowa4ukb3hNUeZQ8w/nae2GrLiAqY5i1ePlq3cYumzh0YrVm/wXoONs+0BWCQLiMdBSgg0y3H0kJsujqblWwEbtDajlv0/cyfpLcg57ODUc42Diunkr9zuFNNDyimPZwJBtd8FLmFc2B96RHLk6jz8Py1XycTkGqD12tin+rfQxwWUFqRthpDmtf43vuttP6jfZ+7J+iZIJ88Y+/zwbVNH2N4PUMgPPzchHyZXHeuN9cy/BkwOgTc4+N96cu/PaOaPkxRFmQarae1xfCCOHAATr43TeEGgOZCnZ8mJRc2EaH3THd5ondt3ybG78jo6e9+WwnlYjQkLHisnOeqPEMUGInQbDDA6NNPP+2FZpNhaItRqFzNJQJwHBcPzehbi2/Q0gwZVZqASK7PDI0+kykc5JDete0ubyrY0oSqx8JhoKRiIMLdYhD4HkCO48PIGIB3SyqPX9NxCFPDRJ3X5BCEd4la0WCkCfe4VZSUEdd+Vl47m/2cFCXXxzE5NgyCvW3dY7XLYaa3qpK1nnxug0Il3APrgHJizfjuda0r10/hkDeLjuF2FB2+R7A5JswoxVFnpNwA+Gd13wkzWQnpfixI7fWzmXnWsGf2gHV/jIWbC2stJnSJlPl8MREof5hRuiSgIMNEAh6y8QIm40hwT27o3OCzZLGeoQ09IKCb4TsflPeVa8eLwiv+Tfh0yECk8Gki3+WBD//jb0MwOnRw0g8wYNQVma0sJoBZ528sACjjBevlc0p5JXeUf7t4j4p8j7WVIgZbaw3pN0qLGwAqYNXDJbrCmtwxmopbxqk0BjTpudAU+839BwxM73ngfvUIXEvShkOhq2RMAKiAc/InX3zxZQ9kYA0XCyTQ/J4WUky5AaxxjcyYBtOcUoECskNe6DmN8EPONm/eYnk9qElPyNHKVctd4ACTidzA6PHfJbFX8wSQYa7Yh4z+/OxnP+s+vMyMp3F5KUXSNmR8aCHEiEvCToxsVM7alcuaKHb+zOiiCqnoQrFUBviU9MOJw0dHZwHhdhLVl1RM1f0qpqquGDebET2t3FjYY2QL8IRzZXnqqTDsf0KVOA9us0Ylv9+TPONk6hrpdYy8OuyoUK/BerOj7uXqf3fVdEdskDu/P+gzavDdYDF6lXCtGVH6/+lZljFm5GuNZcwEpgBQ5A/dxcsgvsN0VID7vXZ6A0azt8YgqIc3BHSmTyUtYpxOkRZOZkorB7ZylKWX9HeGYvhZkX6hc5Lf6ab0GqMKMILxAlCdVbEbDtDzL7/ilmIrVMwCuwsgZQ1uV5N5jntOzw554fsM/KBwEhDLfWLIkaGHP/iIq+D53Mc+/CEDRKI2sGg4zfeqOT4hazuoAj04I7t2VUu9n/zJv+5emRKyKtzB8ZDuAvKjk/Eu+Z33z5w+PvqD3/8/3dkFdh7bdEpML+fbqBQDHGnSxTYIWNPd5T61GoNdtN6XPFfR3BaTJug1njHPErnxfHAiKP3sWDsXyGa8sFvq4bTU+FgzZrqfL//u741+/X//LTt+6OEFFM7SV1WRPJxInGunAkmPA54Bg+xPrqXsYA1mQVb43G3ocAFBctrp9XpGDuPWbXdY5vk79+V0MJEc7obRuYf8Dog5rVoGX4fWBPt0hPxsrfXnHvu0jnHR+gLXB6fJqUQC7VwL7DS2kFxgp7Do/LcpenPz3IWj9Zu2jnbve0s9R5dZ3pMz6j0yYEbRkyHDbmkw6l6tAzDmTdD6OL9PA8DJv6uAiSvGGTDg6iRU+oz63zl+O8uJuJEziu2RkLoQMoTFOC1L+94Rv04jiH2ZBmHTBUzTeCuYxbbDTksxnbzPuexAD15DMMrvtP7jOQBGneOs/zzhMbU0vVbTazi8juHvuYas8V8GjOazWc9ZgSg2+J986bemZtN3uWhfZBifyf3OnqNRPSzpIVmGfDYwOrxwLsijOT2PnVDUzTZYhOW3bblj9PKLL46OK/eE541Tco0pHm5ho7AmfeoYN6lNwcakWCF9Nh1iGtDbKQwKnZ++g6H8aZGTHNEIDBsNthIDtnHdRjOEfM+gDsOfMFmDqnMCjk4K19xXXlTYuuKwmT3ftydj6HoFxshlOqrm9RyPxuE0tyeXqvI4ionAQCEwhOlzTq4LY8CL6wEsE6ZPzijKc7ES0VkX56cKLPAeSoMJJhW+7/6UzXhe0PEqp688zlu1roDl4wLTXAch4DxLG3TdgzezFKvB7gCMcpvc38IFamJMWoFyRpeS7sDMeiZ+NBiFGQ0YzezzAFA2Z+THm6AZTgNVGB+SNvUKewqDV10P6rlnTB9hUl5mbZu59HX32L4863E/uwj4IBQ0BLFRUuN9AFjiYQXItpHjvYRqypgXM5tcT8L0AV+5ZnvPVMfKELkwj8p6el7qd1qXYaDn6B5RRbSCyrpwLsKZGDpHJ3QcFDl9GfcqfDZXhuuHPvSIUxZgW2Ci6PIA4D0j4/8dtdUhzIbDtlBOH2AUUOr1lVFiegsFaxh6nBvWH8cLxwzWnv/oiwvIJCxKWHOTQm0UKp0VkObz8wWqAGYU2yGPf/MLP+vm9n42AoSAV7eNa+YOZpVCpdv0XRQtzuklAVFYrdsEVvcoxYC2T8u0F85LRilwhPUHjGJctyp3jTQZjD7OG/dGBwHG7MLiuaBE+/aCWpzBtGFMyDMFkCDLTHrzOFByKwWGqcA2s9S5fxUipQ1TTW7DPgQ0+n2BNDslnUuKY4GsBsACNIZOCxwQ0RGY0Urd0PUhM0zgscyXU2WWH3ZVjNgwWjBu7dQRq8i104L4j+t3qmCK8zoPrRlQV9M7Tae7bTRzGgY1/X9xior9cUKN7wEgul+gkM4ftIpBdhnpSL7nWT0TpiI9TkEqBUpymNdt3CBguNrXQushpxlJdtizJ06dlCweMKPOc6KrBzmjOGsf+cjHDMbQX+9///u9FsjcKy+/OnrgwYea5ak8arYvMg07io788b/2byl0v85eYDnRnY/ulmrSDXI6yIsGjC9QcjtFS0fk0H3vmafc2u5NtZ9aIN3Fsybd6KyukylhD9x772jd7atGxxTB4pq4Hw9ZkIyaddL/0I+AUUfQdGG+vm6C7yIlUh6UlgAQSgSnnFH6WNLi6ubR//KPf230B//3v3BaDE7iIoXXHaESo2ripPMVkdnVuoZzcr5qJO9Znw+bw31n0Ak5sO4BLBtFePmYCI2Nm9YbjPI59DvP9oKO44ia9lq6ydiZ6rA1gAa29C11R9j31t7Rpx/9mM59Qq2dFJ2ksAo8IOePlDrsCbZhvuScRvdODdM9r1iz3mH6Nes2jQ6Icb18jWmC6raCfDUzOskZrQE1ef1VwegMXd5RLWwJEb6AUctHxpAKeJS96NSrjmygS73HVE0fMIpuGkfPOqIQPcH15jgTDDX4jb7QPwBMD/8Wu8J7RSxRiFjRjZwnRx6Hw+lXS8RT6+pCav3uPtALKkwf0D08z/D32LDxffS5+Hec6/E5p/420UUDtroZ2zgEuF153fTbX/zNd6Mc6yJmgtHvu8kGA9PvY1jDoA1vIMY4CjWLmIdHDiVJ0EtkCAk5L5VXuXH9utGf/9mfeQLTYnlQsBTkjKKcL8n4AvwoyuCYtJthUTOlgwfExkP58R5gyuPQ5JWxqfgOyoH8Fe4b5oZr53d+JlTP/aHMbpOi5H7GzFunGtgzkWID3AFG85qv/o422mkjhWElXCEhpRCLtIM7BEb3vrHbQkJSP8oTA4RxB9+44l/XxzlRZhnnxv3TbBxBRxnwPVpQca/8zeE0PT5+5zMcH+CA0mAOOPeNAa7q/soRghlNLhjng8Ui7+qYwKsZVq1lDJmT3BlfBxDrtWIzW360eTF8MKPMKF6qtV+qvpPzAbD6N9WbCdOz+Ydh+qQB1Caf5H4iIzwn58w1GB17xm3gMzQgDgjG2hsljJQBbCuWARgNQ5Uq+bHH1x7w920+KY0Zm34KjALacp7h5uQeWD/3A8WxwGDrPcCe00baKCVXVn/23y8i5wJD16/R9kkOkIzPVef7VcjfM+fNXFSXA4ds9D5K56qewx7NhT+l1Bba5bxfIes7ttJ0WipUx1lAg/BuqP2Nbzxux2vzHVsNdubK6BOuR2FxbbRVSx89QCnnRbb5PkV0gFGH8bUe3v9MzxHwQ9YuCUzMlbEFdHAOxgl+7kc+3+CKinEZYULlrXKcAwVApKUSCpcBFeTOXlH7GYHNm+VIUPi3S4VKlxQhYCAG8gZY8Eg+MRTVV3fjaIOqrancRvbZS+TeYswYRWnnhVxfCjhoR+QJTDX6kgIMQv+gTEKWgD07wUyB69C8HZwOg8+XYa/9VnI6DUZxAqbBaAwV6wuhSTcE5xBaL7OXqpqe76Xl2dgZa2PIvXgKWjPzyN/MVxnSaTCK/NgwNxjl2dooCYzauer0Elcxw1i3VQOMWl/QegmWTet1SIVk++QM6+L9WVjeG9on6BSZ+dF5Obr0EoUx5R5xDigsBbhVz2NYUTW0l47huZ0Rg+3WPkJkTmfROWBLF8omfPSjH/ffYN/R6Xsl34AcCvdYz3S1AIxCatAmDDn47Gc+ZRnAhrBEOD7kRXoPilWsexchQjW95Gepruu8GNi9atQOSbB1y3b/pAPFCu0JurpQkLldDg8TwvgcsoEj5ql8YgDp4gBryR7ZoGvECSNNgXsmlcb6vPuPvkvVvDcAqRVcD79qn8qJ498/+mM/rsKeNcppPer7QP8jj5s33uE1u6oQMTr+hx76gJljCo5C+phc6PNYt8seMK6ZF03vLygNhjD9mrWrnF7jaEj33b7AvcihOqMIHvcTuw0YZZ9zL+SZvylGk9ZOH/rgQwrhH9R6qad1V/KTGkMKHc+MdSeKQ/oGzCi58cuUKzpH4HSlQOkp2fdTzKqX/nLedVfTQ0ZVAdMPBqPBGdHRQyAUvRxAOtHjEzBqHNpg1McagFEfq51I99H1I6pq+nchD/QMXAzGfpHsJ2oyfA7WPVNgzXaqWzvNBgBzT9nXQ0AdZnRYwDS0TwGj6BX0HYVjJu/03NDt7saAg9qFWlPKY0yi5P33Wt/p6x5+fvgMfK/NNM+wo11rYcwYZnTCWs6skJq+yICB4QG5qTHTBDXdbFkuIExX6OVqml1hL/oCIrCEGAClO5VvSZuNJ8XaLFKBBYbmMknl8l5RyOeVGM/xUy2NJ20Ps8EV1zHM+USxs/lRCGYKdSxYSxcy6LMwT279QrI1xqg9Dvpycn1UYAbo1OSQqjY0sGgvmzZRTh3QvS9RDgwvPFPA8DjMTAsYgVHA9do1qwxGYTQZ+wmrxHUSVkpYjGOzbvGsuRYAKK1QOA/XgNd5XiCT3zlXMXUTNs7rS4UlYXyJPaAgfTFZL+4fxeC55+5XxxSSyhk9oZxd7htmNuvJ5115THjQAItCkwpnsDHJQYMZBTSs4N4Wq7UHoU0mMhGa6ZzRgFG+nzGfkZ/kjLL5neOkZ+7jd2gUvT0GkjbaXEqNHfTxxp5ttYL6vk1GrVWzmZbPfD6KYgqMRrbH4XkU0QDg5viEpiyXg80106uscBqsUfaOjbvH3MFsluwx85h7Rc5hF8ixcm6oQIC433K+ZHApAoGJISeTsDvPE/AJb3WTDNB5fQ65JB/vsEADkYQPPPxDDl2zxgZQ+s4JTb756te/YRBFoRTpLxhKFBatbzguDcIBNW49JqNux7M97DXqbcr1pmiOAgvu44zGkQJUd6u/I6N7d+7cOfrRH/1R55X6uUjZM+b3BuM4u8+lnRrC5YAGnD2xMjhRN9+k/U2YU5+FnUIGl0gvfOsb33Tze1h3wpWXVAnNuQHNsJ/kYcNaYRTpVuD8babAoCu0Tte0Ps61ZGqZfr/GcAJdEykC5Ci+C4DpHDX6SoYJMLiUc8t9hKEPGAXsW5c2IwoYHTr7sNisvR0wWH+BTowtqRQc0105JJ+AkZL7cjYCRmMMo1Od92gnrq5vYvAKjKKvkYk4lBzfDpKYR35eEwBztAFGdCC/AaPpEuLiOult5BA9Sq7gHgHNq5CNkh1HxhiwQKEkgy2ogtZ3LqsbAMM/YIoBUzi6znmn4B92VTmm6CiclWPSZzD2yB9MKClKgC+O8+ijn3RRDA77Welv9mNSdbg3gJXvX7JJtxUA0kc+8iGN/XzIbB1g1Pud/EMjPkxITaVDXwFEb4J910oeV9rUU9990sVtACPYSHTnrl2vGnzCkv87X/iboz/45//Mx2NqEdeAHr5H/U8Bb2vVBJ79yfovVSrWG9oHgMcdmgAFiLYs0XdTYWu37dKmLttFUQkpI+V8/ns/9x/YycQprZxuihjFVorZ8j5TJfsW5YmS+8o1urG9c40rekRLweQzIvdEHg3ACedrzeikQpj+vEYNV8tCNaHX94lYMugCZxTQWe2fdJ9ax9g/3j+kyYlMcbpXebzHDu1Xf1al2J04aieLtIyzApmsBy2fcGQZxgEzWlOXFAkUOAWMXtZxz5xXT3GPxdW+Uu6w7wHJjlPVgM77on2vcd/Plv0x44YuacZxCEKHxIRTvpoZDRgdtnay/sYh5Y+ucyDsXkweBUxE9a7J4TYz2vspWKHyyCf7cRqMWha5vr+AGQ0bms8PcZf38RQzOrYtzSITcXGOttM7tOZueL9MpFN1UwB0T4fahzYzNmx4L8P3hmB0+L1pIDq2k9zyAJTH+fUxv/hP/w+H6ScofqjQZn6xTjx7AROLb29TD8ygqBfbeX/kAOmVhY2BpzUGvzMDnYRqNvu9MlovvfD86AThZzFr8xRuvSQgitGgkrhYTBk/bRyAG8oyzCbXN+4vqkVnc+H5AdR4EM6xaCCc+8WDZyE4RhVmqPUElaKdQ0JfzjQuZ5PyWece9Zqx4Y53T1A2+1r1QT2udkvcl0GbXvY4dVz6J5Igv4hcOyWIe/ymFBIe9Ukl8DMekc2Ih0vozuGdwT2x+U81SHR+j4SMRH7uJeMPb+mCGhQW4JXnwjpsUAI8oBdQwXeT0E44m+fCPTsnVEaR3DpauAQMG2TphRJHqRhMtAOCn8ia+PkLVJg5lWInyX/JQrWRgLWFYdN9UmhCHh7sBdcMq2yQ2QDRjJGAUpQA50zeK7+Xx1khyxh4vkvRwFwS4tn80lyEwjIbPLKY71eIc8JivleYns+PDX4fdyjXXo9mhfnJvbNOQ4Jq+Pkqnuu2IZY3WHUaggsQdSVtAYXqdQe7iN9MiJ4WT3i4l3QMcrHIJ74ooMZ5V6s3XwFG5UJqcU/KgCDz5LDxHsbgqIw8zOAZPVMYmM+oGnmN2qoQCqXK+dCRE6NvPP5N/xtlBViAvaIVC8bIwE3gF6aKe8I4YpjsIGnf8kJ+VqrfI3nMVwT8uA8csuPHTppBpZUT6SJUMhNS917SmlGsBDOVVBlP+RKYeVfnOK0KWxhR9sy582J9mBMu44psXWFMMGBdxgCG0EV+AhVURcMWYTxhkB9UjuqOe3a6QMw9ZgnTd+GXjbKANtdDTiKGljA9LKnbO3m6UYEXy+Qgf7lkrKdMSYYBo85ZHIDRAhw9HrS1MUArkQnnfrrdVhXepZAJ2bUUmP0vo8wzthNEykWz8ta1cmYIdTlk2DJZP1sH07O9wWhFowqMOrdN92uZ7f0AGLVudkp4ivKYWlTFRNgQ7g9QAXFwTuz9ZYEnJug4R5ZeypyDvGSBGq71tEDO18W+U61MY3ucEoyhHWCx0plpz/O7LPk+pmcOwKGlFaOWkUkcix/9az+ufrg79JlKFWAfOJolRs863QTISBO4DhigMTjlR37kR9Qc/57SdV1AiP6hnZf3t0dpiomVvMzVs7ohZ+aC+vseEtuH/WFt6NFLdAZZ5vgLJPM31IJsmYAhXR5OHjvsxvCsF/nEANCV6ouLfNDoHfC8RT1yyVXmMzD26GWnY6AIibhwYHKBuR+B+Oo/qlZ/uuYv/Lv/vs6va9C6nzch05OJWj48+Uzrz+Ql7IaBt6670srKGWd9TCQgn3IKnAOs75/VUJkFygMHHB9UuN39JwW8mVOPjF3WHiIH2Yy2rp/2TITznX7QNm2/1nud+vxu2bxBkc2DYmxVbyDHwrImuWNPrFMXAtAp44k3qFASHXUzLRmXrZQjNme0Sqlwb2spCNO7UE7yM0cg3fsHWTSAQa5qH3Lt4/it16/zPXtfcM+xzwGiQ1ZxAoYmYLRSJTpMbwDa7czQf+x/XUOKDT0dSxEf1oGuA3amO9c6NiO2P0A2YC5gOGAt6V+zAbxcZ+3RyT3GNtk+dw3IzL1fKTpeh+6gAjOK3llEAZ5klOs3m9u5sQGVMwmUPkaD+lZh4x/vBThzrNmA6nQBE7rbeph7BIzm4Q1/5oxDgzq84Pw9Fx8QOjTQfH7CLE0AQIAaCpYH/I1vfGN07z33qJBnn/sFflvTHggnvPuOQmMy1IQK2KgohGpSnek5Ar/6ftrdOKwtgTVjp88EPMJA8u/Mjge4javmm3Vzz0YBQvKaDC66byj36XtrZZb8zYvaqBtlZE9rQ7P5eJ+QEVWEMJbzSTLvkaRcF7mcsLyEdrgOmBY+z4alf+MJ5bvBGuTaU0GIwjIo1aZzy41u7cTaolS4ZtZzkcBrJayX4iGPjs8jgLwHuOCzAJkK/5WHR3irWOVyFmG72V0AACAASURBVObSSkv3Ty7uJV0/92XFonvgO/QLtZKGlez4KocqL0/v6wftn2BEV2teMSzWfOUGkmdFJb5HfMvaMX4RYMkrDFMUSDFnE6coYc783UDUBWiA3PaAm+HE6y7QWs38xx4dYELnDcOKKbJiwEvH9RgY82yypG5EBnifgoPIvOW40xYAL/Y0ATBWHL2RmyllzSiQjZFHodFaB+YcQ+1rkdYtR6eKRjC85I/6PzUhpQ8pk3lOiS2E+dx8x0YbdRq+E8Kcz5QYVbkDcs5RlNcsCj1LaZdDPukFgdKDB5nKtXF0733vGy2X80RKA2zSyy+/6CgFcoO8YDRX0U9Xz+KMmCaYVHLXyFV2Fb4Yx8MHj5g58Xx7OTIlk2Jj6cSga4K1+TfVFJ/pSOkRG8Q+5+ZiP6/LuPNiDY/KuBGVYHzjeQpaBCpwZEhH2aTivFVimehreFj5hSe0jxaQownAcM4wjOxJ5x9SWAIQ/9gnHh19TK2klisaAdNMM3q+QFU4zarRJ0QsroglIoeOffkOwEEg53qnDIwnHElGwoQmQkB3gpLLCdscuXIlNbmJ6LlxQV21VcsYUYT4FgEMV9VyI3r2bnTvljpCkto/KVgMI2/FTTqLrZJLk8YyOTFKxXiEkUl7HOvIDim6+I7weze990PQPorRjx40s6bPcV3szReVq/m9731vtFqys0hspZuW+zpgv2CTqnH74qXLDUD+9GtfkyN80A7SVvWnXaPUJNaM4znvzfsg3U6k7yQTyBhRGetQydqHlTe6YcOmyks1i1t644p0p51l2G0ZZmbQM6GJZ/fTP/3TDtX7eZgFw6GFHa1iNdrcyS30IIBbdYzjkv2r2ltM9wLQOrypym+cOxw9ipIAY6tlzHEXVtlZu0Xs/xvFMgvUkofNdeB4cd5HVHBFJwb2CsMllitcX4VUNQCBqmz2Zhg55MW5zQILr6ii/z/+hV90C7Udd+10YRY2DXm4lXunDZLWbrGKUwDfPFfyvK3fda9MjYIB994i6tLFqjC+vGBqV6q4i4b3DLUAdOIMAkaJTJgp12uNrplUAPSCn5fkJa2BIDjoN8oY0XNyPADiF7X3SP9AnvkcRAy9q3mmd99z3+iEUmwoxlwgZvTdOSpw1c+F2tenz2UIC2RHERXuSqLjlIxQbNbFpoNWegFtQ0A3xh2DbisBgkOmdBowJfLgrdAsnu1c73EXTOnZxU6T3mHd3nYSM2Ig2t0ShskzBmJ93WX5sIUzyb8hwPP9tJ3io7G3AW+1PysiN77fPqzbY2GTtXYmwjpMv4w8egb7ALz/Eq8hOJ1c8vjqxyC5bmXy/myfHR5rGlz7+wGjw4MNDzpklmY7AN/LQuRkCcfnmGVoZzKqgBE2FRXDf/InfzL6kc9/frTr5Zc0/eJ2tdXY5ao9pkBch9FRFS3HwHtOCxPOgbGjOS6hLh60N0oLkAFaV4yFsYUtIQ8GJeORZV3hSJETGxPDfru8OMAf02r4HMoQECw+whvL4XkMmT67XcqFvobz5V0eOXxMm/IBh6U49pyuig+Dt6THgW5UMj25nhgzwlZnZGT5zO49e0Yf+MAHLFgwpWZJJNSwB6z7BYVtK1RXYVze47NuXq9rhHV1GKGFEyMLoCCkZnAscMiauLk4jFLnEGHAUy3LGrNXbPy6Dx6f9d/bM2v8aEM4YdMxfBRXkI/F86ANitIRVkrZ0I5IwKJm1gNGe6RiMze0/CjDNCnysBzBYnWYvcDlpOo9mz35XwDJKHOUnNe8q5uzKaqFDxum0hhKv2irq5+d30/5e28qjpFnlz1gJQCi7Hv39zt05Kk9yHjnVIdtSjP8gNAhIHVDZZm1NDAvg1H7CeBotl4gAGZUwmpgc00H2LP3LRs1KpM5j5tha62Qb0APOw2AQ/UzDCvs63wpo5v0mRMnxUroJ4UZzLsWKhrdLVBahSFy+MSuPPXUU5Z5ACb9CCk84CfnY4PtVYGSQ3a6TvYCQKxSQsRmmlXB0F9yrhgtn3D+3HBcfUDp6kCTbeSK3qFXVUh0/Rr9DMm30B4XgKT92TkBStge/nNvSBh0Lf1Jzca+6uEQN2QAlZ8txM0xr8r4kf9Nqsg8+qdKfsgbZB99XgzZBuWy0ebNYzrF4LGPHf4U8EE0LgrQ07HDYS+BCbc60l6JWKSvIXKC/CHnJZOR2wrZ01S6GMyeygWb2GH5NL4PODUQRe5hsJoJYmqWnTPnPOuZA5Q6Xzpg1PqWXDOBSfeBpHhuKietijLscvlnqultOCUX5G5aJ8OQUv1cm8PPzoa/W+3534z6FPBB/+3fd9D6BN17jpHJAkIrNMYZvcsEMJh1DwKRhqCABVb1e889P3r9td2+z4Vi0jerQHXVKo1x1bXQ97IYwVENP6G1lvclIzsXqbH9HgPdj3/8UTfHJy0LwPCO9D6fc5qV8iSx/RS5nhMQOnRAo2Lv2zn69Kc/WaDJQ0mKAQakIeekN1zW53Gcb3r3+uiknLGzimhdUQ4rMnEr7Jju6ZAKa8hlxS8gkkGk7pEPfsAT9MizRQ865UlygYMGe5jIDbr3bbFm7tLSz4F7sTOvZ0ylM7mH79iRL66PPc4TA4y+pEjh3/mVv+s8U4oPsVF81x1byJP1AA3A6GKByWOdelZ6DZDM+dkbJih0UIdpdY1lO6+JhT7iZ4FTQl9S0sSYkEekkv7QyCZ2CyYN3YK9osE7x/Fce+1hiryIeux943Wn82xUe6YLFzW5D52lu6ZDhAe2SIfQqm6rctePa2+zb+aJjHn3Jq2ZbO1C9Zs9p/3ranWcsS5g8rCWBqPoy4BR9n3AVtjIIXE2DUZZW9u3jnLMBmAN7pq6G1fRx86FiXfNau19H086woSNnWHKDpvBxLHknLWzxsA2kbMhGK2t9/1Arr5YBXfey4nQtO2fjjjnOGXH+zpwChn6If2PnSA6wb/fbjyWdejL/Cv/CCZ8r+vPtQ8PPPzO8PyzgtHhF2djRod/HwLPLIaVCQqzUf8QjOaioWdRsiS4w8q8T3Nujys8A0uBZ3VUVYq0VaGpLGAUpm+Yu1ihZXlfFADQBkUGxmF5KUKEP0wq32Hz8iAwkDUiDSak8sr8kPXwUIR8Z4GUpZWIvudCKYyhhA0QxfdoUUErpk0KbaDQT52WAoPFkrKmkfdbYmy492tSFIBEjoXi8VxjHZ98Ue6XRHE2+Sl5k3yXtjwAAkItTjXo8ADHwnDS+qd6TBalzbXwfroBkDhv8CRlVn0Bb7LCwJut/qiVF8sa+HvaRM4lUfjHaQi9F8j5ckpDKznWxT1kOz+OUKbP41BSAUYrAzYUhtrevuYea73XyeuGUV4sIMKYvfnKsWGzAkCpVkYuUN68AkbT5SAAlL8FGAYcTjxPseCAW8L83SwfMGphT7PxNnaEm7y3x9X4pVDezqSPRh0FVAuIRrYtx4O5c/FEuX6cgzruTDA69MLr75O8vTEwJS9Y5weM4pxlY+Z5ezqWVhaGE/jBTOeDh497TCKhNcLQyDr9Fckt5ndyOh2W1XcY9EA4hmK0swrREw5EhhaoSMBj96Sw9uxVWFvnQeaY540DQ2gRmT8rp+iIZBWWlZxuQC7yEiDKg3Z7HhkZrpkUALOpqth/+JFHRlvEilKQiJ5Fji4KeB4Qk0KlsxW3NPNlgUCAAYUXAFbChDAypHacUA7cQsKius+lkmWz7tqPAGMXrukezyptpVIGJNsCR4TMjmumPfeDHDMCcvuOu0Yf+dhHxWzJwLqtTEUtAOmE5a/r+IBRwAyMWsAosuu+o7oBzKN1V3djCBgNI5rWTjSCd56zQGIJRqWNGIACqKXfDFb0k+b1lnNYU+XOldwOwSghyEnu81DhB4ya7SsRLIaQfWjD1t0eOsIQeaTjQthRG7fOpcz3+FzNAm/D3bmiOOdEdJj9jkPGc39NQHHZqrWj+97/oHOYafF0kfQp0g8AGwIgpB8wgvbrX/tmN+xXNxEBII7ncDWgDOZV+sY/JbjoIxfJSXa4p91v7h196lOfViSKoh3pR13DPBVgYFDJMWUNL+n5nRHIOSkGn3SKv/4TP+bOCrWfi31CNlgvmEBsy3n1w4ThvKxoEc7PCRXQ3lDLJBwSSA+iBHSmePADD8mAU3OgPDtdIz2UF0lv4XyzL8p5L32Bbismu+QlXSL4iVyQyhBdgMPpNAxC9oAY5rGz13WtgNFnX3xh9N/817+qsLZkXCwzDt81phfJbqD3i1ypAluPtmVPdaENkQU79VpPp2DRck/rCRg1meI83VOevIZNo0Wg7aT2BxE0Ck/53iL3Ma10FPQL9s7pZQ2IsKMUJu5RLi2t2rZv3SaH8XAz9dKPkm32J44EoJqIDLYH+bouGVmwSIVdAqKLl64YndFzNxjU+7dqPxhDoMg6bzNg1PaiQWHYy2COyHFC2zhaQxItgK52TO2Z2BX+jVNkPdyh/9gD9/fVPY8nMBEtBdBp/7jXc6fuYY98LW1PeZatBmpvNjoN9MxI2CGxM4NBxAK07TJZ0cezw9gAOPIU/eC93okMjlA0GOX5URfgIT59vX8VMDo8ftYv652/TYPSaTA6DV5nkJ3TYfrhSbyIAzp3eKLhglk4+uFMexzj7/dxxkDVHqoUlXoF4m2xWWBAaLPB2Lcjmthy/oJGEmpDGGTKWPFKGLo2g7Y4idIykJ4EwiYW6OO4bLb0HGUjpal77on+hRjtzH5PK4zlMqR8NtcZ4IFHDHhDyVBdebcKrY7KWF5WqM/KUAwum5LxdyhtmFGUUsAo4W0UFawPBRbLBHodZpLBI9RBcvrOu+81E+BiJAlRAW6NhaRnqDYz5yeHypMUpCy45jMyxnyO/pA8WMDesPreTZvFSOFVI4Tpl4pC4LppvcO6uUIbY+Z+dwIPAhiEmlBMFqB+xmmNkpydSoWoEBgbv8CoWGSBg9UKvQAglur8hNPJGYWJgSGrylbyPyfVxpavMeNU2zUswxAg2iu1slC4n81PEjYtbwCNDUazGROWT//F5DyHIXW9SIfpo5SGPyO/hOfjgcewF1NVO6bmG7MIk2lk+Vz2lBnPDqn4dzOjVCZXrukYpErJ4NnWZ7ligT6MtGThrX2HRssFGBkPekFMnkefpr0V4xUlX4Snj9B/VkwmqSAUG111wUKFlFwwofPh4Fy9TurBDT9nnL6wZsgY318o9pHvpDWM01EWLS3DB6iSEeZzKxSu5VkBfjFW5P7BoMG6nJGDRSoL6QQwNVV0xthPZsMrd1D3QaifPXmXog0YwDs2bXRY8oqAAnmGGH7a1mCQ0/cTJUs3Dq7ZDpf2LS9mh/MiVI/BRo88rL1JmBjGmIrSsSIX8LgiIHVZTtp16SHA6Dv6L5X2yJf1Wwd2zMIDTokE2EiUU50CJsBVpZ0ASCu7zTKo/e+ihi4ALABaBs6V1XOKsTLsBag2w5+Z5tNK361/FC6t1neTosXIWpyjGGveN5MtoBYwWkas++SSq9hRpfpsfX5O902FgXz+uRfV91kN3snZ1Vofl8xc1r5AZ67QM4dB3CtdhlzS1YFzkwPPer/++u7Rc8+/aAC5TulIPO/5MNu9XpyvuktUDpkLi7QeFKFRHb+W3Es1v698Wlr/SOdKlkg7YYfsf2uvnPyDZok/9alPuHCJtkYmHki/0LHMdiK3emw8c4DERZEBb+u5H1He52mxg/P1LGDnkXf0K31xaQfmyBL9YPVlUq3ot0y0hbGphO9TEAszH73mc+oaLD+dzsPeSwQLgOMx3M4LDpPWoFI27Ylvf3v0j3/t10dHFA0gtxuwSEGXQVFXv+PeW75oOat7myf7h86nLZr7bqtfNGuJfXUhKyy09ouL0STnsJ20hwLc3r56ja/COl973q2omtvjeXEe2qfBoIYQWcRAAD1DUiOWo2/0TC9drkEZOJfIFA7uIjHo2ByGZXjsqe79bYrDlui40mULdW0X1KsbsIfum6uG+D4HuZwwo838s0NMAoBRkZV+37ofEAYAb6Ds9xqMlo7+/o4nIc2CbQDD/hyYGLvX5IQzVe1cdDW91tGAVzJh8sARIj3v9gzT/5RULJ+70WfAaCJ1gNGcY3gP2cfIamxQMAnPLyAuAHUaVMb+YWM8pEcpVNaX+g9nxmOj7bT+AFY2F/EeP7PWsx3nvY49DUZn4MthmD7nnEa3w/enDWx5Y7UhYmh5KFmk8UUNbsgPscEo+UGAN3v4iA5shBTkYeUYUR171e2I1HORUIzOETBaipQWQyiXasBslqFHr9VmEwuqjYKiiCeBEPDdsAiAUf6G1+bqZCndVNZzPMBbwmTuZarNzgzshx9+2P1NCUNgCNnoFGq8+NIrBYK10YYz48l7A4wSbkR5rli6zCAKgIGyRdHco3wavk/uKOH7VC26ir/Bfiol2eys7UWBRoRzoQB8Ni+fd7EQxk+f4b4IoXlCjj6LkvV6yJCQG4qivQArpA1FeJDPJEcIkO3cNzf+Jgm+NmM2jskiDCqKgSlMGCD6impE4zKFeKh+XqZrQ8l7epOuDeDs7yic74zNZowCOBOSN2Dpwo38DUsy/l3rOASjxZjWPZei71AOxgDZsJx2EVGP8RwzWs1SZbOEoR0rN8mZleAgZFJynvSTSeuOAqUdHm3jFDCQfL0oPBhXFGqNYyzGqZRphep5hpcU8gI4UoBEKBzHpJqQiwEH4Otlp8AFfZXoTxN150/L0DHAwMAZxkHGkaISgwkVF906l3ZnikbI+IYB4Xt8Bpae8KFbgsgwcX3IyFylcCCvOFAnxERhZAC0yPthOZdcP/KDjAJcFsoocV1L9fkN69bLsCpnSf9m1Oh69dldrnQcs/G6Nz5Pqg59cXEYLmsfOJ1FLA7AE2abNmGABdi4AsHVSm2+9qZBvq6HCSjp1EAkg/W56+4dFV3pZ2imSY4h4VrSbt4WaHGLIxlpCppo44Nx8XNPWLBboeB0BYwahHdTcr/niEEzoXSXAGRSOQ34nAKjY7ZU1bmWbYVtzco0GDWbxt7vXOgYVbf0Ih/O8ke4t3PEDCRrRG4+63+30Z4Go5aL+qAZuYnRLmcYxpJn/daefaM//VONZ1Yv5eXKI+Zv5J9fk/zuUDoGkSnA/rOaePWaQreEA2H8CLsTumd9/vy735EeOjXaJGbU0SutDUay5L1ki4KvYTU4vTV5nxZarCktaRarf+mtcj5h/k9LPjwsRc/sZaV5feiRh0cf/fAjkrPbpQrKUSAvnnNAdsCoz9N7yMvFc6dGVySnxwRiGft5s9bphKJzpI8g+9u3bnFRKc8f2Sa3lDzTO7dvdY5kARAMejmi89VfmZCEdSPTkdruWG+2bBYQKx1EKyywCmAUW+a1h6sFDAmG/eEf//Hod3/vnxuM0klgsQgM8qqxL+n/mjZVgC63+Gs7jMyYlFFKjO2H9CzPMU45jt/b0tdco1Nb5KRZz8v+sp4Lu7fqHN2f88M1ACP2EJDLuiIDgE8PudAa365c4HVK2ThxsqaypRMNNpJaCgAa+a1VUCf5YoDFijXqyKDIodYXWTIYxMETMzoDhA3TULRWdsKAzs16B6hNg1Fs7BCz5JjD94Z4Zximj52rPTIBowGPtpd6nsgS+iJg1NfCpQH8O1oRMOpr1msMRqcKiIaAlGuc0xOacl/BMQHRHgU8C8gOGAUXYf+ppndHIa1zTVisjkbTzOU07pwNC04D37HNHHx5tveynkOgOgOM0tppeAHTJy/2pz4yvVDDE/K5oZcRo2uAwHcHJ6mwblVF40WfIodESgvGkHwd2hVdUkiPEADeqPM0URbt1XGoaoCvDa0wBWGjTCUhDJUFxmDNlwFL5blbYnSVfVoxcWdmSSTUKUJiozk/VS82HJ5mmF9COm6RIWVKkQY9DPEkmdPLNdFGh/W6rZvy28ALmKWZMOET7meZQkUY4OPa+G8qB++BBx6wsLz0yqtiXe9xxWF6nnr929hwbVx7+oceVjEK1woY5YUnWWH1Cq1wbwbZSq7neWGAY5z5HC0eKEqh5ZWNT4OrjDZFeRi899hQ5oDPZAjpGiBAaWDGhA+dl1w/RjRKOdO8HFAKUzpf40EBXQDzmvdN8+ZKpk/Lm7G8tEc6DVADRkv2qmdgckYDRqM8soG96Qx+UdCdmyXQwfPGSMaZCggOUOS6cq8Oi3KdLefxTAt3ovDaA27FEDCKssieGiqSfJ90CAPfNmJJsaj9QysUgTTl3TGcgPZEnr7iNIxiBch/dMGJPss0IK5lqVgUwCsMKQVv9CtEFgAMpLHAOLof56ZtbiFzRv392Htmy2Hl9B9Nkfk+1+4pUbpMGA5GIBLi5xgY6ONiSphws1hsKbL5sopbOBdV/uwRZPOtfRpmoSIX/o3ck2KAY7ZeHR6+/cTjapS/wZEGjB7tZBw+pChKxvWMGtuzhimYwOhxHK7lpAobrxHe1Z5HZ9yptjKkBdCiidY04ELW4403XnOe6dYGFnEu2cc3lL4CSwYYhRl1iFaywffd9D4Fkx0WTG4xYJS1ASDxkzZWYce8DwXY7Qwmh5l1RaY7TA9TVuC0QvceLwjjr5Y2dqrJE23m1DLXaUJjmSQSIEOLM+bCsDA4ut9ifSfyOA1GU5TIsdB/0ePOU5f+cCkS4FCGbGH3I/zW43+mXOJn5HRWayqecfKaGe3IWl7SWtKi6ox1ZE9b0vpA2zn6oPukawN1AjjuCxZLB8qxoCgJh4hjwlxzPZzDQAlbofunvRKODvqKfFPcWEiM83pu5AafFytLsdKnPvFxT/ADVLGepCc5ciS9a8OteyJnmZxGcoSPSI5vEXDEcXrumadHx5TWsfWOTWb/yH+kUp0UKNJH2CMwVcgeYHSu9hO6j/0RMIie5Hqvq6MILwM8PQ/2nnPgm511EZNTiaqjQsAo41B50TDgS1/+8uiP/vgr1s1Ll6i4SDqUFnkVLatIYdLHIOQ470rp+gKrVcmewiZyiz2mFMeIPY1ekNzcKlbXTL5W1MNetKcgK5Zovya9zD9VDMUrbRJDPq0VK479gmhYI8dyjfb9kaOHDNppDeeWUIqQrVu3QX1nZafEmFd6nBw2OrcsXTk6e1n7mx6uLuoq4JfWTsEeQwbUupIiNKIWAzA6BJhjLOL+15Nxzb4J5L71dDBN3k+rqDGTmX3VjGj+7meMMyJ5CjNqfdBOYyr8/yIwitMyfGUvcs22WxQqNgbLfZTz1hPFmmrls7EpBsPN8LJugE8iFeALqulhSgNGZwOb09cz4wKn/jHEhsNjDQHnbMcb3mf+7j6jP+jk74WMcxHTIDQeSsJg8XKnwSg5hwj5UXl95OasFFOIAF/TxsNLZW4ulX30GPXGpW8dlaBi6Dg3oU2ODQGQdiV+eFLyfI7KWTaXNyzhQP2NUKF73MGchYWSIuDB4mXjWTqxHJDSQC5sEddvNgdmT8dg8+IRInSA0g9/+MNmOE+pUtCeo8de0qaiwh3LpHj5NyCR48AWca4jym9jtN1nPv2Yfx48fMTh+rRWuigQ4uunSEECWsVG1eJomXJt9itHFWAKGOXvDmsYfFUVL6EYJ5DDfqIYxI6y3lZ4MuSEVbnes1ZOxRhjBI4pmR+ltm3LVgOXeMLkfvLKBnHuaCtCwOituq5pMEol/SKF5gGnViCEFc1k82x6fKfZpGKReMWzD/hMuD1eacAoMmKGqFujUBluBdPKI/IbYx2A4mbgWi+qoTnn8NzD/RD5zvGi5Mx2NYM59O6iMDB6068oDLOXzchTpRvFw9+TF813nUPG5/S7uz/oF66XIjnvAXJOJZhMZaIwr0ZTVv9KGKQDyrsmnE8fUp4frWG++/RTDqMHKC1UX1wA8QHlhgJG2TdLVSUM6AUIsO7uSyfDAbB8fddrDrVRZc+ov+PqKUhXiTUCjxQzEC343Oc+59ZlrNEKsVgY+kc++LActYPuhfihD33I3Rg8I1t77l9qLjjhvo+r6v2s9uhbCrk6f43+ofrcKhl/rsWRBK2Dw5DaB6Qf3ETYXTJ5QXvgyBFNw7n/ARexMFzCE5ykCzCWzhX0KMqJPgDAI6+0BgN8Xr2k5v04D4TuydsWoKtCjJlheuuUNjrZB4kwRD7p62pHqvUAQMwyK0NstrOr6wlTez8rTG+wopzRgFGD0xYinnNFCTpHW2DUudIUvAwGkWTS0NAwlwwVQ4TMpIKdQ0PIjVvjsK8dVWAYAflz0l3SDzgejz/+hPXCRXVxQI8iD+gUO8Z06BCDs0AMN2wf/XDp+0uze9h47pXP4xShS157Y7eL4Jj6tVJgBocekOmCLV1Q8hO9H3qvrBTIcWs0EdtvvUW1u5x1WtvpOPRqhgn99Cc/YdZynhxmCi3LFlU/VTsZ7HnJAxG3k9Jv9MW8Jp34xmu7PFKaXNIf/jcec5W881l1H+jxfbr/3a+9LqD7qAqJqnMEbCh1ALB//E53Fa7XYy/1HA2AneNZdQfkEKfAlvuz/nXHlopYjMP06jPM/qWf6z/6tV8b/clXvuaBAfM0NtOFUv6sQum6fkgGBj1wXq7Tz1PPLMNdrGcExl1lr/0AEYPzzt4BWBs8KQXBNlp7gX1+VMwwxyOSlfxsPs8o4NRRAMaZ3MVrmSrhX331VTm2G1zJv17O6lG1u7ooR5ZJaPsPqmWUns/GjZtHh2Xr16y53bnE5MPf0L0sFjN69sK10TIB2evS4eg4QDqFyUOya9yqyLIpSNjMKPsphMEwGjsmIrrTxHA/cN3T/46uhhm1zZjKGQXceX1JEGndz7qQ6uGweTOgyRl1Zwzvr2a8B2F66wjOwXXIdg2vJfc8xlephWjbnOtMqkXs2fQxcBRt37S3kFfGgaI3F+t39jHFrbyGa5xjz/bzvUBr1jnfmQahs4HS2d7zcf6iMP3Q0OaEw/cCUgIWWIB43gGivum+cX630BCq1wMhTP/E49+SAqg2RHMlXCSi07YFwQaMAvpSFVgtgRRWP7bpYwAAIABJREFUdEUtVdQVLnD+ZRcwuVURIMlsnYCfNiGAzVWNuj4XN+gzfoAoA/0kZ9KbSxvSuUv6PTPqqwXVZB4soBXPEsMIi+BJTfqMc0V7DCVa3iymDCLXtloKzoVRUg78nCtPkrnBAAa89/fd9363viC3D+bo3NkKmxPm4nWtv8e11f1qjKCE6vIlzbFn9JsUsHNFtSLcJ8HfUorVUy8s1VKFSDEI7iag9ad+AcMPE2vlpO9wf0zwYZ127rjbjct5jw3AOLlsRu8ntyJhrVv4ZQUIFcEAL1doB2b0Nm1MxuwtVt/R+QJTsvalTIw7O6euvb9cQ9grwGiYy5w3bCnf535dVNIeZCYvufy1X/58Nv/YcFe4zG10DO4n7a6mN5bBPTmArFdv4oDUGJGhErF8d4GWgXHY0j5whT+7FZSuPfKbTZpQvT8uBe0JWcg6z0eRAFIqDCykuWE66XzAOgIeGOdK+yK6LwT4sJYX5eCdUMUtvUMpJAI8AVKPquk9YfxLArgwrJW/CChSyxo5Vw5BSQ4BAy6s0/Vs3bpVofVlzvWutI8zljnk+vnnnx89KEBIERRFEdzbxz/2MbNR7A/2H6G87Xdu9T1QAY88PvfM90bbtm9RG5m12oPIGlPVYGPK8UK2Kc4KACIPcbmMHMaL9kHkmrvKV04Z4X4razGeTn/QLs1UNszJ0FEGpNDGhpDrZeWWAkZhRgGjQEFa4/j5CzhY73UBk8G/1inOBww7+3Esq+1k0ReSUHOF2gnJFhjlJy8YUDupGotofdlgNCA1/SnZB9w7zpuNL2AUo+im93VtZkY6DGzRablL6sb3gVFksw0r+tL3yV7xxkxE7ObRM2rjxHlZt9NytpHPtCFLxIHCTQzwAgFMCju5rxr6UVEsO+SSPbo7zNP7dDKgK8Rre/b6GpYsVOEohRYCrYt0jESFbC90X6SGIIcUMF1UkRHXByAFKN+t9Iuf/dmfccN1GFC2Ok4vQK2IjGq7RH4nfWgP6T9y7SE+Xvje03Za7ldk6q4d2130BKgih5h1WyEjTtEPEbFXX37FUYA7xJySTw/RQAEYcmpnRv+Rn89zZK1Kv3Trni5Eq3ztzm0EdAGwG4yypjX0gOLUa6P/9n/4h2p7+LhC9CoElTQCKtgXrM2bu/c4nYt79DOTBiwdVPYVoIoTSPzEg08UTjfIl9NX+d9diCpn2P21GREKCaHuAXwfO+w0Mzn3Rc5UFxq+S9oMgJ/PXdazMJOqPO3VStNgX7Df9qno7P7779eEpr12bu/QhLf9snUwpNR1kA53i3TQrZpPf+7i9dEa6YurWovrun8atQeMjlnBdsssmwNmFIz4XmDU9p9exgGEU3rYstU4JHo6YHQ4treOU8o7YJT3kGtPifO+q2eKPbJtMN9VnRG8FxuMjrsBtD3ySIqp6xoCP/pgD0E2x4rt4P3UQGS/x3bh6PD3yvtX0aoIBPQHzKgjBo2ZQv5M27z8e/jzvQApn5n+W+zhbO8PzzV8Njd96cu/7fXKl2bzIHLBeWB8PgVBUWB+UAM6PMAhyDnM6A2F1FDiScDGu//KV74yWikGhdDIVRmVE8eOGoxu37LFxQ/npAAZX5YQJudCETlHRkrcYFJG04IlBsJgGAVGaLJBKn9nE52S4eOVoibAKKCS77H5kqNFdbuZxk4zoJq8Hn5919W4GGcpDjZ+qs5jZC7IwAMAL4rt5b7oj8h1AkbN2LpwoNhaFMO2O+82wwrzxd/PX6j7IaGf6yNUxPVRlMFxuE42w/Jlqwxi39YxEm7h/gF/XNdZFaVwnHQTAMQCnCmackGULqOMajUuZx3wfAnlAx4efP9DLqqCEeW87nFHHpeUJU2V2RjkYdFLz4Kl+8KUrZRzMU+z6Ofp2HMJ+8pDW6Aw/a1u3VHhxWKpyikYspP2HNsoDifdDN8veWVmuOkhMzPekCn86FYcAbd4rvwepiTh+nlifmaE5wcFVGOjYbZoMsyhNn4pmwCS4R4K01nn68lMA4XD36NgqvH2ZLpP9lHY08jcVSX3VzHaIjcF9zm6DQqA1IyZNB6MlJkPTWZCEXlP6vLJD/X0I0/54ViLBOIUhRBYe/4FtXJhBCghPor3ACg6DjLAOZATeoc6aiBQy77bslktYSig0WePy4ClG4UdP8n0D//wDzs0T7HfRuWJcm6PRZRhfVbAk72BESMMWmMdl+g6nlM/xbu1pxlDeNZ75xbd1xIxblwD/R6pgOc4iwWGaXtGuxiMLgLM/gAkw0Z59K32GsaxHAjlLlL8REW1jTaNtVVEQRunZjauiTEDnF4XcEZeABqE6fksXT383Pt5YXTGDpP1Z7WqK/aqKqOJ0ngYQwM+z5Z37nj1HbWh1Wd9HMYkOmRf8ggYDTOa8Fs5/JUTnaEONo8Gjz17vp0gDLb1TRtjV2lDFMCmIxMtj2647vuqV5i3MKkAP3IWSeU5oWlXOC7VaUE6CfZT92OwI6acOefuNyp5Y8gC1+VZ9rpv5JjWWvQbBYwQpqdd0SVFut4U00m60Unp+QXKSaUlFDo26wlhceaUnGVCu9IXyCLXhcx88IceVv7+B6QHZWylI62TSBdwhKTyUAGipHEAtA689ebopRefl01RkY6u9Q4BOkLQq9bQBm++82BhyrfdsUWyuN0Ru8MHD4lMoGhQIFoFq4cOqdG7xn8ul07nXOTJszfQnxzLrKieO+vvIsWWN9vPrsrO3wzynQJCu6qKVgHGSK/5+//9Pxg988yzrntYtmJ1kS/6Puc6rg4F3D8UtsmX1iG0n+LfvJD76wLatmlaPfeb1PqwN7g+9g8FiDwnirt4YbfsuAmQe2iK9gi2k04bTuvS93k/evXAPtV26PM77r5Te1u1CbouADtN9InAHBD7vPGOzaMt6i/75oH97hULYUCPVGiSzVt3jN48eGy0QSzqWTmVK1auVVqCnO+rtV/NOqLqm6n0RQ5yRrO+ccbGeCNgTzpq7Ki1jJf+nuT4D/V1OQblNE5Ilwp71/tFXoR0o8+oj4dDSzqGnqPTf7Sj+HdSbaYLmGxAeHVOa+29Zkv7b97nuMTZq/0zOIufMNQB7IPbM3hG9hlDi+6ktRNEG6OgE22L3Yt8Dr8fkDi8rtmuMbZ7GnQOMeNsIHbW9zIOdHohcuLhRQ1RbPIwh9/LQ81DtNxkk3RidQAMoXj+hqL4tqoGN2/YKOFdocIlgSApjat6yDCjJ1Xh6Ib0KmgIuCxDXQniN9QcN/mNLC45oxyXMHuKLghLs3EBZ4f0ezEMpTyYzILQEAopY18zWzOTPcAPYWPT4RHzEwPIGlAgUlXuxUBSVOH7biMGSCRcQZjeFaJd+VqKk6kZpwz6dt57n42/q58lzLTbOavcKhL6vcGkK7gHWC1eYdcAo1wLDKyFrBPcAaNcK1WOXF8KgUjmBxDAdgJAKYZhnWiR4kIsKViUCGsGyKVJNcw0bCf3yDWj1FDujJqz0AEGezJShYXEpAkILZW3DERcoLwkwCjgFOV2K+DVVe+lXCPQ1RKljHT+S/WpgbaN8VBJlCcaMGpl32DU2TbNdlpGrchhJcqhaBss5TE5bn1/Mo0sm9Pf7+uc7IdiOOKgDTf0MOweM+++lQCcgZdezsbk/QKvDSr0OX5PVTEdI/h3GKOa4CTgKcUMM1r5cfSMpTcpslggx3Pte90CQuxAwMZ5XN8FM6CMCQW8sh9oZ0Pus6tgZXh47mfUfxEGk3A48kP6Bmk1yNZ+MU1U4nJvtC3b9+Zb7i8KM0L3CBqBb1TDek91UhEGjhDytl0hVcJ2nngktATbclyAxxGB/s+DG5QrZ+dPxpMc8IXaS9z/SSIm0gPsW2QSI4XBNDjFUdH9U4BhBqOdNcBkjLU7OgDicF5hUhknKuUO2+E0C3RJ5wDCjFrpM7ME5sh9QCdymn6jcWbD1NOw3evfzKjTT8gfdL4hOaI9UUzH81x7ManuDKG/2RFuAzU5V/ry1vlTvc392mhNgdEbbYwDRqttE43uu7BjAEZLlxcowchb/pgVr2OeV0NydCtODvPIGUuLnjil1CJkdLWeI44j09vIoadQyeFdKuZ1Dp7jak3q2S/9To7uQbFkpJXM02xy8kyL8RWpoPOlOA19lGk+gFRa4MHMbli/SfnGG+TAb1euIdXBS5WLrFGkkg+YbULlFOgQLuZZn2Pmvf69e/frnq5Em6Z1YvHI+dymiUi02ZsnEDlHTpAZeNkkiAHkeINs0FYBU+QbkOWOKHqmJ5SnahZWMkRnBUejtH581/bAzno1/x/qhiEYJZ7jVBxWvRkwdDL7+az069/9e39fkYYXdd7Vbr5/SXmiMMesLzmsAGOYyyFoAow6BUfXwp4BjGLv0g0GMMma8j0cswWyd+wr+omy7oBRnhu53WuUQkGVPfJCAVMxqBUB4D+e+7EjJ33+973vXjunTG0CkBPd5JkTpmfqFGH6Q4qU4ICwn7l3Wn7d876HRgeOHB+tVn7uOTkwq1avE1MqWdOzJtXIoL3zswPo2OdmIL17Zw7TmQZPXNMQzEWnD/VwnD3+lueTQsMxvhnkjDrKgWMnvcGkOLe1a4IoBWXpEz4dpk83AHaar2EARofXNpYZIfHpax2CUfZ97Mbw+4BRnttKyfkQjFJM6O/bBk6KkWcDpLFtOe702g7tYz47dAamj5m1HALRGaD3t7/4mx4H+l4nGtK43Fy8Am7I4aYpA2o0H0uPSWB36ZXE6TBFMKNsGvLIYN7Y7KtXrxzt27PXY8UIN1FxfkoCjPF0yAFj0FMkUFwYoctXOtwphZBNyDlR/lzfBX3PhUzxshh52PmTsIAUhSBc5LE411MKEnCbVk/J7+GYsD/bNdoNo5zWUYtFfydHiM+k6IMcHoMHGVg8ScL0brFBsY/Od1mgErD44otqd6L7e+DBB2sdtFn5HGDKOSm9CdKfDgaS+ylDxASq8oovic1xUZfuD2VF2IRK0JpHX9OHKArh3/ZYBXxZ01Wr11pYAQfcn4tMelwfOawAeNaL9UiXAI5jNhlFa1ZTP7WWGAHGO/I+BVvzpLgXAF6VK4oSYxIjYHSOmki6WbdzRzvHVQcxY9RGOvIY9ilgNAKOYnJOVzOjhK+tTDqNg/WLAbc8jI168l2L8cISDIFujp8wy8SxmskgJTw/DPPkmuOJR/Z9jPaU45x5DGGH/AuU1tYOI+p7aUAaxcd7cwVWPOSAKmQqvXWfpJj4Ht2vsFqdkX7gXD7JmtNT9H4V/RVoCah9Xr0MH37kh/w9GFZUPMwrDAATY3CGuKbzZy+U8u3vAsbIsXMqSodAWUdk5bVXd42+pqk7P//zP+/wILLClLVHH320Wb2b3WeS8CbqgYIlcqQtRwL9HAMZpTUUa3fBoz6VY6pG47BEAOw8lwUyyqWDFK2REYvhIXUk608fURgEr6eMk+Wsw5lEPN6mQNIdOzRsosEo+gd6gRU2+OxczXK8mLFZnR44hx2oThNhPawXw2ACiHGkSH2g1RPgUzJOLlfAaDGhM8Eoi2Gjp2tO6L90a5y1+pnWTDBkVuytbzNVKaAz4JKhCwVGmx3q3LbIbgof8nmMMyH1y1crD5+wcjkDZYyZWoRuoIiUgiSMuBk3gSuc2FViFL3eOEvKMV6kcPz+Q/scpTop9vu4SAYcKJhWQvC0H+Nv5Lahh2ljxr9Jg+D+KIA5q3n2t0k+F8t5elv76KLSRdzCSN0QiKqRM8xIWc+x17WRS7xfYWPYPZrV05OWZuUb16/TYI5Vyh89ahlbKTLkox/9qKcIod8p1oQV/dN//VWDXTqoEKL3M9bfzivqBOjkuTA22s9dC1sscAGW9D8egxo74d3RAyBFNw2ea4NRF/YIjJ5U4d4v/5f/lfIxXxutkZ3ASfH+F2inKT250YmOXdA+R8bQ48VGl7OJniBSFUZ0WOtABIDrW6uo3Xm1XHMUj2iCh1Jo3Kn2NqN+2Q9cb4amhBnls+4dfF5dLLRf77//PgNxHDun72h9iQjuev01sZ9bRhs3bB4dVeeN2xWmd56nVuaEUiW2bN85OibWe4VA/wWlCq1RUeM5RQUvSR5wQLxnE/JuHYkDEDCa2fFDpjO600BWgHv47+nPRUeMiYVmrofMaJFBVXdCGD/4BhlBjuo5d51D9xkFjJa+KQY0Oa+ppge8+lo6Z3Q2DGY5GZQeDO3BBGDXvh8Can4HjPL9MKMUMDn3n7aRDUaz56cx2/D94XGHILKs1ZSj1fc0dI7yuWmQmmeSv/tYwwKm2RBr3ouQO8Q+yJsbgtNcXB5WLiBgoP7dRlHMBkL85lt7qrmuwnWAy9dfeVnz1nc7T2eDhPk4YEqfdbiFXKVO3jAzKjbz7JmL3niZGML1lTGonCdyedziCdaU4h/JhsONOh7CdEXHdrK6PEa375CyAMzBChJKyme5ZzbgZvU/RMmicPg3YJT74HczrYT2MCDpT6iwOOANZtQCJOWAkkXRYXCfeOIJK81N5NSIMULxAhIxCuUBdRhd61bKp8fftfDPVZoC90WzZ64JDxjASTX7XXfdZYHEE+ZYt4uZ8N8ETnhGeP9M5gGEw0ihXGBf+Tff47OwYFw/4VYLuZizDBUwEKN9kO6R9XM1MYVJEDq619sUjl8Kk6WJOMwX55rIH6UxM1EhwAdNm3lxPTbqXdgRIU3Yk78HmHqTAkYJ85t6oIVRhUfDjLJ+fIfnznXSUov193ecllAh5ndpDQZb1WxC5D1NiwNOE76chDMLWCQ3bLg5rXyaCeUzZmgb1IQdhdEyKGhwmFZSQzCa/cR1p3ds5rCT82lwqCOzD26o4IH8Qkb9UfTB9XoMn4AAOaaENbNXwww+qWKm++67x/IHO4Ic0feX15Zt2/356wIK7EvAIvICQOU5J82GMDCtuqITiAjweeSF9Juf/w//o3FaCAMCyHNjC7v5tvYUz/S8RnFy/fyObLobRBeWGeyZSdQ5JFsXxarxDJwqIqaO8KblQsY80Ylal2IwzU51ZTlrDiAyK+weoFWIBKMWMIqRJvTG83LD+24Z945y3JARZI1rYp9FoRosNsPOZyzH41zkkmnyRi1vyD/FIVNglLQImFHu203Qm3XFmA0dsSEYjZNpEDoAowbnPeJzCEb5HMVu1c6uJbnDsz6GXjg3lt1mRpkAxu/64WgRYJB+olS285wvCuyhH5joxX3BjFb4+OZxNIviRescnYIwPvnD1lVEbCg008FPCJR6wIMo3Geff270XVXuO52p02bY3+6TKOcGR2ae+iPPlV7RxhZQpjWXdK90Iw4JAJRuLOjj6twgXSuA+dAD9+s5XxWrusaOLHmROHcM8ig9f9VjTvn++x94n/U/DCLXfkjO+969u61Tt27dYvmyfZGsErUDpPI7RXfIH6lL3r9dgDJ2orsPpXWEK571ExVGJbkdiXJcjomE+c/+9i+LoNg3Wk9uKAysZOgdrRWFsjvuvMs5mtgKdMPMPNVyQNHfFMq6oEnrTmQitQ6M2eV7O3busD1y0S9pWjoPZAc1HNgBegBzkQBLbCJ6HLvltm96nTyu1Ao9p3vv3WkAzvFPnzlh+7dVOeDf/OY3R9vuunO0U20Lad4Pgw7QIz2I4tzVt29SeP7KaImclovSNbeLIT17/rK6apwzM2qd9QPAaJz4CThr8Be9Oss40Mh69m90t//dYDRpAd6zPKQO3wNG7UTqPacG0i7M+r2cPMgRP6fGOQAeg8XkvPqTRWX4uLMwozOua8CM5v2Az7qPSSQt91HOJsNlbnO0C3xCARNglKLPhOl9Hbq+IRjNOo7ltfVCjj0NSGcDqBMCp76V9Z7Y0kk6wvD7sxYwDR/O8CLMxLVxz0OKlze5sUykqc2az8GMVmi/Jv4AKhH2/ZpFfVahFxQEm+Ol556VN3pAOUAK60hAD+l3XoRZ2OzJ0cOw2eio+hAFl5siV5TNAePBeTg/G5b8Ji+Snl9yT6kupho3eZIoUarI2Yxcu5vFkv/RwJP3yBNCWaXJLTmjAaNmb6UcDTA6V5B7RAnAFHK9ADLOTzUy90OKAo2VUfLODZXXbgbaYVcacrewk3dJ1bvHLU4a5RKw4JlcUGi1CkxGVhooUTcL1z2fO69ZwPpO9ZQrEI2SBlycFlDldxQX3+NaC/Spv6XWwYUHhFve2uf7pOk+ax1A40YcGE7lHlW6gjzFHpNH3tFiFZQscJsnpUHM11xlMzFV7c/3YDD87LpQKY5MnieKNMJswDgwnjCrMFZDMJp+jAGjAWDIwzQYtRLRZg+DOmNj9CZNVSSMhWV9XChQm5j1zCvXGZkPa9pbspwLp5gABqqaEYYpbCn/Jqw6/HfWwwwkyq/XHwftWrNzzPCm5Q6gwbmCWk7nK5k509ABqn8FDmCsIgOw3qwnM+Ozf3imVOrzzAFFyJ+bjDcY9pQmAQJe7DF/Xue+AJjsdcAY874ZUlXWU2n7cz/3c05FgQHz3wQomJzkwQ66ZpqTL+h+kxUNIN9JuqZTM3w/jivJEEheALHRBXGOAVdcJyAv+8PPxy3JOqKjtUU+ebEP7WCL2QKMEqanzyjOIgYGZtRDuZxCUMxonifnJAIwdGBgRgNES7kXAJ1D7iKtm/pe+N3tnRKmpwhPn6159NU833lrDUbHrCi6a8CMRsmHaQn4xAkcglGbKzMhqaafgFHW3yzvwGCMmVHktIcy4OhfFxpybrJANyF2ckhxXtOdxI6r8tOS5nRUXUHQH7TvwkAfk27BEVyu4iTnGms9nIsoI4mTQfuyWwVMrypiRrs/1oC9/92nnmzHuLp70Bu50ps00EBOltMfBAzJ3aT4aIUiOYTj79NEP6eeSKfvUuER45KxMUTdaFq/WQAPB2Sx8prRb8g2AJZcUCrNjymEjKwyYclDSCQX/G3Xrl2Wp/sfuK/StHQfADNyMFkL7tHykvSqsR7pXMRBYWXBJjm0FA52bqBcL9/TYa3ff/4rf1t7aM9os9K82DusB8/L6VSKCEBcHKdeQPo2LCn7hGui4Ah9jg315D6YYOn5ox4MoNxQpQHwPNcrfcZOCqkqTS448qJ753z0ZuXYS8WUYntwwmhjyL5GFxw5orHdWr97d97tc9KK7eKlkgt0C71pAaP33ne/HUnID/YoXRMYzLF9x31udj9Hzx72fd3GTfq+xgqLJTfbKzkLMTCuqC8MV4NTOtoQGR4CNQOrHnU7BKtDMDqtu9O6KeRA8Ma4ILYjE6wV8ksFcDmDXWDaJFSa3scZfC8wCmk2vPbp68Tc5b3htRZRVVHnsSPZwDFgtAqXqr/oYk3wysSzaTA6BI/Dc70XE5rrsPR2xDHvzQY4pz+X7/hnpgBwLKrpo7xnO/gQUA4p23gHMZy5iFRhDtuN2GNoxuCMvCO+C1jCML4kJhRQ9IhGrhH+fuWF5x36YC49hoL+cV54GZUxMHNYrsIhV6+Xd8p1FiNR4IwcvRg2M2NUV8rgUFThhsdulSMlKDmieAMQxvuXFaZAiXIMF0g1CGCzujpUwufq5mZ15omh4jzJVctMdTCXGV9taJgD+tJxH4wdxNijBAGlTz759Oixxx4rr5T70vdM/7fXHaEjjYDveX6zroXN7kpM8mZ03EsC1twTStA5tAIrKE8n3ZPT0rmJhN1hYPH6ueY3lDsKW8X5UV5OWbACrhxX3keIa+43wKuA6Ph5aw0dZhQYrVwagSz/p5CawvYrlM81T8wpYHThArXhcZ89wuaZ8d2z5DHSY4M7CbEHjI6FvMFoCb8YKloZNTPqjdk5owGj2SQwo3WMOm8KPzygtA3GcEPlWiYMaVfnt7KJNzlUCEMP0FeXkKlZ0s5disfeuT6A0bClfCc5fsNNnf3pZP7ORSYcyPFdMCJZARykXdU4CmC2+bYCsRRGyJBgxACcb6lbwurblU+kFAryzBgziFyh3nj29u71D34iP+fPKQqgMCc/mTgDi4eiJyVgjhgRlDFyUftQKRdisgjbfvWrX3X1/Z3bd9gpdDcbvXDi3JRf5zYL4QgzeeBVtBAmGuBZhkHOLEab5y0ZoJjJxzHgJkWh9j0gj/tg/cxkOo9UuYSwEwJBsKN8nr6IfKac3AKj7yjMOASjrDHtnaxPBAbGMsH3dY913gaJs4BRh6cDRtFLOFMBo+gq2j1lApmr6GHFGozi9HTlvc8xAKNR5maNm2kLGOWhldPUrHvLocdS8h/V7c6rrwcRPe69Y+NdTFD0Ds+BZ3BRuaI4BTgpe1XBDjuJQ8NwBI6xRg3PuU50D+dnWtZF5SNvEBhdo/QrCt8uK8cYw8j+TxjZQAdniefoCnmBJF0fufM4WThQXM8SgVg7FwLFFSVTbjSMpmQPUMoo16tiRgkt43BgS9CXZvH0O/L+wYce1O/HRy+IeaU6nt7OVHdzLbQmopgOu7UEB9h9ryt3dKkICHLi0ac0ufdkMDGLAF7YYJ+Lrgl2eCvix/1mP/h5jBnRSZ5ehXBnglH6zPKsD2k06X8hZvSNPW8KjG51X9F0rGB/YD/RjfQRdfpXOzswd44Aals5cic7w5qTbkIE5IDSFTgOziApUTSqZ41DfFBFZf0oOeK5eCIi43YVycP2UMcBCH355ZfbHqnYSX+//757PRIVMHrp8nl/hnSHp773zOhOscmkn9Hyi3SLG0SntI9PCxBv3LRdURk5EzrnFf1cv2mzW16dOnHG8gl4jV2MQ5UCpjjecdi/D4gCEHvM8xBkTYNRP58GcsM+o8EU1uXd8omWbXw+60WfUdtFfd+OY9vj1B5kAtMQSFu3j/fbBNANryvXS1rf0JbkHmdE1ZAiY6JJ/ij73C0dhRv4Se9pnhM56rY3AxA5bf+GeDA2cfhzCEDze659NlZ0+vgcK+/BGY//HTCaN4Y/+d0VYhL0sAJm7Tr8OWRwUFpDJZnEWi7S39HNo3iOqzKzWhtVf8A//OM/8iK9T54VRTNvvPqKe6KEjyoZAAAgAElEQVTRGogG2NfkmZkBlRFOCLNCEt3O6Vq1riCfiet0+yRYji62cf4lrKDOx+fYxFw3Ta4JO72rY1G0s0IPCw8XgJpWJGH/EgYJGCzmqzyTNWrADOvDOa2I24DcKkPDudnQeLBU5ppJ0jm5TsL2pAPQJPyTn/y0RyVyfBQEYXXCn3yfe7WRlXFHqI4rMbzWv8J+zJI3iKDxN+F9/dsMqf6G8sFjRynlBejGiITZOnXm5JjVytx61nCJlAnK55JCKHyH4/E9mlknV477Z6/4GmUUDPqZeqI3AU03CySuUphgge6J+fRhRtkHbDKnVKT6fVC9GDYocmYGs/+e90ropQCQ5VnAaHJGx4LehhdHtIBkrYjVBzZhUK0ZoGmg0yGiyDfgP8eMHNRGLKYUgz1D8UkrlGEv+U0BWwV2qkdoWg3Z2DZYHSbmczzC4nYC9B3kMc3OOSbGl96fGExkl885jG1QluloukaAvIz5MRrJS07WK7R49braHzlv6SY7YXwXBwtjRA9aA2BfU41udesZKRAAK+sPSOT77C+eU0KUTEbDqHKt7I+VaufkXrDaf2YU/T0YUFXoChADBg0gGWKBkylHtORba6a9RI4sxgzG1LmXMId6P63LPH7TALTa6kQ5omcomKkCMliMeg6Ayeimq9IxNf5TOXb6O2F6IhuAUaKt3D+z6eNc2Ph1msdYFgZgNPvTAGEWMAqAseMMEO99QO532NG0+skgCJ+jmdKhnrVChx1iQ/V9jZvdhxHSd4sJqdw7DP0YjIa1w2i3geBcNnjUb8GIar0593UxkjVs4Rb3q6UvKHqFhuwuktM9oXeydwFzhGoZt0nRGmQEE7eWyTkF4PNinc4p75JJXlT7Gojrfkidch4pOez6G8engM5pVDomehFQQwHdbQJJtS/eMSNKyyZAIrrUoFGfpY0YTCAN3e+/9x6H7DnvM08/qyr1laPb1wooaQ9RQU+OpDttdG2CbSBDJXRhzr3s/tCnZMfI1d6saVLIW+ziuHVPO11hz+PUpgYA+a+2ROymetfr3szoQeWq/uJ/+kujfRqLjR6/ojQRzgMLybot0lAK5JHJU0Nw4NGZzZq5Kl5RCNZnuXNl56sG46jX5rh0OS2XPGKUVnG63yJVrvjv3v9EBXWPkBWMyWUtNymMzj29JoYYoL9v/2E/l/vu2am1uc0g9/yFCt1TA/KCpmIxocv6SYwo6UXX6AAgp4bUlLdvsAf03HWua9IZa3V8dPfZ0+r5i4MrHYRuZv1KD9XCGmPiLLKHeu1mA5w4acO/+x/9miYP/P10Oxjr/bJT1RNWdktyxyst78gZtb1ocIdeD3gu567tQR9vegITKTMBcAGBQ4CHXOfF/QcDDdeCv9t29LE4Dm3/kFf2lu25epLznAJGYwCnycTpNRmuV84zfG8m5qs9Hedgts993zGmmdE8rOkPBoUXS1LebIXuJrl4kxMWQzA51mTsmY26Fgpws1K9Ac1YSpBg4H7n935X49s+4mbEhOdPqNn97TJcCP8FhQUIpXAdJ1RVz6KGBaWFjZkhCQlVlvxOpS05c+P8Un2vAAMMRwkzCjKFHE60F7hC4S1SmJzriydehq3OkWp0V1rqeqoYqhgWwCgVxAgCYBRmpoxDgRA2LIUeVD/yOfqbsp5rtA6Emgh3fPCDHxyH+FDurv5Xlei4klqfJ/Gfe0EBGox03z/MiM8rA41xYGwq3+MaCaegZADZXBPPj/d5hTVmYQDFCdf5WLrvxR0epyUQhVa8BxhFoAEKec3tHE/AaDku1fsQBgFver6uc6HCN4tVYUnyO2F69AfMVMCo16sZzwiz2VbdbyrsM9s5MurPUcDUnuOwgKk2Aw3HdQwDzyr2MgDosIdZM3IC26Cj8KIUhmA0iejDMD3XkOuM8cdIRv5xaFwhotfEWy2minQV59gKmF2Xw4GxH4Ic2JIonFxz/k7+c5xDgJJnPxtgFVtU11XKL3vU9zlOMSgwSVUu60ou460yIO9KBpj37vAize71k7B/7rOOV8VR/p3IhmRyDJxbN/A3wt9hvWxEwI7oDfa7AAzzxHkRmi6wX+2HmKRWVe+TfEamT5FLZ6ONue4wPWsAM0qurFnO7sIQ5j75q5YVPQYAL05AMdBdDc9o2lbu02AU3cNoSNa4plFLNtJntAX/FrMplR5kZ0nPMzqj5Kzuj4JI2NBEbTIWNBX1Xgs7nPVf9bPlnmmvVfJvGR2A0Txfy3WnbXCdJTdlfD0Igh/6rnNEG4zCmMAo3uDeBuzIjHGiGNEGozD37nULYNeXCadzfu6Z4/Bs6FkIc8cAB0AkeYY4D7cweEP3QjElIJGQ7yKl7TCdy4BJwI/RmzjfFLZQZAF7D/g7S1W3jn9rd0VBV5KHDMPm+xZwocfmBRWdoZ83idnkmM8/+5yiPa+PPvbRj6tN0PLREeW2nhRw/PAjH1KLsEUO0y+mxRjdPkRC7Hp9r5lNimUXaD/drjxMy7+dXekq5+mXg1dOUMnzUoU/+R7kQYpcxzqRgsHuwpBnkP6iQzDK38A4AATkiWli/J1z7tPQiL/1C79Ya6xFTqtCwCggk5xZHCo7wDirTRpxbSZjGiA7V1fPgXQJOqm8rf2HLO7XsACYXmyfn62utwqFz9o+LXdjf8mKgCpkBCkM2JcPvP9Br8dLKrxdoob3OCYA2ru23+nG+KdVdEghGXoIu0Faw+atW1QctkpgtKroSUVjZ914V8W4F1UopuPMFWi+osVYrgp+WMiLyhu1/lFayDifvlNN4sgHvAWnBEjlOfjvU+NAx88DGW9dO2Tuhk3tQwgwyKF0hwi1bnHoVD69Ry9j64CWl2kwmgKm6M6cfwbgHOzD6XuCtMn1cQ15rrnXIQCPveA9uvEQoufZEFVdumS5eowKjDYOolvH8LtDXZBrHP6cDaQO72Fow6wPp+5p+r7zjDrQWLrqt377N94t5Vmefw46fXHjL7c3PVzc+tsk/FB/K6UVww4Tiee8SnlFw9zP3/mnvzP6G3/jpxVG2au2EkqMP7jfU1ugv8mDBHgxI5oZ6RUGKUOLUPM3BII8It5nksc7/Xs+x7WkgCkGO0YJJnG+vHZXdoqFDQPMdzAivHj4bM6EWYHb6TNqFkngjsp0+gkC5AC7AL7LyjvieFtU8ASI5nVQPdcIBdnDlrJORfsOjULkRWsrACvHSQ4QRot7IZmb4zAWkut3435tDEJZbs4Py6jrpM0IYXjC0gbC2uQ8U6cWADb+P9be9Omu87ruvCQxzwABguAAAiTBUdRkOx7kWHG3U4nTjv+cpKqdD+04cTyVq+1vKTvqpPurPtixnS5HdspuORotWQMpzjNIggQJEvNEUr1+a+91znMPXsjpqr4SeN977xme8wx7r2ftSQqcMSGPKu24Jn8dwCh9yvXw/+N+CHiAJ9dCqMBuAJLNEmlXG0A/A7dUTaKaDMCOnirwtVW45g4J+V26/jZF0ivDk3OPOpjMPn5lPrfyFkjgOXgFSBU7XCC/2LgCXQUCCmRiNq45GxO/5gptcJDLDDQDEnKtcZGNu7qRgTJA0qUM8DpKOusjymA8l8Aa79p1/Mh6Zsdod3YzuhVQBXhNuVW7XiAx+j1z91aSZ4sxmqKnOZ1dczOvcTsIoHaVqxYIsDDOQ5rMDPgmkpZLYLRS2dQGs56v3mucaxPKdT6WosiG1NWDANO4HsBK97qMeTwBRWVNUVCDNn1sFopljYnmVqeVKWXLPUp+lAzi4WozCHg228wYas5M5s5hk0Hdcl52R9FlvF7Nogqgw9CxYVGfOvivwRupymqTQiBjMaOkdjLDiM8zQJWMH0Q/M6vy/ADT3uA6Mr8tILhJlJtKVUoiEDJAlTleJvuKqI87QVgdXB0q0p4UUGUJIZuB1wFjgtlU/Z0NY2Tb+D4HMKUmfc1Zu0tpHcCU0Cdcnz5n022wNbm11LgY+MAE6jS7SKhDDf7Vtzz3Zckf2ObRSgVovCZ/vwvkaWVKUolNMoLCHhznanQaX1g2Ah4JqmFs2JBiVr8kkzk5Rsn+ABMGSLTfsjYjMFI8J0w88vLlF19WGqFPmG1/XuD0rvvucfsAPb/0S7/kPvr6N74qN4Hzq89+9tMCUqrsI9bzqe99f/VpZSyBvTslEzgyrdyRdthf3jJX/YSVbgdgCVaODZs3tr32e+MdMB59kY0zx0XnMedqHc3lgPldK8LXmwIiwfrkGLW07Py0GhOqTP1vv/qrTun03PMvui/MbCGb1f9Ym0IqAcrZ9MW1xuu1K8zhx8nm9z6Zv99QftQw/KfEvBKMxXVhRsnjzXO8o8wDBCsxZtzrgsAp90WP8DywtJASuC9wH9zekFFPiI2GdCGXKz635GxlP4ve4R7HlIVGKBsnT80vyXnpS4LjbpVc2KLqUviMXtf99qsi02Wtu0tyC/E6GNyoRvA0gjH7ZyYgz71bLx/TvuRrxzfDar2AdYV1EQuDx6hTDnqcOKYyivA+pW5S/9JnyBTLh16n0QeZB8FTbs/QtvHPmhHz3Jnki2VvbfzSfuZ6cMx47RGvGd9o3WKix1cUH13HrcgaizDlGuQNtzxOP/UzTDqqwfp43ZthwjxLQPNSN97s92mM+gAnvQ+TMJkUhsEakXotoi6XNTxEXavtnhnANodyfDmeK3jHudjmYeDa//mP/vPql3/5l1evyneRSfzMk0/JXxQfF6oDkaqo8gailAJSGAQqFdFx1KHmOgj0LEYWR8yLDAzgMKwLz1hASoLWbNytqyNaYDZdNmhDCO0Uk8mxNoGbQSmhEnMi92TXQaLnqu7UUWoGDDKfSCDjML5TC9HViyQwAH0IcoQgAUsAPRbro48+6ghTdqqvvfZaAQT8fvR8pFWhHRbSpDvRAoiS45hLDUphXN1WHY+ggInGP5RiAvQB7IPBp56D/oBZor8o90f/AmgNBOxXVxsJwCzf47j+kHa+XNfpneyfVAs0CrHAZAFE/JUkb2yOI8/k7l1y7oeBFlO6C+GoJUBUZplYuxxiC2+b+R1AVe+MTwKqClRmDjZ47Z2jd9CekwlIKmGKUhgXSdwbIjTKSDYznfOxsy+phWCS4Q/zPOshgmIUIqOgGNdNBKrPUZ9Vag+Y1FgVytzysRgozyMJDAPFVHIBUnoXXk7z+DxaKXVloFkQzMEpAD2Ek/tnSl1SDCZrIGPoe2HNb+HHtWoj1mmDOBazopnQSk9E8IRZt1HA015yZbJe2ocqG0aDHbPU5RuHJQC5EJcYwIz7KMKZMoc6LmZtrmeZ1ML/QzEABsPsOwC/PY/wpeV58JXjeQCYBqtSTgaLsAdiimgjzKmj6J1flNJ+Aue0ARnD/ZolnXzVBjlYjKSKTGg9F7htn2T1uZl/Noh2Y6nnnSqKCdhY2RLo1CA1PqMBo15LuDQgNLvcbebYOEa1eenNf5uU47MvaG0waibRik1MH4GRemZnpGizIkyp51WDEO5Hf8J0RnZ6/nRlF7xSrbh0EbtRwTJ5U6H8lvSj1x5ZBiqtGZuCXTDZGgdyWeLBiizc3TmfLcvxxxfpgA+owa+AgjN3aC5V2qIqxAAQ/eQnP736wTNPqeLTbgPL7373u7YE4Z9Pe6kEBskAWKL/aQ+ZFKidDjv9tgDpsWPHvCaQOQ5gkqzDLQw5zBypAKWA0RqnBFCWLMJdowM4G7SyFiKnSrHPZlbuRYBlvYrVZJPn8RFL6ABENiQSoK+/enL1K//qX1mePao0Tk+rZCm65l7pFKxfgFH6lmfi+bZI/9FH55SCjdd7779rJpjnIOXe/ceP2c8TSxV98dbrJ1ePC9TDUuL3m7yor73ykn28kSnWG8qnip5Dj3AeOo1ofmdVUEo2ABnP+WllHyBl1vvScZflM+o0UiIlrkvv4d7x4EMPmxmFmafyEmTMObGiTN0tGiPyzX6s62zdJvcfyQbAqNcv5nz6upFcZG3J+nI9sXxdgNEJfA7uFmtAkfXN5gu50WB0lOcepwUQNc5g8yYZc0VjYGAoMBqMNBEBPcJpYz56vHlg2t7tDggenysyvIiADkhs+ZpN4PgsaXfuxzzympFFYqfcObAwHTx8hzdekd9bcD1gs9nEQ3RAwOjwCNOfSzA669DZ73XEh8trjL9tBGyd2mmjmyw7cvx8M4RcHVqLLDvD5OMklUuBxTKTxZT31f/+VdekDhh9Q1Hbt6pcpFOuSDAAaMoHsqIvEQj8w9xn4S+B4UkrZqwGr1wJEPpltiugkbJ+tK3At64rdgDfI3KtvfPeuxPIqkotczJdC9qOqkUx8RwANPJ4vqSFabAtoY1S5R/3hxlF2OErilDE4T3tD9Nns72OJ5gIxQj4Y5fOc3AN+/BpInmyS60CLq8K7JotbjMM7AXXAOzbPC8hhTBGKHDMfYpORCDl3oAq91cDbcBogqI8WXrVcw/6gZRb5D8lgTl5HwHUntRaTWHSZ+HbO0QJIfSnAar+2L9PjtQCo/tkottDOhYpJEz4sCQ/lBDm4ASUBIxyzZg7NwKjSCeEMZyCFR8Jwy38CwSgdLOYs1hr95rjshOd2fsIk1o0C1MD9zIInJ3ds7gijMbPIzjbaL0U4BLY7Ao5yZ9Lv7q9HaQfttHA1bvVOXOE05yl9nYzmOyvcj+Ox+RXr277lLqkzPBmFQB7w+47gMfCU9eN5cT3N5MzMzuMVzZ+Xmd6Ks9NfEaRA50tATBaJvhqDb6UvGBNIgALwFc/2yUMAQyjxvznWjBTfV6iVDf3OJulZR50YFIY5JgtXZvcQqwDDtpFo0yaZOXAZ1TuPqTc0vx071A9iD6mH+OG0YGTUSJjHsYyTxXjyoqdXEwAZQMY5feA64kJ7eTl5Jg0OE0+0QajcXfIHMwY9eBOYBSWueZWLFPFLDMeBI4gR5EZsKP1qs1afNe8k/S3xWriRuJIa2clqL7wnGwQ5pnV64JrYjkwqKKrdexFsZ38zvp3lR/1M+uWYCaYZ3xzYfpY44BEXoylA0KRq2orwUv0CQAGwAXQZL3fdc+R1cm3i+XkhZ6A1aPfv/3tb6tM6MMGwRW1v7vK4WpDj+xDjjPHMHtT1nOb2sfzpZgJeUPHeU+/xH+feyVaOmbZcTwiD2sdroPRMKIhb6o8/QxGKyXYbWJv3179i3/5L20R/Fi/PyAwxxi9LrKCINXbzDDLIqBNqE30YhghK95TeV+XqYa17xKeWNwOySJJftLDByot02UFl52QRQ4z/cuqSsWWgecnwAswygxGL0C+AEDTj+g83CXoNxhS5jwk0o999rNiT5VhQXrx3LnSEYBR+HhyuJ54WJld1Mf4gG+WFcHZY5QjHNcPQOqmzcpEoHH7WPpgu4iga5IXdkdrH82NmM9p7vdcWwJV/z7o8RHkTcfS9wMYzTUBowwNbiO1yS2ygyIafmaqRElW4DqV148Co5NMTlsXYDTrZflM5svZ1DchMOrcEBucM4JT1h/zYYfmMCQWDOlh5dR1vun2ffU2ifU8gNGat7O72diW3GP87ma4cfx+1Je5xvL3XPOWL/zHP7CZfnzgKIco2WVHjcpuvHAd31HHvQgrOTq1ycuUhvk2SegBdN/9u++ufuqnfnL1A5lRUCBnBQrZbbD7w8oK00enIURZHN4FEggkv0VPEgNF+JJOMowZoM2qNgXpWAcgaYGX2TA+NtdcaeZuVYbA/A0w5T4wAfQHGy2DPJsWuX9NCBhIQBm0N9c/rb/NvBBYweT14iRp/ceuvESUJzv2U2+9MUW2c83Dh4849U35lO4xcIMFqJKgZXLGLI4Ctt+H/O08+dr8R1/QzvMyL5lpal8hwCjtOq/faTc7WkCsd/2kxur8hghkP08zowHA51WfO/en70hB9fzzz1sg0SZ2xVyPfiomCP/QMIsAm2JE6C++p11bZZfHZ3avTDc75VvK8ieqnuCqlNnEN6bAYoHQzD18GMtcVsIg9wKMcrys/jU+necRIW9GppnbJiz63DJXj/Ob37MIRzA6l10MiFtn/nMOY5k1ML5HUASgZg3luQJGAQb0WQJRkA8WOGJGs5nydUdH7+FvwBUbrXHjhY9YhJYVb28SqxNShrKeB5BkIDIIoghq+sM5Rac1UCAr67zGv1gxg0UArZpqs67cP7zeOmAQ8FD+5hVkyGbPVooGkfMYdL13A28CFMpsDUNopQ0z16ycn63N53aHsCsF/ykQYJDF95whpec+CoPYoNKBiABV3B0+UlQ99XEJTuIykgE2XzLPkqw812kwm6zUNr1jwZDytDzQ9cPwez52Kqewo7Vh6mT3yN9+ToJ4zFg73RPm+ga3QwqyWgepHV+iPIEOCawMGDUYYgNKP/UmgvGm33OmZX9vZgD/2fyWpajM+fRD3afcZwCSkaW0M1YlAzg2DVqH15uNhnGGBcWHlHHAWnJdvnb069XOXOK1LNlgC4czWxEQBRj9WCxf+bQzfjtlrscHDkCE2R1WDxm4S3MK6w8be+YsDCqVi5Bv+DDaXIwlSPdO7AGBbQA4wG/AKHMUk/0B5dnMGLk/BEbymX5gDnoc2rw76sGSI3GTmYF5HRNl324prCfWjCoJAo+Tn/a90++v/tdf+RWBYyWXl/XgdTG5j8kU/jkl5X9D/qSvvviCXSxwO+C58AlEvuOeQD/ccechu1yhU4hq3y3/waefftrZDd48qRKeAqO4O+C2BRgF2KKrL8osjyl+p1hOkyG9maWoAPqMvitmdKePx60KXfQTKggAM3pOvsEwpvtUntXMKOtP8+8uyoDKnxywCbCnnK9UiOXJx/osaSCQCgkkmSOXAO0DJ2bU/d+gciMANIKyyK4JbN4EjNZGt2T/EozavSUuTaR+1DFUejMR1gFiVI2rLCW1CR6B3Cj7R4BsHdCrzvdm7rCmPC/qtTwe+epNfq9P3iPr892aTgEPNRjdqTHAYkyRiiP3VNYIwKjv10yr2eGWtf8jYDRrfqNxsHwYniWfx2da6so8t/UkZvqgbgtBFlozimncONjLG45CcWSOWNQx//M9yq4UWy32fdrtArZekSM1ATxPyvE8YJRIR5Ln7tOubVK0rTzwdStmsMBfsS344MVHpzoEYWtFFEWJ2b9ZRL47raobRNEfv/9B117OsUkJhP4upqZ8wPI35UwxE5HPjl00gt3mLKXL4ZjKxSmGQOMNyKT0HMD1rBYo/QsA5/u98uXg2ak8VZHtpaSJADUzq2kLMOXeTsmgxYGw2dksAQwqiwFzO4vkoO7hKHwJfgMDlFUXFkAA88xOaq9nDjPDMzNZXU5U13I/AhSb3eU5Ttz/gEEz9wCQwkrQPgKoPIE6TUsBJhZ4mZEDRhn3226taloH5FO0XQqHf4IRHQXbgU+dGop+q3lUzGSCx5zSp6V/Xb+O2wiM5nyeZ2mmD3OVhR9f1brmfN9xh+g53ua1zKesjeV6WArDcU1kHdX1mF9dPYPcoljqjUTjhlACijFMWz9qFrTuUXPTyr8BYtL5OPBmAqwdNd5iMGUqDe4JJiP/bbPsBk2N3qNMk2fUngAGnLVxTQogopDDCI59AwPi7BVis0po1jgTAQJLlQA6BzPoeSJksw4BZWEP+c31uzujQoJB7F8rBgVGjeGBLaVtmcfVntqskt2B/knwA9knbGazX2lYP8ksgSxgwW0wIOpXyiHSJ7fJbG2A3yAuQhWAVeNWmyPYO292CHZg49zMrxPfM1ZmTzvoyWmtqEhW+UWd9qmZe3xGC5Tix1tzv/o5m4H53XOw58OSGU2FF+RafOEAnikSAjPl+Tgx520x6M19dAEMkPUEx2PCbd/byODMe2RHJcxnPhfgLX9RuRBJ9hM7gL+4c3LqWTbr3knADsvOebB6+IjymU2vi2no2NMKGHJeXrUWdybk5UPKpQzTV8GxnVOzWSR8sQ8oihidkyTtjAmbe9pLsvxsuDxnWik7FqBzMmd9z+UhB4tCK95RATNnAkZLYK0zo2tglPlrVpT5XWC0zPQUDPhg9a9/7ddkKVN+Vcl0xguf2l/4n/5n+29eE1nz/LPPOdAVBnS3AlxJzUdxC2Q5hEFKYVKKF79oCArIiZdeUClorc/Pis1EUaFzeDk4WODn7iN3OdsJYJPKeawTWNCf/umfdkVD/t6sPqK/OIc+/Yw2Bri7AEbfl2n/jjtUblUp4HAjY43vVqqu7QLESuy9uqRzUmlpE8Uj2LAKpN6CS4uKuLAxgxnlvmRZ8NwazO3Vr/VKdPrNAGlki4+1fO8k9A1GLXc8+9s3Xsf5WnYvkTykPK/OI0n/RmAUi2TmSNZniIB8P7Z36TcaGJo5dDMwGtk6gtFYmNfBaG0saQtgFGaUwCWKCXg2mlhDWPZ87/6Y+rP7iM+5bn67GQAdn3M8ZqNn+lEg9paxHGgaOyqVDF46yQBkQL8jGC1GrIR2pYmoKETOhSFj0pLTDzBKROU3vvENC5TbtXCeUQoIqP8Xn33GTMVZmYMPy7zNJOQ67Mzjs1N5QGc2t3w3ivWMb2mioIu50y69owjT3ldffXn1uCpysPjPapFnkEmyWwK46g1zbRY3fwMa31DEP8oUn0wzQGqbzVYdcOJ76TM7yxGMvnHytUkJsRtH6GKmP6LMAfQLoJVX+cdW8AEMLM9k5nTyLStfjzKhiQElp6gudkgMK8IIxgEWeieVTdQ22k1/0bcu9ymAHxO8wbmiMhkPjuVe7KZ5BgNi3YPAJUAu14B1AEBbSEjp8mKnaCDnVJPwwYkwLpaTnfUWIUbas1/PuAPTkYDnrVLeWO1YLJknMCNgKNYKyjlmMQd/SDl7Dk7MawuXBgcwKrQjoDXmbkf367kiiAJyZ6W+bqYPIzqCTS/eoXLKKFyyHsaFN66VLNRRWPpYs3dspgBoVTbQ/SdlG5BE/7vcab983SGAK8BrWo9hATQG8bGKkp18q7pIgp8TVxa4CcCIrm12rzekKNEwmQYDOqbmXbqtynkAACAASURBVAltwCbrggjkWvPFZPCb3XHalxAQyfn8bqEuEBNLDI+Ff+DoM1pjWGVOvQ7bLIavK210pgJWZ0eof6jAGdLEQLhECSRXK8/gcwQwnWideaoutI+jrpPcw4Akp4DBz5R1gM9VwTOb4QzS24cyYDTCmiAd939HpxO4Y7Cp/rX86IT7ExhlLmU+Ovm9zNfOBlBg1IF4LAyv9wr4iJILWcAzjXLX/fEjwKjlesunmB8N8J26qUpHJo+ig8UA8Q1G4y8KcKQfDdBhGZspvCzAMjHXug/tGkkA7k19dEAssgBLkeeVrrdTDCcgAH/FCnoqi1AAsJ8TdwcVy8Ds6FRXAvcGxboucikbaTb5FPlALrl4CD6f6nsYw4uKuKdfz8iP8vXX3lj9w5/7nGUh89K++eTvap/ctCF9Pq3v3ggBfzz2mpejLpw2J/8DYNTXaHccs3CAdblRhJHDGvbWG2+v/t1v/IbB+PMvv+RSuPhok2nmxeeeX336E0/If/Su1XMvPGu9dF3rgH59W3XemXeJU8CtJ/lRvRkUqILZvKBUWZ///OdF2lx3VgDL/nNVs56MB2GaAaPoDs6BNKIiIn2NVSJpEwG+DykYCt1OmWsKHsDG8v05WdpgX9lc7BfxQoqqM+r7EyceXp1WG7Zgoie38Edaa5qTO3butfWPIgsjGA0zOspe/s5GPOsxsjcYJnPRx/ZGO7I4/qI1z2Yw6mu1Ww7uA8YQXcQAfUdfkTHChFuD0cityOTI3dxzkuGLB5g50ZlVHPFXAuBChgWnjLJ/ZEjpEQgyZCxglJKqpHe6XX1vOdAEW+x841Yp9x37KXrSMmbAfRv9vdF6mJ67iYLl+I3685Y//MK/V4qvQv8MHP8stHvgMsh5CAvaVlgltPrVIDWdFGYUAcR3YduIfgfYsIulOsPjjz6s/HAv2qmd/HBfUt5REqWfEfsI20fie/tPiimNOYi2bKaMm94xsRRjEcq9WpTOskmfMp0NjMO0vqMUUoDRs9TE1uJ3XV4ds0sVQXgRkMQ1CCCiT1ikTMpLmoQxyZU5UrtW+qyZPI7h324JWkzwMJ7sxAGjHAf4ZnGT3BlBSt42vsevB39M7unKR1rAMMcITJdzi9mufWIRx1b+GieYWnyhAJmAUQQ9fkXcy/6rbaKiL8Y0JVyX/H0IF/qQdgJGOYZKOpzHGDtqX89phlfH0m5SixSAqfkQMDqlu5GS9m9qH2AUv7Cdyie5VymeCGTarMVOedILSqKeIgPs8L0f7Y1LpbWpTUyUL4qjFEXtMfGd8nxsZRLzPAwK5+C8P074G31Ga75kzge05h2zhu/dQihzKwItwRG5xigkspBrp13rJPMybUKAr7+6PFv78mVnPwnQBh3xVYuZ2zveDiBxG6R0YpnIuQWC5+ICPk5fORn70LbaPRe4LIZLgrpBIrDHYEHjYqaPdY8VAccUjut8m6kZTeo15yts89CFoX68d+8k5AYMNQjibzP5CFXAb/sfxiwKOHXfNXhH+EYeFRiVDGu/SeaI2f8O/nL2jYBDtdn9AzsNOyKlzPHXnaFDFhX9sx9dz6PK60ri/LbEdBYDlGQ24SOzvFng0vPXUfI1ZzHVZ545iT2MrkCdN10NRgO6ykxPdbEu4sE4cQ1tutbBaKuTrnEdxmPKr9jfh8l2NHcrFW9oe8wAzZ6vg3b0eGpdOaNDp8SDHEBWOjBJxxPfEz/+BDKF9fbv7SYCeHWwh+Ylz4svKb9TFtlrWf3o85wWbnZBQG5cUxCMzeQEIvUmLhWssgmIrGKe5W+YcvJbYkpm83VWFjfAHUyhXZsE7mgL0fbIBeZDxhLg5/Va3sPT5jFuUlm/sw93qfdZ1sSMv86M1ia5wCjHejww/XYMI+PE/H/22RdWv/Gbv+n2viXL3e13yOVAwHCvTK7f/da3TRJ8+lOfWt2vHKqvv/7a6umnni6f0a5chCwvXXS93MUkZ3hWDfjqW9/6loiBPatP6fyrcqUwGFW/o3/uUGol5DZ5pp999mllgznq8aD4DEwq8QO20OEfqjHkxd/Hjt7nvgPQOgOLsqfYPUx16mFE2WzdIV1HwY3XZfF7VOVBKQO6VUAUn1G8Y4imdyCT/TXL9YMk8+5+dWeA5ihHk0KP78YNf2Qq83pJDgQocsyc/7XAaF4Bo7dtogzxnDFkU+MiigE4YBhXJEiAJmVGmb/Wzr7wyIz6fs3GjzpqBKP5G7nG38EXuc/4LNUHxYwy1nu0ISCACTC6V+526SPO4Tksz6YnnpnQeW53sJUtcRuD0aU+Gz8Pl57+TLvTFo9t401XYJrQcjcwgxehMNLOWazT4COwEGLp7O7cmP7DiNp/TMch7Pmb3Rx1gB8+8cDqj/7ojxSN96nVvXcfWf25wCi7jV1i5hwhLkYzzGiYyrpVmd1RVqarqQhD57LL5PNgDgPseOLRVk0cJ8mXP9IJJdp/X6AQRQfAsk8QeTENGPeXyVygkvP3y8yMqQczGACRezkqv8EnOpP+ynNuk+IhcAk1jWB4UymrmCAISgcGSUgiBA5r8XMOwAyzfKpMkZAYFtKO4IAz+aJxPswLjMC5zu+GwIVBZSdbO1+xFzo+FUCiDHj2tJvf8ZF1aUcpG5hRronw+EgBNQgllC/HjQKa56APOHandlw18dosH2a0U5kQSBJm9FaZ6feRnUDH7JaPE/6iBKf92Kc/5XxyXBOTNe3DPBSwn0AkC9F+AUaLWSufQlh0FJZNKmovPnu1qaoFGdBKWxkfhKKZN87tuTsuiJlBbVCYJMitBHOdLCqulbk+gqIAhoDT+CeNi7X6t3wu82+qGc4Mb3+0uKJ41rePawRGWCKE2iSYOtgOQBrLhH+zrG1mB8awQRvghHk8rvcdqjdfEe59fAujpGCKTxXre9yo4i4TBeDrtXk+yfc/FJhh/sfakPk5gc0Ive53NpvZDHgND+4GJSDnQLOMtcdfAKbGtUCnGRKCkXoTAyiq4KR2ldC8JW8jeQMBdDCk1Vvtr9XRuub+AePNhKIkI0y9aUIWsknrzWPAczZYbHzDolSqJ4EsQCrmefK+ym0GFoZNg03DnbKM5/a6GEz2NX977nTAEm33WOdz8izC9aLMssnRs/EcH2q8+J5+9pxq8GyghMxuRjg+t8lHy9zy5l3zJFaVkk8yw0peRgbTh/g2Ouoba5b6zfpE/U5Ak0szA0AB/ijJ9h2HhKi1pWpzAjNmxFvhk9fUJVWR1y2nCggX6ZHMDLSBfIu8eEaOd717AfTLl67ajExwnN2qegOMjyzHOL2VfsNyM24ml2C0iO4GmC2jam3eCEYrbVsDngajLl+sZ3GAn0aNdYUc/Lu/+97q13/9110O84Lm5G7lRaWd+xWU8uLzL1hv7FTf3yG9gdw+8+4Z64t39e4sKiIOkOuwnDCjFwQcydm9U7EHVEX75GOPr44dO6asCmWpJHk+m4x9YmDpQ8o4A1ofOfFQB7586MAmwGh0q4GR+ol65yeO3+/+fVOkC3rsfhUDcP5VzT/GD1B9+G7FHWhdvKB2HrvvwRUGbufhhViSaWOTrgP4I0gXMFoLsGMFFvbtCTgOUfRLMGq8MbjV5JwR1KaCHZIlMtXzJdH0KkaB37Y3L/YZLcvnh7DAmudhbJP6r6eA38br5fs8xtT+AYxG94xg1KysLU8zGB1JhhHcWT7aY6hSM+4VwUVKSCe+1+Yj9yxyrTa1AaNj343tGPsqzzS2b3zO8XlHYJ9nH78bmd4JjBJNP3XUBgh4/C2NCGvqnUvvJvyAnQ6jlEAxG5m4NITBfE+131ksZ+V4jlmZnHP4ZR3VbhWQ8/WvfkWJcClrKTMXjK1ax2JBGHINfEVrcCpKEgFldqqFKhOZ+4ydxHFTZSYJOUAg4I+8WzCj2ItxeAdsbVHATECYhZSujcAk9yl+mviMmkFUm+Lg7ZyfAkEcb1ZRwgwwSnvZleNrSYoM+sd1jKWMAZUGGdoSsmi3iSEIs0A/8x1+Ufjb0HbX6NUzA7YQGoBR7uP0OALSMNC0+4qEjpkHMc3cnyAhzievYFhiJ+2XEOEeMDE83wWqLRm0U12nSogGsBm8qf9hdPkeE1fyfgaM4qxeQp9NBxOgBPIOly2V24LasU3M516B+9tkEoWhuk8VgI7de3z15S9/WeanO4oR68o2qVmP8LaZXv1pRhz2FFYJsyxgS/0LsEg0PWCz5l4zpi1kMuHH1E4jMMxi5DtvuJICyYqlGcTe4ATEZqHGtBeTUDZsVrqYwfsay4VrcNBgKL+xyUq/Z85Xv5YSr/yt9bnWYbFZlempgYiPE/DujVnODVg1G9DKkLbapUZKySyigAOMftZvhCybrZjNy/exNn9sHM3Y2dTLzr1278A4nOMRjn6FWW5lnHN8Hsxk91NkC4d5HfYm1mzJALizKUhKr8gcb+Y0FzOegBlvWonijm8tfaf7OX0QY9M+tmxsbBbjOdr8lsDE9OVkQu5NWBjC2Vew7g2IZV5EicFqZV7UOxWYpBAogACwkjwAjDKP8VODCeR7nq8CszoVV3dnNiojGPV8HsCo522DUszwvJIaK0KfqjeW21LayJWqw95BT2aOC+zynHxfzDEsfMn3cueoROqMXTGNXVpWxyPDM1+tP2Zt44CmayIbrqryVUA9YNRllDsfctYaKbvit2n/nl5TsNoeV+YXvY5saJ3ktay+zLzx97AwuOKSeoxiDz2/skZnJrSzCvT1RveeWqu1CaL6WJ1bx0cmzFWmesB6MzBlywB+A/jtYFFuEcjkWMCefPLp1a/JZ/Swkvwj66+qVO0m9SUJ+1956eXV3UrVQ37q96RX0JsPPfiQQeBzzzxv/eLUSppn9xy92+NLmkT6VbPIFslf+Ec/77GGMWWjkIpCWPSwsuFOQeDqiQcfsFzGisY/wKbXvcae9hCcvUPf39/M6Otyf0OvH1XAjP1WeUJvHBQMq+Cp8xcurd6Tde2+ow+sLmKtlF7QilPBGqU/pF+pRCaAelkBkDVeMxgdQVBAWMm9daSatT/K33FsMj/8e/YGbfGIXGGSIM82Y6ZvwGgLBgAXPa8NAi486O+cY3wyWWVKj4yExwjGaLE/syYG/ZDZkvc8S54xxODMiNamqeZkbYqIAUBXk9pp9y5VQNRmgICxkUXdpPnv9etkNrNOGa819bF+X4LVsZ3j8689Y+uocXzGe4194/YHjI4XGW+UC43KemRQxpQwFnbNSub4UTGzQE6rkhLmhDdVCQPBRsDK2XPvrx44dnx1UlGCTz35PTNz+8Xa+T4CGgZJYSbU7wg+m+7ZmUgwOQddm68uCWxmcM0Q4s+pzuRa3P/9d9+zqfmEGFmE/wdnz6/OCBgjiFHCKIU8s/2l1KGAT4QmZvM7ZC5JSU2bg5oSR1kzuNyP5zukCkvsIo8evcfXxUk//lcsaiqKcBxKjs+YkBAI3KuY28sGmSxk/H9gRmsxVrQ++RkdBKDnwm/VeVzFqFxVmg0zQZ1tgChRhA5mJ/qBNvA7u1Xays6J637g/HDk2rtg8JxE+NNEUv/bXUDXMHOaAKbWLgj2mhcAEaJPO7m3o+OV4FxgEmYUMEp0/ce6N0Fgn/upn1n96Z/+qXbSxy0YWRZUFkqgCYsLYQgYtVLE37TBqINGdH+nRu7UTrSrBE/yjdZsDhhNNH2UVgG89Uh5H9vKJpspm7M1nyLURoG23Enms5VNm5lzfNoxAaswdS2UAJe8InQigA0KkM38BjvIepACXsjhBg+Yy+uV8aOPYgr32oQUbCHr/tE4cU+OKx/PYgBZI25rJ58P6CCJus1UnNOsUvVPlfmEcffzdyqRMMM8hMGa+jj9yf0jxKe+BGAjpHtskq90FJYeNxLa9nMCMuwy05tV5qIFHmxcp8Qq14MqY0skbBUNQB2Wry6R9O5/XGAAGySLpx/o8kbWfq4+rnyc9SxAoQYuBd6auTPwlKtKApmm5waEpj59gdECodrEOthJTCkLpkFOVWiaWWCYxHrOLn3aFZdwg/K4tu82/rN+DvV7gf7Z1xFzHgnIOZ72/c3f/I1lClHqJEJ3/zYDDAD186PAYa4EYtO/pKWjj5wTFHmEku51RTGOzGXPszCzvXH6SEA21o0K/NQzqc2wqSQUt/+xNyrgEvVlM8uBHw6QDBhlvjSTPyn4yaLRfbeB8l1TplzNN5vBKO3eCIx63pEJYwCj01zsdT+LlurnEYxyLJXJfH+yfzQzyhp77rkXV7/9279tEuISRV9k7qb6D4zWqy+/4vLZh6WLzojcYIxfffn11YMPPujkDuidlHAmKwABLPg6QyJcEyP8t9/85urnPvez0j97rAuR3d6QSsfBiDpSXmZ5yJd77r7LY8D1sKQBRiMbrqFHFEzFnMG8j54hNRSZDqhVbxAsSxvZD5i/OwWILipV1WWN8z13H1u9q3vvVkDuVc0tApc+YizFjG6ihLXaadnXAX3xga+xiHTLJvxGMDqBtoEMWIJWz2fpqVrXtWuero1lgsETOM6YFhOPdVd9pTlvMgzrCvM6a98yeQaH60DRh9b1pj+SdaHuPeqiSUf09UZgGlmUfMJpo+WvjgeMblfAMJUbGf8dskyOjCpg1OC0OzbAcwlGJ3KgiYD5CWZCZFw/y/EZjx9/y7OtjSWpnX4UMp/7bN1vYAKbBiBdHq6rdDBo447TpjjyiUmY2sTb6SGoXnJR6ZWI4HvowRNykn5x9bIWEj6QmzUwdChMDYsoPnAwoxaemuiAFIQmL0qp8X180+bBqt0vAwGog5kEeH76iU84tRPlzN7Tdwwiv2+Xo7XN761kr8lpHzDJomVxAhZpFz40CM8IXmRPzqFt92oRE3n+2GOPeCHDjMYcxABfUHJi+iE7TiIQAZ8uvSaQHQYSh31AK0xqMUUtONRGAKUBufqKVFhW8m22w5zmlFZiWCp1VFeOMXkyM1HbZIbiN9hi2N5z8vkhlxzj5IkymEEYR4AKvyWgyOaorsJTjHSDFL0bpAiI4je7jeADgLV8RndsoxRnpaPaK3cF+oPULyxR0r4YULSJmjYwzmaNUOxtpk+eUfI8AsJjpk8KqDlqfhYy1Qd9nYnxaBDRTEUWzJJhCUOYRZsNWRbTKEi8oIlU701T1lCB6M6jOSzuCAAvUHqhQWJ2sgaw7lmCXzGDFyiAeQwjU+2oGksFGmbTv9vGzz5mYF65T0dThyGlWAP3p+0ujtBrGv+Aao9R4uRK4f7wxVvZNtXgdrVZ1UplYoJmOWJB13JhBKPu2zAW3R+zsG1hPgn8Ag8lb+Zrh6U2EGu3hYyV+1ta276QAAA/VwUEAkbNtiTKXPImJuCsL1qAW0ndt+Z5wGjmBaAqvpQcF7/nzD93I+cRrau+piINgSswQQGj/txgdKwcxv0D6rw14XniG9ogL2ZHgF3AaBjrqvZUvmWY6bOuv/jFL8ovccvqF3/xF5UbsnJ8ArN5JoKXbOli/nmzi99wAX0KH6CYI2fcr8P6Sr9nPk9rRu2+os0vn0lOf0kVnMJSAzKr38vH1C48WEc6ewEjXZuROQBxbY50XmDPPeZ9P/Os7Guu5HfcT/zbZBFpUNrAZ1xnawrUa3D+N5nhl+BmmsdJncVKrXFg7nNfm4x78/3aKydX//vv/56BBS5VpLACjO4TwCA104PHjqvxcmuAfRfge//ds9ZRTzymoFy9sKph2idfKiCRzSYyntrxT33/ydXP/vTnpHt2+hw2LlgKTNzoXPr6qsYffXCvGE7aSDYUxhcLol8a+w+kl0kb5PRR8kl0LISIiqef+oGrX6Hf3j3zntuBBW6rgC6bWKLmj9x57+qU2rNL5uMrWDPFQLIN5B0wCjPq+dI+0/HZjiyd59CNzOgae5hN7QBgM+4+rvUh8yybvZLfWptspMQl173aYkY/DWA0ZvpsrudMHzXvpvnXDV+TQT2HI/9DVJR86eBLWx9mmTcC0jpu/r0wD8z/bRoLmeh7bKhotqUDmi0LTDrMzL6Hs9s6Ana+i5V5ed9x7Yy6Mm0dN+bTA/R9cu7yXi4HmsWUg9K48X2J8KcOHDrcqVwGs0wEsxum8QUE0hEoOVhGfIbeUI4zmLMHjh/z788rjdDrr7yqKMjd7iCizfGJZAJwzx1dfgwQ5vqwPdlQw1wb8yznMbHoSL5jUSGI2dmxILk/ZTrfekepMARmqRAB2GMRhoHMzv52Rf3TLgAy96fCB89z9gOc4atNvK7I14gX93H0oiYtC/ehhx6cavtyLELbwFg7ligp2gUY5T533323zRwJuiKQid/j60gUc6olsfjfFyj2BJO5wEmCm+FyZR4WkZQFwhxATT/sF2PLtYli5vcd8iGirwD8/LtwoVKkcA7Hc77N9A2eEGycn1Q9BAghDOe50jvFrqTkwGD92ybAuEOKbpf+kQsV/zyuvYXkvK4M0S4diGOdwCYklbPsM6oLVUBIp9oiTQ9+PRIigFHcNGL+LDDVju8z6dmAfPbZG+cnTOj4ymIykFN77MXUzNQoYLKIl4IE0HkzMJpzMsey7gJEI4imNYcitfY1pOtyjeUDWqVU63uPgZnpFtDNutRzZS8+m/X5NqYkwJfN9No4xAc2ihuFSCJumKmkGfLGT9ecfZIbBMO0eU3OLF7dvpm8mdQo5d+gL9kv0t8jGB3l0tog9YcChbVJzZgaWOoFEF1jYNt/lHnp36Xoazz1PE7CHma0waa+m9wOAO+T8O/KTg1GkxR/BKOxCkWol8IijVPX2/bmRJsjfC2JKta6cB5Y+pm8nOTrBJwa7Kz352imr4Ev5jLpwgJGw5CGGQ0AmlhytglaK5zLZhg3GLsXONJeEe5an5YvHRCHC0PAqEGMN41zip+MVXyJ46bgvnb71jeHbF9hVu1X6vtVcCLPd02maa89Mh3oZXCP6xYm+zBRMN8NBjM3LPc6wMpdQ/tbT2Rdx90l7WF+13n1PuXLHsDoCDrznON3BTTC1HfWhwEE1Xqu4KUc57nbjKjTbek35s0zP3hm9Ru/9dvWN5dlYn9bQUxsPg8pKIVg34NyG9ukSeygJQJfdR56Y7MsRES9Y2JPjtGr8p9Gxp5Xyeszsgzy28//3D/yXGEDQJ+QUcKkjcaAzw6E1ft9R++tMdA6wOyOTuMzwabv6r7oIHQKbmzc78w7p1dPqm798eP32cJGu8nggl6FIZWpz5ut2w/euTotYLyDnKKagzCjMdPfqrlPND0vAiCjDzZa+8to+nGeGUD1uGcejBt/X38KcEplu5KP3vzBVrfcAoxaxmu+uUJiM6NhbPnNsrCZ0REvLfVFnmMJVMc2LjduAYOjbiidPOe55jfm7RZnU1BJXcqBCjswPvihO4sFY81xrS9doW14LQHivHmbDwqgTl+PYHRc3zl3uT6zdpaY8pb/+J/+0KO+RMbLCyxPXFv4+hAmIn6jUdxB4ggzCzsJOnZM7yj9w20CJCdfedHsKHnKAIonVYGJlEfbZFZ2oIp33mWKwjycKHquG79GP7QmTw3OzFDSBhZYApjY2ZGiwrXgpaRcdk4L3SmQZA4pH5ry4UTYOXWNwG8iyHk2ogYBaW8rGj++ld7B6748H6CPRckzmYH91BNuPyYnJ8lVe7zL16Kk/TACjnaU4OX5+c5sp+7P9egrm+mp3YtZVIsjbCiC6O13T0/MjMGNpDhgkQAm/EXTdwBkro//CC8LHF0PJpnn4JoBo/QtbULwkEVg9H1JzlVAfwmLKlvKfQuQtamjlf0IRommB4iS3onABwQJzCxt3KWE+J5j+LJ2NZqA9dyf6FeY0Zh/UFjbBIZd0EDCywxV+zLO73MqsiiZAgVJJr5uHtlolxqFMYLRCXT0dbIgp8XYbgoxjYQlHBfyuPADRL3AZyNO9QlgtCM2YeAc7IPZ1KbmNnlnU9iYk/vYfNk+g+O9XOe913zyBAIGYuJ2uhuPZUc1A4KdjLyDYAz8ChCMwmpNiesO5Ws1s0/po1GWAOJ4jQFMBi29KZFg8u8RxpFVCeRCrqSds7N/m9yZ580E59msWDvokCAnsjFwbRjSWscd8NJ5DT/q4gMJsKE/qz0VYUvAmYOM2lwb95JkhUiqrAq6o8863yhzUEqZTfStWhNhRp1fFFM06453zPZmmTtFWY9bmNHKAjCP8whG3VcdwDSlbmo3CfcnfpY97lhgkAGwKvY5l2ys9dRRzTiX6VnTH96MiBGtyjgVO5C5ns1R1sI4ftM6YWYiC9uK5mCyZnlhc5EB+KJm3L1mu3DAxAa3HJvmRINSr7Eh4DC6qo5rRrUtFKXAkREtsHpTugSjdsQYr99uEbl3yt9Ozzpsusb7mzkdwKjXO19pHtg6oHfmypPfe3L1q7/2rwXojhqMnhJxgm/mHrGLt6iviKlgnMrl7U2nHmP8yHLCJp5KVMwfgkjPytqFTgL04woHufP5n/28CRZcJAhyQrfaD1THozsuSsdBSjwkK1niF6h0RY5Rg1HpwvdEyEBG3KnqPntkBua+lND9zne+IxB9uwOe3lKtesAo7gbbpHtuU4Aermf79h8SkXLe0fQkvQ8zSvJ78ox2euXKL9yybJQ1k5zuTXjmyQ3vG4zDKAvtpztsZvw3cwN5pzkUMAwY9bwewGhKMVtWsoFkrTTTOo75cn6Ov42AbVwneY7oC1sziTFpxnSWh8kCULKZ623TOFDhaksTWQdUfQtvqXKhLHe3VFBbgtG0IW3M/ZcbsbFd7pfWFSEFOD969keB0TX98Z+GAKaxITdTmuP3AZq824TTzJF3uI5krgH0ThrWoVlEFsYzovKpCvHOqZNK23R+9QmldcL8++wPnrYp/YCoZbOaZyvvJecCzkh3MiqmtBmhzn0QItlxWGBqABK5S5tYgCeUE+2cqnqwKyKwh/NIrmv/JE1+MwM96XZpkQE+AXhc69677zHIPKUydGGBacNVpazgfhYC6of3tCOk6EE/0gAAIABJREFU/Y8+8lAzAgK/BGKZ3d1hMGpTqAAjx7FDBciyu/Wk0W+J8Le7ghatn18sRpQpIPVNLXbAbcydgD9PCIFqgG0Y4rhIwL7Q/3MVkmvldqBr8w/fVc4nzRZCLmUqaaPN5a0Ur+h56Sd8grxQqFEOGNb9bZLs/J4kRXcUq+67VXlESXi9W6B0D/5l+PNo9SJQ2Wl6IeGXo/7zM+kVJe4xxdSvgCX8X51LUkKZiFJ2p0Sj1rN2SpaJ4VivjhGGKXN1DFTKAsyiHhfTkhmdgFovuiyqzL0E7EyCb8hLOIKxuLNMUY0tPA0wSPnSyjLvuU+EUvKroko97u3DNAmAgCs2aksJSf/2eEaIhOl0onIJapvvtT7YtKQ/rOjb1/BGBVFK3Zk6m1EdAb6fyyC1UHPyqM4pVvo5sKzaLaUYylGg+fwGLgny8oahI0+LySwAi9ypdT0nNU+goHML+jqVniVg1HKt3YE+7jKmzj7EWLRvNKCvbtJ5QBv0LcFoKtiEnQWMxmQPWMAMCVNkNxwpdsyZVKoBjDrCvjdm5ZJRmwgrv8m3uMGzQHI9YwIa2kIhDOmxBfRajs4ssjc5jBMKlI0N/dbgf/R15rqklOJ1TebT+MlhrcLAgZk+FeAyDmFus06yLjKOwC6z8VyDXK3tllNjp8wfTkNXVZ8AVCljHMCL7MX9Z3xFNi3B6LrOauJlWI//f4DRKfCpGxRm/4YlR0Jcz80ZJXmd6zPlVJkfyL5nn3529Wv/9t8oRuHO1QfSj5i7IQjIAQU7zVW2SBdiArcl7XxlMNilVD7e3Eu+3q1yqeSwfV8FV3Zqs8/v31NxGfruM5/8zOqVV1+aoucBo+wcb+ly3ZT1RB89cOyYr0Vd+6NHjxrI1piUNQ0wc+LhhyrvrOYXoPQrX/mKKgwesoXwtCoqUmgF9zeYui2yxDG/9+w+oMpSCvylXj0stnwz8RnlnQwTJL33fI7P9OCTnbXNezabIwgdf8/GfpLLLRc4JtjEKdaymW8wyjjwAgyXZbCOv0V96KI7AuzEV2TTWcBfpAiSqdn/UTbmfuNc5Lt5MzTMh5aN49wJllmCUWRX3Wc2Ae7UeG0X+B+Z0Q/bbWtyY2ur2UZgdOy/sb1ZX8s5nTVNG0frB8clxuBmeHK8lpnRZQel49KoUXnmuzQgLAqfGYwI+oCgoPkwGPHd/Ku//G92jr7wgXwltXMDIDLRv/3Nv3XnHrnzsBnJVF6ws7BeJGnmgQGHAKqrUzRvRb0zD2ivg17UniR0D6PntBWirplIHA8zyuv2Q4e9uBhEmyt6F8KOmWeiU5Nvr5jOSj1CDfqKAq/ayHcJjHK+K14I3MGM0p7cD+DEefEBxdeG499+5y0DWdrrACY9L88MUEQYsEBdAlRKi+cHEDsrQefrCxiF2XFOVzmKh4k2yJOA43zSPPA8YXVhOAG1yQ6AmZ5nO/HAgxZqbBAm4NAbDK5PChSPh9ilmoAVOFKBrqj4UoowbpsUdAQY3aL3rTpm106VKKOKk4Tw9s5XSrvtc6a+4PpJSxR2BgDEQkcBAagtozDzS5HhohAzfZKOMw9qIfTOujdKYyCClfpgnh8B5ajYrGAXZvoo2XFn678TNd6rLMeF6ctaG4Wj11RAWmRS+7h5gQ/gLSA64BGQkA2YFfkQWBNQXes5ZvoiZjKmH4r5K8BfzHICfDCXrqe9IU2LQIFQyxj5nuvMALOEYkAyjMIoPyL0I1Qzb2NGnQRh+5uSbcDXaxY20bPZkPEb12KeTcC+AXz6yOPXJqpYS7xBpga93Q7L3ExU8ZS1QyDW7LMDdWpD4+t30QWKFRQoLjAapUiEOC/APG0mgCfjYBkpFjV5nQ1GSXd0EzDqHKNdAYb54X7owLDKYlKpndxnDUYnkJytR/uShhlFaUVZJgId4IlC9jruZyW6frQEgFatEAMSSNIu8AQYZSOajQD9YGJiClSaNx5W6kQpt7J2JgBAf28Uwlqy4eRelxW0U7mGBZkHhj0ZBHwfCmV032z0PinQaV3O68A6jCAxL5BinmdGdP26yRoz3SOXCQObVESMRfdhi4Aan6zrBRj1HOIag88omxXyhv6bX/+3KjRy3+qUrF8kj6esNCZ6/HZv1XlHRYwQyAoYvaLKSyY5NL9gKHkduetwWSHFqlJUhf4inSJ65riALakLDyqFIPqGYD766opiKOjzM7KiQRKc0D3RHbjPHRMwBbRmPVNw5Yosep/69BOTDyLm+q9//etq990GszCjZK3ZqmIEgKOtBMxq0uzcsVeVmBTcJJIFMEplJsDorbdJzpCTVvPL63cBRiMfRgCU726URbgtzbJulL0+Fp3Sm93kkZ7M+smWgNe05i1yzNNEMoEyslTAgolO0ZfkvR2Z0XE+boSxxvnha/c8zvcBd3m+YKn8XjI0m/WuDKbvAKMUGdghV8eY6akgVdfpTW3P3wQwjfcc/14+Q+R32rtcc+OmIOMRK+TyeW94/hGMZoDHg0aBPg5mGhMw6pxiejl9RJukkmTdDexKSvx9QAvgv/zJn60e0Y7qkiLp98nJmuu8oPJmTlsk35Z7NJnPvf+Bv0/uOt7Pq6YuiyZgDMDmQACxCM5Zp0nknXyblwBZAZKcD4CLIuLcywKNtOmRhx9bvaLkwclTCTNZ967URxHMYXida6zrxtIeoo15XnaHKITqt49WD8slIPfzOTABujb3caUM7SSZ1O+dOW0hwXn0IRHysLjsRs1AavLQXnxvOKbSU93ptB+ATJLUcxzR9Fz3qlJoJM1KEtbzDGGCM0FgOJPOpVJTXfEmAF+llGwNEIiQRUjRRpcQbfMmYJT7EbBUr1rsZjykSXbIDLhdzM82AKjSWG0TqMQFgBROBsv6jXEjyMlmevyIdD36qpjW2uigfFyJBT9S829UhpFvWdemB4xyPUB2MdcpT7pe7jNznXyQea4orvHzBP7abJzFOILRKFf36bDL5jph5TYCo1lnBd5np/Uc60TKRD3CPzhpfPnCVonLVvKSflmX1Q5YrBKcZqoRoh6H8jG9QQC0JeEjbcpIP0SZR/tM6byq2U1qk7kesqO9Ac4xR5HRoNnV6pt22p/MmjP4yXHZPUdwxYoyg5Rus9HJ4GvY94pwzvm0OSBzem61KZk0LAta2QZwl2AX4ysg5WIBmqN2aWnzvKsCUbmJTQ3BDAHqXcmpfHBTeq/mq0GnAaJAZ+e/pMvH+UQe0WyUHS1PTtFOfbNJ6+I2R9VjIsT0j/mv+ptdFdch8KA2UQVGTYp4tUXm0K4GqEPasHkDMjhRcyRAoBn4RBanTr3nZctSl+FshtQbAcA6LXAGDFl2KNTBphwlHz/zTnCfrAtexw5ULBaW623paGb7V1PLXr7uNnnCjAPWSenXLhB+/nYdQLaWJYy5yDwXgMV0Dmj255pDjN1ygxidPxWymIDo7JsbX91p7BZAIUxu1tRchGFeYSO4qIwAJGOuRThF1eu6Mc/zbp9i9RPM6K//xr8Tu3nU+UMvqXQpYJB+I6L+A8n/J554wgnm0VMwo7R1j1L5OGUf/rX6d/S+e3T+y5WAXgQM9empPX9IJvg33zzpSojW2QZcqnao/gfAviEXrX1iXR9WYDHz7TUBVyrwVa7tYsAop4orxac++5kuW6xSv/IB/f73v2vdhJkfn1HcqwCjRNNvl1saadp2yIzMOwF0gE/6e2RGXQSAFnUxgPhkZ817jbFhbitIej2/R0aMAbgbgdEJwCbYMhv1DpyCGa0gnpazmtOA0SsqwnNR1abQYSZhmhmNzyj3j64YcVXul99zTL4f2xh5mGfJmhnPSdnmEBJmxUW2keVgj4gs3PKcDWgqn16yIe5RSzA69VvLrfQr9xz149j+jYB2nidB27EM5bzxfbrH/9HR9MvOyQFrCqK/HAecrwxC8DMSkESIg8ZTti++WjYfdZAEwSv/5U//79XP//znV09//zurowomAlxRj/4tmYYBVuzG3pUzdMAAi7mS31fSfF58h88cxxrooUw6inmnorQd+NSBDJzDIt2rWr60MwwQSpgBw8eCY8+eVwoNPUvqIRO9DsPIQJhN7ACkLEh3NpS+Vo3zfjaDQlth8U4o3QYJ9uO3immFc4ga5x4OQtICp4avmd4GvinRdkgMMdeEibQ7QTO3l2ziEIMoqWgf0oCCVoa3dtR9xjFtOyM/nzJxVd5DwGex2JXnlGel7d5RSYDlMyySBYB0VzGjl20aZ5wLRBazgBIpB/BOYg14tOAoELqb8oe6yA698xllBBANcNua/KztCB5A6gVkEC9zToKcNE4/xLQ1LJQJZDZoCujOYs19Yo6OmT79lHezOA0mDTK8yShgm4XF31RAmlg7g4beea4BtJldc6nHXui1YOfUHmYHQV9mW8rnkvfa/VZgB4blEkAzwzQKuIABjjFgNrtQ5t2wkaPw8DVpNrXXfbdiaX28/uFGEdYyfVvnlxk4PkgT27ZEvF0Zi0eJYudY1mOt7VrHGcP07ch8BoAAAIhen2VSgRqCtkbzkEFUwHL39ZicnnZYXkiRYpbE35nzs7H2vQVw4/CftTWCaKLFvfnTeuWVeREGzwbwAEgr+jomQNR9SfUl5TUOM3qr5AVgFHB6a5e/TFaIKF7Om4PGKkVVXqM/a74L83ODIvY406ia5543PXfnCOOBTR/8KDjWm23ksMo4kg0l4+Ux7g1o/GyzltKWkBX0Z9rFPKhzDaurnC2+ewtmK/OagC1entPIF5hJ/x+/PSpHkcOXFFuA0w4+CQnawHLqk3ZhiPvJCB4mppS1wJh1l6Tbk3osa3oejZnpsq5oMJPUU+lzgxcHYpbPKPfbJNn1rBLb/87v/I5rz2OdgpEEjFIBEEvZNZEIfH7m6R/UfGjGeqt88JHd9t/UfR88cb8qKT3TcQEXVq8J2MJaQjSkWErN8woMdVEY6YT33zvjufrJxz8hnXzS1yIg6Y233pzmss3VH15RNaVHrc8oJMBY01bauGfvLlX0U7Cr57OIIJWkJMk9ucDRz4DQgFFn/mVT4EpbKoohNzP7nPdm26VyWUfL6PFO7Zb1Fb0cWZNxWcqHGViVrFgbv16b1uVtyaSPjWU035yTVT7VDqBWG01CGbBqzL2xLIIjRF6sZ5kbAZOe/72bnECxZX7PNd0/+EUXnNbpiL+yYcTX23pY8oM0bSS5B9dAHG0jm0Lrr9wnZN0SSC7Bchsx2mowEx9pY9wE8kzz93NRmeU95jW/7n41BTCNi2j8e2xcbpSBGx+MAUn0tUFS786jAFG67nwpbybxX37pL1b/5J/+49VffelLq088IX/R05X66KQi6QFB7GhYLIAoJgEMZpnJZzqaduAil441U6eJ5SocEvJOW6FBDDMK2EOI0U6OgVHETOFIQyXep5PYCcXnFbBI+TLAK+c6VYXYSoAY4Mp51c4oNZXuQZLmBG+RHcA7WPXJgw8c931M6XdAVoG6cgIPkGY3zH1hQ10BpBnSuwTUeV3vWuA8F78lxZXUcAn0BvowPV4YOj7CnuvyvPQfKVuqxKicyvVOFH8qQvGcqfW8VcKM35Pk15ABoSrFE8XoBdduETi+21QXYKE+sACQYrFZUm2EHd0i4bubpP/6fZc+b9ZnTO28uG4C1wCpuU9MddntW/CIYaGfA0ajQAIMb0zhNIM3rhcFmZRDo6AYwWUWWQSKx66BKt/hdxwgZQE3pJAZF+i0dtqsF4HSenFeco7qrdrsBl0dNJTz7WvXgol1ASAaBS/HedzbMX8UDgbVLeimNbxowLze1xm0dQVdYLSOncF13WsZRR9fxQIbEYoB9pyee0ZB5Bkyf92/k4/kbPYtTFzm8qWyGX23fP32pU1Huw85V5sZJ2fUy5vZBqpT9DiKSf/YRAZE17kjkGqwA2MZ0A22awWQDTXvmXuewzD8W3f+vWA0cy79EWXnNRMmR3+7XR2whrxdKuSM+TQnevOT4DGf34p5Amq9KUxRkXxfMogUbJX2ySmxAH7pv7Ya4Us4gnjaPhEM9GEzo1DQtoK02X0Ct0EKU8BQ+r3e4wM3jmvN1drgjHPI3w95FX1O5mvM+A1u5vle8zvPPWet6PUxJsCcV/HaX9WvfZ3Bty/uLnaTWFWBhB/KEsIceeGllw1G9+7fY3CHbAYMwsoxr4hlQG5/X8FCMF+AUeQ7lgxS83E89z10x+0GJKdOvbV65pkfSAZDgAgI9pyP+wWYqNZZbdQuygKJvvuU8oU+JxO9fVCV6eWk8oMbcAogM1ZIqvuO3ev7ck8n79e8oLqVi6QIVF4R4UOswwFlxrkNS4CZUDHkbIRw2/CGqEB5wOi1q5T1ZVfTgWMAWuRr2t3zPb7rGaPMtSWJtgRZGU/Y2eXcYYdsOaa5GTDKvU2C6dmuyPqImR6SCRJnnNMpVxuZFN0wTojp3mykem6NgG1sawAtYDRY6kbAKJKkN7xbt8tVQ/Nnp5hRp90iXWW7bYx9Etm0nLLLdkyWrpaDG+mBm4HNtHP5+7iecj2/E8AU5RZhlZOXynTZ8PFmLKCqWV7mevuXqQO5RplTeucrMArr9/Wvfm31S//8n63+65/92epR5eLExxGQ+syTTzl573kFLqUqhPN+NphlR5jrMlAOZmERS2iZ2RBdHv9Qt0cgEYXNgsaHBcFpM7juxSDdddedBr2Xu/zcLqVEyM6O+7zxpqIBtRCPyOzA9Wg7k4+KSdz37AcXPEkO3XGwUivpOR2dL/C3c5eur6oTMJ/xjWNSZQBoVyLZnWhYi5k0HSxiJguR//efeLCZyEqEv1f5wwC2ob9h5lxhSWDaYFxKgPs9dPwBP1cAckVTzj6y+JTw/B/IuZ3n3LtXpUD1PLSBnThgNEnuuS68mc0EHb3LMxh8NgMJu+QdNmAUwdaKGEFLxCW+c+SVJd/oTvXNVrFADmrqnWR8TQGjNudN0cpVxjSLOoosO9CxHvsICsck4QFNmTfZyRoQDT6j4/mjSZnzZoa1wAnn2nSrds4AuFjNEVTlnpNyX+zCYZCrff0DKUXou0Q9N8MchixrjneDp6kCTN13AhztoD75FDaAzdwzA4qAq8U6nzcscn4flX09Q52RdkTARcCMTJK/a3O9H5E7NVsYMEplnVH+TP3UJ4SJWsqoqZkNRiP8w+Lm+ICRYIYRGDl4SWCUUqgOkmFzpb9Zv2yGY9Vxu9X+WFPC3lq2TT7rzX6GOev3zBOeO5upzJeKmteGz3Oesoi4eYidchR9pXZiHvMa7zmx+syTLiebMVmC0fT3qMCmvrMPsC3b05gGjKaNUYCdPGOaY/QFfZVKLlNKLI2Hs3R0wCrmX/opPrQ3KqZ5I+HjJEB97w6YGtnTerZK4ZV5uIlykg2CMwcyz/IM9XTLqOkwUEly36xP++RmPsfHbprf4COvg840ETJgWDfLP/+/gFGKECCXX1Ri+9/6rd+ydc1VxTQ3KC8d3/577rnXf7/wzHMOFCLPNLrpmHxB0Z/f/Ma3nDWGLC2AyHNKAQgYvV1ED/L4utjPAp8N8to6wCbWZn+5f0EKPfbQw86XTSQ9rluAUZjXF6Wb9h/Yq3G+ujp+/31K7XS7SZerBLjpxRzgeBKuk36QlIS3H75TOrHM8xcuKsE+pJPkLz6jAaMAVNI8AUbZIrKHdDu72MHIjLpfx8hHHZ85MMrJaeyGjXd+pwhEXtPczCZH6+N6p27LXPqItE7qu6vSt7goMA/KsrgewBS5n3tv9O62Rs412EtbRvlaz9kBXYMcz5o3SHab5YsrRpR8tNsFSul7wGjcZ0a89qPA6EbryY5bAyCNjlvql6y98Xk3WhojxpzGJ6mdlsLqBqXQCz4dkAtE2HG8g4rUCe6c+GC0gMdM72tKeJJj9BlFzf+z/+Wfrv7bn//56s4jh1fXROfTad/521pE+A4l+hzBB6NnxpLcX7p+TGg4DruyUeclg0kKU2rAKadpAJZLYOo6+BAh4FjgLDDSXbg2evso7hBjyHEJWnrl1dcNDo/LJEJ0eYQzYBR/S/trtnkepo7VYxO90hdxfaLleQ6ihp2E3kE1pZjYsQb8uS68nguncKd+0u9U0jj2QDmQX5APKL8DRh3FiCKAAW1mAT9LB2vpeUi/8Q8+82NmWfmO89k9cy8Y5uq7MitECe/evdcLmWNK+BVQziaDHSnnRenYx4vPnqSktylzMj6f7iMEiXf6pUh3qKoSCn6PNgfspnfr2lslYCs1k3iBNvOzmSG6FmVm034ztJl3IxilH7nWBLDaNF7Asfp5nq/1N98FjFpgtFIZrzEqfs7heXjeLMAIPF+/mdAA2TCj4wLMtX2tthjMAnIShdXWZgJstkLwTGC1hMF8XgFiAsisxHtnHBA2mRPHwKXeCHncez0HZNwIEqpdS3AZEJB+jeCaz18wpR3YYZKjhdkoaza3r7BlRr/GtiQ7QH7L803v2hyNv41gNGNX86T6LoybQTRzWlGxWBMImskmwyBUx7OO0xan1Oo2joIcMJq54f5KRZ32IS1Av66wsv7LN1Sg80eA0biXZN6PAMuyt2tvT30w5Q2cGfRxLq71FWuHedZs/Tg/M9fDzFQ5hfkVltjmcb1Ix4RrQ5JwE5hkX/nuHxjSWBRGpUggWJS5+1/XqbEpRt0bXsBp/rmCUta8XLd0n6y9EYjku9yzWr4OSDM2/qmZ0UTFz3N1Nk36u95k/Kjk9mMfT3/fhBlNn8OM8tyYrZHXMKO/+Zu/adKDZ2edIAuTM/uuuwCY51yN6eABAUHFV2AJ/NQnP+nzn1I50U/qb7K0AFbRv9/61jfl07ndeumS/B09j6U3a46XpQPCALIDMEqJZoKmSGLPOZAer79x0qAYMLpPrC1uLseOH3UUv0mXzrJBW/bJ6oje2SQL2DmBN4Jvb1elpg91vw/eV/YYETxsugGjH9vXt6LpIZiuXyv3oY8GM73lbQI0W34lqcWazGjAlvXu4W1dMI6NN583AaOAYs9HttPZUOHW5oI0+Iyeb3eh9bVNm0f5Ns51y4dBhte6mS09+X3EXhMbik5dHJvjvRbbnr5HAWRbNP6A0T3y+cVEj74bz91IDi/bNcpZ7pNN2VLXbgRGs/bS10ssuVE/+LpfUNL7ZSeMQifCIBdM54wCgobHd4pKOh4ALe6AQjNq+GYhXASGqA7xzqm3V//w5z63+prqkp9XBPd+gUAW298pmv6xxx5zEFOSu/OOb6Inj3ZYmVw2Byjogjbl/td9r0pDxP3PyweU+7NL43h2kGkXqTKefu5ZX5ddBO271AE9fAcoO3nyTTti47wNGEXxVNL3AgMorAT0AEYBnRcunrMDN8zidT0vr5i7EcpmbiVEWdRnZQ6BieUaXNPAGqZG9yFK8t5j9/mePAft5nvnA1Q/c1zawX19nDITUKP4k48+7j554cXnfJ/92rmmUAD9DIh3fzjoS6ZzgVEYSYRI9ffHblMEIH5htA0/O/om4J4Eu2ZJ9A9FhM+n2aeJCisQgH8oghxheKvaDRgloAmGFEAJSGdiA963AFA6KAVmYAqM0HWi+CNc6PPMxSyC+jyDx5rPXflEzxofZ89TCcOAzfH8MHcBHknHYwHC4m8lmbQgE0iIuW9YRKOgDBjNos57LXiYylb6YWzbxzSgcGl+wg1iNHvWWqsADq5twD3sukfhyPepWDYKiHH9Lzep428bCZX8Ppp1i92awfR43qZOsj/KlVF4AXBG4RbAkeNH5cR1kzx/EoRDBbGca1DJ92KVCdggV2d8vgCoeWZbOjoPZ4RzKoNlfsBYZOzd1wMYHfsqgCvAlPk0glEHpi2Y0cpd2MwoAU3NfhiEokYZ38n9oBN3pSwolGfP1cytGxR2m+kX5FKdN5j567yal+XH3C4B+jukgPvHYL1JB3KSwjJ38Q2uwDFTYFfLz016Rp/b7gXTM3ZA4sS8N2B2JP3kisBF55zBkYXjnHfbh5ygmXvLdRBzaX6f10xvYgfQUucGnFc/j307rYHIQJqZ+T/4VMdMb5/pNtNTGwf98PyLL7kcqKvXkeZOt0sgDSQBLyx1JLF3ekCtE/TF537mZwxSITIo64osh0zZKoD31FPfN5gjKBYw6rUlOekAs14D1KZ3Rhf5RN4vAoZ7kW8aHYgchujgb3QWQJmgqEcfe1ikQp23Q9HytAsiBCIIvUt+Ucp075H1bY+CmF7XNa5e+Wh1XBl0iMnYCIziPcNG/6qyfbh/OzAUUiTjW/J7dqPImI7AaykvM3enOdxlX6cx67GMWwVgND7OrDvAKOb5ayLHyupRebgnMqDlf9owzosl4PN6ahCZ+y/n0bRJX6y7sb2jTNyr7DxYNcOMAkYr2Hfdh3kE58t7LmX+8lmyRrNGxn4fn3H5vON1l7/5Wv/hC/9+qsC0FFburGFnyucogZgt8x2MmgFgFt0ARkt5U0oO/6IrqxdffNHK4DHl4Pz6V7/i0pr75VC9XYvue3/3ndUxLQJ+Z1EBjhyRrAUL6MFKaDOQ2uVo6RZS5cepiOtWxgEP585dmCr52LFbzBuL5fjx444sxOePxRrfJcxkBl0dffvSS684vxuADpAXpmB8B7SdOfNu5etUnk76gZ0kjWXBm0V0lSdNXPUBQO6SgrUAuO+qCkUi/rNAAubYaXLvyiV32gKPvHH0NSXT/LzqC76H4fEOSMIG8/6xe4+apSaXHO1LShmEBDtcQPzk56sbE8BFu7in/UbVBzwDx7galPxk3O9ikXg5fZQzCpSwwGeU59slAcT3ZAPIpsTKWkoE1nOzjtumBQwI3S22FGYU14a4L+BXWvOoGFXAZtwuzBB0hP08mQtsjWb0gFG+n0DGZFar60Z4BIwmojvAIsyzFb8EQUBwFmY2AnbOH5ibZeTuUggkWGcEiGGhvE469UZ8pcL0BZRk3gVoYj8ez4/wnZOir+fpzPqNQIks/PsEUoTf8n2p1KeRigEZAAAgAElEQVTfmyGJfJgq3LRQTPvJR+v53g3Js0zAUetnZAOXYLTCruYXbhPpI76NeT7PF7DOZhAWDsYzacnClmaMU043G0Qrnw5M8lrUXGQTlmsHjPq+ib7tpmV+8izMZysIV7US8+Vk7kTVE5VLvlFlhMD9xYnZK1l+Kl9NwLcZ0PgwTu4TQ1L+9EqeJ0o8c9JjwPPHhao3LxyHew3vGY9shgJGI6viupD5BNjxd81YIpd8DS9x21HW5iuMndvTKbOiJGG8OD6KNJY2rCUjwMScO917mAdZX2vzul1axvkyjd0G51Y/tc9iM6J57mxuF4TbzZbJ5DM6prSYWHzM1PpQFsUKBn7uhRdXv/u7v2tTMHoFMEpbKcICQERnOFG9LEgOfGVTpb9/4sd/3EAU3YmFsQqkFJuM2xa148mVDTmAbsXSZmuYABb33a/UfwQvfSw5T65pzkcn4OKGDKQkNvK5XO+qFOxjjz9iyyTH7lZlwRAa+CzefschZwe4onW8X6woPo1vvf2O3VMOKqDpylXplGZGHTDZzOhHH1baLfQ5gDMpuEafUTqb+y5lV8ZoBKWZ8+Oa8HFjAB+f+4AlGPX61a9XRGbhM/qhfHe9zpv0yLydMjTot2nD2kBybGfm5/WWH6M+SLunjRj90utnfDb+DrOa82OmB4Qa72huTGvI87nIl6zr9Msow0aZvrxfjpvlwpy6b9nHG43Lcu2t9QnR9DddQd0BedBxcCMUo0hYHCyKpLyYFGSDSKIb/WDagZFA9w5NzMOq0vC1r/x3Tajrq8P6/L4W14vPPb968P4HDAgBNSwqM28SWtyLwB0LZ5Jywww2c5RIWDvBd5RrKjTx2YnVdU1AIDtDGKG//da3zDwy0cg3CpPpVFG6/nm5DfAM7DYxNeBTmXRGUWg8T5g5ru3ylZqoKJuDByt/KEwxKaDIFAAYIwCLnS7PAiB+Rj4/9iVrphLhE9PSeZlKDuw/6FQcpJ3inAO3HzJDS5UKADI7Yvqec2g74A6hA8ADyL4uFprnv6DUH4BfUoEgzJxZgApOSr3B39uUeoN+Niuq94sCoExm+oTnuKyddJndSrlwPwfQwPICJjqiNswoEpDnYtzs40bVEAFQhMlORfITtLRH7XBQE4FIHQCxjWo0au/WTpWBD1PMDAaj2uGPwDPRtUswinIfQUyUaRTs6CuajU2UGucFjGbuB9RmoU7gqX2ZRmZ0XE8Bs5MQtGKYze0l0GbTtjlNa4/1RMx2+m9BkkVvYNbM5w2LvNPhsBkaBU7AXJ51TL5d10hgUvt4d1vnXe26uXa5252ESzMWuV/Gh4pF870rYCZypWRGtYL5Mprux+czqGqTVczCuS9g1Iqy7xMANgnbvq4Bk8Coq3e1qd9C2gq2TMUG7p3qaRLCQ2DSCLKmZ+gApo3AaJ6b9YaPKBuTRNMX9SX3Ha2NTZIPAaNkvbC8E0jJ3B1Nz3N50h63ziu6UQBT2lhzuubZUviHWV4/VoPSSnsch6QjS+YUt0vr2HkrO/UTpILbDzhHGXb/ZE6SpzEZHaL48rwhF7IGA6pqfYQJXi/jG9+2UdniPrSREvTzL34L4zmCA6/RgRlNO8e1O363drP+EHAz/YZ5Gicn3KXUB4Aqzz+l/qLtTysC/vd+7/d8eJEl5QZH4BJtQ4ZDjgBC8fEnpdIhmet3S15DJnAs+gVfUfQXDKb1l94hKVCbTh0o/VdM6BXL6X2yEJ568y2D0R8XsCV9EToBSx/nc44td5KvrD303/0PHHMkPS/u70BYXZN2PiCf04tU95OZ/i4RJNsEpk8L7AJG96u9EPuAURsrWPeqwIQu/PgjbcQkW7HQuW8TaJaiHl1kYglGxw3XZD1h3kWwcK2BZcRMvwZac1wzpvgkmxQh33inHqNPfii8wHlYNCL7PZ8mt6oa6cj/sV2ZAxyfoh7jJjwyM+e4vS3vRnnr6+ga0V/WmxpbUl0CQtHvsKSxBI+kxRKMpk3L69caWQ+GnNfjbH2rpsz+txt9HtfFUgf6+P/z//qC7nVz/6LlII6oOb/RGUxYB7y0dDMQaZ9B5+vs1AOAEcqFPayk6tvFjH31b76sTtujyOrtNt+fVsAQ0YAsKK5pf0uzCF3JSWDUbG0zD+RC5BXl4dydctoFxALOAk45hh3b3Ufuspnha1/7hifCMbGwRPuxALhuBvaCAqoMvvAz1bMQ8BPGNC4BLM4kE+Y8nh+wXT6fcibWhPghVZ4IAFK/AEa3SblU2qctBodPPvkDH4fJrvpxzouKkLnr7nsNOl/vKEbA6DPPPKN8m1sNqmEe6CcDX7IY6P6unSszC2D0bZlE6L933n7Xju2w0gg3non7vn/2g/ajrLKc9CPnv6++QuC5FKnODzN6We2zsmgfxWv48RJw5NyXakOb6a148bHRRsO/I8xZvHojiAkf0l3qJ0DnTvxJNS9oE+AdbMb3Br06PhHjFgq6fsBwKfda8OO/Yj7ruHnSz1HePrbzazKfJ5a9FxTn891o3kjQSAQE/eT7p532U61qNuMaWYLRkTldAiXPY/WUwelUQaqFQXyYct9mbKed/CAw6vz2MRrAVPpiNF2tRyPPwUmjUFr/e13gjEB6TRgtmNGw0aRmGoX06LZQ1ypZZObSZrDyQQ4wnQShn7fWa67He5jRgNEJhHLNBpeTkgLQSH7kGtwXJc36DPBzpHi/vPntHJr5jiwRa2xzg61synNcXCl4RuQDYBTZtV0WiR86Y4Kuo3tvlrlzs6wWRB8zVwCjnu8Co5lzWQ+lpAK0euwGZvQGxdWNqXkXd5D18Uxk/dhvVkhD1HEUVJV7dS2sWc90/k/AKPKEPIz2LQ+JwJqcDtcfqa3dvtdzv3YgX6/JbFQmf9HebOFzuK7kCpzeqOxmBr3kRsmGGvuRXV8P1JjWeYPRPDv3yBxZa8Diw8RuLcE84+2mVylJQJWvJzDKOU/+4KnV7//+73uuACrwGTXoVIAKuhFfTmrMs9nke/oZfUD+S+YH+g89ynpCL5w/XxZGQJT1l8YJvYR7mjcPug5Wwz1iM9HDgNGf/MmftMWP9YCehOSAjaUPIC/KorByLtNLFytFIOvBJa2lG3kdPX6/AdMHckc7ICaU/JcEC3+oyb5b1lDkHPYJ5ILnk8Coy+QKjFL+dWLiO8YhWTFS5jYBktwr6zB4Zo1ZbKA0Yh3L/h7Xaa303GDz5dHpcthk07giX9FrqbzUboPomcwnEzS9Gfa5Tdoswdwo98ecvplTY7vzXQpDjLLb8xzXAbIooEslN9jM8topIolNCGA08zw6MszouE42wnVLHTCuqRGQ5rhRFyzX4EYg9wbwmmj6PPT4ngtyUhZl7Yrmkpv8HR9KK+8W1mHOkBUII1JKOMBGzCGpIh5/+BHT3aeVcmK7OvH90+8qOe8rqwPyXQTUseBS/cd+mvK9rApLtdNm8RmAencp3xL9BsDDN4Z3s4c6jnNJifH66yd9/Ccee1wA8En5vryjwKkjdu4+JXYwSdV5ZjOciuxwqorehaK06VAWMM8BuOS4zUphAdt4rxzKWfQfnD1jRjHm5o9IrK0+I9k930Pz045DApWYPr7zve87ajET5kNFJ9Jm2AYWPpGQe1VO7dQ77/qYg6oURfvvVPUquylIlvLs76n/aA+BU7y2aUHTj1TSwMzCsYDaU2+9UxWdmLACo8mhSgqLVLniPhlT2kZ7MI8RrUmAFP3As7g/Oi8qYBQgSd7WpNXBPEMgVIEA8jnKtCkFCxjFTERUPcwIYJTxRMC4YhO+t1JO/O1n1MtpnHQ/FpyT+revK4EnWfS12GZf0fp+PRo5ggDUGF+gceFknuc3+iLKn9/MBuuZshiT13ZiTgfduFRWpdRLUS6V5QSqupwpQMTrifyfgLE2bwbcxnE/duglC3ADSGzg4M5sQVnrusycPFcA4/hd1n5AYcpJ1vousDjW5eb4yAe71XjsemOKsm0hPwOaLuOq78v/sGQNLz4jaD0WU9m7UjrZMNSxs9kpm4uRVXVfNBiNCT8KgmwMvm8rIb6vSPEqXxxQCQhNu9K3niu6u4/rcnvp3wAurmuQ25sVGE+nOlObqpKY2Ay5tlxTChyS3gNGiKYnhRvVlygPyiv9n/nId3X/uDjU5ij+lJl7c3nQmnez0unUaWGemi1K+2O6nxVnl7Hs+e150c+eOZ2+c7salFORCkBfBQScB67nX29oB2byBuXkDW2t36lfdT0DyYkQDVOfFGJzQAjHrW+8ZqDJ9ZIjMWsnytr3al/jZZvqvBl8zwF+c6qvtQb3h5opw6vBKOvJuke+kQY1zYx+5WtfNTN6+PAdltcuoS0S4pFHHnXlJOIq8OVETvOOpRF9ck5uX8lXDYDcojkGWUEEuDO2iHzwZqs3eLepKl7mOfm9t8tSBcFxRQntITPItsLcI8UgrGiq+sEU0m/4jR48dGCqiHhJlaBYrxekO232V7v2ivx4+bXXV4elI2FG2dhcvCz3ArG8W7cprkLdSWVFqimSY5QMONeuSmfggtebBphRj+Wwuc46zJgsAc/4/QgAM09tQQFHaDyJWahhbwtuF60AlIYZJf/qZTG8zrmtjWS5KlQBlsg852xuoiC6hOtmHt0AyoY5OsoVzuFzCLL4pruN6FNvKK1MPJ5YDJErW7RJoD27tYGBdIIhDck0gtG0aezDeY3NczXtXYLVbOY2ApnjNM8ajDxal0GLjeQy6X2EdBZxGLB0wqhE0yExkVtpa7LkoW3O7pRMiAyE/gfaaZ3UxHzskUcUpPS+mLs3XdqM9CrUpT+s3RMACAAVMGoF075gMdNP+et0/aQ5KmVaAgcwyuKLef6MFikLGBMEYPKDD86pytO9q323H7BTNso/CWat6CQkvKPXvW0m0aTzDlLtpG3bpChsPhaA4vMu0ePueJn+nGi2zc0fdxQ6i5f+YTJz3SOHj/j8N9465etHSQJGPQYaJ/xzHn74YV+X5MGXBMjvvPOu1YvyCcKfc7MEB0nJYXyTF5HUKPZ1A+ThSyTwjADh5XydXb4Q4FpJiwtckcIi6Z/on2QJAHSW4i9gQIUn3hF8tIt7u9/1fCa2nIujE6kDDskzCNsFq6Sfw4zCElOr/jaN616VquOzgQzsEOYG+8vBDJUyTolAFl18luqZmkFtZb8s91kVi9ardZil6pQcWRzjvOe5ImACHJcgK0zXEoyOTN+4KCeltghwWgopfAj90nFmYzu6JL5Nk8DolEmTU6R+CBBbCg4Lnv79RoEd95cCpWNAWIRe/Kfr3K4E1IzlbbfWuOU1A9piM7N5jWCGkRsFXJjkuN2wfnMs71nbgNFxrAKSAc653ijMb2BFkCHtT87x3shauZU1IE+Q36YUQgElHZBTfVRzzv2t9TOC0anvG6+QZWKcOwSMJLiyApgEPKV8nboL8Il1g3mv/KPekABOe0NEH3P9SfE1GK2+n5nRsX8ZmnE+zH8XeFtG82Ycl1HBk5vLAEY5FuYqhMDcdzCezfQ1WEY+wY7SX2aYdR36EUvOqNiyiYhFK6l9PIe9YbDHgJVw9UXA6mwF2QiUjOt4fc2NRRTm9GhxL5jW2zDHMw7VpjCxN3q7RT+WPF93b7GvuvqAKcg8oICIN3j6kvnx51/6r6s/+ZM/EYFwyHoA0gQS4nEloScmgEh5fEMBmpAhj4rcwZIFGKU/Y9U6ePB266cUNwGMcn02BbY6iryAdEH+HpbFECCKDimrH4SDLFaSuVjx0JPRC7i3AMp27KzKf9EnlIu1m1ynN9whJneP9OFptWuPg2vkDqbVdu2aylZidduk0qUChFdgHF1hUNHf0mtsdNmo2Y/Um/ju52HTlzGN7M77KHfHscr3kZMpMsDIVQWq2Wd0iqInCT9udBo/mFHrb4HSj0W6OLuPLBxF1vT5iwCmcf6M63L6vuVI5vfYdp5vklkNQJfPxvplrNCLzjwjC27AqIPO9J0D1AaLWvok/bfRvfPdRmBzxIDL9iyvtREIH/XF2t8jGJ0EUT940Gy+D3vC5yBeaGIDGgasfQPz++jriY8XN37lpRdMdR+TSeH9995VEvm3FeGutA8aTPxFjygXGQDkkhaIwZ/akrKTXI8dVAQV10vgFDQ1v1+jPJ2+N2B0cnclfxUou1f+KixmJ34HbJ29YFMHgI7FzgB6wKQMq91xXbjFjCJtcTu0OlJ+M4wPoHnPnjLjw0zg45k8pJinrVAleMyI6H9cB38ezB7xcYJ5pF1UsKItYWA/8cknysFcjt7UIa60Gi+tDh08XME5El60jbratB8hwTvpJxBIVMYAjMbdYauSE4eZcT5FvVhIJNVnvGEeOZYJzhibbSXgQv3Cc59XjWSE2S7tcFkAZz9QihCqGlpDyD+0ha53dYRHTBWHihWBiYIZdTCThN4BmYlI8UQ/cX8Cobj+dgloP1+bYbeoXW6rvk91kSqPOSv7UlblWxkFN5rrzdRJCXD9/J5jM59jomUMRtCRDRZ95Z0oGy/mSDOYEUZOYK3759/IzHjhbQBGA7J8Tgs1B7cgqDq1ySxUw+5Q5pCkzHMADceMu+YCZ7MSXAptFA0MddpI/0xska7Li7H3PGmze0AYIN/gA98u32cGPePnXHsEUQVGaoywdCyPCVjxRZu5s1/hwAjM58xlMHPNsS1h4gI+w3Dy2cCnlVvKaSbwhkfiGCwaI1gCi43PF0Y0fbus0JP1FTM75yZ1G4wYCb83S0G7jC1znuAQrZtt25WPEaNlM6NZswE407ya8lzOeQjdb+2mscBQ6Y6h/9cDwG4WQEBuyFFxeGggGnrcl0onwJTxc1vbrIlFaRpH4gmcq3E2aU6sem8cYgbNeprAaO47lPOtYxoUhIFd5BF2DuShU/g7fbk2zr2Ob9jUuLUWI9XNUwWgdWZ0uQHIpmtqH13ijUJZS6Z8mXLHoA/+XCkP//qv/1o+nUflUvY1VzkifmGTgBv64PHHn1i98MILNr+zPvcrSt1zS78HbKH37pYFDfmfWARSEnEcKbfQGzuUC5s+OC9S4Zhyl54VaMSfn99IuO8+1TxFp53S/c+1+xZma7jx7QKjZMrZr5iKVA0s9yYx77iCSb5TbekiAbaa55jpYUKvXFHZSnwat2jT5bSE8jPVc+3Ze3uldpI+ghBK9az4jKaoRNbbuAEd5VsP04ZvmZvlklI5nafAuD4DS6FlfpvpIVkAo/jW4heNHqt+nlO3WY4PadLGOTDKpDWA17pibOg4PydLTuTVQv6wKUNXo7crMHmn271XhB5YAR0xBhneCARn/XAzkFjtvZH5H/Hhzc7N2uY9zzKus+gTryXyjG6E2NM5OZhjRgbSYAOfUJoJCOrdQVKNBNUDHuwj2aa6b3/j6/ZD3Ktd13nt0mDaLsNUKkUF4AyfTiuJZjJwfrYybJ9R+iUmOtqEkKZdACiAJwuDzmcxATrY3SH8T8uM7VQt7MZRapIEZk3FjDjJu47lvpjOHDXe7AnCkPQUMIB13ev+nbye3gHqmvxGiTXM6iQZJooRkGRmVZPYOUsbhOzoQCFcBzC3EMXOffGfdZlS59e8bara9PgTn/DfmPGYeETW4yt0h5hVK6ZO0nzx0vkCT72IED78vkNgkvbRBvod826qT9nHtJW9fdg4RtdnHGhLABdjScoPnvXc+eorTPL4pJxSlD+v5AkliT3XnOYNz22fOPpcE1oNQNhtF5gBjO6gJCj5RmGa9e464PCW5C5VP2yzYNP1tWkIICRlSJSWlVP7jQaMclzMovbJarBU5lj5qwqk53wD4A56o90s7PiLhpX1QlEfeBz72JhNk9d2et7BDL+Rokv2h6yvEbhamLVwgklxu9tMn4UfJsg+hggmKuT1Rm8UCGEoPW+GVwRxBHeldCmAFCYT4GdAqMlk1typX9ajQwP6iXqNS4PdUTo6NGOVPqBv02fxwy4ZMgdMpZ9rThYsYhNb55YrwQjGCswW05Y5N/aBj+VKAxMaMDQxDtQ+p9+1dXLUfG92uZ8Bq9bjKDyD5ibwuTDPx5c9TGvaBahM25lXNv1hplf5RqLpA0ZvwxKgNYT50oyjUhxxjZyTocy1WCf1Wk+KDRitvliHl43Rps0SZ47KcQlG05+pVHMD6NQtEmSSTVXaaFa82R3yoXp9tvk+/f8x32+g6CA5anxH/08Kasw5Rj0/vPlM4vYZjKYNH4Mq+uW11mB0OU8y9/IMqWCWfl5bRPTZNMBxuemsAAv0n+vNfrW9cWswyjrCJYtxZq1uUewE53zxi19UjffvK1fnPpXzfNbuWsyZb3zjmw4s2qPiLOgPgmlYu4Ak1uqdsizimsWcwXoFM0pfA1odRKx7eZ3jloP7i/oTS+T3v/vd1ac/8YQtl1gpYFJxD/Oa1bPepfsDNqlAyGuf9BaltS9duSgdu8skC3o0LCG+zhBJ6JxtsnxdFQIlzoE8mAzJO++eUTDuHWJW5TcqXXqeFIc6/84j99ptAWb0KqWeO6UZFgSPXzaPTRaN83Hc1C7Ha1w3mfMmS0ip5cIl8xnGLo0zYEi9EdRnzPTXVZYb4sfFMsw2rmdTudGisHDP6NtMa24Ao/luCbALr9zoN8+l6GPGk9KfkDQuJ6zXfrGiBJ2xNrPWloCxPteD/ygwWWug5TGysuUp77EQjtcYr8X3eZ6A0fG7tfsmz+jNBm9U5OmsUUnTGW5UC4/RvGFmoSc/YJTXV7/8/xRzSMogRYvjg3hFwOcH8p3k+Afk8GwfUYFQ2EGCjGweFi1eAUky4TZwDEDguihMaGnKpXHcRb0DTu2nqc/XBCKLWa1USAQkVSeXzyuTkfvYeZrdvK5pB3wtKhYU5xVbWfVotwKmtPgvaKfJcXfffcSuAR8qCTmm9bCmmN150eaAcn5DAABeMcPRx4DyKFv3pwQC4I8JRcJ/K2RXbNky5XpDUGPecT/rvrzHl8c4psEoQiITADO9fR71RUwr/HZJi4x20WeA13N6LvqJdhSTWDPkAkJN34cxJfG/wZtAJ89BxLwVMKZwHVemEJR95+YkOn4AowQw7JGw2k0yfJ3PnLdfqe5pBdwT0yypTfcFnCgrhwtEMaNzCpr4jI5gNBPeZhX1HzvIUnTVd37ONjvHNYNn5v4xG3JMMi0wH6Zd4RB44fXR/TAqZgtRFLFR843CKb/7nBuOq50toJT2wEiWcEEh1rWWuUsz1uOuc9xwBkhZqHR518rwUMAOdpS5Snuy1jiW3+jfEfj98OMZCMxgdmams2kdwag3fShCA5WeH61cZuUfMDoHMtUOv1I9pQ0xk4+gIc8XAWklFV+zZuYy9mFCOcc+6UTYa31QjjbP4z5ul4OR1fV4yfRcgzDnc/VY95ijPHnFXcQbiN4sOTOEApbwEWWTYbcbLEx6x3fOc6U3I5td/nYs5NCBYOTdbGXBfS0LAO3Ud2c99eaINlS/rPss9/K64S0QblYWDaI2YH5Q5tOrmcIyQbO+OptDxlfgM3ORTedlybbauMxKy8q3N1gJsAszHpDN8SVXyk98dieb8wmvKcVOmfb3gdFYaDJ31oObZuCeNUc5hbxqHa/D+ciB9NHI3AJ4+Fx5RguAUQ6TtfgHf/AHjpb/oa4HCEQPYO176aWXnT8UEoPfWadY9gD7kCuPKnodC+Dddx3xbwQxMWffkwXSFsy2VLFu8Pfftr1IhWeV5vCnf+IfrF564Tn77yMD8N20a5fAIS5ttONNFayBqDhy8I7V4TsPieQ5tTpyF0n0Vc9e7dsnkMx4mt1Um7Zos7VT5Uevf6RNq3xSyYMJwHtZxWSO3nf/avsOESQuCHNNKZ/e1rWOtl+9ssNI51OJrORi9/OweU3fjrJtOZGXci9zwrKPtSEwCkYZx83riBHB/UzrzrpBm9RLSn8FGK2UcKVzkqc5G9YlGB3bswRpvk/P86zP6IJ89oYYmdxrIt9Hxgd/kUbLoFn6gfYCRmFGw4pmhaY/Jn00WM7SvmU7x/k9tst4g0I/eo3tHs9fXmupczl7ui95RpcXG4V5FFoFF9RCHxmzJG2Nb9S4Fj3gPWjk2USY/q0cs9mxEV1/QWkniO67cP7c6mmVAQWgHb/vmDuTSc898T3hAZjYpcTKjEEnh4WJT0QxpgBImY8FplhkgCaDSCWNB3RGCQJGi9lsx3q11D6jLWzJb8b9iBqks2BHYQzPni3/y+2dcgUwyuuAdrAIBc554MHjfpZUsoCJM9BV+3juXA8wyo7YzyMmM0KYfoMhpb8B0yhJdot8j7ke31G+5zokD+Z7zOecv1M7a56LmvP4lZ4Xqzr5s+g47mdhQZCU3RqqdClgNJkIeI6LisaHbUYwGfx17Xnayb3px2LKK3k+ioVjAJrZMQFI2d3yAjiaKWECy2keMzwblOvajBy8ff9qr3Z2aEpyucE6x4dnh9o2gjlMmfa5Q2BqzPAZnSuydE3hBpecN/uUlZkAMJryogGU2bFFoGShjoIrbDx9zHiGrbKTK88XBdqAOYIym7lceyMwmvXn9dVt57gCgAU2MPNW4FTNfVfE6LmUa95MmIzgM8JoEpIwDRNwiXtBTOcdkd9AotZfmfXruYq5XYK/yImxfyM8009Zw5jpc3wEb+22G5wMPqFxIxj7FpA4CljuM+7AMzZhVJBPEYg+r8GiZQwWkY/LMsGGiOvEjzyWmmxOprmSpPoLMMo2wfOomcAkx85mg3tgWpOGXgOjtwKE5QLjbArMpYkZJR3UHDiHnDNgQ8KybjQUsfoEVI9gNH1W3sMj2zhvjtbmRm90pnnSKceWCfIt43tDF3Oz79WBaPHpTSouU+zD6zadTx/DxEVujGzL7GbSzK+T/dfzmpWS/El6nRrrDijrzcD0rFP+3pnhGdf3tAbbXSifx9RP4zwPGL2ty5bOa2/JLTczPzHUs0sLgMep1SiJqXXONT7UPEI+/fEf/7FY0G/Ad3s+ouQfZ20AACAASURBVMsw07+pmAdiHwCjkB98xwvLG+37uc/97Oqv/uqvVg/cf9yfjx07VrXtRSJYhknfch/kK+mXqKKEjnxXMv/REw8JlD7l1E+AcCxQ1vfaHN0tSx4kxVkRG+iFY8rysmv3DlVTfM2g9KIClwikOnb0WI2ug49kTVJg1j6lcARMYqbHh1TodvXSK6+tHn7kcfuIXnW6tY9ValQFZg7eWaSLNhjOciMwW+CwNxkLn1FvNPt1g2zr7yNz1iYeT+gmFmjOpiO6JpYpxshkjIb1svOLylf0QwXxkh3Ci7v06cRmLriGpWy8AZw1GN0IwGVtWe5ljfV641ms13sDiizxJlp4hfkDGAWDhFwZ8wNnbpdMuLk82Ag8c27aVet1Pn8j/TMSIuO5aX/cNy2rxqT346BmYMNCeH55p103z+8kbeX71CCOcM8xMcldFrhh0j/71JNlHhdAJICJikwkvX9DQU0wppQ2uy6AxCLjXqQOMkPaQoxJ6/sJyJipkjJEQeC7UsznNQMsJrJTXegYm9LPla8MTGfARNVcj49RCcnkMyWyzwpDUa0sPgQAjuLvvfNe12wvMzw+qrwY+NPafdIvRCEeuH2fwS+TnOtQUQrW0X61OubQgUN+xrQFQEB7MBMy+Uk8jAAKs1QL9FYJkHJb2KV0WN6xkQJD72+deqOeTztrAqJOKTAMVwBSO3Hf+IDiYJ48p4D2aafS/cBuGCEX38koGkBf7dA+NLMY31DyX3pSssfE91OKIgsaUxtFBXwPgVGDGACpzPP4jQJGqci0S/9golhwzO0y2Zfi3dxjjRI1uKSePVH4/D6Z6Nu/x/OzwH7mKooqi89Ku6MfM9fDWPPbmiO6gWAxeLnWCLJiBqc9WZwWjBLAozKNkEqfbOQzGnC3BKPcH7akNg/FoNs8b8EEWGmXiK5OEsE8CcYWYOvruj5Ve+QTKlA/MYCduzF5N3OelUGDNdbPen/ClM556Ag6G4UOfRGBnOvQPr5nvoMHZ6BUFg7/rsvUprfAZjac5oFbgLsfBlkU2ZQ57XYOZj23S/Jj3J2P4NTzW0xxXaeOg0HK+FupEYhDo7sPcQtyexrsTIxoy8lKqs8YzoF2xWBoM0agBrXBNYeYp8ylLZjaxCCZ8dO4xry/pfMdLu+bPKMohchq1i7sTcY47a9xuDmLMSrzqS+7r+PbPoJRHwOQgNnr501BqPjOpU30a83PdsuIr3C7dQQMZEOS9ZK5PM0hm+kbhHvrWrpgdl/J2HRqntZZGylKvkvmj7g3jcxo+rrWwexO4rY06AgYnY9d98HNWojPaMC1ZQbuSPi84reI2Z753PmE/+Ivv7T6i7/4CzNnWPzQnaRcek96AV10UMwk+bqR1fTRToERxv1nfvKnVPbzW6pRf9R6C19TQCIBgKw5zPm879xBLlvJj7YEXNKx+wUU35HeSHo95qcDOTUvD4llw8JGQCzg9r677vG5H8kiB6AFjNK+h088XPIE07fmL23ae7sS5pNbmvymzGPJspNK4fjwI4/p2RXU61zIt8h0/659pTE50x+40AFGq6/qlfKzmQ9LAJrPo8yZxqA31ZP8woVM9weMurKXN3WFccKM4jNqdzbyecsl4ppSPgJGmfe4pmknOcl7t3OwREQeL9fVCPLGrcuIrSLjYmL3wm1Zl+t6jai9fA4YJYCJubJP2AEc4PgX9EiD9jwf7jO88MtdN9Wv+4beDCTPMnB9c3czANvDNz3DhC+5e4P5NZ/RPOx4YgR3zJ5hxLw89YCY0e1H12a3JInONbIr+VAMGYP6+ssvGcycVhT52feVNkIKkGClU29U2U2S9wJGQy9jSsAsgBJHiF9UNBvX5G8cs/ExBFyxcPCtxEfKye51PNdjMTg3WqdogOkMG2ig18mGncydFBuwI7gGaBBpJ8oX0PiZz3zGYPStk285svGamMvK76n8bBp8ADaLHt9PGEl8+crUu8mLGCHnQCAt7gJzm7zTjA9izOxhRN9957TBqBVyCz6b0FVRiuc5cOigJxHMCe3Fl5PnuaL+4blZXNwfHx/6J+4JrBZH9Qso8xz0WXwhr1657n6kf4nYpN/zbAjjMherdOquHa6YdVls6mWBcQf7dLYAmA+qLF23DUoTW21y7kfMdSx6vpbkB3xuEcDeIUHnNE9idGFVXcFL14Bpd185JyOgpHayNlXrM99Z0f2wNg35N03sZkbwxasdXJt5GjTkO64T4J05vtx0Ofq0Fw3vgCg2EWZa1V9rYJTjUrquQXGEnxdqg7Us2ijrWQjWjtcbMa0ZwKeVrZjRWp8FOjx3+29HZeuVNbMOPtZ9fcKM5RpIfStlNgmtnOIbDvuEDCsfUtUBx/e70xJ5/Wv/Vs8xsmszm8oxCQyMcmBuWcHpXqyfbDI41srS6dvMg3TUeYG5Aq4FRLJBIggjAHfsYwDsJLAHJsXBIp30PsI+n3O8H7hVH6wezOsEtACrnf90Gq/Oc0x2Bm+WBvATQFWguUA5lhFqR3vNkEdR65fCEShpZNZ2VbC5BbYf0zMBTR3AhEUo8rk2Ja2eO8tA2hzllXKhyMMR0KW/b6ZkRtkf1qWeQ+1fuJgEjHou9BSgvKPb2cdObg0N5mK2n3xru5gJ4xALRwBp5mSeG3lS/V73KN2kedNgNM9Zx6xvgqbNYD9gPmf+BIg4H7LX2ZLhXAR69fOOZvq69I1g1NfT8XXNOZsEX5JjBABPm9l44jPKcf/hC39ofQNgRO6TVon1/YFIDdzAKN8MEAWQok+2E0wqffJPfuEfO+DpDukHZDfmfVdNkmy1pbF9S8186ndSEWL1I/UiIUmn3jzpAON9Mq0npzPR9Ad1DHoM3fyOdDfudKWzrtt39P0zZ205PPHACYM7P2uz4zsVXEVgDbXp8QHdBBN7+szq6P0qbiPD2TWt0c3agNH+a1pf+/ZLbzMfPM+rv+hVxgq9mTHL3Brn7A2yGCHWr3GT6rki4I9lp4iuHrd2szJj6PuXOxuDhEsJboWOYQEo2/WwNkNTm4aNWeTUOJ/GeWgZ5Husy+hgpshlrzP6gM3wMC/5zNyHpcfSi1wJFtqrPg8zagtob/omHcec1KKtdTqa2ue2jP26BJlzO2Zf6eUay/kjyOY7PnO+13frSOs8fEbXkPriocdFG1OlzbKt3GFGrVwaoef4KJ8AHVIi7FFk3asvvlCL66037X94qzqUnJiviLbnXMBoBjER7LwnsMSJol17dbuPY2LEv82TTX2L4uJ3mNZ3FGADeGOwAioCzBxcpXJyHhB8Udo0R9tRlIA1fES5LrsMJ/PtBPMc41yXbVYBOCI88NPYKabv0uULTjJPkNb3vve91SMPnfAA/L+cvVnwZed13Xcx9Tyi0WiA4ICZgECC81xRJEtxrAfGSSUpp/KUxJXnVFR5S+wkjuyKqvSgh0RSLCkhbafsUpVtDYmTKCRtk6IokiBBAAQxz+hudAM9oufGkPVbe69zvnv63yCVWwX8+9577jnf+c4e1p63SNg40VhMBRBMbmUmv3B+QCB7lKrv8gIz27cAoGcAK0fECrT7r1E9zz6cVN4Oe3WXJmtAmCSzh1E4Z9IFWPt+WazuGyfkjCcZ4LZZv2H/nnrmaSfNk1RvEKrXNq3dLaQkhGhlxflOKsXC4KXDGbTcKi8CBCdiU0ie75lCRSsQKyGPsBSTS8ht03/bBeiY3IG3lPP7XJ5ZD7MUoEEZb0Eo6FUMJc+S8p0AwQDdAjjdm9OCJVX27bmUkgyALcFfnqMAvyijqgQtRcd3ETQjE408kX8bBFh+zQ34cw4zX3+X7gJhSDyJxdjDmMRm2Dqmc02nFjL13szc3mJAwwQu7WUpD22uEV4MAPOaO3wcBZ7347FcAeHP84xnj3DPZK23tMl5I3RHMMyxk3ds8DxEadB3dDwG8DQOq2Dcp9c0FCoVcNSafA917zz7ikSUsZNnON5PRkzWlwHQXW1qkCkvKEK6wWx+6/vq68Pv8Z4ZNGsvE/1hXyMPx+LAyDNo6XoKMuih24VwFDChUFCM9m6o2wVN8ClEcIGT8yErX5r1XI9C7vx770N7juEnvoc3k0oQXslzqce1nts63mPRciv/wYuUXO36/Zz3DM1QVcwrzcPThH5uJh4wn+4FJUsQub6ezuf1In/xR7WimtfVaQgdcYHW0/C8onC13qQ7hTdsqDefjPwa0OHouI2wep6mmzZgx/0adeNGCnnqnjD8tvapd3sCocnZnT1cHrnqLgXOQPRa8GLw3H/t136tnCIChuiLsxo2gqzeLOcIEb+9kt30HWWISYp0AYu/9Iu/sHrooYdW71NXGl4H1BoKfRI9+bacLjEoLxOVVHrXHuXA7+gBJ8fUc/uYgC+tnDgvc9g5fsduTSeUDoc3cR4RdSPkTx4lETFoEtB7+x13Tc4N9phc0D033uQhDnSN2Lpt5+oSulOOjx0aRUplPSBVPiEj9hOnTmsy002KqAWo1cDfK8LJzb9E3iLDRrC5NCaWQGkyPjMpjucEDGi6L5lSTgF0wtvSYdS4AMbNz33d0UgL7V6Nlrym9kjmmHS98MjTeCvRJTHwtQ/xblpfdVcLvNKWoVq080WRF9KlPIedDBGii5CeHwbOEoRnv0Y6ndbTfJD9WzpmlrJ+yRNjodO4D+HnJY/FVPDn4zjQLGAUUONiAmr43l6UwTOaSSRZQM6V/C2avd94497V4VdeFeNdXh0XSLxWlu55VdFhZQC2PF9+6MfGQ8gkJs6XqnosQROIw5hvOXG6io1gGuWk6MX6eCCHFQ6w8BuaoVuJiNgMlPUQCQfYm9rKku9gYCwLckp5T9EKQDEPFiBpANSAAIGBBxUAvHfvbjPmgx/7yOrQq6+snlBy+M/d92Gff4+qCa1MxEwWEOSp6oXLn/WkxyfXroKsGk9KTidA95zCBKyN3EkbB3gGJLzOKtXBe9/EBMDjheBgzdxfCncs5HRtF+J0e6eLPdlqc+ec0HSZrgD0esMqv5U59QKEh1496H3eu7ua3r+jZ+j2Wgq9uCK7Z4lzj/akaSgAww0I0wNG8WS7uT0Tqpg0o+dN/ihhI2bWEyABHLuynopy/XWu3FoDfIW29N7hegSI7mczDcM7b648LMldrWpwlF76O/KsoBf22udoyzbMGWXOdbmn8bWu2ObcuwDPgIbwSkBiwGg8owEU02zurp6flPGk3FpIddXmuJaag1x5QzMALE+iiyJasY/gMEI4nineFz2W0AtvG+wS9WjPQu7bMHCw0EchsxTC07n1xZQKYF4soFBGVnlC82I/WEe+X4LRCcQ2CKJnuoW0jB57T51TCBfMLaNqvXWFCZCmf6sejIW96Nb8P3hFsweWZQ36rktOIlfAs6FrRZ4EjMaI8ecysCyPuol2uhBAWy5gUqESYBR65j1hSfqMeka9+GKLPEoAxGBnzhaQ5f0VCK911A2S85r9HBXHTDfr1egBc7OSKGCW5t81snJo37Xol0kOuK/bynMJRuHzWRmShsP5pWrZUlIhOic6+oIq9pG+JsdWmuMHrBJg9/MqIISXJ/m9Y251eHvm204paM/tW91sfiMguqTnvF+TB4MDdamYvY9DN4M14wbZyd6Kf5nbfoNAJs/4svpvQge//uu/bp6hBZ7nw6v5PPLqJg1LwUnADHLAKNE4d6exo+L86mPqvkKYntGgyPtbbzlgD+oEzroAkLUSfTgsT+g2pWbtl67hPNRx0L/0fnlfXaUvJwcyEsDJi8Ji5DrdVdhbCnT5Dh2EZ/SWW2/zcQBq124IXBKi3y3gef0WRRrlAX1HBhl6bI9qR97F0NIeAD7Zyjc1tnqbnFZvq+AJufZu5+QuxxZf2x7T0Kf32p7y984hHQGj6YcCQXjZDkKq6Ou5eH8ApM231LYgXxK1xQhzjvayf2wTx0a0wFd2OwyGC/zqYxsU53eVT0x/7rlfM78fwSi8hjFPZIXWhy4s1z3gGNsl51kV4PaUtN6X6IKN1rcE7JEfAa8jwM/vrwT9c8rOkl9yvvG3yRn1tfGMjkyy0UUi/HLhWA1OjmWDsCCaGJY3ZK9YC/t9NJgXmLl0+dzqlFo7KObl8WVYGfQVsztZyimEAOCDwQA7PHgAFQLaY0fxQmCt6Hsa4QccZ21uACtmevnVQz4eBhofBDla9rY2MI2SI6TMcRAeDI5nFOEGMMxser4HAMO8OGECXvgMi5K59C+r7cZnPvMpAdHH7TF94P77qneb3OesjfSATHji94Avzs9/CB3AKCEWpyjoBRi1p1ZhlsyP5zyXZfmwPlp3WInb2mdsYRUMbZfFG49RFSJVuCZ7fL0I2jlmeoB8t1UeZATJww8/4vf3aTgB1rcnJOncWzSWjvPdqPuoEGx1KADcJGzBekMz9MFEJJ9Xyyt7nrRfeG8QZnhGOS8N7jmv22WJmdLmiesxQcRMNvQ5jIfTnib9x31uFZhNrzgUGEq/wjilrBD6YSrvv75jH0vQ1r1FCcYTzHVHMDortNnrODK1vapdhR2eCqgKGEXQ8d0IRutZzOszLbZndxKeWn/yLyfw43SAAqN5nskpDa/mupPHaFEAkIlpHD+CUZ5hwOgEFNgjBGp7D7hmjM1xb3KteAzDW+PfAH3AaD6vZzCHxTkPnhwLNYALyqZBY2hsCgN3N4zJ09D7PMk2pxuUp9me3a6jSUEY6TEcy8SgUgI9n170uwaOJNztGWmlsgR8aSIfukio8waF2xNNKrpmWgqAc2vl7qH0CMs3GPWMevKjZRxa0UY5xhve90f93AhG4zEZZXrrx/6TMFw8dHOKRfHHOhidDJkpRN8FOO3xQ37U+pouOuQXJc3vPdHLnq5cs8Y5+/niFR32Euva+91GwXL4wDjkIfcVUBoarHufe/3mWazxr9lGsk8euugMzreRLrwasDANDikq4z7PoGL2hI7r9XWIlkxArPoyC535uf/Gb/yGQcXrR466ewrFM7xu1dAT9MIOpUkBOqlwd99l0Suy6o477jBIPaDJR+iQ3QJ2jsBpP9PuMDr5/aq4/8njj3r0J/290ZNvSRfQvxTvKzrvrFo3watMZzKv9XmIgLmTibulCNQpz58w+x5dkxQm8tn5e0IFv+4KI5BKFGCrivP4SyHwDgCT3pPaQVge3rmoSCVDIN7RuNByllZNQkLJ2UNAJK8xX3nk0xw3gtN1Puhn3VYe0Qr+66zm6dCAP8AoepLUIGMJ3bfTx3rM6ygjR3oxbbZF5WeuM4/RONpEFX6a00pKfs76KIa8ZfyQRlLF4Th35GjRnjkao8+gDwqYSq5eSdNLjDbyxxov9i5sRP9LnDgfM+ecLn+3ERhN7qrXRAHT+BDHhebHUS5RjLGUUTbJGbUvYtj4PE2Ai4W3ngIz6A++9LKE7zurk68fUwNdTYZgpr1Q/ZuqdkdBnxM4TaPtTGDK6EeH40UwngFvwmWC0Ky8ABecw7N8DdA0314eVx4S4DIFO6UMKuE74yxzb3hJeXFvthQFRmFerFF+D1CEeACetlwZgYly0z1yPZiYBvgUDn30ow8op+fHtkzv//C9xdRiPoTGhfOVF5s8P8Bo+oGyLtIC8IQ63xRwLA8tXQjOKezBfbMOz7Tv5uNYsOUBFHDVPlCdzj1hybGuVMCzb1631uDcWa0/HlmU4z4lxrNfjzzymO+x5hMf9+QJ00FXN+/WKLdKj2grspUkhQQTEGPmMgUhzsWlP5tCiAwlkFLC4ief1iNB5d0hVWOr1kKfUkAp+8H6Ge9q4NZgNIojOaI8E/Zwu/JYY71X4/YCowgx9hJHWtI54lWPUBiNrVKepRC5blI7wqQRLCOjhWfsoelUD44PaDRI7VykgNEAyzlsuhhn2J78CUQ2mB6BIOdweGsAo2P+j5XrECaMMAv48z32eM5RUU7eU3sG2tMKDw9gdDx+qYSzR2O4mGOyt0nzKc9LzYFP4RKeUXsc+nqAUe918kAbrIxCs+RO58x2s35Are9/colGKHefvO6bSmqK+dBgtHKYuLbH2kI/3Tx+Aswd9sLVGpkxP0vIdO4uYCBHyJ08UUUO4qXjc3tG6chBd5D2jOJFpbiDPqNUxcKPhOn9zDtsSNSgaK9BZYP0KY+yw3ehk1FJ1nOKK688SKPHaQSjOWpSpJ32EfoyBu0OAu7dehUwmuunSTiea14UqHEfMSYmGsrzTVjeaxyGE/TzyPHhU9KeRn3FOjl31r+k0bLhdH0VdJovBsCwPHZ8P9IU11vyzxXHNtaf6LBpMmAU8IkBi1MBR0j153x39Zu/+ZvODX30R49YBxw5ij75qCJd553jCRglN9SjqaEnnQPwh44gkgV4pK0Tza98TINIaDF53PvUR/TZZ550pf09d91dxbTiBX6PrESXXRRYQgaSluVx0c2H3DdbxnUvyNEAHfH9TulMQDQFM5zv2An1uJZOPXAzYFRTgqT/8Iyi7zeRGqBCXjrmEJmjLA1P3nWS+deoMAgaZCJVvebcT8vb/jwFQyO9jzS/EUDNM/RvqqS+dFu36Ru92QGjFFp76E1HY3H2jJ7RJRgdwVoMujKyZjBqPSN+9fcDGA1f5p6CL2oXaj8sjzBI+aWeKWA0nlGisxQwlaOgPawtr/jtzwJGl3Q80v0SZK7rwjlU8LOA0fmpal1LMDpZwu398AY0oy49MwZSeBPI4bOAXA9b8t5tifR7hD3NcQ+pav6GTdc4TH9O1WlH1MLptlvIzVQ+Bp5WqtQkqJ0s3cVEPDSH6PWiqAMQlnOjzLZt3eE1YAHykLAIUXSAKV6Vc1EtM9xIV2tN/iuWdvUh7VymVhSsmescUpif6/OAsUAPHamwPy2CvNldLc5nmawEyCI8fuDAfjUufsS/xwo1UwvEcZ6jR5i+VPltEahubi9PEUTEPVAIdexYzZUnF43fAZYrkf20AaZbwGgdb54+6XsHyLnaXuCMe6S1E+AUYM158wztjcFzKiHjAi+dZ5vuFyWDsPuX//pbFRYSUXPem5Riwf1lhu8tSpB3mkF7tqoHJgCww4A9yQolSV4PCuUyI0UFmgGNCD28ozuZ8NRN7/GOkje6WQoYgBrBadDYyjgKPV7RpAPslAGwWb8vsM0zLksTUOphCFpXlJNBo74b+4gGgAUIxbByn70Ge6MFOTJaPF48zyjlAC+OCxj1b1qp5/sJVDTYnpQWe+D0gYCPEg9h9SjQhEfDe4CX8HDAUu4t9xGwzbUQtqMS59/2sOuEua8IdCvvlgsTyBjAbD4LyB+vk/VO58ea7967HDeC0bHoiSpgX7/7C1ZOJ56v+jz3iPc9wr1ooI3Ubr3E+/L8dn6tQECMBQttC26q4vEIdzSHz7rtFd85DNyTymZ/YrVUmvZDtBolYqNHAKPC9lW8GCOK7ghlvFSYjZxRF75RqMaEMnLcaf3UOeEBo5HF5WScWzuNYfo8z0nZmjgSvlwHo6OS3wiMTkp1AUaLGpsmA/i9om51tgxftqeZ3Hg7M3q8c7pxTMp8MCLGU+CBmwBcX3d+9ro9nIrtQbsan2a9xQdJsZh11nhP+fcIZrPGPF+OCRjdSPH6CW0ARidvHQU+CkdbZhA0NyiS7pAD57d/+3cMRv/8239WIFAv5P1boj9AIlXe3//+9wUGq3gRZ0TGXxNNu1HDS/g9hbCmfeaq67ysszypagOo2oaXX3reYPQTH/u4v7vYx5yQlxM9AI1Ct5s0NpTzMKHJ6U7k/KtYF4e5u92It9BR21XzgUeVvuBc57D0PDmNe/fsV9cIahLUAN8GhyhPdL9t1147tACjxaoBhTUzPmH6mU6LvtrJPhXK5ZmMzybGziRTYQNHRzJdscCovaJ83m36xvZ7SRu8rG5A7F/6fQJG/ZuWfxsBtFxrTY6y9sZTlj9pU9s5o5Fdhp1trNk47gjCCEbtaBAYJUSfdDO86nhGyRctOhsK5ga+WQeQ69iNw8bvl/u35JOrgVE/pzbOx98s92riy4TpR0bNv1lEBH4AXBQMxxjcEAI1sp9f84YmhKScR3k88YweUdX8O+9eWp0WyKKK+ofqpfbRn3vAbSEANxTV4CF0fgbVfw1mMz2J/pdYXLyoaE8Td967VVODyADafI4yAFgARqOsOT+zeR3q7+bxrD0hRJj/2Wef93ssTt6fUE4N4I7wio/tsGwU2z33UKhUEy4ApQ899D17VZNjs1dNfwHFzzz9nO9h/82VF8rv+YsHkn9jXcLUgFHnYnY6Qc28Wik/57gBK94VPMGHDr7i5wEYhfjPKeHdqQv6zOFW8nu0JvaOv1ijfL9DABTQyf3z2qGwDtf+i+895PPv03/s1xtHj/h5bHYeytsK0++qsEVPjHIoHDpgX9pLgqXv0LyUq1MtNIv+rLy0NPh3lf5OtXWiAlAMRJP7bfJSkT+KTCAXFOCbkDzg2R6mBocRkqyZdeEZBYza8JEHNs2l04PwevcjrD3gbwTEKBhG5uHZ5rgR3I18MgqbCLhY6jF2co4opYBRPxuDqSjROfRvYdDrzX1MPMl3bfj5s1ZG07oGj+rAkv4nvxv51+vvpvMT6Ghgkb6Qawq/weikTOusa+c2wHWBWRdS6dtRjnAw7+MdjNWf1Ajj9f6t97RbLU0FVh2FGKuWA04tdzoHK6ko+Z1p3nnhlU5yvTwvvBKZsHbk1ekt+TyeC59btD6NC22lFprJ/trI63PZo99eF+hwNKCokidigPHgZveAUe+bDCo6TcgzSu4g39dznocL+JoSA35mBmmlGDM5a86b5ev2pLRHsk42hurHSlqObWXd9BIaqvzkzlHOh/0s80zrzB3Gby0bYIzy9r70WlP4hGc4xo7pokFnLkGuuQ0Zr4vCjiFJk30QrfhZ62N7hnRkumPwfgK5C2cJeKBoe/Y05RkOt7fOa8P95pix+Gn83aTAu0BxCWT9nu8UjnbkqD2jtBKk/+fv/u7vGXT+8AcPHSuYWAAAIABJREFU+X7QPzSzv+/D91eXGIG3H/3oRwajOG5IDQOQoAts8Oi20EXoE0L5qabH4YFxTmQKOfz6Edr4XVh9+pOfsow+JQeOWxDS4QH9QOhevHODZDe8+qaq+XltExDFwQG/eDJRR/mI/KEncRrZ6SI9tUujQumLChjdIscReaLiwtU7OBnkLcXg4n4KBCL8QWiS1RiDnTO6BKOVGDjXIWZ/r5BvA/Ac5eZ0HCCwe0OTpurXZHhVjiavS6qkd/cPDFZ7Zosul2NyR3rL9UavewWyZkBMm0P/RusIcEtEj+MmOdQyJQVz5jWt93rt35bO37V+lCzBiNjSvbDHrhKh7+LjGbEt3y/pf6N7Go/Jv+ucc85uzhvd+F7X8doygWkjJJxFZDOXN+DK7BR/9EPPRo/eGIfTJcgBo4dfeVUKQyFbJTBTMf2db31r9XlNfvjOd75jYfJhNd4lgZrzEF6ORRAld06TlaoApUcP0qfPIKgeapQ/IAbiidUWrwSyOQCbB50wLwTosL3C55wLKxPgdvDg4YnJAYWMLQMsO+fLwq4KLrgOzJmWF9wzHsAf//hRh9sBXAiUfQLbgN9nn3ne56cfaXqhmtmV8M39AAQRBOSKJqxsMNWeFjy25JCSe4pwOqpJGJyXPqOs44j6xdkj1wKUe3YVv86RzgR8RxU7YBRQXy0iCHff4FxbM1+D5C987rPqePCiE9jd8qqtSBRBhD777zCTzoNwcg4OoWABfrzUKMtLen7ktx7QnriaXvtCqB7DZKuElcGofm8wShV9g9DrOoF+i4Q1zycgNc99i4QjOaMFMqv6m1f6jFJtyG9i1CRnM6B0yl3rgpP67TzxJowUIbhk2BgjaYIf4BcAMnlIGmwtPaOAgAIXDQ7aqAhoDYCLwDJvtjAc15KhBmmrshZC5vzDLPgRME6Cs+kl57zCqzp8z28uK4dzKXTiGU0njdBggEmEou9NzzoC1zzegJljfO02wibP2ARGS6hfFvj0+brfZ7z/tGrznjn0h0E2X4ff0SqrDJfKCWUSmBUUStGeiB7WgFe2jXLTSJrbL/bBgAk5NHgC/OxF0/YE6j/Lpp49bvojhI/HlFG3et4Boylgwoijqbv3cwNapMDvXYO8PIO5/ctUcZ5qYeTzBEjXiwxGJTU4OUumNiHMimQ9XJoo6gR6RWJFS3WcvezcewqGlC9ucINHWPx4SSCsaLmU2Dx7fM4l9dSk9nzShmcJOGL8+D4apNt46DD9Rkow9D4WzI58dLV/jzrwZzk+hvkIRkfPKKAMOrgkjycdTXZojvsZgcKvfOWrlrM/UV9uronOQR9+/GOfKDkmvkMeU0BEGtidd97pzwmnQ1t7VERL/QKFeR7GIn7g98ywR48h88/LYfHG0cPWTZ/42Mf8PcCW81AAw4vG9+jFRKBI03K3F12HyXk4Yy7p3Jd0HfgdZ4bT4XrsNPcEF9LNRswgD6scEIwEVSDyLeiL3FPJ5vOKcFanEdGK2+UJoOp8iius0VPoagSjy729QmY1D4/PLjSE3otndAlGzdNtnI2e0fLKVm3JWMB0NcNnDVtBowMYHaMqkZMxzniP3BrfL8HoZloiUghMvrmeO88WnLG56yIyMS+A8L0cKxvR81JHXI3+58+v7FP6XmB0TOX6qU3v2YhRobG4ML89kQhKNrcf+GgF8G+79sVI5CbS2unFZ59jFK0m8ahyTqHlJ2Xtfe7Tn1l94xvfMPj6ufvud49Lh84Bhx0CSO4e7v/KAa1wNsI9D5e/I8hIG6YIWz8ICfhUqOdzmChKEaEKMwLcOJ6qPzOZ1gaTcV33N20QToEN68DiJKz+gdve79m1lae5XfODXzDA28YUC6ogFcZgPw6qX2nCH1GKnOf4G7JidX8ATN9nV/OzhoTpufZLGqd2++23G4xauJw9XX1LJbkhRsBoFCDCn70BvBICShU5+4Cnk7VinTqPDUEkMEt4heewUwKRis1f/iu/6HD+aV0jYNRhz1YyMzGiYBV+lD4iPI91y3UQSqdVEUrS+/USOjvJnd2sySKiiW1aQwFTeUe1ny5uENeRR0r6h4FnV+XS2iThe55feUP0V15RlHIZHRXu4kVOoAGnFhSQFAAaWmHf40kzMGhAEVoPnRjEDDGAAMQINq4NfS2tdHtz2/qO4IvndKymH8Gow7YNYJy+Mhha8Saa14b+jxaePWHLJSDNu+PxCcsHGIb2uEeDb/2Nl5L3qVAO2GKC0GikOjrRQGw8J/92YRzGSPPKBNh1jQgoQtG5Px/bANHifnhPDidrZVBCgeDL1TIszd0HMGqjrcEo4DG5UzEQfH8CaXn+FvYCnyhuWrjU8XMuenK7fX9BZ/Egt4ch4feA0dAOYNR0057NtCAyDdLiCSPJhUzyRHFvzLA3liuvKt97/xqMjnvsazTocoW6gXylGwE8TZ+dS5n9Duhj2aNimf89P1+fr+9zNvhTvd9N9tvBshEYjVw2Heo46xGti+cGH1meqnWc+Ssz59tYyuSjpG9c196q5FxHcYYWJx4dHKejXsj9jcCF38AP0VkBAzn3RvtzNWU8riNrMQ2T19eOmpx/Mnx5/tcJiAlQYnQgL8m5J2r1j//xP6lcfXnkOP6g0tkwpO9WH0/CsIdeO+LcToAkHtIHH3zQ97FL+gV9sE0heEfO2nMKGAW03n3nXd53iqLeVgQJMLpD+Yb3qg2hAapHY6vDieQ+ETLSTMJvvkfxBeug0IwwPYD0kvIpL0oOwCd7VaRsACMw6gijwOxp5Yfu0pjQyxC25NX+W98np49kGnTNmFvR+Bl12ymvt3hc6wkYjWd0jhCVkbMRGI3MKP6dK+JjTK49l8YrbqnUxUvTlKIpClCtlDBOLyoie4nISned4ck6najTnEYgugY+BzlhvRLi6r/RSTGeQiuzwdWt1haeUdO2thMwis4hilJ9zTeV80uYo3inx5v375dgNGu9Gl1vBEaX4HKdT9bvMDJ31KFL0D7xW8aB5oNY8cmx4nNuMgwURZ7wOcIXYcnmFTicmZuFECJgU250SyON+VTO6IWLZ1YH1Evs+eee0fuXDUa//vWv++HiWcQ6o/8ZYJJczqpC19Qmqth6qgOgcAkWuMmtTC/RX+ewADLzEJhmMqyTBOtSlFVVHwUM+IQJ+Y+1Y7HG8weoJEfVrZUalHNPnIe18ZvbxGinTldeDXk8586c9u+3SukiHGhqDDh77bWjBrip3k0fOIAh19mtXBr2OsCR67E/JCpzX08+/dTqzjvudpzCzCchj/DCYuX+yceNZy9r9SQmXTtVlaW0L3u/sVh5pQsBYBSAfYY8Vt3brbcesJDDw81z2afxp4BfLOdKByCdDtBLmF4AktnEDuEIhKohP3tG+JzwDo3sufYu3cvO7Qrd6N+bdX8A4520qKACntGiek91vavfu89jPJzxdGdfQAl4XvkNGM0WNt4n/TVNdwFQ6Hv0psTyNFN1/lAA1vg3QjBgNWB0FHxp7TR5P/Qjng/7YTrawDNav2++6ZYl6QJwRZheSjvCwNeX8hqVJ+H9rM9pG6ZDCv2GdkmD927i+0FIjsJlDp+357ajEOH3MUzPerKvCZXGIA2w5ncpSLTRJ/pJxwiuCxiMAPT5GshdkFLme8BonlcmnJWSr3QUjGILXOd+lnctx+evlZO+KnDZ4eN0GdDvLTc8cKAqniNPLFiHgknzFYp3EPQxzifw2RNc4vFmPndezr0jfO8WT/KaOqxffUiZMW3d3XPXGRMaxTU+byi86CGTodZb24Q2sw+Z7Q6ph37X9eMMRsfrJLw45pj63G18BYxOoC8gtUHB6NExH/UHeEb5zcRnQ4/XWnPRLUapn9sQBhwdJRMPdoRh5BHOk2sEoObeYpyNezAq6BFkbqSwc76rKdhla6dR1pi2FKZHZtCmJ57RZ9W95I//+I8NHm8V8HzssccmHbRboI6CTNI6cBZQRc9xhOQd+dL9A1bp64zTgL7dtBzE2MJDirMHvvBn2ttz0rN4Vz/6wANTAW0Z/wVqmK8FndJPmo4Il6X/KkKA4U+aV/X75v4Bx/fce98UyYNeqZKHdmjS/45omQmCt33odt24nEI6D2AUzyljUM+IxwHjW1R8CxglujaG6Wv/13NGk7aWZxzgOXpHQwsjHQTsVXukAqSAUV8jho/ui24vyKD0GCVVB5mYMZjJGc25l3S0BKaZRT/R/OAlzW/He4CvRl0CzVSkRzqF5yQ62C6HDvKDz3hmHpZDZb0xWYHDjcDyUrdNMqIXkrUHwI4e2tGAW7/3Wf6sy5WZB5efT88lYfosOJsUZcNNpIHzuLGxWJmGk9AYx47j89wgV8CFz3epcAcr7lWB0UsXKIzZt/qX3/iavWKfePBjq29+85u+zoH9N7tfGeDKCddir7RlggjIReEhEB4EbPAbe/b0AsQlLBevDJ/bEm83dpTkdb3uVJtxbzAT7xnnCXBwVaHAaKrzUZqA0SjY8tBdX03odW08j9zX8RNvWOG6R5sY1hajKhcBoxcYOWEhW8VdTBRLM33OCwAk52bXTk2t0L2RS8v12WOmLjlPU+c7+sbr9rS+dbGez8VL573eW7R/BtG6dpQ633tvdH7AIefifjlvCpxQigEMgNZXlJ7AWi7o+bF/9E5l/WeVplDKQYVfEmI3yoPrMJM8HH7WnYjPswH4vnroYCssgXp9hgeUnqqsabu8mbu3CYzqWeAV3Sr6wDOKd5eIDVb9zq4SRA3Z+9SWXp59lP71jCIl3YjQqM6PUIOGp/GgDUYnkNCgamn5jZ7e0YoM87n3aaHdfo4dXmzjJNX0sc6hfYdnuy8sf9eVWvL3KtUEei/mzDjDzhlsgUJf1/BqwGjuyfyXAp2+P84JvQSYxUAZlTXHpJ/oUlAslTqGRqzd2t+5ejxyIEZfhEwEf9aZnr42fPR8y1Bp0NELyP6x0/yeBt1O24CGuydwvJfF091cv73caTUWwR7v8CTou5o+4Xk8qBbYCzAaz1Z4hhzbgH0bQkQBBu+HfTttOCZMbyMEpSJFQhpL6CeFS+4vCo1I8THD+x0ZYh4D2mDUhlcXCOb5RE6/S9TDtFFgdAaldeQSLI2e0fFc83Ofc8nG75dgdARp5pmhabfps09TNNIepj6h6bZBZY0jHMDiAozGQ5oC2XcbxE7gs+k8zzXjXrP27PUSSIauUwCUNSzp/70+H4/dSNn7GgMozxqncwJ6FKanjoEdoXc0OaN/8d3vum0TLfUwdnAyoEsBl/vV7YTzUE1P/2r4ghQoekLDX3R3QX+QQ0+EiwIrwOoZRSE5x8c++qD5h1S4W1Rge0q66rh0yac/+UnrDc6NowaP2vs/+AG4z7oQgwnvLB5RAClT9hCDuyiixaep3x3UIJvbP3Sno3rJzT8rpxGDVG5QCzOq50+o8JYw/Y7tu1dnCf8zcUr3TtrBKQFe0hTILbVHT5sHSK1XZO46GE2ayMQPGCwNjtf4sj8fgZ3ptM8LGEW2jcVLnHOzdJDT8Gh4T4Sq0wO5d9NU5+wv6Ws0aNboZEFgV3LbuvFMLYf5RRe0TBz4imIlJlchR71+HYchwv7zcOIZHXnVOznohvDRKCfy2RpfDqB5vNf8e77GOhhd7sPV3vtaIxhdMleUSEKh2RCOY2MMSjpMHwKIBRvQhCA1I8ljRxHPU088qQkPh1d3yDr61jf/1Wq/AM49Ch18S7mjAKY9YjKAyhNPPj6FYGGeTepN5rQACW2uba+eq/cUBhBoghFhVqq7WRfhQ37HseUtq4dD2IE1QXgpaOB6/Pf000/L+7etEr8FhD1etKuZk2fDNBQ2FADsKQe6PlYmQI2ZwYxbY048rY9OqXUVIXss2etELBy/R2C1cnNqzVhYBm5SyKyPKnsICoHCnsYLSxU9OUC8p4iLc1Dhr1iH7+OyksgB8bd/4IOrw4cP26PAM9iGtdyFP87Roo2GjqcFB5+fklfUQGAqDrrOIPWlVw7WtUhqxwOq/fn85z8vgfW6PalnTiufV3uJ91Mb4nAF68VSizfgrPJDKbyiIX2mLwG+CdntZuqH1rZTTfG3KXd4h4QSqQybJKBv0LnwjCJIafvF3lPIEGuwcknLI8hzM+DzFJASVBQyEZ53gZr+mgG7T2cA0Wj1rQmttooNBHRfYdw0icfzkM/C2GtWOBWyCQE1nzjlo3NRPVWH/WoPHmH6WksrZedAl0c3x4x8GaHr6nH9BIE9glGMHHvsOiyMYhmVIGAuYMqKp0HgGC5aCqjxfhByEVz1ea3OgBGjzwZaPZvxOmNbreRpuhCx9yugBTDhfsLiF6c9dFgQjzx8sqmHQ6QvKL93wVpvEqH2pFz4njrsGzAa5TUZ2z3eEy+RWxS1snEKCuC+vauetY0GYgJTGyM23lr+cXnvc3tXAJ3OK+/53gFdfE40CWPD+0SoFgOM3FCBEcDo267hKDCKsnSEQDzg/YRS2kPkCdqAvXoCnUtZ6x6F/iSb/ft4UOf7CH2NdLikOd77+/bc+36hv6bjyXsyVO+GzkOzS2CcdY7KEg4OqM6e+rjO0UPWLIFfgGUdt+4JSiQv95PfQrf8G6/XuL7lcVcDGeOac/3leTYCo+PaDXzkAaxxyQ5yCVhsX31XRb14PamjQJ9m8Av8csftlRsKeAOsAiR5BkxEQs8AXPn37QKS6K/dao4PGD2vSBk6jXA+4PV1dYXB6woYfe3Q4dWnPv4Jy3pSBnihaz+s3tjOD5Ws3rlr++qZZ55ZXZJ+w1uIp3WL5DoFsKY9EQNgFd11m66dfHFaOKFrAKObdewbKsgFgO7ZvW91TvJii/QkNE6YHr22R83x37bB383w2ZiSJv7/NIkpXTKmYry5KGekh1FWr6XbtGx3mhPEgNwndablUZ7ldoE9O9UElB0l6ib0yRkFjI5AeOKTkYH636Yl827LCnin6W+ku8jr8K2BveSBnQqtL97R/W8VPWyVFxm5EZm0X6mCeEYj39jHmeaHZv4dQYD2Zp0yp0+N95Fzr9EuT70NzfVbrec1yp+NgPlGfOUJTEtmGoUAFxy9SQnbTQKvH2o8GZvIo+iwNcdwIxA04YLdavHw2COPrk4cO+Jw9kPf/+7qTlUMEloGjOJipvkuzPfkUz+p/pCtEDIHOzNW49EiZxNi8UxWquXFLLwocEo7qIAwPscTg7I7K8asEOZlg2CuQ3N6mAFmBtgZzKkKEKYOICfnEw8ggIz1QlscizUCox97/Y3VocOvehzbSeVInlfTYMAI06e4H6oGAXdpNeWiHnqB6jMY+PSpM/Z4AgidE5cCCymtNLVlfxEoXH/zJjE4nmQpU9Z0xwc/5HAMFZLc51byh7r7QEAp3zNalPdn5dU1Uek5VXsI5W7qeDyjzvXUf9Vy6sLqy1/+stILDhl8A/rxjJ6SxXiu8wbL+1y5T5lJzzWcpO15xdXs+gbtGeGdnboOYJSWTrv07x3yClxHrz0BSxrhA0bJG61w5pzjZ1CqdfLMbVigVOwNLYHkvFR9bxEmZuQzPKo2nvq/MGAAk2l+yBXK2M6AtBRGAFhGARdlXB5ZJnJUzmVSRAygOmfU6+m59TNgCHBopbgqsIrwHRXeqOjq3/U7RTmnsFKds3K4J8U/CDvzo/dkzkOKURmlvbxmZMMkYBqIzcJuPUd2vHbkBsdCi/xN/ihrYF8yxzrKC0UHf9npgLFGazCMSClfKtsp0OMaCRe+lQKmFvCA1BgHXjsFSf2dhfzgWbDMajB6Tc/TBgzHkxyAbVAlpec9khLIXhn0L7wMIxh1TniDUYYYcH3y42pf5AklP7rThzDi8IyR4zmCURc4EY7jvwUYheedO9cV9QFxy2cYpVbKsAuGdD+jEpqVw0a+miG/dCiIYl/ZF347Kaz26I8Kaql4lmBhpLEh5rD23MhVzP3n3Etwy+fklo7Kc/SEjUo5xt/VwGhoZiOlOe7vSFvjfmaNyzD9zPdobBwkSm2j7kB8TMgZZ8gjGh/9Z3/2Z66jeL90AXI9e0zTe8DGkaPHnQ6GvqFzCo6KDGahduGOD33Q4BB9inPi9SNViIujBfn9miJWtysCeEJg9qiA6SfV2gk9hAOBF8Dw/vvvV9P6U9Yz12vCGd7Uy5L7RDkvK/K2TYNG0C8u9tNzRw/tUc4oxydKclZ9UbfLCbNT4JMK/ePqO0qj+61bdmgOo8C3wDL3flLODWTuphukiyW/332ngGFHmS0Pa6/baB/A6FI2jvSU/Q6OCE6Z5Fl3f/E5GoxOoEuyfrt0twfvqIuODeppaEj3p5UnOjSS30U+LMGa6XWQRUWvM8VPNCM5Gb2PvEQHA0Ytc9PiTCfazdCALl6KnrpR9SKJpBZ/rPNz9mrZjWB5D0v+Da+Nny91w6iXRj2wEV8s+crP4ytf/T2D0Wxcfhhl4w3jIfXfMQ/LSln/EWZwaJUE9cFSjiUCmNmnlkaA0R8+9AN51Y7bYjv40ov2hPI4nnjiJzVZQiAF6w5GIsxgRUSOhAp1yiJMgUGteY/6qaG8bqBFBC/yWpzzVR7R9L2kCp97o5cm358Rs1kZ6t+ALwAiRAdDAxqPHn2jPLBSHpUfW3sAAHIua7fboLk2wBBGB0SizM6eU9Wi7gvv5LHj6rNGeEUhdu7nTbXa8O+1PoTKuTOaDS/P4NtCFYT73zz5pomp5gL3rG0YpXNT7T3R8yKkQlPj8+cuG+yTEsA6b5O3lHA9zOP90bk4nr3lxTlJXqf9QylbeVW1B4AYniehQ/bp8GEBTgrIFH7nNxzj/mW6F35n8Kz9OSmL+wxjXPEQ4f2TsgJgmGYcOqjQgj1yhNpFJ4BRAOceCaltW+QVFUPRbxSjhKpoeo3iITXAS2sc/U0HA9bJfhuISpD52g7RB7BWeL48dEWXAaOh7xGUmmyaZy30GzCOoHP6XfuhoHc+M80DetpFmBymKI8AvxQwLZU3HsASmAWUBdWn9AL/dlpYQESROdXl9qwMfUX9eYM1ntHSazUJ2fYuZd0bCoa24Efh433qDyLcMT4MchuU8fWY08T+hIfjbUwkgt+d11AKn0ug0jmkogP4gHB5eSKr+O4dKTznmhoMzgWTXCvn9XFdYJDWRynIiDDN88kaKeu17MvkH/72OW1UmzeqWMBAWkpgBKM2GwYDBxRtkNq5u+Rilwe00i3IAa2CpJ4M1n8Zd2twOoBRni+t27y35JP63GVU+VkC0PjTFfVFR7NnsN6X3Jr6snahED7XPDevq583dFjHL0st8uBn5eljuoAxdDIpof6cAtMRfI5h66Lj+VocF3AYSpvAW3J7B+Oq6DueqXnsoe8L1tA+RV8t6XgEo+v3vzEYv/L365+MvJVvrFevKFkZfucUFwAX/0k26vlDNw+rIOkrX/mKC0dve98tdgagx5wDqjA2svu1I8dUjKpqeAFAnB5EGtEZrrj/+MdX79MY0EceeUQFS3f49ydbp/7CL/yC9dXzzz/rNornpCdO6v0nFaaH74jUuEBJG0hrqTelWwCXRPjw1iKrTfN6bshbnE/oEIwm9AX5i3YedMQgNRd7bpTjRLxNMRMz6incEmPYS3pROga9SLoKkb5rpA+Rg3ROeLfpcabjK8Font8IgCZ53JGN0HRoMfIRfsxgCmRbImKhyy3Sh9zXeelpt3Sc+L89ilRjN7+EVqMT4sgbKSUFgfkMMLqUw/wuBnHkJ3zkNU+efzl09Lw9FrxTENl3wCh0kCjVBN4XHth0rUj3lyXPjzphdFTEsB1pfNSpnsY16IKJf0eyn2RNP8u8/+o/+P0JjOaHnBwmjrdiFL6xNC0IGqTiCZs8Ri3Yoow5D8QP6Nwll/L3/uK7ChmcWu2Wx5HQAZ5MxNuzzz5jEIiXjOtivQHe4lFxHXNbL24+2wDgWjEN/97ahTt4Vvg+LZIIi1nZueelGL49VYS9k89K+BxwxybyIFGIhNF5z6iyEv61myEOFAwg9oyIFMLhPRYpOUiXNJECMPrGG0ddiMV9kDPqyUs9dpCwBNX2KE8mEzFZw6BWzbCnnqZ674o9PEsC/KyN+4A5OJamxqdPnfMekRLAuhn/iUB6R9XHWNR7tafpP8ez4J4Bq1jS7DNCvzzIFRbeonNgiR1RARPfp8DAeUOdIkFu7HMK2WxWisIbusZ55S2RU2QwIG42jTTIct9FebSsZKxsJIMwXPT3xt0FRnfpPA7ZD2AUeiK3lNSO8kiVh4s1sI9J0wBkOqdOx5JQ77YinhJV4NUeqAajYZqAyHhQvG4cTK1cC0ykG/EcrjfoWIDR0WI037SSZ63x/jkUznQdgJnojs/tLWY/FmAUYVyG4Txz24Kiw6uT4MJCtveQgpc6d4GmBVgY+HGpUMPvOWe+n4HJLCwmId4HjeAloDefJSSewj/nWrXBy7+hx2kkq1qXWVb0RBy+c0FTe1EJB/JbquO9j+lD2QyZ807gssPoWP4cz7niobUcaGEeY/td8vUQ8nheodsOw0VZuUVZg9FKG6jnmucb49s5n3g8p2dR9IMxa894K625IKmPb7qIZ9Qt1jpnFCWZmeU2Vnzu8pD6xb2inv4SYBTPaP2+wNv4rIs/1j01S+9OCrGivJKrlnMFmCf3GnCdvfRvBqzn3ywwL1evNZXZE9oCeNur1Xw1K/BEAtbBKD6o8PuS7uv8HYm4CujOvmykTMfzhf///4DRmp6jyJ7AmNPH5EUHdBKm/63f+i2nfuGTx1GCHOM93UQOHLh1dVCt/XB6oLeQd0QE0AfoAto83XLz/tWLav108037rCuIbBGu/8IXvuB9+dGPfrj64Ps/sDqu/tG062O6U8Ao+gBgSMgXXerJfwK+eFh3pNuIC/lUr0BHBPUrZWwt9J9uJPBxkWjt8xYio3sUmhe/k+W8betOgU7xhZxIfHYZ96hzaAXukOPykFIfQs5oPYs5Z9TGRtON08QWMi7PIvSwPib2AAAgAElEQVQzvs+zC9jzkBCcD3EqtBETOc9VkVkXu88o1zU/Z2jCYLyNPDDjk3JahF8CRiddBE80Dea4EYz6XtE74iN7S6e0BDpxkEte6T38FufWTTIcnK7oPHpzy8QHI8CMh3fs/jLx9AAWg+Oyl0vjLsBz1q1Xto3L81nyTd5PMogwfRgqSfqxKFOkFKUSizyCfJMIzmF7qk26eTYJ/VEM/I7vscy2yQICjD78gx8KgMr7JzB66NWXHYqlgvb5559bfeQjH3FS9cMPPzwpkQijc2cFeHRuvHEoBc5b/UYrRyrXgoj4zdk3a6Y8zO68SxGbuwLEzS3CN5FRZKTPbfXooQMwXT2o2blVKJWRcmIohyRmkG7PCeMt9fD4DV5VwomoPMLljALF4wNIpccqL/dT0/EwGRMwECJnyOdRFT8EtHVTtZRiHRVCrfY6tLABNBMah+kRHIDca2gNQrumUyftUb2gf1sxahUvvfSSwzwpWuG6gHxeD6h6EssbAPeWK4dL8G+X5Z1qfz9/WbwhwHiSf/7nf371B3/wB+pFpw4H+s1JDTQIbQCGTKCA0OSnSQECRG/QZ3g97V0Sf1KstHPHptUeecy3af92KXwD2KDXKMxCH1qOc6sSCUHnjup6Nj6Uy+PWMNrPKv4A4HUvR37UTJim96mmD9MEoIRR0n8WZVnrL+EXZoRO/ZvuOwfY4bsU6yT8k1nJCdtPCrE9RQiT0ZMG35fQ6PCiwGhdtzzV8YxOBRyMRvT3qfSu8NJkvbbHNow+CuKsZfnZEoyOwmMEmmXUlRaYwO8AJmKo5tqOZHQlfwROclSTxw2cSj4p59++o9JomJHN+UgDtjEmhef91n5Z5mgfwvv2REj+2KjqCW6cK/17A94MiohUY3wAxvCCAkLFZ/w1nfekp7en2fQz+OSZ5t5HIM/5kXtFhxmoUB4Puh1wr9d1iyfCmebHViCA0KpeniMLhOnJka9Z9ZJZphlGhXLuoXuC9p6c2oDR2vf1Arex6bWLgeBFg851JTgDt5/iGeww/ahY1pRKp7pkzwGla96UTiOZwCT3MCjrMUy/RqftQX13miRVV509PwtUS+TA38+e4vrFeo7olUHSK+9sVOLjtyNQHQFF9CnHom+u9nImLLmiAC2sMReCXlr9v1/72uqrX/2qQSC1ANDx3r37LP8wvm+++ZbVq0qjQrcAEAmTc4y9m8pt5HcPPvARDVx5yJOY0G38lhzTL37+s6ZHip+IVp469obBKPqA4wKErpEM3ScPLOvZp6ge/IeT480Tx12oe/LYcUcorJMu6vybq0CWHEQ+Sy6/5R3txXR/NL+/eEl8q/vevUuT/Uhr0uc0/CccjycUMHqdclH565qExhUbgVEbok3Ho+ExyrP8e6QlyzF4Hl1C4RgRvfbmxTMaeX9ZssidbnoCk50kjrhVylGq6Uc6m8DVwgNoemximI4JPw2FqZZTbRzD+xVxLr5kT5B7m6X/iGIm1Yf7wYONAcHeJ8w/eZYHPuM8AfNxGo00ugZa26Pqve5o27jX0TvzPW8MRtdkxIIhpt/+7u/99rs5YcAo77lwPBoQ8vgwAzYNBvuh2irCi9fvIwj4HA8dEx9uPXCzPKPfWR1Vvsqtt9y8OvzqQc8jx1N3SJ996UtfMgChbxoAC4RfxQwCTKoqK3BUYSo2u5rQywuotcajSS4ZTHVa4W4AnS1PMSqFNL6v8jFN/RhhaPIro3QBdNzXa/IMlvLpOdJaJ+upkHgVRvFvquk5L1aJwZIsRqZVHJBFysSMgFGAanntpFjtKSqF6P5lInbujf8Ao7xYg0WnhDfWL17UbQJtVcRVHQbworAXFA/BLBBh+oBiyZHqcOcdd0yeIX6DdYywukOfv/ji81MOXxTGTrUO4biE6SmoiOeXNQFmqdwkZP9//Iv/c7VJBgbzh3n29hzRpsThBKoTa89RgBfkCd6kdW+XZU9xEh5kPcXVXt3Xnt3KIaIPLQ33pby242WVYCIfCVxZ4dG5qpB1eKQdALfHsgJGi0mq7yq/4T7IwQqgpIVxgOA6ICzPaK179qggmGzQdAqKAViD9oSBl4xrgdGAM3xF3qA/p4tBg1zeB9CFV1KRXIBjzhn1c26hMAfKy5PAPo/CAaU2GQYLRTx51BCKg1fsqtqy12zPcsuEFERlTwFJ2YPytK+n9cDH8a6ZVjsExfnI33Zah35nQ1OhQOd9y9PuyVDaZFqpYGRcFN1z7xgBHIdRYOu/waP3oIuVYizH+8Gact1xlrWfh5P1SrZgSGKVleDtlk8N7mN48F32IjTE+2k4wwBGLVMajF5LbpnD+QVEQxtMUDFY1Wdu8SO8+BY0LOWeCUyWvVzDeaNzays6Wsw5o6y5DHNnck5GQ3U7qWcg2u7WYKjF0MlIP/Us14uElorKIxShIf4DTemcAI68plAnHuWOXJUs0++6/69BQhenTMDVntK0LqtCq0QQ4pHGwF2np6I3nL0cHyUcz+hGYHRaCx755oX34oEluFgCj6VxN4LrdGOYeLz3we8NjOWMsS6Qg6Kjd3/4R3+0+pM/+RPLc/ieAj36dEInWyXPAKbk/ROROn5c1fAe53zN6pd/6a/YGwpYxBmC/iGyxHfwCnrkS1/4nG+VED6On7OKAJ46eWL1qU99Wh7U4wY5bwrQQo+75YllP+kditjCAfKiIpjkkqK74Uta/NmTKrnuSITS4bi+jXTdoXnAMhr63ayooUAcBUwuVFIRMba1ogaMOYVuiETiRT0vbym8k5zRZZg+ez4awDECRjA6GuABU/m+8rsrNxUCMj+0LUaE1c4XuuIoegsYR5bBb04TCm0O40AD2CJbJwdB82LR/7qnNPlh4cvILnLZR7AN/rEzrNModirNkcIwaIYCSHCB2zpJt4dnfJ+JdHSObfYjzpSxNVb4YuLjXndoN3sducfno06p38/600Y/8mF4jc9j+fup6f2SGfPASqEXGDVC7wVCePEuJXwyoeQIHqwdHZeChP0CZD/58WOrF555evWBW9W4V22LYLijauCL9/Rzn/ucCQAwSnN7Fp7rsD4URgpWUCqVS1oWCp/vkkVG0/gKa1zrsP9b+p7rbxbI44EBDDx+TRYaIVOAkVss6fecz95GXZfEa6cJiBABnewD5+PfgNwpB1X/Li9YzbJ3robcN++75dbVd//8O17XzbIwySflwViBsj+dK3ZGE5f4DWuD2Qmzc117/QCeuo/XlRcE+CMUDkOwXkAW3l7fE8pMx6XqL3mtAM+7FLJJEQ33R64QawHMcS9lgKiqvmcRMzOb9dBmo8I2lYNLWoM9vzqe62NJf10J9m/rt9sESN+QILPFiAKCycXMmWJjIUEuH73pBEK3KhXD+Z9aM6F6wCc9RzdLAG7R88Azuo0mvjJMAPdMZoJpylNd/fMcrpci5zPWBBjlxfmp8mQNCSGYeRwOrerlCZwiHBbVv2YW+jy2cPLfeC15bs3UKVyxiwnF0lYjx0NLnCeMjrCIIRRBFcEZq3cSYH3daRKTz19CclSKFlR80+HtANlJETaIiuKOoMn3/NZrtPd9FpAzcEkhyByq976JeOMFhgcjwLNHEcjJIYcmeWVyGPfLZ/Beig5pAVb53eppaLpXGk6DUTwEBhpMSJJShh5sOAFk8A5LSLMGezW1JylaTJ4qzyfGYwnGSsGIkHyLjg9EM5peeI4JcWVfyqBqgDYUuflZ99CNgFWGe7jYMV0C9OAssEWXRJLo7gAv8UCRRdWSTDnQUtDwN7nxo2cUJc/aLun+0p5tjDyxP+T5RS7X06qUpKKp2TPoCUydxlD0V17STGaKokh7sdBkdEN0AirAOWfktIoA3/E1Kq/WvMAKuiDHwBW60T1aX3T2S+iEJUWml/LqHN7OkXcEgGfTntGJBwaFNYLTKMDcfyYsjUoxe1X668q+qr6H1nNLZTtctu61XV1Z1+z76r3oA5yPOICS2Y9bsoZ0KMZjAiz/6T/756t/8X//X6t7VBNwTLKf70n7gl9wupAXngp7QvDUACD//tq/9VcNMu+66w6F6u9ePfXUU62bKrrG9Lt7765q/B/+4Ps+/0npy5MCtB++9347DXA+uC2h9C9gdLMKTDPznpzR19W+CWcE1eV0YiEdAHqElvnNcy+8tPqlX/olpRDIARQjiF6d5A5DBxhnigiiZwClp9X8nt67F5U77ubzMlbEAlq3HDfOpe0dF+GY/kRPI/gfjfaRTvP8R3kbMBpZWDxfRXjJvc+zt4GJ51P3wEjVs+oXjuyf6JEfQvW6t/nZl9HLi9/HuZf3kflZZ6JqM69WgRO/Iy2Jz6W1iqMb75AOASZCp9woowTDFs8yLyKweKX9O30/gkfuNRHOyLUlf4/3MemRptlxHyMnslfj+8ibJZ+M78fj8yz8d2x6P25WHniqtr0hLeCC3g1SybFKKKIVM8dGeKSICSa9WfNzKWB6XdXmezQe7Ohrh6vgp8EeOS+8AKb0LItg4S8KIpvovDOBF47bQp6hvqda34pIyorQBUnePGxmu/Pappm4aYtgC1SEzvEAHitMQIj+42FynQtiDm92e00AtDxshIA9nIMHLWAUi/CNY0etNOg3Su/UfRq/xlrwROJVdHgSZUiYmvxOeXDdQkpnNCjWdwDFhDnigd3DNA0JEQqvDFqV5mAgpmfCMYQJ+ZxcUc7DfRCWIUyPt5c8oieffFIW9WteC0Kv9rMKTLC03fbjeBU+0cc0z5z1vKrnkfNwXiopD6nICav2fgHTb8vj7cTprv4HbIcZA0ZtWKDAtG4AKX1nd2g/dqrXKM9vB4JPz2O7xoei5PAXAC43UySj3wVEpIreifINFDEACxyUFw/jIPQTj61pmvFzk/eKFjrzbOxRaWZSEucbwVrAqP1HKM8GMWlpxmdeJyDeE1W0lq6aXjKvDTwJ6fHzqTqbRAuDiQa7Q/jdIDLKMqmt3edxUp4R3sM5RiEQ5RgDcwYas5qs49fTFeZxjUP+pYNdc8srrzvVrhiMCNdujTR5RzvXCx6gSChpCAEH9MnFgHFCvN3RyosjPN8Tld5hwALKoXOUl17QRBrgj4DLgNHstyvjqdbvRt6mjxbaAU82dPCIt/JJcZtlXIPRHGujuCdnxSuEckVWOcKCZ0uVyFb28vha1nQHiBtkcLmqegCjNmJQyk4vqDSh5G3zmSeydZFjnl+C7OnPOf2NRxG92/cyAaeusJ+AHgA1hXODFrHy7vflU0TcpsCrW+sgU1quONrAyPHBsEvus2WDi9HoHYt3MC3OGljThBwDA5+h1oNxE3lkPdS6KEp/8ohybPO3+dk+3AKCIz+F1zMBbbjNv+Q/l2kN62kB0akbgVHWgzEDiCPCsX3PrtVTTz67+v3/7X9dfevbf+ZI4UE5bLjfPZL3HH/fz6nCXQD0tFKjKs3sotOtGArxK7/yK6vHH3/MLf8eeOCjTtNCb6Xo9LQ8oLdpeAl7+pR0wYdpYShQifePYqW0TnTLQ+23+5RKFqP3uBbdZjie85MG9hp6ticueciJePLpp55d/dVf+Wuq9K8uLYSxkdOXRdfoPUAmsmCn0tZo4XTpHabWycnQwySgMMCoHQeWc11Ql9zMBqN5nknHmnh6eNYxeCK/R4A6y1wYogoDM10utGE+0bqc7qOuMfXqwlBH9nESzG3sAnbX9IUNrB4d2jSbdUG77pDTjgzOjrwq+i4DGTCaVEh/3pGw7YqSMt3NYFz/RzbwnFxXAm8NkwDD1yMY9doH3bAk+iUY5fvojyUYHb9L5G6j3+e4q/1dA6PjggJGAVA0gbdC6Z6EEfzOJe3EYz+49rRwnggPFgVDEHo7sH/f6vHHfry6oKKea4XmaS+BsAAI8br99tvt+XP1WldoQyiAtXjAEjLmvIQEtirPEKGOB5PfvXnipJmP4wGOybGycO28PXus2gKkStdh4PauxFuDRxXARq4r5+Ue8E5mXSgK1pJWUgduvdlMSn9UioPIacTDi5cP9/n99z/gPJ3quSYBpDzNTJUCRJKDw57HQ8R+EPq3Ravrcyzfn9M+cjzHQXiENbwnDUZff/2I9+NmVUoyuQMwynk4Fk8pxEKYnr1Jrh73RliEllY8b9b/48efKHDfBUIwAufYvbf61rH/9oZqfz6iucZ/+qd/WhNAtA7Wg4AppddKpgtDsP34fItAJw3wAaO7lSe4Q89xm9IbAKOAUlr4kBfoCRgdJo4nPp5eh9AdNgH8VS6x8+90fmYmx+uXnLyi78orxaLklSb68a7kWtPYzuTAtrEyJX43c6aIDxCz5qGBntpgcR+47jO6zriQ5BzetBDs66x7Ritdo5Yf31e9JbzjV4PRWWB0FXXrygiHJY+niX2U5ugZrf2eC7m8Xx3C5V7dwssKg8S3eq4GboCZrmpnrw0U2rNrAUuERe9TzMS5yJ0uAVnhqIvny2sPf6L4KIKzt7TTJGgVZuEs+o+nNl5R/vqc9OXTOZI+MHoH8hvux55RHT8K7SikKJIKsRft+Lj2kMYzGk9KaDTPwTlprnZVKzLxB14gG+i6F3iYThreV/hFxwHeKGAiZxQF7xIlezoU/dC+paCRe9kIjEKHpWQCirq1VfK3uyCk7rWPmWbWl8IpUN5GSFx/A+GMtBSDcwoHQp82yCoKQQQqezIaPBOohebjZfK1Oye6+SU6BxrgNdJn+CXP1XKnwegEuPt+l0Ahz4d0jPF+ovdG79HIM/l3jpsLvmYjLt+F1w0+2O1hL3P0deJ/QFzA6J/+P19f/S+/+/dXTyl6+Mu//MurY9KN/G5LG80fefCjjmK5LyeFfnpB7yeU+4kz542jrzuCR+QK0JrOJmdUNU+Y/u47b3dh6LNPP2MgiZwkPxsdxXkYBoM+Bui4YEqOAvQaOofr4RkF9OD0YDwmo0S9Pv0lWvjKywdXP/+Lv2DPqNP8aM8nfgaMEjEKGKXegNxRwCgOgrfbyHTmhg06gUP2LONsE24WXeZZFm8mx77odmlUj5Gf5fdFNzUQx0NSkKdNj5Fj12pd4A9AOJ9tEr/6POGna8tYDD7hegmTB/BFhlh8txwZAWroxLK05RZyz3zckYWp8BJvsa4B7gFwZp9cvCS9vkMgP7U+VgvtLAkAtqxpGT3S50Y0nt+P6xuBdr4P/9Tf9dn0I82P51n+2++XE5hyUBZHCACQktAQNxIQY6VCEUADjMxl5rcBo/FonpVl8cH3v2/1ja99fXXsyKHVTrU8AYwQdnMytULAED/5ozARgMovCbdMXOF6thI4v5RCNeRVP05aCdEmQw/phEAdYDRWQMAoY0UNNER4WGa8R4nSYog1kvtqkCTG6QtXLpuYCUYMAMrD4Dx+6Cgz/fbGm/Y6V+bxnzxmLyS/+4mA9355g7m3O+64a/Wo+sehkNzXVPeFAAD8ucBLSiodBCBsFBXXReFw/57eJAuNtfM5+0C4nfFqvACj5Oa+8MJzBvW0SSJM8wE9u0yQ8gg4CXtAdXJfsczY7zTp5tx333336qEfPFwTsLpgAqK6We1CDijPiPU9/vjj8tJesJJ88BMfX/3hH/6R7qvAqBUBAsYpAF2w02G26olIMZM8PQL0u3V/tPyiol6j6h2mJ2y/nf6MzKMXfcSCNMjsELhTE/Q8CdXDBCMYtdJO7mpbpW4s7rU1+NP3ZsoO04dpJzDR4fypv2g8Y30fAY14QA1EBgbneVioUCGb4pQhVzQCyQ9umFwT5ZrPR4ZN/9CEQpOJEzA6T25KgcY6eL2asKEgcALg2sfRw1i0Pje5D1/HuxkwmmIgs2sLW/IwA879fCSnIhB93u4iAN9yXIXzjTSdZsE68A68TYGgvvHM9fa2JuXD5yO82d6EhOb5m+iNQXNX8+f6/tuhec7pdfbauYfRUxHlhGwLGDRga3CtTyeQGkOI701H3erMeV0Kz3tSSlfV04uMfdikCIFpT/yCZ5TnSJ9FhzEJtfUD39yzpqt4otKfnA5g7+Hs+SNnv+imvOqZVZ/+ouvV64kxb1Bkk8KK9uaEFkc6WgNXblNUrYy8Zw1Goe+lZ8qg3rQ1h/DNM3Z4lCEBkB1BKoVr4/ObwKRlTHtlh8XlGSKHreR1XIH0GfzW4TOIXPLIRgbclXyUNJaNOSx7tASjU4sfwAaGs57zZum8f/AP/5GLl96UvvzsZz+rKu4uKpKzAE/lvfd92DqSVkjQGDoFvQM9M3WJCBP6j7Z/AaNOtRMtHZRn896777JhR24uHlFy8Q/Js8rAFpwSgFHA7ilN2kOPAUbRV8hOHBiHX3nZ56fFE7RGES57jR45Ls/rSXlEP/7JT9jItt6UXiP644mHpiXdJ3rCLYmUOve27h8ZLjkMmH1b41GrM4u85dq0GDn8Nd+1ZzReznFc8hKIhqaWz3H0kNqHhiyaWqDNBaYGk9pXt2L0qFJoqYxfUvG4L7y44UXLLLzd5MvqXmO4Rg6G/mLw8RfZFJq0XNXvLYPFB6YdsbMxV7dLtOeY4m2KfVPgqPUARNHzu9S1JxgpYDiUab4aZHT2JTS6BI4jRYeHJyO7Dat1IGrpuaFxN8qPjfjVny3D9EuWwpoCdeei3JCbqSNYsULF7A4zYL03ELFwbaXNv6uiFmC3cjX9+2/Zv3rluZqrS68zgA0MBRAkLyWgEAJ/Ta0nfIucHw+Y/gZo8u+blZtJWH4PPTzFLG6U3oVNdVwJNcJfXq+YkgcLGHUvTzWlN9jVkdwTieIwb/IpOV+mHWExhjEBydwbIT4e/n333+vrPPfcMwZzFyQsHAoX8QL+br31NhcUAXqdmE6CuIjndVm0hL1pfQWT80LJMOkira0gWFfKS2Gj1BFGXItwO33bLNy1N25mrKb0gN+dIlZGiQJGAfYoMe4J5ZR/s5+AQwtuh0aus4cUMPvEk0/7vi8qsdyFXLrf9Bl96OEf+h5R0G/oHo9JCJUXuip+WS9J6MVM5a2YiLHBKLTggiYJHvqN7lV/Oto8beH5idH5nPxBZoSHHqy8UcB6pZddFZnpffdf5d9Om9B642U2OND3VcFdlm1AEzlJEQaxGM0YUYZrnqQ5ZxQw6nOwh7zaKuefBiJ8nvZWrtbsXNpY3hGuHe5MsG/aq25lln1bgtF8riB4Kfvh+PpuLiyykF5GExeMHgAVQRnj07lcw/MrL195ByevYX8fYTcKOa4dvo1QznHQIUYr/HNBYXl7vTo07/WId6BXg1E6PnS+aPqANlGV95Nc7BbknB8eTig4xmyuy+/GPFHOF0U2Kq4ITf9tr6h5pl9FQ1WMlL63fOXrdDcEPEFOWdFHTk8RX7iIMnLAnR/wcMug8ahche30WSlwGU8CdaxtU3cOiaJz0QiRgDaSOMaAaypiipdzbn3j63RxUyme9qJOpbUh5bl1ThR3wt3I0yL39kLF450wetKXel/w+I1eRn497nG8mQGeoWvbs+34GI03jOl4R83HI20OexHFj7ETWh3pNbSQ1mpLRbx8/9OA6dW+z3VGuO+96z2EVHzvpHNIDv5P//Nvrf7pP/9n5jHA4HnJd/TvKelhdMA9H77XOaI0iccD+gM5DW6Sw+Mt6SHk282qfEeP2EuqfFP+A6gcOXzQntHPf/YzLkZiAhPXhfwAqchz86f23P2upb8I3d+4/0Y/b+ib31PAxPk+eNv7Vke0jq1bN1u/8BwBoyfUheYTn/qk6fiEvLFMlEI2AUYBWqS/7VVxL3mOm+QwESpwqhfBFQqy3tFEKhtlNKMX7UzV9B2hCRidn8+CHpsuR7yyEHVr3lPwQBlRQ1RA/54MTzEu4Jx+rOWQKn0TfnOKQRdgjnLNgFV7OTvF5rQrO/FaByWFKGuELoqP13NPA3LpyQq+uVG4CRzDHhFltc4XnoEmZqC+nl+7BKPhtfcCo2sycGH0hcdynrqHjcHoRnKVo0d5cM3v/f7vuLVTXkumch5jg0yIF6JjA1PNDFijJYNP3JtsBeRKwVJYeP7wjAJAzmtaxFad74issZdfeFGW2j0OJ8d7ByMAtmBAmOpkJh+014brOMytdbH5hBMIG+9rzyGeWtYLAQEcCbf7nmShm0DwjGLBiNjxNh59/bVp7ZyX2bgQF17B5KgB4gBojAtlXU4LCABvD8cHPqg58Tov/T4dfheYRGjs3rXDnmWYkn04p/MyNQGgSRiOfB/Wyrr5zMCS3DPtK/fHOVys00VkeFQBr3hVCafjGTVR6C6whF955SWv79abD6h367OrD0mgcJ7MNnaup/bLgkjP66z6pPp+FCZlfxjfRs+5p595zmH4N0+rYEsFSnyHEOFFlSahm7OyGKmuRtl6qpX2iTnEnPtSt+TY3A3ko7wqildAg/w6+tbtlEDbpar6nVvlEZWVDBiluh7PaJrejx5Rzl/TogoYWVl3wUPAD0LWoL/vEy9VwEOUI/dCi63s+Ri+qDwihPV69WNyIQNGkzM6TuLxJoWnALV97fSIy3nrsApAOmg6WJsjuCyB0FXyvX/hV2bVG0wP4f76bl53iYgrW25EmORvlH6elYWXUGzee719LwGtCaMGTGzkVeS7eCcTto83ATBqj5j4qQBwdZWo2ddULlXRDf1Afe5OF0p4ODlWAaMR7pOQFx2mV7HX38ZH1slzzL+zDxHA3kUDzsqDjNc8e1/GUeVxOmVkkH8Bo7R0KnoosLlJnqK8ynjrcHiDUcLzgFHkFbLKfUY7TB+DIak75gG8Ra2ArYQGMFr0VZ6/2cipyMSszNmQuQCKY60o25kQA2L2qM5dHrxfHUGYPVh9rTaGAKPhU+9r03icCmO0K+tkX1P8GPA/GzhVwBaFS0RopF8Di0GRpxVb6IVz55gyQtfpe+Kr9giHrq8GNjf6fASyIxhdM9J6n83/7BX9qQUufu3v/r3V9x76fo2OFrC4IPl+3333OaWNOoQdMtqR5YBR9OOjj/7Y4PDU8XIaHVBBEfIeR2/syvwAACAASURBVAV6BR1ALcBTTzwuA+ySCpXudXTseUClzrdTnk0q8NEl3vc26I4p3Q1Au1cRP+S6daWcMU889qinON0q0ItzhU406MYz8hyelu5+TWkCX/ziF12QhQ5lQiC8weREooJndD+7NY0QfoA33lFrQvKq6b9NhNNDP8ij1l/kJp9b1ixyRud9n5vGr9P1xGZXGJoj+Jr65LaTIL9izTS8PysPMfuNZ7TkQtFXZIE72XQ9S34bnRR+jRwZZWP4ij0fjWT0iY2tjnAk7B96B8STb7tTtSjsF0YMspRnb8+oMESActYTWb2mXxpYjjQ579j8r1EWbkTr4/f1qw2iLH26jc5F//Hw/VVzRiOUfPph87khhHvaFCVn1IIYBuvFXCsXHr+LIoDpj6sJPFbZKVlrF+RJ+4kI+wGFB159+RWDKogfLyfhZk+bEFMB4DgPxJ7EdB4gE5fsAWWeroh+W09GcsGLhHRGWToXhPV31WvC/jcoTYDNOXnquB8+53LRk8JpMF1c3YAR/k0nABh7T+dmMC7NuXBSntuVN/khTbrAO4gQtbdOShBLkvslZMKaYWpyPFHoCBosQZLCN3EfEhx4Hkkyx0sc4M/kjAAvP0zdD2kNnJP1kiheyrwq8mnXhOA4cNN+CwsEFXs5g6XKgeFly01KfnrWAh4kxhP+P/q6qixJblfOF8AbHXJA64LxHlbF5vZuRu9CDdET+wcYpk+pwaiOK69lJW9HUFDAZCbFXtbe0D+UAiaq6ckV3SEBRQETXlFCc6RRxEplnaGBAM3tsq7N2E5ZrvPG4o/AqDB0Vz02yEwBBuA+gCPHm+myzqG1T5S0hUuEV0BnK9kInuQYsjeVkzRParIS7OrjKDsnog/nEHRpIRzPbU+aGcL93tOeqLP0jBIO83rbWzQxfK83zyOFIyNAH0HZWOBlJd7h0lFwlVJfLzDJ9fLs4yGI8A04MO4Sr5iXeI5SlPb65T7po8l9uheuEdJaKsEFohqsq0GqU25I5dE5DYLlMXIuaVdlj2A0QruE7Oy5zr3xfQzxgNEIdv6WkVjNvmPIOEd0AK7kzHGvgErCk9XOpzz1nP+GBvcQMB4hPEpU0wNGU8Bkz/Kwx1m3DbQGTZMi7pzL0FLa0EzPf/CMsg5yJs3/nTc6pSBn3xvYRRFdO/QZtdqZcpg7CzTeyfag4hleAvUCpR1215XjHQ0dlewrj3zoKvc3Ag6fpz0x43Gjckd+x5Oa5xIwWr9Jbu3G4fpRAW+kuMfrjjyR/Q/dk5udZ2CdGg8e1dikeujvIXWV+S/+y19dnZD+A1S4vZ8AB7L+1Zdf8l8Xv2H4y9mxR6Du+edfdDQQMIrcv1WpVO43uW+v7xtHDxOZXnnpZe/p3TrHEY0GPSVHwy1yWNChAr3FtVyDoOdd3VTOGARvkoMAPYaXlkgbnlE8pvsVDuZ3DHbhPXRwSu/JZcWZcVYRNp7D1i07zRvnpJsYX3la+grdu0k6k3u+hgll4g08seiZ669T+yJkOc3vdU6cBSUbF0ZxqsyH5zeCzOi0yJsRiI1yNq32kjsf2UdPbNZNTQj44oKcNjx/+nKHDthfWrYFK0w8gvHazztyLgA1NJDrzCn/dX9zzmjxJXvolk6K7JqudW5m0rtPcdILtE/gCTvwevhP6C40GbmV6wUYjq3XljJ9/O343ahLrgSofzkwSrrOdB3C9MsTjgwf1I/yzw3BDCkW8SzoDvdANrQqsbV7ocZUJteSwgRaSNDE97gqus+pv9kzTz7hmbgAMsJYgCYIP1MfYAoI3vlkXYUdLyGz5z0pScCK9ZKEjScU4uF3yd/Ypqp957g28WJN8N3effurWfzZ01MvU0AgVhqhjXhfAQ3cO1YS69yqNZLATX6LiVBKEiv2JvVQrbGklYNKmBwwuF2eSFph8NkbEhgoGwiJRsKAbmb/sq/ntVfOg5TMApRi1WLpnNB+8H1CzteLcamKRzi41ZQSxVkHjYvd2kmeZ4iXdkjsVYD5Fu5Bn59Riwpe6d+aMH2e7Xk9NxT8zp27V6+9ftSj2tjP68R09JvjmQLWudZmeXjTUzN5xIBt1sr5SslUmHZiBnAezIpH0t5RteDaqd55yhsFhAJG8ZACRmmAT+stF3p0rhy/jSeKc9JKx6BX5zJwcNqhGJgK9gYFJURqEo572bGu9tiksGYEpAGjFmSis3xn5ZiwfitKhIc/b0tzTSHpDYbHWEC19DSlsGlsTs45lmA0ntGxT6mF6gbV9KVsax9Gz04AZ/i7hNusJJeAlOMo8MrxBi8NRiPMIvRHIRswMCrqyJhY+Lx3pKKVMvToEI89A5WrXZO7ynMQMMpqeX7xtNK9wf/WMWMBUwrNkAfm07j2Ou8064hSKJxbgGQJ4JN2kf3JvvJcN/e4zyUYNe2Y1gm109C+iuvoK1oXKbqmYb3PS24jtCL5QJ9RwKjb0On3yLXL7Q3k2uEF7/ngJazTroMrO5cHIydh+jy/yzY0yztadFf04DG+DfLzbH3+RaEcvyqPP3l33X0BmqLQxHphHpmbnF72isJE7pvoULw/o95xYUkbcCOtxbs00VjLlxg9eZ6RN3jVY+hwvqQ5mLZ9/jmsuLZPzc/jZ+Ht5XEjzy//neI5QMS4j5UzWrmiZCxvl5567uUXV3/zb/7n7rqALgSQ0j8aTyRgFP3Es8dJQFgbHfL8cy+vXn7lRcvBW/QeMErUisgC/EAUjN+dkqdzvwqI6VJB9PEG3Z/rEVQoyN4l7Y4ccnTGq4cOT2AU3kTXoJOee+pJFzTfLCDM+V999WUPP/GIUumFXXv2+t/nOr0HcAkdXFbu5d4bbxJYrT7ZGHEA0rdE3/S2Pn6yirKIDDCBCTDKBKbr1ZKxnvmcGmJZ0kZROvmMz2Q0XCyz2mCbAFjLHNM5zgJSbwZQZDrRe/bljDzQYJxL6jPKeTmM89hAZFFyfoUmQ4OcN+ljkfdLZ0TWRATUfKZ18BnyzCC39QvfOa/UqQ5Md6wwPVEWjFWcU/wFKxCqhw7G+x1BePHvTKGR58Xv8xcjv10JNuv3o64Yf/9erZ02Ou88/lf7mjD91Rg++RDxSGXjrYABBmymN7L6djrfUUR6Wi2CsLQ4xp4BbeSZ0yc1IeisCpgOr86qUfprB9XiSc1beWEVuTm9LIB4qHgPYIQBuUY1wq/pDkn8DaiKEHKDWjFP1o2ycJWgPKMGZiqIKGItZsVa5PwUGThnU+GDNOq2gulcygsCe5zzFjG6z0++hs7DRCHuETDqnM6epU30DWB9szyUhEwAcGX5VWsLgB3pCIQvyhNURLldAA9iI3x/u8IfXJfv4wmkgTDWLmAUS/gczK3rIyh4JjRBNhiUEE4jflfOa81YuggPC389N+6zQByeiPJOXaN9AoySVnBcU52YRGUgDMjrQjX2MB7rdICJJ9DN/IcQF/+uPM/uBykBwz4aYDL2UN/sURoAzZn37dmpwjYq5N+Wl1RJ7roeofoA0NAg9EKuF+fYLJDpYQNSnjaSupUI4X32I+kN3B9KnXvw/XR/2ozv5BrsMS+Dja7mjSct9B5ljafZTNi8nTB7+i8a0MAj7RVNOChFOGFg1mPhon13rpBoYBQAhN8DjksKFLCfQWbCsOtV72nNk8T3nDO/jbK24Bss+Xw+hfXTJ7MFFvsVActyUkXKv/PbKPqE5EMP4Wt78qko13/pJQAf+p4M7rshOgDJVbYyeHtCUoXy6/eWRZIX0BON8P3c2hiBZxzOvlCGM9qb9ZFbx3WW3gzuq7wJs6c892fZ2Mpp7dnoM4zdgJwClf28usUT/G4ve/cVBnT6uC6gm9JW0r6MVl9WxtUSjAIme1UGMBNA5fvqcF7oyf1Ym/+KNGeDpAi2PC7zq+6b4Ry8UrWOp9lenfacxsOzWWAhCt5/k/OKVaSbqWlCIODiDxuyHZkInY1gfwSPoaHa426ho3ON4GLJHxlvGnA60prpsQvpzDq9hzEmyoConVgq7fGzxYZt+HYCv8O56sDyeM38lKEgxee0iCREv0V66pvf+fbqV3/1v1q9XyFzvkNesf9Eqt44ctShdJ4D7f1wfNx97z2rh3/4mFPN6N5Cb+YPfuD9dmbcqDZRyHfAqAtiRX+AxBPSD7y/rO/YD7c20zMCjMboJlL3zHPP2xO7fZdyPlvesF/PP/2Uj73njtvtTMFoQR8QgTujNQEwmQKEHrA83lSRg3OMvxbovEz3C/HoDrWqYhzoSmH67cIJFD5xHuj+IsWKjEVGuoofyqvYOeqdjhQZM064WtJJHlSe7Ubfj3Ppc3wZS1WAC54AkL6tvp+sI/xPxMHPXPwch12uE/4c6XkJhLMW9BWvyFWMFMs1QvXtTDDvSa7Yw68t4fntlAHAvYMHPLpVz5ZnEOdJZPTPCkaXPDDqmI0IfglSZ75czxnNPSzBa/Zm9ouKDzbyjI4Lg6C4cLxRnDweCOeCSNjT1sHj82wBlVDb1k3mozwAq7TzOSa3/qljr6/OC+QQWmDTrfAlnN0MW2FhrgfBp8F75ZxUIct1YlznlOkzjg9RRhixniiqyjPsMJk8DrZsGjzS1L5GgFZuYZqqp1ptIlwJM0A1Sd5Yh8x+rTCJGE/MtE35jm7wTY9APD3dRH+PckXp83b3nXdZiAAuDcIkdLiWvcAKlXCv5Omck7XK/R2Qdcureokqz7RDNnzGOs9fvOwwPdWPRRDX2nuc8aCnBfhZB9X0rI81UxSGZxSLme9dbSyPn5nGYVF5ObUuzrN9hwqlXHD2jhPQz8vCxQrDEqfCE8LnlclXmUHtFI229kdlU4YIz6E9NqKDPDME4RYxk3NFBcJp8bRLldTkme6mup5eaQH3nR8aCxMw6iKmHq849RntHF48rhYqXfDEPll5D2H6Cn8WiAqNh8mmVkxDk3Az6MIzijYzIzbH8r0t5AbD1nZdDOUK7P69FVR7VfGA0eIlNJw11HkLvCRtIGB0FpzTlSeZ4ecgMBCLeykUl8Il65gFbRmYzgftKlP2ymBZ9zX9e/IuzVb1CAbMt11YZN5rQMcx8Db/3SjvT8mbBuL9N6DpslJZfN1uFTWCUQtn+nICTt+ew/P2MABQkUXtCQ0YzWSTZRgryoCti/GTv96/BRjNvcA3CdNbtqAs/byrXRxh6qSCWJk1GK0hDBxf50auuRUYvyPPWn+hXdKGDPqaRvOsYuShyiKrvM4Ow8dp8NPAKJ5BH0vrLJ5RFxjWEIfq5cr32a8bBK59v52+clnPyzzUBXQAqwpJ0+GiaKWMkGFC0+CFCV0slZtN3/ZgjfywBK/o8hEcL3+TMP14HdNN8971bXSOPBEFHr4Zv9tICV/tt/X51cEoMqkm1QlgCEz+9//D31l9+8//YiqSxUily8qNmnJ0UWCO2gNSoS7IqUGKF06Oxx59QtMCD7kFIbrnQekFfrdvb7UCrNQx6SWuAQglSighxPmgvU2ds8xvYowTqn/55VddFU+YPgYF4ctnnn7Suvk+VeWj06hBQO97IIOLgTTqU04S9C56cvOWKp6ltRNz6xlyxh5yv0TbAKNEGwnrE23EiKb5fzzrtH1fgtHxGY+FmUuwGVoZ+WM8xk+nZTMe/gAmYx2iuxRWKn3Q/btlLNuDym/sGZ3BaBxj83fzcKARDI60M8nJpo9M30r6RoaoxMMaXEI/4q1y3lDHURFjRT+lOwGjOJ8ozBwNo6WsH8P0lrsdGVvSeNZ6NdB5Jb/mDOuRhlHuL39jfdo/sw4eWzstF857bjiKOkAgOT4RSghW+ogmr9NWloiKh+u58PrLDHfo/uWXXlAv0GPuM8oUBzxMgEJeY2UZ4/AgAiYBFTFWk3jWApHzb84dIAG44sYz8YXwOkwA6HQDeUIiBovV5J1clMprrLAvD9WEo4cTD5UJVwyIC/x55YvijcRqZF0c5xZNEtipJiwFtbLF+KEP3OYc03vuutthEoqO2DdCGlW5Rx4N05SqipjrsDZX+DNCUcdiEQNosXjsBdR9vKi8HcL/9JHDe5l+qFwT4Mn9uJBIx/I7qvp5f4e8rHhqT548bmFC6IEXrWWy/97X7buUh0oonyKkt5zLS64bnkTAKIKH+2DN9jzpGMKQY783A+z2XpUBIYVkp5cbnExFR4jizQozEJ7fhXeU3FGteyvhegmurQg37W9Vwc+Tk0rBdaudbj2F5Z/0ANOrng/PdZpN30on4CpWbsAVe1Gekm43AxAGDDY4CcBegtEJhLdHE8OEY0ePccBIzm2hhcevi4qmtRiwVWusSYAmLNqFIij7CBuOSXN/nldeAaO851wBErm/dc9ZgRkDIECPnlE8mDbqdIOx9PnLmhN1GAVt1hzgUgJ7riYN+OYzpy2wR7rWW21QAj4MfvW3wlIFhtJ6aTZq6zjoHmBJTijnnkL3DTSovje/9/1nShHPL17RUanFQ85npq+hv22UTABoaLr+VuHS7OnMuE/dY/OFnz8FaFMR3VzUBhiqvaqWc0RmAkadGtXjP/k+nuYI9WqY3dXyrWWmXMwO3y+rWxGk9fsKy7/VBU8pfMIT533pz02n8poiX80jAttOvQJ06r7cI7ONUINwPPkGpJ1D3IA0/LsGnH3fRQt2praBlv1eAks+Hw0n05BANK94bsMD4ZG03uPzMXd15oF5fCHHLNc3MRU8Gzfq8OGAq/1peGIEQv58wZ+ZLAQYhdYo+PxP/rP/VPmiavPHWGS8mXLe8FhxZpCm4hoKyWAAJrRErubzL7yyeu7ZpyU/d0rOv7n6tzX9CP20Wd51wElqJ6ilIMJAhIwKePpa75DBD8hKmzyuyz6e1zGHDr22+vwXv2AwCr/gwYMvn/jJj338vaqRoK3U+953izybNShmM+cTWW1jNr2cIQDnPbtvqsgmPndyQGnlhHz2kAeF4HX/W7iu6IRiZSKj19Oph/gYhlIb4+m3u0xnGp/JXwaMTrKyIyGZJkdtiyMduh8btNLR7CdjiUf9EHkZuRT6NsAa5Pe4vlH+Z63oC/5Nm7xRLo90aHygfWLfPeQHXScjmBf6F/yR6UtJlxv5YKThJT1vBBDDfz/L75bAdwzTj/y79IxOena4yFo1fRa2tB7CWPYkoUCcC9iTLrSZhJ8BmyD0AJFNcq/Hoqr8LikZAa+TAqKE6a8TNx5XTiLVkCk6SE4R1wOM8hAAoxaC9OFrIMmNGQgJTOI9tBJtz0nAc+aJo7SsPBnDR7i+LXUKdTgPOZ4WcOmnKTkdy9ngu6vCX1fbJHJ3zgooIgxuUtWila2YOWC0Co2udQj7fbfc7NzOTygnFiYHQPp65HrgkRRxGXR281yaFQN6AZR2+7fw498BY3z3uLyi3OPtApeekHF95ZAGLHE/hOwBoi5wOn7CYPROWdFU5hMOZZ14kO1C7zm77pogS5VuAk8/84zCAHurxYfAKEKPhHaMDZ49XmHunQb8phUL4fXWRUvB7J6h9kbMoV08o9fpd4DRvaoQ3CHBBxjdpkImhgUARilgci7oAEYLBHSVbntcyBEd80rxjLI2ckUNrhpcAgpCu6bVBscBT2Gu5GamT2GYJ10ixj6jZt5+XggXn6M9o5lFPL1vsJuq/HweJRZwswSj8ehm9nz2FyVea5vD9ObX9lSNQi00MgqJKZyT9Q4Kl/NmMkq8nAjtsWVWwjABsAEUEazx9vL5CIr9DLVKqujjFcW7yb5Aowk3J2c0PBkjB77GU0MYLQDYeeIdXnb3eOhy8uoVYE0rqaUQHXNhvbbOaVwaQQGkoUmMAH+WQqQeEsHkJP+2xwVO4flWVvHIbBLdlie1pnYR9rPSy7CJ5qvrdR6uGZlasovBGxUx6mjfWli6aGRu6s4zSCukJRjFE21aiFJMVX5PvopHHyuL9RmMer32xZYn3vl3RB9IQyhA6m4mbZCGh0alPO1fg9HwwVKZLoFGlD73HWNkVKKh9dAHx7NfkRHzdZLmkgjD1VTwVVXz9MUIRJdHB4zmPsgTLaeEgL2M/UceeWz13/ztv+WCVIBF5BE5ozgeLkr2Iu8Z9EJNA1X1ODmOHT+5+t73vqeokryLkvP//l//63Z87N29cxpt7amB3d+WsZZ4Qa17BXZ3K01uu8CpdS7N6bve4tBrR+0ZvSxDBOcF/Zzhvcce1SAXvQeM/uAHP3DfaXeBEf1vZugJXVAkw+n/TTHyLQfe73QTdQg0jbhrgHQ14Xx0ssG4jkdOU1Nx6bK8rAK3yC88tGkNhpe9ZMm60f3TwOioh/JMxgiUJWVHyIrXS54CRtG99Dm2d7mHcsQQtXfF/FWRgxGMRrYEN70XRSW3fQrTDyk2Bql6HvZYI9/Fa5tVM0LqV1q+wX+k65GawXGJZGdflmAzNJrPwyfhneV+jjw18uQ6D7dDYzByszfZg43AKMekmt7XIWd0owuOSizgM4zMBnFyiBcPG62dAJsZlQfRaruauN+yhbSZRrYSeCTYv/DMU6vjIvZXX3pRrShuMnHT8iEhBTeeF+FynYTDsUADhLEQT57QrFgETOcURiEB8EwwaQXROW+0RECYp8r7kgpzDPQEfGxVd7W1q8Mheo+q02hOPWD32xRYw0I9Lg8k62LiEnt0gUp+PLZYhngqZKlzXiZTvKTw+Je+8EWDR87hAiIJFRcyiKgArZWvqZZQ2iMSkDkXXk5XUurlYijdL2uC6L730EP+Pfk8nO9aTYBA+PB9KafKlQOI8h8WMLmpO2U9cZ+b5Qm1B7pbYF3W8bzOSalzbfqsPsrkpg/dXn3qNE6VXNMjr79hw4C9dd9YPXP6m9nQgKjaQ8S5lp43r033aWXYYXKH7wWEb2C2vSYv0fieRvc7mcAkDyl9RjOfnnNyXeeMtiVJSxzu/xqPJFceqO4rebVWVAh7XdehTsKjaUGjR2s67veA8Vi88VAaNLWxZZe8lUZZ9B5T2uc3w+k6VhwNlgNWxzB9wKnvoyPazjnFiGodGAE57qOPT45U0gnaMzoLjQqLBIxOSrY9qrXn643rI1TyHdeeChV7okq8n4AyPOfQMEqHdBQ3x8Z70F0jzHudPTsJ61RZx0PX6Q6T0O7w+Xnxg8EoPNi5oviMaUPjPelWKsygjxeiAGmFly+rX7A9uN0sPWAVMMoa8QTVqyMhTT82RHSeeDHipc76XVBkz11agjXobGA172kb5Q0+KWjwb1qe4AEyvbQHNEZFfn89OdI2kEmZwUPdLaJQ0uyxlDTPie954Qm2kdzP9TryS7ujgg+gDRYgsel2CUZjNNWeyLFwFc8oXULwTPNc3Ps1mRjdpYAcZ2Ql4cpKdSllCYhOq6KE680/HQ5NV5MRdC4Vm/eGJ9b3aPoalHTol780H+c1pl3UfnVItfVGPhsNsqKB8qyOwGFUyEtlPl67/l3XH+9nHVDHQ5xn0lEP/SxgdIuA5O/8zt9f/cP//R/5ee+To2MaOyw6RtbjoUM/kMcP6Nytanb+O/PmudU3vvENDw3h9e99+cur73//u6sH7r9/AknIa3QwzpSDalqPo+K4UuWYynSjnA47FGpnX3DsoD9ZP2CUBvv0Mea6yC329EcP/8D6iDD9ww8/7BQC5DDFNYTnCb9jjAA23aJxX81LP3seA1M5/CrsPUcet457RzxGJT1V9UT5jgggE8ZnihD6HzCKx9T7S8zENFCexzyX5b4vjZY8m/H5jt51JqG5Mr3luyV6g1Gns0kOoafJNY8jy/qinRu5Xoyj0AfvR5A6rmMEhDXvvpwXwTDRBfwmPd09/AKvbafxGJyKp9BlPB/AaJx1psrBqTDS7JjWMOqx3P+4r0swPQLcJc/O16iIyyx/5vSscR3TuYak0fds7cQPlm5fThjvAH/pw7VVjLBFQCJAi89Py2KDuA8ffs3WBl697VsFwvQgn1feycvPPr96XbPpb5FlxeuECpryQrCcO3vBQIIwEOc5q3BzckEBaqdPnSlh3f0IuXm+R1E6PNtVamn+DZOjUPH2Eb4A/PJCjVohdR9Hrmdix9jXObGQYFDOye+Oiam57nZVgLMOwKjzbWBIfX7xkoqC9CJsTPL45z/9GQsP/nNxV7eogclKGRbhIPS5HsTFPSAwUiSUZvgc95gGBBC+57+aoiTvMePhdF/Vp7QEM78HXOIZtfJCccNcTLXR91sIk+jz02+eakB5jT2ghImY3LRZQoPjd+3e6/2g0tGCqj3HJJvbOJARQiN/G639MjMTytP9VlEXrbUC6OZQGMDuBjGYe42q391OCUXA6HZ5SHfKy07OKCA24Xcrp06/AIwaOHT/WKx87tcVyij1Vp4GsB1G9XPWOg2iWjlyIJ97jQ2wqpCrrgtoDGPZG5Wcv871oSXPEoyaGdvTyDIibMz8AxjNxLIIouKtWTCaz9I/NLk9KYBpYcPzrtdsqXu9QwueAKoYCREEvE8IPhY1eV38PkAesJ0QqCvetW/QfaIYeMis4Hs/o+yh83jxYtxFSNmAIa1G3Fd8CuCpwiJAEH/favriGK97AKOVJtKFN/rcHgwVGESYG5h0lTpgtJRXF9N0WI61xMgOmJ4MHoBMP9fKd+7UDZ5Hg1E/U4O+qopHvtQ+9H60p5pwZTzzPs+wT34PHVPcRAs69E2axbfSRVnzythJjH9HZADvuhy9G5PvaTpcNHmPBzR7P4JRy0x5vjyfPTm7OBaYY+8BA+KDLgCq9+WNLmXN7PDyepYiLp5yzqv+Vi4kuc6dP9fhT8BoXgGbdX8FOqJbnEjQHid7xQejMPdSG7PeMYJzjkZG+oyOsmniGDPPOngflfi4vnGN62Bzbiy+/nkUcjfdbwMBevH6DUbxaEtXyfD+r//W3179629+U7pOwz+YO97OFHJ4cYJQWAb/ne8IJPIdj+P5cxcNRnfKiMSx8Df+g/9w9e1vfXN1v9okVp/t0mesjZZPh159xbrigP59UBX6mwCR6vHMsUTm+I5jDx4+YjCKh8j2lQAAIABJREFUscF6yDFFv/z4Mdr6bV/dffuHBHq/L+/sgXKKiIapp4BE8PTCnzTB375jj6YQ3uxpfTiE9qhZ+5uKShI5EAUbjEIj25RmAHil6T3XW+kvDg8KnvxM6MdquTTTCPs4ArclEB0B0UZgdA3cNQ0m7QW9z97hkR7D9JMR3pG38fqjoZM9XwLnrDH0hByM/LQ+7cLMEbDy70tyLRN5vkH7Vn1YazgA8glawJvOyyH9NuKWYDJ0l2t7XxsMj/Q98ucS1I6gdWPAuw5Gc97szcT8vd9N5sXKmcA0MtJ4kSiUgL1YFSEEt+gQIfIQyfFIKHyrhDNg6qjCz/tVlAMh79m1zeDtGTXgfVX90d5SmJewQU0Xqnn08fCx+XnQeLwAo+NGU8hD6CAgxw9MSimgz3kqgMn2WFyQZZbCq2I69TVDuXZuIS0tXDSlNdmqbg+Dx6ZJeWINwnS0kirP5nW+J9YYoWnLiTFhgBqdl2bCX/jMZ6vZfYPkAGxaX3CeJEYDKJOATMHRpzTFAg8pHlWug9XJMU8IKFKIRHsNznvp0juu1E8+FOPZ+Jz8VjybVCGn6b1BQBcEBYy+qf3nOptlyTKFg2b3TtgWlezZfaMZgBSDi13NjAAEYLJ3PG+8ownTb0S4IXYUXH2f2dliKLzPel/V9BoLqnF2u/Bw3nCtwShOjy167xxksZ+9d2JE3sc7dEMX/kDU0Al91uIVGRkhkzaiHJO3SCsyGCV0HjDLPTkUO1iYrD9gdPIUtfJP2H4a9tAez4DRUtizRe/z9rnHJHJa50SIJJfZ+zaA0dEqXYLRSVFntngDqeWziVAcPx/B6pQTpWfEngToOa9RL4e2RPubO/xH7lIE6Zonur1UgM7IDANZhiwwDQyPnz1wVUCTXMU0uecYAwwpsnhGkzNqkKIcM7wW9tYTpu9+mXj+63ddpR/P7ZADGy+qeVhbbMOlux/ggTDw1HvTUReexTuS3DXTBPJA8s57r/s03bRnFA+QAVZ7Rqfc0tACnnmmWun48s7W9K54gHKeaxqcRtG8DcgQkGXiWeZkj2A0e51CoNDFGIz2/jjnEpOjG987B5TnwXvxbOfg0sfYwIbxla1IQgPvanOIRdBzEZCR/ofGXZ2LD5gOKJ9o1FcuIyr8NILR6KTykM/8Y1DSzxnnRvgqBkL0hunJw87nyEboPfwYz6gP+ku8Zn15pWd0vD+MRK6FZ2sEIvb06acMQTimtkb/7X/3d1Y//snjbnlEDiX1FfbsK0yPLN8iGkGeM+3ulvfdameEJ3mJ/r8pEIusvCSD7D/+G/+R3v+r1b333GW5T0EwdM658KAdUeicXFTGhr7w/LMy8hRFU09SvJf8h+xnva8cPLx64KMfcbQCumSICwVUP3n8MdP7Ax++12H6ffLO4oyCvvfq/EQc8fRCv+SAbtuutk8CoxekP2gTuF8TE99QtI79wOHBPmC04DH1xEIVNDEU5l2NBUW/BIx6vGzXfcQgjLzKfm8ERrmXeM1HI5zf1LhebVwDyzpP0cuYM4ruBjSOntH8ZjxndNJo5L8XSbHe9MVOa6fgidAwPFdOLslKGS10Xdgi4wEwSp5pPKNEQcf7DxjO+pYe0eiQmnhXxvb4GsHw+PkSjF553E8HoyNITn9w8+jv/t5vT2H6MPN4UzzIgDgXAmkD48q38peVVBtXIwe9wam0lJJ4/vkXhNz3iemuX92mHmhvyUX/yA8fWh1UE148X+eUdF1Asj2S2hQrNcKv0IkeRHlC5ip+lBljKunlieeMlyvfBJJSvBNQEUuK8/E9D68atJ9aUxIXdU7C4B6ZiXBu5cPZ+cyhCikQmvc690hgFK9EXvGs8Tn/Jkz/gsLnX/rSl9zUn88cVkYwNSCjrRNVe+wvjGhvpzzNNBf+9Kc/5X1mxCfNjffurWT0l1TVj7Kjmp6cHJgeYM0eJumdZ4YnGlAKsTtMghcVr63AhXNb8UrqPs6rfxpCbrfCNfyGJsoICDer7ueNUDkja5YJG+Qp8R4G5Z7oMmtQJW5Km41RKQA2XHhBPuAARu3dwcujq92o/Ce8oXtkEeMZDRjFK8AEKyuo9mgBRq109Xt7Ljsc/ZY8arxqNjMDDdp71IxGxbpzBiXUAE5Tq6z2rLtoRsem316EgVNG+sX3yQkN86YgKmA0Ho3kICa66d8OrUGi0A1WqazucB/0GoPPBlV77FNNnxnN85pSkDIDXa+twah5GcXNRB88xNDfEPLMewNfvQz4G5BhmCXHNr9NoQ/H4hV1rjGAqAv/4kW1YAZDtwc512R/Yii+o+dAHrnvFw87glcMVwVG5YVLGsk77QlNoZLD9HhXu5reU1KoFJbrOcakQW83T8dYtsHWOWIBzqw/wnHsCYsHIspnBBFVFAdQrZzJeEp47zD7NGmpDCYKVeKZtyDvwrvsJ55RDCXoEuXiHMoGo6ZxKR8LfG1HPNy8pyr6et0PYN0Ru+QqDx7E8vjPYWjf56BZPFrTLa/qObkYSHvu6UekVBHGF48631/Xw7AFFOdVyreMhIwTZha5vcQ4KDir7pcoEGA0oDEKjFNNPLE0ntAofS9WVINH2rTUxm3A+ajgwj9FV7XaEYSO502fUXLXHDY30K04A2kG47HD1k2fc18jfczHrEdUPAGwOxVwjAtq9XerWoM9+viPV3/37/2Pjkjdetv7XSSLkwKHAZ79O++83UYfhUff/ovvGJx+4EMftOeQ1mHf+ta3VmcUvgd8/rv/zpdXX/van67+zX/j50v+t/5Eru3Zu0u9vZ/x+U4LANPm6R0919vau2l90K0UX1Q1/YMPfsSRvPDI7R/6gEPzRHe+8IXPrZ5U/QJpZuYB0TADYdykXs+KiABeW8L1nhYk0gKQ7lejfYqjLsiZdNPNt4g+agIVTo/j0snO8XcuKcV10FZPyHNXiVmmQ0txTnk/m1ZsqLR8C028FxhFno7Azbygc9szKto/pYJfR406bS9GDLJifMUbP8k56kKgv4GG8tusd0lbIxANTRlM9z5Q/My+osucCtOyHNyCd3Tcg/G6XudQNT8Cyo3A6BrfDSB15KGc48pjfzYwGp5c84wGjI43Mm4yhJYcMRZQwFCtgwRw+I6myQlljcSRh3JCVhACh+o+gMU2EdX3v/cdg1EXD3UrAix91nD2zHkDglTK81u8gwEg3CrEkeIlwAcvQBy/QSm5b2MXvWQdJE3zIiyQnDPuJaDVAFPgCy+he2B2uJzzcF4sD871ltogsRbADF6iPernlmuGmFj/OXkcCX3Q8J7xmdv+P9LeLNjS+7ruOw2g5wE9d2NooAEQIAlOIAiSIk1RshnLeUseUpXoMUMlL0nkxKlyKkklER0riiJFimRJNiVRtmwncsVVjlO2aUWkKIniKBIEwAEkAWKeep7nBpD1W3uv7/ufg9u0q3Kquu+953znG/7D3muvPQmccl9hjstlbnE9lbACjP5AHS7YDMT3cC8wwjCmztzXdZ955pkqreGaoS/ZxYEACZjCOODeecbUOU1GLBqDDQYbGFCF8Kiapvfawn35pVctgNj49BO+IoPilAQd16DDBvFLCXfwAtc/MjyxnM2mkQWJm5SxhvntDZm4tgRsWwnAb2j9UPCebHqK32/WsxMzSkcmYkZJYLJC6eLWKG1erL0qRQJwBqyW1iFxCYPAvb0bfNXPlNvQHWpOw4y+IclqRg3Qpn/ErbraQLtLZjdtbf5k3zs7ug0WfXHJfRsgOwqfbL6RHbWMQOjhcuV3mHVYeb1gpgMqwyiVgJkVZLFIjA1u1oDR5U5OPr9r6VbsYoQUxp/XsNy0fq+Fjuv59VhWTNusbM1IJDyhhcQIArL/M+7sD463G73jM2GyAkAAiN5PKSeEIhEgKgZUIKg7M/n+tH/LHd+xojJGvZd6vWHUZv/ZUOrOYltUKiygsuagxpxjkSNuB9pzHzc9btM8A4lFrJeM2whA/Z6WOsxmkgy8byhG3e72VD9wDU5dMwmMnCcl5VwUH6XTzCjXs9u7XdvcN/F2Bn9xW/baoTQb3zXDPFQCAb1WCEaB0ay/qlIwx9SUAVnhL76O43E1zsSSE7LUMbsYDgDV61o3Nha03iC7N8CQa/2xm69rTqoYt9gt4udZw6yALnVVFwgLw7rq6ib21sztVg0o+rjsoRhLlALMus964/gYQXNeQ1VZwNgfn3/6YxiTAvuAqOoMFTKCv6MXo4intpQT6O+wowYd6xpUV6eqGmvPj2QhJZlwVfOCQWZm6M/+2c99fvHJT36yOuWJXUbWU7ycmtE7BDDJWKceN+f5+jcftT6ggD0xowCTL37xi4sXn33eBMXHlKPwhT/9E/88c/ZUP2WthV0q9/TlL35l8f6H36f61VRyueKmE+i2C6qliQfu7LnKV0iMKYDw8hVKIN60uPO22+2ax3X/4Q9/2J4/9hp6DTYTMGz9yjruupjol/1iQ51FjxfVMdXrF889/+LijkN3a0lRi1meF90HYX5blfgEUGXfQdZM+0Dy3AC0jZ+sC5bykjEwxEwvAbrWSXw/a8mD07Hh2dd4aKzfdU/gDtqXuzZxG7EJs8Fqtp5jH7SXI/tqNLoy/1wqv0fG+/7iyWkQvQpI01QFcgg5A4PMMwDYk9jMeoAs43xhUiOXRwA5rv21jKzohxy3eo7x+zk2QH51n/AcjA+6eZI9rX/G8/Pp5A351G/9xhIzOh7ouerYiZwQIBJlUkqyg9Y6QSE3kZsl4N6JNVI6O5Xhd1Wllr71xDcXzzz1tF2wbDKu8ZpYPncUEhiFDaQuJu70E90OMwCHmpwupqtzujOJzs8EJDuc606CSwPC73yXmEcL885+vaS6ZvnM9UJ1Ll6XYQDasgqow8LEhQ1ooy4bn3Ovju08oPJJtDrTvaZbFJbKiWNHzHRisbBpaZ9pBsnsSSloXtw3zw/Yww3ypDpccJ98t8pyXDHwpxYbyuvRRx8VcDzs68OmouziouQnC5MX10KgYF2b3UPg46LsxB1igAwQJCBgRu+6S/2FxXye1/zwXdzyXI82bY5JlaAgeYuWrbzcIk3xS/xLBqbXSLsn41KdGKBOsph7XgPAJPa1+akvSktVwCjZ9LcCStl8yk7ifdd065hTg0CDsPpH4DuuJMD1G2/S01zMldz8vLxZ5cavY9vd2sxcld0RUOuYYYMBNo90cpi7EcwmljNg1G5J669l9/sIQFknmfNxY4+AlOMjxCykGhSiyH3fXUrHDJMF6qy0HdM395Nr9meOCC8AVTFEWespHXVNwIHr4e5cAqNtqgaukDizZP22sAeAW8AOTFxYiVE4x3gF6oTZK0ZNgIM6oL6/ukcLYoHRkiFlrKVo+VRnVGC0mlqkKHuNH0oj4MTruhMRYPcyBxxHFYYY1VYOLfASTsGxNkCScNRKKPPC4WFDLWs6BtLdUJi7dfVdjCGAJ/uz9lmvW+JDG9x6HAI4w0AQc2q5WkbXBILWAKN8n3aio8JLFYiAUCeFDXOUrPnIeWAkrym2EoNbQNSM6OsF1gFVuOttxAuM1rgRTqDpc3w19ZuruD9gqthfyvnA+lOerXqL8yzUBWZ9mCnEECIBqsFxhXf0Pu0wiRiKMQZgaHkelz0aQADy1GCfkAmPbzPSA7uaZ176mTq0w5ujgQV7mzngkJRkmuem9kGMucXrBX5tI/b+42+XCZLxRYchV+SuuBDHGP/sJ/+nxQ9+8APL2HT0Ahyjd8ipwBtFTCjngxlFv7zjHeoxr1OgI74hgHpFcvudSlrar37z6Kl363eM1NINdCcsEgY2k+NgxPhsm3QDuuSYWpHu24+bvTxY6DKu4VA2nlvfJVnpu9/9rvUt/ecJJwN48rcrwciD57aVPJrAEjrkmtbLrdKBO7brGspf2H/gdh//vJjX2+44pMfUSFFxQmvmrHSNq+hgIFFdAjmg4bVHg4Q5/93NKxqU3iL5GNDpeSNcvo3L3HfWjuVnJ9B6DdbKnua3jL3y0BJ+aDCqpN2SJ918otfDFOc/gNEsoawXk029Rn0t5FsbJ/k7RVDYZZMM7OO8b1suMA4YBtsUW4usIfwlHlCAKHqfc49gdPV+xnU/yoS1AOskd0bZMZzgXweM1vMveyVGwMs9vAWM5oBx0403GyGfuDoLlVYogFFPdsdoZQIQCK752TFnuOMAo+fPKEFGtcqeffqHdrHfe/fhsrC6dSiLmQ0BMANswe6FqbLwF8BI4oEVbMcyAups6em+nN3X7okIAiw0K+VOZAKMArZY6DyXa6N15jwLyIpE1wPQkanG+T0O5BfiBheIBrxtFpCqjbrb4BQWlUDx55/9oUtyAIgAe8mOh4XglU3Os/IPMAzoRCjxO0HrvA8zybPwGef6rILVP/axj031VHHRMw4IsnQb4ljc8GFLnZEn4M99AtaYFwLXDSKl1HmOu+++xzVNNypmye5N3SbjAYh3ApZil15RaSgEI0leXIux430+D+PLJgmrGAvQAM0d12ZmDVaM+EBia7cohMPFnW8VQ0pZEDGjgNH1N4s9klBA8ZCw5PPAPKGEOzYPi3EqqC8xj0XLtViHXgdtUVe2eXcNc0xfK41209vqNthrARL3aq91wEEEi392rNuNwGhA5mgFR4EFSOfvKD8LyGZYphI/fX18saNlHXYvbRznhKUwpLO7JPdtJrCLqbtOJ8JA6DtgtH52jFuYsjaeItDDbAfEkY2d58gx43Px+8Q89e+WNy7hRFvWik2cGIEGoyiFGIVeT0lg0n6vkisFYK90gtwlKTLHRONetjKpxDUs87Bm3MtUCknHuCpIQGCPc9zwqbbwRhvZuIl5eQ03gx0warkiBVHGboUsYETgegScOZSBMmXdgMFem7j52m2f8zsbv0HZqCQAL2Yh2m3JvQSMjgyhXfa6j7yXvbHsnpfSZv+5LNPMkpodbEPAbZ6vi7Vm15Dk14ouYBQQwJAwnjaItK5KSRYTajhmREg8LBUtEndc687hLE50mplar9MVMMp7zBMvg0yvl7k2aJiZgNaJZWkGnOe50Svg5YYHWBos1yEFENT6zj6bAnH8/ptvLIPRdOSzrIWV01i8joGg+byFcDFlw/9H//F/Yh0BM4rsxnVN5z0A0X4YUAG9fQJ6yO3Pi/XEa3ZQpQPxYPHc33nyuwajeMtIOHOzE7GUe/fttneNWtaUYIqexVvHfvE+lMzjM2piu6RUA31kOjq49k7pZPQg+QOvvPqSdRCgF4KiCq7vddjAde1TWFInKGloAKPbpRsB4aflvTxw8A6v4x8qHGzfgds0qUo4dTiHPJCqGMC+gQGczMROgHPYHgZr688pAbXfnwDoYFwsgVQ9q/Vhx4eW10Bn63kMpiE+sPb1zdZrFxWSZiM27vxspMSZroDREcQFC41G0wiUS6DU+hnBaIgcG2ktlxgPQgk3iZwpI7eM37CiGBQx/IPNRqNqxHaTTG55nPubZDzrouXikiE7bJQRMy6RFf3dGXj38/X7Ixj143svNaFDAtN4svEBInzNPHRyUZIZqqyQBEVnv04JA6Zmi12we70tGwjUzXKZ4c598ttPLF587nn3yX3Pg++yhXWqGVBKNrHouSZANAMX5T5ZoPoA0HZRsYyePAKkJfTjYjcb28G/bGLAKMexSQoAljVXLAvlqd6YsoStkIjjakCN5YFbgzFITBpZ6ozBpq2bLEQq4/+CjyEr/TkFh8OmAugQCG5ZyeJvyy6uS56PBKR77rnHk/L4449bCBwW+wkjebKz4Ula4vuf+/znFx//+MctvHjWk6pawEI0CyrrGWFmxk/KJL9jYb+peXKYgEC1lSLJR1jNzTAhTMhmJN7fiQoShM7GlwDBTY/LhPnE+mVeWPA8GwrXMbw9jhUfVv8CnrywybxlY02WKCasmAJYJN3LRgmg/XtUroTKBBr3LRp/qi8Ql+i4pI5NMiMJ2ND7PE/FFOFBVPwt8cAUyu/arQ69UOetYjWXE4Piel0KoPam6B03lCIq8FHdmyK0XDzK4HiurxomNXto/LsU2Dw24+/Z4yMzChiN9e7ztds3ytfnGxsNT9nzcYvMiWIBruwDxqKKpXe28goYdTgD09UJFl4Lbd37Pjr7MsLz9QaSAWkBkCOQ8vN5/1GIHuFEPUtioRQzrBNxXvamv0smtxnRCp3wVwFCKuHkcBQZZz4WcOrYUs299r67tzUY5dobmyGLKzgGEkXmRwbBiUAw0M2Us+c9DwZUHuWah567gJ3MLeYVLxREzV8pCWK63Fuekk0oM5KUmhEdwWgVuO+4tS6N5Gt0fdIoNMCLz9tgdALFgyvZAFT7LMqo5qCNjoDufip3WsKt7xCJ2XAxs2QGVHJRLVYlILwnRjBqI8ZhIQC1Xof6Gxc9LgzCFAwmvJ9mcF7eiXZ9N3lxk8JwlmLNE0TWMXFRVAmrIXzARoRuKoBiVcEVw1TGSuoYrirj6e8BvKwqYK+tltf5bIa2CXnJO41S1MaSV1YPaz7PADN6nfnTnCMnSRr92qOPL/6Lv/ZfWReh29AL1q06B/KX+st7pX8oMcS+fexbT/j9vXt3d+fDasP92NcfNUh9U3sB3XFSsvxd736nZTktoA91E5bzkuEcB9ClUc05dQEkGRagevsdKg+k+UE/QFBAAqBDsl/uuvtO6zLaUf/ET/yEPZgk/vJ8+/YdmLL7qchBrDM695rmee++2xZnpKeJw96ssDr22tGj1EpVkxaRHyTnsN6J5Sc8g++jl3gBFg3KOuY9pRdhX70HYd2bCR2N3l7mSyypw0t6v0xytN30k1zvvcA+gFy6ohA0kxStD6bQmciHKTxqlu++73h6dO/e7xiSw31Oa40Qq/rC9J2A0ZL7KQVGuaxNZkYB1B3t4dAKvK+pdW5ZE89T/56xCNjM/eXnqi4a99PI5I57KL+POsrSctD9Jb/b8zIwxEt6cDAspzqjIyDNSfkZlzcF0wE9UTa8X8WvK8aL7ydGMALUgc9dzxJmbqMWNzGiMKMvKWaUWmcfVukjYipRNGxE6gYC4l5Uoo4TTnQd3o8gvyqQ5YXTtcEAXYDAtMEqRTt3keFY7u+CQHAl7FQReTozMYkUsXfdNgkDu/slfFObkkm1K0Mb0hl1ekY/g0FluT5xfzAhgFGYXL6DtYLbg02PQAdUTslLTd0j8N3OVJsKIAkTyr1/+ctfthsFK5UEJdz0XIcxAbRS4B7GFWFhZlL3jkBAybMwAwLn2KkqBUN4gdnLBmUIa8Z8A7FLem7ifQCZ1IAz66nYH753UqWeXj3ymhkPXnTbYC0wTlwjcSt85uQS3ce4EZP0lvIzSSDBXUo8GswoQHm95umAEt12SdBukoJy0fuNKqElgW1l2Awm2fMjIIhSIpMUIb1JBo+NEDyBWPmyyKvLS4EQXnbl4fqBPY+yaHesga3dMrNbGaaCc2QTFXipOMIfBUazUcfvjXtr9feA0XGzAkoDbrMHlqxVB6Yn5QKhNsfoGDR0yBzPVExgGYp2zBo0lajCTEjN04DRUVhNv7dkyxzD9Ge/m5FrZjMxiKPV7TUgzwcAkevDGqVkUNzzk8BuZpR4LStDMaF2xXYsr7Po9btBUzLpW6DzXDAbpQRqPsNmWiHx0riZcZPyGcEox2V9eVxwpfIzhkQL1TwXHYn4PW1yYUatDHBH45o3s18tdHkFlHqumbsqB1KA17/HnV/rzWsRhdRglKmOcrMyDlM0xYsWGZB7zpqv9Jyea64HCSpFaDBak1vfsf4oMHr1mlqxksTGrelzA3qK2JtB7Xa2dcsFFgRCq/i5OvHozoh3yzpLyaqUdsr6gS20Ymv36Rw4UWMOeTAaOJTyi4xbi5GZ90bt/8mkGMB4QLofuMHMqGhHJUoMde4vY+p7b1DNaWvN9hpZVHhF1rG5X2S+nsPrDSNT83ZN720UMPvd3/v7i0/99qeL2BCZgL5xpROdGA8b8nGD9uvddx6y2/6rX/+qmcgdyr/YLXmJx42E0se/8U0f/7r2C/rhjHTRrt3q9qfrnFP5PphUg0ftIXfrUezh+fPn1KNeOQkiAfgMvcX5bMDhlla402hQQ4igyx599BuLT3ziE9Z3NI/hGhBIO5QES9Ua/IeAUWKH0bsHbzsk1lNeS5L84LarzIKqN8nDpeOIEeVYjCOq6JBACRh1iAsdmWzElfwOU83Ksp5vMiDjbXZ/eMUrElDlfu4N8Dz9TY7Me77WDLjF7cjpOsh1O+sckso4JwzpUEIv62M0aiJ7VsFojq1qFrX/Rr2Z50l9XeTIdmEUwCjDRwI350RvQ5bFe+w134zK+Pu4drM+x58xmEYg6vHRs6++l3PxM9daGvRh/afO8RIAHUiZcX+uI2Y0gzdedFR4KAGAEIs9SThB2RQxjzIaJznKL2CUBCb6uF/TonzxuWcWzz/zrOJEX178pLL+HnvsMW80NsR73vVeAz8WPa9iO4o5YRHgtuY6dKDgGJQO95dOSWGBVpkaEpjYWCz8Oo9c8wIv53UtgN173/tegyzc3QGjXB8B7M4XaT2q5evzCEgCUsnc5voICAA08TzuhCAmFbbz1GkBvA7yzuR7AjXJbpWKlaxnc61SfY++83yP8+EGSWA/1ut3VGOU++GzLAjGzWEGm5VQRqcLXOw6X1q7cZzZ7C5uT6JXsbS1mHG7Mb4JWkd4AIzpBOJyPWKgXn71lSmGB2VK8fvxGlbGGlN+sklc9qmVaFiMJDClXaaFOPGaGgeK32+SwNmlOd0pYbhN6wRmFDc9YNQJSg1GN4npjLJl3U2MiYCNA/9l9NiI0fEIsg0C1SXMUjQ52ZkFRtG+3vgSPumgZQHWFpvjlQwcZgVvwNJgFJkUgZ0NuSoMrFQBDr0Jc1yExbhRw8BNx/Z18p1RaDjWsmOYLNy55+685LWWGrqDlT6GLXCfEyvVDF+K1yfvelTSXnN9I6tgNPeFcPV9DDp9KHCOAAAgAElEQVTB4xvGM20lezwqW7sSlyKAS/hXzCgVF5zsRywaf+t3ezoETg2ItK5RGtkP01h2mEUSeTJ+Du3R/NI1zs9GMoDns5sZNEs5GRIrYHRkSH1OaSXWDSyo71v1EW3kNPO8TbKDUj2+d7xG7XEJGK1kD0F3PARej82INzM+MqMlN8qYinwDjBqs6VFKccztdiNvfJ8dl5txAox6rvVLwGjmzRnyxDheVW1nyVulJi1ukpFJstRNcYvCbDbQcvmfxroACRIhHfMHYANEdwxpjXepnxgHJPV47XSMLkxYjC8PL0xZP6/3JWdt8O7120TICAAKWPRKbQP0RmCThKPxehmzMpgAmG3N9fmi9yD463sdhuKd0QlbDZCYDzyCBV5FBmDASx5VbWYNmPb2L//qry/+6T//Z5W81IYQ1yDc6C55yKgL+r73vU/yfbNrRj/2rccs/zG671KtT4596ZWX5W5/06zlWR3znve8Z/G0MvP/wsc+4r0BGL1bmfCQPoBRmNN9qvf5mup8w4wCWnmxN0iMchfDXi9ZZ3xGiNYZecm++tWvmhlFzuI5m4CcxmjrllsVI7rb4QgXtYauSs/uP3CHS57RzY0OSzbOJE8hUW5eLwZV47Fecp7BxGPJ2CZWFPd8zV3J78grWGS/3/M7gtGl9dOfRx8RSjBiBK6T9VQyuiTFG5I7LmE4gFG+xz63DNHqj7yNbMneGn8GzEWexDjMMZGX6UVvGdL/Si42uNT4wYyup3wa5eY0fuhssAlGRPJbVuV17u2t6z/rto6I3IyRPe+D5TCV1fOtHp/PMx/zPpq9gvmOx72v7XsIGB0BaW6En0xiyqYAYgLMmBAW43oNDBeOkOc7TOqUQduBv7R+BIxe1OJ97eUXF8/98JnFiy88t3jooYccr3Lq+Alvsr2797nEBWjfZZbY0LpWQClMIQPv7hMCkSfUGahARGe8doeQgGkDLt0ni67qVBbjkBgmYl6wLt72wP2+j7Cq1M9EQPBdZx03Q0MyDWNySQATNhVBzOYChBJzuV+bPJUG+P75C9W1iDGxZdx0P/fn2qNiWjPOHAcgxs3POGN5ov4jCL6u7kskNhUjXaCP2B963PMdd7DqUjd7D+z394mt5BkS40mcZuqEMn5Y4ZwvCVWX9JwAX+qNwtRs3bJd5aRemCxBOvKwobmW43Y0rqlewPNdbnDrDT0qgnbTp4OR69LKTQsYJeMZMEpLO2JGdwjgUwifoaGWLDoYN34Fss9JYElWsJKXsVMsbVlrSciY2oE2MzoKh1oHbXFzHzCruuio4CamjJ7bSCpnBvOvlFSA5mghZrNFKEZYr4LRfH/8PBhuMqYmsDmLvNXzANRBI3W9LvnRwrLuaw6cTyJXskBThLvorQYo9WTFQDVjltJVo7ApObGcnT2zWPUkBmbEhrZyi7s885QqGvleGLccR5av5wMPC4xGl3gDnPK6IEV7WQbkOJbsl4x9fs88Ri6kJjIJQBlrj9UAdGq+Z5DqvwerPkrS4SrtkXld9REtcxqM7pA3yfu1mQ8XuO8wJt8DCRMw7w1SXTTe1+gM+wbLiRkNGOV5vW5aHk2xoX3/E4jtIvWTsh7CZaxQ9TcjOYEyu/WXweibbwgwEmMMEOxYY+4jHnWXiEp4D+EIPIvkSrk0K1Y9959e9F47DGcDsGQ1h6qvrk5zWEzWRwzRxMfFG5c9lDCoyB/WTF4FJAtk1tqtKgKrYHRai4xLQE9cDP29JDKlikdl2YM8V6pZ9DmYf+QmTK9LeOn47yg/4D/9mb/mGtLIX6q58JOufzsl/w9IHx5R0xgYycuXlGkuffLCs8/Yo7BZsvIdD77T90fnotPH1WuenIPvPums+tcU2/nIBx+2jmFt3HHHbc66v0dAFDm3U1nrR+TxOiaigbAwKpAg0/erI2K56avDIeMXg9y5E7o/9NAjjzziNf+SGrtwPPfmlsuKmd2mrP2N6jt/RPpnm4r479y1zwXuX5fuu6K62BwLaeHSWeogyNyTHV7VIKgtSqJRyzFsTpjlNIPQKkxYnfdto8dVMDpNcs9X5nSKOe15SXWEyAc8dpzrmkgZ4x7JFsbBrnq9XE5QazbrMx6LtWT7eA+RT1l3wVsBo1SJiMEa/cN9kMPB+yQKU91mo3IrCI2DaUfvgjv4x1hkHUfGxXBaBaj5PD9zb3mGVeB6I70VGZTvj+fLc477bRXwBoxO+3OMGV29OQ4a43Pshm1mgkmpBKByoycDOQNgFzDdcLS4mDzYL8r0XBZ4AowSM0rRXVg4ABgMCIN6WbXJGPy09ZwWGVu9QYCBsDY0zGjqT47C1wxDH+8kKr0mt0r3fEbYuxRUs5q79uw2E8nmde1U66FKHOK5Sbyq4vzlrodWd0kLgZcAccYh1QE4B59TXiOZ+oC/lIjgnly/TOPi8AB9l/EkQBw3/eRWbYYEwIxFCoMbsM+9npeyZpy3K7aI50EYuhi/7h9LGXAcq8mhBhJkZpLbgGB+EqPC9+84VKD26JHjVbJG2erPqVOHC7NrU5JdDdNx9MRxjysJRlHm/A0YHdcM9+3nk8vPCXDtDrfCExjdwHyIAV0v4bxbCW4wowGjG9er7ifuGykQYkEZHwLiGUfGPCw0c7xVBfNrAxTLzHMVKCzln3aK2bBZp4DiCCIsTdZpwkOS3GYWR4lQIxhNDGpAaJieUQDks3GTr/6ea4U5TSkP/vY677JHBZwLZEUwFqPXwd/NHMQtmtgqjKcwAQE5NhKGUlC+58mhabJPz1pKfALHUcrspcHIYB5nK3gusZMs7igBxjWGYRmqxYiu72cawSjPZxc8bmGF9XiNwtQR2037YYxLMfbO+pYhFmaU+2VMEhLD+VdZ6wha4uzsQuts9om5bsNxYntWGFMDtwZ8/KSaQ+be3dWkjO2uxn0v5QyTYVDf95bayaxl13DUP+KXibcsRVdZ6JnHxKiNYJTrRVYTS13PuVxUnTNYLnXpvElBkfnOM8Ixap6vEhfK3DaIInSGFyXXrmpsqYJCnKZLZQGiuhkJ5h7nqaYEYpvoIAVoaHJiPWDUlQsqHGHaP83ge8xIVDGrqxtJiR3nbJTRl70UAJr5tDxv92F+XwWjARBLva8NXOb4WL6b7OtRAWctGqxahsDuFmmQtT5lYcO0EWfdYDWJNtM+Nwgt5jqxfhj0sKL/8P/4/cUv/9rfcuciEnPj1XJmuvQOXq93vO1+l/NDd3ovO5aRpiSLxcOqRc06giw4r3Aq1vPRV151ItN56ca7Dx/q+0dXbbBn7WOqe8357pacx5N3RqFZDzzwNh+HriIUb4+K4PMZdU0pjYUu49x8xlw89dRTi3e/+92+9reVXY8cLp3MflYCqsHoViVnnZP+3LHYqjqj7pimm4bpxlBDvpBMLKK0xtYufJj6dOwq8iZhHYiceAAMBnsuwoxmbjBmRxzD75FXyI1q0FOYxN9pOZf1EzB6RTgF/XxF+t6VWuLZsC6pmHLvLxnFozyY7sNnL3k0ysfxc6/ReIQGRnRcf5AEJT80thpvSJAK/9lgPc/YMy/ZK96TDZxHgmQVYI6ANPfv/dDgPut3lPX5bDTeRn22FhhNzHrOvUrM4IHMmKz7zb/9a2/Gql89WWXfzu0YDaYagXMCu6e6OwtZlaPVmtqbFiCU09FGIt6SBKaXnn928cqLLy2+/4MnrWiyCQkD2KjFDMjcLAvAMaRakLF+PSnJztf73M+0qJp5IDA7xxcjWsAWJtRuHi16ANLFi5cN1rbqd55jj7pE4SIHfFpRdMY4G5FnOaciwYBKaqMC2jZ3AhebPGCG6+FW5jqblRHOdWAnx0QpwKjvQ89S91UsMtfhuQGCDz/8sH/nfMwV98M1KKtBJiTK9qzifVzEv4VkrKlkw7OIEm4QFsGbUAkrFftV7grmxkpe73G+O1RugxhRrk+twB0qtv+8ivBfoR2glZ5ihcVaAkYBt4BFXulQdUy97LkOc8BzFXuuuDllzHvR6Ty1WSqe8WYJJxhQ3FJ7FAdFAhNgdJPGZdMGxcQotgk3PbFTFkJd/BwQY4ap4/GS4MTit/HT12fezZxr3lMSjPuIGy8sM4wtxxFOMLKn2SiAC45l3hx32KAn7p9s1KyFcfOttcnzXjZ7XJEBO5OxMChE30sr00kItHsTh0ft32T5ljAMKBzd+TURdTxZ9awDG5P2WpefCtZs3Ot1ttm1k9ypgHLPZytuxiRu93wv7GwlMs3JSlW6iXU+Z3AaiHaiEscX+KwkOdatvST6HusvzEU6Y3G9Cdh3aI/BeLvfopxmcBYjtxPS2giIIL/J8bWzWxljgXWXteDENsalz3/zTVIYxLPTzkHv3SJ5BCvGy+u1q3R4bqTQaO/IGvb5zJpWfGlK0KUwfDweMCPZt1aQAoIjERAQhvoa528q3dTMaNYPdWYBowNh6FhuGD/AKPWSSTQ1+U6TATKSfXzN98zMUn6tCrnX+wo/InZQbmnuE2Xq98mWjjs67nsD/gpXSkyfYysHXTOSElzfMef+fHldMnKj4p150Sja5ez6xDZnbY/AYQSjE1MHsLQHohOYAp7bmCMxaVTWPJM9T9KPrpHZiUu0x/zr/81/u3j0iW+pc5Ey0dv4YmwAGawgYj+fFfBzToNkI92YuC5glPCGj338xy13kdfH1L6T19Pf+77L722GoNiB7MSjdLPrYZOP8NGPfMR5B+9993tMvrwi2X7//dWtCcKAeyU5qkLEigzgM+4r1We+9rWvLT70oQ95/I8cfdXvA46qQ5CK3ct42bFdBfC95rW2aU4j4EmETiVwIUc1M9obhM1VByaRPiB5wu6cjwDxgI5aLi1H+JD3cJjzTjjiOZ2g2Z9PRkODyOzhGOn5O0XvJ+OzBdb1bqCTxGw8O5HVlnMdVhMjPrJvdZ2uArdVjOUGE+z3XldLQFTvp94uTPpWhbG5eoyujxHrzowyXPAi8wquWALbw1rtR5t+RBaOgHJa19lYfXTeH8+xZKwNDLVlW++PJPCN18g5AqCnv//Op379zcnF3axLLNAMZNC2Ewg0aElKyfeKeSkaO4xewJDLmmihAC4CRl95+YXFideOLp597ocTg0XcA27y3WpByXWvaLPyCqioayAICpxxnWSULwuf5fg8YsOKqauwAix4ACftRwGj1O80yyZmFMvRpYt0POUpuF5iL2F0AYywAIBI2uNxHL1548bg/NsUvG9GUvVHOZ7fOYfj3Lh+u9255wLbxVJyLBYni4tkJUAsx2/xRi5gR6IToQyMBcyO3fyD+9n3K7eIx6/Hne86BqgXB52QLMSlzH1MgzDGuo4rsA3YRQDtV/mNlxVbdFwg0515UhNOVjulOMhqDxPKfb+ieQVQI9Q4XxQPwNMW2BSjU+WeABfrpSAxIqgzupMMUsWc4aYHjMK8BozGTe/z2DABXFd2+FSH1J7WofRYu3fWt7swihtlxiugg+s4sQe35bCBs45Rotl8FTOUmLG5s9KqQPtRFudoZQZ4+l6i5AZWbzxPYlyXLFKysCdm861g1MKuwZJdiRZ+9QZglNckA5LYxEZL+ZJBIPm7fGYQCeBJLGyNJZ/ZMBqKOdfXa1zjhrcgJHi/s+ybbG2ALPBJu1Cdh+x5H9vGEsyoPQo6lcujdXH7dLDKnJbhWoaJ2YnEEHInzUJ4DDusI8dl/KNcAKP8zvj4+fT9rK/6WWAUtsKGMW5HjqHUESyKjKwoKJ+n65H6uyRq4IZvtsXz7LAUrtOJaGEINV/sM0q7+DzNkFxmD7aRNCq6JPBNISehuJO9289BnVl/NGVkGA8sbtGCuXpNYFSel/PnTnm8KVwFh25WVevGYyZD0cYZY+D7LlaTZ6rT1nPEPTrVzQXQal5x5zvNaWoS8NbSYr38/GPem3U9yIm8ak/NYNTz+xalOh9fN7by93ixvl49XDe9aNLDc8wzNBhNbOkqGOUe7Yni1ogHxuiTzPzq176++LVf/43F08piPyCdg6wMmCCx9pGH3m99dJWMbq3zfQpLQ7FzvtPqCsSs/eRP/qSTnp5+5oc67rLJmecV/naPcg52SJ9sUaUXiItrSu685567F0888YRJFPTGu975oOX05/7gD9R6+gMO/zp69DX/3CY5/KryObgWJffwGAFIebGmqXWdetPWlSIayIynF/22rTsW65XUe+2q2Fgy8bUeAJqbFe4F8Lyk/UvXKYyqCyqvCNh6HWO4i+XfQgF8WG8lgjmsbgWMZrqqQYRNcP/kvpIw7WltgRJwl7UzrUMMI9bPkMA0Ai7AKOOEZ8HT3ySAf0dOxxjKPuVeeH9cM72WRnyS5TUbPZX8fSMwyprx57rP7XRgUsIXewtjBBwTdjTAMjhpNORuBCRHebEKSMfnGL//FgDZ+mpVn83PfOMEqHFcvK+JGY2SzUCFkubgZIImZpMJZ2GOk11MRAkKJq/iX8Iikd0plguXlQQX7u6XX3p+cfrYicXLr7zoDQjVfGDf/sWf/MmfLPbu2uuFRSklzmuWsTvimK2T8AK4pevQSEnn4XxvvWqxRovpyqSWYiHrG9DFhAZ8k01O6aK4zJlQroW7JAlG1+S2GjPZ6WqxXb1iWYYugi9BwnlgMB3TKeBqi1/jMjK8YdSuKluV59yq+6C7BR2OyHYEeJppVcZlwCV/w+AyF9yDGW1YIzOtAm76m+QBx7qoKkFY41yL89BerkBTh2AkprfZiiSOERNF0tqd6pJBP+Rnn3thsU2hAPRSpk2kMw1hqpqBTUmr8xKK6Zhl8N0ABeBhoUHpl14vTmpCF6hY/SYp9R0Snnu0tnbK5X6r5hwwCnglKcmdlciC75g61irjwNpgjVJijFeYavf45tp4pPXcMKkBHAVSWukNTJfHq+tmRrAE0EyMDsHjFnbtTG2gEjYuzxulGW9B1ua46bPhbwRGA4jW+o6z+BGMnV0cd9OUcDEJwmVlO3WQ6SziCOsJfDG+1H800Kyfq/fOqROyE/frNM9hjtodHKE7K/0ZlKYEV5V8SsxUZ22n01LAaJduY/+tgtHVe+ReYEp97WbUp2dw7uBscPAsAZeeqwZJWSu3tFciCi7HpltWxtPsP2FJKu3ksdN6Zj9O5Qz6Oil+HzBK/KANAd1zwKiN/SnsoiaS81UIUckDnpHr2aCUrIXpj5HAeZC185iSdVSeED6L7Pbv3fQg76WzkiC4WKwrBqOnTx2z8bre9VOrPJv/Blh1PDJoq5R7GTGpVnEtMfKtHwIceCa7OFOVoj0dUwKTrh8jYllplfE0K79JvS8xotN3pvW7/L3pW0OHqrzn83dCXxT2aqLgdA8NRmM8gOn9nQ6DifLGhf0Gyb7IMxEMv/Ppv7v4J//0/zF7SJIooR3IfPQGLvDn1ImPttCbNcaMM13qkNkmCs6e9jXuuOvQ4i/8+McWj6vc0zUBO75/TDGmEDu3S4fgBUO3njp1Qud80Pplo9YM6+0uZeezh7/2pS8rGenjlqXHjx9dHFZMKXKZ7k/oQVg35uGg9HNahQKSD4ikwOuSEo/EsMLQ7tt7wAlMr72q7lG6D4yxzSJItu/Y5aTYc9LrW+W6Jyv8NeWJAEJtgBGewl7tkmbEXhd50+70NgJGZtT7Ioy7BsfsclfbGVnCzIH3Q4PXkCSVwAR+mbPQvTa1rwJGvVddxqxCW7xPs5fayh/fi6wY1+nq7zGIY6QngWkGqSW3MWoDRhlj50CYDHnT7nnAaPBYdFV0T+TiuH/GNf6vAqNL+6FB5+r3b6TPchxrdi2gmvGayBHAKDGjjs3oGIp8kYVooYbAGaxBNgNMH5PB5IZRAYxyfJiLLRo4BoPsd87BpsLVelZW3WsqmgsYPXb8iDcQm4fNARjds7MWf2IZEbZJJAKAXReTBljj9/RHz0RngfB3vu/yKfytRWNw27EnZDdy/6n/ObGHzZhxbJW5mOPOOP95JUwYdNv9UhltuDXOC7CyWQGjsKHEdgJKAWblJq5Nxbi6PiouRiy/xKYKhCEssDhZYDwf14EJATAzR1QboLSSQWXHmOK+ZHwvapPzLCR2cX3AaBJ8PC/NXpAwUotWFivu/g4/YIxhmtM4gGoDuE2wdAGfP3j6GQN1mAwqDrjQvVgpB9xrDDIHlOpI8lqNe2erN1OWNqQwGIARwgyoKUn2/Db1p98nZniHLGvAKLGkJDDhZqIeqZnRNiryTFNb2mYNAKN1L8VUYTs7VMDuqmKxeIUZzfwmMH0Eo9kwFmwSigYXWh8VVlLKOO71AvhxHc41Pkcwmo07CqYIysm935s+9xXBMn7X3+/nIObY55iKN8+loOqQGUx6PhILOpS0ieCuaxSIj1s1hkzGLfcRMJr7dGwXbSHBPQ1wRmA+x3KtgtHlwH1iy5w975jQ6hpmJdJG7hua5zAg9lAInHLuUSgaqNHJiOcgHHFgLJJ0w/NEhvFzHH/+Lvcm/eIr3CXniJysPvRzrKPXptdX1xXt8BDA1gz0qR9aDJuv3787zjLzqfHfKLYL5pr9FUYWpY1RjBKPInPb0YmR6fvpWGnAKOPI5zbYu/Uml5kN+JmxnEAXxfUhIbTOiQe9oMoZyGw3qGgGx7Vm20NluYIi7/q0Nrz1NIBRg/NmFCOHc7+zXCgjMYlMaUdLoqJjpIcs9pInq4ZEHPGz0TU9C7K7x3p1H0zreYghHb+3WiItYHRuK1xnWNfhJQGjq1nWllPUPMW40LRvUtWTq5qL/+w//6uLJ779XZVD2mlZDUOOHP2I3OgYUn/yx39kQ3ynCABC1ijNB+mBDrjaLalpw/zv/4f/weL7T/1AjOiznusjL79i/XKXGM5NkqeckzAYsunpKw8zyrhyTsDMv/xn/3zxl/7SX+zShMftGQTEwpJynngGbz9w0DqLdY4Hc+fO3V7XyFt+EtaGnjioDkvbFdp15MixxWbpNPTFZjWIuXXH7sVJGTY0mwGMbtV7RwVGAVu48T2uGFRIbIAl7UOZu4GxZ34A8/4Z4yYJfr0f8aRkzRs8NkPq7zisZbkaw5vyeJUsWAZN1/QsEGIJZ6MqwghGI8PHWPsl/NF6bwSCq6DM0pnydhjHHU6wChCrDBaOKIW8yFvLOBHWw97HS4ontea49kVkbvRK7nP8O2t/vFaOG59hlPn5PO+N51h97vGYJFbW3l2ufV33OrnsFuvoTR9EPT4QvzsouUEMAoP3UuIoSQIR0s4l1MnDBhKLGdBmYIfiloBDsB098srirNy+lD0CAAFeHnn4A4s/UnehEYyibPguGwAhV7R9xdRQoB3hzO8RsLEELNzwCOKOa0uoiqOLGeg2WnGnUBzbC1UnSdIUE0dcpBk3CXTGgexDgCXZ8dwL7ngYHcbhttsPOOCb4wFHnAcwCqDEugXobdFxvAC9LJ50LaJXd6oBUOKK79nFTY1Wb7ACU3Q64jjOVRmS5ea/qvNVAHOBa5hR7pl4m4yd40F1TwmvsBGhcUTQYA2TJUkYAnPhQr9Sgu4oJRfgJmXzwQI9o7qw7lpEEW/d1zlVReA5WUuczxmSNB3Q8dx34lSzAVOgfa7TTkmbzmaVIKOuKK3p9u+SpafA+R2UsRAY3SEmiAVNzJoTxjqmLoLG8UrMKwlyKD8J+pozQKyUdTNMuHsMDJshCpM0u+1rnRmG9aYOwPH520JPYgVwMMbaBC4a1IybbjTyRsA0jUsry9lNPgtFK+MWslOnoN7pk5Br8BoQGUEwZXsGNEXpTinQ5VJ3qITdYnNSTM5h4y11IFuYjAKVecf45D5ROgh0g4kIWM6fGK+wkVEm/E3pKTwXmhOYo1ozBUbpsGQw2mAKz4KTmXTulA5DWQBGpzHiBhqY2kXebuTxnkehzOdcIyxogJKfB3CJUQzRp58wmDG+DVz1z0CRdpcwJ+1ZWCdm1Ix1r7cwfzl36iOXBiz3ImDUiskKU81BZMgzH17HJEPB9AqMOsZd8i4yl+8YMLeBWeu0QFmqaKQXfZifyGTvPSsDuyb8nHUTta4Bo8zLRYXrnBcThxFAJj3zYPjn2P26b14Ba6ylyhavZ7tZ66JA+xw+VaAi7vS5bnCV62kjskmBkVmufVUM5wjwp5vIvQzkyZxNv2yU5TupvzqB4xjPPSDjvqjn6FJPfQISufxqIzkJh2FGEwMLqKgk0FsWf/7Yo4vf/0f/lxjN7zhM7OKFqoFNSabE2ZPcS7wmYNShTJJvtyrB00SD1jzr7Yzm5t/96X9vcULlmb7+la9VRRe56RmbQ8rAP3TXHdaRdFjiu+QcbG9ig1wBsvT/8DOf8XWR97ChuOkBsWfOnKpY0PYkUNTe5IjIARKgtnY42DZ5sbgXWnnC2O3atUdgVG29Vcd7HfJU+wMwumXz9sVZt6CuLohbZFRRFooY0k363Y5wDQ8lrxy+4lBmgEqPbycmjVEVxisdGz1hmC4dF4Mr6z0yYi6B1qFcDUZHZrTCgwqMRp6QyGXZ0fJ6ZsrrPldljJdEg+Hx81WvTAxL9ldCavJdy7727AFGMVKt1xqMQnwx5yNhOILfaY0PBMdae2X1uPF+cy/jz9VzrB6/DHLnfTc+e4ibaX4Zr/SmL8E7F16NQs4JAggDNpOwElYlk2UwI1BCe80AWG5+A4paa+uUCt0fP/aawejZc6cNfnAHv+dd73ZJJxKYDGa6viACLTFRBeQUIC0QhDuZQYjS4RooFr5r5dL16rBKS6HNHZg4lqxvnm1HZ8u7BVtn3vM55RMSHlAdMcoNdu58JRaxSig8zHcO33OX43tYHHaVC2y65Zru84c//GHFzGoBMYZmdXSexHSiBRhLnoeY0Q9/+MNelFeccVzudyaO0g5jyAT37mtRXkPB5jtVcBggTIxsMa7F2nItd6fRexUrW8rbhZX1zAggQgOef0ZdsMRSJyGNAG2OY/HDxr6qWNBTtEbTLkRZXpaFe06Wua3+Ftw2YLpYfpKipiPdai8AACAASURBVIXasZgpSAgY9IKkzqfA6Ab9vR2WWS1Bb1UCE2AUXRcwCqueRCTmJ8p/AntaXMV8FqOGO8NhDJr3uoe47auRQgiTJDCFDcMdMwqDAE6Ui63szqJMrOQIDHKOVQtwFYSOQDS/h0FNTGLWdgys1dJKkwBp1i9KPO//64BRP2cnbCUmNvudzxxWYqBy47g6gxPuYYjJ5LsGHDDwU5OFt8aMmkE1a0Q5l1R1aFAqMJrQIN+TPvf+ltCmi1h5XVTwXkZa2Nt4VLh+5AIlv0bLPWA0yolz5lg+iwGXdrFpB+oWn21seM5YUw4dwRXfLnYbu0lorBJNLnHU4+HzS9HmfrwuiD3rDHSOuybA5+YVHePsz7mu9uFpsZTEkLvqA3PT85IEUO8JK8AqWm5F1+ErIzNouTKB0ST0LDNRMxi9IDCqGEWMAc4F82o3ffp1zzGhfq6WGynWfYsYOOuSLmnFMxaISKZxxd1mH7tZgI3LBsphVnsMU7ppVIDj/sr6z8/wpiNDs3TMSqmnzNW05odSTT8KjDrlC73VzO3ErHbIi0t2Se5Q1P1n1HHpO09+z92I+B5rEH0BcHS+gRJ5T0kuA/xsXAiIUP6OOeRFRRe+A1P2U//mX7Fu+MZX/9zr4riarUDU3KvyfA++6x1mUh9++CETJ+iogFHEHMzal/70TyvGVLqMc+6Q/IWBrRjWCn3iuQGZnJ97gmBhztAzd95ZveYvUvpQz3/rrbsWe1RW8CpNKqg0cLPksADr+ls2LS5TbUJ1eNk7m/TsFymQr0e6Rd4/KrXZLNJ/hPhBplS3tq5m0OSSY5KntYB3rcAOa8ryv5sxRI6NYNTGV5Mn2eswo4V1Zg+Kia+u0kH9VhuDK2A03fiCk3JPGa9VcBq5swo4IyfZW6PszZpGHphcgzxyqEa3sta6Am9gREQHZc3m58iSrsq97IEcm/sd9VmeJceOemt8L/c6GnTz5ythYi2zZmNyNmjXffp3P+WjM6gsrGTRhzHIZ5lYW+iy6CorvVi6TBaLuEBJxaZEmW40QFwsjov+PyH3/Dm1sbx4STEkYhvZhCD8ypYtFzSZm1FmCFtYvGJO3vDxYZJS5mcOF5gDifl+wDKL2kxLM6OX5IYGrGzr5CKezWBR1+KV2mmcd6wMcEbxN1yzsu6LVb3/gfsWX/nKl21p8jebnFACvodgcI/0ZjgNaPTimXhtAlBKYdESFfD6rve+p5Qsrkodu6nBNy47xrnYvzflErmyuE3X+IZc+8T1IFB4vjO0YNVx1HnLvHIeEq64j8TiJn4VwYZr5pmnnvaitlWYY12QWvGs2gTE+xyXBY4wZVNAUNhdLzDAOjFLaqVT2et5vkmo48Ll2bs6tkkGXY/i9IBRHJW3ak3t0r/dt2ptkZmpmNEUvYfpKaazXnFfBkgQMxogwXU4t42Yjj3j0t6cYtastLlXErKa/WN+SiG2G4ff9CXWOS+Y9KXNSWkSGDR/pwT2uF+yZ9YCosuKtPaeBQ6WdzOuIxgt0D67MwKkfN0VMBo3YiWF4Fuas4ctLKaA+37WjvmrfuJzcg/K1OPdgj4ehqypjBPupXGd5d7WEpC+vuY/AtjHNhh9HdbNcaNJgixmFJLN7zdzQBgF8oEP2CeX1QEmDGoAPfdDyaaAx4ztKDRz/1yP92OpT4Czx5VseIM6DX/WXDGuVbrJdVuZnwaqN0vpGhQ3g4b72mM4JFqM9wM49Rrsz2mNiFwdwWgxsQrFEVtDqahNAgVJ4kRh22Xp6hjYBN21KQZil9AKGEucbm+jqblDmP64zQjj8RgrkfTcmRMGo+wd9i9A5vpUHq72QV6VKV1tRv3q2OwqfF9AZHmNJESi60R3vVuOr/OEeZouMf0SBbu6x8YjA0YD5KJQc4yfqV9rGV2ESywp7IEZ9bl6/Zj5XAOMQmqwfi8oln6DdM0T3/nu4mf+6n9phtWtMbV+cNNfkC5EXgFETRKItAH4bcBjJAMEIxlwWHJbLnHJbeTwT/zkXzTA+vwffs7rhv1Avev7Dh9ePPD2t9kD9+CD79BPlesT6UM7UHvexPqhN97oijUkibLOqQJD69Cqcd2hMhrELSphlkozeNBow4l+u+uuwyX7td/O61p79+5f7N6/T+dStRjpD5pAAEZvESiV591gFK8DcbMX8GxgNlHWCc+eZUl5Jdn3JBlPHp8wo71PIqvGOfM+0fcTYhhwNIK8GNfZr4J6tR7JPcQI6rAgmFG3/24wCsPO575D1vAsjidmdASB4xocgWmY0HHN+T4Hb9Io32GOHQIEw4zHBGONfdRg1HM4yOC1rrsKFsc9sKRLmkFd3WmrIHT8e/VcGfP5mOXqFuN8lc6cQ+cmMBpamwlIrc30pc0FomAAWCxo3MNB+ulYE7d2ypmwMHAJb6Z3sybw2JFXFycESCmVdPmKao6qxig3ZaCkxb1BzKgTFLT4fK5ORMh1yMLj/sKaBP1b7rWrLKB5ujeDOGXHm60pd/xVKT9AI60Ew+IR8+WJpZOEQKATOboNWFzcx7WhEQbVehOXw03Ofv/iF/9scVgCgM2PtZLWnEl2Sj077jclq1Acu+T+5z5xoWDp7Dt4YEoMAmgQIxuFlYSgKF/GCxD7sY9+VOe85rEkZpQXlmXAK/d+TgA+8+dn6eLhWMGMF6W2soDs5idLUnOMxUrG5iXVfz2rwsu0U4X9QMnCwmKVO6sf5az7pZhxAHOe1QuwQdHopvec4TYWOwEYdeKSwgz2qCTJVgF9u+7Fkrp/PfmVneQQ8FAMaFVHuO7yQHJlUJarS0pxHxu7AxNKG7wV42hdM8t2neFC7JjLgBTWc4ygEkKlHCd3rNallaut6hJUGYMIv1h/POeNQCl8gI2ugNqBCQpoGcHo6mYOxTu5N9tdaDDaFQxGwWdOakyuABzCUA4JXdnvBf4riTAxpAYI+jtt3nj+UdiOwi3n4fq574DR+gyk2W56rZs6b7EcTkboTH/PZ3dqQil77xOjxj7W/qUMFOebQh2YE5OXo/u8tEf2QNxyaTPI9zOPnqueUxhwM6/U3KVqQ4wOs+t0Dprd9MXwacwwengOXXJ9g9Ws2TCjWRNhDFmH3D/AhJrBBimAcc1OKSP2YilrlBH3UuEK+lzKm3F0vU/Pj9hqtpx7fobZbnDY+3BaozZ+ipEqWVqF4csw1fW1v+2mp6wTChOGlPJsNqbL6EsSyzR/vd7dKcabvPZH2CQumP0QkoDr2rAU0+z7aGVPAEnNy7IrNOOXtT3ur2mtsSYmY+0G7H4zo+N3RmWcqhPT9dYAo17fHQ5knh8dkjq+joPU8+gnyZ+/9bu/t/g//9Hv29goA6Dm8pJkucPBpFMBjMru8nm2SR4SIgY43Lqt4j8V0indqRA2hXD85Z/6KecVfPq3f8f1qc+eOq2Es1OLOw7eJlB5p8DlemffI0sgPtBP3qMdLnO79M1FAVj2A2MIGA0wDfhNeEq1Wy7PJPoZ/ePa4FoTsKYnT52x/iImlKx4dIfoHxdudzw1XZfQD8orwOV85qzqYrN/HFct1zyxzch5kp8ld4gvTfOH3O9oFI/AbtpfkuMJ7xtB6IQJtIcCRNFhgODS+R3G1wws7XAxxEKIeR31WvJ89/qc13GtmtwHv0fXLK0nY5D2EvUxXntdOmqUmVlX9XOdjQ9wDG56dDA4A8wQj/C4F9YCmeO5R4C6uofy9+o58nyr4HT1+fK9usbsaVxrjy2B0d/99Kd0TA0QDwXryOZg4bE5AoAY/CSAALD4x2AQIJ640pqAEp4oN4Tl1cswchvkZpDwFItGzChg9JI2wFnFpWDFEYRrq06LO1nytzR9zgONi84boa3rLDC7LIijaIUeYF2u8Iq52rxJlpiodxY3758+ddaxMq+oSDDs7BZtjix0FA8lLezq1Dp14XYpwwu4pXGfe/OR1QaI3iBW8vDiT//sC+6CBGtMRwssFhflb7bRiToaZwNtwHGzTiT00IMeFznMKsIIBoTevHF9sjl5vtOam/3qR8zYF4B+ffGcSoN84hOfWDz37AteE6kOcOzkiS7KX+OC8DCjpBf3xPUZS2KJDEZfermUSgvTi4r5Maus8SMZ7cL5S4uXNW/E+1QrvArMp2h2whtiGCSxpwBFB2gPoGVe/BpfnQt2lHaxW/WcWzWetyqrfqcs562bFGpAe0Fq1bnoc3VZ4ieCy0Ky3eZheplv1m2YZY5nLTPmcxctsX4dFxh39rjRfGzfezpXZW2F/cwzBJwG5KTdKUI1mzLjkmO8KZMoN8SFZl1zbhhXnoNn5BoBWquunGksJbx9j+0un57Lfy/H2Tk+yy7cAJA5sNxJSG1pV2vJYuJHAWUha0ZDbkkAJGC2GSwLTgPN+V/JhbkLVJ7T4Shdwm0Ujgab9ox01zT2kPacZZHOxXpzyA7lYUikk9v+mtbhVKmB2+1Sc0kwmwBzxy7OIL60Ch1QGGPuu2Kwul0uzCNMOzKBxE3t45KJCr1xe77qx+6i9NQX7XqZeCbYt9TjdNxgd/ByfcJ21RdYazcccq7ZV7OugFgMBH56cRYbQp3fMk50rxBzQwIEgM2Z7lZuHgSD0RiC4zzWesfJOYdhZIy8xly6S/MK6BerBgC9rhJBr0tJ+9z6HNbOrC5gHYPNBpz2e3s9rDT7vrle4o+9ljtLmDAdf1/grABrl9Dq8KTsy8TqTfuv9dVocKwaPzEw8qz+uYpJG5yvjk3WcZpQpEpFxog95PPb+FtuOMD7dtd7IOjxLuNf4/SSMt0/+Td/bvHNx7/lxCWPQ7fvZf0RC8qrkjbLKwHYOCVZzppD52zcVInAV5zE9Obixz76ESeZfv5zn/d3HOZGCJkMe3QarVypN3qJnAOdF91hg6arktD1jkQ19NgMrOY16cosqj+6f+++1v/IDh2vczmZWQDJMkpy4ox0+j33PeDseIrfu24oeq8l0M7de4Uv5FXcLgJGYJ1ST284ZrrKORVZBKGgvaPvkwAM+F0LxCyt1ZZPkSuRkcE1o8yMHMPtXR6JMjxrv2A8ljy4KF0PLojchawIuTCyolmfo0Ge91Z/jlgmz5T3knC9CkYBwMY5EBYyPraoLBb1vxl3sALY6S3fyUPq5wgMs6bHe15r3a91/8Mpl4iV1XNlrLMvR6y21hjN5IDm4Td/41e1T4qqjosWQOPA+HYl+4YjxHV1Fiigyz1Rh+/WwFZ7TAQPGwgwSjwKYPSc+tqeVizMWbm6afN3/NiRalmpa/EdGFeubZAhYRtlDPMWFmwEOOOgxdqxIGggwXu4tex+132Q8TcJFQkBNvpLAmFcb1vHf1ImJc+O8qHjDxN+5kTV/YSlQ4EiRMny3rFzu4K+b5eAeczjwQaiWDFjmgx9XL30hHfJK92L43E6cWK3ulO8opZqbGxcNAFVtOXcLyvzlMYMAEuPa8YIQcSxWLM8KwHw+/cdnBhm5sBMlvZUihRzXRKU+BtgnQVg95GKWmPVnpFFzUIiVob310u4cJytXlnnJ0+cXpzSsQTg066NrGyDBgnzZO1yPwDcxLQlPnVcXxwzAissTkANdQ03yi1PrVHA6K0SSAajuo/tcnVtElOarjHeGM1Q0c6RV1hElHUUZK5rANsxdMScBYwbfPBdbXJeYdtzLsbDrngYm2bdx80zvrcKRon1NYhpa3pp0zXwyIZN7N9oZQNGRxA7CcJB8M6Kke1ZJZlG0GVDiFqeFkoJJA/DVA7MihUtNsyCA4dxgMwggbJvAiqro6ER6FvAaIReBN0MbtuV6XCbuk6aQORvjvXvnYgQLwBypFiKWt9h7zESzZwKKPFy8XsUzFAMexy7qVj2MC+oH+6F+QxLTfgA4A/mkTXideASSh2WAfgXGEsipy18MwGVFUxvbldf6HVnA6CBLqyQYyLN3jYjA8vKXki2vc7jMCfgt1lBwH+BUR/jqp+vV0gMsbQdu20y1IZGdbjC0Btfo/LxfK+GcbQRgSVgWSp5cAU3LB2rVMz8TXeZ0lpiLnw/NWZ5kYBiBdgxogAx308DVIB71p1DQ2glitHbIJTnLWZ0LkPlfdwExMRq9ZytpeCigH2dic1qg2wK9Kk7Tj3cpUHqc1vJ9wdh6ObjOgCAGMg+np9Rxs6qp2ILMZF4BQWu/viLX1j89f/6v1tsUfFy9OQm6Zc3u60trLNBuS4YfRg5aYJGY0/hemp1Y3MSdkUoxf1vf8A6c506f+GGf+3l17w3KAVFScVDdx6UO/yccxZ41suK02R7w1By/s2SfbfqvKUz506K8fJwLkK5mGs8gJGRZmelx7YK6F6UMUgYExnwb3/HOytpTbHT54nn7nVEX3UMDRKT9sgjSXMUkvLeICHVyXI10rj3TWZovCDGRuZsHOfMQwDnOH9rMaKr6x4wWpUanCZvjwJriediLC51xZgRjHqtDQx97idyO2txlOPjWszxq/c3G3+1d5bAd4NR19OW3CBGHTBKmUXmnX95jfpgHB9+vxFYXl3347Hj76vnHp9x9fyW68iyHtMReK/O4Xiedb/1qd9QLHoJhJwgbEJYPTONPQkBOyx8wBfZ6Bw3x2koG1Tgxh0nEDKQQDBasAcSaOfEhh577RX3oidIm7qjfD7FSLpIrzYa7fR03pGCTixlHs7HtdLmuLBXtUDf9ES5UL+24flzFduYmCgsDJ7ztaPHfJ971ZPX4FH3yblYhE4QkmXG3xd0nxxHW0qAIKVTEAb33HdY93tVPXpfnorcw7gCoAFB+UlRd+4FawbG9BklNuHKP6y2bCQgJTmpFFhl1G6nP71AP2NNkhGvE+p8VCBfMaOK9URIYxgwLykBxXMYSHbmvouD6wUoNqvYY8UxlMLgJyWerODFyvKcSX66KlCwSSwlGZ9HZURQ8hr3IcrCoEBF9PMymNUzTuyljuMV5jyxZWHbvc68kiWxcd+o/edejc+uHVsW2/UZYHSrBBbsKMwo5XpSzgbRVQzRHO/MqcKE1+9zzDIgpTZUB6R3WEFiLjl+ZC6TsBJwknUWS9aA1ixt3IjFYLmYVG/EAjh1D2HdUGq5L6xe2PURrI2CLefJZh+FXd6bhOzk+iwh67GxUk9MZ1xDJXQdCM/nQ0ycBUWD0YC5SYilJFQLyzCjfKc6KJUyiTAdBdAoYLNW8mxm3FjPnbCXYvqTUm/ZNJU+wV1sg7PWWjoypTg+JVh87mb8pvazuEv73v15hCXz3ogjwMrrAFbQySfYX2UYWGkBdntsAVisAZSD3eWADpW44t5hdDLOXjNwVDonx2NAppZrDIiArCQAwYR6v9jN3yDXa7TvhX0lwF2l6ebuMIQx+Dm7KQF4by0lFbY83iC+Ez3gtdVj9TpeGuJDcRsDcBuMvtkej8RMj+yo13uHNLgrk43jAq5h72tsqkqF95hZZcBxG2ENRjMutc5WGf7SLfG+1J5YLh+T9TbtnaHUWYDM6r5aWsOWGZx3OYveIIb1rnqY4/jGWHOMuWNFKHR/i1zYZxf/8y/+wuIbjz6h9piEYdysmHuFpbXHDKDPi+YbzjFokE9lE85/UeBoj2paY5Rflxdgn4gUyBDmD1LllnUbXNHlxFHF92q8CXcizOL9D73bicKAUYfMtR46rfahEBPXZGzcqRhRl0nTnIbtN4EiRhyd4HJ/mo/7779f++1qkSMmjYQsNSwkHxKeBQC997632T1/y3qSkkRItWfHM0djA3UoA4RT8B42VdrHhgpgtPBG44X1qmete3pLB6ZBzmRNrMqXVUCXebZMatnoKis2kJqQaMOK6h48H8xoyhx6rbZcj+cpc858T2t5ksFzSElk4qpsDEjNvSHHRkZ3eoYGo1s0H4kZxeMAGIUsC26I3ogOG9fk+PsqKM/+WN0ntebn51gLjI7fXUvGrILRHD/qhnHvrfulX/z5NwEeVky9IAIa8rfZiXYrZuBxLbMgKVkUtq/iRaGSxShqI/h7AxhFwF9Qnc7jihs9fuTo4pjcvrhOWXTZgGE1ryvmEbCWGBc2p0sZ6V9iQkYGjPuPwq9zzG43CysJhwLNBVpT+ue8gqg533a5q13KqRMjbG1qMnYrixC28zquQOr2dRF9ylRtlyvktjtkeWrhnlGmazb0j/3Yj5nlRSj4nP5edYwBwGPxnRUg5Rr0jsfVbiUFiNfzISR2q7g9cURHNE6M/aFDh3xO3C08J27/UnKzkGayebbUMCWJit9hn9NXOGEOYaBx43F/gNECp9UpKok7lN+AGd22defi+yo38obcK8QDo1zZPAGjYbRG5TAuxtFCHAGXY42FBl5XLCpey/0anz07ldFJLKjYdIAoNUgRwhbcEiYWAD3fuOljhBRwnOuJjpvJQNbGSMcM9XqPRR42IgYYgnTcE+M951nqO8mOLrAL+MkesfztmMNUKUD48b0YPAjzJZDUyq++u6zoxnvIxs49BpzjFosgCRi1kk+W73R/dd8UHh+FxMQUtZt7EjIrsXIBozCqUcA3AqSRJ/G0ZIzL6Jz7PhtsNIgygGlWxce1YUrMot37cvFZJmhfer93x6YUpw4YxQjx+ujs7MwdcZcel+7dnvE2q+o5KCWD0WW5onVn47oT4sLwmTkRWN0g5Qn+QK6QoJEYSH4y3xyHYcf3UMaMAUAiLvvJeGjQDIixAZT2oHET4h5usrOMnVKqWRsBo4kVbbE9rYlZgRSwq7z25c55Xj8NRsmar770FStaGfUab5ffErhpgDlVB0Emad7WSy9kXZfBR6vQYp8nz4j+hkH2c3R8KSCu5NpcOi0KdjTa8hzZVyZM8kTIlEGRZj/4vQ5ZyfdHVndVaXut+N69Ovz/rMzDjDa7xpj1s6NDnNCkj4iBXS+m8LOf/+PF3/y5n5fBIqBJXHtnSVfimeaws6lJZq1Of2rK4rCySsi5Irl81913WhZuVRz9ZemBK4obRc8S3rXh5qpDe/LYSZMdtyuJ6JQSTj/6kQ86N8MEisaYqivo1BPHz9jlz/Vuv/2gyiyetJ5Ad6MbIDrIQeAaNlK0Tyg7SDULr2Xf06XFTnUupPMSYHTrtp2Lg7fdrkQlWm6rFKIA9Ea3zVb8p+T7BvIwiEHXs23eeqvc/wo1I46UsmltsMOM8mJdlAyYV+yqoZu/IydGgJhvZb4io+LhZR/XeqxSbPFE4RGBxAkYjexKTsHofZrvbN5/I7jKulsLHOe7WTMjGF2Sp234OmlRzKj1R4PRkEtL+jRG3sBKjnthvJdxvf+o39cCmuOeWgWXNwK84/vj809j9r//6i8VGNUyGdnRSWi3Zeu4qLZKmCAWKptol9zMzs7TxiHGgmBqs2paU5X1WkklMKMINbLRT8o9H2aU2FFYj7hDOSegC4bBiTbttuPmw5KG6eM9SvdwX2FzeS+Cye47XR8B6BgWKS3cE0lG4plQEBTrZaMyudfUq7ms8VIgO1WqgnjO8wJrPrdYULOmOn73np0ugwGfdORYtcFkI9NbPgCTcWVxc02X7ZCLIqCV+yKBiZIbjBlxpjwL47mDWm0CkowFYPCQGFTqu0VpMa4FmOt5aS7Az4BBrgWAZayYK+JZeSGIeG2QUCtBXG0GzytswsC5wahDLXS+s5ofsun37D5gMHqF+o+43QYwGoba7v0hvCMs6eiWWFUSiHSXFwJc3PTGBEZ30BOZeqPagJR9QqkCKMNSASacKCXhMRpPiakrANYt4zSfKYIeMIpbpuJuqwkBWa+88p0ICdjLKMMYZ5Pi73uwIdRKaxIMHQtGxyiHd+heDaIbLGeuAka5dq6TjTqC0bWAqO9HVKD3pTZcga4yUiZBOPUin7Z/f9ZgrIX/2L7TYzAUFy9QVgJ3LFLs/des6CiQRlAaVpjvGswB2HWftWZl4HWR6klIdgmnsF3s/xiiNja07hyLrr1dYLQ8MCjL8sQUKHFJHL3Yd2G1uQb36/Hp2LB1Iu/He5+Zhfq+E5J6PG1wNbNuQNVzjpJIEwSUKOferOxjy1M8PN2wwUBLC5mEo2Jaqz0oADZGxZity3UBo2FfCrgOpVDaWPE6aXo3jCju7wKrM6MXkJ2VUM9Xc1Gysfqn+zgnPhE7qvEkBAAQynvOqC+igdrFm+xS7b7g7JVm9JADSeZxcf+OsfQzjc/RjGNKYAFU6j47YTBJUF0/NnuCZ/N8d5Je9nv277yXlxsiJGhhXKPjeLzl98k4nPPy65gwo8syA9vOIKrBKKXuCF3473/2k4uvf/MxgVHpWmLBO1EPMGrdldhZZBVyTc8XbyEGA+z0rt23Lm7SXABG39Ac+Fn1/BAcb3/bO62nYEYpJwgzelXxvR985GEBPTF9yHHYNekZyj29fp2EKoWZKIwNMMo9QzBlf77tvnt9HthP1ghNXR555BGH26VizsXLF1SiSZ5DAJxIno2bBGJvP6QSTmJmpTcx4Hh2g209L9240Os8//qNxKpqrWk8aG3pmEiTBYnFTae7tWPQx/mL7BjXQNZBZA7yK7jAOtTJS8WMokQxdr0nNa5hRtNxymPSTH3A6FoAba33sq/HdTUCwpKh0qft8RkBdumLLnUGJoGUkccFgE9rUJLHss4n6d4gNPtkVW+MYxUdMX53vM9Rj9xoj6yC2MzBjc651nmm6/ze3/+03fQTs9DChIexQGmLM26lCDjADuDrdmXtFdNzzWALMGpBLaGbTHorA9xmmmjA6Bm5508rBvOMrDHAKBmxACcGHxCHoCMo20xmt6+M8srDxrWHG51N6wU/UOaOE0XZ9WYIA+Siu+2iRWkQm0lx99tvv61AomLsDJ47C3ubivsCCCmZ4bg7CQBiaO5Vr99Lyi4HEG4WkMFND5gk7hNm8+tf//ri8OHDVpIEjfMe57ldFudYq5WkC+qrwgLHKuXZUFiM9UkJGGJHUa/Eloaap04oY/GKrouAQRnyN5/zHAimBx980NYuwgcwynMzVs5ClqAqwVMM2SXFlDJml0jSGcRG+AAAIABJREFUajc+9wmY36YYp00bty2Oab4o8XSZzOYuVXVd4J3jAvCj4DgX64H3Y0SwDgJKAuwI80CRvilhdtO61xe7NQ6UdtqpdQQY3ah1xD+Y0e0KF0Dx88KqNgMTF6req3ktt52VXitrM8nN7CV2MiVwcLNzryj6bNQl8ILaadCRe45BEJYnYHTcvDAANmoQeoObnhT3uOnr/qo0T+533MQzMBqzj+ftXCCxY4w6G3kEo6UzE78Td22p4wlUdtbvaskfAxCDt3Lvp60uSngyiDw2I1s031sYp7gb2b+jAgnz6QSbfvla7bY3wNQ/6uPC6sP68DmYC4OK85pp1eCNYDQdtAJGGevMZ10mjCfsXymjnDfzW3KkxtXMSRvhjdt9Fs6Z84alv67juB4sqQ1gWDDqrPaYpaYobv0kKFGyhZaJWTuE3UxGiF2KMmZartX6Jo50NrICSLxWUv6G4zlqBYyOz58x53uRpVaKDeIZG49DGyUQCQB9wGjVfBUzJq8SzUxIhnQ5vmYSR0AIIOXleskDMHaYCKC0wX7AKM9a6z6lnToG1eHJ89jYMEA3EW8eed4PlX1Ta3DFjeq1P4eUZBzyXt1rICs0wzRS028By7WRhi4/9tpA7pexTsgBrOhj3/r24pd/5VcVJ3nSxijgnEIRlgOUzGKeEl7S7Oq0fzRGFZZ12d7DbepOd4fA4zG13iRyZosy7NFBD7zt7b6X5374nCuzEFsKc/3IB97vEoR44gCx6IoXXnjJ4TmQKSTqkjhVhFIlEDN+H3zkA4svfelLWsfrrNeOitB46KGHFnvVhQ995TKG1I5mQ9r1LyNFhthdh+9zGStKN7EvqPKC/sDRQmH8TTLSyONYp1JPbnywAkbx+3suJJfqVeB09d84byO77R0+0KnTXGNftSzzOurEOodfNBj1OQcw6uo+TsIrMOp9OcTle/p7LWXdrALStQDq+J0Y3QGjOX5mcnsfsC+oLkP3Ks33rZqHMZM+snq8jxgWAaTTAu5fVoFkPv9XPcN4/9PuaF07XmP1PPneDa/7dz71628GyCFQyLiLGyWJKaMbdHTrvPzyy4vDd93t44lPSYmf2qOVkUxpJn8u64dyCbjpLysW5eSx44sjih2FseLzKrIrllJsoEGLFmUApZVhg2KYkpRGshBqZZ9BSHZohBWWhGMhxegZjNHhAUXRrtJz3dbybQoEp34azInrj2rS2fxcGxB4M4mptmAU96pn+NAHPyCm8mm1WeP5b7YVyeJgk3J+Wqbdc889dplUrE4pPZjRuk61f0P5Ahj5PG1WkxSBZXlcIQIoY1x7HJd6mNw/lu45FaJPW1SuS13SZLfTTQMgTMUCwLB72JKI0EwIY3ZZYNztxNoyo/1fWr7y+RUJS7Lp19+yeXGaeVP5Dt4DVNlyF/+RufFe7tAEFhyCLWwpn8VNy73nb4r2EzNKdxcyP6k1ipt+j2rwUd4JtxSuemJ0Ae7UBzP40/sutdNKinkawegIGA02UQ4WauX3SfIFcVcBy1FqpeDL/R/LOt6iAAUUCnHAYNxkcZcVXIqMnsqxwJcF1RDYbRBawCJAPUK3MqfnGqYRKFH0E0OU0hntPk59S98D99PMaGJlpw4iHSvK3U5ACMHaDBTu94AZ1uoUl9du71nhz/Gi0x5kn7Tgn5Rqu7uzRgJGA1Kp9hAA6r3bSU6850obUmR1H2VMlWFFTHKBqbi5krjDyPkeYY/NetTdZV3EqAVsOl6tQQDvJ6Z5AqENBjNHCe2o2q/VfMJMdzOcGI7sZWLkMLZIyomB7jaZtPXrbPmbpMDTFrTAFoZ8GW0JBaj7YC7nWGCepbLpAW/tJuwJGNdKrcmq57q8DutguiyxLx0HblZymQGMAY78Bow6e9/u0zdUq/KCSrJV9nfk7aQrZNR7XTXT5d8dM1D70PNAKSw3DaCcT8las8n6LAxpElimdT+jw2Jem6mexqCZoRFwZjxqzXbsdAOcrINVRTntibe452vcxhjSAvG178FBxEkW6NwgT9K1xT/+J//34u/9g3/oZ2UOWQsAVb5HjKiTgvQ0AB88aWGoY+wwJngeWeO3H9y/eO973qX60l9TgfrtWmdV6vCjH/2YwsZ2LL7yxa9YT1yUrOY7H3j/+9yu+ukfPOXa13vcaemk8jUETgVkb1X3I9ztsGzonZdeftGf/+VP/BsmVCCPKBn1/Se/a2Z07+491m0HDqqWqO56o5JNX9ea2SYX/XXJlM0630XFg+5S9v0lhdAwrrSRJufgiu6fsk6sMdz0MKIKLnZicTpyreuOSCmpxXiuBUTH+Y2MGYHcBJiGWHHvmQaPIxhlScUYwDhAvpDAxDysBUYj5yZZ7fUwEwZrAdDxO+M+TFhi5NdaYNRrH3JQBBWdr8glITyCxOo8+zhG43OOBtyPApk3uudVILsKREd9FFmT97K3lvTLMFY5LmOz7nf/7m+5N32ECWCUlzeMBsEsHQK1FUzAKJ/jNr7n7sOl9Dp7vjaklEYrIxg8W81acLi2SWA6KZf2CRfgVRclKSGYNSbdNU4FDrn5TRsrAQD2NcCR+0EQ8n6ADe6fWPfp2jHet0sQwfTJPYA7gVgzWEi+c16bmFhPF/AX7V3Z39XaEmHD5gU4njl5ymwA93GRjHK93vPuB2VhPmfASRwngJXFAQDk+dnQXIffAYSck/ugA0a6VDlZSeflcwRP6hhyb7heyEZ0gX0p441019C9AO4TX8p5AKMIqzCTOxQ2kU5KsLSMaRhVQO2J48dqfBtow8wwXqmphtKB0VxOYBJLuW3X4hWFV8CMVqYoc6DxVNmPJGqZCeyYMOaUa3CukZkaF6rXGWuHtpAUFxYzShemfbt3LPZKqKXW6JjAtM6JY8TSdSxglxIrNguBUMo0SjHJVMkyZp1yLDFCPOM1ZWGPgiSCIuefNnkDgWx0mFRKC7kCaT93wKhBXCfgZX3OG6/uL2DOYLTrMGbzFsCozjyj4Mq1cz2D5c6Cn4qrw8QZVABcwEPprNbu17Zgk7g0dnayoFkBo6tCDvTNuQNQxzpyo9CZQGbGrTujjABvSZB2AH9ALGCU/cLLQK/DQkjW4RyRWbj1rLybYUpW8i2t9AO2c58Bo5PAjpvYBnXV6YynhecJaOb3hBKhOP18XQTexg4A0pnwxbQQO8/7/M0apNQTxiXrxswoTDxlyXi/gUzNaxlqAS1e1wZx6Ug0NyN4XV6JUYmMimFap+3pWgWj+R5Z2jbWW67iWRjPA/g3SNQ+qSoFGJ+6ri6AzCDBCVd9xioG3XUlNhpUym89Kqk3hn0Eg/i6stFZoxuJJzS4L93D4q39sJwMkmSzzKOTX8xf9p7R91aZsh8FRjNOIxgdFXBKUI3Awzc5gFTrpQbZFCmn9B1AFFb08W9/Z/H3fu8fLJ78/g8Wu8QwnpDHymsl4R8dI52OWOw/r3sAOp4qyW/0EPGf5C585IOPVLymwJLbgkoeUvLp0KG7F3ffdXjx1Pe+L2LkWSd8khj74Nvf7qYsjytE4B3veGBq0gEYZY5uc4H6InjIqoeIoHb1xz/24yZbnpOO/6CIl6d0/xAvkE8vvfyCSRfqTN+0QQSIZPVNZM+rFvVd99y7OCPD8RZ5BwxWIQz0vOhdjI8yqm7StfZWnWqtD9fP7bkHjFq+uKNsMc0j8BznYXw/ctJz0dijpqlk1Qh8/DvzZ4O/jFG2mOWpjAd07hUBecvxdpOHGU14z+q1J72xBkM4yRr2dcCwDeTu2tUx76M8DN5KFQlc84REQK4BRmFGo6NrPc6vjEHeCXExyopVkPn/B4yuGvirOn4VjEb3ZSxyn+t++3f+tt30PLyBRAujTHpAadgvAqYTh0Us4nYxWLEeimHq2A8Lkiquy3lhRUn6obTTM0/9wC4EWM6zKqg8xYfZgg8lX0KoCjsX+2bXnJi8SpQq9wXgIw/r68CSJJOWxdUJGmTf8j0YC2dkS70BdCnabte3+vHmmZ1FL6ACuDz6qtpgSoAAPLxp5aIvepzuEtcNxs+rRzBjgXXJhmVDx92RxIuwzUxEOlx5MUoJI2QAn4wj4RIGihKyZFJWu9F7BOrO+JkBlulJS4zPkddeNXNqVhtGV5aTfxf7YvAswAqDjUXL51uVdBXgzH3s3be/+h3LiuWFOy7udf4mjIGi97jpL0j40RbURaw79vFVuYtK6Ra7BxMcpc31GDueJ4xH3KsBVEgb2EViRjcre36TnpFs+gMC1VvkalKCveNGcdO7PR7p0siYds+TyDW+WA9LLtSwSXbJslYqkQzGrGKlAdbVS3sJNA+ucwvF9txlo8X9CyvqWqntKkwJGI4LuPCzNzs2MkUAE5imjEXAaOIzC1DO69v7FIKpAb839cSKhXEtNvWNzqL3OSjvMzFGNVpj7Od4HQ6NMBuBWPYYe2tU9uUVqf05AtCpSPWgGCKERmUxgV0KqRvgdVhAM/gBH4lTi+DjZzU3KGA6u7sKPNEizEZHrwfiGjk/c+7x6etwbOQXz0g4RzwH8WbUc+n+OgGH77OG+C7MFkDIbL/2RUrmsA5Y97dQP9OGU8XK0V0GVp8i4HbPy13p+W63tJOwYUH4XMdF7roI1sp6yLpPRYd6puVqDjHSwhxm/QKfOLeBqGNFa143dPvSJBThCWrBUPKx65o60Uyg9JrkCwA+Rekn+d1VGVzXgPmgNJV1QjNdVAhAIatjVQgOVyaggL/npy6bZ84+iBHFdgSCVnmeYomjYFcVa/2d0mYz0+bzDwlNS8A+sdSzx34CErV/En5Qz0XoEvdIbKQrkAigXRBY/z0xov/iM3/gWFHGN6DfZY4gSZh5QHuHsSALE2vPeem0l+YsZ1Tm79/5t/+txec//3n1nr9Ncv1FN5LBjQ4rSklBdNoXvvAFh06gH+47fHjxnve+a/HnX/3a4rB+R46yB6jQghyhzuhmsavsL9dj1mN997vfXvzYhz7kMLSvfOnLiw9+6APWbxAq73jg7fruawbI5DKc0D3RznOT4kVPnTm/ePf7HlqcUtIrpawgf6jvXS1SRYDggSOMQdfYpF71lC28WaQThtlk4Mm4tF6cYmK6JnIviBHYLIHObIb+Oe3vXhcj8PE5dD8V/13XxvPmnAnpQYika8IFY/jH6Kav+a81gLEWfRP5zefTemXPtPGasMccFwxjw74TMPMYud945ACg1Xhj84LM+gOa/4zFWkByBMurx2WfRB4vr+d5wa+edxzD/B5v0dp7bp6UG4HdXNtyid70EXhVaicdVmaL1sq4mScWWJgAJo3Fm1pXnAeXNcez6awMtLvM9GD/a1FC+39bNTl3UkheQpDe6KGqeTDAWQUOV1YhwC4C05u3Swpx86UsVuJJWplGkLGoa6PXpsdFZsUpJWYmVhYQm32jOk8kc59NefDgwWrn+doxAzrAKN+7og0K40jcKGD0bfcqRkZxlsSDpg0ox3MuxgGhEBaH+y02rmoj8iLuimMBsgb5WI0CwSgsLFQU3B0qon+ZWm66/mc+85nFT//0T/veYUqffeaHi7fL+mUuUH5bVbKKa7DReQbKfbj2p+4f0ApxCEDkGbnuHrlTzNRKcFrZCAQQn8fYe/6knDBAcA9ckQJ64cWXy73S93lMpaYCNFN/lvvgWswn52LcA0inoHyd28xwg9GbtTaoobpV7+3crh71Eubrtbi2SdBRdxSGfQNAtN30KQWT7OcZpMylbxjfgEaEfr065AMBRN9yp7oksq0EjDdru8kTUhCll+0VJbmxi0ePYNRKqffLFGPZTApgdASfLu3UAitCbGLv2qqf/kalNliJsAMEjGBmdh92bUeNV4RPsQ8NDgZmZ1T47FNeAZcRnBmXtZgBnnUJiDJ+LaxXFcYEPgchbcHWDFHAKAwo5wTcWImTUd9hC36/mRRipTE0kQ2+h07sAIwaTIsxZaw2a03ynclgbfaZdrOcm/WZGPfIDozEgFXi7sKWcz+poUviicEEewVvUhvzZBNH6ZWyqrhk2iRTAor9vQ7mW4wSLl0L9cTHaZpQjFl7zDlybE6eaLd9F+afwgfWAKMR9gkHmcZAQJJ9H4MDTxYvOtxxXdZUhVk1I+s57iQmjLeer+tiRimHU8/aLvDu6uX13PvOXYgM4Go9sp/8FLS8JKlnYDTjKQj7uMS8NEgBABuMAqILW0zANfM3/gSMrvVKO9BRWdazlNEboJxxzDlGMEqIA7H39BEHiBIPukXg4euPfnPxP/7s3zCjlRJWAaNk09tro0+SKMM5KTCf+2ZNAkbdza+NpkcUtwlYZF3bq0NCkwgGwCg5ApzjiSeekBv+pPXD7QKNH/7whxdf/tKfuTQTYJT1juzHQNkqfTjGZOO9BKjedmCfvXx/8C//xeLjH/9465uji4fe+z5/zosap6dFxJyXbtq9R15E1aJ+38MfWBw/fc6JSy51Jj1u/ND6lxREky0K8Dgtr95GckPYBzqG9Yinw+QGmZ2e3+WmN5mntYDoqmzx93tdjPNnELYCRqnHGzAKGQMYDVjznhliRmsNlD5xY4g29Cc5y6ctn0b5aZDdRkzIihi+q6Wdss4SL76ZsB/pJEpS7hA+AIyuvc6XV/lbQHh/HJl/I5C4FhBdPRfH2IvRrxtdK5+vda0l0Pxbv/2bKhlX1m8YLv/dWegZtCjXsCIIDBYPPW5h9aKQyEr371Pge7lPWORw76fUcxcwelAA8IwmHVCHEmBzxFKo7PPNVZNTLnKuw4MkgzYUdgmpYjJ4JfEm4Kjuo5QFCov33d2h40VdVFfuFBdpV5mLPAPCHfc7oO3Vl1718YAhrE5qvdV4UV7oTQWO3y8gqCL+dKPQgkkJJlvutpxm5ovzcwxuAH4HjB1VVw6ei6oEbq2m8Ujx+29959uLPfsPGJxulNL81re+5XHAAj6hosHE+rzy8ks+PuB8E5aTrkEMFiwl/3geEpM4Drcc40kcHuzOVoE+7od5dKyq5o2Ep6pf+IbiffYsjuv5yA6+SWPwyqtH3CHqmoQu5zgh91EWZRQ0z8P32dz8nmoCCfdgTBKPTP07xhEGlBCBbfoezOi+7WoppzHeLvcdYNSxzLCA7aa/Re4hr9kuDROwlKL3AWvcG9eFISthVUqp5qfi00ww8p+FSynUCTAOJc1GYRPDPWDUhpxZzALDEyPVsaMwtj5vewpseA0FlOf7LzfvuHF93g6cn0FoSvpE8JVwtBA3W9SxsWTbj9eZQHnGo9zehKFEuI3KP7IhYzPuf49Zg8W8n+9GMeR9g4bQXb03zAh0rOIqGE0dy+lzfcdjJiCUEB0y1a9qT/uY1OnrousBo7yfmG3W4zYZWfHsODNfRhhjncYaMNgYcM/IyGPdxqPBtWnTeffdh8wK5X3AA3IF1zsvij9V2JEMKOpFAjEl+24mYYdC8DTV0H0UO1rFwVMgHlCaObAR1YK+TKVmPE1xgvRR8CIGAmS7RFbWUUIrwwZnXd8iAwxZFSbs4sVKWLyWHtgAZl2XMAPGqxhgsuolPwkLiPFPwqSuDxhNHKY/S/H9js2MsRhQgYN0Mir0XAA4YuGQwbCidpVqPElQ5DsB2jMw6DhqhqABLq5/dL/3zLDWGcuZ/Vl21XqguXNCDho4TPsnH7JOb8CMcoj3s/QHscswbFQ/eUP6aJsqpJxWdZKf/4X/dfGnX/jiYrf6tWM08XwUnWdcedU6LllBByTG+vyFIgLSTpv7Ry/cocRX9OwrL7wgz9ZLi22SizDidMTiPiAeKMd0QDIez9fjjz/ued4hz+WHPvRB1bV+yqSRuyFKP5wWKZSOe4w9uoQ1cVD6xjpL83fvvfcu/uhzf+jk1z17drnqC0lMrAfIlw+phCE5Fy/Ke3jb7XcuLsi7dfie+xVeJmKDedbYJOEU8eK1KXmN3jh/QfkjCkNbJ3c+xwC2AIGUdmLOcdMzLnaj6+ckd3qusp4nI7nnYwKkw7xlOnOs5Tix5jaitN4wJDWWxh8aT3ABnsKsHX5Cqln+9Hlnj+xyB7N5vS2HF+QeAk6zfvhZYYxl0OW5chzrgPtGZgBGMXL3yDO7/7aDbxmTEQCPzzws54HRX44/H4+5ERANcBx1kMek73E20JYHf637Wr0/z80IRuOm9MSvlNLgvSB7g7+uu0dnISy3KBvWihVx1/V7Q8JmkzYhvYwpG3RCcYfH5Fqm89Cxo0cEhCpLNm7tMIYsEkAYJaDiNo4Vz7UCdACjedjJpdXslp+jgQFZ9LzGjg62/KUQ/NzqMR8GFtDGP5jJsypWzPNRGoPjaLNWwFObSAD2kKxHNmbizChO7yL2QxwV9wVY4RieKWwh57uqjQvo3a36b1W0/srisNwpjMc3vvmorN13V3yZtg/umZ9SL2KOP3OGWNqbFdPz7OLQXXf63gyqJQAQXsQo4b5h7Nhk51S0H0XKPZxVrG7iTQCjWNDUGeX6sJOA0dRZ3SpQSFwtsSo3S5G+9PIR14/D8nUGpjZvxt1GR5ewYo4QOgD4EioS0jo/7/NeKYqyOElgChjdqONIYLptlxoq4EYSq7BdIRSOlRWwuqnbgt6s+fK8S3gFONb6XS5OHRcKiXIlADq2VL8TasGLXsxRkNlYsRxHxmW0Jg3wUL5drSFgFKVkYdrM6Aba83k9NiPazGTu2Rt4iBm1QkRYGtjO5anGphPZpxZeU3/DAYxyDioUsN71bAHRztq3milmra41F0nPs0/3sGLxj+AxzHF6zY9gNII26yJ/Z0wmQTu49qdi93lvSGDK/ft7gnsR2LWIcL9XFn5Atce0mVE8D8n0tgGkr6CEWacYKBg5hP6w31iXJ4+d8HhtEIPEdRxSY3BWblVqNgKUAAb33nfY+8igtePqaZ9bCqkZno5ppoe9QZ5AqMEpYR0y7spV38ypfxJP2C0/7fYtuaUs0wJcK9m87ItSDgVqRjDK7wF3nMPyTWs+YAg5hPHL8wKMkXO+PxvvM/vsG8i5bVR0f3rmSjI9rm6MO7ccokavwWI1PalXGz/NjHINg2zJeRJYItMNkNq7VntgTuLLebw+vYSLwYxhOILRZQX4ViCaz8OM5i7nLO56ZwSj0zHTLwoV0TjBeNMumTnGB0gd0c+prugv/W+/og59u8ujxtrTOKctLHNVbtsy0sJcX7la2ewO40AWSoY7tEzf5edzSh6yl6lBKD8BpRhIyNcHlWyES/2xxx6znkFGUfcaI4HEW+bujjtvkx4+7uMvitnkVcnCIpZaD21SiBTg9itf/qLve7+awpAj8r73vdfHouMeeMfbHfP87Isvqb7oHXLXK9xNJZvWCyhvEeOJnmBN+fmVbW+PqsCncwnOSIfQBGKLPGAk5uhe0KOAUeMMPAGWfyUDR0PW87ICgMa58WeNhwKQxs+9P5sZZX2xxwCjvA9GSYvhrBHmIWA0IYABo+zJVZ0x3t9sRJWHNqE/nDveJGRPyL8RdHs/N0ClEgVyg5JZe0Xk7T2w/y1jshbom9b5wMiOoDzA0ntqMMreMp79/cji8XsZ4/G8q3vlRoB06bt/69d/xdn0sUBzkmQpR3FEsAW9Z8DPn68i7MxvoeTe+I6fknUr4cTio04aE31eMaKXtAHYJC88/5w6MJ2e3FHcx8yQqr+uFjKuMpREYo8ygQAuzo/7uliKmYn0Pba7MWxpmAXc88VWViFrAtSLCagYNJSN3R3aDGQNJgYQS8kllOjPrEXF5sTFul9WCi5yt0aTRXunwCluDLMlMIPde5sNF8YWFiYKEXfLU089tbjrzkNlqWocEQJYt68JrD/00MNmTp783vcEMouBvqRsxSrFcdFCZbtamZJFz2vPnqpj+uILL7t9G2AUpQDgvO++e6qGmq5PsXgXvtc8wJ5S2smJW5o/7j/dq3bLjX9W80UsHJ1DECIIGbJEU/oCZpUxd1a+7o/5MpMkMMp14250DJ3GOnVWUVesK/AjtUQBwpocl3a6XYwsyUyA0U0aZ0ArAvLmLjIPGLVCuzbXqK11UCArizzr2m0iDRLaDa/fnIiBghgSiLOhRobPQLUZl3Ezch1ifYgLjlfBGcLtTubYjQTyY8g1IzoJJxIz2mDLOX3fLuczu/IDRiIsAgIDSAXNmnENmzqDzHLpz2yR13vCBXqMUPzl3q7zjNbvqsBZus9GGa9rXYzKIkKHZ447fVQcOWeA7TRX7fYlQbHc61U/VCdvgNWopmMEA7yo1xiZ4HvPc/T1mR/Hk5Jsp7UPE5o1UUyePBSdtMk+SGY856qSZVUD1PPGGpWcwOvD3uM9SrXBNsHSsf6uNsOB8WNjV8ah3bGuJyo547hnrUWAJ6BUIDAxpSzEulaxqB6rZubJvvbL63Au7eTqGhZ+BfaKJSxN7L97/LImAaO8T11hjE5OS3gRCRGWKSSaAAYaNDL+0xwBmhoYsHfcPYse6XGB47KEKacSQ8+DQSl7PPc0GWNVNSDGHueDqWKMYBCzT2DXxnU3gVOet9nQOOBHMLq2cn2rq/4tBNpUUqhBxlBdoMZ1PIdAOwlHApTc1xl5n3apickRyeT/4ZN/Y/G9p55eHDxwu9nD6E3q0BYYqjkMY8jzM07r5fExsaFxmHSExv2gyBGqotysY4pxr1hpOmKxpsl4Z73hNUMef/azn61wC8l+2ExtEmW5yyOn4wGj1UZXTKxIjb379hjcs/5vVd1sdAZJS+hf3PvMCSQJ7z+ikk+cF28ZbCxg9BV1MTxwUKWeJPsocLFPhe8Bo6fkht+xY6c1cTyHgFGe+9JllavSvazfvK1KFklXhBn1uu1OTPBJo1xaBUkjAZU9mrFeBbD57ghG+R2sgIeB48Eo6DW3/G5CgL2z2mQmazK4YxVsjffs9W8DrxruRMfkb4cnaCGMQDVglT1i/aGfhBgCRnfJEN61d8+SnhuB5I1+H+Xwqh67EVgcx3vSQYOMGXXt+Hm+F33yo84/HfOUp4ruAAAgAElEQVSLv1QdmNKGcmI4IowGxZ4HGAf6omqKlVsqpYnKkiHOkEm9VcyaQZ7cQQAe2okBRmElnn/uWf+e8zFhYUixpLkvwIzdSGIvwrCxAG3Fw/gRLN0gmPuL+9cPKMHN3+Uers0PyCxBV4sDZgWhhpJxApEyDGE36cXOtS+rcwTX3SI3uZWrXbuKCZKVukXuY9wnWKI8K2EFtGmDuYwVRIepUhJVgJuxyjj6bzE3L8j1QpYi58RyJVMRlzws6gFt7FcFSikXcqdiRx977FsGqxXvdW3xzNOKGVWWJFnxlWW/tTpnqBg45wHMM06nz5xc0Kb0jKoZMB90mAAskn0P+GTz2V0j1wnPDfPDC0IZ5Us2JGD03PnLi5MyICgPaYtXzxNg4PHTmCacgvsHVMelyXFmXz1v5/T92pyweMSM0mr1OuOooPrDesZdEoxk0m+kljvlQMRW3aJ/BpAAVEDfwIyW8JiZwFGJpS1kEi1KySYDv9dGK95RkU2GWgPHpQ2pU6S6Q2JnAKMTMMXI6+zQlJaylQ1obhCVGEzjDO5/qJvqfaH3CzAv17mbvBgNCm+aKJwZjHoCx5hRgG4Xe56ETMelpt5nQOSqYMn1I6Cpb8rrqvbHaN2OQmgUfqtCabxOQKQFW7vuAaMWwnp21tPUw13zkO9awHfJtVxrciP3ebhNl40TM1PKpvZz2FLNhMd2TGJKHVP2IwqbzxheKw2t1Yp/rvq6yAM+3yKlyv7HTe+x0wZhnmG+RjDquqKseeaZOptkXRND2i55K189MzHzBVab0de8WY5whV4P7In1bfiE0SsGdQajZsd1jGsGk/Cp5ZGwHIxP6lSaKW3QS2yf5WXvb8dmNgD1PE2AtMbzOln2XKRLgTlm152a6vMRjFr+NhgFvNmDwP0xDk1mpB1q6toGjGbdhRxYB2hk7faCmxRwGyvj3g+AzBocFWhA8vT9BqM5NiWbZpkwg1FYUJqNQGjQn50C9/Q8/3/lwaLb0oE78FiVp6TiId/0OrERrbkI+K97pX61wtM6XOxyN3WIrmOekeWEBZH1fuXCJR9LfWYSjQgrQ37zM2CU+YVcCRglxwEz49Bdd7iZATW9b9E84AUkppqa1dQdPXJUiU/SgQcUN3pKtVEJRXH+hLyagN3dMlyOqioLBswW6ZtzCj3Yf+C2xUlVWrlJCXm3qUELbaNJwI08ZE9VYm5ly7t3vUiNmwRmWXswo6Uby4ijFGMZUHOc5Shb8nt0TwBfjLfRGPa6G2T7CEb9mbYLZfqcy6EckhitHJecg3ggmP3RAzGRGw3QVmXhRD40EzreS4x1h7e1ETvqHjPmDV4Bo7QDBYzuFBFH9Z8RdE7yfGU/rB6Te891YqSO1139zriX1vpsHNvcxyiDVnXJ6r1O36EDE8JnStToSUusDyctN0IJuNXfYcxY/IBRFj8xowwyiUF8h2x7t6cUk+BMeLkCzirOkMSBp5VVj4V3BUtkADUoih3bd/paADselmSnXJu/2chmXLVw828a6F4YXJ/BLve76mWSLdj13craULFeaTNcU1h+7lChRCaYguNqq4aldkI/2eRxd9Fuj2QGrEjas92nzQ+Dyj3wvS06NslLjANgNHVDuWfKNeU5ANTHXjvi4287cNDju0Usi90jX/uaY3VgSAB/d6p0B7VMr1y5bpeMa6FJCD355JPq+PR+CYg9dsvEOKCUFd8HmDIOJ04eczu3U4oVYvGjZF2/VPMAYGS++ZvYUtwlAEleVaYEYaouVbLMLl95fXFabvuLAq8jKLCV3mvHY6uNzPk4d+Yh4QoJWbAjD4CPS1nxooDRNzT3tAF9QFUJtmkstkpRbxYLimUKM4qbnvMRM2plJqY7AK8Y+lba7VYMMAQc8D3Wp9eymYly/5j0aiU+CpMIOM4/btpRKAI2eZlN4pwSrFM5Kc7J+AFKu5hzWFSPrZ6dWMI6Qa3VsHawRKPQs5um79HCYXLtr8SMNoNml6leS+0ih3CAVSWbcztez1nq5TpNubFJCDUrlzG4IjA6yoa1QOcEFFspBHzyc+rS08RnwGhiRpmn8ijUFYO5E4s9glELvRR+71jS9KxnIdtI1n6ssS8ZknamPAN/U9rF8gRXcysjjt+gtcgxl+RG9VrXncO24947R6ULMV4kqmAMOhFCxxjgyljipw0QM6JdhJ/YTOKMO46Uz2sIQGVa7wrvcCOGNq4CgcawkYBRs5DNErLvLbNbbrNuMv5eT6Kcar8UaEX2mYnu8CoYXrNNfd2s6ySWAUYDSt19qztwUSzcx+hnZdp3/dlmSDG+ss77F/8gVt/X19x4/et+cpzlhM5jQ6hBzBxeMidCed4DwPv3JTBKcfaR4e3F62MGJrQWWNwkzTT3rMxKeD5XwCiA2fWYFSv6XZVW+rn/5RcWRxRetkexok48NZivi6IPeM4tKsfkkDHt19JP3YRERrbls9Ygz8/a4fmviVxgzdE22fVFBXwBiYBTDPuDqj+KzKaaC7qUjHq+Dxv6gQ98wJ4Gficu/2333+s23uiGC5Tq0/jfo9Aw6pJSzxeSBZ10l8K/CE9Dd+CJPKF8j4NKnKm8iKNm6nYohtF1RrfvUjITJZ02Lw7Ky3dZeor1jnFj0N2dC69fq3kmm57wrzdp+4lfoRnAmzsHAGY0xlxP15pz6Cmzkda7pwUFaz16dgRG07qYEpjK+wAYZdypnVugtGJGY/TPbvpVprY9bb3+cq/5OeIl3uNvXvHmTL93zH7W8gTwIvP1EzC6U2EfxIxuVSOB7OvVa64FUscxGGV03h9/rr437q9VkBn5kHnIvWScrRN7bH7UffkaxIwuKb1Y1i3UOQEntOLvCY5izt+AURYOigtlz2QCRmHeSPxhYVOfk2DxcyfVuUmuenqQUxONWmlYickw59yAqjtuP2SQC+hikaDEw8TFWgEAI/wJwofB5BwzQ9VZ/f0ezGjFfWmRIpj4B1jV/bERAJeAJ4r5MsBnlBHIJr8iqy8L8sJFtfuUO5zYGu7rnnvvXrxdGYp0pECBk614QffM910LTkIhjBzjaOUmcJUyNYDUs6dO+9owo4wFro8zZ08tvv+9pxaPKPCcz7Aw77jj0OIbjz76/9H2nk93nVl23wWJ+CJngABJgDl3mGl5NB9cdmlK/pdcZX9xWVV2WVW2LFkTPGO5yvKEb7YmSdOjHs+MJnSOZLObBAkwgUQGiAwweP3W3uuc514A3V2q0u1mvS/ee+85z3nC3muvncQI73RBfuaImMcPlMBEWAGgshKjKpGLLjCUgMIVx78vXb6weOmll7QWV21hA1IQMHTD+EAxP4wNsM5h5NoA5ZSvISAflwqK6oaE6cf6DOEZxHQxr1NCCUxVx/pNjKKeO3VVA+oDVu0+ldRJKzyDTf17s4DZ0xKqm6QXKOtEzCjCYr1AKeOeCs43W5gDUGBubofJvs1eSUxh3K4zGC1lNx6UrBXXTfJL2N1RWPAcSaAyALAlW3Gz2TOOidXLXHxYAfYCB9TKsCzz0YL2WDo2cBKoYUb7PFpBm0WNW3bZTT8lldgwa2XdYNSuXkDHEMoSIZlnry5kxXTbqMKLgMCwh7EAot3QXRczgna8DteK0B2FmA0Q7RsrWfp4M2+T56IL7LfxCcApUNh7q0vHGcDovamtIjIKh3GDJRhrM4HtJr4r+WCALaHP2iAvXJJJ5xGjiIQdronLnjjorHPmf4PAKC9Ag4vRk7zD8xNqIiaQ3twF3otpTDWKhwRusgdd15CYYslIJ9Xp3lXeqI0QgKmUsZObAJECKsTVee56nR3G0TVscc/n+WIIed/pfdcCLlq9Da7a47jQ+VkxzrUv0gHMDDSeIn0R0DwqUqDkDEK7egKgFRjQ9VYLnEJV1/o6blfg3q8pgaUYfj4WIwMAap2CPOa5m62HHTWgZ9/22ZkVcJ+roRavFWILg/FMj61us66TglxhQhPukNJnqzGjMfIKAGn/GkirTqoYvs/0XP/kf/gfF6+/8VPtIfIVtP97/0GCIPcpT0eMvKsM6H3qaTNWZLIZ025Hveb8gTKMOIvsI58trZ+vobnBQMfJzJ7kd0iKZ559yvIb4sLhYwKXv/RLX66QKhvyn6vxyl7N6wYTBZsEpJHl+5SgxJ4lYfiMyvURDw0RtEugB68augQ9vnX7muNYLbc192sim2CElYkk9IhnUaFrSmYiMQ0wCsbyelvGrRfxpNqkOmvOJ9B9hU31Xq0lcdQBo4TT1RrNMVRZ+5GJCz4JGH0Q6PLeaGDkzzQYjewFp6CnIGMCRtmLITM81xwY/TeOIxj0QUCr9nh9h+tFjuanQzLaW7BqyPvZGjdwNjB2d+3e63VeU4tu9sMklwcwPIK/XDP6JXI656CPyyTvxvMxAffxQyu/57rLc1K6qM75TGT+LFDq+/7Gb/5zPe+DM6uICcugVifcB1IW4W2BKF5mALSoLMA1AUQsNSab2CIOzW0t9JkPPjQwPS7rig4PSCkOIEWrAT/EWMFIPnm84h0BWGwSDmSxb+UaZjPDDO7ZqQBxfZ8ODwbHrXgRqlZGXWcQCy2LhxKAqeL/WN6AQg4uYOwJ3ZfrlxtZDK8YQYNGubft8nfsYa3IseOPOYHphz/6vjcI82HXiA4+DEwAfP2sIPFPZTEWKK6fZ3XweX+nrF16BXPoP/jwfd8XlwuHEsWCMKNeKIwkwiBuxjAdmyQQvCH0vI7PkTsINz0hAFjAtH575plnFmc+PO152CYXOGNw4XwxO3y/lHQFcO+WGyAML0KTjXWLMUuIXVKcEcIGaxdwv1EuRQdh60VN0iSDcJ/d6hThmNIWygEyYTNx3AHCXeqG5CKt7yY9w6NimfcrFpbC92TTs/dgpAMKU6onDFnqRzKGZO1bwDUztC6gZmIfS22hQPPKOYixFeGVnzlcETD2JnT2xHRGCDkw89TlekYhkRahAAYpF9aVOpUpGzUe1lzPwGAAohaq0x7vWEZATruz5ljvbqvnz5c1PmXVc94pUKgXYJLnCWgc2Vk/t/Z6zo33V0ARv5vx6WLjg8dhVBajZZzP+/1286vPwRJLMLnpw8BpbOM1cDXmZQavlbTH1qyDfyf7m+92YlPAqSjPJaV0R7KD+Qko8Jy0y7yybbvdY6oNaH3d0MNgV2ccIpO5tQcbvpm1Txe7csV7TjuxzXurWXB7pARybbhpH9SaVxylFZj+nbqbiSUOMHOnJoPRufqDGxzou7C+fBfmDTCLwBoT+/heGUvtzl8JnMz6jfNOzL33UK95gCkxo5aH1gUKgcDQ4Ggx/5qfNJtIIlO+77F3yMWYwFesWZV6ctWOMKMAdXs+OiZc81Qxdt7YHlvOb85IqmVk3PWh2c3u80b2Nl6LNvJYwQngGFjXefZcOFRH+qcbAWCcw/QR9M7++fEbbyz+6//mv11sUzjTDcVEYnQQU2qZl1yKloMYElUGkW5EuF8rpMnZ3X0ezZb32qAfbcBpItFBG9vDQ9tPkoDJmodtff755+xq/973vlcd+zRfzz//bNV7lm5GNu+Rm9/AV+QQus3kiM7F3n3qwiSgSyUJGH/CumBS33v/HY8fg5DaouheEqwYM1VbqMSwptJ/1Ba9Jgb3oIgT4mhpTQxr7KRkzR2yBlLj6tXrJn7wTOqpWoaUAUVHMubrjvSkl0vXqL22fG7T7pZjOQLQgNIR2I3yKDHzkWPgAr7P3KGnMJ6YDzowgQcif2c3/TwO5jAepJyp7J2lew46IPsfTMQ6e417vXneMSK5wGjJRwQxAPSgsugJq9ioZLEY3gGCOQOrOG0VVI5jc9D4+MJQanKm5Mvy27lH/pozNjLRI0AdQfCDAHuute63/vf/7T63m92W9yvPloevTVLKAlBDPCDZoY6B0FNwiM2C6CIk8nwmxuEjMXl3FO/yiPqt//QnP5Z1dM2xL9DibNrLlyu7/qknnvbh5PcUAS4mrVjUHQIqdvvqHrB4ADULI21+Xpu0WMXqVI3C9EBmw3sDeBMiSMpd96FKFgEEH3v0mK1U7lllieQ21nOdV7wM31sTkE0c6oGD++ReP7g49c7bjr/5tV/7tSp3BZOrzRMFzziIAXOMqEBzFD7/fv+9d32fbcrSP3T4gA73ej8LB53DcFeWJs9F719KzpAAAfBNuSvqoVlhdmkWDi9AepsCyGFZYW1xu+/bv8fumrdPvOn5IWgdsHldiQz8BIwyXoQTxZI36zmZe9hnnp+izmS9cig0JAsUDjJlPO5qbIzBz6v3mB8AveNDBTKx1FOdgXvHmis3Y4EyYuHYRyQxbZZuOaJkrf0C6DtVtQBXfWW8w2RX8fvNYiI2EljfXWgm9ql3dg7BZJ01UKH4eX02GrjrUfb7AZLjIVoCQw2SsoZ4w0djjWSssMLjoWZYBpXpzDQIgSjR8TqjABnfn4RBGwg+vAj6jilMXUfcjz6n/ZgjIC0Lv8fdHxgTpaK8WX+y8cdX2NRxfH7OLlETxnL0tqyKM4+rBctDAgMRZAUuC+DmOvplCTw6QzvAAeOzohEMlSLorcylvMPA+nn4rD9f5bUyhk8At5rLKWYUaILcMrM4e4ScGEV9zX6VQC+mipACRuB5bXBMRxpXwWBPs+c6sS0hHFkXGCqDrC4N5qLuBqMo4gr5iOKcssvNsHaSD2ykH6gSesKyAhCqQYli8qxcujpDGzKzgbO6Os2A9p9nBTLHjs5KsFhR377lMu56bzkHnVZh/JRVI2nGewpAjhyAXdPYzMgKmLm8E8+bOW6wPMVVD8lrVbKvioDz7KMh5/WON2BVga2A0XWINBsA3S54SFiycdFGhocE08n/2F/eo0TAArhEVkiG/k//9J8uXhMgpUA59WMBXg5zaoYoepNGAkn0dUgH3iA9B+FZyNVUQEGPTLVtSRbT9/AcGbC38e74ZRqwCDQelKv+6WNPiCi4bW8XGe/H5H6HILksxtNVb9qjgL6p81KyG3nhpigCZVflPv9A3/3CF160R+rd906pKkC5hVkz9AqxjK6NLU/h2fMXq2e6QusUxbXYsWcfk+VqEawN+xCSpNalyBJKOSHLPxerzFwmofghMawAX8CoSZzEYPeZ9VkH3HWMMjoof/Pz9LnNro4hMZ3bRntTTf2Ww4B6xgW55gQmeXbNSGMowpC2x43rj96fVU/QKlOY+0Zm+Wggh7oUHbMS+ef3huMYMGrviOaTOFHAKOGAsNE5h6sneDwL0V0jYF8a08A8ex51mJdke8//g+6RvIvI7FVdNn5v9YzeA5r/5a//s8+jWEMnj9bvhsENN4LQ/I5lzvfctlLgAyvRCSxyCfCTRUSIEytzR9bGFWXhXVAXH8DoyZNv+TO4vzkMWFzp8Q7YsIu6O51EgDnrUoeSQ8gLUAGIfPvtU57ElCQC8fPdO90ZAysVkERMFcIfAWAGRJPPzw/E2BILQ3hA4hx5Jg6JQbJiLREWdxTzCRDkIO7YqaQFHfATbyn2VRv2K1/5ii1PZwXSh5cs2qbmyYB3MXsdRq4L+ANsvi5Azvxt3apYG4FRngcwScFhDgft8irG85MuGbXJsaBVSYB6bqVkKenEOHGBICy5L+MlEYrPkpD0pS99afHqD3/gOTqg4HQANHNW89LuOR16EprIti+3+jp/lwB9siNxy1zTQf2YWCOdnI/lBgKMAjrj0jUw1b5I+SjWMbGTZZEXe8LvgE8Ew6cCBQaJ/K45PiL29+lHjyzWcGdSh1QxopSyItaYeYWB4ZV4XH53IoZeYZ1j1Xqf6D8LlmYZ03s9pY0i0MK+5AyEiR2FyXhYYRR8AO1lLMMhB3JkNCdgOtUdDRheLoI/Htj87u8OJX3Ge7iv+sB8hRnleUYLeGIM4tYfwGiux+dRDKOQG8Ho+DwuNN5Ay3MuDwr7yICy59r7oP89CkAL3VYmgFFecfsDRmvul4veT4JLYCK/jy6wsEnpuJbrAIAskJtZ8c0GVheQHoWTcXuPdhtLmNil9bYxMoNSlOIo6NM5BiULqApLDzM5gS0D2dqvsJMGq3RygnkDnNsTUkyc95Jkl/e2AVMY7SpOz8YuI73cwlPBePe4b5c4wKz3Xbwc4zON6591ut/PCUy1QeZ5dTWHYqCJ6weMusUsrHLPeeL9J1Da8cjIKGRWgD/z4BqszUzz90p6mWPtUk3CskMsGv3OyxjqDk9tMFSEwkD5DvumtgBrqPlpY5+QiBhv9b1yMcaF6mQpiJEOV6llYGIr7+Df/OEfLb76tX/vrkvEAn/yGa1eea9ApA17Pddtsb0QLxPQ6bVNLWaaDqBDMCZ8rhp8hklbB9jX+Lbg3dPtzXBrryjUVDkMjy52iaEkaWmXQqu+/vWvW48YRLbO3KFSfoRu7dsjZtJyoxJrb4ok4d/kLBDs8IZIjF/+5S9633105rT1E79TGxQ9xu+0qMYTStw2gJ7e9HsOHDYYhcTZouTlT1TtxACxyRmYVJdLY9yuSV4NI2BRy1gv/XVH8sR6ukvnxcieZNoKGM1+XWVGR6OYeZvAbeR04xs8HPbu6X6u9kKr0waiPp9dMjDXrz3U1WCaSVwFftZz4x4cvjMVuR+MbRstyMZ4hfhdc+c9QOKaEsYOH3nEnlFIt/L8zmB8PLP5ezxXSzKKc9vPD7uflz+zck4SZrYqD2bdVO+M4XnRdcGTq+Ma9eSoo9SB6V/ew4yOgipQffxSFsLHUUInh83u53Zr0DPbQfzUXpNAp90jSUwkL11U6YtDqpN1Wqwgh/Ctt99UMfl93uC4FlyPUrIimefenN2xKCBiBgmfV+KNwF4+z7jYzCzETQkHDg8L6s5CqmtmhpJMPza/TjHPe+nSFVt8e/fsN5PIC1BITCrfw01PcPhldRziBZCEbdyhsf70jddtrRAzyjhTNBdlETcyws2KqcMRaNvJOE6oGHHYuKNHH3HIAW4XLFqsZLL9AbdY4YBELOiAUce0yk3mGEXicchG7JIyzCV0/quvvmolCGCnN/F3vvVtf363hBHPyXg5fHslQOz6l/BEWK11pyoAIALtkuqUwowCRi/Jcma+2MiXxKzCNsWdFqMhitSFnNtNz7zl/bg9AKMwP1QLcHao7nFHFRZw0z+jMIjda1slIOj4RF2+AqOO42Hvad3GBBuXMmlmzVa11p/3vXf70ANGC3DW91042i7XUhirLvYImFi846H2OQgzOliU42Erd2iDilaao/WcuqR8bhRco5AZweh4bX6P0o0bNkLbZ3MQhGHiEsYSGfRwlHAAWgMlgyCN95Op/FXNWxjoAIgw9GFGR4N1FNiRHzOobLHT7XrDhMbVHjAK6xYPQz3vzIwaPLfAn9ZFD+hrtevLIK1BUVqLLhnVul7mPsYL10KJUrotgLfWrFziIxuCPCpAQJke7gU9ORft5vMuxdMxmElK4R7lpit3M2C07lEKCYYC8FnsUBscLp5fSU+Lz8tNT33keCQ8jq7R6Sx95A3mamMyJzcNSWyrCuYX+fcyIQGT3aW9JNeoROKYXHgcwLQewfKPpe61mvYBJZE6DKISeEoeA+S8byQTcra9Pp3tH1AY7wrtJul6lTOWZ6hb1rzFNb+sw4qDeviz7oXeYS4zo1qeBbvHUdy6v2MJG4wyr3ipaGf65ltvL/67//6fOE9iqxhCYvvoMMS9P1YCkNeBeeD865p3m2AxI8ZadwINvdrZJx4noQcOCygXP+DFL5hwzTFgFK8Vc03OxKH9ePWOSj/JNa99i95Fj8KOch90G3VCv/zFL7kg/lNPHPNzkUOAbvhYORLoCRwhAObT8s49/vgR6zViRolLJeyLkk6MieuhN3AXV4vbNbcD3bXv4OKo2Fn2MRx5jCufCY0D8JpyY8SKwmx6T3W9cMCoWbZ2v4MnDAqHkn01P73vVoJ6V8HoKiBqjO+pLPBVewdmP/rPJE97fGM0TAx5e6S8FO1Ny94bZVzOyS8CRmNI+/uDrmDfo1fd9VLneY/WmAQyd1LsZgCrZ3YVnP6nAKPjM3G8YuzkXhMGWAHimfMlfDk8wLrf/K1/4ZjRUszpH1xC3gzbSkzB6uRiRVXpldpUFEuu+E5ZvPo+BwIhdVvBypR1Ov3+e8qc/mSxU4HRl1QeAqB17ryKrAskcthh0RyTIncmmz1Wglk/LIfO3syYKwGhwCHAhw4XoYzt5tB3HF+q97hedaFQnIvuxd+IgalSRHV4CURPmzyeh2oBgLMtshgprfT6668ZlOIqJsZzjzYGbC73IMYGqxQ3/8T8Yd0haJsJdBB3Vw7gfj9+7XWX6kBg0eWC7yMUAJzcFwuZ8XC4ifuh7Rub8Xp3TuGZGCfWEiWZAKtcCyaVcX5TWfkImz0Cn4ByCvlzP+YozQQAz5TosDtHwszKrQ8j8ZyM5YpKaBEjukd19N5T3CmxotQkJKHpjtaTcZjZIANWz4uATTtX1oH5GFmzWJrETiF37aohhpci2jqA1Bk9rPnYJYt8m0AqwffM10ZdtxJnSoiEfQ2bwlzkd/ZFWOINzYjmewALu+E6O3w8xCPgXAWFVpSDZRlQnDOVfRmwm9i+CKxkO8/XKbfwCFr93uRmbPd+j/+ecU6WcZe0MoaZreXpvCY+cIoTLDBIx6HREl8Fu+ul8PK3gL/Jha7vV99p6gJ2m1UUvJ4nDDN7Pc86Cmh0iwEZCYWsA25dnpuADfZfZ2Hzt0pEGtjInuwIb74/sYOtZCqMsZLrpjjadvXleeMiG58vyiv7JiA0z1ACtRRk5pY5qBh0/U3Ij6QWz6w+Q+JUMqL5bsBoBDixfwZh3cM+LmMDqDYIphhhEtYS5kHnJuZP/0uhes9ju/aJi/ez9FwlgWSsylBgrcDPqEjH9cq+Hn/OoK7i/V2RgNjcdgHbW8YXWNNe17R1zXcdGzyw5sjgCZBKjuC2Z65yLoI5TCD0f3i7woRPoQxhfAZSNGMPoz3qsPWfV6xuqjpgYKAVvRUAACAASURBVNf7HeYSt257DPic8yCI95Zhfl2x/b/x27+z+Ou//g9yU29zD3oS4JQiNpXL4plvCpTuk0x7WiWTOBskyrDHyCi/LhBrZlnzRu5D1VkVa6x977hf/UQOe+8BWDSnuOkJXSq2+dPFE48/prkQWBb5skvhTfaWaf7w8nH/R5RU5EL1Tz3pPIJdu3d4X96WtxIPGu1Drf91bcAobPbDD3/uLkwk1JK0i/6DwGB+jj/xVHn4VH2G0LyHlUV/VWUKt2zbvXj0+JOeP7LsEe6EK0CSlNGk9bPspiavCAAtLPdNSTTAqNcDu85gby7VN57BGJgjU+n322Mzfnbc36tVRMgtCRh1TorWwbihrxNvW+6XeG/LPOuPuTHJqDey534eGL0p7ycvhwJgiBnjzO2NMS4Bo+h1Ct3jpgdrAEbzXOPZHWXZeGZXxzH9u8mIabxNqpSc66Y09xMC/X7Iwej2kIQZW4iX1bFMczU6L/7V//lb7k0fYT4edl+gD+MsgJYZF84t348gAYwWqC0l4g4lAlja3YsbAjRn1X3pM7nOtujAAXywzLC8Hjl0xJZbykyRpQxYyqTMC9+xhR3MjiCGIYzbHkYjbCTANhncJB3YwtLYAMvOdtfm433qnVEs3has9EjmgmueOlXs7SG5tQFXb7zxExeTh+EEFG5X7M2HAmeAYf5+89Z1x3xS0ipzZsZO8wKYglFkXIBHFu6kwgu47i61GTVwF2DfqficFP+/JVBZ8bjqhKTvSV75OWBE+ZlYXe7vkkwqMswz0o6QGCFKP/Hv/YoR5bkBsdw3tRTdklSMK2EDZrYFLg0eJWyrf/1VC6QP1LYUBUcb0Kty1eCGAYxCbFEAf1L8zfhwgHDvA3TtltEVw2b48FmISqCT1GWLsJ+LjjAyXnZpTg5pTg4KRJNR7771ih8FjLIXthJz1KCH6zg5rJVbBEiAhYFDrFiNz5nMXdomCsosxWDpRgmuArUcquylMWkme7XOUD3PVBexgcUcM1qn0B6qBqMxBn1Qh0Qh/p1zOYJF389smn8rpiwxVq2UJyHQ1wszWpxMgdHs09EYnQR4g8ZRmIxzgoHisQ1CbRTKmdNcb2IV+7rsZ7ObyabXuJwU0AlDAW3whRH8mWeD4wFIZYweX8u0zBf7zd/vxKbsFSt35gHg1kZGFE3WMPdDGAaE5rqJofUG1ssxn75ms+HSjnZFw/zrrI1hJWaZe12Yv3KhV6mvzxLb2CSB643CDhKTihtfYMeJb1IemdNN8magqGivyN9cCaKZximxE8A89f3GcKuEkVUwmjW+nzLNPBuEyutlhdTzauYOkNtsNPMOUE31BK5rMNfymJ8Ou9HPMroXlskuC9TKPsxoFFvG5nPT48865JwkznQEzqv73EaKO/1UjLCNrE5oGcFoyA3m37pOIGojVRM03//PH/3p4vf/4A8MIszwyigjaZPSXHTj8rpTCUTg0qFVekZXWdHSVV1pJZOKmOF3DHpIhBuSv1fkiQJY0cHJxImSdX1Omu3F5Y8h/5AO0F2B2f/yv/jPRTS8LcN9i9cjexY5j97Yv/+gr7NPrl7r1Q5P2ax9hS66Sly/XjCtlHhCrt26dc2hXbQopckD+5UxsMe2S88gRzcruRRXOs0bFAQqYC1g/Mxzlmt3AM1K7ILxBQTC8ELuILPWy11v3NG5DugR7xuB0TKiug74ZBwshx1NdZEnc6t25RQj3+d63Ns+V5GTbUxmvZ3XovOCXve5aVZ6krdt1cXjF31RBFnL0lwT+dPrFJkyn5k6r5yXyKnR8xNmNJ8PM0psLmz0AYU3ghfwmDK2Vf00gtHVe49n+eeB0Vxn9LSNOiDfTwJw5mAKsWlP5EgS5Tvjz5HYvq+bfrJeYZnacvZC9wJnoL38kyDhxpmAbFxi/TgQ1I48f+asi8pe10Fjsa/pJ0XYORx0MiFxhsUFlF37mPJBVSYpLG0mg/tvcZ029VwXKHJsaicA8NmU4xkZW75j967uy08OKNlp0N90GOKwmhZXsd0oQK51+vRHVo7Hjz3m637wwXt2W8OM2lUv9g4wfF2WLkzkLQkUrNFHHjnk5+ZzARvEmb6hAHee6flnn1NC0gdKfnrX7nS6KDkORxnjJCjxOcAkghKm1f186SEPUOxNyHyk5RqfJWsed3uMADbtT9S5CQWYbkw3JNRsgelly9hJY5fl1qFgftVINVDv2CBKPXEIrio2FGFMG1A6jRA2ABglZotyHUlcyqZE8DA/jMVZ+S1sAiimWKxe1ArUJztVdfkoVaK99qgswX27ty/2ap0IrEdwbuqi8DBKrBMlrSxEBzf3CNzy3vpmC/Nv3IglqNKffjlRJ/t9FfyNCs2CqA9d/h4AMylFXaiu0W0NO0Eme8JJECiVdNxp4DkKlYDRSUC00POhXmFBY2jmOxPA6nEkcz9niSz8vHzWWinDUWatDM5a6AcQBLClWHpAJdcanz2gL0ph+tku7+zliRkNMEq9UAlurgEEC2DMHsu9ohgmgNlzkjFaMQxZ0jE27b1AQekes9AsRT4K8jChExDNlGnTl1e+2RyMoaGphsFDG10oOa6Zklm51v1Kc1m1NRiFPTRIQj1TEgqQ49hSMSa2TGU0uhj29uqgpmcnHp6fqSHK5ewObiMnwBlgG/A7bYL+ZZT1M6CrN2f9MIBRWoSilNN5qRlR3Nx22+GWx8Xdxb2JfS05VdVX2JcOSWhFnvORf4/r4ft30tk94KONsAm4ruxj9rUNTeZCX6aqBa/U9S1wQmhEl+Ppn3dTiszJsHTP2qjOQ2cW/9fv/t7iQ9WK3k5DEOmBTfIw3RSz+JH6tSOvXUqQ/SUwasZNV3bZL8lNwDfeNcZKXW3Wi3mBJNmpZiR71GXniq7piieSud7v7GM9P274TeRBSJ9u0fd2y9uFDjqkjnnsV+a0iB2RPpLvyHQ8Y+Rc8Pdb0gPI/53aO+glvHCAYRI87Z/Qum3YuG7xhZdfcU4HoQDRq1VPXGUc9X3qxO4S40tps3Xam1eUnPzci1/QPdWFT4ATMMreBbCyZoBR9jRglP1Im1CIk3hYSAjz9hfuqLWfqbNxH44YxXtyhQmPnIl8MeFRV57OtmVkM4zoA3ssCTeBkW4PUoBT5Mdo5IyAM+cnnx/HN4LAyKTEjMbLlP0dmZvroUfNjCpcjTAJwGjFUXd4wfRc/XS9/8fn91MPMnEJDEb+d6zoiO38+0oQ5/gsJQvmsKncZ9IN+kNc9nlvFZAugVGy6ZfB5bIFkmLFq0A0F6WLTllu5ablYIWq9eGRHHL2nA4OBd4pFQEYJQuchf9YNUc5xLvFMnJ4uY8zDJVNxyEaGdsRcKL0nTDRdH6EexiyuOjjbrO7TpOLFYpCwFWB2wFLCeFBMdlKjKkJ5ODBNF64cMmH96DafwL2mHzX+erDtFfMXbUR1MHWYUfI4banD7xru3WR6wKadV8nFKkHMODv5Kn3HJdzS24Q3CUIEoAn96rvbLF7hVdYUK7DtXnh4uHzXIsx79ZzcA+sXZhbsumZUzpnwIDeEdDj+4mlvKuDx9+36D5WZMRF6TqfaH0q1onKBcrClFKFCYAZxbVE0D5WLe0PL6l2LHPoQ6J7+TC3+5FnSEIX17dLxhZ+HZ4IuBzyDYAyRRuR7HZYDMMhlRvZL0FLVybihDbaEBEr0dfHnRUW05m4sGW6Pn+LsPD7DXKspM1I5bjPCTHjgYlQ4Fmy70a2KMoOGZiD7/3ejGjGZCDVDKmVtZRfXDKMgz8FJOQcjj9zmMe/jWA7sXEBn+mYs3otPudnWhGyYJ4RKNp1pkFhGMSg9Ewls7mnLffj8x4/wKwZglWBVUKr3fAAWwBmg5dpnFL24/cT1hHBFjAalmpV2I73WP3dIDVhAL0/LPw7pAEWNbJrLPWV9cxO8f7o9fX6s66Kw1zaN5TsMkNfzCjNNrzvO9s+gDrMOmDUQAzQA0vaiTjOl4gCwcsEq+S4Zl1Ze3/b1l0OMaLuY7mzO/a54zCnDkZtpAWMzsK/DkDdb45XHoH+z1rHmpPBTd/tLEsgC/D12JNBn/l3hn2DjDpD3Ta2a63GoMi+H5mnrJF1ggBOuTXnhEHGO4OOXrXBw1DP1iEWvSc3rJPM1/x6XxFyYqYUI6P7o3cYsL/q9QQYbFlcFpNI//m//fuvW/a5+olkFElVsLowtqn7bDZVHieDPa1TKq4cUXc9G996/6Mz59zSc7NiMLkebm2ShQjNOi8XOmDUCbEaFzJzs37fIWOfhLEN7CGdJ/bYdo2BcC+ep5KWKgwtnjCm3Mab1ou5BYzSbYlKLeixjbCdIo4IK9i8Zf3iuWeeVcWbKw4TQL6jq3kdUvvPj6naov23e/8Bu403qpzgSREsv/SVfyg2VdVziOVVWAmhdCRyudQVJAbVZhQ7yr/v3K5wAjPb3px1fpg/77DBM7tqII0y5UFgNGe3L2PjMC/LHoFe7kcpK4cF6rwyPxF3AYlTAlW77yOD8/4oj0YGvwzS1IAuOej579JOo+yN3JqekzhlrS/X2CJPKyQYbnp0N/WVR2B3v7Oa6wUbjXoq8juxucmiH2WZf18Bo+PcRQbk3rl+9OQqIXPPtdFHo5uemNFxsFwoA/WhpHjtgLa5YCab3z8RWAkwYjEBLrzPpgUkEVPk72tSz5z+0IHXp068ZTDB4bl48XwxfyQttcIqN8Z6JzOZzdT3A5649ng/BMQ4HrM7MAnNdvBdDiX/cZhh6xBqgD0OCdnnFupKKOJFfU6+j6XoIrhKjOJFHA7jwZLnUCJ8cL0DRnluxgyYBGTzOdziLhJst8kcx4hwTtYxY7twsYrtbxQjCoC8fFnt15rprSYCm8y08h3mCZaSOWZsPNNN3Q/L1iyxxnFADC9JS08eO+7r8jvXPaBNDLimvqRBpubHsb26Bs9K4LyLHqsIPy9XPjJAqFALDgMCY4OEyMXLlyQoZUxoJxEnRCY1gswAjBgXXZM5TG/lSsCaAaKVQjMN2cgIJuaQpgkARcDoHrHFhwVGD8m1tJ3s0YfEKmgN3eNeMaQICBI/2Edx0yVu1Xt32AO46cdDQwxqKbrlovejIElYQSWg1HOxlmFh/UwrbhpAwcgeBhTbIY77qZmzAFwsf5+5Rsc5ezlnSRhaEqB9Hj1+QFWfgQmQonECyg14u+LC4D0IKE1Sz6owmxKdrBDmEIZReFiwtnAmZjTnd5L2g6wYBaF/7zCBEYCGWfNzsKYD60zM6Kh8Imgj4GKERDnw9zBS8awYjA/KgPcjXyYmUqAhCW7jtTg3nqNmpadnRNna09A1X1uZJrwpxgh7dBwrQr5c75JPlDjS/yqTvJQw+wimzEBTPw1EMKJ0/lyTFzc9ayw3ebFKc3Ftr5dORICvn3tIvPDcNANIDDN7cFyfjHOc48RrZQ6nz9slzHkuGZvwisTswoz6lTqRbRQErBOOkHUOQB/P6biXxj1qRSdZc0dhTbWGHW5igLsc1z0+zz3aVVUP8kwBo5XwhdfDx6jPvsIIJPMgB3Azv3Xq5OJ3f//3FufOnjcTvXO3YvL1H8Ym9VF3u7xRjQP5ERlyRzKO2H7i8Hcr490eGmeMr5cuuCi9pCRVg101XREARU/R256xMc7E2mNA4arfLuC4jsoTmgcasuwSQ4u8h+ThlTCMWx27DSOKTNqmWHwb2toXTz71hJ/DelJ6BhlM7OlDD3+2eOWllw1G4x1gryDP0S2EgNCIZJuIlc1r9JjfvHjr5LuLL/+Df2gj7YZ0nfcXYB9GUj83wIIKU9CJEL1LIp4N2mboYEmd1T7VkS2XdxjS7IEAHlDjBBiRr4OxGSzg7Tcf2KXP5z53RAbZIyh95nmTPB7DlibPyhCT+iAwOMqpe8bbeyJgdCQ4PM7I2pxX/bTnWF2tyP0AjNqDoPmKJyH4bTwr9z/D8ycmPdPzl8/nLEz/HnIQls9iNVBYqizSHxj1QLDjeHbHeUvJL99vBKM5PLlpsQdzuZos+jIS/qzqc2kSWUw2KSDH5Xx0eHBDsLGp4/XuyVOL3Tosr/3gh4vHH3tUCUwXdNgqwHqnABYAlt/d0UmbGACGYkAQI7Diojbz1gwbhyxWND/D5rjwvL6PNQGIi6XIQeXl2pdaCEpNcPijTMimxxpNG1JKGOFGv64MdzOPimMMOOY6h+RKSaeoY8eOLa7R4syHp9wkYwavAaDcOwnWdxiA2OLjx48bUALME7TP+HkWesLzef6NEINFTXcX7kurUEpS8T3GfPDAIYPXo7K6MQZw07vTkoSWXTdah0rYKvBKT2Dmh6oDfJ5Dx/s3ND+A0BRGJpAegch8ISSpVoCLHlc9Lhj2QNjnKpBcHbmybhESiS0eYxttKPT4yKJ2pxDN3xb9fEQVC/bQBk1GBOz6BgkDQhnskpTe2dgJHRO4Gph57jmxiFi7g6LaoJjRUtaz5ZrPB8gGQAcwjZZeFCfaarJkDQrjll+2hif2qZnReA/CjDoZo12yuXYMsLCsOdjsOz5jZnVgHEehHMY2MaUjiPb+1N43WGslPl6b6wfcj4DQAmMoMcW/417DY7wsrGbgN87PJJwbXI6C26C8Y0cDRiOTVhOY7gG3vQ6roGqMPY3g92eaoUO2+NkTe9lu5MLzRQtYcAscUosy8+S9pP/cttPu5bjCOoasGeesVWqb5nms3Mhs1x43wG+Un+oKaXdrENnJDe5URAa37kudUbvraaXrcc4xtX6+we3mezZDOAHyZqECRpdXb/7XrFiWPQi+B2WUtF7ICMAoL5RsJZzV2cv8l2E7l3tK2Arjvx+TkhEEUGcdpvnDKHD8uEB3F4/3e83I5vurRtZAjDn+fuy0VCA+YLb2L6WVnYOgnus2sOWGP6+KMH/0J3+8+Na3vuUQJbdOxpNADWQxkYC0zXQmauPPIFJnFSLkCiFR2nPIVoiKu2IcbyoEisopJHEyLxj7gFHYX1hR5HFKck3hTRhS2hdbaZ9KPVm612kb7JM3qRJHKzuefYnMJRyLn3iXeB8mkLh5CJUjquKCd8teMTeeUV6F9iXXOCjWk6oxrsnN+up66E7mAl1KXeztqgkNGCVm9MpVdXNS/gdglDqjAPrPMOSYVzLqte9oa3lJeouzkyx63uc5Afs2ajAGmky4HxjNOa8yaHUup7/peyMg8rinLT0bhWXMV41hwKhjflV2y3JU140+8BlOmE+D0VFeru6x3CryOHt2HFPOyQSqW87wGeubMPq6H3r+8JGj1v246f2ZNn7vB/YetPfH+08AdgWMjnLA106s7D3nCtdN5nlF+A8XedD4pjUbmerf/p1ft5t+9ZWF/bxj2kY0m88Wiv/UoCbMEQcAYORuBjCUstg4hBwCWl/ipj8tN/IxxVfizqZUkkFbM5guv6TDQt0zF/RtRg3rwG6OjncMGIXZG+MS8jsbKy7WuI+5BgvKQuCaxmWPOwQgEAvywP4Cc1yn4ieLUcWtUSC0WAr+Q8DsVjyja4uqqPCXv/xlud3f9vTsVYFa5ge2z0lcsrj4HPe3O0TfPStwSf1OEoT4DEHqBkJiOyj6yz3IVi+LtdhaChtnLbg2AJV4UA4y7nniSnh/r6xVxsccM58uFq/5TNgDY+QZ1/Qe170mt4wNCSk7WNePJQS5/zYlDVXyl4SdO7w8tPhIsVKAUQL0ERroQnetaqOEvYPVy/UD6vndh91ZmmU08EqcMRa/wZjr1lZpmI2SrrvkBnpMJS12AkYl1LYrVMBAspN+tmi8vtYKsxjgOQuN7n0toWJGrBOYVvf9KGQCQnOI4yZctvKW/RgGLnbfljJOUfZZQKSUTz0/TDnzkaSr3BMhG8s8YHS0gPndjFDHdMeiHu+fe4aRHYU2v4fZHUEXnoYIT35SAo3XdN0Go5MQ7XmHGR2/NwrEVYDId+OmL3Y67EcVpI8QjIfDQr1B6gxmZ5Y6gHkCWghzvXJtz5uuO+79hAFw9uvZuj5tG7lzU4Th2SMnO77R64IxRPm6Nnb4t+drhW1MolvmyM9Dkg5q0so0iWQJ4+iKBIyv1xr3PPfi8+tVUughss4Bo75hPfMqU5EuS/SqH42xKhZeTRgSQ5q5DbhdPRvjv/0ZAC/e1XbRW3Zpvxj09Hw4y57Pps5rJ6ZlT8VFnn9nDfPv8Z7j+Lxm3Q6XR4mhyK0KjM867UFgoearjaYGH8Ti5e/epwKjPpOd5Y37+Jvf+fbi937/Dyw3D0g2wWyz/UkgQ5bvO7Bf8k/VYkQOkNOA3E8FF2QsL2LNcYW7/SxF1luW0/TFhqmuByglFrPi6btmb5dOJKETl/1mGDyNHQOe5NMjKv2DLCERFnlFWAFz884771i+kxXvijLSY5TKY2726xm2iDhAZ1+iNBQgVx5A2NXbIin+wX/2ywLLV7yuVL1BL7737geLF195wTHLB3RPivx/qpqhxIweOqpWzngEBU5him9pf9CljxqsyCvqZTIvBp0py6W9yByEwGBd4q4fwejqvkjZM8/p4MHJ7+iuZeyyDEZhRnne20rQSgKT5UX2A7KHvdaejYDEB+2pB/39HhnYbvrIpHuAa2/feAwPilzCK0pyHFUWEusdHXG/s/qz9v2k534GGLUMHTw6Nfc5H2UA1+v+YJRnCh5bHcv0767f6munzugEPnvy8+GxtNOozPL5uOk5bLZ8WwhUwXllp+lQQC/fkJV1U4lCH6v15PlzZxePC+kDlPibDw/xnzqggFGuvWMbwdYlyPgJe8fviQvkPmWx1oGy4BjiM8YNOLqN7aLQYQRw4lZBuHPYscgMzuSmd6cjs5KUg1ImuDanD7vjB+t+3At3OZnejOmaLFmK3v/gh9/3oX7h2Wf8E+AJO3tRLDDfcU9eQhgEAk+oegD3fVr9hHkxX3fuVoISSoLndYIQgFYWN/XhcKlEsHEdBB3MKvcBbMOSOkmi69XBjAJQL0iw8V7anCaRgmByhOZtCTKMBvfoVdWDqypwz5zSL565wPJF6AOKL0ow4bIiA9Lj7Pmo4vwSMnyP/aADnbmPS4H3RwuNZzVI7vAFDp9rTCq8Y7Pq5R1QGMSRfbL29TxbtD77BPI3GhRXUf0NEsg+kF1fMXs0P6OAiRXjOcIEAnZ92JotLQU0W9nj4RldKeN1w6yuKkwrxi6Cnxi0CEuOd2XzF2hBSXPNih8dsjA11xE0AaFLbqOJGZ0Z2AjqgOHMM98bx5HnNPPQsbXTMzTDkH+PYNRz0sFUk7yIMFuJYcr3AygztpxVp0Q1CxAA7usHrIRJ6/HEw5Druklur9fILoxCfxWMjmMxU5dkFu+Bkh8kcPCTf49MuNe9gTi/G4hSjslGmtbSrJqMqz63SZQIkzWtbT8P4/T4+J9/L6XI/uA9WCsbKNyT/UT4Cv9xT4fDVOhIGFCAYUDksuBvIwEFa9Db4Kvd9NVKs97LGv0iYLQ+DO1God1SRp43g84q82T53AkjKdWVRLXca0pcGcfWeiTzvGQs9QawjPSZp2HGXCnls4QBtMt2PJv3/73mm71QP9N7vNtUCoRSqgkmmpjQN986ufjXv/t/L06dfKdKdun+xPXdVjgC+oDMcWI+Yf2oC/noY8f8OWQj70MMQBrAQMLCEdKFbuDejx8/pjn8XKDtpjPqL0qeOzzKHpNuKNFgFBmIQb1Z+y8xo8iVR+TFq721qNhM7RfkJAmxeMgAmMh5Ep64pqsvKATqWdXIpgnKGVVNQR5v7I53Z+W5+8IX1Ra0yRiafPD68PSZxTPPq662uj3tkX7fvEXlpMyGqhmNnp161OvktueM0L2P+qJXnLFfnYQA9a5R3IZc6hS7BrjrsDYam+ogLyceZS8nfGHEL+PvxBCPe5tzySsyFTKF3wlfcJWHjvFmXfm7WX72ZhhCvBl9lkY9lr01nr1x345yyb939YlRBua7fn96/BrD/oOH5Ko/UjXVzV5XfsR/DBjN3NVE3EtEjudkzKav7/3iYDTznLO+ev5Kn8ztSNf9H//qNz3NsSQiJCOI78iCWX2Ni018SbpHGAxakNI5oYAlmdEg+osXzjnz74aswXNi1vYLCJI9f0O0voWqFseB1srcAyxiUfNvhD2Ay0lQ3bM4GyTxWEtKRoMdFx5Bz/XzHxu9XOIXbclySCxUukgwAf0kDHFP3C9nFFiOm/6aABivKImMhZJVuCuIgcUqpicw3z2q2A5elHkCLGJxIgTudOIRc/SOQC+b61HViGN8lLiykG1GjYNJUXkAJFnyf/d3fyfB8MoUtgD4pHwSYD9do3g2DhX9ixEq3//+912M/4xqupJ4FTDIHBkoNotEbLABtoSIQa5iNvk3RZAZEyVGOCC4tm7KwLgkCx7WOH2wrWz1vrtXJIlC38c95OvA4rTC4/n4m+u6waJqXT/RtQyO6OREcovY4Q36/B6VztqvUlcHVdqKRCbAP4U/OBMOBejOHVnf1XqDscwAuM4u1bwYxLR7M8WURyEyHla+zzMxXjcXaOaMtQ1Lz+9zR6e5Xu/4vAVcccHMpZx8SAH0AZaDQRXmMwd5ZH9yHg3w9cYSaGpGtsY0A+6caxehHtmC4XCP57paT84ZzveABq0170+ljVYzCPq6AYQ5owlFSMwo97FQBXChQacEl6520OCUmMul8fVemrL5G9gGoOax8p0pNhbw13s+nwHURNkmqYn9lz2V+WJ8uLVTa9CKQMrWMZxpx9lgJvOPGzTy1c/ZDGjG6b3u9SijKmCUqTATj9cGBhzg5Uogkle0KRQY9XVZATwJDe5TNxfja5wLJQbU+ZvaxHYih1tpDgoh8/oAtmPaLik9BRhlHJz/dD+CQBAo43zjAfJ7va4TQ9oXmqootFtyZPhH8DxsU/+aTkwk2lkPdALUCEZXvzPuifn3GZxbJlJgHsOi9/PDYvfQb1vXqnHKn/67ry7+7Kt/7hyDK4qldAc55JYAneWcmE48brt2qmudQGkqj7BudwAAIABJREFUHOC+5/3TH3xk4/+y9E9CllLiif1FPUnW/Oy5C/ZmYYAkPwB5Tvtkf0+zvUm/I68p70QCE7pkp8BuyZmq/UxibnIU0Md439CvO7ZvNXvKvSnl9Ku/8ivWFWNxffIj3j31zuKll1+o2pbaG3j42JcXL1xeHD56yMbQEZEcsJ4Pqdbo5wpn2Ln3gOJARbzs3Gvb0t2X8Ezob9fFnFLFhtJYDruT3rU+7/AInrFqZ5fsyXlIcfzIwwBC1iRnPPK2jMmST2lSMMv3ZTCaovcwo9ZJMhC8n5oMyH2SgJemEQGRy0A3oTqz7M04Rhlg2dBgNPt9NMh97VQv6RJn+w6omYBCG8EkIxidxnefzR7DcwS5S0C0z1FkVS4x6sLIq/m9Odlx9sI82E0fsme85tJ9RjA69qYfFzWDjrtpfNbxc7iBEsPp2BYdTDY4vWthM29r8wOCLike8obiKWHAzp75yAwXDOQdFalHyXMI3JNXAdEcKkArmxJBCevHPbiuM+0bxETBRVkw5tDeUdAoOydEeWMvKqnKh+K6LV33bIYtVTC5la+UDe4XPgNIOqvAbmcbvntqOuSAa67PdQFHjHeHDhig9Nvf/nYlOJH9rRdJQ7jm3ZkEd0AX8uc9hNJ+zc0OzUUVj1Zx5C5iT1YmQuPDs+fMsO7audvM6MuvvDSFLgComRPGk5qqjMuVDXDhaBxk0+PGR2mnwgD34fmcCBaA2DE7VAlwDLCsfQszJREx32sCg4yfAvfUlqQIPkDzNs2I9bKbstlkl/KQkLCl2SAhoITPlvuoEt+SQEICx8S6dVHxzz9TwXD9fkyhCYe271zskHDETU/BZwwJOpBo0uzCZWwGvCsM6QhGHX/cjHHAaGKB7jmkzdTwd5RBsv6dSNJsPO+F4RzB6Gg5B9CNMaLMQeYjYDjhChFeAY8TGxq3Te/jAA2YhyXreIgVDBjN2TUg7g5FE9s6MEijm8tsXLPG3i9DbJbXu4Ul8215sCKPRuA4uuFzZgkVYtyE2QSMeq0GxsDz1LFaAaOj0GZuXcaIUAFiFxlEJ8ZlT/IZ780G/dW+smkOya54UwCjMYptcOg8mv0c5sfg0GxosyOAWN0SIELRe++hBqMF/OZ44sioKdmuY1OD/RhSPVuKuveqdSk6kpcAncRsb9K5BozWGgg4QTAMLrMS/HO8q+diulEzfx2r5eLs/Vo2yJbDTzJnE8DNPmPcnYHs59dE28iltqSeh7hG76t2S8Ztn+shp3jFiIySzxnxmgzz6M9y5jvBJM+ZmEqYLyvhft4o5Okh+/u5Ttz0Bk0DGE2bxHViuj0vYkiJ3/y7v/vG4nsCbVesnxTaJOC5X3F8lu2Sh5cUisa60BnqiMADbCiv11//qUkO/n6962JnDqaEVaqEiByh1OAVxZCWHi3wiaws5rli3LdgWOuea9p7n1NUXndF3u+SzkDH4Y7nO4BRyAWXS5QegRlF5lIfG/nJXr6i+E3A6He+8x3V+z5seYdHk731nkoPwowCgsq4qP1//txFF86nZ/1W5YEANgGjD6kT07Zdew1G17aT1V9glE5KEB/Up2a/7pA+43nw/HmtqfWqf/MMxhGTUdf7Y2Ks531d6zx3aIu8Chg1szkYnrUXaidE/iWbHGaUfZuYUUo7xYPldZoY98G7gFxpGck1Rx2yiqV8Btvz5fdinA1/zx4NGOV6lml6wYxCWrGfbjVJl3uOe3v8288DozlHD/o+fx87X9W1Z8P157npM88/c5z3c9M/6NCmtNM4UZMi9GKXZU8PejbRp9qwgEuAHAAJC40NRjtN+tITg3Ly7bcWLzzztONYLmpTk1kIc8jCXrp8wZsAd3F1YKq2nFZYOnxJ3qEfui2YZgBSkDgdXyoTnU5ExczBJlRsa7udLdA7k1KLvl113TisuFewILkXoIzAcpjN06errRqxNri9AawcemJGtwgYbZNFytiwLmErtyohxx2hZEkCUuOuxn2VuEnuc+hIZcfHxU1gN0LI49dYzmpeeFEPFWB5/Mknuk3ewsINoJ+ixRaIuidrCQMIcCIUgvHTog6wz2d4zu26J/dHSCF87ioRifco0MxY6M0bMGrmTuAYIUKBe37elFvfMVE3qtuSN1yzhiMYJcHMzEG7pb1XukJCQLEVNbFb1t9ItVJOD4uduiVm+Pnjjy+OklGvLlgOi4AFEWPg0ld0CGpXt687gFEzWQ3eYEZHNz0t8/xKwkyYo97okzGmuWROPUcIY92TdU6M56wEAyaW3bs5iNy7FGu71XGP6ll5ljFuKCxpDnKy7iPMIkTjVsTdNVrHaZeZ88pzjIAqvdOnv7WgndyULTADRnPWUwdyBKh8J9n0acYwAvFxfQMyOIs8L5RwMbulTMJEBBAndjTrk2z0kdVkTE41YK90RYXIg9wvCj9utlxnEsACVY6Jbrd8nhflbmHc+wcGJWthcCKPjcGpzqkLyzdgGsEorOgqiEvbUIw9X7/BEyCqwEavV9zuXWILMFpJMsWM0vGmGNqw010FZWJ+uxVmP+h/LBgdx+/fmxGdyYpyIyLnC8ymaUGDDPaImdGqlzp21nIJqBW36WoM6apBFRmRfe2lwGBopp5wBxt6VpyMZ27qwFTMzxMj2vyJgZL3a2IFO3ThMw3IhqLqX/7otdcWX/3q1+TBUsy/MtfPnlUNahkxO2Sw48G7LhmBLH7x5ZekA6qayofyrH33u99VlvZtyw2anqwpnpKa1B+KlGF/bZMsXlMdSX4/Kff/eZE4exV3ihy+oGQp9EFAubtb6fkAowwcwxzvXOomHxUxYQ9c9J7jR8vg4+/n5ZVErtObfpsAKdVYrookeuWllzxOiA0bbzCvqiF6+r331Wb0iP8+sYMwpMrpuC0X/WHprzUBctytkrCLj2/cWbz4hS+LFZbcF4CHESbBFUCKLrCnkwowVBvQfiZB2MZdg1H0Xo13bh7RyqXJoI6N7nODLROQdz+MUt3Q6jWC0Wn/dPH4JCh/SkgBpEWXDhzlR8DvaByNuOlBYHRJZgaQNhj1mQhC7v3p6/e+JgSE65LABBhFXwNG3ckKIDxVp5ifMc86Pnf2/qgPStcuJ9pG7+S79/amn0tj/TwwGuN2nJfVMS256R/Umz7CPL2rx4XOgAv8VJxgmJ/03a2OEtXqCsFOos0+ueZPvPHm4t13Ti1eVNF3rLSTJ04aXB1QsV4nKamDETXZ0t6TbHLHHjUT6b71msQ7+rsVX7tVECLJUvdm6ixZAARgGEHBeCmSzv0AF2TRM1GbcBN3UWZAF/dLuabcD+AFa0upEsAmguaQMg3pCkRdtl3qSEFSBgAbVzlsAWzLdTGIgEHc9YwDZtRhARo7YPDo40f9d/594sSJFk7bPYbdsjCZN6xHnvmjD89YKFBgGdcKrCu1Ug2cBTCToGRQpufh34BmnhfrHeMgsbCADZ6BZ2EuzkloMud7BMr59xXFmFpQksDkBCp1CtHcc7QRKozprFz/1xRmQfwK4LA2NwZKjRehA/PlsIEGoAYiejEHjC9luj6lGDIxubL0iaPjd1qw3pIrbJ9Y68cVf3VYsaO4pmAHtqgNHdmofCZgdJUZDbNVAqOY6TBsZhNBPENizAjaxkMbgTErwNk1juUaZrKEYiUMjOyphTuA3qEKZQARa8u5MLhqNi9CLoCOn6N1Plr8LkOjOaZUSpi6AIVJ+uqXCpEgSShguYSygaDW0LFHCMbEzDWTAIHA5xhzXPF5frtEXXBzaKPYzFKE8+i1GNlMfh/B6LruTAO1OrJgAWnu3sN4k0DQD2f5BNagw08DEX+/Yz/jHudznp8Ge+kEFOFMaSHvO9cyq2e28dQJdTE6eOYksKWsSpVmkpExxPvSJCTC1+s1FXmf45GXAHm77QFRiWdeWufEtbJfPQYVGtcZ8bpTBgom0uxJszR6njDBbm/eIH2qr9jhBLb4PAkVM3qPAmve1fCylaX3Z7viRzBac1akxOS6gw01COUnJZ+q3J5fgwJlfWN4GES2QRqjYJUJnwxWRm3Wugxd7wfHhZenILJoypYfnqHWvkAKYUb+L/veMdBTwJ7JC1pEn3j7pFp+/vXiG9/6jmIfr6pu88tMrsiTi94/20RMHBFgwNuGHMWN/aGA3xtvnPB9PCbFW+aMc64BpzCOxIbSuRAdQ2IoZMclxex7n7Qs5R7ef31O3Q4U4A1TqusTN0q1EarUuMOS5pgk0nj4KjlogxNtP7562boLZjTn9IUXXnC+A/fYKqDNftp/YO/iLelrwOhhMXM52+jGW6oAwL7bf1DxonrmrdvUL10xorc1l48/+czinFhkmNL1mrtaMx9St/2sqixbLP9J2PL8dJH7dEec92S7hTt2dGIXAaMDLorhWxustxl7sH8PMErMaGQZzGjpT7pMyVOoP9j71eEXORfMtfc5J0Drcg+oG+6TeZpkz+BhmoBzx8THUMh9pvc7SfKG9DzjO/rY4wajkHw0RYCJ9p5aSQjMdebnrXNSe36WQbX3dQYGMJp5GwmF0XNY1+iz4Q/PCUy59jj/q2B0HNP8uTYksXN/4zf/ueuM5jVZArhcsCz7fqsWah4OYUAcJJPkDHZtAJcO6i4QPAztLb//ne8ufulLX1x8W+Uw3nvv3cVLzz3vz/34R6/aNUDnosS2AKCo2ckBiouCjWwwAdjRwUTIsnARPJMbo5kEgvxHizDZ/YC56ZpaiF3KOn/YZZGu+HCQmMNzpzQUST9nz6nWm9hZJ5lIaOB2dxmr7TtcH5Xaqbt371VYwrnqH29LWR2mqCggS4tixrQR5W8wvoz5rtwojB8Xf2JYT5x8W1UGnpgsJRKsAJw8B+M5rQ5WXMvbQN9F6GwWGMMapzqAqxBoHg2GG3ykVao3seaTXuB8hn+bKdR/fObsuTMGpjwT1yUhy/U8pyzfhcEoblHap+5Wj3pcT8SObpcLHaHp9VDMFCCf/YJbi70LuM0eC+C7K+bVVQ5aCYQR80HOwZaWwjChN/2jWrdHVMx5i4AV3by20lpRwjRZ8QFuuO24xuT+D/vdzBUgKkDHXVh6n68elAC8VeV77zlZrvM5Hei4l6MY9UZdsxjS+X5zIk8Bx3KdoSD5PWxcBEQEndnkHnvGunrNnFGD1O40Mwqr+nxls4+Mo5+BOEQzTq3Y+29WpnqPfQE4MqsJe9jzixFW46/9wGcDrnIPXwP3HIaFxzC8+jpTjCdCauUzS0wCqthJPmE+5lJBftYGPpmrKkVU7SktQN2LGadse0nCcDajnM5YMWxKHJZh4Uz8rsYRORS8lTOamKs8Q1jwGo/GIvngK9r7kGTMnjsrjzJsnKjpuMiKI3RJKe6PEWiF0gk4VsBV/5a55XzNLWNr7NEn4LER5o/z7F7ysDMU8W8QOu6T7LkpvGGF3eFaNjrsBy1QGgY1jlcDVa3FaGhknSYypM9PDKJJNvT6ZPcYyAJIWdc2Tjg7YwLLeHYDCt03nT2uh+Xz1MCE9U7sadqNfvu733PM/jsq6s7aw2RekzF/WEkleKe4Py2T91MGUH9HVhOmduH8pQ4Hq5rdsxu62p5SfSAkCoY88ZcQEBclVz0XnTCDIva+Hzw52E+UumOtcPRQZvBulwRck15w0IcBuxjo9iSRW4AL//ixY87Ch5lE/yLb3/9AiVUiEIhDJZH26aefXLyjcoxbt4m00a3RVdvkBUSvecyS+Ucefcz7a/dedQbatn3xsIDspzK0b9wSwyiyYIM7MLEPC8hhvBHOQAMVPIIXaZhyo2JreUEK+eVYZozhahU7grQYjDHya27mphv1/bm0XF1uZgC9z/vf8ZiwZi6nmPOmzzgBuzFG5HJkT4z1jAtdsgr66t8lb7wGfb5jjGYP5qfHGfnXCY0kfTFPjx47vnhEidBck3lHLoXIGL8fkLx0lleM+egQzpQr5Axn1zJzkLc5j+Pfxs8nQXF8fzQgR2w5gtOcxZQMY6bWETN6P6CZL6a0UwZ5z0AFRmH40voRltElkRQQzORTz4zrn/jpT1xA9/tK8MG9/KVXXnE/XDK3iSO9JkBkMCvwQSzkPrWCZAMkXq8yTuf2i6nbFyUd8OiWeS55U7E2owByALjeYzxsNP59QCAH2vvaNcXJaOPdRRjpBSDjgBw8tN+MJULXJZ5k3ZIwxP0OCJBtoaCxAGbc3R9++IHfpy4hwBRBQczpyZNvefz0rHelAc1PYmAB3mQyIoSOP/n0xCRiJVLeg3lgjt9W9v1jxyubnlcleC2qWH3XdeVvJCxRBaDCDNSiDuCm7zDGMyqqnMQbrst7CM2rsgxtqUugcC0YYM+3fqaMlV0EApGEElDP9OS776kVnoo0E5zfTB3K2a4WHZiPJbR4kWEa5RIlhtDjb5uawc6hng5Ka3VEGElwT8oq3Kcarztl3W8TK7BDz4PApcoBrwgLy5lmJr03WphnjwMODKQ68efTB7QDnQ61wcpyHbvxvMA63u9sxKIcD2PA6ASMENMG3xILQyxnKZBiJUegmTFlLjNXed7a68v1IBOSsyrw/NFuB5n3ls52lGBKR7WJMLKkNqo62xRhbBZVZznClutR0JrrRylGUDmGE2aREbcANjjsA+s1goloZnQ8x/5cjOVmRtGWqwLT6zQwk1ZeKzGod+VqtJFrt1ez+7OkbCDY7nr2U/eQ99rAwrncEt/HlcucVqklnsPrROF080HFxLsNIEqgxzGyiWEIPwMlNmKMErMio5QRfc4xIuXBcZjRBEaRs6X0uH7A7qyw46Lu2OwG4+Lep/3LL2M91HqcWhE52acznLlH9oQlyprw0wZKgyCDWsCE5GeBitoPeLS89rQLHVjvUWGN52xKlGtFmTHYv4Cs6FCh0GXJsI+7ftJnvdeyxPEIUMGMOZYkKYUPUGdPS18gH//9X/x/ix/96EfSFarpKfn2wQenF09Jzj793LPWZxSrxz1PHdJvfOMbqhN6zXIcfZi6zowzXj7uQX3RKsQpnSK3/E6RCOfOna/Wn9qLvHDTlgyZwWh0HmD0YW02WNE1MukVW3+BbnrSR7jYbcS0DAF8WX9p/tGpTBcF5i8rUeqLX/yi1+T0h+8rh0MJRmJ2SSSmCswe5TNwRv7tn/zp4h/9o3+0eOzII/bycW0qtDz++HGdY9j6LYoVFZkBGFdZwmsKS9i0VeEH0if2OsI+e1+qLSoF+DUAwvPOnVV3Kekod9WjlGHX+bTnyACv5iF7YZTn7LMkHiYcY9ozDUbz7xGM+oIDGOU6Dk3DA6v55DtU1WCeS8cux8/7zPYGyj5H/mVPjkQB23UCrF7H+neM0vHZMtZa3/osHt2AUQwd3nOCsObPn2/wPp6VWb/MrGjO2BJobGE7P829hn/22s8CozlL0Uf3A6OruJHveH2b7bRMwE0/KqpVxUuWcxi0UaEE7ZNNiKXEBmaT7xK7Bti63tnnMFccymsCMFD939RBZdM9KlfEZYE1wCiug5v6rpm7Zgq2yRXNuLJJUHoWEtkczZjkIT/WAXaiTZKcmk1EcACyksSUZ4U5IBHgcBfFp71l1TGtgv1sNoPO2wVSiQ/i/rvlxuaaZAXuU7HfPRIg1IpzAWGNFzc9rnM6BMFWIihw0598621blp98WsDsmlqiwrACDDmIdPRgnim673puisPhvlQc4Bk3iW1kLgB+/J3fy2oriyy17Dg8gF/AdWVPqrB9W50IEJ7N7nxJWxhUrgNoJvaJsRAzWolobdFJeSasoNz0sqYVYE92/wcq+/He+6cru18TZmZbz2YGVQecrL+K+y03MC8bKIAWvR8h7TVsMDvtsbbWUOA3tbZHFWZwRC1ZdymBY9uWjS6Cv3nTw+7LzCuglkuVUimAulqkHXcLQMeOW9ib7sCUQzcerADFCZgCHDOuFj4tX/K16SdgYxRiOVdj60UUTLmWAR/FUI7vm33rhJnJgmwlPwnZBnoRBLPrpIbiUISVl8eCj9ECYS7VEZDra7ebiGxxC8wWXImp429eq/4ZMIoxaaOyQSrsmj0UXKPBpkFmMw7j0Px+C1fAYT6Xz4wCd1ovgk37NSqDUlQFiqzMGxQlkQnQSHavwRoGbPXfXJopvD6JQzYYhIGFQ9Xv9Xclc1CKjD0HzzTGrrZSq9g33HqwnpW44HiwvpflUQO9OdO8Epmyptl/Br1KsKwSTxUbSWHxdMdh8DwPwHF8jUDMf2fOAkZVH3L1NeqDcZ/V7wUil/VEzyPGK/GXw7yjbBzm0+E5n3e7WYNs7YNPJWv8fD1fGUvWN4qtuiLN94X15XuAsVUwWue6XanE2varwPD8H39OeBk1Muv6td/viHQIqfHNb35z8dd/87ciFE66fih67vgTT9qd/vff/IZl6K/94//K8uyNN1U7W0TGVemHjJdnQS7GMOXzJOjy2iEXN3qR0Au3/ZQ+ZH/cpdUyuq6rBHDSRlDD3FG5hmoi6NjtkA3kKcitS5ImzWaYh6pJKZODJDvL3vJaoG959psCzc8995zH8vbJE/KMKSEJD5vC5fjcAbGtyPOv/tm/XfyKkpyOy11MVyiuScMVAOUWAU7055rCqR598inVGr1lMLq2Y7fBaMWLqv5ss7owo4RwoRdv3bxr8onrkYMRMIp8qn1UoJCX17lBJPun9lQ8RC3HBk/u0j5ecUeHPUcfcF0AMevC3KHf2W7BDCOQYhx1ZusVfTWt9aAj6m/1Ocu2fs9ntGPnx7OZz7AuyCL+fUeyNGB0t7CV5wF12dfLtXs4S39fAqWDGpjOVl9n9LxnPOPP1b8tyeEeZ54/c87PVf2Xz4w/R321BEbHm06grZVVDkImIQ9K1iSbAoADKN3SpSVg/vg7zBXfoawTk/wDuTtgAjdLmF+UxXlFQBSXMHXXnHyjDesOETo8XC+CDMVhxR2XooS6D1l3ubgq13HiQy2MWhkljtIZ+/puYsA+JSZTi7tfsTOn3n3Hh5/P4Lbg+wSpH5Mr4+Kl8xYKt/Q8PAc95RmfOzOJGd1BX3gBpATwYyVjUW4SawfTSdVkwOnbJ95aHDp8oDLdNQ/E3ABOCRvAdQIYJSRgo+JueCE82LC46Q2ylShVILSqD0Tg3+1e8wBPwC1saJV3qooBYYA56Iyfg+9arTq0zB3XtBEgUObYK3oIE+LQDBcWlRmwTt5B4RLHQkLVWTUsuIp1D5DS5xKmwfwgBJlHAGn9fWZLshl5hgDHz9vNXwBwPmx28UqZU3P0CQm+PYphJat+jwQkyT+wo2xoGOoSDnG3VU/52c1Vx3Wj9rMPYycSAZNHsJmxTQe5s4bHAzQKgoDR8eD7IDbzlYM/g93l+DwXV9c9qhMOrtYZEJVQSl27kiYRaBnD6PIfWbac5SRqBWjWHDG6Et7I91WBWBPZJcYaFAXUTwkeDcqRth6n/m2LX2CUV0Jk+LyrX/TYcUVHgHPfEbh4HIC1weK/B0j1+DOfSyFMtcQT4IhA9DUCvuIFRCGYfZdSJxazw1HGvcDY6UYzxYv23jETpL2FCxdPgN3YK0ZBBLZdwLDvuB2nbkk15xVLye8zq2uF22EVNiSI8Wxm1c+chKaex4dlPM9JdDV3/FdM4jJL3tPjHzW+5bJOef/BYLRA7qiM5s48nVjS7tKAZTpnxTDwdZsptxHACAEUjKXXPdee1ndQug4bMGvEmcGgqpcZ5XZbYsv4jLRROrrpcwYCcPMsXiOfM4CP+qfbECcee6Nj7um29OqrP+bm/jvxlZRw+su//Et3E4JZvCRygfqh67UekAs3JKenZFISaTt2PhVNdgikoQfXdA/A63kl914TQNwkXULoAMXuvZc1Ms/lChhdbxmmMWrf7tmhOFW5xG9RsxumXt9CR0DMXBDR4JrSAqoVd1o6052WbJQr1lTx99zjuox+qqnw72rNrDAH6XfCt/7qL/9i8au/+quLRwSc0WEAckpX2XUv4ogcgvWbti6OKxfkloD8VZrWqFY4YVsb6TSlZcZL4q5yei7A6A7lWWDc2RMnOY/eYO69PoSHWIeXUcC6h9SYCAsYysmz1V6WbkucNc5+WmVGp1AOnV/mJQmqkzHc+2yUP0v4qPfeqjzGKF8+H+Opm93wo4F2zzWsVPo6uh5gFI8occm+dsqZNTFxPxmZv02ytuUfo4mM8/4CkA42ePTY/UBpvrv0fAPIHZ/j54HRXGuUUVPR+1UhMwmm7sA0otzxUMMesGkCbKaYKG0SlymSwCVI+1NtPg7iaz/8kTfWUR1EhBDZeiT54KY3W9KMUuqN4RZ27IY+W+4plRcim6xLQgDSuC4bmuvu1OEwCNK9OVAGtk25h62xm1vXuyqw+8wzzypL8lUlBVXHIsAeYI7MdYTMO++ctEioAviUOtrhwwlQJlYTtzsB34l3vXjpghlV+gRXFYAqjv/+e+/4IBJfROIWDCRuEsIR3n3nfQNS3Ou4Ryw0JNT8vQ9PT64w5pmELsd/ag54NkpSMA5AJuNmXHzvMyUc8TtzmmLLzBOfc5vPFnJJBAOMGuBo0yKYqHrgDQVJZiFcBfv5HmCUagbX9RMwaia1YwuJcmAvEPrgQHD9nuL8YSEm14cUiIEKh6EZsRm0WVcqnOG2DRpKjRwR2D6iDhQ7tqp0FslLG6tTCAoRMMp4w+ITBuDkHzGnsazZF/pXsTp9KGO65hCO4NFnYComPrMyy4euE2waHOS9URj48Dc49UMNgixAJAJ3zCLNfGX805k04Kj7jsC4hMQyc7UKkmchMLhtB3kZF+90rwZgKbsVqzzXGcNnrCy6aHRiRolv8hhXKGTmn3322Z0ySB6e2rMWIx/wOMdidrRmmM5mRBPzFfmVUihk53reGiRP4L0hjJlJXYNauYCMcS4LaMbtxtYmnrMqNThmkyQinc/qSCYGJyEqzdYtqR/AGQrT6z6XeqrcOSX9kEMgu2AEXyOTGjAbI4XPeY+TUAFTC3PdhkPiRifnwMfyAAAgAElEQVSXbvb4sj6clKXBYSdmjB8JGK2fywB09W8Zdzxlxe6nRmTt9uiLrGvWis5NWEPEjU56I3JgOi/IgaGxA8/MeVpRxN5LgJOEPwAvm5GsZ5uTOJbBQp0hQlsdpmE5Vp/HWPnbv/37xbfUcQkPFS73F154ycDx3XfeqzbMkkOEUsEW+rn0PeQ833esfDOzrtSifQX5gH4AgOI5u6YmMDwPcmq9i+MrCx3zo93Mzo9wrGG3U21wXgBVpQqlZ9YkByEPSGZaUywmBjphVrSU/VgeMvQEMpZrrUlesn8oYWQiQOubBigX9Vy4+Lep612BP4ylInDeUWfBl19+2eATmU0rb0Cowa3mAANtncqNHRVjTCLThUsfLzaogcxmxdby35278nJKlxNewlhcmYWkKunAsNWWVQ0O46YHl45gNIz3tId6Pib21Alpc+3RyKmpdFizgfk7coD7p5Z0Ysnjph/PwpLsHGT46n7y53rfsyNWZbCNdq2Fz8N9zmZdr+WP1gG8ARjdIuMiYDT7IqA7+iaXux8YDaE4As4x7CrPNwLRUXcuPX+TEas6iM+MY3rQ91fH6TGlzuioYMebIkTHBRknti6oLkEu2VAMzhQfI/AAwDoo1yoWGm56QMmJn77hzX9Y8Q+b9fOU3Ne4LOjZazeCrDU2OwvAtS6r7EQxd6WMcMcmgQnlYGCqicl9ifHJIsc6nw90sTiAtnMSBHwWMPq9H3xfMTuH7K4GIPI9GM5XVNOTWE9nwVOmiUQtjRmBwjVhRHcq4Yf3GTOfua1ewzwvYJRAca7FYT79wXv+/osvPm/BhQXqKgKHji5eU8kQ7v3iiy8qU/NSgSopO37C+CY5i/kFjHJ95sMVC25cM9h33VRXMKiWo1cvXzUYRSDC1OJqIfYph5jOOhZyzbwBRv1MEkYOjehwiQmc6tlgeLFuLyvT86qYYX7/WGtnlkNK0WvRIICOTggOhNclGQqMhfHHaLHh4W5L5XoZS77YjdEK3u4o/UcW/fp1ny6egR2VAbJZQpAyT2tbBOr13kZKnegVw4MEKe4FIxCFCXDBHevDFsal/SgjGJ0+D3PX9V+5Nn8fmcjad3Q5mZsqjAd56ffJglyNMS02i71gZnoyU+tesTBHYRNAMAqVCIGA1LznebYyW3ZBRwGQIJCXQUM7oCJgydjmu1O2fV8mQsbwFxDQ9wGM8t3ExvGea4FyDYObmgg+b5khreRzSv/qHqOBY8+XvwdgaZAzAZE8jsBLZI9BRe8bNJ7XkXv1WntvtFuXhCXAJO7FnIn5c9prqpzhZ+zEKLJ9Hyb5kC4zMiQBow9TsJtqHn4uW1R6hgIOFf6Aod6GQ5hRPa+TpswAoTSLzSeb/jO+14lDrr8pQ8gdztqNPwFq5CSZ1Bq/YwsnMDpNSi/p/Gx+RkAdrB+QiXnwx5tp1G/RAeN8JMZzBKHj+5n7kf0MGOU7Ob8+021kTLrGYFR7pb1rXuMkljXDmfWeahCvPGuuZXDqM1pGSBIqKTdXe25Zj+UZ6mxU8wg+QxkirklRdgz3P/zjP3GsKIm5bvesuptpQgIRwndPqjpMwDBVDniOG0rKQe6T+QwYxJB3zD2JqNKLyGIaArDPXfmFOtAkBen8MHa2peXqZMSVnIANNXi1QfKQEjllhCvZiP2wJte8EzR1UYrje+5oHxuWj9qs2c8+GUo2llyv0LYNBseUfEKXbXdRfLWlFmhFjlKaEfANmYKeuyoQXS2mFbssILpTpazInt+q0LX1qqV6/qLKX6l1KCUTYUdhRh3rqHOHLCHsDN3EOeVZeFaDU+lNr1cnMDG/0eN2bbcHLTLrHhmo8xZ5kfNi2WgyvRjz8bvRO2ksgH4w+NVnU4Ix+Ifv5X7x3s1XW75ubgNZN47RMqq9tvcDzdM5AYy2vqTM12OPHXNYYeo9Rx5Gnq7islV5PzYTWfpsYq372cZn5Pd4Lsc5y+8jCM/3PNeN1XJ2x7HcM65hAtf95m/9i4FonV0w05fajTctQiuUTCQdMJyFZkVaG4HFpNg9bosnVCPSJXzkAsDlQVY9HY3oh8vCv/v2SbvpbwhMucONFoHrAaDYILiCuS4xo9wTZtQitBeKDYwyKBdEJS+Nm5DP2m1CIV+NDcHAf4BRLI3jsji+/8MfLPapa4RbkXYWG0CSw0d9UZ4ddwVCiOx7ABZZhs8+++xirw5fFKZrnHY9S8pmAM4oErxZMY4uWyWgePBgudJhRhFO23bsWXz9619fbJVgI4bm3Pkzvl6yLi9duToxo/z9tpgcF0OOO0AKq9wpApJ6Ttz/jJu55p4cZtc91TMTNpB1TPgCgJ5D57FKKAKSAcZksfu5BUqdSCXBjHsKAEo2PfNJ143LWjuAMXPP8wNuEDp3FMROWzzq7TmGWM/smNwGXXZhtbshdUrN+nTGTRi6T4kxEwu+JsF39+aNxTPaT3slKPn3jsSNSiBWzB/1WGewZ2YUN+vgcgkYDTOazZ95CXDL/o9rNXtqAmF9DgL+JrfkCrgdD1+uUfcqgOiMau1rjCCfIcBKXyOKfhx/1n0CZ0NMaCzfEgyzRR6BEiEdgcF9I+xzz3GMfA6Gxoq+GYW8D7DxdTIPnHvKIbmkWblmARDsLcAoFxiFcsZPjNYoHKd5byNkUgSNTleVz7QuQzHmyKF6r5QZdZA9j60Mpnm2MA5QSckWGTUNRlkKu0qpK6qzAbPjaxInrv+SaIKaJZmiwF3dtxKKKmYU8FuMZa255xZDBzAuFhbQSbSn0SnP7k9UNj1jmJZZ7+eccG4+A2wlGaPnjM97nkiYwlCIAcC+6DVzfABGYAdjjmswfR553n3nA0prVDPzlHO3qliTeBIGM+uYn+50hQufgvk64wnriNJMJyzG5TPZCRtx1Y+Mi9e5QRulmPhsmNYKBpgNkvk81poTkzeHw9A5EFkmgCXj+oc//OHi//3Df2OQSOMQmrTQ9hO5QqckXPQkLtEuNKXvopdIPOL6rj8q2cf8IGMTh4isdUnEBs+M+aozunUtZ0tXFjmfKxaNrH8Bt35OvrdJxjz5CjdVqgkQul3udQgS3PRrMsKdYyDQx/mLsct55DoY8IzP1VcEQNFTsL/oLetIMaj2bGo+eN67MrrxsKX6y/sC5Xj12BcYabtVmpH45YeYl+27VPZPZQQFSukcRD4BzCj71PlahL8oDI2x4MGI/mQ+3NRBOuKuPCaRT6NMiFFcMm7VJc5+buO49/yU+NZG1wh2/H2NP0QS/+acGUs0iZR9nfv5bA73neRh38+bbXi5EnJ/p9jmmRXlu4mlHuWvAWl7CNDpBx85rPjkowajVcatXqs4Z1WOLoHohD/0vE3noMHoqKdGGTv+fZqD4f6rZ2sVuI9gdvVa/u5oHFDaaXUCx3+PvenvZyHAQAFMEpMY+vkTbV7A0IH9e72ZPxEwwfL64fe+b2byqaeetHV1QSUw6H8bCw1mBdBHUWAOwzm5DhzvGYuiA+EnmroXNLUsHXzcynykspNBzkFjgi4JXO3SOOiA9LWvfW3xwvMv2VrlYJV7tNzVqZX6iQQOG3ObYn1gHuknfOzYMWfS202tlzdWx0YSC1jF4ytUAKFSbvMSZjCn7tS0e//ir/7qr9zqy+7/61V3rQAKlnWFOyDQLJQl3GKx4Z4n0JxNDnjkuiSE4e4HPCJciB1lLtngjMcCTc/ngw9Yk1Bg/cKoYgwwD2R6eh4ljBBAZPu/pMLIxPoAMrneBbHdN1TU/4pY0rCDmySMAPXE4FroMZ8CjghhxmRB3gyuhRCuSxR+K024LIOJZujom2wXPm5pCfjHDh9c7BMTvFuKYIvc98SS0k0k2ddUb8gzVpxwuYEtaDBgmhkNGGVfjcJiBH6l5Oa2irnGKDiWYl5637F+uc4IXnOY6zrJlG/hR61WXI2dxRsgOjKbGeek0BtwjOOZweQchxhAEI9BxlaCsZjTCMrRqmW8qakZgyFAJcXJMyeO+dN/OQuE0SA4DUwp1I07e3BTc+0A0VUhNwrDJcu/IxzG9fIYEd56Dv6efRgZxvPFrW3QORSir+vMpU1qzsttXnPCtZ1Hrn+TFLLFbnpXIVBpJfb12tadU/kqYv0CskchvaSw2MuAR/2462RGzmOx4GZvhuxYg9jetxXTSixdiWsneAEoYJUCPgelF0DqcImVhCafrQ7zyH4bFVnG7rnX58qIqTqiCVsJiznurezDYvRmI2MExFkvnh8GD7lFvPgEZqk2AEPK+008xNth93W732fGMMC7s4vbQzft0zY0sq+zLxIO47JkMKKSk7Corsyqa5AA+od//EeL115/3WFQsJnILsCV4yl1XnE78z3W87ZKGYXJRM7TIY4xwIwzL8hY5G86MoW0SaIjSaG49G/KwAfIkrWPnrG3Tf/RurOMqk7O1CYlZh4wv0GExF19b5vCl4iJpxQT5Qa5P0DZ1VD0b8YRPUgOB3O4R+XykMuEm5Elv0stlwFAmyRb0QOMD08gdTi5HklbzMdlmrFoKA7FUoWTzWvVi36Dfu49+Mji9EcXHDtK6ScAPswoTCrMKOcm4TvBVowNvYZRB0kDmWHySfOcvbFqFM9rObjCO2Y5Z24Eo97X/aXILYwt7sv68B1IIssBjYf7Zn9HRuX7SzK45f4qPrIeaCM+8pzPJMEzmGFZn9QAAaPcH4MHYu7goUeqSk3XVY+8Ho2y+53hXDseh1EH+T4NljOX4/uZo5ylVTk9Gq2ruimfXfXKjYDU3x8TUH/7d35dHrN2Aaygfj/oDMQ93nw2A4G5Il4TgBlrz+7aLuXxqQ6RmTsdCgbyVyqRwYF8+umnHF924ic/tZt+jcLzAnMXVdqCBwCYOU6zSwCRkMT3Y/ES02HLSp+FqUM4OzYV4ds0sbO8h+8xDg5aYikBWQggLOAvvPIlgzeyY3k2x9lgOQtUX5crHBDjDaXDAth7V2WNnIWoTVMxrc0GtZtnuwoOM1YyFHmWJEhQeDhdfACjZ89fXnzne99dfOlLXzLow03PfbDGHdup8SMsCOz2POqA5+Ay52TnRzk5XELrC2MLKw0oRKgzLwhfM5f0fm+WmfvhLoFFBezCqMKs8j1iRplfCsuzXpSVgh1wj3Iwqsb1kYref6rnJYbKpWu0PtQcRehSbYC5tRInYUpzSYknngVhwxrzjChwmIAqrVOWo4VG38OGAaCQzHPdG3f9MYULHJGR497MsuBxSVG03EBE13EJE8XjOfu/k6Rg8H242v1HNQUfjN7zUSSMcyp0znh0nbxGEGTA3G60OmDLsZr5zv3cHDnkJegKPEdYzVnuiYsrYBsAOYvTOfHI9xo645QguBeMjgp5Bp1je7eytpeEamfTT8JmMBzcAamNROaVPZP2jp/AtlNdgZgzKWbPlY27m1NYC+wD349A9WfEEOZ54/pMTGVkzsj0AhzmNSZusGY+IQ53pdQQ4qWExZgJ/FjJdGw6zxWvjq/rGOFuwECscidIENsGG+qEIioyqAc3bvINmxUyIqYepWl51W0bk/3tM9tKjfu42gDeEzKM5V4F3NID3Ge3mwlExsLOAvKd5NbznIRCy3CMOQCGxjYbCTUBPMsnOluc98jAOlPVQS3yiFJ1URy1DsthC5T1KT1Qc5JSLMh9h0b13kxChsMZ2vjLvh5Z0wkEYhjquZwoqXESw+hxaDg8/9QmVM9tENOGK37mXH82vOocl9yo8zQnlaU0UIGLfCfnsxKX3H/L8m6T6mLihXv77VOL//mf/S+OE+V6ZIQ/8cQTqgBTMZ5cCzBKj/qP1aWP9ePaDqHSe+xzx8MDcEg41XNBshAvyvvlRao6z9YfemYqkNyhzKH02VbJUeRXvFkAd14w/AGUrMnDWtRP7qhUk95ekwdus/YTxjlPxP7apOorNsLFlDLuxK6SWAsAe+75Zy3/YVT590W17Qb87JbOAIBTgguP3VXlOTB+kq4Ao3wf3YwO20jjlwajMKNk0d/5ZN3i/Y/OLQ4efsRzt3mLqsOwTO2m528jCEPmojeuidyA2CKRl/FAbkRfWQalpFEvIEboLBtn+eW9wJkJ2Bo8J7xXFTCKGeX6E1FDqbiW694rfBbjqGV03PMjUBvBWs5SZCjn1Pun5WrOdhl4xZKyB0IU2FthI7DAOaEgVCw4cPBwnYGWv6NcyV6+38/M8VS3uc9JPhs5lX+vAtpVo2+8R85SdMkox/lc1mW85ghGvQ6TeaB5Gover17UiqLdHFnc8TNcmEQRNg2AhUOXrDS7CnQwP5Sb2wdOLtZtCmT+27/5G3/2pZdeXJwTI3ryzRN2NdzWRmRDsEFYhCgI3MJmPlrLRKCgyBAalYSgDHOKretgAIxdGoli9Litdc0IiQgxrsfB2qOyFYAlyjE9evRxW4aAszzLZXXXuCV3vRNyBNK4DlmQxE6+IzcFMZ6AHx/wdsvfkUJmHFimvKjd5vJSZDtqLBxkFAJW72f67tkz5xev/vg1xae+UglUKiXlcTdzyWblmW5JSPFcu3ZWWAAsM1Yqn+f6xPZwfe5DYXyYTIAf42MuiDVFAOK2YV2ScLVbc0DGPu8xtuu43Tu2izmiADLzhsACVHM4YEbZaBTsOSNmuxKaKhibWDrGbMZAL4RwSkNx3evaB5Pi9Pti0yg8jZEEw2sA08XfO4SAeaH6wg3FDz+k/fDk448uHpPrgkSmTTDYWpftW6uzFiCD9dqg4P1s/GLLSvglQc4F70tyTIDIStCs+AxQEGc5VBn3eKDye1yv9zvMq5+PIKu/d0JVC7sUpw8gSyD7fLCXRc50/8FdX3+brcgAs1FozmzV7MbMGV8Srl3nbxKybemPgNUeCJg7sVqUXmP9YLzcoUhClf3CC3bG3dBwW2o/s06eC33Omb36uVlKCCOGLGtXZEAh2MhAENNjvtzg3lu4+xIelLqQnaxYcyxg1Ex7QFB6pHvmtd+yH5iPArllmFdv+rkEld8z20d8q0qgCbTQlvMuf9N1tuicODES17m+z5ygrLOXkFFRPJk7rgkLxiv34vPp/82zk33uuetYvyTCOaRUn71pEFd7aKPuj8t/MtxNO2mOBOYsQ/VvKz7+12fs8zvLbEOSoCblKWPM+6HjfrUwfb4FoLiGBsK1TBIY5BITWGO7nyHGOkTxArC8+2CLcE/bs1RGFOtiVl3/2dvlZLFWcMTKDi/v95zndmP7yQ0A4ladi6KPIIgRsI9giKHCN2tdSUj68z//moiC8zbCGcOjjx8rXaILY6xbV2kfuAFEyzwIDOQX+iAg0/vU7HTJmwDJhJMxR+wNvleVR0qnkcOA/E4+RkcfVUxos6MM+nPJWdomr1HvWsYTHfMot4j+BRATe2o9pz3gf2uO7cWUzEVXH37kULGC3ckHTyDX39dk0C0BYz5Pp7tk2EOC7FbpwStic9fpjGwXcKWqA3VFAaNk0W/dvmdxXnkLhHEdUFH9zz4vzwgx1zwf5ArnL/sw4OxO1xVmHVgnPBsJA3TIQkp26bsG9Ck9h5xoQ4SfIaVWwWhkW0Jb8OBiEDE3fC+eswrdqL05ym8kz9K/h/dXQan3X3tKw7DGeI/xNjKc/I4utPEg45Z1QT+j5/fs3b8ERiP3RrC4dCj6HxnraoW//P0/BRidgHgTPqs6kaFNZ7DVsP9GAtOIaMNU8OFyl8yfnhVYXcyTJ4GbrHU2S8AgVi9W4CklADlORYuC9fWdb3/boAYwSquxMyoejKubdpa2LrUZ2Xy4Dbg11qfjiTRYC9RV6lwHhxjHfYpNZExmSzWuJPUkczvxpGxmfmfzmTHUanx0ToHbGitJSwCyAqPqyyvLEFeI4946Qemxo8qglBK9Jtc07osdO7d73HyHmCJofg7zToE2NtM1Ca4UjUfRIbAyPp6NtnGnP/rQrCT3gJlxA4F+Vq7NdUgUQihv04FnjS5duqzvHFUHpAuOwaVWK/NEByXGdertkwaZAFGESYRaAFeSHtb0+XSn4nNkSfIZYo6YD6oHON70XPVIrsLbFeR9U+MHjNLCLocZxVj7pPYPwtvCsy1akjUYS7lkUJRaewFU4sYmxssHvEAS73n+rKAEEgRstguEPiNr/YD61e9QrVGsd/YWLixYUuYXV1UARgG72q8GPe2G8Q1WwGhY0bByTiLpQ8W8j1ayhd4gBH25LpK/WmR4VICj0EwC0XRgO3A/iRgT2OzzVnp3jpUamR5fY0XqjDUo89l6jsjaIakI0NFKPIItMYXJog9IZu2iQGBr8HLAhoITHX8sJYGyitsexhNQxLwCinAv8nJsNcl0ep/2hQAx/g2yobSOO3Sx9rDIlNlyJ6kZQBnsAbY6MTVCuuQEZW5KfnF9XoBch7loH1jhdGwfpd7y7InjBSB6zmLIaOzE9gJKH1I9ynV0AFOShjsh6Uy4nA41fbXXbpHIpQtOjIszrOvfYXItY/U/G2saZ8mRbQg6G5c+b2JmKxa9gHfaHxPIUvGVxbxZccO2oPC7Dqljddkwzrpn/mYWNAzLQ1iLq2tuENdZ9A1cU5KJ8Xjd250uoTM/E11+cHN2V5dJ1tRBm+4TQsP71SzQvWA0IJe58vzgsWowalmiq0XBLym7CYyW235iXmC0Wcs+X94Lni/pDANescswx2KK3z/94eJP/+TfLd794H2Hmh2S4cs9kPFvdnvPffsOTOyow9Da25RwMa7N3r+gDkPIVRg+7g8ZYOZNoB1jf1snCplJ1TiuSc4fVmF53NQkujqPQvsuzSsmY4REL4AZxr7OPIm16/UPYj3jKTIpo4x3CqcT7+wqLGIeDbq6/jczYC+g9hLGFGMyGNLe5/PXRQAw/+Q98DzURR1zEHZJBhOSQFUHsuc/JbZasaK796rToeb6lDyItLKkjqvLb3U/h7jP0Q/2GPT5I5ve51OgFc8dHZrCVDpco/dWwCbfXwU7AUP8xJNn+d1G9YRhHKuOsdeJxyKRRjAaXZREy+AP9k3w0khORCaPe9u73gU9qr5w5OW095pxzfMZv3QvehYcWQEugLjaoWo//l4zoyFNfI8YYv7Evf/2mBNf0J/Jj4T4jH9eZUNHHbQKuMfvjTou4xjX5r7jHN30gNHVCVwWFnPiQYTWOCDimABLCE4mCKuR728k21mH94P333Ut0W06hLzeUjcjwNJBBT+TWX9Hh4PSTjCjvGAW2WhkqVtww5yhMPRegtxjUXmTtetvlwru8j4HhrEkWBwwFsbNEyRBluQgwCidMmBq+B2XCO9hiRCjA1O6W4eZa/GMjIui93YzS5jwE0a0SnksqnivBsq/YUbdNo0MfB1q5oxDzzXIQGRhrgloEWuE8k1XJVxzfJ74Iddy63hOwKhDF/R5nuey4m1feOF5u+OpX3pGrei4/lG5Rbj/W2KcGQ9zzbrwbHw/hxghzTzBzsZaA5Cf1XUsgJXB95Of/ETrtlYJTALNHAyC1gHPjPdjWc0XlTWJa9JA2gehihWHiRrdKGZOJEyyThw8AtZhVnHVBewVWKysS+bGri9caCTLCeBgpT+mNdolwHlA67OTWKmO9dneLmGHBkiROlPVLE2B0DBho5veh1x7Nkwd8zWdAS3og4y1gNGlg4ynF4DUYDoAcDyIMeRqXMUOTkLkAWB0lRmN8BuvX0J32ZKHhV8VLg8Co/c734kpNHvUwrNYwqqAwFyh4JhPJy91N7Xrirkr9kggzWtS5wL2yfOG0QhLJwaSa6B8xmcCpJvpBoQa8FeWesaYcAv2VNY4Qp05LTa9vBOED+AZSDymM7gxcCfjtoS1gTJegcia3j/gGxgaIPAW9dp2sXuNBwW/UYz859pbgA0nFOkz9j5s2+E5IhZws0D2FrlLkSOAjqw13b8SOkSYEoAeoO0QGTwjJIRJDpkZ0n5yIoli0O3+7azi9R17bKHfrKzPGcCfWsW2BqkOUCweTR6i1E0StJIaFXjt5wb8Hf7BWnNvFtJlhgCjAFHJzhgoeK8A9TDFNuaG5I1KxJqJDZ8Bgm86eWl00zOWqQNXeysMQBuMmtWygZm90eynL1+/43YPGPW+0qSMYNQyj/g7Z9ATx09oD27sG4tvijD5sz/7cz/D48ePWR6iyyh6zyCQk3iAIB9wf8fjxnhYK17sI3ThTnUlqnJ+zZZiaOl19sw571v0B2OxjtF3AcXbJdMuqzQSst9rNZzrrJf3MuPXOtAumcz8TZRZEoiESIDBNrEkEG9vk5aTcJnEaRNbb73YzU7Qa+gIJz11dzveJ7l4tzrfwbjbMydG1G2iWz8dESFC10KXdxKx8AnnQmB02469TmR69/0PLON37FTuCElVN+U5ASB2JRV2AXMVtzPkBONGzzFv588rNpXd2LKHfc373rsYYMT6tqEe2TDiF7fOZK80g5r3CLXhXLPvaH0KOxowWvu/XumsFPd8zm5k1binc4byGY+7Y7NZt+i3MP6R3XHT+xmbtIEh5n1c9MzDmsJBDGb7CGXPjfda/X3pOX4OGF09mw/694j9HgQ+R5A+ztc4nmmsqzGjcX1H4cV68KHu0icROOMACsSo1I8Oa0AfSoaJwlXA+2c/Ou1Nvld91tnotACtzkPrF28LMN1W28pPaAHWvYsBowhiFJEXj4OKq16Cbcw8c/zSQGvDrvI39zvXdxD6Dq6OS0PjcRa7rotguSILEEbx7Nnz3thYusSMsjGeeOKYhNLHdt8zbrsHtFkRDhwaLLbNYkjsjpdbxExHx6A5/lXgiX+H1QwrC8j0nFJfUBsLtwxK2iVaEIstdBzryIHU+y5vpfnFUjKjq84WWNrv65B/5Su/vHjzzTcl8NS5QvfluQ4rwJ7nB4z6WXUtvve66qYGmHIfGGK3faOOp56P+WLjnxfTidB97pmnXWt1E+WR9P5bJ/Q3xcg+KwD8xok3i6XWwTgnxpTYQK7pgv4CFX6viw9baKAMW6jieo2FyJrCDjN/aRtoAQDTpAqNfckAACAASURBVHmilmp68DrLntq1Wre9uxVkrzHRq/7Y4UMCpWKbGyxt6W5Y27u+LIkXBqHNbsVSS6wbSi3WZljRCEbG4ng9vSJoVgXf6oF0AXuYjGZoInACnvL9WZjMbvq6UTO3DdpQrjMQRdHWkc59PXctjLN/xkOf++cZIkQj3FcF6CoomYvjdzJSJ5DkOo6l1v1JQiSp4ZT2zsdi7XEzsXf5HOfkkALw96iChg1Vrd0WKayr11Qehlhf3PSdwAVoqLNdRl7cmWFEI+hy3uLmi0FYcXoNTiRTPD89X463bGOJvXpHRhBjY0wxdFNX0cl9Uu7VFphWhbA/lM3h7ODWRdGTUa+YTxlFxJOarZNHxeEIagtJhQxYVNh9zhrgO4mIjiPU2CwTtDlIPHQFCwAEgArwi1En8ILcZG39HYF3PyOuX5RXL/ZDYnrM0BKvSYYs1QPIthYwdhauyqLZxQmzpO/gOB7BXJIIowsij9w7nqRAADwJV83wWIlTug72CWCPLmBvNNDw+dXZDju6QQlfORPjHoQVBYSnegdrxHdGY9HjRGnpP4ecVCBePWe79edECICopUid2WRRm+2dmVHLKMIWtK78xD0OYDmn9pj/+nd/32FQx55QdRN5l5CblN9Dhh1S7J6BplzQBv82sCvMBPIBQoBr0yoTgoMsaOQpzBxy+4rAnetPt6dms8AVe42/wWxvlUeQpKOQDlkPnop5S6wv8+YOYVpnkjhRJMB/wCj5CpBBeINukGxFvLQNX3SIWGbNZ5rRhL23d017/YLyANDPu0Xu3L6j5FSd5TXpOMQvemkrLCjMqkA0+/IxhS9cVxkrDLPNSuZbRza/DLY1ueq371aXPpEb50VGPfrYE96PMM/Mtz1srKsWi/3j5BzOfXsWeX7X0Vbd75noqITXyHA+D5idKlZMMrPAK+s9MqN8D2kQmYhRdVN6k7ho9jXjSXWIyJnEtQfLjSD0ZwHRfD8x5/leqo1M77exFZ3IGTYY73rNjxw9YnJsTayzjQo8Hw47Swe9ZQPvvoCP0/AAMJowhl8UjI56xL+PbvYVhnbUU+P1H/T3db/+G/+rh7mqbIPisbzzup8FQpB8+rizmJSecAKJ/s7hvKIi8M621wHhcwg3NtmahOR7p97RJpAghkHUhnZAvEbj+COsAJCaN1Bllo0Fb70RbQF3TUNtMkAi37ELOJYUgkL/Yf1WQHSBUeq/wRSePv1Rx9HstLuf+zz77NN20Z8/f9a9ea00dMhQJBzs7WJt16RMSTzggLrQvUo8MaZLUsgIIYRGOiAxL85QxJXSLgmsMa7lbtlmVhSXCsOog4FgoDYnz8c1AclYl8XmrPO4L+g+R+TOAejTh9htLnXtPbJw+d7rr/3YIQeASRThqz/+sTd17s8mcuxou/8QhsTC0qYURvQlgU7c9MQiMc7XXn3d8wszipLhb5u0pidPviu9V3OM4Hb9RliyBqMWCBYyVW8VV1TYWfYV13K5CjMv1UbSTFm3+bQxQhyN1hcBSsmwrVL2GwQqDguMPnpILUIFRndpHSykdJ0C4ZVIsEHf4e9hRnMQDEZR3MxxXDkIWRgkAEGzLnHVRnjEKOM6cbcunZ9mUiMwcwjDyuUM5f1kHU/s5QPAaABpEpiWBDLP3YB0dNPnOTK+PPtobI6W7vgck3U7dWrqFnYokkHo0I7wQ4XaAE4caiOWFDaFMAOfO60p5+3aVQqAP+yYa1rd4jbfqH1rRkhxz8SCwiBuVOkk4qXX633OVkCFZVDXoHToRDNgYTMjnJ0VzTrq/j4vTgCqAuG4vmlvzGs2Bkq5ZV0/0/ftvteLx6QZB54Md1vqz2l7mKn1PpXyx1gmftRdboCHnGcxoUIGi+3qMsO/LRvJvicEB0ZRIAE5Yeik5yI8BrmO0gCY8h9sClVGWYuM6YaSKZlTOrwhU3imahMqVycxmIQL4FmBFYZlESgBHD+sGGoYXAN/EoIAK2RjO56xlEoZkUkArXU2INb9C8LyQcUDc05JBBNre1dyG3bTL7McBQXtRuzrp43paPhYv7QRz+cBo6NRn2zmMKCeQwAMccgt930mvBZz/cgBnjeZMZdKCxjNPne4CNUMiLnXvsAw/pv/8PXFX/zFX9hVDhmAzML7xB5mvZhn9MRmAS63wZbsoRY068Z6MDfomf1qX1w5DFeL0ZZxQXb6VYEfy/0w+i17bLiZmZenUUYSYCwuerP1nUg3glEAKPdlStYoq6RzgWx86OEqs+YENj0bemgzJYLEsLFv3SmRcniEWnWuhnWH9MqJN98w84s+Yz+89+4p1xzl2XbsxCNYS72GR0BruFvhcfSdx8O2VWUK1ysvRDdd7Ni113VGL8qDd0ZJyYcOP2o9jlGCzk65KYy6SdZ4XessYpSXjq8kx4ntxABhG3II2W1iROr3uSbriGVc2xT52DgmYLSuob2s8xMwGrDP/eNlYR8ai7ROyL1XsdB4zwBP77eO7eZ7ZkQpZTZ4mHLeIr/MGpuxLvwD84xHcpP2m89dx32v6heuvwr4aqU6pPIXBKO57vjdn3XtGAern3kQ+Bw/d89nAKNRhFnwCGors1iYTOyghAIWsc7CQnKdzbgeHFN5xYeAHvVmLCUA3dNW1+CQ7VGsyQeKJwkYvSX3CJ+7rUQhvociQnDTJQkr0myADeI5OJnxcYhZUK7JIeIeHBzGNyVIaFy4y0poVewPh4/vXL78sa3FWF/EvL788otq//aqNytuCcdb6pBUXbj1zjZE6VEz1DVUxRBQqolx4y7HkgZ8AC7j4gkQDcOBQHOikgQg49q1p8IEsEaPHTu2OEdZjWbXSB7CNPWh0yGtqgGVnGCmScWOo3QRIozpp6//xG40ACnzAIMK2CTJgWfEdWolLaXFfRL3ipv1hEIpHiceVWOEgXFWvyxauz4xKrS2LlEi5fDWW6dcr5X58Dj13GYvpsSBAqM5ZP8/a2/6bNd5nfkdYr73Yp4JgATAeZSoqVWSZVmuVidVcapcmT75U7qSfEulK/kz8iGj3d3uP8GVVLrictmObFmWJVkTKYqDKIokCBIkQYAgiHkiwTy/Z61nn/ceXFDprpwq4N57zj57v/vd77vWs541odh5XihwflI3leNXCLxv189lElxaKJGM4ZqoYmVQPAScO6te416vczxyVJmfYqAOitlmfnDlM96dir2LkCrBUUIOEMrL4GMAoxEGVhSwDJPlObfEY1EHqFpJ93GTou0Y02xm7snj6ASBxU0bpiJ7DiZyBLyAutWCZ74PJ6DbYLSE7tpSJ3vbArxZgwjdUbgnmznjx3WZext/JuYLrwZAAqFO7V5AFQBpm9xKNV8VX/ymEuouyCty9TK1Zjc5xvuhRx40C7POzA59tCtWFMVRTCjPaWCZSdhoJZRSJalLG7Ae44d1y/paViKEXW1dMslGTbP0nP8mdTQtsIuhJvve54L9lAejmFfuQSyowScMfbcmxNjReqNhhNeMXeNStsQe6jqAQMpBLWl9Lokp5Rhc+KxnXLK8YLJoXEHsJuDso7PnZ5dkENLmEZaQepDIEap6eP3S7tGG0hz0MW8GqxrnPdwbMaMyXkk2xDUKIN24rH1OZj3Kmdhqjc3xlMTxabyJJ8385lmvI67O67cAJ2N0MpZitwGjnyr8Ae9YPFWwyVMtyA6JmhRt2FzkcMeU22OgfyEQzHg36Gfus0edRd+xuXaZgvnZvwMYNWiZc8UeN9uu9kliRhNzXUTGJ/oMdpswjhd/9bLaXv5AXrOLDqvwPtFRzL8rr+hYPHn29ujpOPGoqwpAJthAJ0TLVVA+tZzdJL2AfvxIoNQJoSILqlYkYReSk/o+5zMxwP1qvZNARXjM6L7lOZgRa+YYZtTtQJEPMoEAo+s1mVtYq2J0Ko4VMFr1SkFF3MOyst4dTqbzma23rBYhJACN/nxXoWnMOx0SuY+zZ07rvqvCCHqGXAgb7G10rMi4JIGL0BUqS6zX/RI7ChjFXU94Gf82btL7ZPRj1uhxAEbtiWpqzVgDEqPFF/V8q0IB5QFLP5tc6JJVrDfGcfNGhdVERqYEGX/bUG0jKgx5wtJKBkpGSN9BDKG3vIdb70S2R8ZmX4wgbcRDk/zvsczl5+owApNqbSRn3KO+CbiLmx52HrwBiGcOXImjdcroqs/1Rv0SfWU5OqiFVThuwdN2NzA6njdg2/Kgmeq7zcv4/uLva4LRUcnyhSwMs2jNJIyDnANRYjeqA5IFpR7+FncmWec6nMRdXlZJCBZVEmKIjWITbNOixk2/Ua4RmNGLsqAM+OSmP9OZ2wcE6gA47rTUsTZco1xxDcTaxQybyLEI+rgu+Z3jESZk9LJ4YUQBi5XQU4lMbFCOA8iWS1H96tX+DGGDWwLghXsOhXpgn+pcatO+9977WiT3zvaqxBAvYnH4Pu585m2bLETGgbuHchju1w6Y1WecLyEBgDK7/gVGYWOpGwoYJYwgsZUINcdiSohhke+SBQsLhbV7QRn/jJdSSuCsbbJGYXFhKT8kPAJ2VAKS+CbGTXtOQOZ+We48s6sCEnZP6P0odFq0bhWziOv/Cm5xnQNG1kpO84Tlvl3hC3znpAyKJc0foJtgczZ1KcsSBkkgg9WupLGKfWFTGaRKTvr+tFl2yv1uwaP3idELI15WaoEosko/kesGA5ky4bjqD+q+yK5n7gGhhIg46UG4IYySKwgizNuV43tlnMSfWTmWAPc1mhkrUF11SmMYjBt8FIIjGB0FQ51DiqPdiSNoqr1Wmfu5Bok++b323LyIf/292gJerDE5lnQaBQgsyiQg2+tg4Q/r0nvev4R97IMBowGvOS71Qy0HaDuoe4QNpW4wMeEk0V1RuRuDQSkmrxkM0y7+DXvKcK5ord9//xGvy52KrfPcSB241SatGTVvtJ0lMY17L7lTSRsek5W3PDFShFE+EdRO7KBcDCXGABwN6pnNAJiAO3c+anfuxwKjvpbO7USKjq2bC/55GAVAYhNxnZ0EBTN4GyPHmd+d/Y0Mbe8DHgRKAcFSwsQB3G5eV9w4CUpa78hB5MwWykbhFifL90oxawAXryWuEcZF13HHus4KQTGYhQSAAOIBpzChtIAUC00IAco8657j1snd6vqvsKrM/2Bc2aA3q1yy9paMbte91JiRDTQy2azPE9sLePfc9drB4+M57pa8E8DtZ2smFKdIz3XK5wG0LEN6z8ZF70SsNiaZa++bxGYDqAcwmk5mgEJvmgaj870J8NFz1zlINgOM/Z//x/9lDxQye1N3wLvZMbqwhsirDxTWZaCndsvu4CWZzpzAHmJYcQyyF/cypaDeVdgTspEYUJJ9Ph6M0gKMMsa1DpCNrq+pWMFz5xUnKYNn8mJh9CLvuN8Go9a5ui8qdwIsbYTrGVOLeUnPmWliXbpShb5HvWcSAomn5prbNV5e5zU27o0xwpxy79cVVgLhcUC67ZxYTdpXw4qynyBnLB91TXQl4SF4AZYESrV1NJ+bZluV+b1FemizQg4uyCNCJZhrmo89CiG7KjDPK6FYMM2jh4nHFYOP49ADFksts6aKCk2MfarEqIQylGydl6azXO+YxClco0kdy702BKgFnmuM1TXM7rehH7wRmRqd8VmAtMiBufGfc/jarSdLxpTLnffxrvCioQzzffzBB4wf0As8t8TAhmzLeObreu3fEiY2fuq9+hlgNLgu3xnJj4Dz/1/B6GLR+9UsTE2kH5Q2SQn6WiyxZHHXuB1mp7MC7LBOLqkg+nUJLax+u6xlbZ4U5f/4o49VbKHeA5CRgYt1QhITQAGGBXACYGVDcKyLC+tB8ELwOYaqAQRdUGqSPrX7Aesvrb1s+emcPETiM5lAishTJzSlVswS6pzcE26UynzUNTRuzseCQEjwHuwiiVLHjx/32Fkk24hXRHBqftxOVIrRGfMoTC0uYk9RtpMy1TgBw2ZBEewutrxO5zowe1mudBKYuAc+47qXLl7xOBAilIoB5CLcud7K9hWFBRDTtN+B947tkhDjezw3ErDsWtK9UUIqbDDjxOIyM0kpDYPHEi4c85ru84A6aiCgMBJgVBlP4tzs0tM/7vOkXVhKBNOxAOIElgMqSshUnUOMiQidAAYMAxTCdYHbJHaU4q1/BfwWusgkMJ91qLkEkD728PHZUSVu4dKkT/MWCWMSNZJUx/PZoHnh2ZC0AhOCkCDhIpZmWPRsPAPXFhIBkHw2MXMtDFNyZbSgRyuaey23zOri+ZyLtZWi2DD2Mej4TjrYLO7HgGHeN7PZpadGNpVzj6DX42mQOQGCvhfGNcZZBnhmvaJ0JxDUCqEUQ8Vzsw9jZKUsG0zpNYp8y8txXcCTuCyMJ1xUVqasB2ku2G7ORSLPiuQGsmO73NrcP8xIJSZV7Vhi+hi7k9kkL+zC022ha+wdoOJCMwYwOrS1ddUGMV6O+W4mxaBEa557Yq8Rp2cj1fHbJF7W88LT4PXa1RfyHFwDUee7JCCWuqq5foQ7hhexfPbk4L6VUmaOWeNmvLRGnfAkRrjmUh4hXZ/yVcskgsj1CLsMYrdhDSrrxDTHN2se7H5nnQDfbfC0e7PjKdfp3twaldh9ACz+VUJlpOxoOrEe4AK4Yy84Oahid+Mx4Tok4CDHdgiAXKUyguT5OVUeoTHHTRKxen8iB6wDpNS9j2AxNSaMFodsNUNug44sZhcewsuj/yE7dP9RqjH6Mt+sAxdIhwmFeY6nIWBU16k1O1ezXuO6Ae6BfeSKDpTkYr8w31YXdc+AdtY4JZx+9rNnLcci90evm7vuKYeA+TMYayMNUuJBxdcTb//666+7TjbHYnSkHfNVESGRA1QeyXq5RWMIrUsn0nY7bNo05/rZg6wBh2R0PdIYXuyle1izmgvAKGFMmzDONiHrCBOj5GCFbbC3Koa7wui8r7X+CBeh8D37APmObriuvbvbnQaVW6G/afjCeSjNiFHEvawIzPLMaftMfPQWrXE3ZNG8bFWs6BYl8BmMXlFykCb8HcWUHzv+oOWdy591206Xf9Nr6kiHVO/1wn2mGgex8/WqB531oSmsd93tbL4I0mAjc4VRze8GfDCyWoPgE5rtAEpjlOf4EYTmvFmbwURZT+P7o3y2jG4jOueYmFHfY93TeC0MJ/4mlwM9fp/WFcwojG5IuLlR1y2L+xw5V3ZCgcm5zhoJlfG6nr+B5BgB9uJx02ftacp9TffdYRT1TFY/q/F+57u1fvMcjGB08WD+ZgJsISA72OQogGZUyrooYX5NCiLJAI6jEsA4e/Z9C9f1Gz51cgPxKF/50pcdg4NC4fuXBXZ4wQLY7SGLIFmECDncDK7rRo1MLf4EOqPQLMABGJ706njEWBkzx6boOYwMLhAzjbK0qOnJd3GbIAQYPwuU6wQI3Rarmyx6Yi15H/c1rCOdiHi5a5HqgHE9hDZgtjashKb+dgcmnQfhlAVE+RrqtDEm2E/3MHZG5j0WZrvEkMLyei6IfdUU8xMmhXlByHNfCH4s2urAVFYVz+VgdwjBosTK5drcV9zsjA0GGYsLVtbKWf+zwVJkH3brmDpnMAZKRCFoDRpQjGwwuwOLEXlbcaU8JzoxufOShK03aY87QsZlU9pNF+CEMrgkI8Rumw5XCBhKAltAXCm+aq3Iy5ae/vtUz3SfGNXHxEJsoxOIlPCy2R8ZLmqPBxim3NYmSvvAUMH0wLR18BMKM8AzQmFkJhc347jheaap/7i4gbPZ5u9XQH2uwefFjHSsUzM+xWIUg7F4/HhOn7dj9GLdBsyOQiclpviuhWiDUtewbDBRCSidhdzGZxShs5CbXQg7UUBiXp814yzWrOr6wl5f1/6ABQWEsq8Bpux79m66im2VMVfrAha0Oq5USEuFj6yIYcGTcEvns3tbe4DXityBrE+YOZ5XWG3uhXW8RefwvhzaDda8zJsr8D2SMwrY1nx47jve2/fRiQQcWy77apeY5BnWYTKoOSbJgJxzhWoVBkow4wIMGpc9NVLufv4AGyl5QCMdzwDxeFgcShIl2000HIvZwBKFRXwoL5ea6uoAljuMk7gzAQ32l+Uh0K8BqUvG4arXdQuYyrgVICAcZqPmwgCt41Q5F+EwtyTD3lPC5PunTykMSbWY9V0buVqC3DtuX0qpEdtGaSvunXjgqh5SbSAdfgKTq+eKy8LyRCCURK2A0dHo814HIGsfmH1pecPe9TqEBYZ1/QwwyvwQE+89O8UM1nOGoHRJc8035Zd++uOf2fOFdwr5O5bgwgAxcUI8e9dsZf2zzrbK7Q4DSoIT3/3C5z7v85OL4P2AjtIYzyu0iZ+sZ5MxfR7c9ugNnh3ECIyh2X6tQ+st4oM712AihmzcQjyQ/VONQJbpEc9z17W3bVUykRjv06p6gj5xmFPT1UvaN4zj7JlzsyP3HXLZJ5jZrdpj3LP1ksZxVDGz6BnIDifZtXuYZD7W1EbJ2op/JpQC/am1g6EhRpnY0fWsdQwu1Q3G+f3cL1+YPfTwowatZoMpAaXzkDNQDGQ3wGjPEPs0+oLnF5yZ8JTIQjoVJYGpjqvnPXZ7Kya3143mruQ9dVevaP4I5ynjNnIs+qn0zTymdS0wWthjdRxrZL7P13I344oezfdGYFkLta4JnkJ3H9GegvQi7CdjHMHx3YBjjrEjfUHv1GXmsdSet7uA0UXAnHlH5uQ1gs4kEua+cp3xemvpSn9OzOjdEOv8hsrC52+KxPMyZdwUM4sSi4pNwybiuPPqKc9Dxj328q9+6ZJBWNiAUbILYSdYJNQZ9WRIOpid6OLunMMlmjomh1u3200bxoHlzZ6lTSgLIuyWWQ/cY73A7CqXdWFQKwUGmCRWlHMR48b3OD5lLSxA2qLgvhCyCCSsZxjiRx55xPeKBbtnb7lvKDZvJqEXDYkdNa9daNosoYCk5qACs8k2pcaZsgYVsgBwRwjcd//hKpvUwJjseQAeY2Mh8zPF/A+pYDH1327IfWYFYDfKjhZiFdvFsYDu0PpYsTCmAGzm1u5QjZKxuR6pzk8C03HVhuN8L73woplkiuGjEAAGsJxY8MzZKZ2L54QMwD0FuLY7SVn1FvoJAurqCuOGB0UvgtEIoCm7sp8DM5n5zCZwVxKYTt3BcT3f+w4dmK3QIlS1RwkLsdBkndAFSv9sFetvA/deI0kuyQbN2okgWty446byfsDF2yxljp12af8S0De+z3vFlpRx5whgC7Z5FvniRl4UDFX/srKYeUWIjsIx3wE0WUBon0VQ8DOVHcwUTQB1ziJYSbQLdPqewUUJ4LzcUYi92WCUxBbYUYcn6NqE35AMBJsIIGWP8XnGnax9OrNwncvtEeB9mPm9u6qOcFzsPFdeMEE2mPU8w+zzDJekHANQw3CxR/iXMmpm7drIwsi00kK2tQwq5kfj7MocrpLRlR4yl0sbFDPeRnDchQlNoYsN7/l9EutoEal7IMzFa4dEIj1DrwMaBnAfMLGaXUIQbDwRBiCQYVkGuakxE3fqBD89h/HeuB+YK5ME7LdWbGZFYYXAuDrXzWYaHbkIm6XVt0MGHR4Dkq4w3JEFjAcPzgmFLEEmHLp3n0HPJ2K0WWN4IOhZznMBxHBPnAcZUWurvC2VOS6QRS1KxxdSb5LsfBkLZsjmzOh8jVdohtluhu+4XTwa85jUgFFfa0E5ppSTY3d1DsAnc0jqG88c9hqowOcn3zo1e+XlX89+pdafPGtkJi+O4xoA71/84hfubOe5Z60JaJnp1vNK4hLHEXoGuAScjUxmAS7FB8sQibFOqBRl8gB93ENaUpo963XJMwipYjnD+gxwgmSkZBOMKEy55onmIBuIGdUzv0FzEnmATRLpmzxT9DfjOvfBeRW8P1DVakRsHKSBCvpQ+o77Jg7fJIM8exy/V2FZjIv1xXPYqnAo5gGmlQQmG4/yRqyoHubSVsXXaj99ImB5Tcbckmpjv63arXQK26cC+C755gYSZVCXB6r2vesRex+WRzMEyCIzGmxSYPTOWsmLMhFjJPNmuaGxWG+KgQSnZO9Glo+yd2RC+e4oJyNrIwdHoOXj2hjNd2LQR+7V2m3jgv3a6w4jCo/qvXouGEc0SssYM4aQJotyO2OpOZqHZ41j+/8KRsf7WwUiY+S1jJkUQcIiBl0yGpkctxYY9ftrgdHx4bIwLFxxCejCBPJnk4UpYDOyiJkc0Dzg591TbwvEHXYs2c1b6vAgYfvrV1+ZffVLX3FyEG40ByWLDXAtTTEDXniSGgFenDe900+LzWMsERTUs2NzVcvBEuRsOsaYMlOMg+8Avg4LUDqBSn8/8cQTBk1mZ5z5qwSnLk5PfKTBmxaoS3BoUgFubEzAFsohrm/uFxcHL+KdOJ77ZbOuUOpC43lPTAJzEsUHMxq3JqEDMJ68d0WxYY7lUWwOY+Zc3Ov76vFbm75cDAh97puxY5A9rCQQQgF4MQfUi4OpIGGCY8N2ApzNLCu+ByufUAGusU3uGEIgrFxwtelZw9AeltBgE/zi2edsmeFqjWJBgDi7UgLqebVSZbzUx6u2otWxCnDDfYbhi+U1gjxuIL2YHQsIK9MKgN8Ts+eF2ot4KsbdFjBgEFEm/Dl7UlUQ9mr+lqWot7EWcNtTOFwbJ6wR5/G4POYKz7Dl0a+wbPw5ColROGVDGVB2tuSiEFoUTqmRGUHCuQssV4xQ2hcmS5vPrIjb8l4UkhYSVvJMdbtop7tY7frx2CO0F8Bo2skmKSfGgtebM1ErnskyoeNrfb4Go8yXEw20vw2MUPgoUlzp+ocwTukeWFLYUrNOuN2724pbh3asJmCUZ/WJ3IhchyzSnqCKq2vPA8fAfn4CO6qfm+16mzMjG5t5KRd2JX8wZ6l9alkGCwmzpnEktIdzMO/LWs/Okkd5U1quFQbXJYOac7mvujoYEVftLjQ6F3vYr1ZClJyLwrFHwcyjHh3l3Owe77hmPR8bSTD+JUjykwAAIABJREFU/lcg3uuKkAjUVCtusuI5p0spAewAV72HaSIwxXH1GnGCEmvMxLB2RcdychwxvZyH0k8Gt+xDfX5ZMtm9yXWOnaoz6QSIe6hOQB1RyjFRu5I6pXITt2GAHLl6TZnaMIbdAQ8Q7LVKqSmYTIEWgEvAqJXlEKc832fFpDo0KK7Zvh+mN4bXtDbb2Jr+1k3X94oJJ5vdoKJjFL22JbOJmX/2uedldL9s+ZXYfrOgWgfcR0I8aIdMeAZr6LJiog1utV7RB+g/SI+saTO6LcvitfKz1Ny62odqcCJnYadZT1QuqbCdciNjELDena8Am65r1lqYx1A6vhiQbs5DcaNirB1DrPagsM1LMn5wr5uRVXvR2gf1HM6rPvSBg/vscYT53i4dhV5BJ5zXcyfh+OjRo6qU8bblMDGmsOQkanGeZeUUFIkjg0RrYsN62oKqqokSSUlk+hRGXTrgExIDFWrBc3hLgPSASmORWHddsaOcx4l0yIg2ygGj9ao1nsTiJBia34k8ssEzB4f9xdp+bUBn36bOaLANz4ekQOqcYwxFzgZ8zY2ieYORrM0A4VHe8PsiyCpwvboVaMDoeK6sE4+7QRzgkxjeg9K9jlc271JEQq47MrjjvY/jGvXOeMxaYHS8h9zL4nzk3CEnF8F4iItxjIvXuisYjZt+rYnM4K04O/CXRZGNEcTLBAVgAVgQYjcUBE1yAp2B3jz5mrPNrylG47AWoxe8itmiALZowwOUKIlkRShlyd9xVezcs9ub/CICvzsJcQ0EIONCAEYJxEXPJombF+DF8Vi0MI/UA3zwwQctaPjslkpo8DkMAA+fGBKEAG5zZ7xLKfn9ztqvcjPlYuUcBxXraUtWQo3zE+tlsKo1g7AiLoVx5wXwnACXhASxnjAmbAzuY1kF3NmAAGcYyZde/PVUkqrisioGjvGcUabj737zdxxq4BIvbcUzr8y3Oyhp/lKv1LEyAhfcq2uK6ueKmFQLhQ5VYJyEUeDaPnLo8OxXL75kUBoQ6dIqrRSpG/m62OLqd7zJIJjAfZQRMUmMI7GPCTx3FSeYG2IotVGvU6+QDjxd/JnrxAAq5VzCdxHsOeyrCwoDSG/K5XJcbqdHjh9VVyYZA7ofjDTahHJ/9DpmTThZRC/Wj2NHW1lmLZcLpwBYntOo+PIcJ2uPrkCRkMNuj9DIZjVoZH23cIohh2L2se1yTJYxY6jYprniHQGxr9/MaMreLAqkVeOKez6Kvy3bjwEUNgLajd9zHbCD0J7mHxDa/1omOu6POY2nBAqqagZXCE/1Hgd4VqF0ZAexpAZyOskl1TEshqueBSVt6t4rcfCm1pPlgzwYzAdxv+wvt14kFlDXYI8GdFJazuy25FX2aOaF7yc2lM+4bkBxGU7zZ4+rnDq3/KRsk2WcPQnFZObct5XNi7xjPF43DUAw3jmOnHj2LEwc9T4toxrw2Y1OB7GsH1hkomqZXP3uGNwhTtBljnQJ6vsaXHsvFogN4EHphsmhxqjL6BCKQiILil/nvkYWPIaU5iBG/AXFyONKJrQFrwehBEsuwbc8lfGR24pdYeV9S5/DKAGErB8Ij9GxyE7XB9ZY+TuxvI4VZa8JbBQoLxBd55sr2ezH1J3lPuctHYtJ8x7qWF63xLQCr6ecjmEobxsBiBoqHoi987n0vsOfCEXQ8W++fWr2jz/6yexVdVZCbqH4eSHnWX88W4djKTnJMchaA7yHMVZ7u9zJlWRapeEgHypES7kT0ltlCBXIYkwY9y+oBXQxvfU+7urah1XijnMir0I8xNhw3DX3gaeNigs8W8k/1jsJTBiBm/RQ4I8JXeO5IL+vUM9b49mjXADu4wO56bcp52C79tI6wurai8b1kP/3HznscRGWwfU2Sz6jBwk749omgvo7rtcqMEqM6DZ5MG6rO9lt7dPb1JwGN7hM23a1B71gTyAtLhHrJmg6OS4xzwGjLA3LIHRFSSDP97RVDGApudTPfRJI9fdU7aONw2rhq0oX/T3Co9C5MKNh5mOwjkA0z8wjaNnXA/qtP3x8HxUPzBgOMJ6be/MxbfRi5DDfh+TxQ94l3CRgOuPh552GWU+Kxzz/PQNeC2jHvb5474usZsYcMHo3UBv9N+qsxesvTuBnuun9UDsWMe7n8ZlHuea4KAQ2K8XiiceiGPaJN1+XC/Xe2XsqgL9/tzK6tbjfffudUgZscG0+wKiFkxQWmz/CnrgqNs9H2uxmShHwKIq2FNOHOQqCDRLFwntkkcNsuowH1qaUIDE+fAbYJJaL9wGmFHU/peMrO3Tm7+7X5h0z9M3C9KJmQx5SRr3badJ5hp7ErQSdDWt3fLXr43eX1qAu3RCrSqcWSolwnGOsBA4YPywssa2/efVEdf7Qi3ABHm4W9KlTb82+9a1vOW60ihOrtmFvGphnAO021UlNfVXOi5uee+VcTgTrLjV8j/nn2aD42eUIzROvvW5hFiFpplpuRu6JZ8P8EysFGDVjIHDtxBNKMOt8CB8LAJxizaiZySFOxxuv+vFS7ZD3y9VYNVd5LrclpBc3hDdML8RKcCLmT4WTJYSfefTx2X65Crfo+S3rXC55ImFL+RGeOWvJrCOABdcZCr7/BYwEQGZ9R0hNG7EBrJUijr4FITWCwPx+NzAaoQtjz5yipMOuZQ9EQY8b2+dFMcs3l99HSzlsXIB1SpdM9U5bWX+SDOgGo5wjQJT7TbtStECuXwK9XGMfdzUNjrXHpOvofdKJGu4qBLMndGBQpmNsHNHogi4+xJMCDmS82ChSCZNKlCv3FWDUcaICnQaT7qZ0w3tll/YTHon06+Z5kgTkfaf7S9hOxeBWGIrP2QAPxZ7OS8R3xqjm8xjcMKQGfXoleSYeE1frkKLlnNnjgGErjK53y+cBP4BRDIeUV/LzI+55WstSuOrh7XXXgJQ58nMA0BiYVTIgLLU9ELCUDYADbq5of3JNZA3VM5zIJAofUA1jBPDBiOd5ug0l4QHa1zsUcvSGZPWKOgARTrRLXiLLG+3VcvfV3H1yWwpcc3dDypwQGSpveC0IqOQV8GTQ300NLJskF3gWtH0smVOsc+QW17MxgduXIuk2XOu9tGX19/B7wDw1a8p0eR67JNgERqfSQQVmyFa3u1PzcFlenBdffNkNQS6J6UTpV9m8ArjIT4gQ9AdrEPkNqPecyaNlY0rfy8sxzJpjPFKRFfxd91b7GllKbCpJubhhYWxNvjTDnTXIvAGM+SyNEhyyAQhtMArHvlXhAuvoxoVhAFjTe9S/hhkFjO7es9Og+n0V8+ceDh0+UrH+J0/V/UpW8hx5oV/xIhLGRmQHoJQKCrwekJFfDK1aN+t5cU7Ol/jpdQpXoUvQZv27RetP2jPDulu+E4stQ0yhbJAVPFcSFqsFaoHrxZhRQ4EOR6j9UfKHewpot5wa3PTZR4x3YtPb+CeBKXq7dCi6CTe94tj7eY9gNDI3a3Ncn9MD93MtuDnK/OiNEYzyXoyMjHMcb8BoJfuRfKf8D3kvDytEyWx9F+UPGB2x16LcH8+7WF1l8T7CHPc2uUOXLTKf070Pbvrx/nOevOc9aqNt/hrnatX7YwLTeIPjyTw5vYlZFBXrVgkt1ODjIZLtmsXD5jmkeBgsj3dkeVI7c0XA5dlnn509oWx6NvdbJ970Jrvd4JGsbR4WzCjKJkIJ655xUXuS60TwpmcsXsTEUVoASNrGFcexbK4qaVRsBmD0uLLhE6hNez+ui5sekIrrxAHj2o0AQjYdYyFhwkJb955uFZz3gDLZnSAkMOrYsWaQqRNYgumShQrAF2WIkOc42EzuCzDKcRSz9sKgXbbmFdbyySefVEebUxYKF1WnDqaUNoDMA/dC+SkAKwqNuTcIh03BraKYngpTqExilA3zul3gFMb04IFDXgfXZDEnvIG/GUPVF+2EJt2Xmc52v8KaIDgBs489+cTsNc3Xc889p2tLGGpMCGczHZSCQvhLaHut2OXbGeANCIiZdU1YKZSLcn9FqUfYJGZoBKNk0GcxZy0A4HFR3bqhUkFK4HpA4SE7Fdu2TfO6pDFZSdPBEtCpCbaBpbGkzh73HcZrvFbA1+Jm9310289R8IybchRStSHnLuTMc+2juRHgUil6XmEDijEs5izjmoPbctMDRhMCMQrTCK1pHAvurMlt3wlhjQeqQw+MUlvoYW4yF1YAGAlhWtvI4714DywMpYBgFQ2szZRSGkhApuUEndr8+7Uq00YViEoE6jaPlPaC8WuwCuh02ImUHC8nd8DMyNggSXJF6yhsp+ehwQr34eff4DTPMkoGD8ASMXW97gGn6aJjl6k+x6uSZ8b9pPA07xEbnc/MFCX0Q/NjIRzqBpbKcZ4ChZKFtGZMUl+VMuuMXs2FyxURw6vrE0rgZ0FNREAuz0Zzzn7GxRmmzAXhASP6B9DBYNyIHNM+gNElrs+lkTo8wLJS53IHGsmUlW3LyoAmMasUOfKSrHu6S9UaJ6axXNQbN6mrluad7jJbdBx1Ub2nKMHaY2QsTiBrJtntXjscptZSjfdjGUOlPOu5Z60XIO24Qq//akFr2dByqualgGzAqNshmGFst6bDSap+ZUAI56bY+2tvvK5Y0F86dh+QxPkSH5zELAAbctt7k2cnwway5abWJc/7htpbMn6zh5pv3ksuRcAP5yQvgPtB9rK+eK1IF1B/NJ39OEcy6bkuawLGNeefWlM2YHEdWh4YmeQY5Bo/9Zo3K64TuL6F9pu6TxJmYb0ZP8woP6n365JUYkfZSzt3l5v++eefnz3++OOuJ0r1mF0qxce9HxHpgj4kw97Putcba9UtOsWGblF5p/XyQOGeB5Tu2KMqLzI6rykEBzC60UmHYovVJACm2fuYVsIDGI2xAlMao9z6pJ9fwGhkFL6EEaBlXcdNnzCxkFZ8nrwWl5pTXG2uM8rbrEPuNbLPA9ZrEXiO7/PZCAYxIqPPAkanMeq+Ylhk7cdNjycBnAQz6th1EsUa1I3nD9gb9cP4uc220Mk90BEcTsB4IYFpLZCd+yyBV4xr5mbSyW0cjvO0eP3x71W//+m/+WONZx4EPALScWIBo7wotp6bKUHTnU40trgm+N5+UfEXLiiORswocZDn1WYMhu+Bo8fsIj75xgkff1PWla0/2uGRENVuFH5HiSTbOdYxm91jZD7MuFW8KIDP1xfDku8G9AEe020EMOqOBhIcuJURWmF0AJeAQC9+nZcxIUDcUUnCEKHijSlrBYuZ30lgsoLu6gAoPWfU6ruch1qCWDgcz2aHreB+J8AsQVlxtuXmua3YLT5jozz+2JMCxyfMZNLL+POf/7xrwDEmrh3hwPwyBgv/VrqwgWaipNQ9PhQMAlNKEIv/8KH7yhjQ/Sf0gOsjGAHX3K+ZStrNdUIV4Jai98wlc/ff/ov/zmzRn/3Zn0lwvdblXWrzEgPIdbm+F9yQke2wBgla4qIYE8oeYRlwmZCPURBMIKxBbTb0vPewroPylmB+6pGHZvcqdnZZc79D491AjJ2+QPwU2awk0vCceN6MK66RMKPZdKNyHAVSKf35ZlwUUOPfHBtlPu4tfq+Y0LnQtUuTtpODtT2C0ey7aSzMKaC4S+ksbvIIQR8f5igCtcFkXFSsA45jTKyVPAvQSQRW5MEIRtdrDCi1eFA41gpZSjpGq3vAV9BThbR0aSYMnmsfaZ9Y0FaCAe1kbVjJSOK8gDH2HaCRfUhMdhgZmFFi5M6qliMlaJifgIYYzynvxf1HPiWcx88bhd5MvJW+/raM6dhangnrBOWZxEHYHIxT1g7rG4afz/yseh8mHhXwzPm4J7f641m1yxzXfUB/1knWzu1b2s+w+KmP2rHJyXRPnLABM7GGZOTb01FtQUnUvIfuY8hnFCoVJQDAPC/Go+PNvGv+OMfGpY02CHco+5r9jYue+9silq2eN0ZlxcNCLhAis6K9hUEQQysyjRam5ZauWMAAy6zfGD65hwq3aTDdDHyAdZhF5rjk/RwMjGAUkqSAejKb2deMtpn+Xv+AIcZDDsLf//3fu0MQtVXJIUilBuYlpeySL8AcIBfRYchr6mvy+xHJ0egF9kfNVenIhC1432irpkoMxyBz+ftDAXkYa17ulCRZGwbf4VftCkffFflT+8Tx7rCFlCUSMEbOUeSezPp71pWLnzh8ngl5EBgi/L5VNYAdhym0hjwn2x7Ae1gGPOemvODXvva12YnXX/M97OjuS1dFqjC/1Il2mJyArmNaAaA0jZE8IWaUzHkKuC2rRNseER4wo2fPfWQwuqxrU28U5p45QS9eVshOjBFPQjPbMU4Kc5TxW3ujBJjXAmCuq+kEw0R2T8XuNfH2DpkNrThgexT0gnQJMxrZF09SwGj2Z86bn5M+0hzFsB2JjLwHio7ctIekF3/ANNcrD2qXaOt7A4yCM2BG7RFqMLoaaM4Jjox3EWimHfY4/ow9QNaftX4e9dxa35ne+wwwGj13N0B7VzD6r//0j2WA45aYZ3QtDsIPumNuCmDU5HHjLPhiABUHpskGaNUGXnZfeqxmrK+zyhqkNNI+dV4BDNIDvbLnyyUGaPVm7rZwcXuFhQD08ODYQCwmFJwXlwCGF6WUGOMZFaPd5jAbLm1RnXzOaQHCjBaLd6ksYinfKA0EThXCl+BuwQI7ChOQxYTlSN92xvPwQyQQqR6pFo/BYMe20COdxY6gxt1NcDwWKjGjbP4CqhTE7tgmLFvd/yYpBe7hiixXAshfe+0NA9mbcnfD3F6VwkjWMCCVAsfcD6xFLDueEVmPCDOOdfISdeBaKPK9I4fvr0xhPTfGBcvC+BF+CEmUt+uVao4TZ8d8L+s9jiW79F/8D/+9hNne2V/8xV/MfvjDH5XQ0wxwPcr0GJRK+DvWNYXBLVBK4eOa9rU6IcPxnJ1cEVYlG9n7pZmTbOQSTrAgpSid2S531V4J0CdV0+6gDJR1Yk1pDUoKB8pvh4Sns7z7/lDcAaMRVOMmmjZ5M6ujMMrYxg2c38fPWnxO22rcjMgm7od7dxiKgv0dRkBB8gay/Bwt3wguBMhtYlZ7zkZBlIstWtMTKG2wRcFsMwNSAmGu+G7KOcGMLgKmYslLyH4iBTgKN7OZ/GsjyLLDXpVyXdvQaxYVULr+Y/rFywhSPUK329X9Wx7peDMJ+memsj0zgNIwlw6H4n0pY/aUAbHeSoiHx9VCMwxp5tSsW4dTudtSsxSwT3zGdXgmyK9U70AmOTkHD4fGtEJyi76LzKAWYMIPDPIIH4Ddg93u2Ewze808Eq/JHKcI+Qj47WHpmEjuO2vKRqXukfNYBupn2DgKpdMJzZnqgGTuST+3yeV+vWNA71dtYVhT4kF51jzHTe4ZTwKd1gBeLtel3CI5VeA6sr66URWLjTuevw3mYXHZWwOhYabO/rpKgItcytynBSRftQ4xM7o6Ji/fQX6P1Rxgh1fpp/6btp41hgal/ZPrY/RyHrxAAFSe9U9+8pPZL5V8yVwg3y/Io4NMwuBBLyQBC9mF4c2aIByJtYece6erwNDgIXG3nBfj2OC+Y5ITIhJWjFJK/M46On36jEKdinlOKBWGD+dhDBAjAaeQHSFZvD+5bz1jEigxfGiJfFWMI2ETlFIsAFfhBpA/sOPFwJZ8ufBRJfcePXafE4ofeOiB6rgk9tOx9SI9+LkiY4TvUTXBoTFKZktVCYcVaRjEYwJGP12nmG5q/Co56+z5C7OHRKbcEuilTBHVaw4qRAAwmtrhnG+J0mJmhMkvkGHUnf7QI2EN67km5r6e/gQ+SZBqNnIEammY4ioOMPCtywPAeM9GooBx1jjnjeFUbOy8w9645sa1fgdBMBxo3dHo2WvD5NDqElIcnuuboGhZgfFIwhzZ9JanHX066sNcKvcdz9ioo5JXMc7RCBbze7wOo/7KnlwEwH6/meo7PhtAbZ7TWufMGCfQzjn/1b/+3727Y3FE0UfhZaLu0ebOxI+Tl7pfLBYWGRPHZmUjXLos0CVFsVE7BmYU2h8wyoY7dfItH79Lgh0ldEqdfGyVdFZu1dKsXqyOIYs53Q+PDFxveNyUPERn7NUYzELoXOXuL3c5wtdgWRsLMAlQYyKIIeJ4rDRcKCg2x1bi3uJnJ5FQBDgLCTDNsVz/iOqxOVZSSssgkc4nSHedt65fRe5x7VjQSFgkpsjugmaeAJMOWN9Z3YwQFsSwPqdMT4TSTpXMYPOe/1D14WQtMRaOo0MLMT6uUafLYlUzH8T2xLXuBdMxWli07sYkF4qFgJgmBDCMLc8OwWOg2OEYKNMYGWaZOugccH34/vtmX/7KV2d//dd/rTGea6OkYowQKhWb10xGJz2FnXLtOl2/asCWxerPCIbvMJBxoQcUFvicJzxwLYCoayviwsdlr2MeUBH8hxSEv1PuJgAprezILkWoY8hQdcAxXnqPxR/lFyYyG2hiJtstPwolfh+BYj6bM0Bj8tXcXTKCt8SSMRZeW9S+krmBxap7K5ZlFDTTXOD2dFWUO934o0BaNeYkMA1g1AAHMDow2GPnkgilzH3AKO/DjAaA5jh+ElMX17OfI5WKDETngNSF5a8rya87MvFsXKRcrj2yfnmfTHWYKDJ5zZh30e7UA6U0XIG+bs+oPZ7C9axlYr6t5ACqC/PI/rTbmVCOZHtr3ZOZ7+QKyQK78hIq0AlvnAvXPi5xJ8bIoHHVBs0foQjsc2JbAal0VWJf04aXz7dQ+1bHu2mEZBzfT/gP7zFnjJu5qBjYMrCjGLm2E8a6yQjPibVvsK01s0dJhW4LSgy3wCNuPn4Sc3/fsaOWP2SEIyy472IuO9RDsnSdCqZvkIHLGhznjTAB9pnDFARG8QyYRWft9GuqAZnQhH4fWDoZbGNQGUtXuiH7fFGxe2/pGrwCABKqMK1J2FCIiTbqADE+vn/yPi5+jGKeA2CI0K3vfve7Bl7TcLTumI+wj8miZ32kbCHnDdOOh9BgXc+b67sZA+yp5naUVV4TWpMBnLS3TlMS1tjFi5edKc172eN8h+si05ljM6Wtl+YGAMKh4rFdQUF7A8/PFhIBndQGC1dEEWQD8gRSYyvtO3VOOkJx/f0H9rqY/9796kevdYue4hq35L52+FZ3oMPAYH5gRpN4ZC+Ea5bQZYuSXaoeo2s8/YUvzy7h2dDSOCjS47x0zC0x/XjVsMaYpw/VFId9vdEx/ejqWu/ubGUjfB7SFTBay6mMkQkQTilCA0DV5/Oi993sYDCWYtjbeBSAj7EdzMN4ApIiq0cCIdcf5er4+fid35bAxDmyhyzr+9q0kaWU2E49O94HjI5G6ShrR0N2JCTq+NXG2zjmVb93CMwicLzb8YunnXTa4O7PPH0WGF01hzCjebB1wrmVG+XjhzeA0Uwe3xsDttm0ACbADVYazmHqC1IH7f1335l9eP7cbLfoe1t+spRY+A+L1cPdgauN9/cK9CEs2IBcH4aIRUoJJ8eU6j2DPI2UDYxrKiwj4yR2Ncox7BqbB0bSG1zK7emnn64+6uxnnQkACwtJnbncz+YuPgwY5XMAoBOrpLQICUCQcf3DSsxiHui84ZhNKQ/XhZOQKneP4oU0J1ybe8IFxned/KCFd13uTF7X1R/32LFjwgS3LYROvvn27JlnnpHb5BX/vU2xpWzeE8pepxoAJW0YD/8o7xQhsg23NJbvxfMV/0TcWLteDaw0ftz0GAxmoCTPGCdzhKKpSgIUuy7BDGsAGJ5cRGgvGDn9pLPIkfuOTglWzAMMOZ8lFjU9hgmPYBy8ANE1F1W6iASuXJ85tBWna/AZ17Vwb4bFzyxgtHcE1h+AltRZ2hdKos12KLD/2OGDs2NHDiluVAHzAqPURdQJHctYZUrkykKUAmY0lgipkYVMi8MoihGsxqrM8dlYI9gMmFwrkNxWemdbs1bNyMsocIyaQKkNw97cZkth89pqxPBwQkfHbo2W7VoCZBQeFr5TzCflDXB/NsPQ11tsoxfBEjfkRFA1Q5rPAUnlaSkhCPuZ52UB3yCY/ev4ZsWMXiITGfeejnXbW/1cVl9r2CHaEXOu7V2LMZ3grFCV9HhV4TBmcMQwZa1MISYksDUIDDMVUBeFw/o06Gm2PjGYqQQw7oUIVY4P+J0AW8faVsm1LvukcRNzyquAh2o2Up9XMXYUGUcu2MDVZIxhOzmen4BZvst6LeO5iqjb1QgjTrUDDD3i9nQ8SUiAURKWcIeSuUz2/VnVfd67f59AseSgM+HnMWh0awJYrxcQJQZ5g8CNkxCdHNgGFfaEjLoCX0qOoTIVoMV1hFcbh0lX8PpmocYA0pGLSpsYQF6LCisdyca9NAEQ9kUv8nWUD9K9JGEJw7K+U4CG4THHzFPJtxv26sCMsiaI4XfGuuo5c57kKPBZqlnY0+M4/O0GdsVwVVw/rP++PSJXpN94hhzD92CgoyfrusWI4jV0VRfNHa7+d96Rd0vAH2adV67FPThcBZ2CTBv3WT87rz3pOzdu0LVpPLCZcBfVgaUpCt/bJ+MEg4r4VDxixySv2Ttn1NaU8R45eqQ9eOusV86qyD3v38blb+azvGzkUDCmbQoJM5Gg36M3LqvlJwzvhs2qYS229/Gnn6EgroD5DZV62uvkm0+0CO3t0ZgcW+7YfzHr2h+1h6qiC+Fd9erY8QlERqqtBqMueWbhszp2ND3o+Yh5GCFZ1pSNUXUWyzodweiabGAYu2EdL4LWjHJufNWVDSgHdnY8f85hWdDn3r5rt0kzvB2LYNS3q3mxnlwDZE/XZhY7VyHHj/tv1T3+e4LRRZAed3/m4Y75WEMGTMf86b/5k3bTJzFk9cOehMRgqUxsaS9IF//VZAMyiK1isbP5UOS099y0ed3stLLnCXgHzNHXmBQDGLqHHnzAhYJJYPKEaeGyWNOWE7eHGbNWcGE9CQy2QG1LIqwHQiJMHscCuvg7be7OCgADRtn0uF8o9cTOv5+dAAAgAElEQVR4UQwUtWcDIiyos+a6mggovZe4Stz5Wbxckw5MZjq7JBWfe1OJ1eHaJDCVYK9+6bi4AdtY0mxqYhgBxrck6BF0CHmYC9yWCIdf//o3Bpr791FWQ2VFJAABxht0PoQhY4N5/fB89Uwm8JzzXrykVp5SfvSvD7jjfZhgLGSs4IqVLVdEWI4AeBhRrse1SKDicxf110/Y1bTRJDufuWQsBZYqNok+9TZMtu/yfH4k69hGgd1TaoBASRFAof4GjHItJ5h1dq+TLVog+9mmSHJvbG8kykN1eSeEEudwjJ3eW6ffdwrAfPlzT8nlqrqoEqbbxA4ASFc0Z4kJBBjgGgnQM/AFnLCLeckN7h9636wEgH5BKC1ao/k7gqLA6nxfjQqWxJ0w2Kwj5tYKTYkANgYHMBrXn0U1Ls5OHkzv7kWFHqHl8Q/S2HPXoLBcqvjAKiHK32nB5HJcSviKUbqaAW3wOtQttdDteNOwolw33xvBaJIxVLrS8sDAwcAVNaTnpcRCZALtBgGpJChF+WZ+WVcrZOn2c4lQQ+Yw5j0S6DZkiWElJKgVAvdbe1EVIVRlIcwIQIuXy8YlRp5QggZ/MYZ5Dma7dO92l/t86g6lqhZVQojQA5i2iiFlLOwJjmPfX9JzdlxmEgM1zzzv1CElhjpsKSDE+7Td9X5WFDWXe91yViwlBmcK6K/Tel5S8iLPENXmOFBVNsFVX+XVKtxpSobSnKwXGDW7LucSe2Ed4IP39CJcgWfJOKrSR90H7mH3dpc895iaqZ0USxsjxXKVS3l8zRXmvCvZKsXW+y/fj+K0gcZz7HmlGkqUtde5v0f4GM2JAADlaSGukf1F+84///M/twxCbgLQ8XThyYGR/kiyKG2hExIWL11i+atknbw6kmnETCK3U3+U52sdIpAz6Spd/5yMgQDZgFa7zcUM7u4KM8g+njXrOnJ43Ec2mHV3Btcto0jg4nnS/IEGKHS0AoxCgrC+8Aax1gGj6NunHn/Sshr5zFiphOBSXlqfMHHvKrQOPb5L4R3Rf74P09uKjeY7SnZDtrspDWuzgT8lnS6qQsH9DzzsmFHA6Dpd+7IIqZUV5V1I92Es8AxTu3ej9nkBpTKwQs4YqAIiBzBax9UqyvuLYHQyfB0+UscFjI7ykfddhkz7I8csgtHIvUXANZ5n9Aws6gWvxx7DIhjN2CwzIQeaQSdkhee8R4m4PI+NeGj0OeB6BJnjfshcjLprfmwZip8FRj3uAYx63IOOm/Z0Pzv/3fvZhlK/fJ1Qwf1ezjOOfa158jXjpp+fsAafB+N6gX1xCzGBMzZKAAybggXJYuZf+qrbJSrhde7MWQEsla9QDAkaEcViRSAhBgjdI5bxgmqRvq8OTVyTzsWm67UBXPRd7n2DmHaDVXcLdSEBUGicgFReCIeAF76L+4PFjcXJdxCFVgRibMlSRzDByAJSYSQBaE5o6gLYlMcwQOkHee+Bg9O8mOHTw2B8FIR2IpAsVEDlNsVmGlS2JXvxYrkjeNkthoIgQUjnAJDhLgcEf3ThQxfOxtUSSx5QguXM2GCmEZ4XVcKJ+98u4eISM1qoWNskQPGiXRuvm2JaLUSajQTUIFQBo8Q+we4yhltyk0ah2mJt6w1XJ0KVsXv+NA+upwhrJ2WJkuN1XMYEwvP11060e6USwih+zyYiUQrhR3ZvmAbmietzrS0q8cG5P1ICkxkFktoQcAlU71jlgMC5cKJOYCWwed0AOjppykJEbioK4d+nagcPih3dLkFIdr0IUmdgbyLRo4VdWMcI+DCdZXRMe20Co6vG0mCRa477ZtyEvYEmlskbrxkcx97obzjSuPOcbSvhwLhqDMRzrmZvzaw0KxrwODK6EQoRWr8NjMJMJjYvcbvO0icOoFnqgOa6Dt4SARKK1zfw4GdcxlEK055shjTxmZ4r9m2fg0SgKj+FziO+VCBVrCfMMde7qpgyzkm2ull5KXJYR8CSM3qbOXbMOLHNGHt6zrzvgvaKYc78RPizvhOewji5lzDZjCvr1WErw0JIbHWF5VS1BgMgCi81GOV6sFN0RAugMoNnN7dcxpI7XAuXfXkFBJr0E4aftZ8ancyBvQUaj0GVgSTjpNUlSUSKuWOP462gXiSx8WLXbVgIVFLUPECVpCZApmu0SoY7FpbSQMZvBUZRfgGjKEZiis0465mYqZNcKTBabUOz7kf20/K4t82oeGrvri7jlNizcX75KsworxGQ+H3WGMSEJqnAQr+nxRqlynEwtvWcK2GMGHzu+bvf/Z6rf2QuYfIhDbZtrf7wqSbh5JYO9+K8yGLWC14tjO/NArfI070KO0MPnJGeSmJMnadmgPNzXXQC16SEISDjued+7sYkFN4HIHOO8iherUQjxVJmvXAeyAHfT68Dn9vrvFrkrte87Nip2p+Su4BG1h7PmXa7vFhPPO/71OYZ+Y8hxVozO0xugKYb8uMd1RVFXnNffLZb2fNlDIkNFsgltIRnRZUFYlE/ks7crPsgDAJm9CPF3h66/7jrjZ5TcuIWHQ8Y1R0YEGM4GS+IOfZLRhvPFKPQRp72TcmOeVhgrZteUAPHOYIfltWoGwBvWS/2gvQJIne5BvMMGM06C5gLwJrWdi49/Mx5IvsWD5nk/7BmR2Pet+71W3iLObVsaPJrr/AGOSIux7YARkdwOcpezjnqMP522cM1gGXGO322AEYzvvG+cqyv2WD0zn27eib+ncFoaOI6TT313NQIRnmPY2O1R9DnoaVEEBt5l6xx6l8SSwkzel5uAcADLAibBEXyi58/OzuqBQ1gJXOdm7ygzQq7ysKEkaOWpc+ra3M9FpBjVho0hTEtlT5/AUYRIGxyhAMC2wylFDibDkBErMzO3btcMoksQs6fhAU2uQWWHiSbGDDKubCmeOE2YxOvyLK0u1z3xQuQ7QSGdv8TXwXwysKrDNxaIJxvBKMIKRhSK08JU+4bQQWTulWgzbFtHZOKkGEuYJiqN/zlydL1RpE2BSRnflBIBnsCBTwfxmTXpTrIxO2SzWgLXedG+Dq4v91K5/XTRbAJlpeLHqHygBK4AMVvnlBNOs4nIcd5cIcxb9wfwpvahlHKgH7Hy2K1SgjBggNGs7b4Seyo2YF2z48AsTaZOTijGc+nwVRvbjYWglufk1H/yNHDs2MC8suST9sFpGl1R6s8xx02wxDWM+547wQbZbUfMjdRYhkPAn3c7Pw+nmPO7Mxd1xFknBdXtc/VzK/ZXa077i5gyBs+TEgztxNLKwYZRXIHkF60UOPNipUc1ynMaO34qWtJsvN5Pz3rMx/zHdaMlGK9As4RtrihDbKareR3JwoQq8t8wrDpuLjymX9cncSMsXcAoRbKMiwAh8SaojgvKqynmP8K33GyU8d6bmkXNo8qYI+YThuNKF3H7NWEME+AV/8ECHZZp9xX6oR6Lzfrye+cg7+5L0oBFVuq0jnyYPg5an85blD360LnbaTDnsE+bRbzCUjYqtaIxC8TO1hKhaRFMfb2WlSCAwwSpYPwJMH8bYCpdJH4UtReg7QS7bXArVXiuJ4JoFLsv8vteGDyVMgtz31yD3ir4gWwsQOoozoQa2hgRtfLm2AF3p4HwLlBeMCo9hVzGANqsVrDYMOt2h+A0ZGlScLnfF3VbwGjZsPbKxY9EzBaa3KeRT+Ck8SQwo6yjwCjGP3/9t/+3x4PniGfT/dt9lHMKLIOIzulBXkfGZyud9wrjCrv0Z4WGYo+cziJng1yNIYKVKLHqfMn/pbrPfTAg7N//Md/tMeMbkTUyTx37ryvzcuhHBgNkvOpJGCw1oZzwCjvsRboiIQeoJIIHZVoMuOGqa52sOLyTqnPzbhJYAKMkpDL+GB0ITnQs8jhN9960/dDwxPOT2kn7um6SBzmY59iTO0J1Vqmk+F1dBXRN9JXm5ZUtlD1hUlgohPTVQWN3tI4l8QenzsnsoHEOO0Rr5n2wtzoRFeAueVdh13QAjuG4QhGR1xlUNSG8lpgdARCKZk0gkjrWZEk3ibN8Fku9FxPrP7i4hz+XgR6qwCbjgszGsMiWGsExQGjlouac57TfuU84JVELoT5H6+VPRQwOALxVaREl+67GyD9LDDKbd4VyA7Z9JmO7KdxusZnsHi+O+YOZjRsWIRbi4M+Z3e8qDoZfpWySe/x6haRntosZIKn98v9AduHZb9lacPsA4EqzLp0XmEzAEbvp/i64gwBo2xEEhJwoyMQvGkUA2nwCXDpRWLQQsA2jIQUy0TNYya3Tf6hyknERe/4H202XnQY4SGTgMT5se6wWqkvijIh9pMXnZAsDDTpbL7DWhzMT5IJ2Jh8F0CEUAd0e0E7oFxuEbnrXX9Uc4FQ4FwsGMAL88WxCImD+++d/fSnP3UsDuNgk/M93EocAxjl7ytYnBTvR0HrBbOXzVoxqVdtWQN+GRvxQwaHWowIq80KiLZylpBjE3JtQOG25Wo3l3i7ZOdyz2ZvJaAAr/yOErZVrGeC8EJI7zuw39d54YUXnEQGQ41Qe1+lqJgr3Ly5b8btEAY9OwCqn6c0YUqZGDy3wiVbu4T5PHA7izmC2MpaU+45lTLh2u74gZJHKcsqpPj9TlUoeFoM7n5Z5vy9VewxJcm4F5g1AD2/h12rTVKgerSSc/3sEx/XQnXckCMYnQuneaJHhAXfQcnnb66fbN+xXFPAXq4fr4TnpsMZwmaO546QG4VDetRnzzSM8b5J0H/c/+UTq/fH+/PvUj7e9ypwbcvde8/Sof/v2PMOu7Gr12cr48HAqIGCGUkpH8sUGjfBtnbHJorhO5ZUWt0MRzMJUGIVllHlnIo1IpGxOhC5I43WOPUUiyGbt5olDpxz2Tgl4cMdeoo5TV1PjxW2gjhkx36X6x+mYjLUSRzS+C4rJIesdY+tGQbOzT0i/0jyWlGs5rIMIYx7AJn3FzF0WsDuyqapZh1bGQISNX63+WU+JEOoF0xSJWvV+6LHR4hCgbDqaObi6QJCBrfUAQVM6Voprp85pPqHs/mpQpJatRsrfhpWz2C0C9Jb4TWoB8zW/tJcd1mosKJWkBOFFRNnbhUFTI5gdDTMiuWZM5xhffLM/X1NFM99zkiVW35eg7WNpF6yGBw8h9+8+rrjRAF+Mb6Rl4BFiAnO60TTj84XGGzvXFpLMwZIAV5UR1lSWIarqHTMI9UM7GmyQa61rLhbxntNRi/yje9wjrfePDG1nl4WwUBpIxv9OgagmxbOkXGQD3wvCXZc3/Pfe4ecCdbndukuvGqQKQBRetOjz6hqE7kGyXNGMZ0ulSZQireK9RJmlHFeUSc7g9xuYnJQiU1OatWxvH9Q/ewtp7UOHnnkkWpiob3rcBc6L+FeV7w7PerXb1Kba+2bzWJ5P1UzB4A+a7uKuFdC2Xkl6loOi6G3canwE+4vdV/na6akyyIYZe9a/jh2eXDfD25tzjEmQFsWaPxOuFZCG6/I2Mj8yIwWatOPu4Izj22+1if2ssc0GuCL5xzlE+Nkfqg8gL6Pm37Mps/3s3dy3dFomzOWqxNn5/sm89ljXoMZrfleYDX64mvlRf27gtE75jZu+js3fgljQIFBQ2fBRkgjAAzytOkMdrSYeOHKpeD6HrWhBOw5408K6pLc1Y4Jo8SErEk2/Ntvnpx94enPzV579TfewNR/REiyaSgDxZig9qNUowgSWxMlQdmOCNliRm57HAcE9CZFqclmvDCeB5R0xOcwo7jsmUT3Fdb1AKNmVAVa2cSUPrKF2ZYk13Hvei0aGFX6+nqepEDLrV8xcptdH1GZ4r4mimjZQuldlbjK4kf4ESv2/e9/f/a5zz8lZkSZxTfUylP3TFtEGEnq3/H6QMwyIQewSN44UkcIiWJ/Nzs4fb8EB9fx4u42gR9r/gGzgFCEzj7FnpLMwHd9b4pZDePNPDCndse1a3K33PQIH8dJ6f6IeeUYtwIVgL/v6P3+m3uABb0oJgjWgbIlZTQUI2iWSeuauWGeYKuxpmH87C7VuFezo92JYmFDjBuPeyNJzu4diqSz8bUuqzYtcXsC7Vp7S3SfEev01CMPzx66/7BCE66I2VCYAiWliMVrYRTmK0A0gmm0NLNB857BamIt290SsMKxBdLmAmH8bIq7aRewQSxlUrRmzGyZmS13fcBU/i72VJd2a0XdwRrlnfi+DZDhtQhGUVwep4S3FaBmcAK7npeq9RuBOYHr7vVND/mwW3y/snh1lsiwjnlMbNUIRmMAIVtg/nog7tZEYgrrc0M3KdgsZVdtRsuVbgNK83RLjDuAIKwUINkMS1vu3B7zGcHNZ2GcfZ+ODa9M6IJCFMLQGvWzmBs2US5LCsPZpNi8m1LAPEtiBk8qFg/Gh3li/R1VCaW0ND75xgnFTav8j+JYkSE8j2UZitwD98KedCkqfZM5I3GNWqEAVJek0zwjR5gLkkENmjt5iPliTsqYFJDVWsB1D8hcojpGexeKYRND3Sy+XbMyTr02tW6IE3WBZ1dmQAFp3bkjUFUl4WV2W+MF5LDuDAjZe47RLhDg88VYaBc+LPTcUJkvxKyjEYwW6Cy9E8bLQGJkRrtjXtaj2+d28p19IcicVGxg/8jjgLz+wQ9+4ARVQFOAB651G0SSwbReRAZdVq5DDA+uDWBNZjsykETXNBbBCwS54pwGzbs9PJJrNio1Ks5z+L4jJhkw/NE3ZKlnDVYCJSFFkuWSsVVSsJ5L6VYZNK4sIcOJ9ppt8BUor3hlSkXxHaq60EeedY/s2ySZ5yoOxBA3u8Y9vi9ywx5N6WDWBySNa0drztFzl+Vh8x6TXOT7e1UMn7Gzx1lDGF2EAEBG0O77hsZ8SaEB2xUjurJ9t8C88hQU8rBOYH3nHgFXKj845EVrWT+pccu4XfNWz4cuWOw6jC3uy+tfY8FTMrJ9sXHuwEZa6ybTGoyywtpUmzwHnDfhfFlvBqPaU2ASXlkTketrgdFxzXrvTYbXHLTNwXOHibQOCA6Z5GfvlzD/GSPHgXnuU6LZAeGD4JpFMDrumwDP8RpzUmJOIi6CZe4h53FIVhM/o7749wGja31nfO+uv//Lf/W/aU7vDHCdFkIH6bM53AmAxaXFWnFOuCjToqzAHgJzWcwTmxiLkwuzeCnXckNC9ROyDAUMqEFKgsLXvvJPZj//6c8m9xpglM0FOOTFdQiwdjsxFKvO5wQjjYVX3Gf8HtYShozYHoDX5LbThsTKSPcLBAgxo5/7whctaF3LUz+vKoAdoUISQym12pQseCs8CZMk2WAZkgBlwazN6+z1jgFblhCIENumupc7ZCkCHN+QZczxO+TmqTIh6wzqAKbM1WW5Q5blRuZYwhRYVJc0T++ees9uEdx+xMQRU4TCo50bjEl6IwPkAbRhIFGosMAIIuaPYPmzKg/l0AVcjWJGeNb8znj3qkEA4NWKR3NAb3eORXhwf3QSYUy7BTjJSj0mtxMM9N9857vFREuI8KwMgPXynNAJRFUDvFEb9BC/5qxNWCyN64jKRBFgb8XXLeL4HdY8rGUEjcGzgQ+xYwWUsChhhNJWDwWJ4lzRuNcLkRAbRJvQx8WQ7pFAXRLzsyzFROA/pXwyjvKIVwYwSp85WAUgewOnx7ZTdsxMVakcF3f3Li/3YJjCYsMRnF27rjtUjYKwfm9PRO9Jd+3RawSVJXwqjtSdpbTmApw5toy3AqGTAF3DrZI9zvniNrNAA1KRuBTWtc5Uz29BVqDUxvkpQFoGiMG0poN9lffTjjShKhhVjs1rQEGsJcxoElNI8GJvOVzAhl5lpXL/GBu0MsQQpPSagZqOA/RRS9YvM4t6X7GSBvAN0Hk29la0y96GLcXaxfQC0Ig3Ja4NJRk3OM+CDGia164TONio4w4dvFf74PnZbnmC3pG8O/7wI97beGwoP/eqANC3vvG7sw+VpfzSSy/ZK8MzS6mnS2oMguLftWO3WKmr2scKeTn19uyf/Yf/gdfkB2cV0iK3PokpxG9Siq2Y91qbnkfPtUCr3fHF3FJ/OcY6dU4BtYnxjGFDjOpsveZWS8XKuNceYHQehzxPQLPRReyoQomsrPU8MHrd/yFhHw1G57Gh83antR7LeILp9tpsN+u4Vv075x6AaDwGWVcG/pZbAml6xgbkhGmwzoeWuuw3Sgr+5V/+ZVUv0MHMGRng3CN65IBCsACa1USk2oEyh8hnwGCAOO8DLJE5mUM6AzIXKdcEyeH9oD0JecBzAoSy9pygqDlHv/DimlskxwHLnI9jKGdmWUHgke4JkMrxgPqwawk/CZvO/Tyqdffqq6+4egTJt9Rcdo6A1gQ/l4eYVPQkspZ8gA1aL5FxXMe1dclFaJ1AwxiMIRhQDFfmhMQ89DufvfX2m67QQO/57bv2KSdDOlQhNtt27VXR+4Oz83hKdS9cg3qjAGDOoQ3ke76qcC70NToDXQ5TX10DK5QH42gEpSNg8vtTrGhZv6MXJzSqn1WTIJGTrnVKzKj0Lbo+cxD5yc8AusnQGuRpiIL8HEFmQGrJ4SLtytBavRdWnQMvTDP+GJIPP/yoWrl2xRuzlvNEoeyVyOO1rj0C588Ch+xlxjh638a9uEhClFCdA/E5AzvP8B+/P44j3x3PUUZOve754z/5X+TdSTmM+YPPSaZ2dG2S2PWqwYfVIHC5bqZOyg8eLIKejel4HC0EQNxNuZKvCOzdoHcyFqg2Hgsh8aJWWlqETIBdCbboG3CqdESNuN11bXlTjNfuui6WnSQclFa5xmtcToIiI7dd0lyDGKKv/+43bfnhIgE8L4v5g9lDmfF9FA5CjPsmRuhTASWEG7/bTU+APAyLfv7mtVdnx+4/6uupTbrv+8MPPzBIA4xyng8EBB0zo8UFcIR9QAgyNgvmZtnMoopZ5hwA5U+kpO8/cp/7xu+WQERYv/++2FC1XYUZBZjy2inAxRyYLWRzS8DBCABkuWfG4bJWui+E42YFinE8CRV8BzvKLnkSH2BFND7mDkWHu/7AvYq9JDZOGwvl+ujjT/i+/uH7P7TQ27he/er1PFgTdoNo/I5tbfepi3FrHCRS1WYqC99xqJpzYlG5rgVx11sME8Y4Usw4McSEa3ANFzWGDbUrtxS0C3JTjUHgnKT45c33zB4Wk/uYAsN3KNZqC8wWRZc7jtelTDSxvp6+mhjo7IW5tcluFEiCkKRGI0Kn3XWJeQLIMo9Nejp8osbWil/fNzhyHUTAZdql1jKPIAtDmk0fYWqlDnOnG0PxRaDkuwmjMdBkfM1e9b6/w6qfSjkBINnrAQ3dkGCMyR4BKUYmx+c6NgxGJqvZzIDRZPFHfrDcfXwzrTCZFuZoWjL1+++AUxZoCfuas48FGPkbps8AhgQoAHC71XGjm/0Sm8nzxa3pmHUyjzvrmvWHy5zzUOfQ+xfDwoBHdUe1N11fV58vK4aOzHSAI6wosXVkZx+hIYWU7Te//W25P6/PXvjlSwYjL/9S7RXVAnmzntX3vvc9xYLtn33hS190vCren2vKut6mNXhUiSWnTr1r1+lDjzzmLG9qg2KQIiOX6HKjayKXWEvVplKJSGLmbITDD3boSe3de9RbXkyVZDBVA0yqDSElBjwCrPfINU8hhWqcMCjgPjYx06mSMFeqZXAAkHmtS8JQK9x5bGh97rLdyO5ZGVe62gREE1w1KtWUMspaCxjN+k5ICc/Hhjcdqww4lCAjueeAEI0F2UmnJYx1XlTu4H0SJ5HLxFBibJO0w7w9KGPVMb96Xq7CoPUd1p39SiwyL7LVmcMb3dGJNcVcJwSKDP0z8kBBxKTxCHsk7CnyGsME/YH7P6EBKQVGHLR1mWSpyZFuwuA1LLmKscR43fZS/0iUOy2ChyYoTmrT2oXQuKz1BdEBGON+kcWsO8a+T2AShpN1wfkTmoA+dJelNtjwflKNgkoKXJ+1h/eTeTn51gl58nYqLISkOYreC2hLF2/dqbnVnrwgHfOp1iL62eWuIAnQTfrFALyZ6k+RpwaXFT6F/u6FsgrEBatMa2UAowaNjW3s5Whc4/cbjHJOg+BOFKODVeR6ZGvW2IiLeG9kpgMEc74abL0CRvN3vDmL51gFshtTMX6e9wMPPlx5HV2lYgSj47gid3PdXDsyOWMYxzu+RzJkyIRF0LoIdhfvb3F+Aq7HORnPuRYoHqts3PPbmFGQq8Fex9CEMQvgwKLhxUK1e1pCNi82TbWcrB7C9Mw9rw16UQVvAWuwXpeIqxSzwfnsplCsZYG4D73oeZkJa8sQmt8xhgMY9YPoEh8oTYQJ4xonOZZusurYELi2jz/0sDcoGxnwd0BFsgFVDhlgM+p+GNuS3Pu8D1h+9dVXvcGPHTvmzcW5YeCISXrmc5+3AKLoPQLt7Nn37dohjGEs8H5R2cEoK5QG4BD3N8dDrNGrGoGCkLKiwarS+WB/AKN8D6UE0I1gyDOCRWEeefDMI7Fjb775ppO2rDwk5Diny1rBhnRZNws0XPIdKwrjYfAqhQuohYlgvgCjCCTaBb7y6q81D4cs5Mimh+G994CKbGs+Y2nBkBZYUykUxe9BN8aVVouT+CB1nKH2ojMvK2sa9x/jRyBP8XqdgGah0AAIJtZsh92T8+xbgAyKEkCKQqVdM32IJVdnT4lFeOSoyrnoXrfBVMj1CoKxMGpjivvnb8cVItT0jEfQFUESkAhD7rUqRtFudjFx5e5u9ze1GVnHDT5h/Gp9Zr9UsWeTsu2OK7aqvh936SIYxWCOG7/mvNt3gqb1igAIIzkKy1F4TB2XYpg2GJ0zVyXlRwFq4bpGh6CAUV+/QfAU59fgNOda3/NDPVFcZolFwlVPWTUS7Dz/vb8zb2RJM5abeqaAUtz5BqMws9QadgxqsQleTxg8lKLRs2FvJS4W0O45wl0tGZeKDDzPyA96tDvYAve3PAOstRu6xr59ewxI//Kv/2p2XA0qdu/b75jl/WJL//Zv/9bte9/XnsGIPDILcRoAACAASURBVKuff/VXfzX7L//5P5+tKEP5Fy/80n2+d2jtscdgxKj9iIy4V0CGGMSAtK2wUdqgdMN547XXlWV7zGvs4kcfOpYQdtlsdhseyEheKLMPVPIt8fJRLgA5G1ywxaotutjFywZZK/WEbXA+u0ObFazn5+yy2t8DGC3AuhBD3CXSAkZhRgOOOZJE0YzP638oBRX3o9deiJQGL+gFVxsQECJZiVgDgAhMMICPTnlkz2et49lBnlyT3CgGtBpvWMZLVpIYyk/Wjj1wAYU6Fll7UyA0IUyMl9hGzpOqI3znAclawA7nncofaWxxl2PU75ShgNx8+53KXUBOcQ7GyfgAm9z3SpeKSuks7skJSXrWXIN4TWQUcoPxAEY5B21BAaO0CHW5KR0D+QHxAYmArIV5o65sMbYVqoBs//nPf25CxhUdtD/jEUWvWde15xNm9J3T77gqwJLAvf0b6+XBdMzobhW91/g1ZxS9dzMLQvTEhOJlI1zC3lbuhbCGbooh06LBXGfTtzyMEeSFPb46gS2kU3rSox9GAIYOHfGAiQ+8J5qf8jR0UmPLjPZv1T5Brvb659IjY7oIsBaBaIzwyPQRLE4GOnKywShyGPb9mDoIsh4CRsdE0kUwmnOP8nkE1nfM2fAGwW13A6OW301C5tz56prAso+fdI7JpprJu4FS1v10DDGj2exzRVexN34QQ4mEKKII+drgpfywFPk+LoK4E9jgWIveVAJbdG94Ty6os2IhP5VyBozykHE9OW5KKxKGAzAFWHInE21MlyLBbaoHhjKpxIOivxGG/I0SMRMo4QwAAvxxPAs9N5us/NynWV4JmxI8520d75KFyfGAZDb9PgkN34/GyzgASSTrYPmSaHVFYQmMl/qetJd74rFHnYmeWC7Oy7FY6l78WmwIs/Nyx9FhCZaDjEbGwELEUrQlpzlD8HAvlS1Zbl9n8dMXW8e8/vpvFBgPM1oFv/kcEMQ8ZIHBBCEgGQP3u0tgGyYgIHGTgs65HgqLn7Ao/Lyl4tqcd78KOgNmYd+cha+6qsSOsmF+/tyzCrKuQGs6evzDP/yDskUf8dhttfc9IMRhJOzu13NBZ8CQch2EpYVvB9p7rqVOmGdecZFxron9a4AGaKdtJAxWgVGYUQkVAFBn9RP7B1jZqJg4GFCKHG+TwH5CRshBgYHtYgAQ4KyJFSWYeA7jOoR17DVkgdTKflV8TUpcdHHzMKM8hwKJqd+buNEGid2DOWAo9VJRKlmvXrvobL0JmMqmLgDcWZ+4SQ1Cy80XRqgMuLnUsSu1X6PAjJC4Gxjl+nX8/GSRAxZQPc8RVmFGozwwZrlG4jZdTL6Zc4NWGD0EsZSqwQGkKLWCyabX34DQYjxLJrHuHSLRxgElvHwtgVeONzQDkMqTsJEYZxhO1hSGcrM95dKtRAHm356bLpNEmEUBMGKc656J4aYQFcfQ5UgRdYqdk3dCn6O8/5+/+c7sn3z9d6x8r1JsXGuBPYfyP6h6gSz4XwkAvPLKK7P/6r/5r9Wd5urs2V88Z/nxusrbbRMwYJ99+MGHznzH6Hv0yaccj+/1R0wdylrK/JWXXp49+tjDXqfvvK0wHjEby/IaMeaazxL8zDcF3G8o+93x2gC5NjCdPa+/MQA1lU0nl+s/im4Eo6PyHQ0Y9hXPithRwgi8TlpvjGDU8oy2tRiQigkweO2wDK8vG4GrwWjqAEcWToAU0p7n0vvHsc4arONE2endSYzScgAvgKg7YbWni+uhW5bUVAFW8FrH4SL7KaWzWXrK66ETkar2bbmWkYeAUXu2dA8BcaxnXp5zrQf+4b43mNB7yDeOtYdIk+w4f4FeWG8bvBoH4S48p7R65rr2MKLbMC609vgu5+bnBclig1DyGqR/HF+s0kvITXQElaWQ0STNMX68adwXBAc62XH6Wv/kRlzT+MheJ8kKogdDCt2EIY0hBGHC+Emo456Q54xt7z7lhUiXb5XO3Kx6oUKhGoPGqDyEexSHK7Ja4Sty1atSygaRTBiAl5UDUfq3u13pPLXmqh7wxg1Vd5SlZOOKkBH/vXatzHnb4dqrIxiNTPJ52ogKScKcQVrhbWDumI/ReHVZM8vZ3hPIugFYTXKz38u1ImPzeWRPvrsIzvjc39U//y79Bci//6jKY+lZQALVuev+RiCavwNGR2NuLTC6CCD5O6URs8cz/rV+Lt7/CPbH+14LjN7t8zuY0c8cQNPlEQqxvrM4yAhkw6XjAwkK4wMAwJhhE9iASXhdbNppbQjc63bJ6wGQAchxbHgsUYQFlq279HQ9yCiwWDzccN4zo6HNy6Y3iyfhkISqkVGyO6572TvuVRuG7hAFeKrYMBYp5z575rSFxiMCLYCozYrLdJFqucV+9rOfzT73uc/Z9X1VbhwW9XYJF5TNY0qSoYUhDBvn4V6KAe1MYAlPjseVRwLUOdUNZX6c8Uh/+FbUgG3uh7p0zmYUc4IQ2KFeyFi17556y+O9V9nsUTa2gLdU5i/1BXmZBdDGS7ksOmUw1zwjJz0pzsfZyM2W7BSbgvCGYeVZoyQR1Fi1jJsao7gtmYtfyAVJmMYf/MEfzE69/a7n5cghhS5ogyL0MCb4nY1++kxVBcBdj5VMwDnzc42YP92/KyZ08kyAC3OGGzIbMDUs2bAFZKUEbFnRi7vKhXhTuU4lzGgxpbjtHRMkGLEOUCuhvVNz9ejxY7O9esbLKkjKNbahcBBMXakABQlIrDVYmete95rXbF7qTNamLmVaWf10xgljGcswPwtkOxayBV6EXgHuucDJpjYY1dqov+cF+e3ml5Ivy71CG3iFJVtrX48CKcDCQmVy4XZx5YA9EmsajC5+l/NHmIbRjFyIDLgDjDK+VgyO56ZPOvcVrxwudu3Hm0rg45x+BsigLkZQIGVe/aA8N1LW+py1vkkTX7F3FWayJOPHYwQI6Z5IVkrWOmA046S3OYo2oM6xiBor6xKX+mXtV1ptXpABbS+Gjesd3lvf+/4PZn/4n/0nBqOvn5QX4uGHvDZhTXGxIz+oqfyWWLB/+u1/5lqghOsck2flpRdenB2X54RmGWT+41bG4Nsm1ycGPnGnhDitkOCheftAnerY41yb8kCf6BhIcGIjDfbaMHH8qMZOGAfP1qErXr/Eu9YzJmMegIoFwPqxN6QVXhRdjJH0mB/XFIaWKx/ArjQzughGkyDn63BuuWFr/Tf4bDk5KTDj2W4Zi1EBwB5+5vrAWa8/gi0EZChZBzC7qth09vp56RRIg18qnjcxe+gTZCnzQImtKtNXnjTkGUzybd2T3fOdI4HxlHhC6wnJDjPE7fmCHGbsrD3H2CseHbCXuqHI/5AD3AdyGa8a+QrA+IAjzuEY4G68QHMO5Dzn5XorIiAs77rCQRXer9hUrgUI9bF6HsgeSBXrCxlSXAPdQLhWPJBmcwVQAaMIHcbG/SOr/+7v/k6kymOWRTbOm9D54IMzBkrbtlftUsDre/LqUVFFnMLsmkJcNmzeKiAqgIsxqDHv3nvARhweP68/WUJmk/WMU0WFc+GmN+iWscIYEiYWJvxuQBA9Up/VeggYjVHGZ5aLvYYy38yfQzc0cPSfW5v2PNiLo3NxbPQ2kjd6aBzLyEquJW8Tpjit2wHQRlZ63BBAkEh6noRvHD5yf8U4d2z0WmA0eyZjyPhtxBvwr44zzZ5eNc72AI4gN/e3eD+jITqRAYOnZAShk/zo+10LyPqaA0niovfjpCyiWg52ggHAwMxj3WB+T+BxlR/BVTYP1OVcjnfU5ND9BuB04o3X1Jf+pC1Myydt9hQStlUYt4sWrS0/PRy+z3UdrN8LhvfYvNnEl2VZYnkGyBAEbWGsyeC8cR0vqWRTwB/fxVJDkCPYDQZaGJL9z/dJUMAqPHT43gLdAp/PPvvs7Hd+53fMNsKMlrDY4oSeLz/zeYM9wCjnY9GzgQOece+x0YhBY9GdOPmWf1KM3yyI7gkhaRevmIszp9+fvSH39z4VIXbhZEkaQPIp1YNjPnZK2CS5xUJH92dh2SAQIGmmRTVMmQtqvqVBATGzByQsYL9hJg0csf4lFMg25Hyp4YhCY/NaEWuMjAU3Pa5FwOj5Dy84NuvAvnstRGP1I7CYg4tiJM3yyj2GYMTYwKpF+DM3zK1jemU9mwnuzWTmRePKZgloZpMWyBDT4mUkBiPknWMNK8t7o9ilAn0oQNNLjt/bJoW+VfN7n9bkQVn4tJPcSEkbfWcLLWhhWa0gWnkaGZE0ZLQ47VPqRxqEtiUPGC0WtX5SB7D2V7Fz8STQoScbdLTIGWfAaQnpArcAotrgJSDD2DqmjzFJmEfQer4GN/1agmDxvUUwGqOP+a75LwCTMWUCAhaScGJg24Lf9wtLrb8XrXfecywVWszSuM8Y41DKzNfys+S5aT4B/AOI97rX+xbircyo70kS5DXV//R6bzC6TXuGMSRmeaz9WMZEtfGFYWf9k5TBHMOKul0t7KPWxA5VYTgrFzrP47CS7s6eOWe35+e/+CUnHr7x9snZUYFMl8mR3CCTnvVPEuFpKe6vfPWrLkr/obKOue5ZvUftyY8lV5xU+cbJ2Ze+9CWXBOK+luWav66ybrfZE5qP89rP3COJi9fkUdkkQPmJwLgrU+hFjDjjdjKW9pKnFkBqo4X7FGDo7koARFjSYu/LIMtjmBRvy7Ew8Xm+tRb1XJsZ/Sww6vOmk5nAqNdTg9Exqcprsj0mYdYXf2bd3bZ7FiO0CssDcpzc5giee8Q8Pz978cUXLT+ZRwzj9HrHMP9QTVgqMbVyC/iccKlLyiYHxNlTxTiHurhOmm1viasbsE66FBG6iO+MzT0i14qsUdtbgV7WBjIZr5c7HGlNIc/5B4ilXjXH7pQXMc0JrL9ERrA+8OKUUbXFn1P1AMDr5jIwp5J3GFW7d+z0PNzrnIIl5zmw31IZxcmqmge6KaUWK/fAvzdOvDY7pOSjxIxCNDEXjO/IfYd8fs6NDvhALb5XpFOIF72uuqKblpSz4GgJNWZRsiyl0wDdkD54/SBDGAN1djl/JfFCJhWAunJZjSJ0/ujryJ9RXgWv+Pk0CI0bexGMxqNGSbSEsvEeOtbNZ/DC9bMb2cGAUdab5Zh+jgCs1v+80UnW5bg/RjmYz0egN/4eMAohhZF68N7DxcTT5ho5ODCjufbiGHLtEZyO4xm/l/HYEAUUtmxfHP+oe8d7HHXB+N38Pl5rxJd5P9eM591/05ve4KURrq2tBnx+kB0zaoXbADDHlxsycVkVV4qy56HbAm2QweYiRnS/LP7T6vDwmuJ4LP5hQWTJsjljgTjezuetTEfX3AQU6fcwHFYquka5Lss9+ZGEe+LSAjbj0mDTwNTx9649FZeDQAIwIcxQHMmCxD3ijhbS7x63FJstTLl0AZHEtP7oRz+afeMb3zDjefrsGW+q7Yr9ol7oV5Wc4PqiCtZOiEFl7ZZSxn1kJUNfe33/zbfeduwQ4Ip5x9KjQDwbEuF1RSAOMIlQxKJmfunT/ZbKYlWXFvVcx6rTYzCgIwO02eGAdazwBxQnyTyZLdIif+03b1j4HtA88P28j4JyQpNcjRPQYKFI6CWbHllDpYIXX37JwfB/9Ed/NHv3ndOONbqkLNVnnnnGIQs8w4ceesDgHAaV79Pm1Ixer6skW1HWys9dE29w1iBjM8Huuh/LN943y1Nlauwuox4Nyk7gGaE3dfhpMGo2W4YSzOkSSSoYTToXjOh6fWePfh7cu8sJANQfJfB/HaBc90sLSlBSbZyA0WJIvam0OzZK6HoDdzgLDJPBZCtfSomVcOgi/mKFWQcwqtmkozsozGgEVfZiACuMXfYHYCNglfFYgbZQiTJdzFYOkB2vbbC4UJcvgBtlUAKk7rkE49ycXRQ0yY4cvSMeIzsed3obFtmrBirMjxlPMWGd8MjfAB2YQTwoSWhxbCjPA6allUHJqWq9GTCDm95GrP3QioeWW53jYGW4Dgy/fyq+zXOldcU+pfA8inBZ2cGZT9hG3KoXBP4OaM8SV407nb7vZ947I+/GhdljTzzuMjsEJ7MOee475cXgHJyPeOpXX39j9h/9wX8sBlXslTww7Am6z9H444w6rcGiskdIjMTNi/v+I8XYw3ZtoEwTZd4AywKu9x6uFsAYTVQnQS3bU9QtYp3/1WW72CKAUdyuvAcYdY1ag1HWN4B1tUKaFF0nAkV5MM/zNdDEwwIzWmsipERKhxXMhRkdwSjejigwr4MOe0mBfza+zzeFiyQGW+tDb8Jo05KUhEjmbqNiH18/8aY6LX23QI9kKPKfWrXsG2Qd4I3jqoZoGfcnxWhzHWR9yivx3JChHIeniM+J77SnD2ZaNWQxRm1UtWfJawpSBXa+Q8+Qce8LLD700EMeI+cAcHAsYUoO89L53AGwiRdC2ngxbocYaF0hyxibPVTy1HF/fJfxMYfI2b3SJe4Wpes/9dRTLlGG/Oc7vBgT+ol/B0UU2IOjeyOJznLJ8Zv1zEIwod+Yh/fPvOcxQDCko9RNwmS07TZt2apVIMLqY4WjaV3jqqfW6JL2AATEFRId8fAIjHL+a/q72OcKa/hYRjzXuXih3OaRiZVEiLzp9ZNY9ilW9E5m1OvTMmsuczDgeBXwrUouZpe1nyITbfQ39pjW/4IhDSiNzLP8aZk4tTdumTQC5ujRRdkZzOVxtnFO6AjhIvsU3mCmfIq9nsvfjK0vXftquG7e573oj/E7I2AsRrBDX4YTRsaPYHTV9xa+swhox7GNc5FrBdiPHrV7/uRf/q/Opr/bxSP0E+/Cgkn8TS3YtLKqepuJt7Ng0GRW4XdZFhLAsHjnRPW/LPfJbv3OIkSYYyVy/cR3RcGGbuZ913JrZjSLqsZd7jnqcXJcXPVsSBY71iOB2bAXgE46SLAIEPhkt1KGBfcE4zS46ZISG2ARdBzxN7jZHhSoYlyUrsLiBnAhUE69p8L82jzUraTF2zNPPa2xVg1Pl+7QZ86G1CJjE9CZiMVPaRfevyhLmPtgk8Nm3NJG5u9qBargcCk1u+uVuLRL1i5uGru7pXzIoueeXUJIyoY5x9oNi5wFQcLV/cfVWoxkHV2TuYTRAUgCRqtcR1VAIKDdSrxBPnOOsKNgsUG6ayCuCEDvk9B/w66fP/zDP9RzPa/Ert/YKCB8AYHLv6effrKZb30XdluuHIc9yIXj2Co9e2eH6pxe+LCPbM5OjElHnCkdAkAjiYDrh+dFB5OAQ2/cSru17OI8tnqlhImdszGh50DZrY36bI/cTcrfmO1XFy7cYLD3W/X5iuackk+w/MReYb2R7OH15nDNMoDMRBra6i2BdwtzgVPfR9d5HZnVYvgr9hMQaxBooFpj5Xxmrxq0ZcPyvSksQIx/4kdtvHTiCucIeMq5eC/MQj6va4yAooQrtn+ElwVYL55FMLoIPiOgIj9GJjTuVhuH0npW2m308uw8b9wD73WVBWK7PB+pT4obmPlgPTT7jPeE91hLcSGiJJj724BZwJtAqOVFJ4otieks47gZaq0zu+C7nWc6lMGyldFVseMun8V8UHFBs7JHsoTmD7j694pVf/mFl+3ifvJzT8tleXq2SSAXN+Y8ia/k43PPPT97RICVrOMbep7nBWR27pRbWGADVp79TUhMPCkADbw1xBIiO28LRBOPf0hK6szZ05ZZuPFdNo+6j5TD6cxbs40YKp7IihUFcRLWTG1eM6PYddhM9mDioYgbcs6A83VHd7IXWkdkPv2Zu3e156KrIWAQ1JoukACg8X4emFE/7w61CBjNXnBIBusWthMQ2oxv1mFiojkHh24QqMQ7Rcwo8ein3q1EMbxtPAOMeodkUYqr9QhyeJdYu6qwsmxSgnq1eKiqosY9JkhslHSsKCEN7EMAH/IXwFCueukmsZYwonyP63H+yltQLGgnMu1Q8mky7iP3yqM1ryUMIQKYPHBgn8+FvDqrsAx6zrvtrdYi1we4YhwH7MYzxnVpr80YHjp+3HKWvwG56AASaSkzFd2MwUQVEwrYO9bUVRfKOCD0JSCUvxlDPI+sPQApFVWuK8xqPa58JS59qr0EGMVN/7H23SaF8N1DToYIHAwvANcWkTbMI8X+43F1qSetM64PM8p1uEcnrmqfljys9RB3PEogQKlE1dxNX+u2XnUv8vIBNPE2as4Tv+uwAOlch8hFnjcRN8mzwUjzeVs+9el9T5abfVz2yVqGd+2ZGtkIaC1De5yAUZKNd0u/mqBrJ1xIv3Fc4/nGc+a++RlZn/dG0OjvZF8yhuGV69z1e30fiyB0LcA67e2F71hPdR1ir7uxtNM4gIyrspFrY4RtQZEYAPlhdy91rQUrye6g43gw/UMoOECYxBItEertfUAJJQlW3CaXL1yeBDfnMytnS6kKr6ee6IcdU8pCzueMZ0WLm9p8Y8IM4IkAdc6/X+AToMdmhIGk4DTfw0qlJMuBpsO5tmuPUWhbC/OGACX3CABkM+/es6uCx7WWCIrHlcbmJgyBsR5R/3PavH3p889IAOmeJKBg6xDkrvHZrMclvW83ixgZxgmIphA+46G8FEqFcfJwAIvcP5uVCgTerOpBD0CGnHPiD0CyawoyXwSlc34s4QKX6w1qAY8uaUNbQr1wG8K47tq+y+NA2BhcSej6OkoqC9D1+1oD70rZLq/I4pUhwRhffuVXVR7r6193HdFLUrBvvPGmP0MgMufECacQdC1KJazRfUmCixdhC4z3soQ2886cm/Xua6a8EvcKe8qxKDCYURsrgJwO7qfQtBk24qpkaQNo2NwF2sradyF8CkLjQof9FCuwVSwDiQLUH90p4byFdUXFAGp8orx1DZQRDBnAFnVpDwJuUHUWsQDqepXEr3m+poyhCUa3Uu84npYy2cxzF9HqjhmMOQqinkNdL9Z8vAAA5PF9kAZ/M1cRKLb8e16zv0f3Fu9NnhEEFcJjiiVdOzMyQDlMBgo6gtjCbgDco1CK0IL5MWhEoDPmBqEwRCjIW2IgU+weQIrQN6AmUQnWDFBiBrSSugxUURDdVpDEJzJ3bwjMpZuOEwn1vrOmtd9YdyT7FGNfcYpT6RlimXU+YjB3qMXxVoGKywIeGJco5Z///Dnv7yXtC8JqSFikLBN70cXHCRXSHBKH963f/6fKolYcte7zouQA8gl2bb9CcD6WkYoXhrGxf/iMlYbReVoG7/1qHUnZOYxhQKhBOAWT8GpFDrdXinFQ5ggDylGgOA+Y23VVt5E9XuuTclBlYI0MiNeL5n4tZR9jY1o/2Ve2ASukovTI3JwxcOzjksCUeICsz6zzsbkK74VhR244rhw2dAjbwj0PEMUYPKsEsO//4IeWSZcE5i079a/c6eVhMWECCNT3XAReMpc5x1PGuAnnYO4BfRjuMICsNxI60QMftDucsCfui+NCpFTuQSWephKM6x/rH+QCnijCAgLyvD/0zLzeSHzTdQ6oIkPi/Ak9IkyK94vR/WACy9elq7z3u9MToR4u5aRYWcev6h4JI2NfMR/IYMLF0FeMj7FStL6K9VcrTr6H7Ky1W53xAIGJm65xVntrDDHm7Zb25EYZAeRoAEb1l8HoR5ekm6iPSjKVjC3klltysq4cWkF4TcWLFwhW6T3Ct2SjmrmWvjRDrXVU7vXE2FcYys1uQzyXNYkhrnW32Ise1ioypsirAsMBo/EieuX2sTaiNLDITBtZw2dFOsw7QEaW+/3eIJF5GeciCOX9GP98hgcGo2ivPI+8D8FS511NIESmL4LGyNx8np+LIHQ+1gqPCIheBOF5P/t9PM9q/TBnV0dAOp53rXPHY2YdBzO6qDQmxcAgm41IuaAgbU8Ugb5TMkFbJh0DxjmwQNgElM4hXo9AfBhHCkFfUxwW57ilRIUEjPOduAlGdsiLQJ+hPFhEZXFXWQ5AFtdw/3MtMn4eE2NJ5x8sLNpi2hLT+2yudD9hY8Jw4o5js3FtNioFtF0fU5Yh50GIMT560HuDyMr7zne+M/vmN79pAYbg4roPqNzKT3/8E8V/HfPfxO7EXY5yYfzcB4V/vQGVfZjwAoTUM1/8gpnEPbLYw/ACRrk2QuWUMmdhTohltZtW25RnsVFgysJCv3OfdKniuTBXXOcjzXM9uxIu29U3uFiXK3bfLAsUEy+FG4oXLhs//3aDco9Y7ABZQhJwuexTHBKB+rCiFE/++te+oWdQfethgLgOQB0hiDBDeLmsFe52PUrHnirWinERi8f7aTWagO8l3YfH0xYrz9zCgzUjIMq8OHe4QSCxcDDLFLq/IYWNUiN0wjXoAYvuiSKnPuwlxoCA5JKe0fIWZVzr902aH/rWA0Z3aO5IuKNDE+ElsP22nqXcAaQpA4V7MD3l8Xd5o3YiUUpDuYC4lfNqoQJY4jUHodnMczA6fh6BmESVuOoDQBPoHzAZMJqkqwilyT3SlvAUZjNZ4O3aaaE8ldIB/LVlOwo63huZs4CJRcM2QjkuwIBXnlXYYT9rXccAxLJF8wbYshIUaGXvEDvaQLtiSNs93eOjiYPnREaBlXVn3uOR2CwWza541o5YVQtNlKSO26r17CLhkV9pKwqdCNDXNckKfuSJJ2en5d3ZQfKH1slzz//SyoMYcPYRSU7IlT2KQ2adu2C51syPf/xj1TT+hmqUSvkrOekekmzk3j/5xonZU08+Prsu9+RtyRwYpF27dljOvffuO5a/98vQhRm9ocxf5A/AKF6jKDfAsxMZcWe3S/s2bniHEyPEKz4Ua2z9BhRzl0kyQ1qyaVQ0AaNRQqBYf65TjQoVj4zXQCeShBmNm551z7nHbPoCrQUa4obNOccs+lF5ed13iEuNFRCqdaLTwIwyby9LHv1GoRDINZKZAIR06XKmudYOzyvs3mYx5cjlc2JAw4zxk/0NGEKGV0m+YjcvX6kwsJMKASC8igoiGPzlMldIhoxv9BCeIY4H6PJKmT6HBCEU1AAAIABJREFUXBkgFxliACKgwVouj0HHBnbCFM+Y+absFz9deB75xyPU95MdfvzByrrGCHxTVU8Ao3j9Dki/cf+EhySZlDEyN04Q1L+DB/ebGUPPAaqdb4GUhMHsyhOMy7GtzZx/pHapzAtdm5iv85L71Gxd2UrynyrFKJt+g+b2ynWFleg8G9USdIM8eK4aQhk7DHsYPx3LHLM+uK9t8kR4nbiBgWqPa64cwyoDrIimhOV1KaDs+2Yy78aMTgZVg0iuzflSzguTLt4ikxYA5gU5F3DlnwufBbxGJk57w2qnZKbvqxnVfD4e730FuaF/29R0gXA8mHvjo/Z2TIzwfEP6/DnvbwOUi2A0108d4buB0eFydxispcBWM6qr5qr1W+Zg3M+R/8iTzM89/9P//D9+moeRAY9omEXOYgxgzE1M7rFG7FG6uDb5PgAJV8e5bq/5seh8PiMw+8c//KHBqDe/lHL1sy/GszaeQEozZDwkBMh2xfTxSivOBB1T44ybhFXkheuuukaU24TzlDu32FzqmvFdsgjZgCQwReAYhEpoIVRIsKK8BWyFAbI2A8KMbPu/+Zvvzb797W9a+ZDAw+u4iqkTJ0kvX0++3FNMuONJZbHGQoYZ5WWWRorysuqNwiD+3u99q9zIAn0oMe4ZoIcixjp/W4IGIXBVrjusRCxjZzqKFT0isGrXN+U6BAinTEtd/4JiTitcQWUitOlhNnn4XIO40y1iSrkPOtR48+t8Zh/JTtXPvWKEmSfci/RtBowSK0fMHaz3mbPnLPyuKRaWayP8uA/mDpcQawBAy9iYX9q8uVaeQDCCmixYXomrCejM3BGQFLe02xtihFCzlGLKlGCSUDNTL3bT8y42mpg6mLIwgVNGpvYNYBQYuKRwg2WNabPQ5lbiB2WEkLC0T+wXYHRFIHUbawW2jbmhDmWXa0o8klsmtjEGMPXe6JhRYrFYf7jpSwCVBRqhkti7O4XAvKQI3/MeaUGV74+saMBohMKk6DAoAG2pADAwA7XPk5hVwiRu2glY6j3P5yiNht/vZkFPTMVQJzICqpiVeccPn78T1EYFYOFErVArXwApyW7lfjdTkZCCNpoAGtERrrvJvsdlD2iRfIEZdQ1T3fNmys80E2thrnO5+YPWt126zS6SdU+Zs2JJYeRl+Gm/XdbagkWloDzvv6898MRTT3r+zrz/gevwYkTCNjk7W+vxvPbms8/+Yvaf/hf/+ewD9UYXGlRMmNry6ruuAED1BnWuoXTTRXl56GDnShkq20YC5VWB4LcEWinhhLsWoGK2jgx5WCbdj70klKoi4bNl8MddTmkORqkzXH3nEysGSCxgVMxR+Mx4wfLIJ6ZHN7pKWXe5qIBR9lYpnzDknYjWiRIwo36+7davRKTatxMg5WF22Aau+FJcGSNlucrDwvHE17P3Xnzx5dnb8vY8r+oEsKLItOwNjE+IEHt8JKeqjqjCm7QuHMag8yCfkbMQA8gnZA4VU27crBJRgOQ0cQEsuEao5HPGnCTZJEsxb2HfWF9YAhwTQoXzmzHWs0v1Doe1UTtWP+MRnMBUg0RiqLkv5gSSglJUkAKMmfM9pSYkvL9P90/4AToJXcN7jO095WxwTvSowxLkEeNe+H55rGb+mwo3vNAvzBsvy3DN43GFAODJMm6A+UQPbVRsvp7R9Rti9wQs1+nvaxiQn2isSrpyqTR9nqL3MNnoA+Qi44ZZ9frT+vLaVjgNOpDxMRfMYTHElRNBvL69Ag3y7gZGs34D3pm3kFaOWe1GEQGDWdv5aW9JX2Py/iBXWJHsmwX5OIJNH78GGJ2PeW7Y2eumf7TZRl/uUAiP5VMblosJTNN9teAbweYIfEfdETk8X1MVqjO+RrlufdakBb+vKfNXY9Hp+EVQOumFPudEwvQ+t6xONv148MjWBAywcJI0FJam/i7hnhIeKG0GzaZjYwNGOX6HhDNgdJOU80vPPy8LToXvCfJWCZbEg7IJuXaSn/KwWXR7VR8zAdtR0laiEkooEcCoS3TIPZ/Yl8RH2u2hfuR2p0H960sIGSbsOsW22+3jLHO56Tme2FbafdJ2s0CiYjr1kyxFEph+//d/rzMwS6E8pH7UlHbav3e3n+0V1WTjvu0C12YCeLH4LygGDBBZ3T82Kmzhol3mX1Q2Li+EYmJamL8POswBhuiBB48pO/S9YiI0duomslkB32Z7+j4cnC6BaetPc85PLE8nUuH862tQEHpFlivzBCPq2B0pJ8b1kUpKMfbtdHkBQEiYAGwRqmQNA0a579deP+H536VgdeYfgc0/ylYxny+//LKvi+Ari7xKRLHLygpFMRa7FZDA9fgu88T8xzBByfL+VoH781o/zm63gNNC1u8kA6BoKxaolGwBjhIZTo5C6erfZlnpK5q77bLwlwRkt+j+EMTEihI3ulPxVFtIDpOw3aTnWEXsBS4BO2aTqqzKFFPXIAifpz/rY+Jeyv4YwWiUyrjR7Trtcdf6ntdXrffLWIhVHMCdWNsJTLbCGrOV89kIiiM0EHqrQG9b9WTarmVVj0J7HM8EVBqMeq22xMszzpi5v/+XsTd/tuu+rvweQGKeBwIgCJAAJ4niJNKy3SpZotWK0063U3F+dZX/oaS6LduyIyc/xJVqt7qUjt0uddvdjmVFkmVJtERToiiK8wCABEgCxDwRJLM+a+91zvdePkp9WeB7795zz/mO+7v22lOiKVm7o08pJnkz6QJoFp5EWcOosWYIbqJdsKRgVYFU1ABeuFTwSplbQD/rJ9H2/I3JPmwYQMYHDmVDNZt+H59iyTX6XWCUUsDyOdUCuY6PsvpD0nKWLpH25B6FhWK/ECVvE6/8Ruknvnfc55mfPbfyG7/xG3JtedaVaH7ts48ZKLA3j95xZOW8ApkA1QBvMmLA7BkkYb5VH98Vs4siDMPvIAyC8pC/WsfsQ1tjJHOdOxS/YzOk7QuKYjSyor02CWJyWqYlMMpzYwGLssToeuwbjE4Hk0Cm56fzjC6D0QSeJLVTzPQBo4DNjwKj9f5gonQnAkJqHrjmxVdeXnn5lddWnn7mpzpz5BbmwM4CMWXiJbBWgF0M6n65O8CS3xDY8bpWg/l8i+aONQWAY07we3cQ6cVzllfEACB7UDCwEoVZQ9Yif1mTZ6Ssk84rbkNVjrMCdEmBCNHwpmQ6MhullbOQObeCJRljdwEp/7wMuJqYoY+ugqT3UtazzlyVh5VMZu1BRvDzTq0lWNvjAsqcR/bH17oA4DAer7zyUoFOPQ/XsIuXL9j/k3bC6H/ivo+5n0jWKg5R7FuYeLJLcI4CRpG7pOkjhRNuVxtEdFy6LKVewPImnSswo2tVke86gFOMKXIeEMo5w76roKry+8a9gXayvqygyYpBO/D1R0moNFxUxasUV2udPeHDYDTlQD8EEluOsda5L2OwGhj1Q4ZX9obPjwZmXu+sRN0rPqPjdxZAmz5IO/P+CEaDu2gv9ztw20HPFdYTXnNlvBn1jUBvkrdD+/he7hvZPJ0L0dr7+hGMfhQQHfudcZjeWwKj4zjxe8ZvBOk5T/xzZEa/9EdfnMqBjg2OiZk6z9yIxVqbokzCuTmHcYGjmn57KWniU18e9g0tlZQURDPfkHB9RgFMlMGzv1cHtMQswKaiHTcLBNAG+3MJzLCx8XFkIUbQcB1aK/cHlALqAFKAK1LssJmiBZRAkGlG5jPux4I0KJP/V4QW9yK1BpuEND8wfiRK53lOhaHn4Mf2I4FpwCjPin8RZUAxh+wS88tY4Y7AgmcjOSpOG4f3SeFEX3bJ5E77AaMIIbOT+hufUUed6z3+PSfAWEmGiY78hNjMlzzOtM/jrD7yDGp016Ymx+oG1zxOlSV+UjvY5UfbvIE5yeYsqaowtxt1ADIOmLm573m5A/BcfCnZTGyOt5XS5qKYhR0K+NkucwJ+vDASaN0HVRYRN4Pk1cM1wwFqcn1gHpNMGs/h+FaR6gPzG9p2qPpsVAAG11F1Kr5DRDAzDzBApIpC8MBu8P1KfQTDUQmpN7YvIPfjcLAwNRhlA4iFlzBjPW5W/3ZuFwsGKNH3SetERD3m+V0C3ShXMFeASgApzBSMKHugTPddwafN9FNC9vYZTbnQMKPRcB39bYYyEY/xtVs03WdDG1BpfTBedXhVQENFSc9J4FF1szcNAtuXdAai7bPawmgSKn3d9Hd/DguVNi5ryRFeq4HRST709xEP8f+LJcYCs4ElLGMOZfdL73MomXvodD8JcoJNsrVDa2SD5g0WlcMze52f6zpQDDO92WKNNzICkGoZQkCIDlIOwShDKBf4VJcC0N/TGLK2nBcXFkX/UBhx/1hLgQ8xehzQBjxaK7gH8X1yhda6X2d5glyzW4/kCxklYFBpJ6zW4dvkIyaQ4xRrkreOeFbAINOH7zRMv33b2sQJCL7aZSbfF6iykidwWkyVwIEUSwA02M3MJ4pUBy1pMm22r7XhI3ARjPZhNa/bVuT6tF2e1+kAazCKolfXFKceJcylLDgnOuk9lDvj9C7jXzu3QKne87pon2rne+Vv+0pXesEb+IhisteaBQx+5Stfse8vMgHLWJW4LLeemJ1ZO8g5UDrWqM1iwg1UBfKQU5wZKP8oEgQnmUBgjUmZ4OygDfb/1bORtzwX+c57gD8qbbFXYGGtFGg9hG3k3raiva14CfmcbpRVDnls1x1mAGVDz0o6sIrGLzlJNHziIYoxLAufrW2a4y1SppnLd6Vg0W5iFThfyLHqwguy1OUcYv09//yz7iPX3H///Suvyv3LqQWl3GPmv1tm/wCZCixq5lwN5XmUn3ZpXI0H8pj1s10+z+QH3bkXP1LtY3xHCUyxUi6lTmN809rKVEFebtoLmRF5UPKl3cPavcZ7VbL1skikKK9hTHNOJkiw1mDJvYDR+IxOYK2VYr47mumR81bCNbajfAuo8pptxJa17/YGmPa+yI/I9Glf6IP0M++NoC+/J7846eJQDqho5b3Q7hHpX2TcfG7MsHsEjSP4C8lQ+3Hx+hGMjkByeSzGbo7jsWymH++Rs2tsSz6fxqnlv8mFP/zS77l148EyPiwOpuNDMiDW/CWkLQQl2yzEm4XiPdhKfGyOyCcFsyjBI5jrX37pxZWXX3heqXSorTw7TPP9ROpDrNBgNhSaGBsDocDEstHtzK7rkyyfvKJ8N5F4aJ4Im2xg3mdxHxW7yO9otrQfoR8ndcAugTsOlpGZnnZv0IFTbgLb3R6YMnK2PfTQAxOIzeGG+QywihABLNJ2tGuDY7WV+wJGAck7tYHpC6kszPZJOCAUifoNEEXgvaBnkf6CFEn05Zzyutm0oe+6SIAEH2OBGwGHHpq7XQB02HIAxkcKZhRwGbPyWzKvA57R+MkEsF15CxlXNHO+F+dyhCH9Pnz7ESftPvH6yZX98mFjzN7SfDz55I/Ngu4RuGa+abPBtzR+QDV9B6Dil+aKEs1EA4Ypzbd1i3LKSaiNrDfri+8zXjANfA/hBQtldo2xpM6xbXgFGuzrJ6kO6MW/64pyMzL2jClAh3+VRL0qNG3Ugt2CUEfgajxJ60SACN64N3EfNH7hC1JLEcW8XqACk7tBDOZ6AI7NRhUQFp/RgNH40nGo1CsG7/YVbTAas7pzNnLoDkIzhzPjHyYPIV3XVL9dmx7ARHsMMBbBKOBpUbOt50cYhAGL0JvARl/D/RY02YEdyH0iLwIkIrgsYJphHX0NR/Ca1HHx1bTrCUpVz3+U2/gSpoIT5kpM/CS5B4wmKpNn2+VHSgrPGc31BqkclGQAgVOnb5pxg/ykVgO2aiwxG4adpw/4mzprA5YfDggYSe13EsgDfvicNcY+Y92iAJUrk/a49kTS/TiqWOOyS7W78UGlv/ggUtQCeUGRBzNB1yrAAiWJROjOJoa7gvoGCFun9cjrBgxy+xs6SI/PlEOXw82BS2K2WK8AUrNcXonlM1rzVv3NXOUsCBiNj28IkMxn5n5SfJJ8nAXq82QGo97PAu1+xpD0PmDU6xMWt4GoFdL2qaZ9DuIgMEaDcFWsJkEw+Jwzrn/+F//B38P9gXkhkAzA9q6S03tbqp/lDgarJnPvhToHsKiU2bnci5AxsKJcg9UK2YXMPyezObKJNjIWWGoCaHjOIQFR2uEzQ3I/Bz/Xvy25x72YTxR1PruqeTUpove5L2uXa0N4ILvd/g5owh2r8jJX8GbkA8+r75VS+tD9D9ptAMUFEoU0e/RpqyxbnGsAVe7z8ssvur2cQffdd9/KczqHMbtTfMIV8sgKonVkVpT9IyDJ+JEtgHUDoEUm2HVN80I50j0KukL8bpVp+ZrM9FRiAowKtZZpPjJEe8bBZtwXhUGv9ANFo8B37X/2CWPCxDEXfMcKn52ssIMUGZP1OoJRy80GXZFNGrhJ7rGv40KxHvcrzrhuY+6Z9e011OOezyxrW64F2o0gcZS37JtYfSIXl8ForYsqUnH4yB1WbrBE+jxokiD9XsZpYaxz7/EZH4XpFgFtfWO8djUgOrY54+H7dJrDPDffXf45guCMra8Z8gqv+YM//DcK7pyruqRhEQwIQxYME5BAnwggBoJBq96Ub1B8RtlQmGvPyvyE5vWBwAOJ4S8o2vTE8WNKfP+KtcIbYhKy0bgfz7LgFuhj0bAQMYPQHjYv1yTSju/Zz9Pfq/JpLGgDOwUIlU9KLRfuxWfkA3QUoDa7tTu1i+vZiA7sUbQ6L/ptupzUFw1qLYi16xAsmDiinbJJriiC3ge7U5Mo2lv9YNMfPHir208qC55P7XX6R/1qnnfmbPn6JNEyEjU+MghHzPIui6rvAfrePEkqqYo4J7KbTVm+sHPVCgApvjloxIB1BAtMqSs6dOAGUfz4qmK6oh9EvbMOjijCEoaA8TGzo3sjtG9V2U8CmF47dsJglEAowOHjjz9uYbZPPnA8C3bZmqsDNOTsLtaU8WLM3UcJndJMSeckU871KkuYkn0lcCq/ntkCMazO80fJPAlE+k31Kg5+phYGxeZV3YNUV9fFZDCe70m4Ggy00DLYYLR0OGH2JGCJjA7b9J21+oxsAoDRTVp364ic1wBuUN4nmB7GG5CLP60zGcA+aX2UD1NXRmpmFHOVBWACO/jVDGgxjJMw7bKFEXZzoNPMjFq5073ysxjQjtYnWtzuCS0sde8JkLIP++9Zcy0hntQ5AZhJjB6hN4PR1IYuGLIsXEbhE4Efv99cuwBGl0Esc4cwa1aI+eQVF6AIcMbZgKhT/cSX0PuM7+swNDPaBwafR2FlvuFEnTGg3SeIw3d7tW4M4pWs22Y0WHECNfR+rAulDJSvHD6jHMJ2+YABxXUFoC8Ne7MSh6OEXBNoZL3Zf1NyAzBACUX2+R4BEoNh7Qv2IW4BKIM36ZlO+XPyTa91otGpggYjxDiidFbQVo2XFU9cB1jPsLTsgw5AQjGBqQV4UkYRIFpme82f1ix/cw+u8fw7w0kxjjmgDFV1TaxfBI74s2kNzAEeBUxbOWowGjP9mGeU779LUYoBjIKK3ZbW0aKI4TvqddrMqMt9wrQKxK71WcS4l/WIcsRP/+THlt1XxAxiranoetzHyuwNKcBc7ZeblzO7rN9ieQLTbbO3AlMxD08VADs+grXBejiuIgZeT5p/vpfgUvzLmV/AX/JkJ/uI3bF0zh0Sy4XMw3c+Zyh/s4/5nOv4juVb5lXvcU4gd3NuZS5iJQyYsu+qLEeAXXz1kfeHZKHiOkz0fM5aRs7/uix53PeY+gM5cODgfscgPPvs805T+E8/fMLlugHb9JeAVu8HrEgEcUn2Ivd4FlMG8Pd+13jv2LnXcg0z/fvvy4pADmXhAsqBOuhM7SmFQyb4Tp24UcqeA8okp01qtQ8xSgjXRu6xRnkObTcZJLKGtYKbRfxu64zv/LPxsWwBFWwzufjo2lgeuc9G9kU/LzJtBF5RvpbBWK4df2YPTQAYJMBZhHxhrNhHDWLHZ3E9OYpZB7cfPWLlFJLPz2ywFx//Ue5aPrTC/1FKYpSXtCnyPYQAojDvzWfRKrZ35rzbvwBWf0EA0wjMZxkzkyFjKkAzo2lYCd+SDjmsqBtf5gABmvbBibBy47vGLGDU2qMZq1o8bBrXaAcASKhQv53KQefkW3NaaYIcjNTJbhMglVQ+RHOWOVf5ScVwOWAFoabNyuZEywvYLDNGMyLaOICr1KrPARfG7mP3fbwd0audtJm0LTzH5i6ieyUQAR0+OMTI5YBEcgI+0EAffvjheg4AU0KA6y/J/wYzrgW6GgSoI5DnFjklHz/xugUSzzK4k2kOsH5Jmj4bySXd9DyqEnFf2gtTQv1pCzndF3b0bZUphbXgXizemDxJ7B5f0W3ya42PLwKZ9w/Ll8i+lwKjjDGBV4527+hNR1ZqfIncxbRO9KZdJ9rRfovMSjAUx5WcmwAmHKyTvw6T5D6ZaGCDqLWN0CJvJ/MLA3BdfUYgIryPquZuFRiofG8cIusUIWw2iSAVgAegpMum7hFrCytqk5s2JkCUa0qIkVqpIg6JumTcKTtKPWVnEyCS1z5nA6BinbIm9SmpnfYINKBg4OMHGCX/KKX4MM+zbm0KFtMEI46rBGOIoHawF//aV9QHO0rdUmon41ILuwC6ZkrxPewgotp/JXwMkFBqWpCl7dmjfIfDhp/kcKx+F+86ClV+D3tRArlAfpKK82siZP2Mbv+kwZJbNe44nCOAjuEnQC8FCEYwGoG23P7IE8uXwZ909Bni/iM7zPMdtNRBDvYbBZg0goHFprY012SPksop/nZhwtHMYEOT/slBQDrMqmRsufU404KeFx/4jFXywgIeN0iZtmKgdWA5pJ/O0UiWDclHfBHhbEicnaC7+OehIMJysSecYk3riKplgEW7oaTSGGuffus5+D8zh8hR3KUAnrwcYQzTDygWyGMZ+bDWTwc1wfaQFUN/o8TZLE8aMgB7M5Al4+N/HGZ0PixnFq5Zk1bq6+AqwFr30HpmPnpOJztABzAF3M6myt6PbaaflMU+rKf1x1LtIEQOZuYLP0PAKADnhOTQV7/6Va981pZNxuofjDbzksTwtItgVYogABr3CZTuUm5pZE8CWhnfYrGrT/Qd+YEMpWIgoI59npfBmq5n3k69cdJ+wQSIutSq2oY1JLmbT0mBp33IL1f40k/aBuOYa6K8s7YAxZQkjkWPtUqWEFKWsUd5n3YhV1lHRNtzTiBfYTqxdBWzeN19dL5Usb9f+MIXfA3KBe8duv22ytJyXGnDxKT+9CdP636bzMpdviJ/SilWO3dDHpSbirPYaH/ir295ovXEc+Qk5PyuawRAb1JQ6hoxm+QYXaffy7+6IuhtebE1oXJpu+0C5pxNnBtJWYebS2SX54NKeO2egOiYsEqvnxkY1cpbzWfU8snrtvCNY0PaTY8zILJpAWT1ZBdQLlY/snkEfpHZkXdZP7nXtO4bV1nu9jrLeuLa81oT4BzA6MFDt9ndx8+ZwN5soap9V2da2jWC5rEfJgwHsnEZVOfcWQ1sL4PPZZBuMDyEcC2cs9NuqV/GPme8qwPzvDi107gJp+CAZlYQplkc6VQQeXzVRnM4n/EdkovbSVj+fGxczG04bL+oDfEuvpPyP7RZg6oNNktUlDVAzIu8NYpsrBy0aMGAJKdokWDCvAfzYe1D37HJS/d1qS/dB5BD/xAAMIxogzB19v/RWOA/5ENb339HJvCwO2jURK8CSpJvre5XzOgnVWkJ94FrMq/BfrB5i3Gp+uIc1m+fftMMKoIDkzYgFiaW77HgXn31mH1b7eMpjY92Ukkkvq5o8vjxMHZ3Hb1T7ONe1aQ/bj80lASqSfHM9yj1p42eyPXt0pbjYM+YEN2LmcaVOcQYI2iPieFEY0fIMl6HDpYPG1WyEDwnT71uRpe5tWO5WsH8YBbnsLN/k7RlQO0VbeyDBw6a6Xz2mefM2FFrO8EbbLJnfvZTjzntsA+WDhi0YZdflKtGFnIc8wNMcfznZYBGtZlWSK62puy/zYRUxag6WIrFtwaNqVOfwVQCThDuPmj1GbzpNvzF5C+LUOLfJoLodCGm+S1iTVmXHDIE20VhwOWAkpPclzGLaZn1EW3dCg3R2JrvBOZ5n7VZ3fuQNCYGorO/IxHbvGj31G8Lny4DCqjozZ1nG4oGTDZDEKARQJkUbUn7Y5BgRq381eJuwDpifHjP844QbxCK4LFvJji0vPH8+9iemL8jKFcT8AGgFuQaEpScyTw2Cd8CBlwTge7Ydxi9FmAGQOx/M+EV8IGBxnuiGUWuSQlRIs9LYajx/kB7b+0afHHLFOl/XeHJ7TEjVyzN5NM2KAus8xtrtDY0Z6wPrnV/yfLQMonvsj5cCUxtRA6F4eJQBiz6/ownZrlWSLxmxHCWGbP9VemX1hUmeJuuSxfzez5oyeaJ0gOoVjYIQDHJ/M2O94E0zofnE2HVr6R54c/xkJ8PvlqTnhdmXyDUObPNYjaJoXZFFnuumjlN3wIIYnmbAuR0DoT9YuxYmyh2Af0oE+Qkxh2LfKLf+c53V56U7/52Zb/IvufeMHc2fzdjhBLpfKyaa+QxQakBFygIuIldkZVorRT8zJXlsNzJuA+yEFm3YzvVmpT5RamMmM/kn74otyvGjYpqTv2mNu8/cIvnDcuWzxndL1Wd+Bu5EItViJVY7mg3MopgTPdBI+t0cvhQUkFO9+I7nGOOy1De7r/5m79Z+a3f+h/Fciq+YGtVkMIHFDl7RmcaYJO8qM888/Sk7DNOvO80e1prmO8B3czZeinfZIPBnxbwzhnrjCqS7zCaCRBGdm/aUq5fG5XaaQ3+1lggFEnPamAsWKdUu7pK3me7FRWRslHjsKVL5jK3wRLXuyjFrAx1xbVm4bNu1NAJHJaC1FkRkEn+vWVqu0OxZk3GaF4rzdaFydrLZwGaschwj1L6a19mPcVXf94ziyxi2mFlXa/rCsB6BXuuAAAgAElEQVQKqAswHC1GdlPSOF6WgoEl9jbFntwqhcCYqF19Fp5l3+m6t9cCZ9kSuLXs7fcmEN37/MOgc3alSjtHmbAa8xqFwHICt6Ue+8iNUcZ0KNHU3iiPY58iE5z0Po3wBQkW6MnOxp2YBwRMT1C0hpgY+HqcrWFBWcBX5VQOeFqHeVZs21mBUDb06ycEzAhGkQbFJJld1Cb1goEF6wMjz0hHWUhoVByeCJFzShrNNdF4KIEGYEWIOKq6J437w1JyLb6NERIwu1wX0z0CCKFCAAzX4OfqaPNEfGt86CMajCsovXPW7Sc9RzRm2o4PDs+67ZBKrunndS0unMoRsgAygh7ellCFHXFgUZut0P55LgIF4QJLibC4S8/DfxJmmefskRDGB8xTxomuzed0HVrMlcKkXBqYtyeffNIa75EjR8T0bnNfiTol4Mtec9p0RI5bGCE89LzjJ16zphZQZ4Gi+TonX0w0fCp38DwCMgyCxYzy/kmZGwMoS4GoNFZo5w4M64AfDmJfJ82b8b+mfLOT1tsHMu3HnM/3YZBYp1fMgitfq36WZl65CnnlubVWB1ACS6iJ9Do3I8nfGGwLjG4XGIV53iwzvAOYABgwkFoHjmDme21mZ/PTh43dD36PCwuAw/MB0NV3+bm+wSN9s3DrVDhRrgjgy/q1QGw3hYCz7DvAkIVEg7V5w3cVIoC6FaECVcBF7hGGDqHgPdVmrOR9xDeL98skR0qyOZKa9yKMso9GrdZMpv0PZy09oDf7N0JnEj7tZJX+JShpKnu3BEajlBKYxj1ThMPFDczICSAJgdr9pMee7eC8lLivwShZptHYDsZqmUBE9waZbQsoYdKfGXSDCwCmWdjh/WaMGV+CcgjA4fAGBMM6EQUcRcoBgXYdGkBcWyK4t4NRBEYdkctTmH9kWStcNiPDmq6l2lAljrdigFDSIeAMCtJdAKeuoaU1TU7HmOZpOaxWAeQhyK377zmZxjt5V3s+W8tIUYSs6xwmAaNrVfSh/HnLooGGFYXet0d5YV31gT7+tKLRh+bs41++cjjV8KL9zhYgkMJ4nlWRFMou/+TpZ51qzvXZmzEMqK8a9FVRTo3xecA+goxgnPj84x+/V2b705J7m5S7WTmoBTZ58QzuQ4J55B33t4KZVH2Sz+5Plx8l2pv+7iA4Si/mi78hEpAHSRtIn/iMvyOnoqRyNtnVC/9QKfH8fkNKbOSClV1SI7FO1Fci/VkbyO9nX3hu5VOf+pTOiufczjvvuNNn6csvvmBg/sKLz9u96/Dh2+wWMp6fnAdY72jT8eOvVVS9/KB5Pn73O5R7l3vQDyoNct4Rxe7zQuNEWr7Nm+RaIjZ0vUApUfTvvc+6rKILBkv4bmM9RcnTHBCv5rWi8diuM/CSiqWM6wX2NMpnnRUJuJwBmNdHr5sRXBmXsD8sj1rJ6uIXgEhwyBXn2CYupLLpRC5PViDL+sUk8MFHdf3MkI+4aUEuAs68J/SzC1MsY6Zcj4wCjFL+9+DhQ3J5u0tWR1k2hR9iIWNdTfdvMBoSwMU/fg4YnQBmy+hJDncfR3C4GhjNs/m5PNbjefLh+9Y7AaNzGxfzaOec8LMx049IO1/Oe6HIl4FCbs7n3jztv3lNTCgLdRt+UPiMKoJwuzb6NYEKIrWpo3xMEfYntPht9u/k9DScTcH9Isy5L38nao428btrDUs4seHxjYSRiFb9qV9+1AxkMVpl1rdGKyCEdsh18Q9yVL02A+ZmNiHXIDBI+7RXZuibqTOtDccmTGUpUgrhA7tZNXcRbpcFhp3jE5MdfpwNWmI6/Ph991pIXJCAAIzCVFDuC9CJnw/ao5Pit7n3ssaJPmNCIfULzuf8fe/dd9kV4CUJH8q4Yb4matbsH4ELWp30DfM//aEtCFKAHH6dAGA7Rut5fH5aDv82kah/TvkkYQtYvyQ/UMD+seOvTkwgz3A0vUBnDjUOCcaWvKnM826ZvpgffFHt7tDO/LgUFAgrBi7O6LTXrLU+cDor1bQPsxhWkM8xm9rHrjVeqjDxHObK/kSArMGvaN488QEsdpR28D3m02tNAh5f0Z2ab8AoDPFGqk+R1kdOpesBdR09z/cxvdmhvoEyYDQMF5/nEOMZFqJCRAaFAkC1rou9z+dQSla6WnOPIAj4zN8W6DjMd7TpKBB8LW7KWAUkf2HouK6qdtS+TCGoERx6HNq8wjwFTDMu7Cv2S/lJdrDOIMhGocv1I7vmtqm/o+a8LCiXhdMUId/tiZCFe/P9Y95qH9wxrZMBdpcJDEAAPE0m7z4Uagzw/21mtMFlzPfFimjOBhaPVFBeJ9pzOdjSP96/ySmhNC9mYDh4LK417jNTwbjyfcBo5j7jwU8OofXyVQ4YhQEDBMflw4nqUSBgWjW/rrUEIIeBU5thZd8HmNoML1lJkKgUKgNQGAuD0D5YYRph4bu2fA6PebxnMOo91Id5wKgPVneyg0b4yVwPYNRrdmC5fQC3+8GHwWjdLyVMaVexOAVG8EX03Lc/LGU/AZH/+IN/snJ9/oLABHl+Ufy8Z9vXHGCu+0YJe1c+ndwPqxDvY4KGEURxYF4ojsDnsUYBvPj71Kk3CtT0/k0KLJRT5BJR64wnZwXPiixg7JBxkAGcU3axcHR8WaBCEMDK8kKO2fqk+9KGq7I2mUTpsytWQPY296PiIPdnDHxOKOAFUEoWGKoCXpXbEyQG5xWy/7xiIJBbDz/8oK1sPA/QyWfIecgO+oFVkHMIpY/XmbOnbWXc1cwzgUdxkeP7kA4QKljaCFhao1ROstcLhOKmgl9zEwT6sUkkCnYowChKBbKUYgR2e1IqRsYo+yNMG2bqsjzNzKP3QoOvAFav1QlYlZm+1mkrM8meofWDH/FFnXm4oOHiVPsY15yylgUUhxmcFOa+/wLIZbc3cM1eCmayJEj6Oe1Nxm28JmQbz86+AIweuetOWVLvdeEawGisbLmvfwactxI5Ffrr9kz7un+ZgHSP03Jb51iGRZ/QsS/uz7T/Z1eJgNGpc0tz4blpmTpfswhGc29fmwCm6c0+TPI3D2QwQ6OH9g3SD1jlZyVeL1aPpYCTNvnzdu5UKTRVEyHQ4JDyaD315I9kqi+6HJ9RO/xLCITJieaYRRFwyiakHY7klnnY0a4b5Oun54Xt/MT95ROaCEj6YYZDgwl4jC8l9/Zi1ynO9URfAmLvvudO50a9VSksuAZhxsEc5vOsImDRKNfqkAkYBaRhSre5vfPB4bvDuD38yQfNOJ4WAARc4jMDMKTyEGB0h8pxui36O2wvfyMYSPuCoOH9AyoxyDi+8Nzzch9QblGZTwCjFxXoYFCiFjAeR++622C72LHabERWPvLII1MAE2MAK0v7KEfI2NBuXAoIlAJ8U/86igbX33bodrsncEjwgtGx0NQhgHaNeZf5w93AFUsEvgukVXQkzOjopA+ZaTYb86r6e0XpbgLU+B5rooKeSjMPgwOTEj9ds0ptNkaQ8P4sQCQE+V4L9Sl6uDVWTLWA0V32u9LYS5BuUNeoxgQY3SQQTMASdcNr/RdAwxHdDHgLMcYibEhMcFaAOrCI+xbYaTCAQG2N2Zp2m4VHrdTvAxw4zH1Azz6fxeLNvqVlqjUdUIen5qO+W/OUSlojGDW4aeEymmGKkSkwGlY00fijQBwF1ZjHtMDI4uHwUWA08sWkvr4XcFwmbg6T2Uzv/jSjjJJnYd4sJ+ULDdgxd1lRqdyNvj8sJKZBg+SZGR9B5fsEBwH29f06jDoQjK8AdLps7SRM0ftaQYBNt6tAm4S5xt9p817ckEYFI/cxeKZdrBNcRCRP+AlpVEn245cnptSYiIh0wFkF65nJQdfBp04y19HJBqCkQeKeWgfNygfQ+tBeAqOLqVkGdnQAo2lz7a0ZjDoeAMnnMZkDWEeFKYUKlhlRxn0Em7Sr9oDM9eo/gYCpzoTMxKXlx8qD+YN/fKLSx4ls9r7D1UD9TL5O2srajekekzf3jcVtx058O5HVxbqR59rkRoNYs68OZq3KSsyLgVJStfU6IXDJ67YZe4Ad881zEsvAeOfsidUklhRkRFyITEZoLCEecAEygOXM0T/uwTlDCjnGa73kCeWouQ+m+jfkI08u5//u8//c7X3mmWd99uEmR1tOi+GleAIA0sn71WaAefJcV7CqzgH1FwsdGWH43usnT3QEfp3LKP2MA/3guwQ+7ZdrFufgBjIMbJT1SswoYBQc6iwPuh7Xin3K7XpDjCn2AUCt0+RJQEJ83LL/gMt5W1ZhQaSKnvqGpaMsA8VYT8Cvlb2A0QnEtsLccW+eW8vP3q+4d4xgFGUkMrbka8nbvPL7svyyUrsATmfGcLw2IIz1EZCbe6bN7OH0g2j6u+69Z+WImFH6j4k+cp425bu4RNRgdXXMoc0ZJ/+celK/pGcLwNb3XbxyuW+5Z86dzNMk0+YhWxi/aRyXGrL8vIyZ5zcBTHzZB1OzB/mbwWLT2GTdgzdOnLXD9stkE+1URCPXXlSeSvvcyLfxoPwRX1U6J8DoLn3+9I+fcpSjU2KImcwARMjbfI+PlZ4bUxVyGPCK6RghhB8kAgAwChAFuADyePE7QSa0i+/TBzZamUIqMKcmmNrXZbYh5QZgC3MGz9+rpNYeA5lL8B3lPmiu5GXDFYCoeHwqYdrCMDIWO8UCM46kBHFeO73QMEnB9PTTTxsswIyy6Wj3Nvn4WGtGAOMbpMVuLVuaHO3BtEJ7blNeQsoEkreVvh1UbWAW7RWZiegn1zNe0Pz4KhFswTzg+8RzP/7xT1RFGG1OR65fxNf14mzO18Rj/gGM+r4dzRtlA4GCFo1mW4xZB9roAMQf1oEbav9mabq0O2uG5zv5s6LzvQnbDQTQw+FJ3jlMM6lRHhBd1ZquecwNFrpSRlLnvEMaHI3ZzZ2XkYMrG5t7UMozAqyAV7Ubs23WxHpt6K0wDgpeIuBqo9AoNesBoxvI4ymmdKcYcF4d1Dhp8IDRgOfsh/S5/JGLmXCQDM/Veh/NLtmEq5liAj49zq19j8Ix+8TKmlmzioweQUeEJv0dv5vk9gFDNgs3+2i/2877GDBa+VtnYZi9GmEz+oz6swGMjuP/UcIpwm6834JQb7eCaRxaTpnZGHLUBUwyJu+3vy1j7zWHTEv51YFF8bg0gxNhS3nRHE5uW0fX45dqpaLLjfqgYFw0XhysARfFYtfhlrUcpYK2RMFOH9nL8cE1MASkEUxFVgbntyUApHKDorT5GokJrxsxPdKY/LNYcp6LCKk1kaCsZEpYDYyW0lIAsxxAF+d6OiyS7L7zgXLceQza/aH22MyMTnPYoNPsvRWpOrwDTiflQ/NjcIfvrESDFVfv6Q+ksF6X4v7Syrf+/tsiIU4bjF+9QhotpYrrlFxl/ag9yRjHbxQwigzJ8wlm4jp82kt5XbFcdLBtywnkI/cBDOLe433dlqvMMyCbe1YxjJp/9ntAcPzJSfXHi/Ms+5lrOXM4x0KQQDpwnmzugFnuifxj/jnnkIfc/zmREcjtuz92r9uPtY3z5Zc++YjJFFLm8T6xDs5aoiwv1KCvvN8nZdW7vXzcyWAidzleEBKcmZzTV65f9rn16qsv+5zCT5V20y/6RPls5u6FF14ScDqqCHqBUBEQa9aJGZUC/76YcuIeMhdvi4zas/eAFCYFqRKMqPkFkKCknxVZtVflvAu8lzJNyj5kD+ey3RZIkG/AVUxnObTMayhWtMgPu694j9e4c59YltgbV52/G6KkFIfVwFfuNYLTWcGa19j0zP4le2B8n+f4/SYRJlA97DMHh+nvjynTz8HbDpeMUD/GNZ17Boymbcl3ms+n/dpv+EyoTbdqX38RGM33p/3KTJhcqXGI/B/HamxLfGdnudKyZhikSXYk6X3eSABCBAYDUhpZLcowKbk573ENG7h8HausV8AoZT8pafeSfFfwh8FMf1qJf893aovSqpPIuzQF7sd9419ozUxCn8WJYGGzoNHBmp1RfeeYfgkM4ncDR7Fd3mgCxAgatEg0agAdmzkDinkOAYejMRoxZfwQQjtkguA+7zdry+Dzj2htNimHOho1zKkjN7W5eG3og4GUII7C1AZ2GdH2AcW8j5ZK9Cdjhs+NHc7lCE8/iRpNvlFAJa833zq1ckC53Ei98YoczRFgO+Sz6c0rRpd27uwKSHfeebeT2ROBXhkHLhmcAuJw3sc3k6jKHV2jnj4j8Mhf+pnPfEYC6p1i4/rAy4bYe8t+jznMKGOMwMFMxoHwtphlNGHmn/sCoBGIzOvVq5enpPwGPTr8+cw+UDo0AaMunKD3Y76IghNXC+dTVX/4XsrBcUDVYSUTv9rDQcz9ucZMtoRt1m6xEx2lL2EWc9kGscFbND9bJfy2yvVhq0ymBDCthwXlsNfhDDNqYNFm/givm/vQCzBknmzG783KoVeApQ615G0c13XG1te1Zp7fE8Ud8DIKONoQ0EO/7bqgnzbraF0ybghjmw/xjxgE35RPVO/5WYOWH2aUPThltWjhvvz8SeA0WJzkgQ+bQV3uCycwOWjKo2CegOsy+FwFjJa8KLlEpaaAaX7iU1qgqGRKAoNYemEr/HkzqygcYSpsruuAyswDzXfC+75+YijwfdPau4yPuZ5p4NLuSqMZbjygip3PWiwFxddqipwqTODT60CtyIFkS7XaiJkWFx+7pCSQi+ILuNg0EwtYBRyBSOMbPKeGqXlZZkZzaE/MZjOAy8pPUi0BF3klj+jadhUdwWh+r3kokiNgMIxowH+Y9UrRVuUgHQApmXldMh9A9brS2/3DP3x35Skxo4AWSkBP+ShRSNvyNZIkKYkMGEV+BPwl5dpOlZeudTSnE6NfABVeuSfMO/s6YJT5cpCkBKSZWTFfWNYgScKAcd+4HEHA8P2YonOOJNVTjWVZ1exD7BR1JXMCopHRAGYsXu8oRoFzjrWAPIbQ+O3f/u2VH3z/8bZobHZALeO+TvLttAKciLJH4WAMkJ+A3rdOV2XELWIzkde8sLyh9GMRginFVYy/Od/st69x3qZzhr7AjD7w4MMiQxSoqTNtnZjRteTiVRATJW2t2KoNuMGR83qb3MquKMiXg8VYy+5Zsmpo/Gt86rxwJggsae1LGtxR+wYfzBmMBngFKPnzIfrcY6v1VEohIFUmc1vcqL5UDHBwANcG2EZpiEtFZF0pOu2DPci1cd1lXadtcQdIaifLpCYZss4oF8z836eywpA+vkayIPcYnx8zffbnsqT9bwWjAZlTGfdlJb3PjGC+7GHaMirrcQP6EEkBAK5R98/5TPgFYDSdzeE5ouFslnHAeS+DGq3/ihg1NlFMVO/KLAvoe1WO1Pd97OMrF+W78s7bMp8roAn/Fspl4k+E3w6LIJs/z+M9p8IQOEtQVMzGPIcNitYMsYGfIn6pbFgAJwCUjcx1OGJno7Gp8IsEnKU/pAKJj2kl3C9NmkAWm4vVh6S1QvgcO3HcYJSoeLOt2lQ8E2DjQdehxfXHFGgE6GRM+ZtFhDmfutauge1ocmnzEiqMZfxiiTCnn0QtwmjiWG+mTWMFGMXX1mYWMcxOKq/PYSI3yy+HcSLlFGYc5gUATlUSuzBIIDwo4XFJjCjuAvv2HbDwxHTD80gZ9bnPfU6aY1Wg2qrciR6/Zk9vV0oml8Xr2vK4Gbx15rSBMWkpMB9xH8YT4Ub+UtrApnciZ/kS8zdCyhkaOPbVdwQU1anYrLyIes3BFW3cpq0OZEjgGUwywSPvUqlJ42jThoQ57gCVnaBMdeOG9u9d6cdtIWOCBBUAlMj5bQKQ/I5CsbEP+CgX9rajf/qsBE6ZY2lP/JIDqBJ1b8DYZhB+j29SgE5Yr3EvhUmNwBqZ02zuCYxihoUBsHm2lTpMtKbHao/Gdy713GPGQlRYQGhMOGjznRvNXMctJ8JmkhFL0i8BKqsxDJNWni8PQinzEvAYgRXf4HxlFtxtth8YhvTRhxDKUbMA7lcCMZuZC/Ce7jsJybkuusdADF2B2ppvz80QYT+vqRoI+4RqrTNeXH9Z65z7hNGJ77TvrbWAUv2u2BImjAhuguhqsooR9Thor1qR0D8sDpC6Zr6bMXHRBdanE5TrPm01gA2NFQEOqVwfGoTmsBny29aDm3GKmf3ngFHPWfvuZhxhhqe1YeUrZstO2TL5jM5ZERjDMPe4FTBf79n3lpgCxqEUuEsaV0zX//C971pm4VvuMq1SZJNvcvSrCwg2k9euGrZOqF1nz53x+YALFiRBSnUmv2UO3evy2WTuCqiSFaRcIjgb+BsQymdxySFCn/ZH5pBdZdkH0Zav9s3OOec+w9ozT23+doox3TuyKyQP4NMZTpDjsngh/5E5gOBPPfKoi7CQ45YXFiaewT2pyoeSQR7REwoY5h733f+JzulcwVkbb97o7xOHQGonno0f7GaROTCunKUuNaoYCsYF/0/ODKrvHZFL2M0imNZI5t8sC6U0I/uAwobG7Q5z+0WdS9sFYjHRM7coYQ6clSy9pGw29IesBHUmF+NGhpW8ivVfBGdx84oimrkfzfTeS+2WUtlFFGCtMxOCBMYyisGoeBXgzJ6ouQn4qutm5X6UN+M9RkCaPL25TxTVyHwCac91EYJ7lXYSMIqJnlfkz7TXmvH1s6LwN+M57kF+j84/yeCBGV0kOMrt66Pkt+/Ve2E8S3NfW3XaErSMEX3PZX+BWGGm2Z39Uado+jyIRTKC0XFA0mjuk8GNxkdZshyc9u8SSMBn9LWXXl55QPTzBQ34WydPrZyRqRcwckEMXAGIqlSSTttvUgsmTMNFRW/ze6Lt42gOAHT6Bi0O0i0B1NgsaI/RaGzikI8QL9rCvQGIXENfuC5glPvzHonTreWKwbXPjoAO13Fv7odGySZlwdjHRsweC4wyp/Sfg53vwWASMJRozHOK2EQYABzQOC8JQNtc1FHpcXWo/JFyqJevDGbx51S+7ajMIeTAtON8uxnsVqSjQavaC7jeIu2U+xNZ+f3vf999fvTRR1dOKAoSsE0kPswoSebxVc1z6Hc55F+0AzwpjRB6u5RjDiFROUevrOyWOYUNRF5U+1AKfFIelLHCTI9jfUWLFri/cO58r4cCbdwXJjiCFJ/fPfKDRXu+JkFNDkYLbQkh+wIL5EXQ+KBvTTEbAz8ygBjMKOlh2AgIfA56xt9+Rx3sFIbVa0zfm9hJbYx1WkObFQ29U/NAnfoNaOZUYMKHT6uLw8gmax2q3A/QWgBv9tvkfpk/ro0Jw+2W7AqwG0Eo1/C3S012+73vSJfTAnEEk5NAajO470kKK403wByh4HsSVd/APuypnwNowbIRJrPByVqBoByeZhiWwEvM/9mfQzzBxPwuC7LIiQDJUW4sC83Ukp/eH5jWCORSTgpsxiwVNiSHQBLfRy5lHMOcZi2lH4aSvh9zUBH3VaWrgF7mJ3PDIRQZmf5WdH4zsYDfDhIalQErnO02QrAO6wiA75QubcKjSFfmbspT22bh8iutyHnuD8PuAKWyx6utpG5qnzeb6buikvpVfZ6ZiVI+Fn3jcrg6FI1DaQmMMkw+XNtMHzA6KRONRbMvx3Kgfm9SEurMiIuMGSZAo5hF+hzzvANlbBKu8p5f//rX7Tt/tlk9Et4Xo1WAi71eeTsrZVIUWdZ7zhWPg0Cv5Y/kIDKLf4C5WBBol+WaxthmYv3uOSGXr/Z7CJFYDrm3k6crIKpyKRcYJBAp5yPXRFENa17LrpRyuwlozYXs8PcJoCUfdRdzIVgWeQgLat99JdKPfytnGVZGUvQdOnS4AnoxhTNfJPrS+OzevdNn3kkVS+F7v/LPftUBTpydPtPkDvLSCy8aiHIdUeaAUarj4bIGm0pxkwP7Dzq1E997TfKduT2gZxJBX2BUvp0KZNq8ZbsViIwhZS0v6Yyk9PMHGk/n+7UbmuSXliOZDOg/JZ3Lrax8wKMUzop3F9dpQYFSFzk3ypQEMAXU4u5Sllb2tCxxrkmPv28RFSNpEfwyyk/GcgSo2S+jbA0QHsHaBI7bgsM9swayV6yYQEThjiZL7JE7jypW5TbL6FiHx76V3OnUfv1BLFvLcvVDGHAJjM7geU7GH7k2gtPIy/Hn+CxkWmTOyJiOMnI6uwyg5xzFkS3T5//bl//wgyxu37TNest0M4OfSeK6MgWWoLOPigSkfTFbc6aEHbnLbmgh3i/Ef1YA8KQYs1NK/s6mgqGqDbxYjo5n8C+J7q+JvufZtBFti4UbMMnCvUoSZE0Q5ncmF3A1RnMfvfMOf7ci6MqPj3aHkmdz8B02e7kZVEUUatI7mlstDLixANKmoR1UkgCMAm7cf50o9AsfQ8YHM/2RI51ons1AuguNGcDB4Kaj329T8mGeDaAuP71MzYqFJRGQjMWdd9zufrOJ6QdlzFyzXn8jrN5QmU7a9/Cjj6x873vfcx/wAT0ujRghhU9pwCgAk/yqjANtpv+XxVQ/9thjTkmF0CYqAXMOSZs9907JgYgr0+IBVfqgPChCFc0O+UF7SP6MMDojFpxxYuPz2tq1iJP0m6wBCI4N8tWkPwg9Xjwrgt1v9OEZEybtZZ7wXfWhDlPR65D5wvQT/2bGZVyrdcDUQeBDQr0Bcm6Shr5H4J4KYVRlullrGLcLApXJAME9AKfcl79LQNWhMilg0VT7sOF95oP8k4wXzvMBOQFpNus3gImAyv6LMMuY5Lth/LxXiZ6m5B5Svc1TFsa9hNy+Nv9Ha82ejWZNNaoRZOELnGfmGSO45JiLHPD9dT3jzsuFBprxGYFoBPcoPyKIJrN6A3C7IDb7Oe+E4TcChnqM/Uv7fGb8UMWnPrJ8Br9SL6cWyk6JArjT9c516bWN+bB9RgWQ0sZRyGZeJgDe6BxJWABxyACg32E/YfQCfvmJJcAbRsCv2j3nlLU50m0ottpmbJhPs0MNOjvhuOcUWJv3W8GIK8Z0IPQ+qt7eK0EAACAASURBVHGrw2w+jHJAtL29/UbjExqwPYLRzIaVnJYL0xqCpXafyn0Cs3zcZfy99g3N9Z5rB60VK3pBgZ+bpNgil7/17W87jRN+hAkOIlUQLwJSSmEoH/gDCjjlJ8rHxOq7o2UdgKFBzmLJgQzgWhg/EuAX213nDuuR76cSFHlKcz7a8iLmM0DBoJIKXAJ1vLin/fJbiOdnlN8oqVnffm7nkkTWcs5gsg2gdnS7roFs4DtOTaWxQs7yTJ733DM/c3aXrQLZWKRSRneDAkf57h13HPb6Yo9yHWsF8EoTfc6pv5AHZGcBjGLiB2BTzQrLGi5YvLh2p+IoyMJCTky+v1X5rNfKQnazXM2ovrRZuUbPKSvKeQHMzZ2jGfm0XjL+ms7qd1kvZK3wui1XjCSfH9ejx7dr1E9sW/veTsqn1gdjEsIhBBryr65pJbED40i5hskcMz1xDLCjUVbGeJiAz9wvaz3PTf7m7KFcN7WrwWvkQCo9LsjY3iO8R/uZJ/Ll3qmMOXv3KLd3F5UYGdoZIHae0d7rgNlR3nmLsSn6PJpkd18/9yPuDquD0UUZsSRTuX9eU8DpfB6Ocmc1ZnRsQ/z7/bzf/4N/LYUlVV2KmQlQ40sFNMuUnMGJrxs3mBdDHUZE49nMpUXxE/n47JA2ddutB51fFJb07VNv2mRMND33DkPHoOU53DeghChtAEg+MxAk75z+sbDPizkFAFHRwoFT1nwqUpHFdujwQQ8bqStGDbTyihJ1WweIEwZrk29VeTjeP6qUGVQoAow6WXyzbQhG2vDm6TM211N20gBJYMOHFmcMTJkWe4KtEHo7JfToI2aWYvDet5C5/6H7bb5HGNNHHNB5Fn2BoUTA8DdglM/xteX7u6RJcX8Cgxirk28ool0/ofq/9a1vWbDgkgAY5T6b5WfF36ffPtcmp1q0tA2hho/vr/7qrzoKE9BLAJbLkKq/dnjXIVCpmMqH6KC0YiI5WSMIpysyqSFQMZ/xOWC0UjOVcz/5Nhk3Z1DQ+sDHledgakS7sv+sBGz8eS3o1d8L5y95/LmmQJ18kQBcpPMi4XnnKZ1AAv53+P41MMjmDNMRNsrrGdKJ6k0S0Hs099tlpt+Iz5Q+IMABliRm+oDRlJon6jVANIImgGgEb1slxMs013n3YM+HYEDnhFRf0/4whTmw+GxB82yG02tNbXW5vQGMmvlsQREwGjC1AE5aWFVWgfoCnzdsmkxYc3R733TyyarrnSevA4YSGBiBnnHJgTIyB5MsAxQ2QDSAbWZ0tWt9Xbd1uvcgF4sBmwWnxzT5/kYB2n2dD5KK4nYqJcCS8Vkl9LdyYNC6+P4UqNVgzFH1zXjyvcybk5frb9x5UrYz41Vr1PC+lK4GlZMJm7EmAA02lNRFKEYuQzsHEKCMjYrGbKaczfMe64kR/TAzWmsPMFoMYo1tUuT0oTUwo9NBhJwewGjNT5KOd55F3SryOO3InuSnMwXoHlhECHC5yUnq19rv/a//638xsHGlMfY9YFFyqMzeFcCE3MF3/4xchnwuaT3ZraddLOgP8vOyXMN4DxmDxQpAVq5cWyxzUFKRqwSrIrdgiE1OdKCTrUeUIe7iJnF/IQuJyRW9nEVmyWQZK08ybnAd7eCZllO9VmijA3Y62Io+IsM5l2yZEsjlewS5hHnEAnaH5DCkyEmsjmQZUPtw3WLMsfLdc89dk6WR8w3LHmQEPpq4K+A7C/OMvLvrrqPuo0H1LbtsASQLjH31dY4DUAkIAixRbcwZYJTy7yaldcJndKOCm06fUbpAwBRBTFreJLF32kLJqeuaaFdrQuYQxIRLgMaVfRtrJvuQdYRiwmuymraSPMkpV1UrhWcEgqvlGS1soeAqQLkZ53fNAI/nxCijRiViBJEBuSP4i9I9tiH7o8ByZXhZBqPjNQ6YVkDyPQpK2y53iPTLymh/d5alc2nV2k+ziT339H4eN6l+HxnU8RyIIpz3lsH1eJtZYZjvHteizMt41vi9Vcz04/ghL/JaAzM6DlZ8wEbtbQzMoKMOQGmfOq5jU1+6VGZuokOtCQvEOKpbK5IApldfedms6LvUFwcsyrelNOcy34Q9CYgsoCrmTuZs7m8TyuB7A5NoIaDFC9sZYeBcmGx46otrMgFsMZWUT2sxe7x4xpkzZ81gApzLH7HY032U8FSE4w38MiX0+AyBQJJ97vO6ypnCNG4SmADQYY6ya0Gb3N5rczHfg/Xb1Rrz9Y6uJiCH8TkobbWiJa9Zc2fTsEnYqHx+Rj5OvKiMRH68N5Ryg420S0LEJgZtMMYFp3HG//ajR1b+7u/+TlF5t07ZBRC8JCu+//77BVrf7gCeMjNj5nEaJWnD+BZ9gC+mxvqUzDr4KiWaEg2XTYPPKPMGoxn/OHxGcawHjO7bu9/jkfx1jKdTcgmUmtEUs2Chr0PA4A1ST+1Icn+eYVCkdcG44FvrYCiAgYTx1U4gzpowY6L2OhqxD0EOfcaPv7kvz+R+Z2Vq4kCwS0XPP6w2VZjW6UQAjO7YJuGq7wBGOZRgRglm8n3ajy/rap3eK5C5yNSlHdmcMKNpT9Y47ZkzOsxANKCT745CYhSU/B6W1ELdgWAApgaThR0KWDVYDCMzCpyATMDXKJy6fsAERpP3r+Teh3OIjsLLDJTnrg6I8aDIMyalIUzoMH6rCfQlmTr96XEnLdPgVvTz5mJZKi4IRMZJA0gls7UOpKn72uzOY1h7cDnDT3zDPceeKyoRlZneifM76Iu5MvMxMqOteFi+4ibitTr7UI4KgUGw5pdGYG50FL3A2pgmLOZIlgDfTYqsabwbnea6ud/FHM0MdrGD9jQdwKjLfXry201hYk7r7fiMei+zaZsVzEQh2xkDQEz2RK2lWqj43gNQkOcEM6LMvqLKdH/7t3+78qZyVF9R6qU1kuXcP4SAzxnnjUTprKjzs2LwkmR+XKsAIuRP9pszoKhNyCj78utlYkP9BCDGxxTG0+4Amk9nZRHJEpDg7dXKbkgS5h35EuAd6w5nh0kDAi7bTWG0ROIOxj1uUbvoFzEOPI8zCV9OZBugEVkMOHzt1eN+zrfFGsNc8h2fxRpPm/dFggAmad99933MqfV43t59e6z8Q3YwTidEXhwSKMdtgdRQrClcvJDDnAUAXJhZTPIOwNV1MJow9swZ62Gb+rUWOS6/081KUciWuHRZ/WRlu1pWWfEuSmFYr/RP13TmY7YvRr/ctwJEmX/kVGQVAUy8OCd5says7DR5VNhhrowUuTJbBdoC0D6j7COAIdH0Zkg7gCnuOFmvkWdZq1FqZnKgK+G1xWl2C6j1PAFZjUVZeSvfed4f5Q7Xcw1nHvli77rnbvncqsgF4Ny5oosczHquNi0yoxH3y/dNUYC8v3zdDCznfTmeAxmP8efyM9z+bueH5GkzsWM0fd1rKen9CEZTDtTaCJpG+/hkYcQkER88Lwg9aGRHyx+iNHTMG9YIZM5+7dWXXTt3m8wuLzz/nKoxyUlZjT8nQYAGV4NcGnxM8WG/4gaQ/Jk56BBIbGzMzAiPXbtluugNycYHeHHNZiUy5320ZjYYPwtAz8wJm/fpp58xw8lzYRAJhAoYZVPj24rJlj4hIF5+tQKISEqLkMB3E02VvHPJM0pb8e1kE3MvBB8aL88nSTzChLyAgE9q/aKpk0SYRcmmdMUnXQsYxs/WglgmWXKoOtm7+sC4lgZUEeSME4ILn6JvfOMbcoS+xeAVAA2opXQqSf9hGoioB/wy5ufkbO6KJfKbo38wo4zF24rgpx/b1D/mldr0POeCzOu07axSduXw47A9o/vw/p5de/09xryEbz0HdwIz2uq/51DtccSswGQAe5QcxgHNnfsQxe9qJtLMuf4NVY7iYGH8uP95KUEBl/zEZ5fxjfDgWYzTO8oPG6d6vudDH6GKWU8H7C0yQe0iaIu26rNNEuKAUZgPriXamfYklQtgdBRkyxphgBGKVzZ5RdXPKaF4P5q/geVwz+TBi1CMoOMat0NjbSZOtdWduqej/cOMjWB0BLPZazHrEz2+GhhNW5LUfgSd+d0WkO7PdF/v6dpjGYOxDxGs6W+uzTUjmF8UwjPTtwD4YbfbL3I1MOp7mLFsxWcAlzbpDQEJNonjtoCCBBhtZnS5H+mb29EBOhHa01g3gxxGb3JtSAquFsIW1sgkitI0S+ZUFjUgk5Kecq92zdCYBwwFUMYQsAxGOxaimF/fctJWpr9rPIsZLZnC752qKanBYl7vaHq+bKCOD2zPeSkIiz5hMUPCdI3jiNx3cQbqlYs9uyr5SWGN559/ceX7j//ActyWGNjyPvBSQIPnYaa3r6GADnKaIhRx8eJ9xof9hoUq65TvYapG3iErXUmurTHkhV5YzxoPwFhKuCbVXeae/YccSmCSy472uqfdyBrkeHzJw6RyPc9mXDiTDogRc3YYyUuYTaY+Lmr0C4UcAI2Vyu5nYpCfeOKJyVrHM7jfaVWT4hlYymgH7makICSdE9+lfpeZU401fXhV5aAhJzboO9/4+t8pD/XDPgef+dnTfiZgFN9OTPiwdii9ZHwhgw1uWeT/3Kn73lAJsDUUJtlBtLzc4aR01L4o8ohxOEP8gJjXqzrzNwhsWW6KRMk65voUhsg5DxjlfXxXC5v0+mklJngla2oEo7UHe4+0ss16sT8smWA6sCvuHGEgcy5EJo8M5QyUax9NQJjcwD3ved97ssFoLGIBo6P843eeQfzD3coxauWimeEEcgbMzXunLRsN9tjNq4HE0Trmfd8Cahk0Tlk0cr9JPjS5MSiXy8/xXugbjzIxcsbnW2TZ9PwlqnS8P3lGR2ESWjVCNRPE32ErAQ8xz/M+wHGjwAEThvOzB1lg7QUF3xxUUtvzqlr0lszz7xE5LZBKsMqcpLjTmOg7Ab4e+PapDPvEMxAu0ZCI8gOM3nrw0FQ5ic9fO/aKhQSCJgCadgPK+Jvvpb9cT5ojf6Y+uYSoUjztli/MFmlktIfSpWwoNBQ00yd//CObT25WQBFC5JbdewxGqUFuMw1elQhQXc/9CQQKGOX9sIlIHaeE0nd4Pn1Bg78gtwP+XqOTCXCcRMWAxIBRDg38G5N7ju/GRQENGjM9pcVoJ+k6AIZs9kPKYQbYZaNfE+PAOJ87r5KtAn/MHXlaMU0z50TtI+gQBrTbjugaOw4OvkeyesaTfKvlPlDpPNCcDdbVlxJ+1NYW8JNwj/A2E6HruB7zPZ8nahMzcTFq5SdMFKZfGi/m8SyC0GmtalOekduCwZTU8riUhPHgPmEl0eYjwOyewaZTm9ZontZLctyig2GX+grTvU6bYKvGm7EgaXptqjL/kfakhFiBI/IIBsxls06CEbPU4OLi6+lzB2dxXQRyhF0EY0AGfSjgMSe7zz0AlO8ryXQFuLQ5tUFQmLIIhiSXryCY8j80IBySoLv98YFscBxG+sNCLGDlo/1mR8E7gtMR/I6CaxmI5vt1zWyObrlW4KYDm5bvvyD0mSsubbDpDAENOqMMe4zps9dq5QXkJ9GuPw+MhsEegfCykE4fraS3TzhzAIuPT6/ZAqL4298NgJYxsiwBTJuVqnKxkc0xqQfYj+Pl0CX60sI+YHSKBk6UsUExa0ugslnPOqCm46yHe65BXX3tjnTWgqn/BrZFbPAzLGACUiK/i/1BiRLTRuELze9JKZrf+tbfr5x4Xco9hINkC4wqmT0CSEnVFHM78uQFBd8k7RDPw1fVFhClvDOwUVNtdtdYIM+iQBK4w/vnL1a+z1QOw4eY/Y084lqUUq6LxY7ByNmXzB68F5Ozg155lpjABE7W+VhBUfyjXcjISpRfqQFjroZE8TkhmVw++FVFD9AIeXHstRP+/ibdj+8516rk5FmlODSIUvsZO4KPAN74gG5THmWi30uRrYDXp5Uc/3d+53dWnlHGFoD/Qw89YABKflG+ZyCu+3LtLlnlkP9kT4GUIKBpt0ggg9EPNB8y0b/vgDTIlqocxDnPHO+U2RkQiwXzGr7S+ukzXWC0gGcxjcwd4Dvjl6wqGzWOvAL+YrmpuY4ryKzoRKGbfK4JLbBissnpqqj8RPxIKvIxV3l+1uxo9Y3lIDJnlEN8dzVmNHKssFPLyWGfjPIkqfgCRonJCBC17F9StOPCE/kwleHtBk5yus+B/B23ovRj7s/sJrWaXB5B9EeB0fH9kQH22A6pBeu6xdROC2b6L//JlxzAFM0dJMsExLxCo2Mez+Fppqs10ZQ7wzfKk+OKA6KmpTE/89OfrOyXuZsIv3cUPX0N5k8LEzBKI2sxLaUe0fO45zppMtm8bNypfXo/ZgjA2h1HVDFJJhquMVhRCg8LEQFINrMT4OPzqA1gxpScnl2CjX7ik8m9SeDLxiM/pIUFJSjVvtePHbeJBJ8ahMIP/+kJM44cEJViaZeB5EUxbwgGoq8thKj+wn12VCJkoiRpC0we7QJ0Me7XWjgBQEnRBCOIIPhATAJAFCCJeWG/8ozedfdR542jXYBT+ps+5iCiDQQwwZDSvv1iSBknDgE07OvXymx+42rl8IPJZjxoI/08ou8h9N6SRk078GlkLNta4Nx/nheiXvUz0dkEJCE4EVIwD6wF5um8fFFZN6QZcb5QCVGb5DWPzAn+mmZI1Re+R6qnYjiKXUOTtvYv5uSc2hlwRCopP0MChvun7J/vaVBc5sWA0UQoxlRGPW/AKAE8lAHdJSFLaqetAvkbZZoHjAKUAaPcCzDqe68CRgMOxs0cQQmYyUGWjRrhFxcC7ruspdP2CMKA0YCaXO/cqmE2l5jRgNFJGLVZOcBmCnppxmsCNEO4vAFQKwsj0B7Bzwj4074wBQFDGZ/JhNUmrlEgBkwum7Pme60ORik/OQvmRZeJ+DONLKL7MYBT500aBPl4bRSC8fAArLb27p9R/HM4TmPQTEPmMePnimHNpDj8SDdZBNKVqivg0+0zGK314Pbx+YQVF81eaWvA6MioVDebWUm/DVb7gFiTdDr8XQ9oAtffyyH7i8CogWb78yFjPP8dSBIwasAKO2pGWEnq5Y71l3/5tZWXVdRjjzJ3nJLss7LexAJyCl9ZAmOt5FOFT9ecl4WGfZRoerK6mG3qMp0wtyNjGuVvg/JhGmR2+Uuuq31eZn1e9u1u94cA7HGtcC/u7cDGQem0stuBc7QzQCrnT5jbCiStcqD0k2ekQtS6zgwAQET+nVZfKfQC08059I4U/SOyZPGdyFOeQ/lPrj969A6NY1kFAfOwmbR3u9jnb37zmyYVfvd3f3flK3/2Z77fL//yL7nfKFdY6gLIyJiCvz7FWc4p4wp5sfmbfNk3qRTo+k3KVqOUTtdxN9aY4iNqZZf8z65iJYJGsp70ex+QEcIZcGDqqNYH8C7Zx3eYz8hB1r0JKLmDjbKBnL95jesxv4+pnbxXOjsGzOhqYJTnZs/yc5Q/kb+Rd7WHax9EvhNcuPz91cBoyIAJVLcMKJ9pWV0VSX+75pN2Mr7BO3GbrL1oibNAfiR1VMZkUlQH3/7e9asyqBnb8eyazgxk3SwApnEf+xv/+IUP+w/fs6cr919Osj9LX60JfEYzuJ6IpeTObNj4flgz78kLY2l/QC+mTlarSkYBoz/8weNykN4mXzyZIRR5jSmETXqeNB0CE/XcDoSAfWqfUJtbpcHF/6YY02LcaCOgLj6Jdxw9YvAEcComrnwaMXWwyeIongWPcKiAodLaMY9wza/8yq84l93uPTs9aZvx/1R7XpbmDSNKhR7uBzOKgOAU4hl7FAVnFlD+TYCtW9QOvn9ZQobxQiu1M3nSTmkrwlgSle/KE9IMbV4nXZSuOyHNl8/JnWpwJvDK5zxr7y27De4MYlpFpN/pM++ziMlPimmlUlntN7gnn57z50lOAvyuXMaJu3xF+Q5tAYzefug2A3TywqIhm8ERIL0gtwjGA59N3iPpPeMH48jfpOjgOVR6or38cyCTytE5HZeED5+nSgnNd1CRNiNBY2ahdT39dqCA1slWqn1otdMv/qYUKJHGZib0TOaZilHMZQKfSsDNGRpySARYYBLhudcxn+O3pP9vkZ8z87tZJvmduAPIv5WSqxspIefgEbT5uifJ74vFbGZRmy0gYQSlER6pcBSQM5p+zALo+7RxMncPZlxrlr3fJl+bZskmAXlT+cTGZ5RKPREWdU37enY7Pwh66vtQm9vCqoFOmIdFAVzSZRRY+RufoQD+fF7M9oeT34+ga3oeJq0GpxHUi8KzwVMz0ctCrypr2Vg1fRRhStt4ZWzdZkBR+4JW9Z7y+w3DOY7Fan2ID+kiGKxH5xByP4eAC3/WTP4InO3eNJQbNUilwGa7PE3PX4qW95HUUh51ZLVXDpGU7w0jOoPvGq+SI+2XtpIa2jMYzbiOoLb62VG4MMzj4dy/h2VKRouA0fiK2kyvdXKFim4yAX/1q/9B+ZF/JHLhLgOIV48fs1zCssN+Ram3O47ew+zMeyjZ+IzyOwCM67HQMW7ELrCuUpbZQE8kACnnUMrxIYT9pAy0QWVXVMJHHNmFaxnfuXT5wpQ/ewQ/AS2xEgY8ZC54Fm5crBPLzU7PxHVYoJBXnGFULLR7lwpu8Dqv9/Oin7SVfgJGObdu2bPX37tNVi5kqascqr27FSBLvXqyN5At4N57767IeH22b/9eByLZIqN1+LWvfW3lsc993snw//RP/9Tkyhc+/5jJEFIkMm579u7y3wBJu4ZonX6gsQEMG5yKhFkvYPrBWjHH1KWlfCsStcml9ZoXns+626KCKxAJN8sPf53SP6EAIHuRGzCWVgI0RoDRgEfm0K6A9pGuctdRckaAtKggzbXpw2ASlV/yiTKrl7UeLpncibIe0B2ZMe7hSfkb9nb2UWRW3GICXANS09bI7ciLKEbpA25qzOPt8hk9YCUA4D7Usg+YazKBMZ6BHWBxMZd25PJoPrcsH763qsBAFhhsf/hn2prP8/2Sc/Pdlr/vsexUhTlPRp9Rn8nj86jANB4CrgTStDmLIVoiGyYTwE0cIe28YBXMhCZtWlmKAr54AKmXX3pBEcqYrlX/XT6IF6XFsqzeA0xMCs4cMcb9k8KDgBuePR8IlUg65lyeD5uITyOMZmrv0mb+od1xP65jQ9LGmDwMYgTEuBepKwCx5OR0jXoEm8CR2TUNNPkwd0tg0J5b9u01YOU+23bstHaOudxlMuW7RML8PXoP4EhfMVED8E69+YY2914LFadjksC0oANI6b7cr4LASDh/yWwrgVWOcteGxr+WilJ8l2fwk6wEDCLP4hUzL30ATHINnwHgC5CKNZYpB8aRcaEeMAnwYbIZC8Z9797dK/fefY/9hPB5pU0JXlungAEANIYDvo9pjXFMGorTqnXPnB8RU83YMycBo2YOOtsB33GUqhzfcba/qMOBiHuexUbFwf6M3DpY5c4qIAGGyQYBSLJrkty7HCDsuebogkxGrBGezRg4XYnBYq2fgNMwGJiMyGvqv9uctE1zuEVzAiNqU73AwAb8nfScyivaaZlajQsY9U/EZAO51TajBS3gnSCs1oazMekDAQRhA/x+M5HZ4hFybGI/Z/jc4TJhLqFw2IVLYDSVn5J3kcNoZGgRriOYBpsEuAfEpd2TAHbG6Yo25xVzZfo1afUDyOS6AHLLiT6A8jvfXQ2MTg77g6a/qK1zr0UwmuCsVA3Keqjx6QAA/Z52TgARwWhJVq9R6Pu7BouzT2xcJxJQlGvq22Vus5kNIL3sDtHP8FyY6aSyUvmaaZInWUsbzOaZgRmAZyeLt3l5YEnT7owRCtzEhrZ/7FRNSZ/dbAtCAVIfHg5gmoMasla6ub7XCEZjRszceUwH82nGmGfSVeRFTPbXCUATOPnJ08+ufPGLXxR4u9XlKgmuqb1bAI09THQ7spnAzQ1ykSJgMmne4j5WaftKFvKCTcUdjFfWAHIaxd9lRgmWxLogNhCff1+jG5xVJhGizPmbMtHxYxzXC5+N518YTNoQH/gXnn2uFH6dP6x3AkQDmmORY7Wx/x38pCCpM64CuM3FS0K44OZFfkzG/ax885GLt94qgkSyjkj4e+65Z+WMUi796MdPGgATuMTZCJNKhDxy+ILcEbbrTHhHZ8CPnnraBU7w+/z3//7frTyqdj3wwCcEBk/5zCDn5Vlli7mkYGOsVnv37lPgrM6u3XKZIpsKmWIEfknntHadLH8CfB+g1Ao7EMuxHqygcYzM2yl/0td1RmJytx+tYxxqvbmIQRNRzhEuWe/5bnkAEWr5qOcug1GuidKTdV9m8xlUse8qzgTr77tSRrDa1YaBYKif5RaTe03rp11cQm6UfJ/zDXuNtQz8KDDKXvIebmU5YNT7Rd9lDR9WppwjYkW3a+x5JEr0JPcbhIZZXQajcQOYlM9mMkerkJ8/KMPzXl787aPAKFflDBh/t3w02z2z1ZHxk/zReZ1zoeTpYjxBmFF/9idf/pLBaPw1uVnM9tHoEniRgyNMCIsNgMUGCBi9IXMsm5syeW+pjNs1LWjS/JA82JFh+FIKjKCxFuOaVCAlbJisMQAlLEt8DAFRAI+t0srIzXVRz6HjbEyDQplnEAZolAVMC3gw6bxH2+NTiLM8Of9eV45OtEk27nEBMa7xQlM/YE7el6aCuQGncLRThJiZSgFM+nBObCVmYtg1fJpgMAGQpJPCKRywi/k/Zb8AiFQKglVcq7ZucKJ0VSNSGxn/XQK6L730ivtpllD35vt75Z+KsLtFQgFBg6AgH2r5xO5xvxkDcpMyJ5iszF6SOmLvLc5VyGJnPgG9gF0OK8bdFUr03Ac+cb/ZAA4ZhGB9V/2U0GCTnNP3LJwleLg3AouFxD3RpCnzieM8bDX3BxwzP/GZgiF1AFJHuSOoEdiMSUAlrOUlrY9iJGGuFFAkwQlIpaJHGHJ8l8hjSJLsrJ3tnUc2PmABFGibPBNfLDIEmBWB1dVuInfcCAAAIABJREFUoEY9KZ32SYBTHnS32Oz13sBK16IDkeAX2sLvpahV4A5zhbtABGGderMZpTZwBdgEVOCLmEhbLidlVAC6hUGDLgQ6rwilWCdyH9Y0v6PY5DtVbjKpexbZyVkzLQGUv1l3ozABrOa5FspLKVXSxtGXKWNcSmmZnaLQ5vfVWYZqRw77BHtwbcANUdNcU2Cm+jSC5LVE/uCX1WPMYRl2g8Mx48Z7xbDUoZb+F8irNgOUUC+gTUilVAdiAzOdBj6U9F/YbQBcySvyA1dkb55jU23M6V4TQ7t6Xifhb/Ow5sEuVZXvNJ9lTGuMeb/N5x1IRItmdqjWRH13kTGtOY7on41jJdNrTUzjtsp30zdXj2c++gBiPPg9Z4bXPGypI5axfNQ4VoofAlyr2hKy5Jpk/yuvnlj5v/7tVwx+kFn2fZcij9xB5iFPWR9xB0PmA1rwJQVsso+Rxan+V8ptpfmjzWSz4HqIA9rGfCHPYCZ5sRdNgjiSvzKGIF92iSE0iSEh4LlsFSVlYbl/Kb6ypuj5rF2ew/lQIEx5QWW14sX7h3S+cB3zyZnJmcA9NrlCVJUdRt4DlPlHWkGAW2IGMubEOMBoAtzpD+TI3XffvfLDH/7APr+cY+SXfk3uDpjkN0nW0Q+KvhySC9b3v/+PK7vlA7plcwXO/sf/+Bcrn/m1T8vat0fn0VU/c4OU87NnytzPMxiPF9WeA7cddCGCLTonULNI5bRu805VFVTBFaLfNRaA3Y1dzhRrnPcrVcpIZq9lyVwyzvHDrb/JAfqBz4pJNmndWP5IeRzBIbrMaF3KOkRuTXKs07NlL3A2oZQwDj5j8YRpEmG0mvD9KF+51yTTBgYwbcyeyXMWAGG7aUTJc5W8vn9kD8+CTDkkZprMPOvEEhNgRpuCtUaf0KyBamPnHG55GPlTMmuWQ4xVzqr6/qxozkTHL2ZFS0LM142/T3Jskj1xKZhlSgJy05bIGnxGp+//0Ze+KMvnolaQTRsh45RFBo6V12tEv4AOmyN0iNpkL8FG1Np5aXAXZOp9L9GDAi3epELKCC7AWjViznuXgeRZiyZ6HfrOEwajWUnmN29Q9QhARaf1McCTIHnr7YoCTykztCHuS9uSLDha7c9+9jMJvO3e+Ji7H3roIZunDbK6pn3SOtlUDMuqzZgDNrXnESyYu9hUN2vHwdJe1xgQDY+5hE1ASiDuSVS90xIJtOMQvlUCar/GD0bQgU7SkGnLMaXw4L4lSM6t3CrfT7R1hFaxfoApsZNdwYOkxwBVhBBatzVcPeeymEAEMSmk0JCt2dpHVMFLuq8NcpoGok7ZoI8qqhJAS2qjgFFAPGAUQMehekH9iMaKydOBTRLGvp8+QKtnvGBYCe5i/FlDfE60J+0x69lBY1lTrCsi8ysXaYFk3kODB4ziaE8AiAPK0Ko1/9clZGATbPKE/dZnvDC7xRmea0kDxalrJl+Mp1NS8L76LW3DYPSgAPtWtWmrKjJt0LWbZOrbqMMQDZp1TXtZ52H1CmAV0zZtssGcHDBqYQWDxanf4D8CzAe33rN/moVvA1eD8Mq9y2sUHPnd+wWAYjNusT8zy1nfSbBFnpdruCfjjllofCHUIywNKFujn9o7gG1/rzV3fg3DELCX+6ZNEToR2rlnPqetOQyyJtK+D4PRYgoBox84SKAFZUeN0w/ui1kwwjnyZny+0ybRz2ZeWHceb4F0g89OKzQLzQbFgEb7e8k03CZWrzutw4Bpr+f+ew7gKfk5HYJLvl1wsx7/BnGToO5UXQWK2qwOwIaVmhhNBHtYiviB9s+kZpoAac3OOFejUpKDj/txTVijgNHMbcA5CmEB0T7Qya/KoYhZF0tYR80DTIi5e099PH/hysqX//f/c+Wll19d2aEsJshnYg3suyi5bRnRZSCzD8gzWm5HFQCDWxVjiaxwLlCS5hsMYZa9aitcLDz8DWNIX+JGhPAjPR5EQkyIkAmUE7WclZ8k/eJ+rG8qLAUcVUCm5I/kdNyEQlDcGAImU+YzJv1U+3OgT4/XzRoPGE6uQWbyk3FI9hj6y3MSXb9dZwFAFP/a11R6mnLcWM8++cmHfP5859vfc/YU+gXjyTORY8eUXhH2+bIY4iNi4/7LX//Vymcf+zW7Sq3XOt6kACqA41pFydNPmGQCRu2XKrmIHN0u4mONlKc18hndsmu/1v9WuQGIkNEcXBVZsFUgFsaTjDOAR++HliPIqQpE7iwwrHVrQ2XFzLm/SWVFLQMkf7MWvQbbclOydXYFcmFVxrJrN8SXkXvzPM4DzqnJrbAZull5H5WxWt2TzAPEfWifLohN/zHuH0i3YtJr/4VBHQErn1/TeUgU/Z13f6zc0RqMziz8zDrmGVEsI6eX5eoo38azta6bldRx/Mbe5H7LPRzfX+33j/peAc+uoDeRJW2BGx6yJmA0SDVAc9b+F33Fcl1+ci9vfglJNjudRQu7JA0VUIqPD9e+o0o+CAs81m1+1xhbm+7FCmM0sgDLz4cZDRjNJHBfkt4Dwtjwzm/5VjG15IUsIVpCDRMzGzn9QxAAlraoagRgFMHyyCOPOKk819BWNj/AkE1ZJmGi8VqTFqjBpxLhBvgr9lSMH+Z8+ZQCRtH0CCDywm4zE1H7ZoK0/95UAuILSnd13wP3O58e48J3HnzwwZVjrxzz83km/dorZ3Seh5C0L037AibKdJOEjv1mxUIDshkPt0MCgddRMbSOKtU4Iljw1eG+HCK1Wyov3EGZ9HkmwJfnhykgF2D5st3s4ALUyxKmxYIlXcmx1457HAGcKCoIVp7LtQiai3Jqd2CXlIfSiMtZO+uJBPoFXPE3YsGWwOH5MAyklnJ0Keyu/GmJqifCfn0HqGWDEZCQyihWfsifqudYIWpTHn6f5IN9X2MEO7pf4wczChjdqvtvk2AmwImCCvEdDZAY16qBhcYmAGMUDjzDwqF9Z+iTtdWmo5KUnfvZv7VZ2FTziQk/wtdrCfCLgEf4QqYa3MyMoQWsCb4BDPX30n7MWYzLBoG13NPj3QGM03XNbiTgaRTe+V6UyDDZ3DftzcG9LLyWBWHYgGj4ZrUciFZs65TnUr/WOMPI4W/oxVvrx8Rys7NEqmN2bZ/M2VdxZj/c/h4nTOPVpg4SSiqkrpIECKw+FEVSKbEYQylMza66Jc26jmMzylTm2+0iiT1rYRLSnZWhzfnZD9P4Tbb4GYzy/dXAaB3ec0Ulr78OWMo4eEib3awBnv/O4V9zWOMVQB8f1fm7pfCUElHz4IP03bZ4RbwAFrQXLstdiHRNpLj7T//5r1e+9p//xumCDh1qt6our4x8i59/AhIZC+5tFzEFy/BcgCOyjpfJCKXCq0O93WL0PucT8on7oFhjsYlMSvARzFlyT5K+DTkLg4crD+MB28o9YF5r7xfBAeDiFZIgoLlYbFVLkpxLIJYtdJ1HmevskiYWErnN98tN64JlW6x3CdZFkacfTlQvooHcoFx3WozyeQXPEqSEOxasKWzqKeWThlzhPDh16g2PFWme7r73Y07rx7kDWP3G33195dOf+Wf2zb1JwZn4h3IubKS8p1Z5zUEB+/MiNiAAdkppxyxP6tgdt5BZZpNSAVa8xhrJEyxwnC/IJsp2jqCSNZJ5LbxQOCBKMkDYgFG+8JYnHagKyRGAlrXK+Oa9WHSm4g6t1PO5zxmBUeaPZ/r58bnuALXs3azrRONHjv0iMDriodrYBUYR87Qz7mzZW9Oe0eec63ccvdvzGTZ5UmJXsVIsg9FlYD7u31EOLcgFVvCkCEQCLDKf87v12y8Co7k+143nYMDostxfCGD64z/6/Snpfb4ccBDGIhOeg2gUTtPCaFAC+DutRO3XxTghyC4rSTyC/NUXXzIwXCdh74HWZnaKn46qflcb0wyFtdBiZ6zptN8GGhGLCGZ01C4Ao7CgvACFmOlxyEaj43oYRGuwOjTY9BFKLEo2JbntMGsjGJzaSBuPTQ8otGN4V74A2Jgp1IaMHyWCAcCHeRrGlPajiVISFDBaB2qDlD5MOEroGzXlSV3y/HMvrPzGv/jvBfCqYhHtQCg9+IkHLXAqLZMiSAWI0GTR/A2WNb5l+q6KUNSGt8uAfKmoXkIbaTsaPeN1WNoXix3zCib++Opcct41Ko+UWQvQi+CjUAHgz+Yy3AE0TztkIuMwOyGAuY4KRTjmDwwAQpBAJlwTAJuMF/cIq2xgLbCP0GKOGFPGgve5lxlxAJLauVn+RTDL8XHl+czJGTHIzKMPfZ1Y+JCa3W1QzdrygSDmKn7OBrxaQHznCgmsBUwLNMhsZCdA+Y9qnHaRykrf3SmGYZvGFhMXQoscrwQ2BBiy1sJO8qyA0ZmVHNn+3qINRnNY40fqV6f84Ff3X23z4TuwnAFq477gkLQQMiXK8+Z9YyHD7Q2eqq2jgIhwZFzWdwBU2h6fyulvDa4FyHIQzQBkwnREuI1gNGxp5ESE2mqgNtdEvpT5vsdpiHqv7xYzipL3wVQ1qMBoHRwFRv2327ro25TDg2AKg0XXri6QaACY5w7lMQNGrQwAeo04OHSynmq8I3B5Rt2z+mA5ip+k57bzE0relJxrWad+RhEIw+rndjtKLobdwIO7zfRttp/zKCcoKVRR+j+PQ2Rtxn08UOff5/Q5XksB/oNsjkLp5QxwdQS71qb6VG5YmGrXrbwjILdB1hpM9n/5V/9p5S/+/K/kE77RwTiUc0bekizdlqdm+mkHco41hRwJSQHjjZyCqUU5jZ8hINJKMkoCSlqz0Iw5sgzZYV9R5rDnxuMrSo11zPlBOzZIwUB+MaNcv1mp/myR6ah7lBYHpoo1tHuJ3kfmhdlDLiN/qcAWxs+lkNXWuMQRT4B1D7nG8RDGF7M7ZwDvJ5E++4jrnY4K5bvdEJ5ROdBt8nMnhSDEB2chyfIvnLu48tnPPrbyrf/vm+1+cNnkwgMPPbzy0is6H9Ztspz++29/a+XX//ljqrBE4KfkodoDsMR9BxcZA6S2huIWtUkM9jYRFe9Lybso0/y23fudK/v02+84nyjubLgY3dyVq/D1ZM5w6yoZN6/vBN7ys+aMbA5lvaLyHkoG54zXPG7qg6IX5aiEKIFLtffiDz27LpUbUMqkcm/L60kJrO9nvQfYAUaDQfzzFzCjwSm51whGzdx3edycG/SZZ92sc/2gSmvfdrjOZ/ZL7lVzXIp9XqMSOL6XtZz2R95EFs3AcC7/6f3cpMgIEkfQmed9FBDlHuNnaVPOgrm9i25D+c5iNP0f/4HO8TkiKwdBBOJo4gpYHN+zXxAgsmuuv9Plxphsl8KyWf7dlZeee96LAubQA6DP2XyAjOSfjDDzwLDAwtoxaL2oMds5yXHnbaM2PcAGB21YuAryIUdkpdSBneV++MG4XKn9f1bsaM39MT/DjKJt8g/QZ78lmTWihSPAEHiALaLbeTb/YP8Ao2xy3mdcyBJAQnoYN15olZ6wZlgAD2bB9ByCaX4iZ/L/6X/+bQHpN/w+9wCA7tkt7VOL8GWB+IBF2pHD7JICmxjHLduqkhGgLO4PzIe/45rJdfjtlp8U36dGMCXmSMEUf02DEglfft56YJ/7bpOZ7kuf6TtmS8AoEe7Pv/iihYuFt+bWtbb14nAg1QrsAy/GmrkKi1iaqVw4XEv6QPkktbLBsxHAgDCeu2/f/gLPOsgQyigdNq2JGY35HQVjg4QVBx3Rpgl+y/zTBkzyUWoYL8C314VBtA49/UMBoSb9DnL6ae53SDBv0j2pzESqLgQo5V5jSmeOXN5R7cRnM4IgAC4bkZ+Ycb2e20xfbH2Zcs2zJRoZNUHvpQ9jPsmsC4PhVtIypgAi3799GgtY6d5LgUyuB93fjeB1+5oJHPtQAqaYuoBG9p8FSAvlCBnayzyOgjuAgfdGMLosqJYFXATpOF9hRpcDgAJGDUSHgyKHiBkSA+g6BNPeqR8GU5JBAh8eV8mV6kMzBlrvHuMECi2lOnLUu8bUjL8iskehv9APWHAzuXPOz1GpDyCMWT59j39nmJUSIhHo8+EUq3wlqqfti2b6rIM5aGkpXUvcSlopmpT/jtLlsBhBasay3tO50TnfAkhzlnCo1u/l7+uyvQA5mem/+e3vrPzbf/dnYuJkhhco2rfvgNyuSuby/AJrpZyFmazqP7U/fLhLtnDdbslgXnwGo0be39pDlc83RSe4L3IhgY9ci7zHosUrZxqp22zyJzemXtdlUYsVx+Ch3TkmANXuWdm3FPWg3VikzHh23Xq7PrXyHVesC+ovPvc8+7rIE2Ttpz/9abcflyTGA6YTEMs643uA0aS7Ip80svRBlZQmkTulP8t3/6RN7berVOjx145ZbhKUdeDWfUodtXvlH3+o9ISHj64cUuDMT596auWzn/uMzqILVghQ2t9RXAbrb4PM8ChNvByspTP+JpEWBJLCgGqWVDb0oAmOt+SWR1u2KXIemQQYZc3f6LzUuHUxfvhXz8Co1gjzWGNW5cG57tzZC10cpqLtYUbHfTUlwW+hkhSDkwWgmenIH9wCfT4qSGyUx4YirVjNQDTK7hy4M8mYQSnOnhzB4rSWtNZjLWC9woxG7nO9AXor+Zjpb5VCRlthRrOemXMIvLzqOR2o2gA1zw5REsC+mrzJnh2vGeXWCEgXn/nRrGjJnNmhdnEMR0fbxWIY+d44djbT58ERKGPHInwyQKMwysDTGPJFMnjP/ewZb5g9WtgnSV4sMHhFJoFTCmbC3yapowBr1nZF5wdYRpAZ3LZpiHs7il7gsYRJmclD8QOu0AaJegRUolU6elFHfTnVl88odXVzuFqjdqoHlRoVuOK50TaPHrndGjFjgJmZiUMjpY28jwadQwjAho8Q7N91CRUfLHouoBemDYFF9Ls3RJvp2ag2wejQOK3qTq8LhH72sc+JBXzdQpY2I4Rw0MeM8qw0XwTZdvn04HB+VcKO51+WuZv+7Ny9szX3Lf4ugWE2H7WwTXL2XeQMVTsQRoB2UijRJ8aC/sP+MW+3HTzgv+3/quthJxFEWyVkSICPj9LP5ETv0n0KkLLyYjBc2u1zUjowOzgHq54JawzzDHCnfW/JXQOhw5hyDfNss5CDuG6yD3Bpje3+0Sm9yDcK842gpN9cSx/JX7dB4/2mggIYf4CR50dg2cy0DjneL61b5eqcS0/CH/9XRy87zb7BKMzodrWDVE+btVbXyV9wM7WwZbYDrG+Q+T4sV5LdQ+HYnASgacC3CEw6Cr5BznzYllBxGUk624AqJivAaPZcQO4IRgNwps1LKcuBBbJ5tWVBgdW5uARtyD3fbZDMvYuxm4NcVgOjYyoP2sceGpOJR7AHnOYwWAaeuXeEV+RK3o+wHsHo4j3w88QXaw7AqfFqRqN90ZO6aQZ9KRPoJ5qJNoDrCHbMrzVenVVEIK/mNaCspKXdAXrO+LyUgxRrmMEpYCjrInI2Y5M2+f1UOOpDBqWb7+Uwmvq+BI4n7Nns8Bzw0AFscTMYzPQLh2f3IUpRPptTN9X6HJmoSfHA2oA/qMbmRvt4B4By/bs6WKsMo3JOCmzh9/3kT56Wn+j/UcFMAhiAF/6t19/J3FKHZecZbl9qZAwyoirQlZLDv20dsIgi67XUDDOKhq0WGsPkMQ7wyb6yT32n4LOLjAKiAryvy2qF3LsZV55WHjl/NuI7L/llVhQ5L5KD9tJ2K3Rt8QOMcjYckJzDUsUZhgyMe4CBVwNogA75U5lvgj8JgqI/zpqi35GTYYVNLIhxJZc05wSfkSif2ATOGs4i2gPbfEpFBLAQnlOuUGTsXffeaVb6hRdeUiqhO90+LG23qFToDfV93wH5n0reb1KmEyyQmMo3kb6Jc02ykIwqpHeSB4aWK+moVHwE+SgXA85lArM4z+krYNR4QnNPv0jNR7s2ySIYUsvvE/eg9yMH8Jk0WCODCv6+sjKaTezApcgJOIxZcaM9Tfoka0V879sqARg1Qz2A0ZKh8/oe5W0sKRNwjsI7+V7Xbg7J5N9b2Xd/BjDK+0mOP17nfqpjBC8dUPGeAqlzIZQakzn6PGB0lB+RKZHn495eBoYBo7lmBJ/jmZV7jj+X5fdHfTa2Z5ITBqv/DWD0i7/3v/o8GztY5rECUzl8xw54cbSAQgP1ZtU92JAvvfC8hcQ+pQl66YUXzRBS/xwNE2d0fDf83d7gN+tZNk+2posiFsq+FmE79Dtv2UX7MtpRXYu/6P+13pC0E23y8G2HKtBIjufxU6z7v2cwR4ogNg3vGYBq83Adf7NhD8t3KcIrvkUctmwwQG48pLneeUXFjDrYSZq0hahGk/sREFMH9RYLUZgLBBDXOAWJ2DgSCgNGH/3UL7lMJ5uPe5m5U8lOANtlAXkDQgkBwOmpN7ThCfxRflCej/moBNfOYhZbGEaAwkojdAFsgPYrGjfuh0+P/Txl1qpMA3vta0oAE3/v3bXbbT2l/KnMF5WQqBMMGD0ugPnqseOu8kSfrmKmQmBpvl6XAgIIRZDSTtr0ophUXCBo01NP/djrFcHMOFFJJEyaA4S0Rso8X2Yv/MkQsAeUyoR2UcaO59B3nkHRANYqcxrndAsxuUvYXC8hEjbSaVYIaoDJRVjBGpMKhPrYYj53al526r7OOyphukEsiQzmDlBB0JsZ7QCfifETCAiQy4YdQRyAx2Ck8/emLdlvHF5eN04xM9dahiGmnQGdYWVhRvOc7M0SAEOkeQc0FcZZNB2HIZ2F7GIA1of7sFRhqn14I7ziVhAguwxG0/5lwcc6NeORKOUW5Lku6zdgNMxhDiMzKABEGOFm0+swKaWAwyR9MUMxtHsS0m21APAR4V1KRQdMNPjknu7DBNJLVgKyfMhgjm5zL2nS8FGl+s/0jNYW0i/6PR4YSeNCNP0ogxcA4zC/M1Pbh6EPrDLj19jPievzvq8cApjGeyc1S0AYvv9eTVmLZkDnf2MWBQDrDe1/1jgYGp9sM6KAVAKXcJXW/zw+AtdPqfTyH3/5T7Rny0cQMzDyBOtZ2M6xXDNtwCpRvnSVjzFR6NsV7e5zQEp13K+Y94A62uRzrOePa5GDyOSkHALUXVCGDuQ95T4zZ/ZFVtudbk7yk/exwPCzCIYKrDLo6IBGg299RllQ1u41nXe057AU8/q+rEhqQwqu2I8xVhIRAW8cP7Hym7/5mw7A5T4O9tTYxj++WLL3Vnbt3GPSBZmKBerI0dvtCsY5w/pjfA4fusMMIxlTsKzRH+55z713qajAa5LJyikteXpEbl+4NahXqrK0S/N2Y+WNN0/JVQu/WrmBKUh4q5Ld279RfVgnVvMD+o2rnSTjbhVieUfuALDdyKfTOs+Yb+YVX8+c67XP52wYJTtLLnI+8bpBWWa9Dwi2fNZ6tU+75LgVPQLNbIGbsUeUaq/XVrzJ1jC+IpsLM2juRY5ZVml+RzCaPRFQN4JR9hEOMZE94/1HMJr33U6B77pn78uhWdnnOYc41/cdONh7bnaron+pFJU9OMk1KrYh1ybltJ4eMmHsD+9P8j6+5N3YrPkRjI7AM336KDD6864dz5Ix6HJsT+7vdvzev/lfbKYP25eDlA/jZBsH8jCnYWC4lk3nACGBDjYCZg+b47VJYRavyM8EZowkuBZarSExN3zParUXY/kKwUKxgAIs0M5Koy0wRyUkFhFmbZ6zSzXFw6J4wvr+CGU2SPrznHwzv/CFLzg1Bdomz8P8i3YHoERIsFgPyO8G8AkQjQ8PggMtEgGB8IqDOeOAqcdmfTmRA+4w0/u5Yly4x0ExjbQT5jYaYNWmJ1feO9JET6w88kuPehNy/zCMHGpmCNUfJ+nXgYnweF3X0z40vKrkUQwvAUy5nvEJC8Dw0k5ymBFl+ZrAXI135VpNHj4c2L/zne+s/Ppjn/X7+L0yD6+fKuCOmZ568JjUSMz83e8/bpPSWc0vQUdlYlGyfzG3mB3yfH7io4rgp72vyF8phRT4G9/JRNXznA3SslE6yFMKgKWdvP+W8piiTJwVaGeceM8/NdaAVg4U/jFXjlbtClEX29xGnx1N2X65MKaA0TWY0TVXgFFy4u7CVK9+btHnxKVw+MJKo9F7HIaUIKw3zHrLWmn2RyltzVClAlIrcRZwCBvYL3KxCUCyJiOoAFhZC7wX5hgwWoxZCe9ZWBQoSVtgMiKYUuXDwqpZXH432O0AgbB3ESCjUF4QVENKEfevQRvX0B7GZNyPy8zoCMrcj/Z/XBRc1bb67hzYMwvUNlehUKifAMVZ+H40GB2V6AKUmjsBUmRF8ufGLBmQXIAIy8bs3VTzW+CR6G5eZtvx7bbfl0CZgAHvkZrIh0YfCCMY9fyEXR3ykHJt+jMDx6601IfPdAg0yz2C0Tpg6rCnHX6tEsDE2wSsREHy+mgwGlm/UK4PRShuJQ1WK5UfbBbHTc0n6dcAopVmC/bo5pUnnvzxyv/9//y5o7lhQlFi2P+37j84BQWVfGwf1x6D5HANYVBBofsFbtdafm+R/I4/PzKc9HS8oqTjs5m1lHRCPMesJ/unffkgCwowFlgB1FoOKo91nY1lYeFlJVfyxSZzWYc8bgZWAtVtGSOtni0Gej+lqx3gozHkfWQX+TYZA+ebFOnw+c9/fuUHP3zc/QJgAzZtHtd1XE8/CXTFJ5Rzx/lSNb9UWiLIkvR8tPH2w1XJ54c//CczoywzrkepPiYLHP2++96PO26A2I49YkZJdv/iy0oXKB9YFL+zZy/KBWKvffdhuB0cSFXEGgDN6fqV2+44uvLK8XIvI+IeX1PcA+zWpXWffVHrvMzvcZNIjs9iwdnvxaCyVWzhUz/pL64d9v2fUqPN5MIIRqN0Vxr12W+b3xlD5opzgVgLr6UmFeJGl7mdwVXdJwr/amB0VAJnRaZ9Ptt9xbKllZZJtrufJS8YN865vTpX60yYXQNKfte+/ygwupxqLWdCxiYyr4TA7MaT+9WqHKz4AAAgAElEQVT4D+5YLeeWQeZH/f3zrlsEsLNrUdqy/HMNAUwBgjlEuWgc3Dhc5xDkszAhCCIDDwklACTghka8J5DqSjzyIXz55Red0skMoa4tpqJq6Mb/knt4oYqVSjJjH1xd7vCahIPT8vSBd/KkTNcCIYDEMTk+dDz3Z4Pmfdr67LPPrzz22GPS5M7aN4dr2OAwo9wjkXabBTqOHj3qSHu+l8OIzYxQOfXG6x0YJH9NCRL8KBmXiwJlRFrCnCEsAeEIlSN3HPbiR8jyPHxXXZEIX0Wxyt/57vdW/sX/8JuOygR0wijY3KN/mNM39kZCqHDfk6pkRXt5MRbr+zDhEK15qPFP2y91+VGYUcAc9Z/dXrk90B/yXJqFlGb9xBNPrHzqU49W+U+xhQgVGFADoa7EsUWJjmE6nlFtY5L1XtY8Z9HZ5C/BxabH9OCMBHJFQAgnkImE1bCYCBj7QelZ2TjM1xb52yKEqMaCXykpPlgXVzU+TpHVh38OmIt6j3XB3zwnGRMYI5dn1f1pB/fmPjCjYag5Wd/TfYmmX6fDbRuBYGoTYJTCB1Ri4vAFiDr9E77CDd4SxIaKbe0b9nOJ3atxqU04BUP33opiwj4Ie2iGuJmuYrkKCPE7IDQHckn5YqvMJrfQ8nWUMFUfeAsrwCRMWynJ2vJ32KcxSw9A1u3t/hQbwVrrSk/5rCNtA6ZmYbdYeWk0yVmudCCXgb0Zk9WF1AyKC3BHDkSIGqSSqaDqaU6M6AxqC8QmFUzaNzIGtO16u/EQkLIAupE9jE8HvgHia87rIJlqanc7ZsHbJsfuVuQoydQ9bQMwzXoZx855Rpeuqc8b0HaKpxGM1gAtMjFhZOIzOldemg/rWphzoKifa2BZCoX3mOYoSo3HrikorvVBS1wArGAHXgBcGBvKTbIIbxJ58KJyJn/pS3/sACbStGEqpv0ox6zrKC85Z+rvxcpcYUzxtWcfsqcNKHU+AEKvkylE9wL8Y3U5ITmJLMCMHxAYMMT9uYfZRsk5z6fG1ZY0uVuFfLHbgOYfsoLzx2Z/rQO7UclNCXckfAGdpaTnF8YUublJch55TmAur0o3VWcG9/AZpPHkb2IHHn7gQZ8XP37qSQcWcd5wPTKMc6DG+/2VN14/5fkhDZTZZZ2X+ItCJhw7/qq/C5HxSjOguCtx9jAW75w97bzcmOE/8cBDBj5Y3LbuoJiMgkuVL5s8rqfl/7llyw7JXthn+YSLHUWpf097BJP8TSI+Niol4ma17eSbZ6x0RKGBjU3gUbkWFKmFXArw4WfORPoYC2z5wxapAhhlnih6wthSPjr7otbJnGrSY98p51K2OiCsFInK4W2ro1IpOSC3LRSJ8rZsQn5O630p4DHZNXqes2fnfVcAOOOAmZ77Abq9n2w9KFkf2c95yRlKzMsuWQjo/5Q9hC09PGvKLxzmN8qli1TM/rRz++f+LALGWTG2fNMYzwpvyf2RmMiYW8S0TJz6Pvwyfrb8e91/fu6oaC/I3D/4/X+tz2ZWJQM6NiIHWg6m0YwPqHI+N00yPzlsMN1QphFg9JbY0WOvvibzelWmuITgwMG8N7ZNJKR6agDFnPPsPBMnaq4nn1uYIgYLJpHr+L6f2xMdR2WqCbFoA1TYJKRMOikzBIxl0n1gtk6SffvzaPHgt4MpJH6XjDnX0O8Xn3/OQsgsrZ6NLyqg+JxAFwzwdm10NJ1zCuRCuNyidiCcCObi/lSMqv4RfLR15b/+v3+78i9/61+JoVpnAXX5koK6tGARsADiO5TEGIaZkqr0EV+mpP0oM3dVsGC+7eqgcYpSwedvqr+AOoJ80LTfVNQ+QBBTjTVFgVwE805pxo8//vjKZz7zaWvl59UfXi8pbykgdrNAqJk0yrN5c19zfwDXCGTGCpCJHxigkeTLCCWEGPOTnKVhcpkbj2n7fmVtQSCWr5SEnCVEgYTLOiR4XdG8B1DZb1hrgeclupQxol2MOYcSG57vMzZcv7bdK2oNKZuD5Nh2uR+4vCJ+YHwutnOjzPJblXR7jfqDGYxsAwb/OuyyNn04icn32u1NPG5mQ4gOYAoYjeDIhsRdZdZ6A10Xg0a4P4d2mZG7lnMHUGXdT+acBp2JWh3N4GPN8wm0UQ6zTY1+zqAZj0Is+T6nfdoMaWTjDAIXweiHNHPcMwEp9teqKP28MiaLQjg+ng0um50KGIUZBYwm6n4Wbh8Go+N9M083Oqp28hXtAyDX0r8w1rgUhak1M+o+zLlhax4LvMOARtjX3x9+pa0L/W4lI+9lrY2pmsY7TczlFNyUHKRzaqfso7rn/0/Zez5bdp1nfqfRjY63cw5oNFIjkhIpBpVESVX65pov+pv8wbZmREqUXLarPB7JHssKY3tkjWY0khWZKYIBJJEzugE0Gp270RHBz+9532fvdQ8uKM+punXvPWefvddee63nfd68VNe5hWRkAGS0Yu1rXUKip7loMjrKCJQ51o873AjXyk3vReiyfZcVk/iHf/wnix9JubR1TGQ2+xdcuqU9yfWKnJQcinJK+ET2Nfhp8qm9GPnDse8rnInjabLigu3an5zvsowObmesccSIwfujt8ukgKQcwjw6AawaVJRwtwVU2FYK33rLDceNCi8PyUXN9U/LOJE9yf9c3x2PZIzg/f3dGIX55HwZO7iEgsP/dDYiVAGL59Fjh01+k2wLthl3dSzyBZJGHeesrdsqVE8IEQozLTxrLm66aQqhWBgbsPay3knyJRYdgwJueu4DJXurykJdlFX1bkpZ6V7fVTmoPXsOqBLALnk7LzrPAA/Y3dRi1bpHwdi979DiHXV9+vCjUtKYr5rfIu0krNUzrfUTDwrjyHxVbsC83linkFFbsLGuk9gk5d+ktI0QXKfWRyU8TfujPQysueBY1i3XTMF7yKgTXCflc3W9UsZQ3ysSGTyMZdQiqTHI+2rady2uWpGLmz77dmwbGjLKOjn5yMNWyrYrHI35GGPcRzyeLaQd5tNyMet2xJCMOfcy4t5ICkfcXf5+sOlnkdEcs4xsq/E78QkzGc0cjtf0uZLAlAnKAQHrWjCl5mcRZUFwAtz0uArQBCp2UtnObGKB2ssvviRSc8mlPlYUb1IxjeWCoxgxizhaaKyz0QA5d9zs/H1TGlrVCFOGZINXNOq4W1icISYQKh428SupgYnWCLHjeDR4l3dKmEFbzii+zGYHGHhx/4BcNOlnfvoT9V9/ZCqavHf/PltS3xXpozvGbiVE0QEDMgoBo25nEZ8bRaZlGYx7Hcvo17/5rcXDj8plIlLJ+NmEjBcy9dRTTy0eVzYlAfBowpDTnSKwJkXSeJmfO9TItMWmHjouX15xGfJ8mAvKc7gkklABoENzNkh0OMFuaeJPPvnk4l/8i//K4z2vRCPm+cIlWnyeMBmFXAMOPCOUBDYYcULcD9eD3F5WKS8nsOlasX5iIWAO+U0L0MRsxa3OGsjzvyUynSx6nh/Cy/cplAmZjFXElguNlfCQlOBijiN8mENbi3H7dFIXcW0ReBzHOkUBIYFpG4laEPMdKs8l9wlF7zc6G1tKjwDfwoTMeh3nuDHG1a51Zj/gYbLVzyMJZJ7r3kcjmJHANXomrEMiJAfB7M3d/9saglBOj/m+LmQ0LnGDUOpn8k+TzRDAgBQkAhdqjbvjxpdiTKOpB/T530KmQT9F+kdAChitIlsdpjDOkT8fyOj4vfl8TZ4afPP+REYhEuajtf6XqwCE6Ls7M8+gWWHGNj+X1d+PZZHnh0vZtlnHjlZiky3F+m2h1Xjra/nY2cKQZzmPu2PgeyBrJUB4fUzzVdg7rZmlGLGRjNYx7c5PYfwmWVPJm56HzBffKUUwbtLV69HmM65PRvwohLsjFqWQmA9i3IkLJJGJpFIICy2D/5//8BeLv/yrvy4FpBssoPdhIT0oQpdqGyG/tqYhT3pdE63HHGL9c9WGXqdbdX4npOha7GOUNfYkiiw4RTtf/r7RrTi5X2fbCzd9fFv+M198lzh8SARWSbK+OT8F8ZFbhIehPDMFIargE+cxudH1TDg7mz/1nXdpDFkPZSlM+ImqhAi3CLf6tNpxXhA2MhdpVsK9ct0YU0hi5XoYSmJJjPHnXnnfiPcM0SN34s4tqquUsQbZ40x+acS0v2buj6jwPUYGyNTbb78pd7HaTSsZ9pQ8YYAHLUDv3BbB1HxQQeVdEU9iRreLmH6kGq87VY3lnXcvytIqeS9XftbR6IlgXRAKwLiQs1GczSOEId4bmt8YjcpLKte8nk+aXLCeMn8moW2FnddvtxHuPZi65SPWcd00saGZgq/fdYh5/hw7W//n4M6Ml+v/l5BR31dbRqcEqT4t1wnHQc5DRlE+tnYiNbgSzFpNKuNBaott4yFJd+MrcmPEt7XIaL4TY8HHiGHjacjoeL5lLBv//6SxhAQXRheWhL9NBhAsoxEQI9iM5DRxCHk4BQ64N+Qa1WZik10VafEmsVtzizTWm4sf/ehHi2t6H7KCZQnScEuA4GSMfiixOCZLMmV7GGA2Lgvpg3ZfscEYRzIr3d2CRSr4YkwQQK6PFbDAosDHVkxZMN0CE5euzsMmoD88r5jPsZCZTEpzhTwFbBgzlrY3FPMIYDAGFhPWTSyhN2QBpE8w2dePP/64LMIqNCww3kIpDE0+lirGjLuZsZ2hVapcRO+qaPG+A/ttvaTMx4Xz1YWJc2NpPCqtiXFAeH+iMhwHRX5NigR6nquh5AzXwTLM80pc5gYXqpcrRvfOXGEJhigSQ8txVAHg2APaEN/4xjfUs/hLvj4ZmDzPSwqzsLtcAMZxJIKRyHRR7eKcQKQYYYAG4sfcPi8FhFgmrsl8c81vf/vb1v44/ozmpaoZlIs5zz/aK9KmKiXUpsXl5PWmzc2LhCWOZWwWkrpnFAzOz4tnOwuaeq6MO6BO9n3IsBUu1o1cbptEiijpRNwoZHSnYr426ruU+togQkK9UcaaZgP8bYtFWyqx8EaBi7JgENb6WkuDnAAH607HS5skt+YfUPE9lgScCKrJUJNR1kBZmuai9zUvsZCVdm+3eK+FEbDoPAQhnLI2Ows1ABaLaAADi2DIqIXEUPB9BKLle04JoMxRPsdym7/z3FaT0nYrL/V2j0XSdzmMeYoxHSx6BsBYcpuMZv5ny2PcUF3XtMkcZJTnA1v3PJNo5AoKSXTqRKo8nyEGdiR8AeHpXpfI6CoFpcloyGW+699DyS7/39cd3fT1HIqUTsJqKkmzOhxhciu2RXcmp7V3CKviPcKHRisJh9f4FPIj7GN+qaUIGUBhpQTbD9Qh6N/8wf8qQlNWxsgPMOrYkXumUkucN/PiudaLcC17LiwHyiCyR2SpQlnU0AKyK5zAE8P3qVoABjmukooZ+t9l9yCm2iORWZDK8dnHMhfCsk0WRmRF8HqbwnX4Lh4kyznXzZ69d8GxjB+SwxiJWWX+bra88zI1HhR55xjI6EOPPGRc/M63vmWsRHagWFOFJBZ5PGbcK7gaBZ/vc65DKoHn47Rst23bYhnrMoFap5wH2cm8QObJxzgjrCSEapsSgY8cPuY403KHr19cVj4F5+QZHjxw1CWiTj782OLUW2+6fNMm1bK+W56/TdvUsGSr4l5lgb3eVQCYB+NYu+VtVfY8VW4IIUPGT9YU66mVaxKcy/NZ8daQVxsQZJSxktTtQMH7MoLMjVJiefUaTuKdNEMrPlYUZ9e5Q728XsqzxnMqIlbyItizqq99EzLOA06u+RpqHPu4xm8msfbL6gQm78kOueCeH3jowarWI/lqeSdcyWtWlCvWs/Dk42R0xJmRyI5ycB776nqfeR7jvY3XDS4tn2sZ31dj9nw2vl+yYzawZP+MipnPh2V0BqS64WgVnIhFMJJRThQ3DnODTCR2CDJqUijSCFk7p5hOLG20U4SM3lBMChuaAtFeDL1YUtYpmzXnBhAYS+KIqFdWGlS5kBCCbN6bbWnDHVH11C55c0OgIEeQ17iFACdKKHE/ZID73mQRS6ZjxQh9YPcO1yfOcXIf69445yW18AQkC7CqvAub7IBIIvdLHdXPf/7zi3PqdsGYkr3Hw0idOEDijD4nIQg3D4WQqauJZZGxchxxQpDplPVYkfZJEXwSi5hfTFMBptL0a7PQ19kWuyZrxGgmm96bXGBRhZFfLreANjHPjdhNzk+tOmJY3lHiEp8TM8SYyHrFCshm5ZlBagHJvSLSzPsWkTfWy3e/80+ujRc3PHMOGaVDER1Bnn/huRIWLYCYw1gZLYgEEsxvQAzh7xJbEnfMC61IuQ5AVDE2603aCQuwpUTrK+eMAOK+mSNnU7awC3AgZZ0hT+F7kYz9ItC7FD+LJX9FigTKhJOuO2Y0nWFIlOCeSEIokrJayAfsZsf7HIcZwDJw9DyEhK5lSTOotVUqpXwCBljIbZmR8M49WbmkbntroCTfZA9M78UqiWV0yL6PYprs1Oz9WEipy1tuuTkmaZrLxqBRi55I9WDhCHAxJoTUWmQ0x4wdmEaQDhn9oIXaKFDquNUJR0UgIY5z7Kbxqsn0uikLN27suJWKeLgzE2S+e2YzLodAEOYwWCQz7o8LrtXu8en+YsEMqWyBltjNyTqyZBGd5uJnkFGOmSyvQzb9KDiCbwhlr7PBKp9rWHiSIAwRnErq1LxgmcTCjpLqTGrF+J2R8vzk97+/+M73nly8oGxuXJDsP+M5pEO4+MD9J6qjnb7jUB/ty5CvEOLEjWJ9JVYbMkqsJtfFXc85iSV0wqLew9IHGeP724RRVpBb8Y1ChoEA/OJ/h2UJR0r5LfJDT3q7r/V/SCzrBmMD1+Mz33cX50+mPx2U4sljz9CxCZxjXFyDMfq7GhvX49pg1k4Vq6et5xHJFsoScg6soI6P13VTsgqZxjn43HGmJGtJjmxRxjtEE8JOO9DXlfgJRh/cf8h94lFamUeav7x99i21nbxPIVl7dN29zj14680zLu10+eol/Vy1XANrP3gfUrderaqPqJTfS8qN2CMiKpmnGP6V3XtV3kkJW+rrigJCV6kN3SExz9F5BzYMlCeFUnpx53udaS04ZnfZONA4elMF9TkX2fThIfwOHqVkFE06Ch9rv7MnTTKHsmsmypJj9TzKghxP0DoB3agEj4p6rIYmkAOejIrjFJPd+/aTyCihbCNpjNJ1/4MP2JBCX/raizNOeP9OHp+ZjBbQx8Wz+ryRH1nvGeuEw4032dsTviwBVkhtxjBi+vjefN5xrKuty/XdLmHY17F3XD80lpnu8au/81u2/4aExkLIZCVGcyQOWRgcT1mny1cgbOWmNwERaLDpnn7qJy4/saJNCol4643XvWjIMvTDRRvTxuKn3O9LwlSrZQwYz+Ij8cZgocUGGT1/vpKRiKl08XnKEmmTYcWspJnSoLkOJO5dxUxyPF0iyNjef7AyFgMQuGE5P9/nBTDY0qt7s9uni9uHLCPD+PvokcOLp59+evGRwJlwAAL7sWjuVUxpWXnveB6YU5f16KL/z6guK8WH98rtgWAGpFicABTfT5cniDwlj3D/Qhbpfcz8OOSAWEdtWh4u7d+8yS04cLFIk8WC2uT/umI9IaPMIzFIK9Lgq9j/RicwEWsLmbzUiUdkORrc5ab3q5sP7Nt/0Jbae07ca9A/J5LO2vnOt7/rMIbMGdeGWJOV//NyR70jEo4bjTFO1goCyvVd5uU9hXnUBiryQKcVgPcttfkjS/+s5iRCopSoD01G0S4LNAqMAGz+R4A4IL7d9JCXaM22bOr5EUYCGd1C4XuNYbuI6E4R0p2yNJBlTw1dLCbeuDqOOaeEC6EV3vwabTq98JmJ31TKZE4GHLXJaMcpccY5WGMj0GXf+TczYkvu6uLp7Dtnm3bs6mQFFRkdwTuE1DgWYotF1LGPMziH1AHms1aLlawsgSGjCQsp7X9+jUTHzwPiwN7uWMjMPd+wa3MA6XF+RjLqv4f6fnXc4J5vy8Zs3aj1E6D0+01GkUIZlwG3cTNkNJbV2a0Ui3QLCV3XynS7nAl7gbiHOI1jWA3os2VlBPaxvWbm0uPWvCwLvTWJbs9/YsfmcddzQSnxeaY6pqvd7VljsVyEjEaoRh5AGkNGS5BgLdXc6ALEKFp+aE8QTvV3//C1xX9Uz/P39PeKLHC38aB1uBfK8sn7H7CS5xaX9CBv6zh7tZJYqjB6ue6rj/w27UkwmZh5z08XK08TA9zxeJzAfPbRXmEa6wuLaV7gPF6Q4GMMHWB/eRgk06wcl3UKQ4e9eCgxnag7KsGMMc8IS23Jt0pQwiPC+PE4IUPixkd5BRuRUeDmHYUkQEpJFMN4kpqkzAHWUX6nWkDq+XJd5oLP3lc9ajLpL1xQWJisnHhqqDF6SZ6rs2fPLR45qXKA8ka9ICPA3gN7ZHl91J6s+x542PKSajWcBzKK5RRlDYXi4oWrkmlqJqOY33PqO+863eQo7Ni92KPM7xuaVhKaMOq4TrTkLGs/xqQKHVu4nrXnVuQ8xMfPtpVwEs/4DvNj5bAVZ8I+KsdCCkivHeY6JJ0YUuaZOskjGU3ITorgcz7LCSkhDvNqbd5QDrnt9sHZk3mey8otltHs5/zmO6PSn/c9nraMch1ff/Jglrs9oYb33nfCShSVCrK/RhzM2g15XraMLseshozG+DBikMX3VJi4zjzidf7P3l8mmp9kHV0Ll8Z5rCutrgoQfrJZMnfCw1hGc+FssABjFgqnK9f83EOeuJgyyMlNIuDhAnsEPsQ2fk+khNd2kSQW4xWRFcfoCWTZ0GwgrkVvbGupXRJqjPlj0/KqgOayoECiiriq+4M05WvqRATRwILotmo6F5s3Gmsp+3VNjnn77Xe8iDn384rxPHb8Hm9GNhSkh4QjPuc8gASxoyZF+n4FfJe7OLGuWDfRXh+ShgOBvCgA+OVf/mXFzl7z/a5I67d7QBoZYMIc2aIpwMOy+K5iS+lsAQHks7PKdnepB4HV7//+7/t9k2CV/mCMt+RWpy4Z15y0RLuFZH3WPFyRhTobm/nCXcR9I5rKIlykmPnj+hS7z4alM9ODD9xnYkcCAMdXVw0aA+AmUyC7u3NQKmSPkqHedfYloJpiy99VySfGF4EPCWIesLqSQLZFQoW/0zqPTcr1o/FDRsslU3FqvM/zO636pc6CbBLrVaf3KfkFaeeeXBdQ6yvny6ZybDCVHgayFwrFsW7xKvLFs9qi+dhOMoASzfiNcsIcbdZ65YVllOdHogIFrz13CEdmlPvodpK5NkWzeQFBI7nwm8N7Iae8l+cR7dl7U+8b/DoWdSKUvNeaftap12YnAvIMs7dHj0cJ9Cq5UnUgU+x9Ti7yMbIG8hsy6uukM1En6CRBKgk7IzBljIwhJYEyHgsCBFATEe57mcjWXHy8N32B4kxGEaARHrGHjpYMC8G48ntvU97A3YHsVqsYzTpHh1tMWfRdVgX24+fVCTjp2BQya4JMosbqBK75Oc/vj8LGFRib1ESQeC5CRoc2oJmjIqtz2IavMWTT1zXbLTZlzq1uBzqtxU4/njo16bwRFLme12a76ZMdHTJ6SxXQ6cZWCsM6x4f+xX/+K1umKHwO+Se0hnqSnJe6yZ//zGeVFX66Yt8Vf8j64xpgGnvJHiTcyqwPfQ+LIGQU/CHb3aQlMXi6Nse9p2MQ6ijsrkFs17S8Fm3UqOQQre12o6fEEMos4WblkdpsMkqPesYaCynzQL3RPKe4oMGULSJhiZnn8ykUTMeHHJuk6XzgN+9BJBNes0lJkoz3psg0dZ65B+7nLc0Px+BZAlvdZrNjTsFnnp/liMgkyjjGDsZ94v77rPy/LYsnXfYOHzxkIsoW2LKy2aUGkVm79x50qNVm5l97/OJlVXLRvILnbsFMwXspCrf1fC/hoZMM2oBRRuQNMqoAUoVnKAZXli3kSOQhOQvhDowvnbggoyGVzHXIKMp4OIWVA50/VjOIJwm/hYeFn7EUcw5c9ihDVlpS5WGwjHJejrNBQkoIvzEucB7mgxdkdJk4jdg64VJwvBX5vD/iXfavv58SljQfaTIamch3Y5R68ORDXhMk/RVxbBzuKkKE2QQvQuZ9/sTQrxEmEBliJWoYb405sad1/+P48/dIYJflzPLxGVNwbvl3ZJmjbnvSgy9ew1oXExn9vd/9it30I9CVRjpnkuUCnlSb3kvboLUjdRZvylqYOND3pXW9oQxsYnVw3eNetsubXu8CIrK/DZVxe2rSWXTviqxCwgJKrqUpAKk4navWwk1qVWfSwk3CiLgeACQJLVhi2dgAQoQTbv1kMfKbLHDugeOI8dynzY7VhHOiqZNFbfInoOEYkxWRmQoJkIVVG9dWgH7QuO74e5/qnV6UVfKF555f/NIv/ZItbXRDotWk3Uj6H2DhOvzgtmD+KDWFBvyrv/qr7sh0TVn/kDsA52/+5m+8UG2d0CY3qRJxwt2dfu5sTj6HMDJmNH9eRYA/rOLyAgzPgcGs5pH5A8Rw0yfOCkvpQw8WESamNaBLv+5YRglYBzT4H0DBOsgcAbTM+5NPft9zSn0/yA5WAcIesLpC7onBolIBc+G6qm01SRvXdQKXqvmq2FcBYlUieN9lYSyUuvWk57Bjja5pXcVa4JCFjo3Mouf7N/vYaO7jJuOZQkY2rPvAPel3yt21Qxb8HVpbxDpvx5of979IKd+NdaUSA0Riek0Qy8vYokWmqHOt+aGovYkd5LaSt0KUowhVSEqVhfEr5ENYEqFoy66efa3HSmDK9yGX0Y5j/cq4JoCyJZkkoiKjHjMCuwmbSag017JYNGg0WQPjfHyXVEn91YBVgJn/vY7aTR8yGkExZuOPoDsTtgR5Llk621IBmYUAYlkayWxivHKeKcmIY3k+KNG2vhUZJaaV+yFmrfZ2CUks50V2izABlZ7Xtoza0gvRRT44z0zna5C38qBzRshESOT58T+xyCMZnbC4Y/1+92AAACAASURBVE99/iH+N4IisZzZo3NWbUq1dKxahFnH3KbqwEhGc00O4f2sReY0sgAyWp9VrD2lnFgDt7CYKrqGcfzt3//j4j/9578UudHz1vMBd9x+V1+2VQrFVATm5z6lcJ3nnnFxdeoEZz9xDKFAkLtrCuvK/DuBSPty//69tnBBugjzsoxqIgs3BX+c9Aih7VjqOAy5D+Y5baJjmRoVJgwk14UxCOxY9tLBbz3kuhU7nlv9rdJInRDF+SDLCXs4dvSIsY8X8onWn3i0uDfuBwJ3z/Gj9oJhDU3IQDCCsYDDfMZ3duwoSy/j5f+04D2jUk+Qz0996nER1o2LNxX2xdhfeuFl4y6xo1hNceWv7Ny2eEChAJtkoGAdowhAcpE/V9+7YiLKM6IrIUr+thUZe5S9jwEDxXsj2fRa95tUfu/WB+z9ChF6R8muwbvsc+4DTMfowf2SZxAcyhrzeiBZycpuP0+RQ8cK63/wHiyvmNciZcwBcg55AxllLkbrqJXjxqSsKyeCybPIM8IiXxymvcG0PUG567067kWeXdYNhH0iTcOx+dz7Pl6KgYxGKYzRJeujvJlbFo8+/pgbGWCQqtccI++xUHxvuN4sD/o4KZvL/C04kzkdZd0nkdHMwSxwar+PZDacajyGv0fcXYvc1hzNpdp4DlkLeB2nef3q73zlo1rk5SIeN9zHJlgXzknsChEBu3CO+JZrfshsTOpt4io+rXJOBG8zISwc3Jb8DRh48WkuXXdUCA4ZhZjgPuazaLEsdF4AzPoWhpRo4iGywOx2UQIVJIdr0C7S5T36e6WZpURJZZ8b8LwQtk213rKxs0AsQLQIIBorIk+cl2s65kVCizm6dPmiP8ddwH1sFIlF+3rphRcXn5PmD6l1wo9AIMQQYombJtouhfAhK08/+4wJLMTsqsg2mut2BYsTK3nundro1MsjS/KwSCru6opzoutJuTgQlryHy4xXLNruR08JJs3Fyg4IterGCSTc8Uljox1eQJz7fOzRh53gBAiGxLNYmC+fUwSR8zlDWxvUrXSH+JxzCoOg9uh2KSEQVSoMfPazn118SwH63PdhaeacmznD6srLWe/dNs6ul3arA5Spg0h4gYFa0oX7hQgzL8SEMSZALUlFfE71AJ49v/kMgRiCF0JqS6LWLIXPcXdT0ukjLBoSKvvkluJ/WoRu2ihlRSvCioSODcEq0lZZvBu7/mg2akCN2LFs9HqvYmUMICIZHypQPxs6xMUWbMVMrQK3BruAWQAKUPV+ogZgKzomS22hI5PWYSEav7PwW6DhzjNhbGkN6SzNtS11Pc/MrQGprV+2HNoq2TGYup+EXJSSOhfj9/kboPlOrdPZEpF7yH0WeV6yLDpcoNz0BVpxdyfpAFY8k8GpHmmvyYRtzM9lzs5FwGDprfuukIIo4QFI5rWU8LkGYY7hN8/eZwS4A8y2whZ5pZRYyOgI1LOAQLuomDevkyXLSwn32WUf4ZRYZGLgxvVT91k1QH3dqWd91WxG2NV9tiXXWb9ak8SOu8xTis5XaEjaa67T+MiS53GCU8Se39F3P1inskfybhEX/hf/6T9ONaIxuLJXQyzY07Se3K14QwwUECB3xKPzjtbYZMXp2FiqgDi2nMRFvQf+kqCTkC7kCaTUReM1KMbqfd9Ehp7wyJWsTXDblkWR/BhUiB+1RwYPiA0VVYbOnjsRamf1aw45b0KDRgJlRcA3Wgm1LmavWp2QSLA7+wm8Afs45m2FK3FfPy9M3C0cBtPxzBD2wTVwoZdSVKFWpfhXYX/Wz/udABujDX3mf+VXfsXPGxmK3MBDiCHEraqlxOe+yNyGoN5UiBfzSVIScaUo6rxIxrVCizKh/U77zxvKyr8mIrdhoxI7hYuihFbErjN3Hc9ZsZjt+el9x/qK/MgaMNbr2RuPO3a/jEpzs4woF1dl4Kowiup0yIv5IEa4LKEfTvHBm5HNhKlJMcLIg5XReROSjcxHVflRbVh5bzESlQKfcK05eSnXCAkL3sxYOyu8OYawr7Usfq4s6r1ce3fe78WhWGd7FLf7xKd+zh4EzmG50Pt/VMxHmTIp1y0PopStJpwjhs5hVGsRxVExng0AdcWRiPL/aAXNuUYSO34/341Mi1wh+TAc0vKzDbU+z+9+9bedTY8GyEHRCAuAS3DGEsqXWSAW4t4ssjjxkAUKtFS0JqJJpVTEqVdfmywJNs8LVEyKiLXTd5OVDDhy/lhB2dBZFC6toeuzsY8pDobvQ6LY1PztcUvzJ66S+BcsfbGwJdCc+2Dx71KsCy/3rccqpUUOGbpNBQBM/giV1pDK8rHOnz/xxGOOfeXFBiYbkxfFlyHAkFEX+W2G/9xPnl78/Gc+bXeqMxibjMflcrnLd3Bf1H27JjIIIH3+i1/QopRmqwQrXBOQdkj4e4qx8oLRfRDjSqC7Y4zsTqKcSm0qQN2lPiQBeEbJoiQeFLCAOAJO1xTDU+U+mFtly6vdp4vpa+7Q5I/fU23i0NxTmYD7pS0n80adOwsOYi07gSMtBZlrwikQbDwfrLJk6H/xi1+09s6Ydiu0IkkGIZ0OqxDwcV4DWz8Hg1lnzV68dKWsTGS221pULIqi0hxfbegEVMSI2RrF7lHpMYitAL6sORLcHWMUjRay4fOSWIe2rN/7d+9cHJSitVVJQStaryhatHfFWoGbh+cBmeN7WEwKdAeBqkv7mCar0SjdL773VUgFwr722QxYFqoiqVHMvLEbfEKYApApqoxlLpZQrhdLYTrYQCDs1mshN3Utavd1yGg0WJ6vxy9LhUFGAqqeC8mHVUewwKeEdZ4ZdYdjJQlJsIVL+20koyF0AbjM13Kgeyk61RY41y9hUqQ0Fo4ANhY5zpUErIqHjYu9OhPxyvXcecmW9DrfCMD528Kkm1EEXL0G+/r1nGsOkiVMBxqTB+7dx84dtmr87NOuk4irjbbHS5aIeNQi1Dy+JpchowwsgmEUVNVbnp04dzTyPHzUSkgIvo+rotxgqe8BawwcGcXEsb4qiyRyQ3ws805vcnsgtGdvy0L2nBTw//0P/3CqWOH10PPJvjMZ0dnA3oceOGk8Zw5cymdTkZPMCXGL/H369KnCXO1/GypUfxOcOn36jVpfGpeNG/KOeS47rvC6MBOlH9zl2mCCPWf9PKpMV1lycX/j9dhKlRPFh3I+jrfVVOet51vPLaQ28i9VPjYJD5BpKSm1WcQW3ObenNjZ2fnsPfCUtYZnC4vwaeE5xea3KkYzRdxZr1yr1oeIoKyDEEgTVWHjfuESY+IahFW9plyM3/iN35jCpDgX+ArOgavE8nOfJJj++q//+uKKSB54s+J8CyXjQvalaNAJCDzeuUtxue5IpyoCmg9igK8pfpNOhdulSNCw4JriYSGkGBHekwEmZNT7YPJKzY1xQngsN1opCPnC0h7O4bnV2uF4yGgZxyphiznx2kQJIu+iDU00daEG9TYV4b/j0JqKwmbfVRhDGWlowsP5IaO1z4vXTG5xGwoKG0YMSAfArM+JZAkXvTa6tJL3UBsZfAyGBiviq2PqMV7wYm0ckCw/+chj9sbwMsnW7+zn4Og4psiSEFw8cuPny4TyZ7nls76XiezyHATbRzLri/ZYR/zJe/l8/t1GDivKHc+O/BzCztZ95cu/+VEWf26eSeEBxrrGgxhJadx9LASK3QOqPGxbZjQ5xPA9p3qcnBdLpo/XLNvymNIabdkqQClBlYQpwIf3sdgxBjbX0SPHOkFp7nbBZsC9ABlEy4Xw8DfvZwKdMa9zb5VrgZcXJgRbi8lF3wGqTqQqTawsB1sUy1OW0qpdRxtO3DDJpKf+HAvKFkddb4c0ML57WqWfIMcAFABHljqaKcDA+SntlDFC/ojNBBQeeexRWxKxjAJIgCfXoquT3bEm+W9Li6c/vFrFHars+4lciBwA6u9dU2mOfn5pwWkLgwSMy0fJze5N1HuEeqgcByHmvg+qRz0Wasaa+eT7ZNPHbeyNKeFLaapohq6YoDVATC7fPXTwsOfla9/8hmukMiYsogfUbjXPNwkLzD/gzXlvyXI7bjjIKMdRH49FHy0SMmVlRdcqjbnCBSCjjAk8gCyTPe9x2kqqzd4JWSZIup6tV2wI+yElhPV7145tiyOa4220BWXtqI0edUhxg1HqyeMzAVE8ace0sra4j+ylbErAp/bVEKszFkru8SCMElNVFsUZZEJGDcax3lFMh7UaDbxjHgNG6ZyTtnuQ0VSAMChbIaue0Z5XCV+Tla5PGjKKNc33q/VsctnZsUlgyrOCHI1aMqWuRhfWaBkNGI1CKuRulRVQ95vEKYhQnS8dpopUUXbLc+us4Upgq9+z+8dCp13oqx4D2gf35lCbJt3m/XMv9gC1rzVYdkfhZDBuoTApHokx03j9nhaE591zrWtpXulhXwIRQtjW3UEgmhCOrbssKGNx6fle+jyCoSyczMbcYcWfiYzW/XWMmpS42TKaBgxFRouE155xrKh+TKo9DrSfTYtnVZXjf/n9P1DiYZUwi1JPm9koltzvLbnn2fdPPPYp44rjvzECEJfYmfZ8Px6lt1ROCJx0ExXN2+EjB7vCSeGACaLL/lTDiQjzWxoHFle8cpOLVcdH7oCtIb8oxxgR/BKepw88zxoymuc1Gmame0R5QOHURGH1JDSNxM1XXn3Zc8M1UMbxrHGck7CEkeQoIAsIiTIhEXGOrOW4eC+QoWAimJ39Au6z3iGXb595c/Hd73538ehjT7gU4VW6/2k+R4xGPsQTSMUC2o2+LpJPaABhA8gXyKiVh04YXVG4F1gBGb2GZ0+fX1eS1B7h/0dSQiGjEFCsprj7Y+VMIhnKYyzv4QnMY/YUnijed7IqMcKSQ0lYs9Kiz8BQSi4ydvY7z4V58b7WGuSawV2WNKFuHyqzf528UBs2SF5gdW184wKW62A/ynRb5uAstVfmqhvLpKrW1Oqi+MHXiSs1JnONPCeTOe27WACL3HXVkF5v3DtGpfsfPGmMy/oNGR0JaeaOYyZ8afIMGR3J8/I9jB2mQgxHUhnlOvJqxo/VLvrxO+P1goPjuT8+hrIQF07O2Or9Q3HKWIOpMxoCNglnhLpAiBcCMkIjApzjq6yOitHLMnpd2h3JH1jziGm88O65xYsOmiZDsCyZZB97Eem33aX6fjKeDc4sNC0cfthEAFHV4zzjRblFLtuKk6wsPc4B8OGm51hiJSF15VqvmphcF0B0hmML0xA1hL1L/aDha5wJwGYObGHUYiqt+LZjWckC5X/cSxwDqYrWbTe9Ntl2ZWC/qfAEWpGioRJPy+ZjXGjFgAmxMw5Y75jOK+ppDziT1U9W/TsqicUxuDOwzGIZtQta4E1wPmQUID+smCQeImNwm7MusgsZZXy8lzqfvh8RIICNBDDmmpgvXLkXL6oPssp2QBQRFvceP+YwAICU2E4XutfzOX78hOcySgPgxd+ABnGcjIVrAh6naMWnGCfmjc4dEF0IvbPvdf7qUf/aZA0J0PBcsbpF+bGm3M+Nmnw8O9wxEf5Wdrpu7Ipq33n9AAre/BXC4F70ct1YoJC53UI2gqqAQtY9fksg0Ytls0DtsFwoK1tl8SCbVWubQGviR53wJcJG0WYrUm3lKutYEaCsp7KmzAKeNcVxIV7eY90ek6oPlbhF2Rh5EpqMhqD6hnqsBg6Iiq6FgbBAdnUwOs82JNj7WziQpAmHwWgcHl+DQdzjdDSyBUPH8z3X1eRceg4Gw6UEphnEyv0UDKHD2gjGqfO53O4uJC9zMoF2g2yy2521bo26SHOdp2I6a86rzJrniF+UPhHwMzcm2akOMFQjcIY9rlas7W1R/STQnbGvyNxMnguGI0Qmct5joVqB11qPYwJqYNhJVO0aXyoqP5Hmj5V0ituvtcmlDjA1Gl6xyBQhrUEieFN0u9dNEj86ESJk10oaHF9zC+7yXWfLS+mHiNCEgpI///aP/kgxg+ecoANmBD/TZjbzT8y7SaV60UO0mAcnVg7NDEJG3cmt61K+p7qerk/ZMc1TDB4KutYpiYZx+ULu1mncnBclNWNBHoDDrm/cFv+E9OAR4fnQ1CIyyAolal5fg2fKnuEF5tkFLIKGFZeSTlz36OEjllsXL1XnuBg48KZwXbAXEsiag0zygxGAcydDnOsxh+Akn/EdPFucl3ti/16QJ4tn89SPf+iqLfeeuN8eMzCc48rrVXkRIaKsbyqZbFfoEYYdSgm6VTfzJaMHY6BKhsODZAl18tl6ZepD+vWcsYweu+fexRV51UBKXPU+Jt45lNRW/hIGkX3qZ0rWf1vIkYtcl/eKd9RccZzJp96zXJUBoRKmqZ+6zdfK5o5yzvFU50EG3b4l8mfFX/xCX9rY17S3gefYOIHyUBgrb66J5NpJPMFyPg8v4fp539sJTG6uZKsmONxKKXsuHKqO7T3Ynijm4EF5CY7de2LCTONbfz+kN9xrtE6OY0hM9LzvV9/PHHbzyff5SZbRkXRy/pGo5nrBwZGAjhia8Y9kdJo75nN00//2V/6l/7VAblIYDSuxm5kYA1RrobUx1y/OnlFxXj3YfQp+pvzQdVlLX3r+BcWOFonivI6pEyhjCcTix4ahc1DiYHKjuQlIGMQNECEzn8W50h2AMqZ0dsAVjmYKuWF8nDMuel+n3TeUGHGCT5NP3KAR/iwMQIBFb1cK5JT4QY2dGB0AYbx3g4Pq0SXOyHU8dV8AxlllfWNBg5hDWrjfnbjdNbcuaSRXPNfdpE3J/b2jRCHIGu/f/9CDTmCKhQ1QuS4wtjDTJJFwRXtQrkf8J2Q9cZfUA2WMVy4r6FvjT6kTLGfcM3PCPF1pS3UCwtO9iPqpgNqj0u4h9zvUiYrsTs7JeNxaz26bCp0ACGIVvizCybPDvYOBkfNQpJ4CzptVP43z7JJ7idJXnMeJYhqPhZzAwWEbECDW4ER2OnhcQoTrEd5gS7DmzRtT94jb7m0pB1Y4VITZL40XzZi6kAAjf+PG8TrQJPI8IlzifuP8rs/AWAAL3cRBuau2b5NVXGC3jex5kVAEFqUoTEK1PmzZ6fCOCF3Hm1EOpslP7gvLCxvSBI8YVd1DeRvq/tCOs7bt7uns5WjFib2cgKMTXJaz2bOXRzLqMXR4QzThWEZJQqi13aRO95mkGGuu7YKHjJpwd4xl4TCJWzNIjWQ0bk2fQ99j8gOoRdxXZ7HOABY3/+pSSFMdwRYOlfUuDKJ0ioiUwwlsdSgraCy6cK0C71hAZo3f46dagC1cPnA4rmVfC5jc2zS/bc2I8uHKBBFQ+k32cIh5hCpzAi5ESIEJkzWlS18FC0MgAeuam9XuPq2QGuD/HzK6SpEpgh4hOwqZGr+EKrGgtoiWXKCG6E0p+7aeibSw5l545dXFH//Jny6ef+llYdlWu4HjpTG5a1LE2OMut7Iq8snntvJhPdcDqjCPstBBflHOKRvIK3NIrHbOmfXqTnat7PFd5jltHtl/UWo5PiWXILfBQ/Yu+Q58F7LrbOvubMd4nHuADBCGhIROLnvmVD9bZAG+02X2wPedkgHgcmQLJBhSSYcjvos8A/fwbDE31E1mHUJOsZSBkSjueKcgr2TZg3sHZfywAUPPBjmApRg8dz4FxgcZIcDUXDdxmnirqF/KsyFBiXPtkqzjGbx2Sm26qVmt1y654C8pFIq6HVhG71Is8Hqd77aOe+/m+2ofeswW0XXyQFkxdOIj4TO1VhLz7/1kBWsuQZe942TktuAip5Fd/I4hyPukw84IuzJplExJwq3XbcduM2YbJ7TP8DZuvHvL4qrLaWk9mdx2IqbOZ+zXeVD+WB/13TKyjZbPkXxNSuVSfdFlgsYuRM4QFhGexPlDYIk79nV0L/mueYXWAlVn9h86PMk+vhP/2Xiu2uhtfGgjw/Re/ljjdxHBOUxnJIzj+cavjoRzvNdxPJFJ43vBwWU8GcmoP5sN0XXZrubhzyjtZBdmm5lDHqMlJkYmgiSuCwgL/XfPyOxPLOJGSQXKcFyQ2/fpH//EMY6xPpUF6CPHIVK8uBJW0vaxFh0LjgXA4mRToxnyPn8DQpAaEmwSFD1ZTCTkOZb4GTYlhJDN7AzMJqNsYtz0nK9ahCoOReQF4sl9xRLL8VyDTb1j50oRLBGZEFwAKT1utyqYvlzvFQyOhmxLqo7nOOIMvbggOk3yuTZB4n5wAinGSsLXjxXSsFXvAxqXFFAeMuos/O48RGwkJZHoyMR8A/6AFyAGGaMIM9cHlPiN5bkKGBdYMOcuNSLAYZ6IGY2g8PEaN/f+uFw+3CNVCrBgJFYJQHUcVCcS2cWjHwCR84TskSB1XmPi/IQeYOklRmyLYpIgoYwlVgmXW+ruKnHVsK+5ZuKCaQfH/FFYGWUGUlRupYUFGglMLiit4s8GLT3PK65eoMUtsLyGBUD3FqDDMh8SEJD0+tSFOSuuP6XsLg6ovt0uPZMVXPWbi4SS6AApHckof5t8NplmPZmk6vhcB56CRs4rlqdZGy1ywnoOSTGQkbcxeAvYTyOYpcRYEpDG0komxrpWLKM+T5OyEH9iG4tAp7xSjY/Y0Vgqinx2lmvPm02xvo+yEiH0Q3ADRJmDEPSQ0eBBCZ85zrTOV9efsy7rOgE8yKaxqzvupJpGRYjpp7P8u9YcD78sL33fiQktG2a9YjHNdYpcK3SjXfoj6E7H91gTPpDvYtEI8HrMXdfUioWfXVc3mEpEzVYUD6bJ6ETKm2TOXvjVZPTDmE6XLKezAKnjSWzJqz4raTCS0dyD71e4DMZ/IGXd65BOONyzSb7mRiTk9JtvLf6nf/0/q2GHGncIl41vHZubtcAzj0wBG1Ll5LrwCUy3lwjrlasYlJWbe6fHfLma5z71jOuQyJhj/G0tg1xWQun6VspCwiAbJv1tFQf7uQ7vOaxHOAkullWulDD/3e004zaMzQVyHENElDSOTwLlOu/dqpjCPBzt0kxR/hOTfu6CyvhJ/iGXyKqnbif/XxR+QZSZD2QY5BCcRqZxf2/JG+aSTSdOGEenpCuR20lR1fxcvnTV38VzByaz7shyx3rKuA4fO1phXMJDjntb7avBX+SCw9r0fI2jJBhJ5uCpwU8EGd2guN71yryXyqwYSe1B/abLlo1NxOBqLYaMxjuRBL5Yl0POYgxg7MhfeATjiyID+TRetSJkole7tRQTh4oUXhiftFchoyTRVVOWVi4ddgPuYnFVonCX61puA8q+HC2NUQ5DruJCD/+ZNlOPodCH2ZuThvJcaluXXGa9xIKfcEDk/R61xM1aHC2jI95MGMMsWGGeQ7gSMzqOK38vk9GcZ5lEjt/9WWQ0hsiRpGZecs5l0jrLhijPS7g3ktH/9r/5r+2mt5aKUNaLv/nJ5Hkye5FkktjQkIN35JJlweOuJ/7mpRdfWJxS/AxkCHKwQQBWbuRyh0AGPGAM/r0II7QACzaKS0E4qLwy0Z2YoiDHEMmasAKdlIhC4+QaEDxihkKkCngFdF3/sVzJKhqsGmwuvSEhEAsu1lHcO0XIK2CaZCzOF2LLWEyu6NCjTQyzZ6zE3Flzl2XYIKvFz3VwS1ibluWTMQEUJvi6d8ZKVj4AgjubrHOy0QFuCKEFmcCz7l+xs6pS8L6EC+dgrGjP6dS0SbGVbE4soy5LRbakrTq1eSHBHO+WrNRt7RZ9CAfOD0ly29ETxycLXXojM97MQeKbAIn0bOaZcU42Je6r69Kg3xNpRSmg1IiTmfaqqL/OgyDi+FhTsZBbw/UYtKk7JpA55LkAjF7QugfI7IedODOuGVtElJFrSwnH0dnFTYrL8gBYcW1iRhEOo1AJ+KDh46KvaD5ZbjT23ZBRrPKKGQ0ZHS2jjCskOuAVjRphWOu0SwZ1lvjU6YaSPnaZtru0hR5WKO4NMB5JM/X4RhCYyGiTuBFoAhAGj8n9WiCQmDQDZoO8v9t1SfmOSb0sHHaNNclKrK4tj/5uWbS4z4BpCPmoJZO4tAx2HF/W0XK3j+A9kTHG1NcuvOg2gkyYQbkTyByDpLmZEts4Tsf356QEcK1YRsfzF7gO5LTLt2S8HtfgxrMw1CNlzUTBjNBN4lLOP4Jy1sQq4ObK7M8uuTSXZgopX+2Am2NFMy81SsJvPN+DgKr5LCwHH0cBEzI6W65qPpNIxzoziYSMYkPQZ5YL6xRuoHm9KEL4r//NHyyeff45t5RktOyrCCqwi/lJHeRYRYn9rC5C5R5OfCal3DI+8D8l6z6UvCnP0w0TlsOHDtj7lbXFXrc1tZ/fRBY67AV5lUSXGDCMg5Qn0suhS42PIUylzKaUTiVp0enJ89zKG+FijMHeFGQmcZWdaIslk1hGPgcvPW+SL1wLbxFY8cBD9xvf3QhEXrE9MixATJ975lnLA7w9GBmw1FLjmmoqn/nMZyxznn5a7nvhfogq5+NcqYLDXIGvyIe3FLtPmJSJuBRqzk3Y1cF2/b/4ysseJ8+B5+KSiYQ9KVGNovfuEU93Ir23fdc+YaoSf0VIb2hdEK4BGa1qB0oAluzLPkEGlJJf8rO8P4WTTh7Wis/csUYY/2h1JqQqZNTr0tY9yrdF3pdSHvKLbueqNZpqShfipidpFZzzPtW1IaNUtcGwM5YYKot8kciRaAVnR6zIWJbJlrNee5y132p87GvjYSvDvG9lXBgTBYnnjBJivEfxg6e0FjReZzz/iIklLz9e13gkzqNldK17yPyOn43rffk74/E57pPOm89rzO2RGhJIgzueQObwd377X2nsFVfFpmICrVkSP9Ibtia4JivuDo69LAvYFdXGPC7X6y2ZyCmd8NMf/0gb4pwDyN03nuw7aVyJ8cRNZYIpCxOvxJNkQbI4bUEU2LChAQRiiE69cXpKaGKsibGDNEICASoWJd+DdCV4Pi4WsltDiLku7kb3vBfZ48V3sf4RA1idm0pIku3Iho02zbGQ2HtF2lxi7PLIzQAAIABJREFUSjGdAVyICkWTIaa4ZzaLxNxU4L7DHrTJOC9j20m71O57f1Old9AQ3xCp/8Vf/EVbRrMx3M5Uc7qLHvCU19C5L4q8AiwsYmI7X3rppc7erAYBuDM5N6VNaoGXMMKSitIAWEHquH83FejC8jQP4Hu7d6nvsICD7/CMo8VxrGNzcWVpo+P+cbhBZ2dvUwIXcw4H5Ds3NO4N0q5fUUJXWU42mITmuSQmiE5SJj16VWB69Y4OWQGEXG+uYy3RzAE1XnmeISuOidS4iROFo0GYsYxmrAhN1l9cyJwjwAiaOkNXv2kLukdhELsVA7xd59wmRWKzfrZupvh9dWpZ31m/segzXlsAeQS6OCStCEttQiyjRYqa/Oi3n7M0ecaQcBLIqN2LutEohHaZBuSadISMhgiOABTAshY9xSW25bNJIOP0eNvSyS9fR2Pl+d6l/RlAR3HaJAtYEbF2G2Ppw0rcJJC1lnmt++wEDyyvTSAzP7l2PffU4RzirZpgjwSfdR1lOXPtedYUptWerXOyoFYSE5lYFYv+z5HRCBDP16RE1H0i9CKUQkbH9cn4DdD93CNUouAHWzMnITVWp7lek+xRaWB+RkEYBWYUkiwDH6Pn+0lkNKR0JKPpvT0X/O+uX50oZDJKubEUuWeP8MyFF8SG/tGf/l+KFX3eiYTcM5asWD/iJWDdJEmRNWFSp30HtpNAyf9giUk6pdVQNvUs2deJzUQ55MVn4C9uejA6Jf28RjGiWDEqZdYCXzGtvHDzOzzMSbTlDWO9uUWzrp+1TkhVyGhVeyl8SHY9VVOS8OS90e1wLS/lFXtfSjf3+oUvfKGIIF4rPFK9Hy5fvGQiibUz7nrCstyoQ96igyKwL7z0ojsIguv33Xef1+uPf/Ijh2/96i9/yXPyzDM/9XXo6IQhgmsEexJ2QE4BXjMwdqeaklj+EprUc+N6pZIlyC/6zfM/10MuEbbF+SCxR44eW9zQPCoMU12b1KFwy3Z1vlNG/oo8jir1RFIprUBRhOiIBWHHYhnyVZbkMm4xl5GPVlIUJhFsYNw823AO7hM56fWggYfAGScIe9P7kedx15NIzP1uVCJclGuUJq7BfVO+EF7ykTxwhR+r9/NclWP2H2eP5veI7cGgKNQT9jRpjjeAWHsrK5In2fusSyrmRMFiPaAIcJ98z1jR2LmMAdnDHyOpjRXjHvcGmF6rPSojmV0mlstEOx6BjGUk7Dn9WnJnHHvOYVHnvdrKb8uxVTGjIxmNsCjXUmmI0fpi9cimZiGdFUnco9g6XGXYrrDcPf2Tp/T+O3q/Jvl6d9Th4ZjMiHzZ1a+VQ82pssKWNYabjQuXupbp1c7xb7x+yhqhiZ3BpEpXpNh3LKMr0nw5LuEELJbKIq7e9Sx2f6bNwnkgeSa3HesHIKDF0hqy2oe+4w2TWm+uBSpw26tOTczTB9qcZ9Ru7dgRkUzFkdJ7mTERUA7gcCwEFKDjbwCI/wGA66ozulVaK2D1qhKfKIEUQGYT8/cVgRnEEstCoXNttAPqCY+753nF57K4QyBxr5kkaj6rlWkV8Sa+19meIu1un3mgYlW4R74LIeb4lQ4/sLZJQo3mi89XOoA+4QAhQVjDo7nyvBNTiuZMMXU6J0GqIZWch5fLcul7tqZ2ndQU79+q5+6ENT0zb5auEoCb3hm4Om/c/TkXz5NuIXYb6ztoxiGjWEYvSGGyFozsHtwp8QZ4k7nwuTLvpUVvV8LSfoHELmXC4qYnk35F14aMomS4baBc9ya/XRQ+7kG7rNrDYHc0rn+Uu27XSTwqr2xKsb7JglCksyxiWKYm4C3z6WSdMSnp84ykZRlMTJq6s5KvaUvQaitA3NkpARW3mMcs4PRlpvJVJHngqiNGs4Q2nYI87w2iI2AVSVpdLDogZiIGYZ2skbOFgfcjiKiSMILbKlDugs8V/yVlgOSyjh21ZcZEtBKUludmAu/ulMI1ch/jXH3QsWCjQBnHkGLWIVQhtlxzukfmYcgajSDzHupY2okQN0ijRCasofYXz68EaZ6h/xb2Vnmj2S1e4yvjQdqNzhZSveMlWG5qwoycbCGl3FZe/SbEBk+DyQEWQBGwsxcuLv7w//jjxcuvvuH9tKIwlk3az3hNM06Td7xf2hch5XFTR/BxPV5YEIk1hYxGtoCPYJ4tWm1xZ43ZctTtlMFNx+h3rDZklNfU5IGYRycCVjgQCY6c30mmuPW7A1OIUsgJe43v7dCejxLvtdxKI+NPbCN/IzvAtR3Cq0cePTnJm80bKwQAd/RPf/pTjw2jCiSR7589J6xXsigVRrCMQvJ37VFjEt0v5ISY+u9///sq+/Ta4ktf+pLDCIgR/amSmjAmINsgMCi1thyrrjT3xTOpsIeK56d8FJhKWFM8cYyBv6uKy2WPa6euzXiQe6yJO5RZwdyo53JVsvGe4/eplqz+Vkk/gZ3WocIdjCsqr3hHspNOYcj/DjNiD45kNOvVipyeK8Qwa52x2JvV1sAQOe+lDpW5Lfla5+h6pO0wwONivGxyI8rXoRN6334bGsFsV7Odd43ttOem5jJzZk9jE+V4pkI8s2eDAcHMZRIYHIvnJWEiwSru18Y94btfjUF4cLg2xiQs6TxL1tKERzo0e2XE6lwv55/G04bEfD+K/4yZHyej4zlGbI2y+0n3nmvmuCjl49jG73rfWjGpPAl/1s8rGJiYUc/z2A40J62TVKxTrDapUQhgM8ks9CsiMPvlfr0uq9qhfQe0ib7n0kYmRxLStbgUz0JcjGI0nVjktmUEFCvZSMQHLY8OESwSyEZcMyQocRxEEFJ6+tSbJk4BOzT7smqV+R6CxQKgxJItfnp5gWgO6v/KWrQrmczIBm82R9w5LFI2O7GTtBVh855TUX/GyDGuMyoyyWbHNcGEbpHrgsLuD6utF5/bFSAhuVtgzX1xLAuOMUK+IMNoyXScIpN9t1xdAN5Pnn7GAJKNyfhpAUoikh9UJ4zEJXZU2fSQ0Wfk3okV0d8ROKWM1HltxFgQ1gvsaC36egfQQ954cW8JC2CecWcATFyTe76hsANbPPTsKpC8Y7K0DrzwcW/bHdHCrWODSRjjO+dFprmny9KI+W0CCmmV69wbqC3u2UR3pKGzxiJwsLCyjihF4nm3ZbKskKwzzuf3temZZ8ho1Xas7OpLEhjETjkGVVZYEgBihc9G5D4hmcTNklGPVRSLKMXvaQ+6TfVGt2htbFbxe0rEQPDv1nsmE22hIvGB81JAn/vKGD/QNf23SKExKTFQcVs0GY3wDhnFMhXrTe3iuY6dQWGKpapduwyWAQxCYEeA/Rj4LNXrrMLnZeUoIiAhjIWJMAoLiCZZBEToHkYCF/DM9azc9vHLWjX/Z/7qs6ETR1sZvCY623okdil3VKDdDQS68xVKpudCQt7j6fqSAfhg3ETqOrs+97x8HIJ5eW7zfHO/CKTRask1koowWYO7A5XXQN97XWu2qnqf+1kObrvMxWBRmL9fbroinu1On9ZCl35qt/McO1r7lHn1mus6iZBRSOhdWKBd7knhSyjbOvS64sD/6E//3eK7Tz6p2G0lQ8rLQt1JkwrNjy06rVwk9i9hVuyrzFdZPUum0FEJt/BdWv+4VzkHCnEMEMQCZg/ZoikLpT1DIqMxXDiMxVVdKhyF8ZBQVAmsZeW/TC1onT/u4FEZrefXNVP1B9/DgubYSZq46Ht4rkKIg7Mmy7o2n+9XUhD4xHfB//3qKgW5ePPUabvLIZgYSiKUX3ntZWMb4VJ79+9bbNI8IhPuP3Gv5cKPfvQjGzE+99mf9/meffZpt5l+TNjN59x75UOUm3zblipjeP7iBZMvYkJPnjzpZU7oFx5EN4LR+NIUBszku8iPG8JhyGkl6ZbHEEMB5O6iMBsyimv+ffahFMP1ShS6jjFI8oj7Bv+J+082PeFoReDmXu6MJQoHMa/BoMjyKHoOpWoLYWKQIaPM59atConrfVX7JB6JIlusQ1vwIcXsRwEzigVVcGguc0P1vL0+NKeTx8deojlMaCRyIacTTkR5bmVwwlHmqi2bIdn85nv+n1AHvttGG+QF9826wLPJumRf5HjCfYIZH8OiJZz3+m3lNWR0xDfP1xAznmNGPBv/HjFsvP+15EuuM/IVP4clo0nmwluUuWsDdK6LNzLfW/d7v/tlF73PZETLzQEmDh23WRa2IqMQO6yAkMrtIpUr0nK/+c2vL853h4l9EuRY/Dgvmwcy6s0cyxGJKTLvQ4awPvJQQkYNMlpYqaPJxqH+phOZOgsbgEh8EmMGyLgWiUR8Fk0sv9H0TK7kXuY4tHLHP2pzuEC8ACJklHHfUokqFszrr7/qTRtXz+59Kvyr+6ZdHePZvX2XNeBPq+863XbcsUQAv0tkrDT9a+Vm0j1ZA9KihOxR7436o0fUO5gH9PyLL/l6iW+iZ7DbYsqy7FqomivOkQLuj6ibBhbWVxWfawutNnG5JYocXr16eSJ+uKw4L/fBvRKjukFC2pY9WYzR0N5685Svz7XQ+LGIRmOLZSHukggXFh4avcGk5/eqYsIYN7FHDwtA6QDi4soSdib9HQJAUhEvEtm4DsXyI2Q4JgkiEEieP4lTLt5Pn3jH6FZbOO7Hz0bzxfNg3eGmvyogdQs6XePV11/zd9ydQ+PI+og1y0SE7HfiU7U+KXC/S+thl57bLgnejVIucNOvYA2VpYGNtVFkFIBXUPQU1sK8pB1oADalijhvveImyv9lOYwWmSzSaOwgrIEcq4ItPl2rcqlI+zIYfRIZHQHH3+nOP0mEyr635tpWDrsEZfFJYk+IRzJfqyxUYkC7o8lUgqn+D8BOFsAmZFgKJmDy/BWJLCBlrmJZnS3DOYcLV3eHK66xgQxsHz+76MnurfPPsYmTIAHcsezYura6E8t4TIC3jivhYixzmEONaxJkfV8cN1oOMu+cy9+HBA9hDyGguVY9B8jeEIdm8tT1YLG8kjhha2S5IEMCfEwrK2Tzev1IuS5Bkbp+3VlKWMU+Wt89um/JAmYyiqItAvDO+QuLv/+Hry3++m//xslGKIMJ7XAYSRefT7mePDc635is9Ctyg70TMlqhN6rN225kSBgJiVUnutY9PzY6aI1ZedGaSGgXz3Vru4GTtbxVymKFt1SZtDQ5Ad8dK97jHUlGybyq+oJbt2IZK1wIfLJHppVf/ma+yIZH/qC4QlxXJN+QJ2Ar46TJCnhM0im4yzWwQO6R/CivnTx7MmxQncBWMiVokUlvIvq5z8mCeNMGlhdefM6fnzz5oHEZrA5hNzEVzlWb5CrXtF0l9Yg7PSdyijGFJKnjIrp4GAjpwtjCOCGozOMr8shBcnk5BELhOOz7j7Qe8HJtpc20COFmuegVkKHSsspn0P/gOfe0TV6kW5qzxHBCRmsvlJISPAkeuqMWu6jJmq22/Zw93+1VKo+pEoaF+8j2JDSn2Ub2UdYXiXUjGUUOO8+Dov2qRX5NtUi5Dl5GX7sVqHRWW4uo1Vqee8OPx4yYkBCr+nyuqsH18CLZoNfhPhW6Jc/m4WpeE8MR57NHWuPKMZm7XGtNMtlzudYx9f05mz7zPp6nMGN1fPp43WXiOuJTzpff4/NeVs5Z7ybPbSHNeXDTT8f+9ld+02Q0mkvIaAR1apaxsXIciw0CABlFxh6Ry5iSDd/8+j86hpRNskOAAglJclDa9BHvy3mwMIUlQ8pijWMBVTb8DWuPjMOkVKQpE5cswMQzsrk4jrFjoYqr367ZXnQ3mwylKDabjnFckvuJeyEuE7ACCNG+sYy6mLHcJbgzUkIJMsoLjRkNd6OEJ/GqJ+V22SyXLpvg1u0buv/tFcsijT7xsi66rvFwjVfVOeOy4j/vPXaPY4/ek0skGjzHbJHw574II3CMpybaZL1jTiCjgMkFWR6d6KVr8QIUARViQB0DpeOZB+aExc99EMh+4MBBzxeJTGjFhE8AXtwL48CyHWBgnkxE2WpdGimWcgQitRpx32OJPK/YIuLIXnjpFcdR4a5/UhYVLKV2z/e5qA1nN7nA3lYRxcpyP6k9i2XcxFzjB1CvKYA+igSu8cQicU5eqSKwXc9ks+6VfvUcj8ueBAHWIgQYS03CGEymW5hhoTVBQMvX+I/sP6iyTrKEi8zsURH8bSK262V92WrLCwK0yIg9Wl3uiXFwjpBd/9+WUp7fvEHnpJnlosqTxaoTm1KHNNUpUpIkFp5oniM4jsSH8IDlz0JovGcIwvWDnQlxSFQwAeEEGc1+AmAJS4AIOiHAXVc6oajd9VClENBlMroKFDtG00Cl8UBGRytqYhzHpgFjMg/niqvMYQNYxJt8Tv3prTDVeUP8MyezhXnu1DSS449bSwq/YhGWPc6nWmVV8L0U+c01x2fg93vaKdpW91uWvcK4OjpWBkIngmOxzrl8FV6FgYjWc23LcGNNsnmd9exzzmQ0blG60HHJq1eUOCql7hYJl7KoXVDlja9981uLf//nf666ygfVvae6MBln29VJsgv3k65DIaDVVaitsN4HTSpJdtE90kGHG92Ata0NHOxR3OolC+YkMeYFueH10W57rkk5PUrvIWNcRg/XP208wTXhSsJwbFlrQ8YUst0yb/a0dbdBbNqWGR1+IHxLMiVEMF3pHnvicc8/CU9g6ttvnvH3wFDjkfCK/1Hw+Q7eM1zw7JXgApZRQiZOPvqI3fJgL94rsue//70nFyfuO+6QMcKrrqjNKPjvpFm9HIcL6ZYxZbfK5jF37NN7ZcmkZBPjcMUbebYY95m3z1oegfWTPNJzPqUwKix0kGCORy46VwAOo7kkYRRkXFH/9FtUstD+RGbYuOBOTd2sA6tqK7Cj8jeSSxuGuh429xDP6+Q96DUfnsExXAv8T2wp+zvcZCRKWGrt1VEYgZ+f/mc9INfsPdM8sHYID/GYjBFYL1d7lUbsLByciVpI23gM70Wu1fuFt3MYgC6gxQvOJgSK46gpfuLEXGOU89io1Fb34MVoeVwmw8aytsLmeH6P88Ks5LUWmV0mo8v3P+LXWqR1eUy5Vs6TZ5VxjKWdPL9Gng4hwzKaoPEAdSYgZC+fjzeMFuayRQKnY0cPuyf7T576oTVwb14JfkgdJMVZ9dKAHdgt8KySEAIbWfs4Nj2GOX9af7GByzW+zW6EiUBobhN76CK5etCcD5JhcNX12HDcqOvE6cViSXu6kCAstRwP0QVI0ZzZ3BTnrxjMys4+fer16gSi87BpsOQyTzdVbN8xIZpMB4xLg+QzLGMzGa3MfS9MWdJ4QbI2SpsEZCDhhyGF0r7IGmdzQsQ537ougo1l1P9rUdl6LEsd4z35SMUp0bGIzUpWPPN72NZcrKVyPWvzYeHknMwxoHNVJJ/2pkcU48r3IbpsdOaM4559+qe+jwA598h6IHCf+w/Rr6z2Cufgu5cuXVYw/iGTUVxGrynhDG32wZMPV196WYCdKdulg7i2k6EEeNwfz5vx7tI8et1121jGQkb+xQuXTS5D2AlS5zv33X9vx55KmJJFzzNxSASZ+HfUDu+Ca7LyHPj/ukhqyFbiyJgDSjE5o1iKAValvdt3ui3oHlkctojQVQKTyju5HaziYCRTsIyS4EDcYzT/lA4JaUg2fQiHN+lQG3KLLA1x0ft3u+etJWMFEjkod0+KnbdbumMZR7KUTT0CSurlThu+QXgiZt1JJsIhBMXWCpPNAgtirm1Z0osSKiT6bSTOu2NhA4IhfcQCev1p3LnWCOaAkv/vbNT1stAWaZ3JaMa8GmDnuEnOQVjHRJ71DFP8Hne9LbntJpufx4xiI+nMNWbyW8IqyvlIYktYdicuF7ev0k1zlUC9Nbn1UqR/tpiMgA1+5NwmnwO5pbHu+ExNNu1anJO+qNpR1vdagylNFCWFsBP2aUgBYSy+juaF7jteP5p76lkSb3sDbNZnV7RP/vrv/n7xd1/7R3XfUVIMBFXE8Zo8RtwrCUket8aPcoLSxHnjAWK/LM+53dsS7o5HRrltMgq2gtFg8Xv6AY9CJpN9TbeqJFGibFuI4uIjk1/fdzwolmp3CqZWcLF9lpizl7VW7ZVpS0yIPsfa5U5pQlv0ar2CA5yPGqIcu39/1UUFs37hF37Bx2IseVseJZ4BMfiM+0ORDtzhPA/IBpiERfTE/fdNjU4gqDfkOuZ1+NBRX+esvHF71CoZufr888/aA0NoD0TylGQQWOp2qEo8It4U8hj3MJ8xJ1yD+NKjMjqsrIjQt1Xde1tLKW5w3zPKge7hHeV57Nm9z2Pj/OA9JJP6r0QckzmvG19skQfwQ60POd5kDVe4FcRJP86ktwW5SE+MPbNHo9ZbLJ3pgBe8oWlNWe5n0hQc4P4cD0t7U80nf6fT2qiwci7IqMOIREZ5WVnWc6Qhj5WT7hBJZzjvDSuAhPJ1Z6TGxdVEbrYsrkXk+D6eifCjMea18lIqlhv5EEWTmF5eVDrAYj7ZAlpx45nECMBxI1FfHluDwyryOSrFhRMft4zWvihcX4tgZm/k82Wc9Bf7NZLl5fNFga5D2wPVRplcd5Vl9H/8H776UaxLI/hGk03mYayGTDIL36289PdeuQW2yaXxvEjMD37wA/f65bsUUS9CWO6OlDBhifM5Fj/KIxVoltWPBQshYkNCEGzp0MPEbe64PuJK5V7n+3EhJxaDDkzWLKQpQh4ruWluY+qSORIc3sAuYlaWG7vuIZ8QZl3fZBK3uEgG50Oz8qZwvGSVwrBVROQS8CTmk/uDNFL7bguuHgEZloGU3IC4AI22KHRpEUp7uBKAQJsXMZWMmfP7XtFANb+cl7lILCfuGMZzWAoAZIxOR2jmV1XSiTkh2xJyyhg4bkUWPV53i/jj1r8iNzquowceeNDjS5kVrg2pfJGSLXSsaqHHmA0ObXGJWwFyzzkZ215p5u/omsQqnb9QllrIIvOyRe46XFe4URzaobnH8sH6QZsn8cv18yCgus521bnzc2shjQDhGrhr6ry1fu4SObK77OC+qoqgXe0FjsCz9ivrvbRhsumvKF4IICNRALcW54mVr+rlCrA6ixOr6IcSQJDRvUpI26n526uas3RhwjK6oudKvBYWR8e8oTl3sgXjCgjGGggYjEJ5AofUkZT0DBn1ZoZONFAYjKj1p+dKlnMIrV2yLfxHYFjr77Gd5LKVzudPgD1w0aEAIWAm2E0WIXm5jyJjFTZylwQmiUK8FyFi8OqqBXl/BNL6vEeb80+ksdz0mYOAcYFsWw6HuKMPJQRtOWM8jkGkL3qVdrL1kNi1QdCMIDqC7EyU57ABkxK7cOfxzN9B0JQ1CFfeZGFpS2+1pGVNzmEK43MN4I9k1GSoTXeJhTUmJ084LvoQSj7xOigy6ufSMbBeSyB9W0izvyCjVnQEgWAiFQeoDcz3bgs7b4rcU5rtz/78Lxbf/qd/8treLC/PJu1L77/uDU4ikIkHSS9UqRhiR7k2HL1izOcQMGO9vhWvikmRlK0k3YB7lASMm9241aQfMgr28AM58dpDryOZzvhW6+Yjvem/u24rXQK5LiTE+6dJKnuKn1LU77iGMJ/TRMXhTt2hZ6v2P88KbIesQST5Hi70l15+YfHQCZVPUtUUiDw4RwIp5zyodsjgFhgHoaRHPOfF5c6LBEi7zG+UMeGEDAXkGGAdxQr6sNzy3CtElGcHsbXSLBziPBxHQhMYDn5+9nO/YOvrg8JgK7F6XhUOUMlW7HPuj2foPAxhHvGl69XSlZjwJIzasm0viaaKBg1akrf1AxndqPhUsujpzERbUEI0MKR4XjuDnT3nZ9N44RCsxnZbtZt0Zi/c0XM1Fg9klPnGaBNixZiJVeb7eOZCbtnzjjHVeMhN8bg7TAc5zr7AY8gY7sg4xjjTMQ+iWPtzbq6xlpWwOauf2TIO8F5K7kUx8NpvYlmGhzq/kz55X+/x/CCjeF6Ro1GmLQdslZ9DHEL21iSilhercwKCK8H6tWJGcy/5PRLYfD/v5fqjQSGfZdw/SwbNZLqNKUPsu2XDoByu++9/7ysyusxsnMXNheO+tCBs03GIIsIb9w8bfpPAgtaV//Stb9raRxb9Bbd7SyvRkhxsBpPT7u0NydosAOCFcE+iDUSFTWdroIFsvTc0FrIiHTVWxudSQriqyAftEk2ApN29Ig22yugcgJ21eRG/hB2kvSBjctxKWzKwjDqgWOf1xhRpALxXRFp4JeYRMupSUrqOF2W7hXa7VIOsw3LnEsfEC9IKmd0o8okFlPsiFtLB/R3bBRmFDCYmKaVViHkBfAFxkzi5tzlurzR1u1127jYY3RKoMT8UXXZJKLJkme+OqaNVqd0UsjRDRnHjMI5z0ow5HwlRkNAfyKVODBHgEPDi2WzsWCzIm+vLCaAgoxcUi0NmP8WbAWpiYxwrK/Dw3GqN8H1iRxFCJBMBzpBxnjNklOdLCauAkC3fEoJ8Dw0fy3jageKmMWhoDbjawNVLi5/7uZ9TzOsZzzV15bCM0h4VK6wL8GuuDcp6RoRPcF8QeZ5rlKBLsuYarEhwE3ChZByQpWInccE70oVJ1R70XAEoLI5byQSlm9LQ3cjWqbiqm6DVRl6OGWVpeScO8X5kRxc45QUZZT0SE1xAVy4N3F2xOo5gMBIeE5legyHHHLvq/E1GA0LR4JcBCvdT7i2/nTFOYhZz3ved+oLApJW2JgETKCV2qIlVFMRYRic380AACzTnOZmsqt53nTXOs2vllXNCDhCMtjIshUSFILtdqKviD3GryDSPrazC41wZx9qtVHVLUzuvnPWe+2TNDgkcdb0mi1jv/Ay6mDrKlSVexZ3O16t40dHNVoUW5qLX82eDK66rMYAX9Sr8wmNVgqU6ImHBK3cr+1MKtLOcF8rwPrP4k3/3f6rn/EsioStOaLlNnKVw5BrtIBGWzAOZ971OmW/HW7cQLjJXlkyu5XCb9lyBp8Fv5mWjPAN1zcBoAAAgAElEQVQcYyxva1vNQ+Nuk6rbytwGF8Afx4HqOVlRAP/7GiY1+sDn71JAzKsVlTZMgGtcl/vl+/Z6YblrCz+46Uz9TvygCgmk8NixIz6WFzkC1AD91V/70mKbwhkuX1G1DrLMtU9TcpBkMEgUOGslT/PPfIAZ3O+Ro+W+x72PpfO8ymaR0ArJPa6WyTuF1yQ+8cjAS9Yq54PAEPv50MMnTXqRua7fKos1uI0SxPhxozNu4udN4jRuzr1vz/6pA94tyfZDh465FnP2BMeCkzza9cL8a/KkXVc70N379i/uUqjOB6xreTmJJ+U7vdym0k4xFowx2DEchXR6DbW8pTwUL8INghEVglBhebzH/L2ntccL40ZwL8Ym27PxFKHYdsJjiCrNYvBAOrGY3RPc6d2ROqP8G8KXY2r/p53zUmxl49E6m5+LQ4z7N1bpWDpjsODeWMc0hMEi7SYCWJgbF9JMIcR4LQJc+FF4mDqjIY35LN9btoz2bU+/RozL35EFPn8/p1kJXw2m43WXz53/Sya15bwttVlvURp9v1/9nX9lMhpLkV3PLUxTEzKCjEV/VQQC4nF3tzTcLksfhX9xxVLq6YBiKi9Zcy3QRdv2w5VwsCtF68WxoFoaO1XTkkERLJ6J4BqQFF5lqalSSmhzZSGqh1Cu77IqQtBSvJ5YVB42sUNeYD0jaHIGySaZ/B/LhxdRW4UoDeXv6TgTcmlujrGhbIZ+R4O8W9pwQI2J3N09kvfKteuevx0DFssb88s5uNZNATXAYgtB1zO9cvmq/0f7JryBRALAhTp1DorX4mduzqhzBlryDrme2fh71MYNtzzPGIJ3/333uYRFZZmr+L2uCaBB5q0Vy5JqZULj4BjIKLGkJDnhNnixO1lBgh1zQzyWyQaZ4hWmwLp4XySA827Ss6sktHMGsXuOnzBAQkaZH3pYV+JWhVFAEJlX7pHxHlfMLOc7f/Zdr8GyPMvq2cXwIeAA+7VunACZr1jYTbLi3FaW/WWT8Mcf+1SVkLJWTTmfuxTzdqnKm2gtblQ8L99jfXA/PEfWGd9BYKDM4CLdpGPpokW4xz2HDzqrfs9OxYyiTIh4EZM69ae3ZZAs0yKgJrMdeP9xjbY2Y4ouBzS4Tr2f2MH0DtfxAjnX69MesivImnxrzprXgNhImJY1aCuNAykO0EzXI3sahagtCyhzFjJo6fZadHctlDnIZYNmiNcWEgKodSmaFpyockdlOTWWNFn1Hu8ErpBXF2ehxR/Cz3PYMY8mo5Vwk+B3X3MkpSaOEo4EuHUiXSUwQQrrPHEb2lTX88zvWRiS7FSll8bnMI5jtBbMHZEaWJpcmYg1ZnHNCheoZ1mCpSykZTVqlzBWTRTmLgNVFtZeJ10/NIRvWi9tUi6AjxtxcHHSf55C+G1xmMloN4/QWMhQdgwyj13q1y21e2TuqXzxb/+3P3Q8+wat9w90LVpAbtZegdzgcfA6tIWz1ond/5p7LKP8zf05oaML4fOeSaRIhEN+up6tqzOIyZBkiOJoQ4ONBgj2khkmdx2jnqoQznCnekbH2joWVuOJm/59rXfuhdwBKyJtkYp7NpZRK+o6NyQ3oUfEv2f/4CJHSUeO8RsXOnKLskuM7dd+7dcc2nBW5ZksEzCCaT5QnsEV6nZiBbV3q7GehCVeNmwIsDluv2LTceu/9sqrtso+ovArxn1BVVwwDhAuZnLcMd1cG3nw+S9+weFWYC/WUssmNwLAiqu8gcTkN8E39mmcb556y/fjLG5hOG2asc7amqrnZGzX38gtjDg3VGyUiiYH5VW7Lh89rUHWk88AbqGQ6DkkpMhZ6v1cJm+F1sOUK6CHOOIKc0G9ZlupWWedmFoGsTI6JEYYMspxaZ4SQur9ZbyayajPqzm0RVRzeota301Cs++5t1ofs9dj3qtzrHeU/97thS1FEHqPFSQlI96GAvZ0u+bZvwmRIcaez5BxJ5XzQagg4W6xHHPaWEaDUSGlI3YF703qW2mf5UdGmt8zNix/knOOxHfEuvGcn0SKp/kYsHV8L9dIve2xzqiPaw+fx/BbX/7vPrIQaPfOxLgHTZ0vUUKJxXZDQey4PVM3jxqMF1RC6Hvf+577qCPYSWaKewutlXMCRmwcPiOGBg1vRdofggo3RyaETcIicjyorktHoUyE3S1tuWTBQlSuqtc65A/ralk0q5RTLJjcLJuZzh8mxVoQ5XouoUCiD9/nXHbftmWV87MRQsgIZI5W4/no4sgAGO+vaNy89skVXO0py+oLIL1DG0tdC9eMqwFIi2UMrjvqlqIVZ+v6parb6uxxgbOtl7ofEo64d/4n45J6pLh43lblguNy7+CeIUAfEghR5QWJBdQp4kzIAXPCOPfu3W9LKkXM+f+cErggwM5Edx26OyaJZf2ojQJoc8+39FliTS8JSC1YNS/3igC/rqxMtP8dstR6/O1WuaTSGo4HFRnMBmNOiHlC8z+oUiiAbqy1UYoy15SRAdhJPnLSnNxggDoE1RZanRRCyTnLmi8NGCuCvsM65dnGOheNl9+ArdcqpZ9UJ9YuRYSRhCgAhsX/4N7dctdvX+zYKjeWzr1V1vBtLg0ixUrzynnulrXb99U93UM2smaTJR3Bze/EXk4Z1HRJiomh6z8aGHUvBsyuhZmEQRPCdkNiCeaVfRv3cP4PeUyHn3lc7VqX5Stk1C62tihFaGDhYF+kJFZIN9eMQmjLOT3Lo/U28OOJ4HolpEqJJNnL4So63omHejvu3Jw7yjG8C55sbGCOB1LLuUbhEeCsOC2s1W1hbktl1t5EVj2aIhAI+oRXxPKYcIlZ+LTVsuc9c26Lra/hGlr+7dg1jdnPoC2i6Zk+BvDzDInt5tlMuNuxtBPZ7FCA3C+Wn1J0EkIwW2dngoqPtbowcWSEHXH7DpURCUH5Ih6QOEASk/As/Nmf/4fFKy+/KnIjA4MGetutHrsaQXfogitHSfHcdQJIT+fHngnHgnF3t3GC/ZEwGb7PvsVN7bg+rP9WwOoesepjwXR8aYfCcOsJ2bIi1273zaxB1llfj+OqSkDVsMYrxWexvqKw8+homuD+7MyXnkVClBK7v1NGBhKPCEHDGvrQyQfcUxz84j6os11hXZVjwPXAKTDT5Q/tpXpf8fr3OVfAeN+d4MB8rKzg9yF1mHJRfCn3rg+t8VaMqq4hrE/VCO7B7n0p67xIzuR6O5W9D4Rw/ktX5M5HmWhynzng2b+oxFLaULq5RideUkfWFlEpvchmngmGkJTOw0K6TST7tOqH796PlVZGIFmCaRd6x5UXZo8Aik7i1HmGKAucO2QN97utiC5pRhOSUnLpAMV4wXYrNHruqVfrhCp9ByvtTtXvLsWvLPzuzcdaweLNGumqENmfrmuuc1XVibmpx8gpJgWwiV3WcjAle3PEzpDO7MvRKjq+x3dKoaw1zVyx3ghpI1lsLAs3Y0qRYa5RhHmo1tGYlTEmkS1yZ5QF4/hHkjlhof5ItZeRbE7Y1ddalhkjzvxzltHRo5Uxj7+JcpsMJL8ty6jBfvaCFfiTKdhWEZOl7rWNdhjTOZmEnOwtaXaQCWtDjj1SjIo2JYvwvIAGopfsSup+4ZaFAO2SFVEXmQpzZ/K5Qc7hAvDSxgKm9XmRSS9cE7my8CU2Iu7LxHaiIdfiKBBNXcgsDlwjJlzavHHvcHzAEYDge5RKYtPjMuF6lLPgO8Rk+oG0BeSQXNYmScRl6T1ADZB6V+DFPBCwzbmvKJ7RVQFk4TSp0TgduyoBwX1CLgE4NiVB6dwPIAQgknHJMRA0yOdL0pD3CUDQmCFZVez3vOurVamhaibAeNDEATusj8wx7nPukXtnrIAv17ilsXCeO9JI87z5vafbmeLiAWyxbpMY9a5KwNABhFJRlBKhHSjXuSmAg3TuUeYo88wcPv74414DgPDh/QCw3Em6nks0CYQtlARW3H9I7DVpt7iZ0CZ5oa07MQ2S3HFmLg0FkDH3WocoBYyTlwVnb2o2LtdEGBzR86wagYC33IV0CKGIiYTTDgmGPTQ8oKYo2q42CWWfrJiJjBoo9F6EZdYv4+a92rSlmYZk817cS3wWV2wSZ1iX3pwdQ5WOMk7koLRTh3mYA/W6G8Fzchcv7fy1yCh7LzFYy1aBKJvEE7L2uB7PJ4mESU4CZ+2GJR7M5KuD7pt044ngM4TMZGUXloRkEo5SczWTEIaeOr4hPoLyCaCLnLbbWxasjN1ktS2POOWi4FbsaFtA1ijxFPJTz6vriub8LQwmwtgxmAH9WFrSIaZi1ohdK5DFkeNnrvFYOHR1hbJcFo7VueeSNyOAl5W1SS7zO5DRuu8K+6lFniQ3yGidjxjRsqrfVeSs2zQGE6+oLvErb5xa/PX/+/dSel9ViSBVvaAAvkaMdyKlsXCn1v4pHM2eWo6BWBZkHOd93GQ0+5A9F3wMGfWctqUk9U9jiY5VqQr817Plvjb3/dAJjj2d54K73ce1MYL8BF6JYcS4QIOPk4qdv3zpwuKiPETMz749e42DkTn3P3i/LZDIPdzpW7dVg5AoWRhXWN/cD3iHhc9NVzq8ijGB1xdVLcT1PiUvsIgy/qeeesrn5XMaprAWzp5VIxl9/zb91IWDvG9c65J2jN/PQesCj9bZc+/6+DvdBOaSPGwo2ZQzMimWPGH/Mr6vf/3ri33Cf65H4lJ55roovgimG5+8c87fP3pEIVeQQELONGbw/Y231GL0wUedUb9lm7Lylch0A5d+h6QQ0mEFFc9Uh7c5pJ4QCQxFrNMuVk9MN9ZnwtuKZ1SnRq7F8SjF3GfCBZPfACmmggNrB68bpQXjpvda1bpNrCznvSmDhHEHUtgyOvHFweVZ8Z7lxEjAlqB0+jckNd/P/yPxMxllv0Sp0xiZ3wfuf8ieXSt8oE4r0cG7eKdjVc26zrVijXZyeHugQmBHLM/3goW51rR/21OV+13rHjK2teZkwp5PmKSfRUZ9vq4U4vH97le/rKT41KjrTEvMvw2CPDhrfppEfrN5TALlvnbMqN7/6VM/7gxCEQhphHZTN0lYp3OxueNG51osDiyl23fIdaMNR81GrhOSGTcWi4qSPVng9aDmlmA8BJfvoWRQg37cUxC/BLn74WhxJ3aFsRGIXwWEa7GaiCJUO4GJ76D5VlmNK9qoF6odmzRGPgPcfB653A2Ces9dmmQB5HjcQowhrqsrcifzXe7X7VH1EAA/suP5n/lgHJBnW3X1cK0ZinygPVNeinmBAKaVHgIPcvyqgtkhr8wD4AjYnJU7n1imcmfJNSRAqgD6/QZNyA/zS7IC52AxcH8hz6dUm5NNc+X8xckixfn3HVR7OJ0HqyNzhiDBUgtYYXHFnfLAQw+KdH9o8ghgQFK3KvEqyWKPPfaY/+a+VlR8n3kLgFDmylYRfd+JDE1mIJ9YbCGjXkOaFwsWrwlmq7RJwgAo55TOMATpRyuP5c1ZmQLLskDfcCY9949Lbj1K2UdyD2od7NH6PCySTwLTds0viXo7BJYknhFuUiCjEjNYXnROA0/HrMUiOZV2agtmSFcEOlbJCFfv57a8JbAeoWYyQ8KInhfrrchYx0NOFtVCgwlMkiC1ZDkNCEWjZQ0VGZt7yPscUwJIl0xTbBwv1mq0cZO/ZHETrwdudD1IptFkXZYA1jNeEZQn7pu5mkIMNIUBO3+/rWJYEGNB9r4f3GnjPQSAJyxs0un56+SoQvvZDe/10sIBBcOgOCWOlaU5wMsjrjHV856sTbSEXRWyEBLaCRGxyPb8O1oTMtrhACVUug5nE70oLnX9sg5EOCVByUoLrvh+FdEud10JwY4lbiXIhBjljJxN/V3hNRUyQzLjt5Sk9Dd/+/e2dFF7mH3L3rmlOEETwLZo690+/ywjasF9PK52JKSx2KT9c+2zufzeThWNr5j3SioMjse1yz5l/tljwWnmnfHzs17Ppzx75QGLYHbfes4H1ccT1viQkA/W5M5d2xeX5Rmiwgv1nk9IsSd2E/l18uGHTPKwiLLm71PCCbIPa63d98IH/s+aRblmvWIp5bp8RoIRTViwNl5QYudnP/tZE3ysqrjmuW8IJXLCceEaB7GiYDzueZ793fKm8Tu1rlnH8dgxzk1Soo2fthCX0sLnYLnlivAKYwPEFwPIgw89bK/kVSn3vHBX1x4qZeV1ddgCn1mLyD8SuDCY/OCHP1rs0vduf3DXYu/BI7qOLJyULqCUltZexQbrPZLZWiHkfNQhjTwvZaaUmqkZRYdRcP98hjxy8rHWNf9j8Q5nuCTrKUotDRe41ymk0PuwrLOsc74XMnddVmKHh0z7Y67jOZLJkLXs++DQ+L6XO9g4vEIOR0I6HhPMwPpcz3OTZflxWcpNtIl5zpw09gWbeT+xqCGfXNphKG3w8B7oELEQ32DUqoEGf/oa+azhacK7kYxyTHmRVzckKXyaq4CEkI7ENOf5JDI6HdvK/URGMxmZbC+WJqMBM54ym8RxfzBxaTUIys0CrO+oFp03qgZOiSMWYW4AN6I1Hx3La7IQ4Z5jw+laW+QGzc3ZyqSX44I0yW+8LiLTVqzSCku7zcPAXWE3RV8XkOB7VThZmhXBRkxqx7bME1xuejRou3KJbdM4cadlAXE/LBxnW3dJqmw02oFWHdDrXdLj/bqmNB3OQ4eREFyHHaj2KAJ5nzY0bvdrHdNDLCPXy7ixBNhSq8VmjVjjJmA9rnxA1JYqNpf2334RXIDtkmIwca8QRnGf3eavifjKcmhXr5oBCLCqp/E2gyGub+4fshjinfvlHq9pE3Ot82fOTjFVXJNivfwmJskxOdroDrDXPKNZk/VOiZHL0tDfBaDl4qGDyMEjh308QoZ5wVXEPLwvocfL98pakZy1IGp3Na4krgfYupi+aiEa3HQEx0FG+Z8kDPfJ1ti5D8gr14GMRjgGMAABEhY4DuHnWGSdB+Ddq85ZVy6fX9yRcMQyipv+oOKqaBGKcQfLKJm1u2URdqxZAx/nNPlqLpJnvyre0Zt4dbZkkmsmAGu3o02MrFtZlk3cNE5ryakfydibRC2DpO93iYyOwDRquCSm1PdnkhHy632r58t6wJKeJMM0GmA8G/U+94pFklcsf2PgftrpRtkcE4ao0sB4J28LxFvnw+WfPe77EUPKHEVQBBQjMPg/MZbJ5h2L6o8WUrcNNSltKx+Ctechc1VKQrppzS1K+Zw95eeNYsB5Uuoo2blTIlOBNhbKkNEoHxMh7THU/Q3JSForpbREGND8YLUleLonvuouRCK4WBeHslD28ii8pbpnKYaPTGhhzNe/8c3Ft777T1UsnPfpdqa/2WsIdcKJsFSZRPT5Yrmf1tywbjJvIR38nzWDZTQCiPWU2HvwO8YEjoeUFmlub1VbvkNAbWXVXougXtcJrbjYeR8cYV8iZI1vOj84jXLl8BoUUT9neTno6qTn6BKAmoTXpNRzHPGgl1QD2kYFnZMqJGdEHCGNuKDBizOqzwnegqkQ0SqUL2+LcIj7gwCijL99+k3f66c//fM+5k3FmFYd6Gu+LsTW+GYrqCyyMq4gsioUoazT991371T+7kF1+nMJLJ2Dwvs0WoF47hAJBtMPHTri+2C+kMM7ZOzgPvCaUSP7+PETtoZeVukurn/diWNYmSte+Yysnxgz6DwIHoLtV2VlfUP3saJ+93dkDX1fhHSfrqMMp8V1LJ6J7xTWs/ISh1m5H1ISZJ1NTO9EAO1mryRey7/GbeRR4UrtLSzeWU/kGWxRPCwyk5ATLPhFbMGeLq3WVXJKtitety2jNlfYaFFkjr9j5FommMHHrJORZI3YkM9HQhpZk+NsWNH9QEZZh4RqoIAcOnzU90zoW/CM48rLWzLNyj7YOvxkLLnOSJ6Nf1Zy64fXiPVrk8oi12sRyfFePomQzqRzjr2dsMHnXU3eMy/T/HQSqHGU3vQjE8dVySu6d7LJcD/4BgmO14NEwFySNWybFsY3v/b1xSnFDJblbW9ZT7qEBOc2iaSuaGtMWRAUZMeydvDQfm9YjjXBIKakLSjPPvO8NwTEqEqLVO9dYkcdz6mHCRgcUr1OyAr3znfR/mJp5HopLh3iBSkri9lHU+b+KNRSIiWkIvMwafoi0AAY7TJdHkTjLgtpFUkG5EpDKU2RMkOAGsHrWCbpkGH3sMCiarbW/CQ+k4Brxo92DqjRXo7z878BtWNtyM5kjM8qTILPtynei2dwWkkIs+uvrMAQa55sgZksgliGBf4VLF6WRsCV85Okw3heef7FyeLAc8fN5Az0bvdKMhsW1D1ybwF4kFHuCQsMEgHBhgWU79rt321muQ/+Pyvw4/4hy8w/llHHJsvCasuYrFush1g6cSNZkxdrdSxju2MZTwFTWRSwmFvTtmuyAudNPsX2s9E5P2Q/pJpkhwO6j7vW6bkJ6FakLO3UvQDoW9FGRWD5f0Vt5rbKIsF5q5xQxVPb/dMbZ649WkRrsvj15pyUvN6V46Y2OHSdWcDc67RBOm7MZMmnpJWJzhoabAAlpHcEJ/6GvBTYzZ2PAv7W5AWisWJ6DhUjxrqNsLup52Sy1VbCkFEgiPWDu7XCIMr9ZsV3EgrM3erSJrkPcIjvW3FA2LRHZATqIuOz27iUmSDXrM2PhNTYtmSBMDlst/psdZzdwcvAP84P4R0eR5cgYs2P5HQEej9jEi36/gu0280+utibkNbzGckoMZpVqDv3UX9VeaPCKJtA/VxHwQThhCTgzj2jZMF//3//mYqjn1aoFK2Oq/kFSSBsW4S8my9gnWqLaCyks4W2S1d1WMko/GLc4HfCn+hwNs47YS5gF5YwMB/5kn3Id8iuDml3DWRZMVk/HAO5Yk3aMqbxen1qX4EhWTMYBWq9lrILETVZZY82yTcp1h43KZClkPOcUDFyMNS1LVnDHeNMnWjGmeeXSgEcx3UhqowzZBRrKLhN3eQnnnjCBgOHLcmz4Y6E+g4yivarUWqKHIlE3qzSiSdOHLcljf2DZ43xcw0SVverY1OsxSQh4Ulir5ILYIutjBCQUcie5bHmATJKPVSqi+BaN0bquJuae871hmpDp389RPGwDA/cF9d+8+0zNiyQUX/1mjylW7YvDotU3SHuGZyXsrOOpGEAEG8InZqE69wLc2asbMt3rfsiKZa5/kq3D9WasyWzw1rSbppn6WRU4QWE1GRTa9aJsSZf1XyDqj3BIish3eGPhL2Q0OCk5cGwF8e92rD8z37u3dfkbyRvo+Jssq1nw3xARglr23/gUN1Du6lH/M74OEeMd8sYlPFZB12FJ7PSHozIufOd8T5TdWMtMjpdo5/VLMM6LCjPrxXt8bzz/X/cmjyOY+aZepZf+fJvOoEpmgJFzH0TPclsXGsY2qwOipabIhromTffklv5rsXX/4HOS+oSpMk9IVcHi4aMejYOCyuLyxatXhRV3H6Dk24OHT5gIoVA57sR3pDLU2+8aRdFNB2PxVbT0nKx0LH5Dqj0RMCCc2AdtOlfwOq2YFqsjjHSxmZzcodVRkmbRa/ECGUeUvyeSWWsWEY5xskakMHuNX5N2hrxrzQAsJDubGSyJXN+5o06c2hEkCNnune5Ibpn4K4hVslalEDYhLcFEXPI/UFGmReC6W2h1nPynOncgNrLsp560WkTAyhvv3na91YLuwgY30UgsQmxXNpdKjDkvhCqsVryfKl/yrx/TS48u7REuA36AmcXpdb1TRq7FNg+zT/je/W1N4qMy0JAyRC0bo597rnnDGyQNL7HxqTW2m1VDQCkQzJS7muqmkCpJT03Yk9NLhXjZhednieCCXe9SU+XcKEnubMxdR3WCfMdoc5vkuXG500iB9/nnBS4phf9To2TjPqNOv6ILM/79uxYbNeY14vIYsGmRz0Ca5NcaDq598XkIlRMm0mX9ivzhbst+6uI4KyJRoCvBTQho5AKW0Rxt2IlbWtAsuQtBJaI6Fqg8ElkNNxt7swzu805D89vtCYB9gEu1tQNKTW2vHn+JPh1f96/7UqK8soeshKBt8LJElI6tE7K6vfx7keQ0SjJVhpS0qvvNUIgsBgrAs+jlMpRAeiEgMFVH4zxmBvQbWWU5WdKSMr7DcYh8pzfClKThwJpKiuUFQNCmuL7o6JvJbvbIUbgMP+ez4GMFpCnv3ULbO5b1tzRMpn5tBLGDoDYmu9CxIqMlRdJTUiIyZPi8JaSUP7yr/5aCuIzKgu3x20kLUwhqvSn13Hea5QgxWquNW/y3e76kYx63oaEu2keTYbLHetnBwa1py1Wnru1TyDC585dMD5EKWSOLBs6Gz4WM0gNzypzn7AusWvPH0XrY9CA0EFmbyjukvMQVlPYXDiYMUCIo6RifACDj99zzOFAYAjfyb65pax7ro8HDuzK/YHPIVpl0aswNax44OQTjz5m8oiijucIXOD+wGjuZSPtUAdLL+vBVWykBGAY+JDaxpTYkrzhfxNcXXNFIURYHrfIbV1ErhJjiPHGOAMJBlcZj5V8jZ06y7v27Fvc0togDANP0gatW8Z7Sd22wEtc9I59VU7EsWNHvS757gXFvIooyKpKO1A6Bt5eHL33/sXdyFZ7l9TEBEWLKhY6bqtqknrdaC1GLnveW6mMe5m+9uAL7aB5jnHzg3NeNyJrNjp1rOx78vwxDyhNeHU+eJ8GNOxheTUdi94l05pr3BE/MA/AOgkZbuIUPpH/s3ZH4mYS2R6fZWMBx+c9nnvWw4gRea8Uc3EVyRSe5b3iSAdERs01UnpM18lzynWZrzJozdbFcbxF5OeQnZHkrXVf45inz5eK4o/nyJzkPoKZy8Q1/4+//0vI6CT/fue3qh1oBjp2ACkLQIEabnb+X5Hrkk3vouXURlPdSMpSxIXvvrhyA1NvM8HiFqb98NK5Y7tAkOtWXbXjE8m7dLkSpLjGGFCdOLVk1qUDCvXV0JQBCbsURRbYXFgBrVk0OUTDZJNiEZbaP54AACAASURBVLXlTBY8XClvv/NWCYN2j8bdymK1pVXvVx/fKrLOd9kcuGPZULcUd4XFM8VbNwv4HAvSRZPJ2gR86EqUOnMm6O1uheSx+VmkBlOtOz7Hze9sze4ljKue60JomZdk4u/Q9wFN6lDatdUW47dOn3LSFZY0XEt810V2LWApVl/lnbaq5zDnYoNDeilhwlwT6wPZPfvm20X6r6uCguZkW/c0JnOR79uSIuAmy557eeHFlz0e6qauiNQhbPj/gtrEAtBogtxfSP0xdSBh7SAA3H+467qh6Rusu2wJCUyOq5JljnlBYDqRTKDF+dGSTQoEUM7SFjGIImQyGgHZ7kbcprXZS2OmioCFp5YC3bjowvSR3jso9xdkdJdAfxtCDTecOCgW7CSGOWylLYMk3sQlxZrfKPIbi+BIRk2gmT9ln5pYNaviGJOL1pgni5OOMSD3OAFX76mhg9Kqfaxz+DwDWPnzdh+HDLG/o/FOGODvFqiHfOAKKyIwl9HxOoXoOFyjE8r6us6UxdKv9cj5Mydcz8KHGDO6Wdky1C5+hE+756Ls5/6xiEToW2lrawQknf/zDAqzisiFyADYY0xsBE6RuaFXtqZnA9m4zFG77bFCjgIqwJm5mrPpSQZrMtpZvcugHVAfLQyjoPE6kPC2EGg8KmLN4miL6xQvWm6xItPEEDuNoyovNBkNieTeLyve7hUpit/45ncWL736mtcNRHQSsjoGMkrMaGr5IiirRvNobYnwixpQ8/1Bj3dcg9wHFtHcg5Wyju1kDWx3TWkVXxdh4P/gcIgC64pSbCE1Nmo0yci946a38qth2SpKmSmUSx3LnqZUH0qjFaouN5XyUlkjHHdo/wF1Ejy6OCerMdeL5TWlwbAUcm3GxGfU1nZMv+bIVWKEoSYTkpMQTd5zDD2GGeE1MhE83SL84HNkgstZSZlk/I6v1HtvnXnTxpIv/cov2Zq6dftW5xpQicXZ7ZIryRngnvAM8eIZ8/+p105ZHiEHqbxij6G8cox9jyyjO+RqvyxChzXUHdZIVNN5I9uQLz/84Q8Xj6rEFDL63XPv1HwKX+/GwCAcXqc9TZ3Rnco/IJlpHSRPRgDGsk6ue9rJmhR6P9W6dQlQ8LxLddmr5c3VFvbO6YiSwfi9j4WDXJ9550WbZ+dikOBKiJtCBijKZ4WWsnwORymLIs/pdleuASdGYpnPY3kcyWSUvBhIlvexB8IebZBK/HI9h9mjUvcX97UUd4VcICPvEd+BjCILV8uGepYhiow/+L2ME9NxreCP3xuJaMY648g8bh83hAXl2OXfMwaX0WAt0jnOxzhfY9jRWucvj04baL765X/pOqPTYHtx5H80JE+YNHrI3H33UpNSi14Z0sT3vPTcs4tXXnrZFlG0PzaWE1/QAgGpgYgyGMCltN/KfGQTswHK9X63M8C9aNtKSg20WDNdG60tGQgwjoOIXr6qfsYqZs453PNekxwtGTCC6BxpjRcSWla+j2zRfPc8WmC1pXRMh64LKEB0nGjU4AJJS6F0C0WBA9BKRx82B9exQGxLRx5yyDwaNufEGuD7lPD2uESa0XDRagGnyn4vyyi/uXd+ACZINiZ+st0ZJ/OBm5jjsOYRpP7pJz7l+39XZZ/o6IGFYEWABtllnJAyPkcIoEVTKuO8kpQItieGEyuCCbA2scmajnGcsFzUXhN6j/lLli3tRXnOkFHG+fIrr/k+KE4MiNIW1BakDsnIBkxc8X4V/mU+OHdZBGT91H1u6LaQKX0BGbUSIUuqQzXoFqPnhWXUloUmT5SC4nOSZSJUDGq9iRDU1vC09iohoogQljhcOSTkUSB7RST4FoWkFUO6d7c6MeGel7KwhXIoG7BoEMag2KluHjARpfSibwsMnCb3VxbSEt7ReiE/vEJGI/gho7yYe897/y02Xu93wD8WrJCl/4+2N2+687quOy8GYh4JgBgIgAApDiLFSSQlR5LbibrLdqb+Av4Y/Wcq3RksS5FlV6orH6Gr+5+kq+xUt6OobSe2JpoaKJISZ4AkiHmeB4JAr9/ae9177uVL0Ukltwq473vf557nPGfYZ+21p1EIzQOIEgMBoxEoBXznBd5MFqQySQf0tKsBoChC2kxHm2kBRPku6xzlhd/Zjy4D3EpcwC8HudlYfZ/AGf5uN4cGoytISK/nzjhx2IRh9n30PGa5WhgHkHosOQT67wF+SYLvwCwNpi0YvsesXF6NX6cy6spNyXe4lCAtGdnmRnC+QW+1y/eS2WBeOM8Og8UDxnMmEO/12uAuSk4C2pICDPk9A97oGB28RDGEBqNeJ1ogAIe//usfqbTnX9sSQvAW8s/KpfyfDbJ0iNvqJIbLGQA42PU7DHfGtPqb6jA5OGu8AaNLHYKQ0faZk4wyAKA6neSWrQm2UqnanuT3tAKQ9nWsVNwXZcbrQMxgZMaUMSKzBLEH9q3vACbd0EqoDn5bdEgfCKvcvmko5lyf8SVoEXlG5ToAI2AyCmGeG3M2cjFBVdwfpdTkgpRUlGzuxfnw0MEH3R4R+DwHfeZcpE3k6sH9D3gdJ8fxPWJGY1l599DbYnNv2KyPBQfLEuWOef4r2k9m9iRfeD5kea21qlrIesP6tEfBRbQPQcS87BTIdtEYWeC26Wfm947GCIaR/KTsC56Da3ghu0+eOj758gsvOIsLcQd2qVJ+amQ4qfpcuEXyeZWInbvLpURQuhmrKf7VMs9TLYmMJil0Q4Aybhj2+ZQ8AKhHNpMi0TJOmyWuX7XgWslE8UQ2awxK6SUlGYQPpAD3LLjj/cCS1PrmbAyZhIUr8jNymHEJGcC88Hv+hTWnC3xvlJX5bPyc74X0iLzK+jH2aTBKcnuec6vGkjN8uwLm4iYQrJXvjQrdZwE/duQi0BwBY86BXDMSDz4T/gvAaORvzpIohpGNY1/z2aJ8Xbx2Doz+8be/6Wh6FoWFkgbMN2tfJgMntBjR6QC/fQIdPBgO3OflM/q26ugek3PzQZczO+eNBeOI+T3gsWjsMmOnAkY0YRg9GDuzmtps1FCnfX5GOOQBT50646CXpAHh75io0ZToVxzBESYIjU0SEo4g14JlE7ChYCBZFGiWCGP6eeToB35enhNhgqmGfnJvazxqj+vvu2+7BQiblXuRgshMncwLFiawQHrH/MSk3ZCJHFCLqdxCuJPtwwb4OTUe+BURiY4myhg4OlIHc5hO+jWaN2FHMbWjcTsyX/fHGd3XScADUgHljBNmesAotdjv37t7yh7hs8oGAoySo3WDKg2R442qHwgkKxy4OEgAM/a3Bd5ddlQ+W3xvTR8kCA7WCxG5PPdeJa/nuY4dP+k5ohwdvqsffHjMawE/UjNag8Oyo1T3HZiaPA0SJWwZe+bNMkkChnX0rtgc5/GTJs5zA075vmsg4D8roe7+apxZb/hF8R5laCZIwoQVeCAwxtqnTjVromrP/mwSvATnrRFo2bxREaXSwrdhHqMsqMAo84Q5kLXA2qF4QbRYMwEANcA8aaL7Z94DQAiA8aE7TdVTh7qrBzXAqv4UsAIoxzTsD5L0vpON0webw/RiPhijUbjhK5sDgGsM5NqcnrGZCRABy2Y0DIzMbLS5tZlbAzorqfM+kICCKKHl3lOuIvGpzbPVmBBIVgF8PKuVqzaLcejErObvxBd3yjTUeEWZGIVcQNGicPRhAXuDwkGgYgPIzInnTzdKUJCVwiHLgIc9zG+/Byy6j1jbm33m2rg3VD9mJf7Gvo5+a3UgdoR9X+TKcSi508DKAug5RDmg3b7dqyrwgbQ+/Mx17JtfKIDw+PHTNqdeUnYSWC4HMwE0W85Ti7zcX8yvli8grGivlamSBMh2PzPvBcajiGS9ZA6yJ/I5e4txQcYBRpE9Zu7aRzBzxlRw7rDunRJJ+63W9yyjAffFDH+PniOmbsah5HCNEeZ7H5piP1cZEFfKwTUUTNHfUyHpKmngMM0LZFpxIoWgnj7Bjau7yAl9ou9UjmN8sPg4QXyfm7irpYoe/UDBDxPK5/im8goTuUnfZTzeVLER2oGsoMTxhc6djNwln/R2BczyuqzsL5xlGSdXmtNznTt7QXv+Y7Gi+0xcfPDe+yYYAHU8Dyb6HcqEghvGFQE0O1gQkUnRC+ZZS4jnev31X/psWSt5x3kC2Od3WFSYVcDvEbnn2QdcJvuVKs9NidBl+OPq548FbpEdt7R/GZPIQubpls52cpFnzzA+3BOrJTEC3gvte+2zTWuF/hufGJRCMhRDvUb3Yv0SlU/2lNKTypUl7KotmwKydgnQd6zstvzK+oziOqfo9t4uN5xKNRgZPiri/N0ESjPploctL7OvU/7ziog77rlTmANibPt2VcvieSNPww422xqZvNjfyA7eLQO6r/w+VYa7jYDm8Tv5Xp7f1XKWeGV9ZW+P47QI0H/992cBmYvXjcq4+wMY9QB3dOg1TJxoXB14E5+Fa9oEOEVXxPgdA5TTJ09Nfv7Tl6y9bhHIsuajRcrircTqWmSarHqgZmDamTmmOqLG0eyC3BHGodABt2FIT548rYjEpwyWgsh5gEta3NyDjczv+JqYeRVosBCTGRHQwkIBtN7UM5RmVgmXT0gLzEDzjrmfd4AhwPOqNEEYVMBocmFyHxL2e6FK0/Ri1KHAc+AQ736krFwHBrGZDbIRhJhlpLkjNJ5//nlveoCW50Gbip/P6TnLr7aThGucXnzxRQPN+GF5YWmuGK+bmjfANv3H7YHUTLDaV5XUnznLP8ArY4rgOqFIeUI3+fkR1UKmH7hNPPfcc84S4LnHFwgGUcwE474aNqAT9buqkb7Lc60XE8rzw8Ig1C91tOb5cxdlFjxkQWbfHc7N1kTtw7uyAqsArHy+5/7dvu6szPs+NARiGfdTyotX7g9lJiaVFMCACGCYqATWAPKdHaGLG+SQyEaYJfntT3qvTAOPWJ86CNdJg3eSewk70qOYGVXQGsFMq1ZrHBqMssboF8rJeAAXkAFE1aHNGHFdNPL0A24xG38RjBpsdWoaK3QNri3wYsbtbAisb/skGqCVr9EoHANGZ2C4/Dpn4zLzZXV/Ozo8e2OW+qi/0eb+ZV1+rz7VvRssBryg1PCib8VEV3nFmMeuXC0AzTiOJrPVbZ6dATpdNKRqCphGhmeOGd/cKwotz+Jr25y5CFRZL2FSrLwIXE+BunNjtpmxmeFiYeZLd45C3+CrfVMTVLcIRkcmZBz/mpt54e0k+nzeoILrC7CT2oagUgHkaenNqkhWysjNyY9e/LHA0Hvekx8JMAAQMLNiRVhu5Q0MWyAWV1ZyHsK8AkwAFMz9Le3FgIfqX+fBhT31oVdKTsZkuqCQTQsHK+0ARk0ktBwi4BHmMW5SlmleQ+XnSP84U7AYYSrPeWQFB39I/T3WIxQ8QC1+iDBxTAUBS0RmE2BarlCVtWN957N0ZLlIBspGWvHvLB2Y0zkvkD/uU0e4cw3y6oJSQrGeSTpPu5xVnHmkduIcjFsK/U2gEWO0UUo68ol/nEOk5INF5Rk4Z6hIVL6qyxy4e/EKxUtwpanKhffvu7/cA5r9R+4S1EkeU8gVwL3PTY0N5xvg+sNjR30v6tf/4tVfGoSuE2kBQbLqnnIRQF7S7uHD75q5O3zoXZMClYWgAmaffPJJr6ELYrLNrGO90vm6UdYtfEU1sZKDIgww54ukYD35LAR0+dxXBhRZOrMuIqM2Krc143pSbn/4N9O/kAgw2pZ3DdY4b6wsKFCrFED+obDhJqA1o7zkAZacQ/iM+j4DGM0as8SCAOi2+T0/jzI7Y521HVIhbiMhCbKv04b3BTtGY0uRFn7epbLbjO9mFYeJEj7uk8U+fNp+yjOMFdoi68b2Ftue7a+2bPwaZjTfHff2CHgzRr++j/MBVYsyYezPsu/84R/4FApKj+M2gUp8ESHAoF++pES/WlDQ/rCPp06fmLz71tuTk4qyo4M5lK9KG0HYAAB5xx/HN2wf3OnhIMFEu4BRNL0szJho0IrY1AwEwgImD/MFYDQHLve9oLyafCfm+Y874AOw4FQcchz2orQPEYd1VWjiRe5LtHL7GDaoox02J8EigFG+y+G5W6UhDX47kpM8oz7EfCgQKFWmk0RnUvnB5xJaOQChk6Q70hAwqjFEIDlBMv3XBuZ+qHh8h59zSFp4arMyHghC3i+h9aH5t/8dPqbk88TXBqHxy1dfsRCGJeH7JE9GIMFElUlMabNkQieaFWG6TUnpEaYUKSCwKGZs4s09Pm1u9kGie4UJcioY9R/fS8AoFZhILYIZBbCKpvrSz35q/zT6SwCUGWUJCCfNX7+plAKBYMaJcUUo3pQGjLAnUtQ1nKX4MAZXLisoQQcMzChRlNwXIQSjnyIIjlrUvc3MEVHZr9oIs5QXfAxucH3cZiSrXrwOOClY6+WKsUXuF7CkgNG1AqfbdPjcs6r2Baa7rINEDWezRiDCxPDCLYNrAuTt+gBghYlDmekAEfo3bljaC8iEDZ2yo63UkUy6XiVUwwZ7rA1Kax+PgiV/y9ocU5XGHJzrI3jL17gYvkWBlv09Zc9I8TkwXRb46jvz7nRozeDS9sqVYkZsdisgaRMqfe90MWZMZeVYK+WSdmhjFPZk1fBa7Genjaki0J9lTvjbIhAc/5YD0BVl+loOa49flxudmsunTEb7vMFSNNPKogoYnt4PtWJgMWbuAPMptZbysRr7nPlFjlWFJSp01Zi4spHWKPvlpZ/+xCnhiGoGXN64BbDUftA/AKDoYcvmVR53/Ewrstf5SHV9ambjM8prCkg7XyluE7w+bh/v8UAfD6kcZJgDmZfMdX4myt/FTdqPHDLCh7zGEzl5R/vGc4Hve7vzOFm6BgB22+x5A2O7cGkcKG3scqC6DqIEpXyf/CgZL8CZd0unDjsnWUpbgEIzw51Kje8jJ9m3yFgUC+QPfbKFTWQCSj/3x5zN2LvGvGID3I7+cSYmYC2fITesZKsdu7t9oBzROl+mfqCSW3y++d4KGCXIiPE5evSIQcxeWbDCqm4U8XBFqe4I8t2uYiusCQI8uR7XN85g3Dd4PlddUlvvSDlB1p8Tg0s/zGYC+KVoV9GR1e7Lm3K/o4+c9bSzWe5KAG8zw31+skZWaP/Cjq5ThDtmelhKzPbVblk46S9tcKY7o0MrOLHmIPu2qxKfSQXSkg1sYcy49JG9yj2MFXSuW2lkfu3KhGgqC07hjsrnfUfz5L1oWTOWGk6miplbz1R+qV0rlS0DIsujCI1gmuviR2wGFyto99X3Zc3adQT3mbtmRbE8Mj4mZfratBlwHJzkTnzKy/ts+Fvk/H8PMDqC9BH0jvs+XZm//zwY5ZpRPmSc/fkIRuOPWfkTpV0KDHAoE0mvXdWJt4sJO/bhBzYtwMR50WqBARqp3JM66A4wkdbL9ZiZmKgwQxYImoxtnaqo2LqKmGbTI0D4PhPL5icVERuMv/P5lIoXA+dJD5MjIcNCZNMD9DjUslgKxJZ/mlk+acdl8i3/SNpBeNkXUbQ67TjyXb8/9NBBCyeXaqM6UkdoYua1r6rzy8mXSJ8DUq7j99gmIg7YG3oe+owGyrMCppgU2gdkH37nXW9ayojSPoDTTMKUyVSwSPve2fzQBzDXMO4PS9hg9scB/2tf+TsCo6/5/pcuX3A7BGABFvH9Kc16YnP6DWmS9Ctm9PdkVsL0vFtaOu2u1vjxfDBrSU7veVS/OLSIEoShjLmIlBV/o0TaW7du8/hDKRyTmYm2UnEiz+31JWYU4Ve5XAU85MPm9jVPrsghEMj9Dyt1GP0izyjzRD46atMjhBCyIP8C5gVYnGlR7cWMOdsgM+YJFoRydBZCCDLMnwBT2Hmt19U6zHbK4X+d5nO9AOmWTXI9kEAmgMl/Zw2Iackc2ZzaJnlbF6yxF1CCJYhZKoCi7lf3DxgdA2rSRphkb/wGpM7l164fBgoINiKyKQZAlGyboR3wxLMRzwzg7oPbAkG/RwnNvWbMVwmRgJD43AaMRfDk72bu7KtY45vABX424Gtm0nM3B0qLkQm7WWuVog81nxHOq7R+benAN03zis8sgpgShrwy7vwcUDnte4PxRUEfoM+96ZcZ7g6kyZwke4DnSofllKnsAWB+zdyEBWz21geS5MF0XJtBngn1YqWjEERIp4Zzfs81GTfe+Q5jSE5hTNTISmetEHP43pEPJq+++qqLUlCthhdBSaRwc6EI2eqdE1PggT7DCBowwjATNKf1CGOGmd7MTc/n1IwJAnG/i71CFeQ1Hkr5OSDaa6J9kxlfy892LwL84t+NHKy5LcsKGxsF+iMpyx4L3Tb5N1daCa8MFnweMyr+5qwzZ7bogBkq5CGHrsuyx7jZrI+FRfdxoKXIBcaSoEU/h/aX5wTfRI0tEdAwlMhtiAjGjn1+YP8+95O0dbQDEIUMYI3EysX4Am6Tuo5zlXSIKP/8fEbxCil2Qp+Rb/HF37S1LXS6P5Xq9u7dY0B5UUGpsXxs0vz++3///0z+wd//RwKrygAg4AwYpX2skyZ2NECQJDuVpokqiaswq+vzo3Kz+9yjj4g4+EByeaW/wzhg2q+gK50/lnFKYQcJIzKIdITOHtClj2Hcr1/T/tM4rV2nmATFH9yyXBYT30VLeM4NYj5vaK2eu3ihZcosIwdyhbMBULljZ6VwTIaWEfRFBiLJkJUsKVsFcauoFVJuMnixA1q1Njk38Bkt5bbckrKf+CyyKvs3IGlU3o0ltF7S5qLSZVnUFqnszbTnndLyAD9axvJ+rRtwDGDa17UMiEK9KKNG4NYip562ZVrA6FIAdPxsqe/WqH26GX38/uJzB5D+14DRsS+fAKNp0CBPDt5B99ZWEcAMGJtei4zFfVaAB0a0otOrvBn/rLFokFJ+zOUDBxbEYKwXBL5APBCmBb4X5/BojdeuXZma/dH0cXS32aGBrwWp+ndVn6f/5VtVgSm04+jx9q3Dx8l5SkkJ0VoSvip2AyD9gzRA/u5cmGoX3xaDUy0gACgBTGxE+gLYhoHl7+u0uc1IaOOuUXswo5gjeL5ixcpMS3Jn7oXTOONDGU5vGG3Sp59+2gKHhUhNev4eFiDAmTYQqkck8BB2eX4mExC7T76kgDdA6AvPfdHzwyF1TWZ6M0Uy/9Au5eBKIahqOhfFNDIepAqx8NVzO/+deg5bCTPKc7LhUibPGqKADJU56kBiTEvrpNwoqUwoSweLyyaEMQL4Hj1+zBWcrBGTL1BrZp3y1jGuPAPmpVTw2a5ITc9NO6ADRu2DqwAmxsTR9GjhAHr8Q7U+w3hbicGy2UxaAIEPXVg6DvSel+l7a8Ne7eTSxSdOCtm9OrR3yl+LKPsd28QOCByvXoNPKQxumeeZ7wDRKFwzZrQCMHj5AG7hNAqZ8fBO1D99jtnawIhxLjrMbTnbQPtDGRBhZ4XRU7+dsgWfVMxjwHIYO54L03p/3wcvJDD/LaRBMjjv65j3UROOgIowHMc24+uqOc2M0mWvYd0mY+TrCLQB7Mh8HAuEGSitTRd1UAuVlqjGL25E1e9WbsVW8XAZq9F85nOgFYMIv/TPh1Ob3ad97uv5G2AsQMqHRCsqnlMddu53+/JiSfG8tFKTQ8XgWnMdP7UcIPjoee6TAq47NzsAZ/d2P6UQ2XcShRtf8wbyfA1gBbghc8fRYycmP/3pT52oHnOva39rym3WVK9viA29JmLg6rUqVIGy6H2CEuN5AIBqXxMF7TCqVpL672ahUNg7YI5jzCBe58G4lrO/sn4yHvFNYz59PgjQAFwAT5FlHnvtueqPrGb4fjqqmvWMO4ueGdLB1oOaB0iInFesFyxiBMxQfho5tlHKLSDyVssRngFwdlb+9E4R1Mzvecke2tkqBtBrvJU+AymN/3kBKf6OrOIfLmoE8SIDSBLPzzwziehDmKQcJ+cWigIyjiwzXIds5XPkT5QgK2Wag7gnAWLfl3IBGAaMct5yxtAfzs1XJevXrqJM9Han7LL81ncOHDhgmct91ktZRm7T5ssvv2zAx5yckkkccMua2SZWlXPvXvmVxoWA33GBOHNagU2tlMYPHfbUCoCAoKPxcZVSm9u17k4qtkOL1uuIs469vWfv/VLkFZsgBYnzevRHjsKJ6R9f5gMPPuRcuMEKYZR5NuR8Rc2zD4odtYZi2a31AEhtF0jmwFakdhMCjEZ2LaXkj3Is1wVcLgK9UT4m5dSUuUXmAnRbaYzVCbcFzu/9Bw/Yd5cYh4DREdiN4M5KPIpRK4RLAspWgheB5xSsDvI+35+T4QMYzb3Hv4/3zHOP58Fin8bfS+bVebUIZhevs7yFGY1myYCykRFSmQiSxloIysHYB4MWBGADsBPWkAVndpDURAhJLXwEIhv0dvuJcfNMOH9P3i80MYOQNkdGWB058v60SgUTfk33T0J2L8w2vVPOMYPkTd35JWnHie+lWfM5ARFsNFKcWANlonHKRmvWgj0nn0SeIcnyr4txjTm56HeVQaPCkQRKRbEXa3lXec647oKE235pPZh7rl27NDV/kUvVJneqRphRrGj1ywKh1gi1nWkXVtPJ5PuQjMbAPQKuXZtepjeES0A9c2e2QSCdfr780k8nz7/w3OTiedI/XdShX2auFVIyLHAE8moxVX65s/I1wj+PJMqAUxzfuc991DfW7/iMJkkz/Udg4ku0XkA0dYQxl7PmURS2iEkkS8B77x+xEEXA+NDSYf3qL1+z2d3asvoCQF2h3ZpN50OtAy82CATaJHYWPyI5+L/9TjG6+LYRVanDgmhTm731IT6qLtOnPnL4oDEzHjzjKGhiagkIpcGYdbk/h5uvF6D7SGAeo97DD6pqiYT7vQomINp+w0Y9JxaBtcWksTYCPgOM4h+afJcBRrBPvk+bcxY3+whGR2EUoUxZzGjpNuNpfg0SmgEFRHMP0uBaQM7cQlubLsFQIGxW431RUAU8jazfaiGG5QAAIABJREFUCNCyPvPZFPClUk/7tOKu4UNMv3vfa60wf4BV/MNKYShrSwQ6n2HRCBtiEN8+hAAw5txKiGTASkyCWhf8G4VeQOaigB2fM4J+BMlTudfgMm3GBJ+UTzYJotR2CpqlwKiZOO378Z7xvQWMpu0ZEOWTeTcNsouErUU+xcRphUzA85Tk8Cm51xwXuPEhSEAbYBr3Ief41bhqbK/JEoPfGtHarMn12l+AJfyGA0bNOAFimQsgHwc6iicHhWUGDHfcDWp9Ubt87P/ioTNletqNxIpvg1G7f8lnOEqED8GuaQ5443PM9FTqc4onXE6aCY3JdbXcKOgHssKjp+8hB8gDjKw+o1rvKMUU8QjLhXxAiUTO4e6EnMNdAdlPhhjGeb3ALPfHymB3MgErlGFeMKAE7RKY9JhSIBEtTx8w2wO4aJ9xsFKl/nL9rl0KAkK29/nIWJKIf6MKaFjp0nNwNhhgSzZQmQcf/n1Kwk+qphvKmcozXpVbWeIj3nrjrcmXnvuNyRuvv2WAZz95fd+BufITxd2KMSPoFb9UnnOnKv8Qq7BJ4BB/2R/84AeKF3hEAaqbJrt1H84h7331H+YdVwDYaSx1qYSI0sKzeF9SRlRglDR+pGo7LDcAs8MbVQgGskhED+POWOEnucIlQ8sXObKY9H1YJ48rLgSyhKj/tSoTjUsXAV/cL6Z3zpnKL6oVTmoqUpJZqQZglJmedcSYmuDqSPylwGhkxKfJOCu9yNZe/9mvIxjNejcL3RaLgFG+G3kP7qB6ISZ6MhsgByxrFsDkoryaKnMtRBaBMRraIhCN7B7PlvHn/xZgNHt+XnbN+4nXPT9pOfk0cL/sO3/0zbv20WkfCTZIRc/Xglve+TDJ58bmfUX+fyxqcoxep6yZDnsOGacl0nsi6O+VOZPPWNAWKlqAAaExywG+2DgIxUx6DvOTJ4+7H3H+RpA6ih12UQcPbZt5JVVFaw58l9rw9hmUhgxo48HLBaD8B8+eOV8R0DK7InwBgviNAt4Yh4DRK2IuWRjRBmGEef4cVpjkzRYotQX3P/zu25Nnn33GZvYrcjqvWrgEfFU+uZjneTdoV/8QCgg9xoUAHnyCCESasscNGniGmArOi5lNAIhN0Djp44sohpbn/uXLrxiMwnCePy+ttg8LwCjCETBaptkC9O8efl9O8XvdJr8zr7T7gEwJtHuNsp5UyZJywfdoA+F7r/yOykxPpoDK88b1aOmuNiKNmkOAww2N/qKE9EnlpEXIIhwBoyghgNFsHjOBHS1LImfWBhoz4wsY9cLHTOND8K7YiopcxbR1XuVLzSgLhJZ/UoGg+CcuCpLi+yuPHQCnTLAzMIoSBhi9R/cGjDoZvlJkAUbXrV/lmtMbFGVfTH6tSQshWEBASAcrOWJcz5VnnAoCB8fo1Yd/zJ3pZ5KMs3Zt1m/H/WlUtqNMxSLhs1df6nddS73nwZvIwhN4YcHVIoI9QwUT59NM7siZ8IiQGUFn1v742aRL2sN8jq+poCcNjG9aGn5Sl2FWtpuG5otrca8ws6Vx5J3AwIwZ+wGlLjKiGDG1KGbktpQS2uegTjq3uOXkegv4TnievqevJP3OnNR1NUAF0ORL52piYljCpDfDYiCKhaFrYU/ntQcCEFcHdoMkcBaArlN5LZZfTYW3gD7mq9Z5McjTFHEN2i3/tOZPKluFQWon0ychOd+5SWCl9hBKGczRZcmDq1Lo7Uen9uiXLVkaQ89Vnrt98mAtc9/MX/of8Mr3brWyOx5OGVs+C6Mf30X+5kpxktN8/9qNKh4wBbtajpZrDXhW6zxy17BwUXDF0daSO4y/2CV8rm0tUwoi2iEbCmvo7NnTPh82CkAiV2FG2ZMARdYA1yB/2PfsMQKakBVY/5zvuM8U+kU/iUZPPmSA2Y5t2w0SkbFci+KNzz1glPYAjJVM/oKZSuQM99uh8ybn7Y4d28qCIVmzQufBdP0LQB1XVhL6SGllxusqAcTqh4O58JmXXLyoRPVrV+l8UYaEC87rvFFuWJv9HCs0bpxzm2Txggk+JBKDfpKM/uSZ0zbj8xwvv/yLyRcVsHrvNsqJqsyplBrum6w3d4i+VxDvBrkERKa5SEGnMKzzUWGY6hPWKPuzorJ0wG4RQcIXbTljTUIkkBoqeXm9TyWJbOLXOQ9Tu1mkBuAcMqnupxtqrm4pLzPVpJzaUW3dg0JrjbssAU7h1ue2zeftMwoYzd6Pkp99PjKPkd8jYOO6fDeWoqyLMKMBrFGgk0IRQM3fYEYDRgnmdV5szqAB6EbejXJ0DjhGeM9f8F8NRv1cn8JcLgVwFxXNxT2/NCieBTiOcmH8OeB+2R/98bec2ikTgtmB1y0taH/WSbY3KacYm+mUNC4H0CiakEXP4iOnGG2w8OLTBShk4vA3zSFtFksLk+uYRMCitVMJCIBENCXaAIyyAGi/2L/Kt5kBoW8uc6bFOwoOfIQCRrk+2iy+ZdwT8zHt2+QsAYFTNmCJzeeAma4adV5MKRvf6YP0bFvkv8SmnvmXcTiW/xF9ev21X06+9KUXLFw4WDCd5RDl+wgpvk/kIL9vlTAjwIB7AEjx50Gg3SvTUfwcOWRon+tjIic1FOOJYGSTw4zx/FuldfLZm6+/MXn0cw+rH8tdX5iyrJ5T/b5OwUHUxC1f3DJZkwcUM4pBJZGSnaB5vwCjFQsdbrDETqskoWE/K4FAtNIwo8x/zelHFsKXlDIK9nzn7j3yCd7hw/JDmegdMS+BhekLQMrc4g7hEqCk+Ok0MwU6l9d4qb0TArFEWvogIS+eAIIrhuDvpv1Mn65IA2ceVkk7N3hrsBNm5hMbqU3UpCIip2WETSpowSh8LEFGSqe9YjWoTb9FLMZ6jSGuIGs1pvi0kaY0mQrC7ofdYEwBxZnDKBUWWMDAZsHr9/nAKgBlFDjvC4OuWaDOqIAlD99UuMp308BaiI215GvxhRXrhFAGe1ZZUaKpAUnJrWl9fepbGh/TkQkY+2zGovPPcu8ELfHzyDqUP3cpEQEe5FeNXEAepp41/TV418T6YNBzfASzTkftZhAxBujHB137o4FjmIyYPaPUeQ004x6WfCrP7flQzJ/ZtjaLjQxFEp+z5sGaAFNjToCMABFMD+5J+OyOQD1VqDy/bZb3/dvUn7U5zpsVXK0LxsllGwfGGLkCwLJvPqyP+kG2D2c3kfKMXpfa3lT0xI0Ftgr/7nPnL/m7Bio2edc9iEou+V9+y5hXOfxRDqpUYYHqzA/7j37Hx9f+2j3fOUwzdlFePOfNjPJd9utmKemuSiOZFV/V2x/X3LuEslOWqf9S2swMt88poM5sUbezTgFavHI2pLY9wTLI+Q2SYZxbJMPnmlhKbJXSc0FGGFgAoQCpYtqRe1xHv72Hya8puYhMoy+AS0ArY4BsRTZjLeJcRIYDcEnxxPx9TmZn5NYpMbTIPNYJ5w3XkfEAsM33YQo5C5gD5CIVjbAEwqLR1wsXzlkW8j0AIyQPsnPbtp2Td94+JEvV5kpTZa+bki1bt6viks4z+nax0xseOyrXK8lqwOjPX/mFs5EQ8EqC+/cUeMpz2g0MCwsgUuuEZyWVEm0ie6OkxN3L+1j95l6wm5wLwQP0mTXH55xXm+QGQdAsga+xcCDD8WUlyPW6KkPBRm9THk6vK/9fyjL3pi1yW/NdR9Hr7ATWEdiUXMS44uEL7ewL6rvlQu+rqdLTSmXO86zhyIKAzVhPxn1NgBz3oi+sk8gdy0CNEc/pfdsEHOsbdzWIrgMPPWj/XX73+EmJHNnRUe5MZRQj0GA6/ZoCuCYRs/fG7/xtPvvvAUbnQWm5HS2ev+lnzgCP+7/+198yM2qWux/MwlAbzXkvHeH28WS9wCA5086dOmlwcVXCL2ajCLgyPRRTWDk2qZpT/psp74U5JGDK5mBtigqQqQVXWvsqb2A7IPfE4gvE3yh/Rn+IguQBrsusYgq/F92BffvNzKFMsznDSvF8tHdaZTmTMgnNDJDLc3LIlVmo6HY2MJsLAVN+gMvbXFL50GKmMDMmofeqNMwHpcXukH8hQgYfqTq4i0a/IBaD1577KclZBz456mjrwQMHJy/+8Ee+3x4JGz5Dqji6vqPvqeOM2wOBShkf+kiuPvpwD2OgOXvjV6/bFLBRGxdA74O+c13yHEQtcj2uCd7YMo+YWdXm5tkpCpC0I1zHWL2iZ3tBSZATEVnzis9m+fRtFKAvZ/kqiYiWSkqn0zKxP/74FywoGPvXBZRRBrgXJhvSZR0/8aGFBocdgp3NyXhhuuXZ9wg84zf63gdHLCgJvOBQIUcqzCj+Q+VrVYFtU81VKNFgvf1KI2zGDVoAr1KX4APMO4CKtUrpQOeK1Wd7xdDulQBZt1rrBYEslnmTlSeBVbGjVFlaJwd+vs8hHsDGcwCyRw0yGxUgxb0NgnRwsv5jivfGtCvUyFiWUI7mHcUNQJl9E4DAmqvnrTXIIW/wCZNtH6vy2aSNyqPZBQ3UF8C4/SEb/MVtIeOXZ4mAobngwwhVA9GOujYgGVjTKSBNflXNW9r03HSqK4S9BVX7wtIPMyR6hgQM2I2mTfy1R4sV8bhrLli/o2CMhSYgg7/xmd0GWtgHrFoRUBv8ztr1nJK7kv2kPgBa6I9Pf8yDTjHTLhAwd92fMET4S9C36rtzH3guac/lK/ExbfnHHqQtH2wKMATwlauS3Gb0HXzBE0FOyUv2JT6htAcYZVzI/QgYdVEI7Q8OeZ6Dtr2SNO8BvUwP62jOZ7QVB/qacRrHxoCUnL68axwcYMR6zYLslFRZrw7MQrkA8JEuTZYFmK9iKksZQQ5EXjOeN2+JzcyZImBqEN2gcYMUQ86Pi5Iz3JvvmaXirJLMQpFlDRxXTkz6ENN2Ug1itq980zMixcq32NfI97hHHZUl6LgqI9HmY48+XibgdksD5CIvmQPOMl7IKaLxH3rk4clJBQphSdq5a0el7BPJgcWI8eBsAQz7rJQ8tnLQ7gAAWsCprYuSt8wd1il8YTH7Q5bwXebnjbfeEaB82mvI4+cUIcsmjz72sPOVfnCkcjR7jJRaabX89BmT10SgPCw3A7Okau81Bb4ZnGkNTYu4kG9V/XKhgk7yz3eR/dx7taLpDdi0ngHVsK6RwdyT76EMUGnOc61xXydii+8jr3fIx5b4AZTzjfi2irnFZL/GVi4p/loja3R99rKDiwXUTVCJKCByXw9mGYbJHksUVfls3o/s11gngBrfUls6Wu7E7YR5syxQ2deswZKPMzN4FFZiBDifitQpC0pkis+vxAW0Yss+gfFl/h59/AkB8s12bbC86oC5kuIls5diGGvPzqo7WVYuxZT257MzZ5bbOveYfZdRn8nfTwOM473GazJm6cfYnxmonk/7Np6Fs2euA2LZv/k337lrHzwckjUZU4FN4ALBEPjNSZhRiQf27ooAFIN4TOCAwYE5s/Brx+toQrkpk2lfnU5mi/k/AsrJddEGAV8xE2lRO8BHjvlcRzJiTzSOy0wGZlI0V21QFjfspCtzAIC0uT//yKMWDHwPMJrIdCofsHjYLNDkLG6DbTEDPgg6epT78HuqaiRHKe4LTv6rMYJhKNarwBrpqV6Vc/jDjzzkPHOUAGU9luZcSekJYGKcdokt5LlIGUIUKZ/hSP7jv/6BD6vH5QzPPTCzc2+0QfuS6l6Obte9EIr8zMaEfbHppoXxKTmyA9ZI+k//jsoBHiGRykP37djl54ahZfzId5o8ftwPxoQ+8XzlA7pl8md/9meTv/87v1sgVgCN/pf2roIAageBEQEOirLPk5SDI0eOatN9JL+qx8xUnpTT/yG5BaAA3EN+0ft3Sak4aRMk7bHOEviStCCrJXyJqCfPLM78RAhz3QX54PAc8In0335I6k82LdssfsWLAGpO+9VBb/eRzqvrqHPNAw4DrH2EywPKfXq/nM7XEgSmMbGpHj82BQesXiMFTGCUdVTBNjOXimJwZpGPpZVX/tH6h/99+eKx/sMmeiM3gltKQOQ65oGtM/4ewcF2qudsYZAyk73PAiZT0QcQEWFS9yzgEHZxxkjOhKDbEBs4vso9pRi2Eq6d+qh9SKf3BW3xwm/VIBgzG1A0LG2DUT0j6ymMQ6BvKSwkMu8sHBoITOMorxw09r3mn1kvAT61we/clb3EPsq4xd+LNgN07XKkvc0e48X6jnuRrQjNmnl8yFJAy1YCZpkZYob0odVm/juu0oCHhGQAlo+uAIa7DW1So5v3GcNZey0MDWvScqXz6JKlg3ZuCmT6kIXtBpQ2M4pvKm40IxjNOgwA7mkoNqfdRpDndchW4NSoGHld61rAK+vW7CjMO+umwSjuOZn/Gq9OyaX95JR7/dzX5RM77s/MAflIrYxoPpFDKa9MgChyHSsPrBdBkPQHk73Bflu34qqBPGZfEoQaucb1yEf7arbSQl89lyhXPJvui3x8QxljOG/27b+/UuPpPpbPkpXIH8BoLGqMF2wl19NHGFCIEXw3sSBwbhx84ID7e/p0yWkANeAVAOP0iAJYXLd565apxS/BvchiwAtlPsma8cQTT05+8rOX/d3Pf/6JqXKDn+Z6uRQ9IFLizbdenzJ3gNcLYsjvKFfzDblsMMd7ZRXjeQ7Jp5SzAxDqXK0NbG/qOgAkax/lAcUGtvaDD4+YULh9k4ghyUClwUMOO/Wipp4+o3QwlhRiIeaDdcyY8syAQoKtNiprALXaj4rtJVEDJn5V+JTLgSoVaixIgQSYg4RwzECTDpfVDhH8K7QeluOKgiVF/XZgkN4D4FlD7GUri702SwaxZGu9Zs3lTL/rLCXkH65zzfik10cpTmH6yGpRGXf4jHFEabZcgQLCIgBG0jijBO6V69vnHn3MZXBxO0Q+xB1iBuTmfcb5fDyvvCfQAvRaCgRGFs+Aa8vZOSmd71Y0f0iRvw0YXWhmrg8jqZDr4n40A6ef9HGdnhHf+c7vWzomWIeJs3BCmiG4sUnqdUSOyTazCrywaY6osocZTcwCsDuaODYhE8LkzAashGNqpkOXs1DQ+HD4pg02ZVKIsLHY9CQVpk8n24cFTdM+ZgImBgsNJlk0Lj8pcxQa6BOPfd4b6YKAqYVHC1IOIvqFz6LNUlosXjw6zGJG5XN82HgnStVgWywn9+VaQDLPbtMn5mFpZXzGwfbn//F7k3/4j363zZ9EpXateIFR7osWx0aEGbVPXEfjEmH+la98ZfKjv/q+wedjjz5qAYm5yQEaGldvwhaQVySoEHSMof0hNfY2R7UZnQAkmxvVPgwpYNS+txIWvOgvANoBDhpfWEdePJdZA+27uAcwL9uUruO73/2u/Te/+tWvGowicMiSsFfzB/vJWCBg6A+O2hXghWnrkooKnKlUFtJYT8vUfvZc+eYinPCZ2iZfpWPHj5bJSs/B+Fu56dr0+IBykKOJwi7j95aDEOgC++MgL815fLF8KKFI6W+zTTGj58aN4TKBGMmbtWFOzcAQqa4+wbjv2Lp58pACCTYpF9863YuSoBucD5XIXfktaWwjyHhO+oN5KwAigmOmoBXIM9vW+yvKWDDa4iaOQKKtOTCa0kTq/2i6NyhqUDmOgT8bAOQ0oKYF3ChsCojOm1mSomna5gIYnQrVAYxamLdvZ4BMTNS4MZTAAdjyXvImeSynDGPvX7B0mLpqs9hjVyjSMzNf+JTxDkhiHzl/IRYPCX9qpSM7SL1GHzYr1VmBs/kKLQZfrUjnfjExh0kNUKfLKO4FOIvBCJPqZ2/AYsaoUyLxc1hZ+o/PItdSiYYX65e5wvcTs2XAIL6UuFCxbvn+JWXLYJ0DLmq91ziQwok9wXHDO+U+2d9hRlGeorz5gOvtUWlzCFyqw3SR6c9Y0cfUrk87Xn8aDDOuQ0YCT68VJzFsfU6wjugPFoCshRzmBkICb7zWSSZY6RA4RZ5j1jaBoXPIwIcDnwNb902+avtetima7wL2LsuSx/cS6ASINEmC0oFVSM9ttzMxzWFPGXP6XCyrCmCQ51i+f2NAJwUHuIasKAmAdXutHCcAlf5DCsSNDR9QnscKPVWYOkoeecw44BpA/0hlx/0BdOwFWFHM9J/XOUEA51EFsBHkRMCPg4g7XdX+B+QSoGcD2EKEQK7Q77feeNvnzSUFrhK4hLIN8UMp6bWOPVDgluaGM4Zxc1YYtcPPuFcx1ricoeAg6wCJ9MuxHGJ1r11XMBjyWM/l/qhKE2e+iRO9kz0hrD9gGGUJf9wtijUgdoMFcVY5zdeIdFhDFUUFQvmsFTvKfYoZpe0qUrBShACsI+epiQvAq9Z6XN0MCLGU6BkC0LAmQrqgTDDXFYRalsUWRiYNZqx+AajICOYwe/+MGOXsZfYr69rnUGIC9D0wB6kpH9Z4H5QLHUruZ4HRRZZxBHrj+TUCyJKbkZ/V58VUfPPXBIzX5h/bHa/rQVmSiV0EyouA9LPA6KggLPvDP/yX7kkEwlTYNP2MJkowz2uvvGpn4hsyFaXyBeAvyYgZ/JExyKDgnE3baAwOwmlGg41BSgwECosKMGoNV8KKTQszCL1/UZvA4KoZlE3SGK2RAtgkPG6oT6bTtQgwWz8ozZP7kSIppgkfgD1RmKWTUB4TGmA07CztbFCFDAYI8wovzqQyTxcoRHDYTKx26NcGbQDez8h5nbKbbG4YM8qnsmB5ft9fawQwevDBh+pQkICAaX1HlS5gDomC5/575RQfZjisC/eFufaho+8mVQf9ukwkqB3wSxv/UIw1gme/NN7SCCdVVlVMW4QGwg2/Gm82/T3ClXG9qdRJbHgEu5lR+SL96Ec/8me/9Vu/5WAdrj+nNnfI7IDQZCzCJiAYbCaTbxBsBIcf6WU4/OjPcWnfAEvGhDYpc3fNJVOLOUC5Kf/YOrxuwLxLaMGmAiqOKGDDDBAHroTSPTI5uS1MdAiDPkBcX7u1yAK3daDnUC9tjFRkOnA6yIv5Rps3+Nf8MIfM50bN58MHD8hnVLXpBVY3y0RIJRUqMd2zqphRr12bZqvCFRNeyk5H+AybfQpWYPrbEj+FyoOJnT6atdU8jUJnBKN4M1hwoI3PacxxHJ+ZfWYafX9nEFwcOosCqGTBLG+nf2/mONd+3IxrBNZUcDVIzhykYtQ4/vSXA20UhDa3cZ/2Y3XgAcDdiiFgq0YqJnkHYfVBERbBeBYfcIE4/LHt26qBxq+Ysr1YJVC2zWTJnGfXInJwIqvazGYWlOA2mI7OzxqfUX4PE2LFBfDZMgbf1gQdhQ1NkANIFUtODjLWJLLHbk7cgzYcVwZrqqIPuJm03OPZLOeaUcUNCHbxqvYO7VzXYVcHcLkz3LopQKmxYj3eBJTLTIqs4BAslrdMtVkTBJDwos9mZvEZZZ+5dGjtKytZeh+VHsYYM2v6R0Uu1qxdGPrFvBmc6x4ocZar+tmMrqxIgJjsE8af+5GE3f74PUZYmqqIyXLLt4tyt+I7WyQreK1fV+WKbWaG7aKNHlvOGEBW3LPcrvptt5xWchL1jWIaWcHfk8EF/3Dk9mkFZiZYDnl+SZZCxp2ARtpHNqZuPGOFTIOR3KbUgB5XmHu90x79JTgUWcv9GcOtbbW7qAAlu48JGsY8jzwlU4nziMrd6m2dHagbz3zxi8qqcMry34SK5DakDeWguQdt8WLcPhZQ45mOKlbgf/x7X3fA6g+//32PNUSAfaLVBgpPuVNVEDBrh3fOP4JKuQcgl/KcFFLhWXfvUVqrVoKZG0pRX1NwFS+72WmJEYAU64N9k7VPsaytFiOLG8AZBRJv1FhtVaDtXbW5TtH8nPUUawAURzlFXFl5kHsD+9KVBWmDgEHtWeYkbhax6pjEavcZ5oHvTvdfkwM8I64xPjttdaxCB/zu77RF0ISWFawCvpHPUwZW+9kEh9rgrId8eVIVJPcKn5AaizPQ5vze3zP5Oc+MRjYG5EXGRf5yjxG45vPZ9UM6lb7JDLCW68xi+qURUI5tfxJottXLoHf+X54n5Y1/HTM6PTNI7WSnbvXZ5hALoBLePCgBG0cFcKjoA5CkVjssw3ZtIHJjxpwbNpQNnHaYwCvasFnEbFbMy6baJYgwT8fvlAniulS6IIKPzcd1vDg8MFNEc2dhlk9g9RcGBEGwXUxeBIxTCLWpbUWDAjYkpv68VnU0O99hHLgH/TuivJZmTiQ0EoGZKMkcJt5kbW5ar7EjwTwaLGAURrmE9swsx/WANG92nLQlpPCPYQzOk5+Nv2uzIyzeF/OMwzMblvve0MazxtUHL/3kea9IOWDsN0pDhb1879BhR3V+Tv6rTmHCs4q9yoGwTQILwYGPI+8kIvZCktCzxtmO+wg8C3uBUdJ9XJKQYDyffuZJz6E1HrNM0kx1uMc9A0aF+ccMA4CmTJ0PH0ftLrNrwqF3D0/Ta5F8GlDO2KPcwGghfOOn5zQeGkP7xOn9ig5d5w2UELA2i2tpg9FsTC/8IadRwOhU0VJ/KmimDj5+CTsOK2DrABGbkhUoYFtV+nX/nt1KfL9S7KiAtnIXYs7auAlFRIERAqkxJQOifNi1z5+Bab+iRY5gFJPQnEbaYHT8ToGGRMPPKvZYAegzfxFomvGdmpNmom5ek57ltMznmLe93xqcAkbnQW6b/xvsh8md3aF++rRkynNR9wIuBPbMv9qFoZllQCyHWOWbrLLFfgfIs24xzzEGJPxvMxx73bIKOaZJpI/JmMB8mrWbRuGXMoOPGWAV0y8TX64mBNYpME/7zkJb13FIh8U2OAScNTMKeEX58+EKe4JPWCsUrEGDLK0b7h9rS/qcfMzxacMvjvsvxze1GTyDGe0f/97BaR/poLM/qfZFMTvqozNBaNwMcEl9c0d75qoTvPM77aAERFGwchPlTf0vMFKggawfpTRUIBEgkr97LWuc2PuMj0ntXjNmRjs5vjM7oKhpYGwB0/j6QAWE6Dr8X7PebC3Avw8+H5rqAAAgAElEQVRmsMEAAUwusyyllzE8p6BM+rVee9BR3+oH70xCAAgAg8AllPCAMyxnAYmVUaD8K/l+Mgy4313Bjza4njOLfwQQ8ffIzaQMJA8313kOJMNi+geEAlwISKX/WJSQ1yV7IQ7udbqlDWTo4DmQ/WqHiEjOqCj1cSOg0hLXEWSERRHS4KJKv65TtPxOxRlcUG16zg3Ow22kDtIYAxoBr2RLQWbDfj71hacmL7300mTPzj2TLz7z7ORP/t2/deEas74inXjZJN9zEBbQGW80XpUzVYqNfmefiOsvVxatNbIL8DnBWl5TEs6r5Y5FG7jJsG/w9Y/Cg7WPFGMQWaRzgthYC/jUHnn7nUOTXSp9ulJrBlcwCjfwgtywS5c+T6opzohlrNMOerQnZCsmnI1rtG5ZO3zmzAusb4gM5HTvT975rIq/zFypSBUVP1XL7XY9mJJ36hPjEXaUjWRCpANQAaPk94VceebZZyc798gtwixs5SYe3Z8sNzuOgJ9zXuQ9gG/uvBiE59LAcV6+zoCod2y71cynX/osMDoC4sW+LZ4DKeIyfr7Yz+mz/vEffctgFLNI0D8XI/yJhF8loQfAOaTURQhsO+5r8KlFj8nA2rwm0gC2TeJhSNlIgFHeYyJJpR1AJlUr+Btmh80CV7wAo3yGxmbQgamahSzhxecASQ9AM1GkLLGWArPBAlO/AVIsIIQAhwmbAf+UMg9XqqmKFEWgFlNhNlJCACBEOzi++zmVfw1hFR8atE+n9hBQZJxWSIo4QTDMpdKLoBnBHlKJqcamNG2ei36uF1i1eSqpobSRKsVRmccx+QM0STVF//keG+pKCzKeh3bifH9WqUUwodyvQB/6dvjdQ+4vqbUwLcFiw4oylvE9ZRx37aokyhwmPowV4MD7hc75msIFbC7uf+zIhx7/gw8+0OYSae16BgQA75l/nM4Zlw16TtYTTCbjhRnGh6gOBZIvb5QZBmFy4eJ5g1E2N+ugAjpqzsz4kLRYQo8UXgBzzDZUdEKo8aI+MmwTpsiYZMykdwBTmJIAs7wzT2H9wEN8x4cufkesNx3oACp8ou+VwD8ogY6Zfo3Gk4pMm1E61lVap7U6UOizv9c+o04z0oBpfA87a6YIodXRyFNB0y4++X3GXhXqzEau5yBIpZigvKaCqt1A5sHnzBQzf/0A5LrPuS9jFIEzfifuOeUnOe9Mz/WJ0hw1d7czMH01gbMAqmp/xoxGtgQMWS51QOVUsZCDWcmDTr7efZnKpC7D6wTkHIoNcnIY4aPpsWTuNX/sPw5Ns/LaG6wHDhPcNzhEU9mKQw3Q5xromP/bTaCdhKfzNK5Jno7qMmGGcmACBACjdWB2Xt4OVkvyecbCrJrAp0GiJsDKuH43QyTmhfbAg7gnUIUZMOqsGXoHjJJTE6aU78OgRt57jbRPPsCav8MO+ZAlf2WzRj07BTRghThwAa/clDnvs8CgtMvcokDahaWr0Rns06bG1RWVNM552YTexUSQVUR4I+/sXgWrbTeeyjPLuoyvHnNJzXO+T1+5f+QYssWR9g1+PVb2Ty+QzboYlVhymiJ3eUbAo6vI6XXsGLlCdxnEIzepdEfbpKiy3MZVSmcIwUmci8hbzODsDmd9EehORhK7YYkR5nv37ax8zphukd8vK5E9oDQpt/jZsQ3KQ8qY4IfvKHSNIUTCw59/uOTrZqWjwrLXlbWuiqRgvll/WBOpFEX2ln/8j//nyX/687+Y/PZv/65TNv1//+9/mHzh849NA4YZC9YFJA7PxFglkIqx4N60y34BTN4kHZP2Cc+GL+l5uW3FzQGz/zbVred8s9sb2SgoQ9sECxYL+m2FVuuPuu3rBUa3iB3+i7/6awNTfGf3HlCeZ9zddEaZANEaNquuYKPIN86d1SIKnO0Bd50GiEWucbZVgKPXsLEDtezB/rPiGi7nrTb4ToKkcJMo+VY+zB87pd4s+xBR+3nRLmSKlbwmoZAlyA8se0+puM22+1RWnOtwQ0OJbdE9spUjWBvl92hViswdr00/RpYSeTq+FsFoSe95MPppbc+3O3+WLMWa1n3nYwrS9lyn+pdl3/5Xv6/npcJJm+rRZtDUJBQAOQBQIgBPnjhmdgyG4U6bTugAm5nNFIY0Jo4IsMtU2SESrw+CaKKYm0l4z/ecULd9HlNqDDBq7avZHZc51MQTfefF0r6CF7s2fcyHMLep9+5UTLoOIeH8ZwipZmYBc/jnEG1K/5LGCe2SPhKJbjbRKUZq8fE56TkwrZAkmOdf10ICMIq/DGB9o5g0/A3tlqDN4/FsM/3OXbvLuVobuEBT+S7dlC8Sn5M0H2GIwEYIkXaJ+5l90P2SjSCC94S0ULTe/Xvl06jnxTcK394dEgypzEOg0Btv/Mr9Ic+ohY3AIOOJiZ1FTkARz+ncsZpPf6br7lfAlZM663lYD/iQAtiJKMS0RI43mCBeNntJk/S4dUGBs/L9BXw+KS2cfsLA8tw//PGLFtz0AUHGnKHFowAxzkmxBRh1rXANID5FgFHAL33BfxRzpp3Ie3ySN9BRlWGTB4CVeQwYdeBMAzeeIWYcTvOPyaEosIKZ/nMHD0x27dg6WU51EGWUv1cM94qVaPYVYGU2Qc/FAR1zZkm+Mr8GfHK/ANJomKN2GXCXTZv+Rnni8wioAlGjQ33t6kXg7W4s7P5qoyO6EZ4GMjOTTe6fZNEJhJrra99raeFZQgiGcnzOmTCy44x9/VIYoARaCf2Y6afz1YxtmNEIv+V3FqNFy2wVUzpMl/cZTKn2GVHYAIWy3pA6qphgfNK9znBPalaZtQSIselR7/bj02GDgugxBrhx+JAaDMbQjGunoPK6mrlOTJmUDpCMudZmfoPfUqaYFgM9MYtmOhP4qc/MprZvI2uT9m9pf/hg1j7g+3ZvASQKpMOIcgjfJdWQDlWCPuP+giLDvemHx7v7wf35DNca2uNVa7dYxHFdOsipixxQ1jYuJXYX6LLLjI0Bjg592jXDLZkLqCyGFkW2+mCfUMlPfibDhN2hJM8uSmFlDgFrgNXsn2T1MKsnYMW+4x45j0iDtLL3Ht93KjmZjrknz1L5rcvHj79zDlCOOGslCibjC5NK/w69c9j3IXepLUQorb3G+T5tIof5OyzmTgFWwNhW+Z1zzyjagFGPszIGcO+nnn528pOf/KRMzpjMlbIKwuPnP/+F2UiChXjuUwrkpB8fqO37du9UovpdtiBSUQtXOMzUXMeZkeBb/PpJoP+Vr31VQPq81+rnH3ti8hd//r3JMin5sMacwZyTGZvkhQ0jzlzEIoGy42wHKGvaE+yDRNuf1X3DODpzB2BV48d5D6GCnsJ5gYWOccRyZuZbIPomVjKdjwDcbcpj/Z++/4PJ3/vt/8mJ8AmIxfcSxQ9FySmVOtKd/en8vcharR+73ehGyXLA3MHAxl8YrAHD7f3kNE0iT2BoNW6Oh2BPaN/Rb/xPC1y2pVMPa2sIexRc4D1Xuc69LlGyAJvaGz4HBZwBozzjEyr7vVl5cAGo7EP3W9eP8hM5O4LOWBssS9HAhtciEI2cHYFhfEbnQegsgKkyoJSsHu+1CC6X+j3fmb9fsynTc2g+O8Bin0eiY9k3/+CfyzUD37USnGaGYEUV5XhZudJwboalO6kgE4ACjuFMAguOTWcAQVSofmdBZiGY/TOTUcI2eeBizsDHETDqKjwcNLomEXv8jnDx39Q3vhO3AVI70V/M1gihS7quNOdKv4LmzSbm5wLVs1Q7dmaXAOEd8Mnz4otCdD2DEvbTvo0OqikwGuHE4iYoyAyGzKaUhLyjReVodX3mICGBSLTgdQIwaNLn5NvkQ76FMj4yCFU2FmOUXJ1XFezj/Ki6N+3xPPx9/4EHDAYxS9h0rWdnjAPw31elKszyBx84aKEFUwNQu+P8sOUTWSVey9cKh/PS/Jd5/mAZ3ZZ8L2mHyku8x+EcM33NhxL5w3yQ9sOBXMpFp2e6KvC/TgwGa4J22Lw+7BWQAXNwQhH0ZGF46JFHSxlQNCeHxCkpODwXY831cY8gf16iJhm/YyeOezMThXxLQoV+oukfV78Bvgi3s1qjVzVWZjcbSHB4sm5G4DcDBGUeYXxYn7NgnwajVGFSSxz4ZJHYJFeV+6UE7dm5bbJRDvLLZRLeKq2dCFLAKAFMrG+7DUgIBZj6EJawDhj1ob8gTCJApsKm/RFHoWOW71PM7oxLwCffCQAaAWnuO4LYWfszP9sy885SfVguABl92M5Kqbq9FoyLQmp23wIyi2b/2fVVAQoGrdJcRSjHibaE2shm2Cw+mOkNlO7O0jnVWNZ9Uw5x6pMLcNN6eO21V7x/Hn/8cb/fvVMBP8i8KhYgkCZAELZsXENchzIef8hR+HPPApMzliHCfXwnF6+V/2YRzf47iKKYdQIyrRgQqK6DF4YmLjZ+LszigD31mvfbnSKHfMtcx/VOMSWQfsP+6nI3EHi4rLK/uC04ZZpeziOqe7NWvUdaTnN/5Clm0XFdjblox89vKxUSlou7As9xz7LbV9fezljGh56KbjbDdwndVFri2V1ZLhPWh/JtMb9ZA+XbS/7IAu5Z72ZIURYkS7iGZ0oQ0Sq1yzjZxanlFyDNwZ/eLx/7vOA7yKFpire2lgE4+T4WMt7XSP7Qf0CnYx3Uvyia5Z4khk9yCxYS4iJuZmyXWLO4Lvvp7LnTk6fkS/iuAoQ9n1o/XEd+ZqLmUbYxf2+UEm7ffoEozlzyhj7//HN2LWEONm0oOY3kMsglmJS+a6xICYgM/r3f+z09cQGpa1oPL/7oxy4ekdRYtpy14obyUOtkBv4j40POINtQeOIGAzNKmdRSrrSOdbZCBiUntsdJoHGXXJ7sEtMkD9WnCGJaKSB98CHl4dTz/tv/+9+Z6LhP135JgbPAtqvCH3HTM6klIoX55hkJhAT4QS5B9GSNwIBDdCQ15D3tlodFz24iuh5lAUtbnt2gFZ/PLmjhc6MtB2zvtG2QqmeI9cOAtEEroNnPp/vQH9bYY4qR2ajsDqh0AaMG7MNr0Uw/nlmWxwaP9YoMmWtAv8wDz5rHzwKji+fFPECe+YPmXvl7nj3yexFsoggsfjb/vDPL2rJv/at/6XKg8fFKDXo2PYl7rynqD7bxTaW4ACBR0cKagCYRDY0FgXk1gT0+ODHZw5gx2dqstfmKKUBgAIrYYDbT6mf7xbRvHVGF/A4bi8ZnsxlCoxlM+6lAweseNnfIhySaMO3DcHBf+obAgGkMGIimFI0cDemyFjh+IuT6G01qPFO0RKN3/BYFBk3l96ZFy19PDjRHyBIpq2d32dErk/v37DI4PCQnc4AWzt6MARF/NtcTUUfUr1a8HaS1jLkngVc2h+g6ByIJjALKyU1G/8/KDyopqxBep+RDhdDZoqhggDKKAwsYs1aBLQU5XFPZv/b9w5xhhkH3Y4McOXp8KsQZb5g7tHoEHkLNwWp6/kvymfLBpZFgDJxInw2rT1yDuGs/b1i/aZoflcPlisAlbe1R/tdonTz/U08+Y4F9SNH/jCv3SaaCbDTG7ZRScbkkH4eyngcBsVJCELB75IOjMu3IH0pAnrFCAFtzNtNRlYuY+8wr7eawCwvIVh32d/kWAowANZSSY92JxdklTX3n9i2TDQr82LJZ1Zc0P4BRV19SXxKEEd9RGrUyJkUgh1XYyADkUUiMB3yAXgCRASYmnd5DBXrmIyBTyYk2I8ByTdqxsmkmqgGbfl85+KhG2BWgLW0/YDQgNW2m76O2PvYp/rhT0NoSaCaYPsmM1v1LeR2fx/u3GQQCTEaBKNX5E8KcD7oulcEFc8KaYH1TmYe9B2BwuUYUGu3t5A+1hYXbN6sZGeBx9fopSTkqEXPKwJB9IJ/PzRcBSoOZz31lPsjV6YVYBzlgsNYtrjAVXuQ+NfgE3PG6LvnLs+FTHWbUUcoCo9dtfakApquKYkaBr3yeFZgUJtPKRbuNoCC4vY4SR1nImvF6lvwu+Y8/aQFzPycRkTyLpjVuUAYlZtvxSa/+r9S/kisK/pRJFGYyyrXdA7oMKAxpmEvahUkdxxNGuoBIpX6C3StLVPkcm+CgP7g2aBzjagVZkAhq5CByP0UE+N4akQhh9hIHgRxnfkpxLqsRL9+jMx3wM+sspTeToJ5sMMjpnSq3HBac5ySuoBjoKkrBMyTbAbEUb7797jQNEu3uVE15zh3U2VdeecWR74+Qx5RUhQr4uUfrGPl8WswpZ/W27eWeQBzDD3/4Q8v63/md33HqI8iKN1VC9LjSTm2VPyYKI2PJ+UK/eJUrR7ss6XfaZhypKBjlCAuB8+jqOuaTAKQTIhgM2iUnLYfVNnPFnnNeUF2Lmd9rQPcs174yoW/ZrlysqiL1mvJRX5IVbLW+A4DbKn9SQCNuls6/qvOa10W56FnZt8JRShhuW2ZxO+Zli4gSfg9JdlVkjcuXS3lDhF6RdW1UtKbyyXux/dKRuy0TRplqF7DOOpE1lwA8rrf8RBnUGiXA7oUvf0n9JQ1h7/X2GZ0HivNm7cjuRUA3U949FJ8Am/Upr9kzzD7Ld+IjMH/PEViO8j73GWVfUrpZhiyAZa4fwejiM4xtG2P9/jf+t7sshJtKaeFIYgkBgAfMJAfzRzInAJJIps6EAkbZpIBFV5TQYsQfBafqceAAZfyOxp9OluZfCZynplktXg4FgCEvFjhghwAehAQJ5b1g28Geg99CooUaSa9ZXDFbAx64B5uP++LTkYXCZoppxxQ9h5SEk7UyaYIBLRFCbFq+WwxrmQacV1S/805EtRejNhtVfFbIfFvJxFW6VIFPpDR68803DIzj0IxvDBvRbKSexYJdh+FmabwEhJE3DxBH5Q5A3Lre/M6NqPuSXYDvppzbeZmwAGK3pEE/88wzNmvxbFflvM4zcUiQ9Byhz/dJFcP4ckjRP8AofXC6J42po+Q1dnGf4JC2A7fWB4cDefuKSVCeVrs5CI6SDFz/DCql5Vqwis00Oy3QRgDUY098wePHszNfgFae41dvvOlcfCgviVzlPvQpFatgb/Htu0awgw5HwCm+RNzrLfnI7rxvl9u1b5LSP7FO2YQ8jwUjPmP6mbnnPjE5AZhGMMpcB4xipufAZ24x098nrf++bZvNjG6htraeH1Z07Xp8lebBaFgmNt8qBT2NIA+3jcVNm82/uDn5PdpvwKhZs/7Hfpl+pyOJcmDnmjnB0UIrYLVEFW3M2NBcz9gEjJYQmvmljsJv8ef8Pg0Oi0gcEH9AOcCrUku1aX4BjOb5DII0bxZm3Y/55x4Zg2L0wowCXs2Yt1kt7gY+aHEv6fKB8wdCdXpuPrr/uS7jPBuvTqXVeV3HeZj7ud0qFueQVGx1v1LaMZMXOGvzXysimIVZ6+QbNWh1cITcVLT/6xkJaqNiVTGjgE/Yq2sKeKEuPZaEMiuWb7bZHFvGCmABRq3Moiij9MvSkfUaOVrgM+VKZ+4Lvr8tDg108Xowmy2zODd0Cg/1Wf3YJyUScEXNdV5xW8A8bwuL9h1doo+MMfLHILeZZGrPM68Et/Did/a6Aa8+5+wwoNLvtjhJJnicRKig7CfgkmAb7/u+z3alm+N6XsgzzjX+hjytc6FBaK9rUm0hp7gvcpvCMDyXg4x0/Qeq2oRyD+jl8wQ4kcrO8qnBNAwoMp3x4ns//puf2B0q6Z8OHHjQJMKLP/4b9+9hWRXXigS4LjM/SjvJ7Bm37//V9+2rylAzDv/5r/6ywLAA3de//nVH3eOq8OKLL3krPfjQAY+vz1qb4rvGukAbxE9ARq3hsgKGVWZMAZjIcz6nmiH+sp5/WErdFzKprFC1P2I5yhrJfiIQFqsnqZ1OyZq4VtkJNkvmLkf5QSkTLqlqYmKfddYwlpwxmNNt2dDnznmt+zovr663L7bOqFhpnXxe48w1vM6LuFm+ooBtFdmIFajAJ68oHmOg5iiDOf9j+QjzXkxqfZ97QdRsVt7U51543v10URHa7jyjdf9YhuaB4SiDRpDId/K3UXYtAr7PAqOWX+1qk36M/VkKjPbSr7dOQZe+jWxtycaZT/gn+zav1C/7Z//8n9wFpKDvYwpHyBFVx4LdKtMEq/ov5fCM76ej/dqBN+wipa1+9rOfGaB48JvOtimJwzj+VVqIMePEL89BQwIQNu+rDwgbtB7ej314tISiBIJRs+7LAuTgd0R+M0PUlk6Epr8ncMum3aF/8YeKoOF3vss7ba7VfXGiZjEDzFzJRPeLMGPTrev8f3FUtganzY+J3u3jQ6LNRp7AsEdVxq6Yx5MCUjbntC8h3WZcAN+Yn+kHgBNfRAeEwSZo8+3C0Vk/s3kthK2VbjCTHHcBQNs5KQ7046xSjjwtB2nM9IDT69IsMaUDrq7fKCfsSulUhx6pJsyQornpOR2RqtdV8tJpDPDn5J0UWwgbymNyXSpR5SBjc6GQwHo6WrZ9auxHh1lMKwtlhaTMPlz1nNyLPjvgSlkLYEhxByhm57aVHAAq7W2TtnzKTvFKOWUTZaV14thGWBPg8Y5YhPiUHX7/PbeB2SZMoMeRg5XPm/ks9lSO7AZALThsPiymLamdYOTWY+qRoIMZ3YKbAwqJmBr8D2FHWZMIZfuYdYCMN2L7C/euLaahWRvuGfAxgtVs/ph7I+gWmdFpXt6YNYcUIbQR9m1RmE3bg2XoyE2uKVBu/srdnfVjPnAqFTsikLw3B6A5+3lm5h3B99Ts1A1gtptnJjrpfTs0RAnNoZi8rDncplK/2wsITf8IUEigS5gz97HdkgCjSwHRHAmjwI/A5bPRfJbxcp+WYEa9nhoMxz05vzui1sxh++/2jVHyAhrTPr/DxPm7mKsF2MiLiaxNWWSb35Fp8hkNGFUxJu0fRXvrkE4Z4PiMIquKsSs/SsNh9gvAgf0q/7ww6fQDcFdsVluolNrLzLOuK/IBpqrcC1AaabN8OWW1UOMwz7sEugDf5EzO3y93+qG4e2FxoF1kD8G1a5V2yKnnOqCVNER27UHCMH5qO2veIF3Pm3n3/OpQBIBy1thXHtmps2eblFoHfMpVy6UzxZzH5xv5hMwlKv+S3JT4bvKoGiCrnU06r5J5BJnFvWE2AUCY/dlRJL3HdavkUikAgD6uBWBZ/sr8z3357PXXX/fYcX9YWeTwI488ZnKCQFI+T5DVagVV2t9VPqb4hR7R35/74guWx/Tr//o//w+nUNwhX8WnVPbzhpQSAphuKfsC39sgX1YzwqRw7NgPSBjGF5mWMrqkzuM6TPFY/uing2m1BhnLPYpZ2CBWk7GiXQJ9eN5pfs8+95jvuGHFn57rbbrWmsByRxUq8oqS0N5VlYg3ocyzvrsCK6tlaKcPI2BZLgz4VjvIV4QafqCMM+Naeyh7Se9Sroh1QOnDT/XunZL3JYM61/FUFrbkbnbf55muGWUrYDSyyLKwgbf9Qe3+olyvsl5QbObpZ58p95W4ki2A0ZwTkV3Vr1n2lKkMpB8N7nPNUu/VzkxR/yQY7NK6/w3B6FL3WHye8fe58+nbf/iNu44GbJ9GDmFYzcvafKSvefvNt7w5SJXBBPO3aBo0ekAphPBHAXDRkeTZ4iYl5EpDC+2fzgIsuQaw6aS/DUbvk28eTCwuAga8GngWFdF4mKHR1vj9PCXXtHnXaxMnPRTCgb9x3/sEBAFfSRGU+zpCv32IAA4+5NUm2jJ9YjOxeMPOwWRZgDRQ4lkQELDICNaPpGnx97XauAGjOKdvFFBBYBxXUnuEwiyQpQ8/DQzO6s59J1PDSUWd0zdAL9/DTO/F3fOSSks4ggM2Dxw44PE5Kt9W2j+kVBhoxDDbzM8ZlW1lXEmJcuZsVR/hut0CmbzOnKlax3e74lK0dphRC0k906MkVpZiAkjGx4txgclgHhgH/H4AEygksJ9mNAxyxMJKoPAi0v1DCWkcxvn7VUod6rliKlunqPSf/vSnk92qRcx8AkztbiClAeG4XRo9pptD8qlCcXDNeQlqfGgx72xUIJFTXOla/j3y2KMWyqeUKqvylc6cy72BCUhpNggBDNURjRjhMa2goX1AEB+MnFKJupb2nvt2KLJeqbcYVzIm8A8gqjyjAaO4m1i4NshgHCNkGBd8VMuEGKZx5sA+DxxngpCfPg2MhklL1vIIr4CduCpkPxrQ0J7mqUBi9WPmy/rZYDTCJPcahUuE4siMxnRa9+0sFvp5ZEUD9KbAtHvkPJ+tePoadXTKVjCfvd6yvxfBKEzbnN+n7o9FBCsG6YtMv9GXBtTT8euHWgSjfDx3+AyHxWeBUT/7AjOaqNsRjNIO+2hqpu/D1GZB2E7AaJvRMWtb7n0KM8p+Id8oeUZhRlNMAjDKOFakcblH+FmRS/r9jt4tBzuaeMrQ9/qJyfmO/Ke9xpphTmGQY84nLOtCmysZZs4T0ghRJenS+XNTphCZjfkXkDI9FyRDea1X2jT+frUDlLKW7pOSGmU9jCf9jb/kSkoT+/lKiYdYAcw6l3HPmU3r2qfOz6mJ4dwhFoC/P/FEKc/4z1cGFjKEKMCHaG3dx3EMWkcP6/zDjQoAh/z+goJU6C9tII+26VyB3QTM8pnzdOpaF8wQ8EINzHmUCkbvi03FD59sM7Rhua1sKZA+KMeQHDwXyjgKMT9fVJnl7333P05+8zf/rkE2z/T+ocOSrS9NnlSfHn3wcw4+fU8BWC9+/4eTbZKbgD7WxL1yQWK/8jyk9osZHpomQNFzrD3D2UcUf/Zysk0cfEhpGjUmuKMhx8kP7XXULkW4YfFyeyi/ve9s/tbntE8g6OYtSs0oMIkZfa2ymABON6kwyorlapMUEVi2dN0tLAdY/fgyoM5e/viIdFYU2HiURunSBImhLE0VP7vyYbEVaJYIGBPDU1FuUYGPwl1K7EzpqfOk5CX993O1z2iySOAzCjN64IEHJ48qawHnbc705Bkd5c9i9PnfBozm+7uiWBAAACAASURBVCMQnP08k29LAUV/9imFSz55fQnFufs0+J7J72Z2pvJzxoyO58bimeF2v/mtf+HRXKHNaPpdEw4ritkepvT7SrHA48R3MBueDeQgJlHzl0gK3yaUgNGZv2Ut6LyiVbPxWJDnpMGZaWxf1L379zkK0QlztTEw0/PCF5TrqQLhFEDtn3C7NWBrYfiaqj36BbjEL9WJg1vAerNp8/GZIyQR+npuQCvXEFgDGI1/kQOMZKIthrRq7G4Vg5eKGHx+Qxom9wWMwkQWiJXDu8z0mGc+/PCI21sv4VKT2Pn2OBS16WABqWhxXEmIWcz4jCKwAJXeoAI7FnxtRoI5RZgh4OwuoT4hnDDxI5zIc8rzH373HV+zpus/31LaKZ4fBhihT4oQxghmM24JjO819RUgSBuMH+a0P/3TP3UdefuLyeRPOyR5plwbB/oOlcpEgHncmtnxQSThsFGHj8cb4WLTSrko/Exl7Ej2D/tJtD3zR0Abgpj7AKwBlVskQO0zKuFzXiZ4Dlc2N2adYtI3eP0ASAHNCEMOBHy7UJJyaMZU77rzLahgK/C9ChgdlSkqMNkjVrvjHgG2rQKh+wS6t+jQBIyibNj0hr+x2FEUijCjXu+4bQA6w3w1CxnLAb6HFuj6V0JsfqNnwwf43Onvs2Yj+PgG+CEAb9zgAd0B3jkAohTmc95H4VLlIUYT9bzZKIIrDEAUsHwnQgmwk74HQCwK1rrvDAb7u10OdEWS3vdc5YCAGR3HJtHw02eImbwHg+eLmZ6PbCUhVVj7EpLXcwSiGUNYmLnxXPg9fxuB6VJg1HNsJqwDm7BUD79P3XfaVYKAtGJeYrqrVEVTNsY5RGFFq8rdTa1h5AM+oz58McNzAiuw65beSXIPGL2lwxif0YBRUKLHtFNiZR546hrrGmeUR9YMvpfebx34GZN4zHBhv/GJQwk8cvRDD9E07RuBlBp7YhBIk7VN7j60cV6g1G5anXEl0e32B4XBVC5N3vcqqwefBdAleT++8chcA3jM8uqz95+GIFlSkPXXxebxoi1eGyU3GFOsI/QdWU8b98jiYZ95p4+77Oel34DHYogrAAh3LOQVlZTw0cRShtxBdiJ3AbH0B2sVMvqESIMnxUwSTBRzOOzxFkXBU50Hix5KOPLP1Y4kX2iP3yEeaIv+ADLJlsKzIZ/LqjmZfPc/fE9Af6NImN3yA61c2a41T5EUff6UwPVGyfq//N5fTK7Lx36TyAH2AW4C+HpydnD2sRtLeasAH+57Czcv0jJhFZRLG8n0Ub5J5o75nCwnD6nMpf37mQPSr4kZtbtUA08sToyvs1Ywzk0EoaxAylQ1p6plj+zkvCD5PeVAr2qNL18m8M5ZSFGKBp9U+buLJQt3wk6VdANGHrIJ+Y3yr2soyb1a88PzsDWui821oud8op9MCj/u7cizOWGgX/i+/wkNc83HCiJjzJ3iDaVTz2X3DlKu6WeyFxD/QYwFloNcM02RN73BgrztzwOIRyvTKKeXkmH11ZnP6FJgtDZp3XOpNpYCpON1o/fW4liVbPwvAKPf+IN/dpdBuyUqmUmEGcXUi7/cobffmZxTPjUfWH3ojQPAwc8NH1Nk6vtixvg50WEJ2sBM7xQJbaKwSUELDoBiLVEsnxMME5Gu+xBpB6igHCj9Id8Z7WIO4ADZKPBr30MEJGYkgVE7dmtBIAhSqSV+lTGL0EY2F8DFwl2f2d9UgAKGspITV5lNm6j1N4QTbedAYDNVipE6rACjjt6Ulkl5y/IZ4vfVFiY///nP/JzRhtaI8aQtXAQw7/ICyFwUUwm7yOblebbLrMLCQ1h4AbZZDHBO/1Ltg58Rbq6Gpe8+oEAhxviIzNW0k2qTRFxGkANCYRoRQKtlDmFunLhYL/LHAgJtctcYffmFL03+5E/+RIJvd5vda3HBcqAYsNkYY8YEJQEzhDd92By9c9hcUrQin+2+f5/nETDK/AI6GTMELYcA5iWENyCdIJM3xMwjrGARcGrHXF81sStggBAb2uNaxuLdw9VWfKwApMn2QD8BaQFmHHyYHRsXzjH7KGdOei8fs7UCnaRy2rtrh/xHFfmp59ksrZ0DCtPUSvmFMof0B9YNYRlXlIBRiAArRX3IA0YtxLxhC4yOgmbUzg0yetePYLTA3SfBqL/bvjzFrs3qG09BUR8S+XuuSbL8mRCaZwqmWnSv/yTjjyydPcMs/3A+mwO9rUwCWscXYJTrA0bH71jYJdi+wWFSQE3bIOq/x5TPEnjhMWyT7sjUkhZsKSG8aKYf52PsbxSB/D1m+lFBiPLgMW7Gc9qeDn2z1QMYjXm+AocKnE7BaEfTw4zywkzPuocZtZzs64USqpITbi16v6VDk/Rw09ROHSkM21UHXYFypFr1vdYrymOtJ5VbbF/5+H3XOJQyE/aZwxYQcr7Zs7iq4Mvvq3VmOPl8t3+P9nai0Hlu9gl7BxlgNyhdiJzCTYvxQM6wnyk1zH0u6z6VeqlMjnblwse/k+5nrpwZQ+NY/vKy6ohppd/Ias4TAwm1v3PXfT5H8Ed0gFuEg56zGMM6z576QhX/OHz4Xcse8g5nnuOfmlzUnGcP7N9rM3tcD8gBvVembYp4HJXfPgo113EGIUeffPKJDihaa3ALUEx/OCdgbvkOMQav/eIV51lFZu7YpjzZkllU4jujyHaUaHJhf1Vy/L033568/9ahyQaqFGk+nBNbZ5DPbbOi1y3LYdtRGCABsJxwzq8k84S2Kj7ykAJYMq8oz6cOuskxuTY8/uRTk9Py9byGkoQPp75vZlpzakJAfWBu7Myql2Whk9XLUkSuZpUzTYpA3NZgFFNUZZn6hPmd9H2Y62PG/4h0j0J6MKaAVM5E3FsIqr4pZpZnYm05PgQXLClKVibiSmaSKlaqBTkUsqCV9WCA9J259j5trHVH7iolx6PkFZg/r3UKaUPA7m7lUXW8PdknWh5VvpI5ibLw+/yvAXx5jzxflJP51pja6dPAKHtsdn31ZykQutQ1i2A6/Zop6fNgdLHdUa7aZ9SamhYRQOyi/PPwRcJE+aaClm4KkNEAzGhNarGLvNDA2chf+o3fkJn4HW9Wp0axGbLyTsIYwpiRdD7BP2w4TM1sMgJyuA4wSj+2yxQKM0pKKdre2snwSRNhk4UAkB34EVyARGn8mK3y8NFw+R3Bg6Cg3/jYBSDYHE4ko4S4c3sKGGIKTuoN+xpp2WB+CZPLBjd7d/DBqRnGzGWXQkOMEzGJSwMM6Sb9g/l7/fVfWTgCKv2cYlbpz1YBQjRLuxVoUxIYg9YMM0qfMFsbPGuMDbr0PPSZShZhCFiI/Axo5pkYn4MPHPD9Tiklks1fDXhJEFwLd3klZpb7QBUFoMa6hLeehfsyZgBCAB1tYyoyoNMGZ77YuznM+T7mkoqG3WA/z3vUls3/Wt9o+GifgN+zchZnTtYpvykM9BtvvOF/CNikQnF+Vb0QvKvks8S87N33wOSVX74mQbbeOWbfeOMt12Re1amUSJrNOqHvMA+UvqP/HFb4btE+wp02uT+BDqxnr1UCJNpkHs0zzP5yfHUBPhKepHbaKEFGAJNZUSkvzC/sBSA0ZnqvFdrTF82SDsF7Uc7CPMZHc2TgPK665bhBYx7FZMYrYDSCgXJ0vLL+8/MUDHVAir/bB/bIhi4yo7k3SkwB1FnkfkmphmkNRmNWGgFd/ZyAmHnmNcIq6ZwiBnNf4uZrfX2Ssaz+zGvxMfdNpWn/EGHvw7VZPSt3MGM9PzY9DmA4fRvHc5EhHe/jNdPAdyZ8SxaNqbhGYJosAfmMg9s/96kGM2pzfPcL32f7bhpICrR2AFPM9Lfki2nlWUoar4BRwQGDUOcL1fttHdo2Z3eqqDsCa14PAqP1agalzaesKwNg/dlrV4GDlrvtbw+zCBg6e/6MPqtcvz6w2xcaZouXrSeQClLikPmrNK+ukKR/ziKCgqjxcnCh9g++pY430AHJ/qdNZ2PRekOucB1yhbybvFC6Y/3gfMHSYeWnK8q5vCugQ9sSOecxwEeTgBi7nZUyTzGCyv5B7tFZbXj6Rn8SZY4y7AAhXKRwP7JFbKP7QrswvryScQXZTHvkoObeWPz42zrJlE3KgHLo8BHJ1cqxjPy+T+dflHQY12effdr3AewAyvmM+2+RTCW90/kTZ5VV5IPJ/vv3+z6b1m+ZvCMFHvB/YO++yTExq0/LX3+zxvK1n/x8cldKywbllN4g97Y7miPOk6TF4owFiJYySJaUytkJKGWduGS3FHBIAfbttWUfT84u1zhoDRz4nJLvoxiwRqW8Y8nz/Gv92p9X7Zr1bDIAphQQetvaR1W2SlEAFHpIBuf9VT/Ik0vxBUzcmO2JtQAcA4ivue4zqSEr8E2D4MDa6/KNJQgvCpQVNkpVK6p9ma4xhtG6oAxvybClfSsJbJp7UTWuLRtREH2uSi5aPvXzJWbigtwnCMwCjOKCSIxGoum9xVuOjkrP/A3rt5xPIxjN57wvgryZPC4sNsq2Wfsty7vvYzufBUan7bdSOfY5f7MMHlI7LdXmHIgmzygU80diQ6k2Qz5Jcj1eEjN5USYUzCDWerU4SphXgmA2loWmBhShFM2O62IW43oYQyaN/J5s+vgFASAcmadFwSKKrx3aJKYJhB5gkNRMzvulSQ6Lafpbm5yXlrQT6vpgafbQ4FO/0z7tWettXxUGCLBSB1ula/ImliP76GNIShhATDnfSyPWcwGqSJ3Ed2mX767V5iifn1uTz8ls8957h+yHha/QPpUzwzHfZeC6ctRmMWwAPTYr/jek5qDfmL0R1jj103ei1i3ciXXDH6UXFMLDGnEn7rbg1nVhcxG+1c9zfr5iV2aJmRkzwB9aLPfdumWbAegZpb1JUBHAjReaPxGejMsbv/plsaVaK8yhq0NhDtPmrH5WH9YA7HUonFbRAjM6Wu8IazRaM9doyWIX6BuClbFBy+danp+x4Z0KGayvxyRIL8qN4fDh912hA4FyWOuD+/hwtEmzXExo4+FHH6nUHRK6qbrjaFONE6l9eFn56kOqUsbM2L/4/CxTx0n8vFaAcjNBdfp966Z1k11iZjZJuFAml1KxKBKAUdo0+BzAKEA1ipkFPIf6giYcwDfb3LN6v6BlROFtwEp5RA0m3mJWR6AzA0Qzp/oEdvDcZZac5dAsJu2TteuLpU375WMaYWih2wiyPuvKR81UzgRaaf8zd536koGBwWa77jQD8WlgdBRW9Xwl9Ed2cylBmCCBAPA8g8ErWkb7DqNcj88XuZCxDEM6gu0Sss2w99h8GhgdmWj/LIGZe4RJ88zquXzIDWZ62ozPLIwmQA2mCbIA323nApbWEJ9RnoNbUJJ3WqOegCYrLAKTArw3xKDBdCUFjTMK+BkKlCYTBOCS9pE89JfUQbzYc95DUhYxcWOirZRAlbKO9cU7Jmin02HdSWbAtDH2zget7yHfKpq+lPzIWVyckO/IEABY1gwBTLClSa/H/mafAyqZUmQM7ZNyqsajlP/kiSYIir7zN583KCk673C1Yb2vgH3T98tHstg11m72L2Nw5col+dF/3s8LIAagAsorGHKllNWqDZ8XP9PHuAZcuXpJeZx3WFYgP0/LGsa8XBJAPaWzhvnep0pvrlXfJNAuMbWQM7t23+dxwor09a9/vXzqxe4efvNdpwXct2ff5ISqBu6X5em1V161UrJG/T+o3/er2t6FYycm546emGxQaqd7FNGGUiB1ebJM68OlqxXYA1vr/mtPAxanUd8au7L4VCwAYMrZFtasnJyefDQ5cf3SZP121buXFfU2oF/ychm5mluxYWy85psQQn4Y5JKxRO8ERcGMYkXyeYWDFCCnK/wtx7pKxhqCUjU7nD/8u8Y5TwAiVQZ1Qtti1i4XBMoyL2HdkTfesxor9jzXsy6RcwGjM9k1kygoxdnDfh6dd3Zb4Uxu+WkZ2u4umX+TCGoG5QX/3ydUhnWbFA1yY/Pclifce6rU1z2XyloyEg2Lcm8ql2ddnv5UAPTXg1HL3Qajo4xLI58GIKfgdiFwdgS9JSNnAbC/DuD62b/xL/6JUzuB6C9pg2GiP3v6lDcHEY8XBFr4G5uZgUCYmX5vDYBG2GwvvPCC0kW86EViTVYDASvFpiqzUwXFJGoboRKzQ6IRGRiXwlQ/2GxseF7RmPgOQo12+Jv7LWlnn8rOP5pDJubrnTL70198SBLN72pMndyZPG8s2iQ+tlas9p0uqUEt/U+JUZL6whDirxPzL9ciWHcp2AYfJ5zVcdTfvUeaUGtR+IXyfLvl+8SzUSbza1/7mgGvwawEo2l9tYUpKtQ5fWPj8t2wEowRa7mEfvuqtH9PqiehUPC89IsSbfQfH0nmI2VYz144782BgEFAIGQrA8BJj7tL5enZn1VN3dfFTnoxdd7G+I/RN+bUvmWaYxhmxjtm+StkZdB4wcBi+uJZqQKyWZ+dO3dBzMq5yS5y6PWa4Z4JGnDUpQ7JBxQkgFsBrAuO/K+T89bMZpVbNSCXgLG/rsb7MQUxIeijoADcAf6so7fffcfBYa6VrBdHD6x/wIXXFICHNU9ibpgeyt2pfwf37bHP6CYdZgREYKZn7DjI1nQQU8BoxiWbM0wgE2fmRu8Ai/p53j+xvlORnc7f2InwLWwtsKpyEf672eAjQLKAGoRc7b9OEeS9OytnZ0Hb18ISG5jrnrRrdwvgSANN9wu1A+zUgMxO+HpxjwCSYp2LHQ7YHYVUnsGmYQCAFBX+7vWtwzEsMvfIgTbtgwHwzJQUsECbYSwioDPOEaxTwd35/cpsv8B8LAj13HfMMpDPfBj1WORrYx/CahusTBnHWbJ21mqxoJ0WirntnzNnrM1iRil5XMwkDFYOyJRXxiqNXHP2JJucNfb6+SPuYZOiwKwDAKsyDHXvXYGqARg/l4n2tsEaYLQq+FQyfsa8fEfrIAY05rBnCfEzuT65twGr5ESAgEG12qa8Jy+ye8SEis+dn6nN5FkbVnR1SOY69nDM8VZyu8Qja8730cpEfmHBoq+AVIPhBrRmQ9vNgP7EzxRQbfOxXnyOLAF0Ii+iNMA+2yomssFWPslQgCjPhDIbkgVTOd+hehJtcZ3/Kc8z44q/PvcKEQOgfl+sJ8/Fnrqp+SMBPgD3qHxu9z2w39WnsKDhwoTV7YDM/Vi2Thw7bv/LH33/R5MHBUTXrpB1C398yTauW0uwmKyIX37mi5Mjbx+arLr+8eTk2+9Ndqv8pno++Vi+/lzLOUh+e84BxjvzgLvdR04JKLKHTAisE3Imt2kdt6+7APnN6ycfXj0/mWxdP3lfpal12k/uIeWdLFlWTLxH5OIhCx1jQxwKGVpo734B75X6/Ib6YPlo9y6dQ5rD5ZqXj7SAL8q9y6mcBHDXEuyLz3fLCgqd3BXLe1uFKywzMPnrnfV0pSv5UXmpFOLKUkOgXbVR9eNLblTlszDsWQuL4Cz7njGqPUAlqiLmsFjxfbP7XeK5sr8orZbIn8cee9xnIyB4mme0hcbSIG3ed3ROBvt8iAyc+bwu1c4oA6cKf8uiAEXbcbr/kdMzuVedHOX3eJ/x6Ip8Hf8+gtEF0fqJX5d9+5v/K5JwcvGc0iVpkC/oEGfDXYYVVUTjSWlbpDci+tRRgh1ggBk1gpQNx0bl+/i9sDmTQoONRidX9kKxkEEg4Vgt7ZCFwT9HYmtS723/GP4Ok8XfEAxhQtmAEV60g89Y+W6UFo0EDmijP4BRB960uZtLeD7AHxNlSl/34h70IQsSsBuNlu+7aTRdbSSEHNprgmLw14RtNPgTQAFQwp6tVdoNDvo1MuUARgGhO2V+p723Ff3+3HPPmYWmH2Hxkh9vkxKrx6xU0ZylodkUpL7ia1VZDeow5Vra5fsIPLRm5wVVP/n+JQHPCj7QGOszAClAGJ8wNjH9pO24UNgkqBcKCm0/IMHBcyK4slDLLFaaMsKEfIZ2Mdh7v0EkY3hZ48Wc36saxbSfJNknlZx5vdiM02eKDSUfHWPI3HGfBFURqIRPL+0fV4aAe1Xj/oIOphNaGxUIUKmvrms+HfCGcNOao4SczWLN2jDGpFhh7mFk69CQSY/vawyzLvkObBTKjUsuIqy1WTfpWfdLuTAY1aG61cmUlc1B717DHcQEGLVCozmPUlabuZgCxoV7B2SRcqZeM/OzD8GO6owQSOWRqY9Sm3dhbwNmAoQMPBvf8nMO1Wjt4+9ToYaCjERuxm/aRzWU9g1QNf+2kmB6Ux8SKDB9Hj1Jgk94qlFA5Vmmgg1QqIMx+QwLRM/7zsaMO21rAMYetX6+HsTp2qwxX/THqqtGAE/C7l93be4LGB1BaJSXDqZ1G+M8pD/po5Plt2Ka8Te4a/AZpmVq9m9lP6AT0ODrpXwil8LOBPzdpPIMLGPnPVym6GP+lhRNjj4G1JL2icO055nDv2RLjTuHqkGc5EG5vxQQmY7l4CvMs62W+wp/h621e5NkpGMA9C9yGPZ2etjpHPE6anlWLG5Z03iuyDH76+PqIhIEIJoYA66tMblj0y7jdk0J/dkH3sMokXpnTzMe5PmlX1h/0h+v7ZZ58eHms+RBRr4CthkH+oA8+tKXX7CSTB/rzGLMbitCHYZ3tSoUIo/kR6/8yXGp4CykDWc1ka9lAf+qnke/33znbTOIPkfV7zW6Fjcr/n5F54Wj0hUJjtWO+56TtenvfOXLsmKdnlwnwFdj9PJLP5c/6JcnV06LABG7eEzgFn/+I3LD+h9+8zcnt1Rm+vZFMchXb0+OikXdv233ZA2BOwJwt+XihjwPGI/CWuu0UnYx/shbrD8+P8iewJ5DLhBoRKTYRgUWbV4zef3EB5M7G5X/Vf/wT4Z8IH0SCjsmd8YckGufWslryAUxATbt43YBa4nlazmBT/J5XklGGRCH5CzR8IBy5j2uFpju1yl/5yZ9l74miwHjf1WAtpThWhcoVd7n7QbET8wB4Hop2TGCsVG2ZZ8HjPIQVu5bceYZPZ96XuaMz1EeqEBoN0CMI73nlwJ4M5k176u/CEZnMmshAHSQeWlrVOjHe8YFKwob1wX//O36aBJ9KvvSp1HufpqZfsnn+d//+Bt3MX9QHozN+4588jDT7hR1fvmyKjA5pUYxR7ysKek6zKihjAOSyGeGSYHJ4Bo2FTeNthVmlO858bnYOtqm80m6vrl9FplIwBILKfXguQ6gEEYyD2RwKmHse0lzz0ACjO5TBDQgB7OLQbG+D/gB6MbUznUEotC/8uus0m8IJ7sKdG46C+su1wdoizkFsz8LzSmqOnk+UexsWNJpcJABRhlXosvZ1MdkMgEcfdyae/kllYZOZDx9doUr9bU08fpbhHKc5DGfMN5JRhyzKOP4i1/8wn3kdUUChXmgIhDXf/n5Fyzkk1w7gogx4HMANW0CRhHCexvUTzejtGUYWgM5PatZFr1bEAjgP3jwc80iXLPP036VK43WCmDEaZ/ozJsIGY3/cQl85pk1kSAmHzwk7dYBahat8xcCYjHV8xz4DtFuuUpUnXBeHL7MW7TYsDhRIt5841deC0SachBE8YB5L8YdX2TyOmrMJIABo7t33DvZrgC6rfq3QWCT9tdI4fC6iZlehy39wcmegzVm8UolUmDUoAvBjD8U9/AKqVfMPVnDd6fRzs38ESg9MGkjAPL6jyP9ICQWQVT2cgSTf4+5pcFK9nqEScBpalbDkNX41/7lxe/8HMXy07T5CC2b5Zarsks/vYXhEF0fZjFrzt8bWdoB1I8CcByf8SBxf9r9YHbNrwejAY7jGJZMK3kDe7N4jzmloFkI+r4IRmPyHq+PMjAFuxpnt995GznEY242M6O1ZhcdXWdXlWZGAaM+tJt55XOzomFH+3NUi3q2WeWi2ncla7w0AB/tG5ZiCDm4rISaCS2wDrixAixfOfbFDREakV1JI2XlHiDTsQdhwgto1n1pH1CIQku/AXz2r4+ypzZQLJlP+9CjHGEuVT8sB/T76FYU0sNrVvt7eoZoYMqfsDKmZN0T3OhAV+3P559/3uZx2iUeINYqzNpbSd8nFnODfOG3q+rRWSnX3AsgiixDBnAukF4Pi9c1gfsE1XEGUWaSfruCkWTPTmUmIYgUH1bfR0ouf6d/xCCQ3/jwO+/6nHv7DVVa0vlyj9rYtk4ub2IRL5+7VPJHY/LMU09PTqkfa2VavntW4PXk+cm2NQLLCpoCODNWzBnsewiXEEy2zKEkCIzSF8ColRLJN5h2r2eyNNyVKfxeBR9vXDM5dPbE5PQdgeaPrk3WyXIEOcH6ICAJ8znAj/XHvdYLaJIj9bbWC3lXAJtYCrZvE6kjVvUu5ndZ0z4mtaFkJqVB+X6Z8YvBvi5m+YrA9hoVn+F5TXa0FYi/82zcv9ZMp9hrt7KpRaRdAyJjRuV5BKQtnucUTq83tWdFMvIbEoPxIVMBZ5LORRjxAw89aFyB8pXXorI8JQA4DxZ99affminT9f15MBrZOoLO4at1xjSzmr2cMyPM7ijzRtmW/o79/nVgtGTsfJ7qT+uL+/XtP/ind9n8Z08pEk7a1mFVtEHgEQ3O+238lMQ62hTerKYXRBx1YXFaKwCcMBHxDYz2UJpJmb9zOLNoDN46yCNAELYKsEifAMm8Up7S9zF5MwuKmIJjLVab1btMHBuZNjAPYPog7QQvzDJ8n+AZFgl9dN43gYcwo/SFtgJIGfwIMQ5hBBm+lCwugBQvPsPB/LZM4TzjKqoSIVxlTkLA4NwNGN0unyH+fuZ0pTTZJoBjM14zA7QJiGQsuceZDqKKOTKmZ/ro9FgaVwKfOACSooq+YvaGAQyLe1bt0J+PlOKJF0mQLZDFbPDcLLqYVBHipA+hT+SXRWiu1/g4eX8LRrK68R1MSvbEYdNj5tNaISqSlE/0/6qYX9bDGZnmYc/DgpxX/tKTzs8nk5jG5EM9A+PNAcQhg6LgF3T6MQAAIABJREFUiko61GjPgRl9nyua1+1qmz7CbGUT8zzc3+tNDEQAaJ4LkM0aYpwws588rpKvCNzOZWmTIFGkaLS4dYjlRmAvl0lqndblzm1b5DO6Tf7AW5VnVsmWNR6AUQAxc0G6Exz9vak71VM2M4yI2aBUSmpQtByXAIRPhBnP02ykBf5C3jvM8yPDOQIZC88OMAozymeL14f1zpoyiGwzFeGhAUnFLHQ0dfcPMGoltH3Ip0UZGohGgLPueC2a6UeAylCsXKEDZwGMjgfCnOBjbADyPecRbGOb42dRgkcByD3nAebSUbS57yIInSoJbeIDjIZNGOciP0f4RwEYgXIO/lGhAI2VGbpdKeJu0WDU9b5hOPGXHv7BjJa5sKN5iaanHXWAz1HOfP3AjNb8ZDwTONZuHFoP3gcLYDQuJTm42PdeTwAbvP30TpDgbhXtAIgiy70vdY6wJthjvj6pz/pwnK3RMnXysq99g3mYSF70KRHSyHeUIctCWWgYx2uyxHBNyv7GwsQ1yBXmNeDY49VR/rFi0EfkNFZBrn32i884uAjlHBkLSGUuUdSRFRSJYSxgaenPlSZ1+C7X25pGur5NivRWv5BnBFr+5Cc/6UDU8kGk/6QNXC0WEBLiuAiAygN9x/1BUd8pmXdZFi7OOPxDyQENE71HFejuXbtpckqm+/WrqnqVK0cJpN7WmX7r/KXJxttSsC9dn6xQ/B4+pi4L68qBNa5YpjhLcB1CFmEJrbWv9Q17qOdGtgLGMT97b2mertxUNhplFlku5vekfEfv3rtp8p9ffmlyd/3qyaad23WOqbS1zhDmibRPJlEgFzjHtV5Wrhf7TFwJMQc3lCZQz3JHLgP3KMBKQlQlbSV/5Od6FxKqc+uu1VgzXzfbXYXxi+Iai0GsB7OCGvWcsSzhC2pywGdKF2hZUHSzd0v5nAVJ5/dS4ttvHxmObOq84Kxv9huAGdJp/8EDPncIIMyYRw5Fns2D06XN9OnTDBjO8jCPf/ssMFoysf3UmxAbmVH+GlyXdiNH5/r5CZ/X+dR7i2B0KQA+bff3/+n/cpdBuyAzPQzYGYFSGBvywRHURI11QIFrr2PK6OhA+hAzMg/Bz7Up13nz2nSjRRKNi8UBmAkDGi13i1imXMM7YDRmGTYx1+GfCbtms8mQF4x70HeuAVBYE9HkOzpcC8PCTBuJMpmUzUQwAEZZyAC1+KwaaDcops3/n7X3+rX0zM78dqVTOUdWIKuYY6tJdlT3jCTPQCOPZnpswII9nhkH2BdOAwx8YcOAAV0YMHzj/8eGLOtCkqXpJDbZZDM0QwWSFVjxVDiV/fyetZ5vv2ezyIZmZhPFc87e3/6+N673Wc9Kdp7XQkN48dM+pvpp3yn1G8EE9Q5gRGhxP3LFORpcmrQnEV9E2ismkkV4RUKkhKGClWBeBda4bhdaJTXkm5HkJ+2mFjtgmbFEeN5rv6oIc/x9MBFvFaB94603Dfxod5mC5KytjQqzDJBE+F2QidvCV+CCMYN5tRBqrTgbkgpKPI/k87welxAE9DG3LiIghpmXBYB+Mp5ovj5M9GwOe/u4duqlXQpUoA0kZXbVEH0nAV3n5RJyQZWjKONGYAPXMa4FjMuHDU0S31b2PVGdTuKNGUn3oc/vq52AQHzqcoi7Lc3QOVgMkIl/p9YFc8e449NrFlaAmIMrjDKHKc8lyhJFzPltBUY3q08HNFeHlG91r+YdMAr7vEFmwBGM4ldVefPKXA8IZd+E/XHyDzTaFlrstfkGLYFnIdVo0lp3M6GjuWW6rj/PdblXosCjvAAURlAakBrf0slc2eAV39EI+AL7Lb4mkNTuBV3elPuZUYYtbOUqwizKwqhZ+3cc+JUPczTTE93+KEGa98IDTGPWYxMwb/ammVqP24A1M2YRfuPfnEMjqM1Yh+2NcF4EmeljxjNjzPrMocV3Mw+0zSC0o87jf5trs4YBGWEkDUzb8sPvPmhFFAToWOnv9lNhxuFuD+uQGplR7gcYDbPKT3wFLS868DTPnwdaJeCq1k/6Swq9vAz0BIzMLGr/AKjCULLnKZvLC7DGP68V7Rt+EuhEu5ChYzBTQDJtc6ASGUnUb9hIg1C9XxaJYkyTVxfQyxhv6Wwb28Sa8XmscTl/YvFi71upbxMl38cyw98/+MEP5Jv5aTOyxfgnCwxA0ZHyGoYy55dswTee5yO/uP6a0iDZnUgHPvLtuWdfsHJ+QX78HmvJLdJCOW+04yiUa1P/SCDvNIPKggKjukPPw/x+UXL8sgp6XNGZTE7pD3/9/uz3f+/vOZBpk9i/DWIUqWb3yYefzH73t384+/yjj2eP7zkw23Dz/uz0u7+ebVsr07fWEkxuxiTuDZiWkXflEiTQJDnm8qAEErFQ9Tln3k1HossPVP06e/7z2SEF6gJhL64o9d4WuXjs3Dx7Wyb7s8uKSdC5ipsVeVhZ93GHg9R5SAU8Xb9Gc7pn7/7Zss6A+wJ3S4p4X4f7xwYAKZlkdLajNEjxYa7Yq5XxBqa21vm4Nvksa4RzI/LH8KtTmnEOW74N8mFRAY3cHhXIPGtSPNtSNYG3ziFKkC7rlWBBXOKOyTLIeuDvklHJ/7m6fXMZNPeNz3vThtMvXwdGAx5HVnP87vz3AryL5UAjQ0fgOMruVfJzTvT67UWw+agApq8CpGv+z//9f3UFpksyL8CKElVH7s8VRUmyQUjejtkY+e5N1wcOEZo02kAQ35J+/0XlHCUVEO9zPYskbGhywFlTb98bwGiAEJ1h07GpucbRnPq+kyiLOUOQoI2y0HI4ZaIirG8r7yWfIQAAtWwsKgktdbkzB2OprQgEp45SH81uNl0/HkgxXXOfMKMIgJQcBdDhW0T7EarcF13LpjNlIQDsENhiM00zswgphMsVaatUFyHRLwg3bBWCkH5eFFCDSQRQmnnpiQ4zCSMJm7udSHj59/J+co8yXnyDcQRUYmb69MxpC+8bcs5nXtw2jRGCKYEG1vS04RE49BFhe1TgkPGBSSalyF35AWVeaPN+mYmYV/yDSOuUKGan4YApldAxE6z+oN3jS4TSg6meOTh34bITKZ9XxRbGkbaVklHm6yWYW4Hu8wKtDgLTfVk7BDCRrJl0GTDJpElhzXHAMhbJnpANCQhnXcBWwISTU2+7xpl8rrQjZjuEsYG2BhyTGCwEZnoCmA4pYnS/mFvSO8EUszeg6gGjjOEGBzUUGDWgtbmsDqcAu4rmrPRPZhc676gBaAMrBy+ZOZ0HdzAWERLz68hbOq8IMrJv8UWMkIzAyXMmYdrzAxg1i9lWDoso/T0HwA1mGyzD/NMPWI7JasC4671SJuZRxV8JRh3pWQeKWQqNB2B07GdYhAi6MKOTQO0xS3ngRSCb3KIZh1EQfh0YnUD90I8AxvFwyHiuYjNrshqUVLaCWJZKVoieamYc8Ea/w4TmZ8z1YIC4IXHb7H8Cdfg9pm6YJV5EkXM/UjmVH5tkEXkYpfw6eplntb+x15Ed9/S9XgdRyojq54XPaDG/c4bdFi69F8XD5TSdaJ0ypJXqzcUimlnP/AMoQyAUZ1u+1F5HLe9jTkeehtAoS1yBczBwLFdeM81sMY5pp9cjVhvtU/Y58ivWrMiI+PsDilIVCdLl1q0btnB997vftezcoH2K/MJNIJH8XB8XMiqxVduqXURbAzouKjVh+ffvMZlDsKFTWsmnlHPnnIKEAcoE7Dnbh67luStyceL7BtmSZSu3b86OHz9uEub0Jydn6/Sgy/IdRW59qHzQpADcQa7Pk5+6qtJmAbgljelZuYH94d///dnNi1dml099Pjv3/sezx3bsna2Xr2jJuAIi417j77D8gIiyRDkBhBm/tZJtdjGQokomBT6HKDj+1HHL1Ktq63pZjx4omOn2tqXZLz5+f3ZBAb2kekI5YRwPKsi3LGYiNbQHNipDyTosUE5gL7cOnUebt8v9S6CesiNrxY7eNftG0v3ygwaoOyKfvKGds3OUn8y/waplwwJT1+t9ZEYjNzMW+XsRjEWGW/nTMyzjNN+RTZYn7SbGOWXlSnsC/EG5VLsSdH7gZPFI1pJFPANr+eX3SuqNwHAq4zuwupOsHCxIq2Vd7W1nQhlyjC4q4/+2YLTuN7dij7J5Efi7Pf/HH/9PD9ms77/7gQ9lNEoixhF29gH9+MMOAkkKowIJmTiYHxYoApPN6Pr1el24UOXgAkR5j8mIiQTGiusxYYdmN7OqDeuavhrIJKDnfRY7PxF6LLS0Af9EDvSYWwCjLBKEjTVxgSRocjZ6Ma31Oe0H+CXq2Q7tDB1SpV9mDvTMVGQymBHTB1uZpPpo6nWY1GYjb50jJgWc+HlApgp+UqOe/hDQgwkFDY2o0j1EbcovJ+CdfjIuTCSg9apSbPG9zR0oQLaDXEuEIdop/aGN8XliEyAwOfSoC3/ixAkpERVlCNvH2KON0649qk3sPnfS6zAEV1TBKK4SCEMEH0ITMAeY3CMlAnbhhJLse+NLYJFm6aCyBTjiVG2uFCa7zAjQRq8TCUH7vYoN5fufnPrMIJe1x3UBJVTOYOypp72dNFcCyYBRAq5oP4Ias89LSrbMwRA2g3y2FYBRJghqI/OKfwzKCECcyOR7EnykMAHIsga5L4XlrFhhSuKoQzi6NrYCrARGCVjYozW+UwDZeUbFhALCGcv1XU8bNiA16jm0x/2SACZA/6JgmQPGubqJsvNVLzNMYkImNq0FEu/fExMTZSrm4Bw0FqRtZmY8rAxiNEO4tu8oeUbNghE9a6axqwh1SqQQCgEMAVlxyYnwi5zIz1V9sbAsX+AcJl8FRidBuSB0yTU8vgJKJ8Do1C3zl3MX9ivKwKPGtx8zsaW538iS5HuL48/7Yaa5nnEPIxIwNilJAaJaZ2F3/KyYBXu846seZhT57P2Mydvruw7dm7IMcY0IN1shuBVsKIypa9b382Ku5zD19foCbUJJNLia8p2WGdNrimc1Az4pNSiFsJZNSiCLCexLX9hfvDzWVsI6v2nAerNaPL9iCJYs6yPjkgIsazlxCGadlN4KhRzrFM+x/G3yg2Ag2ktZaZR0p7uTjInsj5yHRbwgRZizget27d7h8wJlvHJQK3hX7YYxRS6b3YIkIV0V7KtAoi09GsftqpG+Wb6Yifw3e6rKTy4LKrcj5BsVmVx7vpnPx3Qu4dbA30lZZNJG/UK+QWbwNxX69qit+IXe1RlHIvs33/ib2R/+w384+5P/6/+eHTlwePakgp/WaIre+NnPZ7/z/R/Odsr38u6V67MvlMt0i0Do2ltyNxJYxY2PSP7KbFPWGFv9zOhS9hMFQWbzLriSXLQBpMmheVPgE2vVLgFu5u2GzlYA6aaDitg/fGB29vay/UjvCPCQyYWzi/0KO4obE7KF/bpDf9/WczdoHKimBAjdKOb2Pm4GAo+kbgJnwP4TPLVRIB5wTpAS7zuHt8Ar/YhyxjpNHIDXXzOioyymv7FgBCg9CiRFTucz1pWtjJybDUZrD2qvqK1WWvV3AmphRg8qCwzfd3U0vYi5seWj3YaisM1lUaeO6703yqgRjOa5+Xw1UJ2nkUsfvnSfoRRotWdOBiyC0fHvuRBdTY1+Wdmff/4ocLuqPf/b//KvHmICh6mj5Bt+oxzuRw495sVKGbMSLHVocYAHYNbN55HITAILALP6+fNn/ZywJEnpFBa1Sp6R8BxtsCLu2dwsooDNMKDRcmD6Dsq/kGsTOYeiQ/vwgzFroI2agTfAkFkZ4cIGKNasGFcGHl+cKRUVml9PfAQnQiiCJYOGeZf3EEzOn9m+TAhNM8GdBoNDHiBx9Njhdl1IhHglbyb9x+UrF6UxHS4fS41bpVJRZLiEICZ6J/DXeAPaNlE1w6NdKXBoI/ch8AqH8pidGAOb09VHfqKVu1/aBPalkiLHtSRnZhwPyuzsBUgqmAbpXE/lFr5rQaqxw2wI4MOMztzt0nPtayvh4XlztKSc8CkHqOjPz7SGas7LLJmUJoDRMB0ItTd/8Y7zr0VJYU7KtK7NqvbZtC4298kTzxqMLssdwiAVNp960FqvgFnmxMEOmCLxM2o0AZNf/rhdpaWZSGpSe1zIude+bD7cSaiMCRDlhDrVAmeA0Q26Fp/RfTrU9qp/AFK+hzKCIz6mtVRhcnBS+0cH+gSkJZoSMFqAJFdEWy2fUQtQmchKQMxzeS6CIQ7BsEYjYxcwOrKlo0AKo5nUQWu6JnfMnYBR1niSmMehfkoZ1eM7Z06rzfzN3sx+j5A34G0AMmnIZoMruXUElTOxDgBzBG0GuPxrjd/XLfw9Vl/yeHwNGPX9GnznnhlfoskDqBnD/D4eVnlvztp1zl1dj7KU/cTcYzmIoI/ynftavjbozPOnFE9i5n3gWJ7UIeh/HcgUn/XUmg8Y5RDnRVlGA1jtuwKptaYog8xPAkdol1NB6XP24Q1ZdeDc/bn6kTlwf3xtsZkMv7MqmCGqvYoyx9/c00phuxcE8DxcW/2I0uscuvouKXh4xVRvWWWWfW51Yz1aEW3gS2o1noNrTAK8ak+KZVMbGBvWN9avpBjkGWm/5avkXPYNjN2Ro485zzVyz5WitH64bo9KU/KsuIWl+Afzgsxbkl8jY3flsphAvQCtIVNwW7gsIIy8jssZYBe/eAAmrxTnMAtKP2WZpB8kx/9c/qHk0v7ub702e+tnfyMf0YOzs0oNyHcpIPJnf/L/zH77e99XBoPts5/81V/L1e6L2e//3d9z2c+ju1XH/trN2fkPT852bVJqIXQX1lqXrUS2hLE2mOo9asW4rTWARoNxymqKIQaAWjHR2NwW40uZSzADqYskTmdfiA3ddfzYbN1+FbeZKX3VhbMCYQLv5B/Verwm9nmd7gVjCglCDupNUuxhRdVpBT7NZnupuiVC4voNAVi9BxnhNkte8HxOQssYKeOWO/o5+lCT0zRBTV6/BHGpf6NSadnalhwD0yaixj0erDN+b5W8/QowijLKGqKIDxbOffKFtdLa+w6ypciuYlazH+bybk4m+IKF1yivxo8eBUYDMh8FLkOATHJnAKPcd/F+X2pIAl/1QeRhrqm/F+z4ww2mc6DfW/PH/+N/+/DDDz+0Bs2BfkdmHjTI7dI+rEULUBVYLBAxCmkehq9MwFvYERYBfkIBkwiWDHaZPKTpiV1kI+3fv8/+oDGjkNoJ0GktQgueCWNS41dqFrS1ez+PgBmEo1QRL0ZpfKW1VA8JdgFMnXjyCd8zDOtDXcNzYAgq5VEt3piZWegIFAQT78eMyz24HvNPscAy4TqwpzR+fADvyM+n0g6paobAHuPE2PK5K0+ovWjRp86clC/JMZtC1rLxiA7VK2PBffHFQnChPXvRNujmWthezNSML2NY81HsdJiEuU9tmQcfylztvqRGsAQ5QhFzncdA5iFeMJBRArgHY+Hcrm1O5fsef4F9xnsH7hYOTnjgWvWMe/l4lXmLA6EOEmmxGlvaj88rYJTvw7oikEnfQX+9CexTKG1d40MKIEAuh60TPhNxq+dhXqRdmEIYY5hR2sszvS5auKIau3+4UtiMnDJ1Oj6dAL/YAT4rjbfKgTriXfO5UZ+R2mkPBR4kdPfpp5kR+b6xHhxVLwHLgWMc0Ie259zAtHxHJ6E2MdFjUuKOdJzSKdWhHtASgZF7WHC1z9JdCXuDgn6FrcvBnxrk1trDuiGcQcdeVy14epxyMJGWJ0La17UwjdtI7hcBzTWMe8B3AZ3q43RPg/Bi7gBBIxiNoj6B0zYHT33u/uXzRWa02MASgBaG7Q4RQTk+y+1Z8BXN+HGLCHHeGwU572cMs17Gg84gzqbbeaR9pT8rH3fLtk7eDzDwPqIEc89L5sO+ju0+gTk5zzWzLZAa+VjytdxLAjop/8lzAKP8zH7OYTiXD73GtHRokxU9u0HN88SGUGCOMfEWSK1AIpQ9R8n3OHKtg/m6Yl/GjkMvrlnZ25knnknSc5jDKIZ+loFl1RTnb7vXkJNT/UEeEdltxVkMqdviQCYFvQi48a+ym5S7TAJaMk9R+jdq3PgeFizuC6jiWeRE5fsXZRJnzvYp0JR+MzZ8nmpxTv3WSvgtEyElP8odoCL0uc/HKoaChYrn8wwCL7F8EWRkEKu+8T2YU8oxA4zpEzLzlMzzLzzz7GyDZOGniuo/qHr2Z09/OvvO69+anVPQ0q/efnf2h3/w78/e+9V7BqO/9eI3Zq8oOf87b7w5e/qxY7OdYg2/kBl/dgs/f5IbSeZp3Age1gE/yb0oES7LqY0IyUF7OSMB/piYy2eUGIquES9B4KwHkr2J1VB40+zKXWWyeVJBVPtUYlu3OyNy6rMvztu3dDdn4kbFpUjW39fcLJF1B4ZQZ6C0eAUtibzQmB2W1Q37FCVTvZ5Z417T5COrc3SNfJ4tX7pCWNwwkE9ROhhX3FQiiyInLbuYsQDwVmy/pAAPyvEo77x+G4zyu/FR4xMOddbqPikOKBgw4+WeU0p5XJsYx+yRuZKHzC0lKWdGfv8qEBq5Ncopy5GWtePnJmECzAdmNPf+OgC6eP95lo056Bzvn3LRi9+b5ELLav/9L/+L/9ipnfBlBJxtkIbHZKF5O4ly+0RyePMCXDC5DCaDh0YeM30awaA/9dQJB77w4rpcz+/RWNikJOZ1ailtcjbgAU0a7NhIhQfUerIinFv7BjF4E8FkkGNUYKXo+WIpMHXw+QsvPleBQPqb53E8slhKyyoXAi8Sb7x5MBYsIv1NIEyChGCQSwCWv1ty3mE+8Pi1j9Bu9Q+TDpOPdk7AD/0gyvCjTz50+TfMIBsUkORAMgklQCYpssgCQHQov+9XdQ/GYUmghlcAHmCU+yLIAWMIi1QYcTYBs5MC6hKOHhctch9m7SNGLlT6vn2bhIbYG/rC36lgEQ2ftYHQuSATvRd4R9Ft1Pgb/EvIbHEt50rBQbQ7oJGk/BECZVKsjUASaMbvM5nIPnhfzvf6nfWwT0A2ZndMhtTcRoNelnkKLfrEU8+4ryflQ0z0vgMHug425hDM+jC4jLGD5AYwyqFxj2A1+zcDEjXnUuXrUJz76JC61ZtM75H0nlyk67WWSO10QAcIJvq9lFKFuVBOvYBRR/YSUY/A0fM55Py7/w357JzSqFM9DZplCYMWGy0kxhQf2dARJP67wWiY0HwWhW0y4w4l3yJQDbYadI1gNCDBwqxzREYYAkb9jNb2xmtHQJZ+B5hGGOb9lsAeF8B7hG7Kc+aAYC8FzPp3mDDNHy/LlAVhy0yOgi+BQiMYTVsCRvP3+NPnTAvKtGWUSVGuR2DK99MPwGiYUbeVw7sV7IBRg1OBUDPQnTLOLCkgmT2LBaTfHz8fwagP2pZ3czAqy1GnuCOPJdcARsNmcX++w7NQDj1eXeYwwWTIecsxjbFBbf8OSVGFNZrNFqNuBlPjhayY0uJJPsb0W1HF9Td7xdfLepCSw/jev/ur963UZ8+wt3gu5nvkGmM1su2xdiT1GZ87kFTgjeuRoTyHdEmjchqFICZ23B0w4WONQAnm87J4FegmDzTZXKieZLmlvnBOIX/5V+DcumuTJKXsIXsYM5hNfidxPtau8ksVUMavX/1DqadfXJOk+im1ilx/R25WRNq/9OzzszMq/LFXY/SR0i/u1/nxlMzyb/78zdlTx0/I/3Tb7K033lJg0+XZ97713dmpDz+erZNrxpE9+2ePiQi4orKhpHTaqJRfBtA+43RGWv4UYxhlyGsYPwCkot43yAQWtpIJa8t3+Q7z6WpSCshC0aPPyO0b6u/5ZeU+VeWoJeXM3i7ZeUeH7q9PfTK7qJSRa1S9aS0uCDLxryXgjfEGJGkvcHpjot+udm+VJZK0TpCmKFqwo0TWo0MT1AQrDQngCky4bhHcx3nUirlZcsurlIAun32urX05L7Lh/rZCGGAWmTCCwnHPJ+96lDvAaClbSolF/nL5yGKZpchL7b+5L3kpsnMwyvciH0dGcZSxY7u+DqzSbsuRKP4ty/KMfD6Vd0bW97X/JmA09xvBcs7VyMVHydmxP2v+8//wD5za6aYWqgUPPhoalOTsWhGlHsHL+3OWpDTABPCUSaVM9g58UbBKKlCUSadO2YC+aCc4eDNptAGwc1hsKWA0pnSu43PaZr88mMcWpN5Auq2DA7QYraUL/BhEtwN+apfDnLmqhoSOWco2dV+XSYpn2TTLoaBtx+YLgEpE/8haIOg+/ODXZhQRNgVuCpSz0TN2pPMg0AMhS0olHzQdQEWS38/PfWYwmoT8PP+sHNthEfHLZBGjFOBjhECEjQU8MA5JU/Lcc8977L5QpSxAHN+lHc4Rqn4maOyyAJoFuFgEEv4DymgX+eMYx50SbmxQ5/gDTO494HHknjjzn+4SrYBQlAxAOEzmWk0A11HOle+ZEdYYAhTNpiqlkwPf2g82aXy4Bj825unjjz82EGZ8YAt8EIkxe/OXb8mdQQy7I2QFLikxKJ8srrkkx/nzEoDryHMohYJsBg90Irzy8isGo2GZI3SoJsacwoyOm5uSeAWiCgQARC0QECoEo5EVAZO+1hnR9EcUMICCgZmecSbZfYHRSu3E4WhXFAPlecWxydG8k997T8DadSDBBDTbrBFhlH3CurWwaNAw9WFgAUchCVs1MqAwYrXx5wePlbgwgBFW7Us6CWEeOQgyxsP3bXZwLjxrfz9KmAeUjMLWF7s9ROrOxVSi6XNfnj2afQFpyALeD2M2Cda+zaqDRBM3zneelGfO/ferEbk2gj7Xj0A7v4/jG7mYPgaMZl7joxvlwIoA8tTVZ+YBXwEFIBzkSHzhrWi36d8sNHXELcMKtGacfGD3Qe210+ZYl2/kMGxzZYKZsGS4Laz0nmev32YYEwsAaKkqdJWuKWcCWSogCHBfYr2naAf3iImf63kB+vge8jrjckj5i9966y3vaWRH9it9SOwA+4z7MR5Y3LJSiehEAAAgAElEQVQeDA6l6DvoyVY7MXJS5rnX9Px2a0otesB3rAZUyjt2+IiCikqe8nz6GCsT4/WEqiDRZvKG0n4AJaCV4CZ+J/VduQgUQ0oC/rBz9JkgVeTjVqVE4n48J/lHWb9kRaHP5AtNiWfc5Qx4Je8/UVDxc2JFt4iEuCLz+1YpsefEin731ddnF5Sa7rKy37z+zVfFir7vAOTnn3leRINc0KTkP9C5tl8kw1PHnph9fvK0A5vWEWClZ0ISYJsgmwos3AgYvL4T0DslXhOp5IwztSPim7m5K11dUdYAwCq0BAGdSXTvIieSc5fkarVOY7H3yEHL87OQGgpyui6T5gPJUPKSih6fbZByL6E/W9Z6XSeFSELVZvwHSlUGIAWYkpuVde6CFZL/ScsVXFBKYynNwRth/Gl7MjMAUFP0IvImMpTreG+UB6N8m+Ogvq4tiwmElr3DY7Rf58XTTz/tAi8+/wfFe7xHwG6ei89ukX2Dlacx1HjtCJJH+TrKq1GuBddM35sCCb+cxWQRkI9rJHIxzGiekX09f+Y8Bmf8bC7xB1eAf/FPfv8hGwQGygyABjV5Qu2Y3QdYNNU4BcfHiMWZaGy+xz0SScymS5onQFKEUCa8NOmaJAQW18CMpvpRzFDWrElMTxJhaPwGp9k09iGSSKSNrNgCg8XewoxyPWAOIQVL6fcNWCtiMIwHoAKAwKA5N5qEi8emk+mmPTHf2PdTWl0FS62YlQSMOlmyTT3bna91//695Z+qTQcQtNlHCZLteymAAw2SiQeEkjAdtgBG9IVnn5uEtU1UWptxeGfMXhb4MtsrcMZ3uQ8gE99O3ue5gPCVNi9dlwDG6T6HOqYu+4TqHcYJQMlzdqqyBf0hBRaCkUTMZFVAaDKPly6pPzoEtikNR2n+CmQQILP/kQA4AUyMN0+Kv5bLvkqL9QGnn4zb9eUVm6VoJ4COF9cff/Jp+2F+rprKdwQUGd9rsB7XS3E4qGIGjN+nEsgIPkCtA5C0gQHxfAYLEablXlJqaHNXlH8F141g1IJAQsCbWiMCGAWsbOQ9fUYA0wFFsRK8RUQ97cdf1KXqGpCyoliHRPNHwam57bJt8RVtX8Y1Q7SnhZ0NRx3p2MKnQHIHkrTQiyAbGcoAGYOVwcxjlrQZTZ4QoWowlXzBAxhdBd4Gnx8LMo1LMQ1zB/uR7VzU4mOOyvoOy9idNDMaBYVr1rf7wii4RsDLuh1BoE1j3ZYRNOf7rvuu1yIgDRhNNgN48Ajw8T5hN0d2dlRMJ+bZCs3cb9ZlEJvlrHmtz8zaNJCnjTBjkT8jA0sZXoPMdqPAkjGamgNGnX/X890+oGL6zWJ2XlLM9AXaOkCq1w8gob7X9eYFUkqpLnn4oFlc1jWyBHehKtGsdD3NkJH5BMsB+5r2sW8zz9w7xAT9TrU9ZAzX8AzkI+0A6GGeRtaiSGa/ZDyyV3kfJSsHqs8iYqIwwxO5rHvi+mUfXT2HMYlbVNwgCNzhfZ713W+9Plt2daeqEse/uApwb+61VXubNvGd4zK30kdct2gDae9QFqo/9ZM8o/Hj5TtUgKIf25SLk/fD7jI+yGlyfSInAbS4QDm4R/IZixiVlm6onc8cf9K15O9xb8V27BILulaMMZWUDu8/5OtOfSwrpOb2pRderqT4uu85FRbZKjn78vMvzG7If/Sh5miD0iQlBytzTYq6cd0yV1637VNPAFUFbHVqw84eAnBm8Wyh1r3kKecmyevvofxQpUn3sEuU1hfzsla+9Wt0Vj6QW9iSzkReK5JRy2tVJEVc6D21Qw4Qs/sid5Z2y7cVC5PG/i7laLHuiZQgEf5dasOzV3ETg1zRvWFHvcabYLLloPPnIqNtIWuyLNfF9ewOqdDaypP1NgK5yJHI1kUZwd8GjQBb9n9bDLAs8twjcjXAYkeQ6ygHYi1eBG9RUgGjo0L+dUBuUe6N146A1+dbW+oeBUbDjLqhPoPmvvzje/nd95tiHsZ36/dq1xyM5p7zz1Y/Z81/+o9+7yFpNG6pkoHNXx0QgVkUzZEGWrvALYND0QKhUhqYBZNwYFNVdGMFD4UGj0mbhWvTL4AF9rAXDp/vlh8g9wRI2Gwv0JP8ntEwWVypPETlBpfz7IUHuLEvpBaV29dmS36nnWhQPP9x1fSFyaQfvr6jV68388u15fNRi7pcCHb62qSBop2ObJeABlSG+YoDOD8xbzlVEImOSQGkzUWiYJvY8Ult891xLdIry9dc/9fgBzMUZusOGDvy+LEZvrwvv/yy3SduqBIW7UO4ssAQKIzZQQnMbDhcCpY1NrQvCf3NVKg/RG0ynjelofITdwFe9A/TmqM37dNShyPgBRBKWVFA7lPyd2LcybvHvN3qcn24dTDvmKU3U2lDL+6FAOc+L7/0yhTFynMpbQfQp+0I+wdyCP2F8qSm1F5AE7XuAZzHlZ/t5GdnnBwf0/4NRYTSDkziKC9EL5JKzAnU7b8mJl2mz5dfetltSMYEhL7BoRYAc0hSZx+qqYgE0LIPUps3iKpHIGg/kYVRi2t2TCannUqptV9sPsEDHFQwy/Q3YBRmFJ/Y+J/GV3Ta2A1GYz5eP0TVW9BN4G8e2VjvZ4PPfUi558ScNRgChAaceNNLwI+gM4IgQnViRQKmGrxEiGTPT+PSrkGuUa/njz5BEYKjMAwoSf9H4Y4PmJXaBmqej2aOI/yzN3JQJLAngDAAagKIAfkN5EfBtwhISziuzku6yFaMIjZtqmclCXYJbcDnyI5mfANImb+0cXxG8iNzvfvYsjG+pYBR7oG8cWBnKw9+z0xpPdcKh+VdHf4YhnxNm/nxB3V/mwG9I0sNLGFoaTBvTJrIqqRk4xnIwUSRU6aS+5L1BLnjgKW4BAzMDe0JeGZv8P2YUcNowzSekTyJvyef24e4ZbfdatSX+lny1lYYLFi6f8zHfA8ZltLHyKOUe8YKyveRu3zXv+u7T5940mmcqHCHtSAyNO5YkBfc94pSNPE8V/GT3EFp5icuVMjlZMvAJ7HOq5oXUh/xE2aU/iIrQuRY5kqhtayUmxHXYYonbeEuZTkBOP/kX/949h/86EfKcvPe7Nihw7MVyb/7N+XSoXnaiOKgn3sUcQ5j+t7b7ziACgJhh5jQjwRGAbaky6MIywuynmHdYUxI7eTiSuAmfjbgyD7Leo9vdfkjqy9aL5xPE1uHTykyVeCW8UQe3yawSdeuI8MIDCbvIzrJWoL5XdWa7uDyhLuG+rpG1rW7G+QyQlUn/bsl+HFrvSLiKbWq/KN3BeSXlOlkjcZuvcYFwHqd9azv419qUKqNhXUsa4b9EIvBaJEJEIqylf1GXtNRRowAcJQXo8I7glW+OyrYkDpcSwCwmXWtM8AorHHJiZKbuLLFMjXKxHlbVke2p/2jPMrvI2gc2xzAOcrjReIgAUyr+hBiYlgbX/X8R4HR1XJ2NRhdlKeTXOdZf/QPfiimWovBDr5yppYjOYP48cdVbpHDxlpFEzuZCKLXLBQERg1O9Yr2kYnjQQgJPkejtKbarBSfAWo2CkwiqJJag6o2SYyMUInvDb87FZFSBSWi0oJK3ze4vVXCGjAahO/JlnDj3rCTgKuYy6dKJjq86b8j4ZtGN1jVPSuassxKifiPGSiaNn2OMOU+JHmHDb6v7/A+qZOKIStf0nMyezuqUtkKLLwwM6kPfFbm50sGodslrJIBAJeHdyVwANMR/AgChDG+RwH4n+m5gE+eh7M8bWYsEZovv/Ti7Myp0472LyFY45ZDjFyftOt6p8ZC06VN+KrS5zMyzVfglsrK6Z5HBCTt3iCzEa/buEqoH2aQ2sSD4H72marJm/RYpOJiDQBEee/hg9LM31edZphMj73kA4FK+CY9eeIp1fV9xr6lZxSkdV/Cjzn5VLWXmbNdYiqZJ0z6/B3mifyIlM9j7mlH8hAy794AksRmaNuHNWwPoMtsmA7ZDTpQXCEJBkn/njhyyLn89mmsAKOw+i77CSAFgEqbp3ze14FR8s9ZODRoGsGoBVGb0WOmj0CZM3yroz7DbM6BTjFvE9js8qC5btTs6/didCbGscHOIhjl9DIwbR9XKjEZDPf+yWG2KFgteAc3nfTHwg0rhGYgPqMBo3XfAlhhPmNxCVjj+wElY58yrqMAHg+bRWE4lQXsD8aDJkI+4D59qQOtikeQL9AH4cCMLh5i7ssQZZ6DkEeyj2Oapo/4ERpU2g9Ur2Y4ARJ+r5nSsKkQCXOQTL7Q8vPElOlrEoUfZrzLIZJt1BanG+VDTXEJns93AG2A0Zg4E8xpZVb730q39jAuUVs64DGHXNrOvWt8CNZUUF+vSboU8z2MKsEwYanKXap8RevsqTVXMlj+/eq/FXI9O1HzWJtoP7IWVjPfi/kb32z7uOqeURDtyiQl1tlAlkoZSbAmvx8XA8qzMMdz3mAhQoZyn2Q6mZjfzoCCy5FzZ3aAKWCUtu9RBg7kGu5oow8564H77SKtnMaR6kuXvrg4e+WFF5Wy6Rd2o/r2N1/zZ2s0p/x7KDC6VuTKEoQLNdz1+wYF9nx68tTsmaefc2lKwDDEBTKaNH7nFTR0REDaAVfcR+th0zr5A2t+K3v1ajA17dfO/Wu3LcyfAp+eY42/mXeRKHY5Ew7gfczSACwsa7cIkCWhPcIUxhjgq/vxPfK1+ryQry7PuivqdI1cPR4AQDcrz6gA6Yr8VR9uU4YWETl3AW3kb5YZfy15YyU3hSSULkr7BEUSH1iBE9uyNN7sh7LAVsYHnsl6zTk3AjfjhfbdX5RbAUnBNtlji0CU+64CsD3/+Gjz2fMvvuT1FEgGGPX1zUiHe8jzJ3mf4jmcVQMojGzJe5bJ/bnFxWB1yfsj4xk5HZloX+AF0Ln4DMvq4RmjDP23AaPjfT3e//QP/q4UmAdaJFtduvHggcdsNr0oX79iMksL5ZDlCz6oEZqaRH8u+t00vN5z9CcMH6ZatCkOewkONvPZs1WVKSl8wg6wYABZbGQ+w/QT4MqiCjvK7wigQ3IITrlQa21arBamBFwJSGGuZ+Dua5PyDBiBMglttXZ7+47SfeCTKCHPvWFGGfwAOoBhtPpMNKCZTWlzdDtIA4BoB0LP5mfnQltvwQtDiWM82jCbsgRnaUKnBeoAnbuU2BeAekvtcY17+a7alKVrf/7znxvYoZ2fV75WWM7LElReaK1l4k8EuN6je8EY0keei9CEaUIb4z3+pi2PdaAT5essDPR9+3FKoPjQ0eZgnjZqHbhYQHwMJUgMJqljz+bV+/iRkuIIPzEYdITtNl2DNu35bT89z78OF4BxBDl9YCz3KIsC/V5WiToOEtr5k5/9tKqtCOChWeKDeV8CF/P/M9LuYX0/VlQo88s8cZh88NGHNiMCWimxF9AGw8JzeDb9+uWbb1k4ucIISoru4fntymJ8Zq2/8+6R2ghmlGjTdSg7mvfDB/bOjh89pmT5W2T+2mQwSo69zSqF535rDOOmwGFUALcO1wgbhLaFQwuZcTPXNW1WJqaE9rVFAgYgLwtGc1zqQyedDwMXgRQf2AkEtE/sHLgUYE3gFiY378mpvNsc0Lr9zRiPFZtKqx4Cv9z+1YJrBKNfEvjkFxUYDQvjazvwMAKRnzYDNkChnaPSu5i66VEgdBFgjuMIVxjBPArZPD/yjoCdUdjnc8qBLh4AeV5AdZTc3Gs84AAFo6kfRovvjdH1XD9d18/ze/qH+wqv+MhhHgwYZf8BRrM2fCA7kXk9g+twkym2sEAJQKKAWYH9AL0CWhSCqPOA7+7S/kce4KvP3xObqy+jnNY+K7lillbtMXDhPGmGcmRkIlshJ7iG61nHUTKTS5nxpcwnyjprAfkTdyTa6MpI+C/SJqWuoh9U9uMFQCqQooBLgZ17ivomMwAyflw7WAqR69yDdiGj+InMTdsApsmvynlj5rrBiH375cKDoso5QQpDK+rsGMZP+5Z7XbmkFIcKCiOf9EEp/ifk3/mnf/InKuu5afa8XLRgSm8oXdR9KdfiWGdrlO1G0np2T/N+QGfI1XNStHUmcB5jVbx2tTKy0BbkuF2VxFSS/u6yCq/ASN6/LRcy3R9CAiVk3JesjwCWnOmMd8qD2gVJ/XDMAnhA+ycWKXYz5yEKfySZ+6rBWCv8YLygc5LXHYFZKwdEo6OUbpAsI2e35OY9gdH7OhvXi1W+o7/v6LP7+n1J8RVrNO9XRIBdfaCxVvzAPfmS6svTerrV+XchoXhxDmRdRrliHoNNMNOnv9mvtDlya5QNo9I7lw+dlaWVPwQ2nwFGeX3ztdd9PuFDzqsKBmBraxA5D0JfAJXzlGNj+4JJuNd0hi2A0fGakQjId8Z1TmWwxfv/JjA6fp91Pj4v6zvPms4X975euX/+nsDwf/IP/o6ZUUAFiw9Qdeb0ZzVwPYAGLYixPhisQTv4BMZImwPzc7OeFqTNLKaT+PABRrMoYsbPd0gCH1P+LgGymOEjwOKzyfdwOGdzx5eTzYOgSPT/OjQi/WdBqJ847gNKdqpaDhoxmwoBQ2k1C5OuvZ0BxdxAu1kwtCm+RPEDSlt435HmAvD83Crzbcxc9P/kRx9rET7mKj0AFHyd6D8l3/h7s8zkABjAKH+TQ5PAKID5G6ooRJsxaa+DndN4Py8ndioNAQAN0rXpSHVEUnn8NbmGPmCWJrcqbCrji9/p40eOClOVO8UN+SJhOqJCB8mieS99ZJ7Jh8bY8nzY0hyC9Ps25m0BNN47pfu+/upreu56J9aHDeRwcE1eAbgKdqjcnoDsA/sr6t/BY5JUzCXCmO9j4gLcv/HGG7N333+vWHKZoJi7TU6ELGElELlXfrYVgX/eaUZoO9WZCKgi2TR///Kdt9tHlcIHHbmrsXnmqaddRQowlUPBh6N2EyalmJ8q2YdLMRuMriG7gtoKGD0o4PmNF1+QEJf5SN9B2SC33nYJSJeQFWChfeDGMK34M40HLnf35gtb2OBvBKxhR8dIcG9i/JHIGwlgbV9T8qXaLNum0mz2gFGDT2oPd6WfgNFi+0oQWTg0GOX3AshzMFpMcrsvtPB0XkwLsrlmPgqxCdxzkHVf08dcB5MCGE0Etz9vCmEcj1GIJfoUNxWY1UcJtvH69C/XjSxBvbc6wCmCNiA+7ArZRKJAT2Pmw6Wj3hdBcs9zmHpAc8CoA5Ma0DHWYVZsfdG8+LDq/Jz5fvKQwowGiJZiVzmaYcT4iVtSsYNrnGgf6zz70WsaCxeKEHtUa59gm4BZDm37cGvv8X0YX+RBgKwPaliuDmA5IOCE6Rw3A1YL1zk7SZt18ZnmFaDirAmUmHQ+0zLH0xTnmYVZ1vezTpK+qdpc6ztnBXKJgJBtCnRBGU0qJrsMdP/qPMP8XlkrkmuY++Hm5Vyq7dcPGCXFUQAysorvbpQSaeWbfmuckVtUF8yZgKy3f2v6LstclFyeY7AuEI4lruRcsa8BcxzijC++/McOHxNAVBJ6gUOCkgg0uqX398vq85jIl3ukszt7YbYFayRmbzGku2XBJDr+mirb7d6pbACad8b6usCo3e30Ik3eFVnKrt646jHD5YCSoSjkm3TOU63JJm3klXqSdY188az2/qKdN27N/WpD1kD0kJ+a4FMyAJDZ4gGp+7Qmwl4TvHRO8QVbdOYUw12Mfwgr5BKKARlliNxfI6aa7CmY8zfAjoqQgDG9if6+W4VGlAf2hq69pOwMd4k/WKt4AYgEuTsA8K8oiwOrvawm9Euyu10DDKp7jdh3mV42ezqCz7DrwS+RJ5Gtk4KPlOx7Y2Gxm2IzsitUWhLQ/tZ3vq0zXS5yVqxMdbhtya6BHBtl2FwxKPDKsyIfVoHABqABzuNnY3vHs+dRMvA3gVHuNYHFgWzIMxbBaAD7/Ht1YIwyc2zfqvv/i3/y9yX/7kuDulIauRbLJbGizCQdYdPawbo3HddEk4+gzkCMDEY2MYsOkywbHBMyIIV7RkumJCMCgDZYI25hnLasCOzFjIUgeoLcY7qG+11UGUwCcAACLDr7R4pRi/kOfyHMeiw87o3AwscvWrnNRAJu3N9pOgiA6kN4ckTuRUQ/aDfCs8wN5TOFQHIgljRYuyDI34e/fyU/RsDvNrF6AMOr1y4Xo9waO8/CZEFbHIClnwQh4SNKpCEAq0AurgwbDdacgF994bvxXU2NZPdJfaWNCD+CAmCCicSnnwhNMgpgCsI1gmhK+s7rpsBnovAN1PUsFpWZVaVNYtxRGEhnRaAAAVRo3GjATz153O3CrYNqUpv1GRtxk+vFy4VDAmvfPpmoSMHBJtQ9qxKKGC6BEVJKcR2Cm7H5yU9+NvtIufQ2y0mfTAf4vLkoAL5CGnvWCqzqSldiIpod5jiH2orGktKx/EvJNQNrmcFInfLeO+9NDH75kgHkCxDw4v/0HZAXMz1gFOG8TX16RinLcF1Yp37RR8AogpbUXpvkM2thJ8YPh/U6YCt1C88KECxmtA65uDm4ctBC+qUozVNuTL6jcUgVDwuajoZ/2GApAic1gUncX8ATBm8ePJNKS4B6798Gq7gvxHxnBa3vj9uCBcfUKNaHLBPaf3lWBF8Jr7JQBJSOINCgTn2xTxdgtMec9wOColxN4LAFWq7FnJ29tKjJRyAuCsBR6I/XROAHbIa9i3Un7+eQDzji/jbPN4vtQ2ohVcvIBvp7AfO9vyppetVdj1z1OHDvzi1qFwvmHZCpz7j2joAGxAFFJMokns+rco4rKmkOHMghQOAE7JrruAuxR2HzUPKKWKh28OI58U0PuLT1S21HOXYOTO1JB7a0yTagdRzXHKJ8d718GlGjeCaEgKP6UavaZ4+5rPuVcpNgRu6L3EBxZvwff6KUbEBoqtUZxMJEotzbxUC+jAJEXO/11wqHUzbpvWR5sSVIY0ieUvpZAa7FSGUNENiL/Dh4sNyKHGCke+Djbmuaxi3uZPxdVa5KGbelUGA65S8BbLQTEzxsqF0u9I/KSTcUIPaB8oTuU4Co4yauLvtMwZeUXULw0jaNIRWVNmvsSNtEkBJI8rJKKj//9DOzS8qJisWLvqOAbJCFifZ8rgwt+PN7brSm9so1gHsGbFk2IY/7Pe8HlFTOfGIosA5pvi0PIKKwxGH1apbUMQOYnm0x1bwis5sF5oyM8nO1Y0e8721tKfnC92yJw5qKwR8lFdkmYHoHuSRm94H8R+9uVL+UEurEyy/KfK88pRKjN7TG74pRvaE2XIcJlyX3LvdzFiWRa3LruqrYDKxrzvIi5cTlWi9UMRjOOrYsgc0jyJyDpDB5Q45oxrH/qSP+Hv2NHOEzEykiSJ5XFcsDIngMTpFh7d/qLBe4QFq7W10ycwRro0yKfH0UeJ2D0bkP/CJ4rT4NVKzfSMDs3PIWGevzsEmuRUA6jc/AjGbPRBYU3hnLXM8j9kdlP/11ABMfkBqHL7OwHD2If0mD05T4jGY/MgQx0UezDCDlAQgFgBMLMvXOGUj76sAOSnjsFrgws6mFxLUbO9ApIA3Gk01tB2htYoBQ2ElvCi0iNhoixzXkBUZzSLmdWmjRSFmEmwUcYpIvP9Eyk8U3pvpGZYaa1AAl2lNRldRrroT3mWzM48cff6Kc9AVGef+dt982GMSMxU98bnmffiBIw9QGaPMZpmqqWdhfSf6f/GTcLJw1RtD9H8mfNAshbgH2D1IfHFjVYI/vUO2DFCQAd4oJUKP+5z/9ma9DWGLaAocw71uZC12DwK0oV0VKqj+AOkA//pcOouisBssdXUtdZNjcDz740H3bIMbXhzbUoldzp8oSQIP5vSWtnvFacgYCMdZyukdZoa8899e//mj25ptvGmyi0d7WM6nqsbQkv2L5l9mEKCCzXxvca0LmHsA+yhSv3TL9cx8Y4QL0JYSJOKWfLyvaFLDLs8226HBlDAJcUF540XyS3sMiYFQBeO8WC3ucQDgxpFvUz21ad0TTk7wfwYPPKGCctE60kefyfpSQ2tidQqorfiWAJGUsIxzyd8xmWY8FKsvc6sOjwaLfp85f+xSWsNTBCMPW6TtSEtWgJlHaSb7eYDTPTxLzebR9Bwi28MGOy/2qVOBiGbl5CdQcUh7TdoUoEAfFw9jPS4EWc1GM3AgkPW4DExA2oMD46sChfM8HZ7O+I0DK3vkqMDoCEe4/As8A6gnc62ZjEnkv9172UTwi2CN8ydEQRd3gs31CPSZtiTJT6CAYUrFpvbdpPkGXBqNioxgrwGhZolQKlCBJJTi/oe+4WISVkFrbsKQlz8g0ImCp/chnG1T7mxQ6KzIDJ11c2MzMmRVfXQOwAiC7nG6nA8J9y3KYvnC26RkjG4OMDRsWEiAAPQecD9cOnIVBNbjs/MVRAGBTceuBaUyGFuRY5gvwHDcxK/cSuMj5FEkBaNIuoueRh/SBdmG25zpAOj9XBHozVzx7t1LesR6vqTwy7QIcfiYrH+Zo2s+YhW0rf/diKFkHcX0yGG+3hA1a7zuQSTqn1pIuSzLjkCw+7/7yV7MVWSf3CexSqplKTrsl+239Eeu3XuDzqlI73bu0PNunDCZ3BU7XKRjpmr5DMBkR9+/IFQlW1XJN92XO1wHQBYSwliEXcffap7gG2uG9qa3qYCOtMZ9PnQrMe8cLQPMrIcO5gmtUrJs+J9V+A8l23ctcZO9ZGdfnm3C/66qArFH2DMUIvAdRUFqemeQhgt55nYnKL6clsqls1Pu3ZIlZZv6vXpp9+4ffnz0U2JZf32yDUu0B9b5QH6/o2hXJdN3BeUu9JtkneiZMMUxuuWRAXlXuWABqAloX9+uUT3dw5xlBq10VmtUf8VERMptmL7/yW1ZybpOXqhpTTGiDUacQnNL5rY5ej5zIvgreGMFoQP+/azCacch9s6+rE7XP/TPnAbIPZpy5bDlWcqDO06yJxb6sutc//9HfMxhlI3ETzDZmrrRZsvCiMddde4Ij6Dta11qGNng03FDdYRcCdAFwbtAAACAASURBVOgEYASGi82xg1yVw4LGTO8UQ3rPpmFpetbU22QUBoem0G60tpianUKIcFK9wjRkQrkfwitMYw6WsLsVNFUDmcMy4wLzxntow+RjTR9ZbDsERBgvACfv45+JAD6l9B9mT6VR+pli8LgHmjXClEMBEBWBxlg4Lyj15iUUP6dKhxYt3+UfTCRjdlCsBD693Jsx4T0+i9mDjZ1gITRyAC7m6ddefdV+Qz/98U88/q+88orz6d3vqhrcC1CZACj6vlnPpY+AN/oEGD6fMp8SROQHPSw/Hub9unysaMdhAWCeiYIAmL0pcwrjQv9oIz5tgHpAJi+AHIzlL996p1OpbDcY/UR58djQpEwBjG7atM1C6rwEMnnszD6qzQR6mYFt9i8M8tNya+C9t6UUmEluhh0fJXxxGVvYY4o61MbqAJ0GMfA2MeEDRgnWeEyM7OFDB5xnlAMFM/0m+Ytu19+AThI3464BY2CwqH6TlH9iDfBJHTRRb94UTdL7JZznPjVeh+1b5HKrLVwDdHy9s0fMU/vUPYpxASRmXAw++xnWXB2oNK/YNN2z3XGmykQNVgHjFrbNMjFi1nq7PwHcNZZzp/uwBjmwY4q1ECIW28pQR0e2QMs1EboFTkqIT6CulYYw2aNQWwSf4+HxpTFsObYo+CM8Vx08fW0UAoNGzhWAcgcIZbwDtJJhZO7yW/LTtet9oM8Ty1sxBUi0BYH726TfJvuAUuRhAN0dmYf5fCWBUDaHi30TmUAuUe5hsCjfySIbbvr5tIKcvaQ6gq3EPYl+hXXHV9tKvU3qNfZW6l1esyxZ9DFuT8jbca5zAEX+p0+Rw3Hlik9nDreA51JMCpTyGcxolAOPrRaoDz6tS2TUmE6JZ8Mq+h74MUJCNGt6RbIp1jlkHS5MKMM3bqjUMOb5Ls3M+CIPkVMGKwIxPPesKh7h0/74sSNWdmkTblL2qcz6bSXJAbB63yyl5pR23FZ5S/zNH2jcd2r8DwkY4hP64fsfmGjZsXWH/PsPVZos3ZDzj3RyD5VF5OZFJZFfr+/KvWLNbVX+EyA+Kzb02699e3ZSSe6vSP7ulnuTiwSQRF4tkgS1+1BcYQhugvXEXL9Z42ZzOkF4DUZhTAssifFDSWf8JWuRxQBcxoXxthtEFFj2Mtf32s2+tdKoWwE+7eqn+xqgEByl97knMgTZhmznNYEr3Ru3BQJR8z0HiCo9FL6lzsctWbwkwL5BZ4gaNbuttq7QVrGoK5u0dmV5vKWFfgd8ozlYK9eLB5zR6sMWrQ9iTFiHPDMsuk8CK9qrQVT6tygPUn44QKwIh4ezm1o3nNuvKOsCShRgtMZ1Dkbt+e+hbqtTK9weiOGVtkSmRNaNQHF++d+OGU0A0yg/F5+d50Z25vOSe6t9QC0TF8Doo9s5B7TT/QCj5Xhd4A7fURizh0TtdXTy2JiYVTLonCPRCBK1FsGQCPUIqQDKVMgB5FG+bXzt1cTx4h4220jIjknpOQzjc2UB2RoIi6lSenRlBfzoMCHpZwYDgRQQF/9OC9Sm2AuMl8+UKX297/RJYvS4HgFxVSk2nNpI7eO1TyxZTFn2DVV7uZaoefpL6UjeJ18b9wWU0c6PPvq104PwAsS5dB2+tw0+qCTEM+gj3w9oPSJAGP9ahCrfSSJl+8ByoOnFGCNkEbgE9nz3O9+ZHT9+3MKUVEgwnfbxEtvIXCJgYFITaJS0XDu02QG/CGb6c7hN/zCjF8U27laUI5uN2tL0A99RxgOBY7cFMZdmvPW+fypAirbdlJCNE/nTipYnP5/zm6oYAGP+xi/echDXuXPnZ5dlZtm+Xf6rGhsY/BUOvvjeSNAxp2ifgGbG2L6q2iTkLrTLhFwVAKPOBiBBzpjSH8bnnbffarBYmh6HtLVA5kFPQUPfoB13X1r14/IB3qca1fjt7tLYM2ZbVdgAQL1NhwBgFD9VwCiCvPbDPBDEG55kAw0qizloM3WDwIkh7XaEYS3QVoImoKzYiTE/5hyUOgVQM5YoPrDaXO97UG60fQ9H39ACss3cdoqnMH1YKMzwNHDkQMv80p0CmxVZOwo2njkJesZVfm+RJwY5C0zaKHBzKPiAaiEfwcwz+J2An/G9vL8oUBcBav7m+ePBs0oY9TNyz/G6AFKbuZE1bYaLXAxgnA7gBlVMmeePtQbzqv1Hn6NQ4TPK+4xZZAyAK7IsPy1zYGtIBK6D7joFMfCVbx9U0pvN7wnrJT9EudmgvRC5jYwnuI59SwS+QaMO7FucBQnWimtGt8/KvIBY2I86XFebGKN0BASPh3j8OiswqQOtusgK/SrzbTHlISBg97AOARZzL/pOUI4tb7gqNEByuWLdAyWflHS8tgj48aJdLgVNPzuwlnPkhCxaPJs0TwbYKKG6xj7g2gPL124YHOLXnjyoKPVnlW4OS00YVvILh/nfojHanvLNYo7tP6sxRRbv3KqUcBr3DZq3nUsaT8mX9956u9JSaX52q9TnYSVKp234jcJ0bpNMOfexku5rrghiWqLQyOXrVjBwD/J5pXMHFj1tcF/IiKJgoJti0WE2DS6nfS23I1yn1DZcFWK9BSRGTnA9rCjtf4Di2WuWswqLGRkVrGgP1hmz+QA/Lp7WfOROBfPSxqxNmHXaOpXlBrBq/iF1WPf7du6VK5eICLuiAPoLZOOLKgFkmXtPY4uJfkWba6PW9uZDe2c3tm+cXZDR/5qG/iYJ5Mm6w7WaYWZ5g0B9mPTgA8ut3vOLACwgKybo4AbIHz7L2oziBhhlTjHTO0VkLFY+YaA+mIxyUxhN52NbIkdHMJr3fEY1E7n6O387MBqf0VHujjJwlRXKRMPqV3xe58rkPGCy2lhyLmfXoixdBbAx0/MGgsJJjaV9sWlTUSKaQMoXLg4MwigCiIkaUXEYjmjxPrxwmNYEIgwBR/iMBgxyb/xlmDwAC6ACn9Fx4GOO8QHAYa4Flg2YaHcPDOe0nhNmgt9t8uhk9vSX6wJiR2d1g9wOMggYxNTAgMbfFTADw4jc5l6JtkSTZbNe1RjygkXz4aJNZ1Da17733q8q/5jaQAoRmFWbJ7XJ+D6O5zCMtLv8S6maIXNLB1UhoPkMppV54752JRAgZP5gRbkP/fizP/uz2TcFzNgcLJ4f//jHFvA4tZ+Xyck+tjrQYD4jaNjwXE8Zs1RC4Xn4l+I/+v/9xV86MfO+vbsN7NZJwDIfyYpQrCasdfnWwpDS1yNHjnkNfPLJqS4vV5WKAvgxz5P/8H2Z/cnDuqxnrBVbsbwshtzAc6vrIJNUn+dtUZYEftJPR/1LmWIc8BPixWFVjMoDm4rCtEe4wH5yffyY4hs5glF86u/q4DmmvKd7xQrhf0o5UDJNOMhMa3AHfljS3CkxCiBfo+fGd3kKWmBdRvkB9tm8Uxt8AketlQNCeQXcTCJgiuouJRAAYgHFgSAzVoEkWQccYDQvQUmKmCQMnwAtaZ90cATcGjjFZ7pZj4wHcxZfwrRl7nNb4Cnskfdfa/kZ18gNTMsRTG6HL52zvhFOY3a6CLoI/VHwLWrrI2B8FMhcBK7py+K1I+hfnB/+DhgFgNe1JfvmMrAOBRcOQQHIwdx5kDnojdvFXvow1vhyPeZ5/k4yfN9Ph3LakDy8lrOaI5jR2/p3S0wbfVhqNyaYzQQC4ed9R1HYrIkd2i+Ymk+r3jl7yUEcUhwJQoEVJZG4WVzcSNr/Of707B+UOhcg0b7mRSods2tYK1oxCFgNEUC/kt4pFivuafestmjgKxqlO3OBrEa22/2q5T17LvsdmUh2lLCvPGefWEQznNqDNsdqjFBUP5UVJIe326r9wt/4bnIWAW59v/bfh5XjPpRthjlc6dSBtId2fXrmlPe9555Udvq+U9tp7FDYCOJBQYFFxcf98/PnLHtJWE+y+gOblLtV7OTJdz9wejl0vMhwWF2vMclB8hp/8sHHs12yDBE9f/+63CzIGiNfSMzrV68IpDPvrqSEH7vcNBzbILBvf08RA2S8abBPW11gRP3DJW672FkyDaB0h+UKGGUdkDvUOZzJMtNs9TadaaTRgnXGdzTzHoWC61wspxVTwGmYUbtGaI3xt58peWM/V0p6NgvL54B24kdcLhfXnU6ubyVM65WxJyiINbtB84Zi1XhPaaG2zO7v01mwa+Ps3NKD2SWlj4Ilfahn3JLiBSPQXiZTGy1DF8AWY0g7e/NNa3AEaGaQ0TBbJmSNAUYhd57WGe887M08V6HfAqO4i5YS8Gi/TT7J2I5yKzIy7f03AaOTvHtEaqfIxPRp8XljWxzA2LKe6yP/Miacb/l8BKSRZ2Mf7DPKRWxEzNA3pAlisr4uLY0bOzoYBkKLIQJ6vFF8ITMJmdQcHPxth/JegAFXKVVJiqAAQq7F/8UpfyQIHF2apM3NcLLpEBgBtQk0ihkoWvf9dujnedGqWBRoshGeAaMj65AI8IBQH/iAVjaP+oBQjM+or8W5G1+iNpvHr4vNSB9JA+TnyXQwMqpXr142OAJMArwTEMUm85hrLJyvtIUI33U/Olo12jvP5vqwx1t0HWZup8nqkpV//ud/PntapnBA5G5F3//sZz8z0P2d3/kdRcV/XKZPbRZAJX11Xj5teIQ2JnFcLPBzNVsjQYewJE/qX/zFXzipvxNiS3DGF5e2YNKpVzGXMIJO6bRnn9tx4cJFz8X5cxdm7ynH6Pe//327DXCoFoO6Rame/saBVlsl/GBGAaf4hhIcdE6KgA80HYq0i3vbrNi+zrA81mLVL9oHGGXMYAHCnhoo4TDfTJQ1uDbXO78oQBUGVu/DjOKSADO6S+3Z177OpHZiDW4Ra4GT/HrAqA6gpHSy/5i+H4UJ4eXNTGR8g5jspwBSj9oCSJsExABGPW8dADL5jgpgGqg0yMTMamHQ7EXKhPq7+Gs5Cr/YUO/ZNvnHpzRlVMMIIHwCXg0EdX2B+QIjAZYOQGhlrwRqAbjp8wagtGLUnCO4xjJ94/hEQI/vjWB1HMO0c/HzyKhRnkV4jrIt3198fhSZsvgUOCKYK/ctIV79zXfN5jC+rTw4I0IHy4RVtakbf07WG+lxdIlZr86UwP0IjOB5BerEBMnnk99vXK9UbcxDybsy5ZM9Y69MwZ+dkXlZ++obYmquau+/88vyaccSxgEJe0ZqMuQPrJNT3MGMARZ1BXvV/aaKj54DMVUlNAswus1tiQohwfhm3ccNbDw46RuJ1GucqnJfDjO+h8wrYqSeWYrH3JXKBAIBd3aHqXMBEJmCJc7jKSsGyj6gKZY7W6yoea7nMj7IG+Qzz+FeVqr1PufQJvng2k9dg+H+Sva4+pDaUZYBKQqSbYApfGrtf6rBAYwe2Lff+5wqdrgt8czNsgwQiLRDUeCff3RytlGCEfaWSn4wrRV5X2wjjOglZQ65ovRNxw4e9feunr/sSPi7N7VWyAWrtEYGy83Mu60tO5CTxFRgPXQgEuMtGUXmFrPJ8gMGEGPutzLZfpHZp55/yUHWHPvZllL9zbzwckQ6fqMNyEgLFuWQeQaE8pNKenHjQBajUMECc47c17rjO+XSIEskQbX6Dsn7GQOYWz8Dlx6tP866xIywLre07y8sNnsBBe0m6Rx36Aw9JByxVz6ze2SNEzS/Kll4466uY81qHrAC0O9F16hxjU5AzHt6nski8phxGfc515sE09xANh2V9dfuaZ2fmSBcX8MRgOYiML0IKhdBcWTIKF9GOfgoMLp4j/kz5i4Ivu9vAKMj8MzcjjI2YDSfZYxCYvqIaOY4sn8RlE5j+U//8HcfVlWLjd74mJnZdDj3svhwcDcYxdTQL27KhuWmaJRxUF8U8qPzuu81MKPxDdkroDOCCfxYoiFa2GjWYCBpIxouAhqgyvMdhdp+UV5UbfrxgDQYTeUQ2sj1/J22jGCU7xRIKfP7pOU1mE2bEqEdzZ4cdWbAWkgjCD3Yugfm7T0CL35PDee5WRQ8Cw32SUWjp2xlmSMrAT/mdqdBakaXNtH2a2JBESSparJeGzg+PFzLxufeKBYAXVhmzPKfnVE9Y9WYxy+Jz0is/8Mf/lCBPefLTCXGw8ys5tZZBwQmaQfaJ/dgbVhjVjsQ1FQw4e93fvXLCmgQ/uF7YXkQzswJJmLuuV85OpmDi18on57cHmBlya16WnWWGaeDjx324XhGJexoxx4J8rcVXXpR6UhwPt+8WaUHdU98Rq9q/vfrHvh8JjgAmqmYxvL/SSWVHIIBh7AJ8THz4YfPaAsKg1N10P1sMErU/BLzItBFaqcDFAfQGO+V8GQ+AKNE/m5Q3j7a5wAufmo/IVR9cOv7+TcBHNgUDr42i48bfNpo+iXWhQAnkpnnWoMD+ft537XvDlGhjEPKgSbJPxeYzWsw498FXGFMOVh9zHsPlO84OYEsPGxGQmjO/ZpGAQXKDLNsgdQAZA4wizXNnooQDUB3XtgFM850ADRwX/U8BOgg3EYB/Sjw+KjvLn4n8ixjPDFDIOh+3sQkYGLvQymHUNobGcK16T95SDNPI0jzPTRXJQ/Kd8xBlF2WE6UTa4WLc3iOan6ihEfBhlID4GIdQSZY6dI7d+0LKkBKyiCBl6vaR9zPNeTxmxPjxN7ACkEvE6TyUMEfKH8bpGTiKoR5NjKTPRUrF4xi+WGWT1+AaAKZWPchCKLQx3JFP1gTyCfkRvxHs458L32Qvo6kSKWHqiAdy+8um8g9uB42CnmLgs8cEGFO+3D/4vmk9KONfGZfWv0DdDJmlhWaE8thgosk15bFPBIUhnmf+Vm+EitUBdhcu37VGTUA78QclBWE/L/4dFZGjVIy7rti0o4NW2b75Rd664trs1uXrpr1o00PZE6n/fsO7jPjyb7CRP/rd953GqdDuw+aEX2oHKE3r8rKJAwM4BXKcVvXkmS/M3QAkL2/OcewfqidkAMwlre0v5HtJ8+ctH/pZiXAhx0tBWPuBuS9xD9ALKVjdT+7tukZjk8gAE59grlMVoXghKTui6LpQKpWWKwwOJaCzDVqn7NCdOlkvYfvs905OofYJrkyuIITFhXkXOdpzvzf1Xrg+kqdVsTCfYL3NAe3twm0H1SRnJ0C/uvkyiITl2gxm+rXKa0VfuikZoq1wfu5weIImEZllnkJ0BplAnso8sNzrrbghpdAW8bQcqYDCvluYaC5DWgRlEb25DyInBnl1+Lvo79+2pNrImvGdqPMrf583o+ve34+qwCsL0fJp81jXELeG8mHVX37Z//433Nr0PDxuWNx0Vh8+ngIYLQ+n6cu4GYRSvE5iA9mro3g5Xsx3WZBWsPvCPkDApgsRq7hHviHsHnLeVyJey9fmZLc28wqX5JiWsrnaCpjycJuM1kxXJ2qR7+HSeX5bKSk2gkgzsIDWMasH7M9mxQgBiBzdGb7iPF8ADLpfRK1aeaNjYrgUn+4x/Ly1dlxuSPAJHDvitwsBgDQf/iw/JFakNpM1eY8tExMIWw07pcAIMrXMX5xM9ilAJ4459Of80psjEb2k5/8xD6REbo//ut/PfvBD37gfHA43gNIXxBLAoXjhP49rjEpW+sU2IKhSntvUPudKl3k6ZNPFv365ORHBfyktTOPtIvr0YrrUK9sBk8+ddzXEU3PXNNGnnVKIJlaz9vF2JJ6ymBTIPyAmFee/ed//pezvQKeV5Xq5KYOPnz0rmnccCM5oETSRM0zlgRbxSxpX079XYFixYgEjKJsRUPjsF7qqF3m0+yLU1FI0TJGkgAmByl+cfp7367tDibAJwz3C9YEZf327FO6F/VflU11cGn+yUMqf6ysr8z5BDgndlP3dWqkIVVIC7VsUn5m8/rQb9A5fWdgRs109h6YatNjbp/SO1X0dkBbqqjAAAeMptINHmIGwvEx68CGAMH0zSX/bKLvHJYDG1btnkfL05eAc35PgQIWyaM0+fG9EfDlIBplku+ntoygPtctAv1RSEcQBzBlbEbAk/tGAM/HeG5eyzPCIKe9KA+8UBriJzeBXpQBxo89ov3Hi4o2XOdDT2ucdeiIev9d4Cmyj5yitwnY1BrG1AlDBZgFvK4VyHP5R7h/gidQUBrc+mfv+yUpUfZThxGlag6EAVYMMVYEvmCSJbgpfU7bsbBUfwqIlgI09xdj7keLV64JSOUz9gXygM+iCNu6AYiW/IiLA3IogSYAvSgByA+UxPj+AW45I5BvBmOsB/WVgEWU+JjnYz3LvsJlCR942oTZ32cEOT9lvdkk30LkCawyABc0QfsoYnJVDOPO3Ts8/mRl2QYopZIQ8lkxAs7Lqv2DzNwgkAOzuX2dMssICF06LbN9KyAGw03q7D94wH3Cv3edxnblyo3Z4b1iWG8pMFVWoYci4DeL/V7RuFFNaaN8zpkTVwRDqRRIpF57yQr2ptaDgBCpmVwZSUoG83r2/OcmTHasV/pAjS8KS/Zw9oCJhc6jCavKeGH1Ya4gElBIGG8Av8/NPrsAnx7boe6990crl7Gg1TldINdEFSZ34Q12jM9kkInkG8wxoAclCrBoa0HLHeCyXeT0XQdZIcP1XDAe6Z/u7xNmkMn+i+1Ls8/lsnBPZMFdSmrjX41SSy7VZpLdxsaGI/BbpdAuKKiTHG65HYURMPraa68ZjDKuIxiNHCmiYQ4GR5k/grTF38f2fJllnAePZq+uBrklI9MGp9eyQtyBmP37+Iz8nnMz7fFZELJiofGT/Osg2VHRH58VRtXX/+h3v/uQyWVCAQW3O4ky76EZEj0/dngU7HlAfG24LgdAbZDydSrzUdUE5powqQzEMWmyCJ1oR5hBDIL1HfuxqjIF94EdtQbUh2MGEGY0wol7hLHludGADRwV+MI9C1CWCbo237zWN9+pYK4SOGFHMWnDyhazWcLGzujkR5Xgt7bXATrc06YIfZ9rzp373MFCrrKhv4mqTw46xgGfSsaPZ9BOIrMtSPQM+syzYl6CUcSNgYAcBCj93SJWzg796hs+n2+9/cvZ9773PSeQjx8w719QIBBjT55WlA78hmARYKYRxAHfjAEChgOIvhBk5pr3zUZflXKAooBQNsMo4Q2wxWey5raqbhULjh9bMRwRdIwNTDDPRgh/qiTPHB6Ax2c1TtcEcm1G0kF7THXpORBOynx/6tQZCXilRJFgx7wCc899j4tZhiFlDCp6vzTtMLRh4DiM7cM2rGcrVR1AkjVuPx7AmUGfGGhqKAs04Ge3W4m2SZG1Tf3eK19R2gwYJYBpy2ZlkpCpjYpTlSdPAM3Vwai+JaAeUKZ9H+bSUaVhYlvBGvcQc5F2UXFpBEUjO+e90D6edQjP84nChGYvYKK3mb1BK++7hrf6CiNU49PCaohutWLZzOi4/6N8jUKPefZ+7+IRcBl8HjedOLxbwLH3uHUfBhFSo1wbBeUqUD4pnvOAsMXxGcHoKABHkMtBFCCV50ae8LyAy3w/QHACvkNeUe9bXEMQ0u3OEKGMb2V8KHMP7jkBuU79klREmJUBlb6XZZ7UA+25MKJR9mFanNpNwSzkJqVE5D0pbWs1qASHFnC5JTP+9epnB0PxbAAnAWXI0PXyqSN9Dj6GN2TNWML9BTYNoKo53ST55Wwp2iDMJfIDmQGJkX7wM2OXn+krP8OQjxaUbWIJWS/zNVrgMmcEe8fgXArh6FOauSWzGGOMLOE9+2a2EsX3Tpw4YRCZxPfEIABsbHLmjBOARP6G9V0SmESOnFeSeT4/dvQJ70FiKcxcE8xoCwwOPlLYJRN4f7cLkChh/o2yKN6+q4h3zj6BnY2ai433JHv3H5rdvaQgJbF9l89eVPom1bZX3w8dOew5wJWJcwbL04pkICU/t6xRFpM9+2fnP/nclZaWZN5nDh9IudkgGcPcMraQIigT3CdglLVtJllyCKC4os+wnC0LSFIn/gudCbvlm0lkfUiazAVKphW03gOxxqXKHkRMSBGIEmR65Dxg1Ky49gZtww/Zcqn95FkHHiOfm+VvDKMXGekqZPgQ43cvAG9wOmToiCJsfKF/6+VisVZyGpANw29Lj1KwEOZ6Rwnzb++Ra95zx2fnVff+MwWq3ULoqoworH/M7JCiXrPtPgUDG7kWwOQ9zzX9Wg3qCidhaTDTr/tQJOHI0cd9NfaKAuSrQd9i3s/VwPHLfqyLMnIEzdWsORjlL8uPAWD6bOuzxu1fCEAcZa/v1vNP33OGj22MO1eelefN2zV6/6/OVBBwm2vX/A//2R89hPmDhTNDJjAanww26Rj9OmkBjaxpQHziWIjRbiN0I5D42068RFk3pcv1+OmQn/PiRTlUAzT1AmzR6TjN4+TM70mYj8+SfUmbTbIzc7TpDgJYPIQs6HQYsLlY+E6S30xvZTIjj2UF4HBgc2/GIu8HuJVfYlcqkXC32VzgLIeyzQvWdiTstBlp56lTn8gU/6SDXgCc2xV9HbM31+5SNDrv82L8YPvY6FRCYV5S2i4+W99QSqa33nqrXAO0QDZLU+W5AEZSJP3irTcNRvHzBCSS1onP8c/hXnuVVJn+UTUJIQLTV5uozC38bhcACa38Tn8cqU9+Q4E92gKAsVARA2AlRpuw1kIxG4xx+XoheHTgdQoN2s3zYTHKXC5gKV9Q2g/Yptb8WR0oJOJ2/k45/MOe/vKdX0moSjA/dlQC/+bsghhUfEhxq3j19decZqrWoBgMxrmDt8ye47PT/kH4CsWHmbnG3yqadqoMEdSD+c/1pfHL0okHU7JfLAi5/3bp3rtJdk+xgwajtBMAtkGg1YENOiiK/anANztuTH6i0udXJbgv94JxvwR40VZv/o5in2ucdSjmO3MwOgeijqYXkClzZPk0cpjGPOlnYqa18lPm/YDRMYm+2czOPxgGcbRyRDiZOcH/zoFc5eOH6Sxg1OtjBNWA0Raei0I2QnEEjuM1c1BcCu4oDPNZgYYK8Bq1+1Hg5oAchXaAJs9eBKN8dwKijFsrw18Cyq0cmBUBTMEBfEZVtAAAIABJREFUab86AKOZ4Jink9ze/dP3eKYZ0Gb3OF9hVhPc5EMShg42qJlFDl+Ysvv8LQVjSQEuKPZXVaGHACbWKvsfoGLfdQFRu9G4+o1cW2A/tcxu3VPkNQUdVFWMgxomDfYWuYcVKkwIMqvmtarvhWTgnukjY5r1yzjkX84KWzRkguY+YZSyNr1We5x8aHX2L+7htEd6z3721EPXdchULCH2b6RdWq8wog4yRekkcAaGUvudNRofcxMK6i/nC2148sQT9l1HQ+IzfHGRo/t2q9CGzx2qDt6X8i0fWo3Xzds3Z3sVoETJYKeVExjFvYESwZi918L23Xkwe2LXwdkmLYOVC1dnewXAVxSQCUjeq/RE+OjCBFdZ7GVlWBBIk/wg5dM++U5uE5t68t1fS/7sN3MOWMWXFcW/HMJEokiBgP20EsgZpHvSJ1KvAYy8F3UpLkXX5JcJGGUOWSfkTE1g73SuthIZWWnlvC06nA3MXSkj5Rbls1AWLdYV5wPlL+2e0Odr0kIhF+IuUWnrygKDv6eT9eue+LICkBlnXFCWOGe0zuxGxdrv/WxLgEGzZBfuSzDUsmbx2ohZX2NxU+N/SSb6ba88N7t3cPfsUykJn6r/9zW+ZpLJAOIze16q1QF8nYttBHsBo6NCHtlClH8x7vItFtiHLHpWlj5iJCxf2/w/gd3GQaOZ/lEycJR/i0B18fr6fJ7NJGB69T1W51+OmX6812rwOidBRvAYGZr1N8rfce8umukzdov98jj/13/0I6OxD+RkzYWYTcJoBliNwnucCG7ANWEEwm4GdFor0iZgEycaPEyVgaHA6FGV97yiykPl73TPYNTCo9k0/Gd4HzAEwAAMJcm7QW+bBsLu8tNCFud96pxLIPPa0LXKWVAxuXsAuYd2miM72xRBu/FLDCuZYCv6m0M25t/LEih8F4KEz+gHfcNMQz8+//QzbyBM0K7WJAYiaZM83tLUuI428/mJp570ZqYKE5uW95JrlH4/p7QiCF3+IQB4JiwjPqCkNLGfl/r4HaVy+tM//dNqG6C1g5yoHsTzuJ73D3SSeOYR4RQTFkKL8caUkXnFTIg50b66lCOVsMZ5/zrJhuX/hHDkcIFlwJfYSarNjpIzbr7ZzfRqvMgRGhMvbKjBq53ucWG4MftYEffPv/iyg5kAoH/5V3+tcqp37VuKgopjPmmeELoAcUBsDvgoE1lHmG3cDt3fbA0HNoylxp0gn0mBsRmOUm7FfsCM3hP7yyF87LEDKmu6X0mptykf4BaPz1b54BE0ZvOV/MaWCAbgQGgwSoBH7p3DFTrUB3DXBc4+KUBUYHEsuhAhMwKq7LlpbzaISc7RMe+lhXUHwcCKxlzs/S0mjfbd02FmS0A7nKf8Jezc5LoRcITgaLM8kbwWUgCaZjzKFI8prF5Z3wXKm4FohnpK6j8J5/pO+hohmTydXwKVRIB/BRgNSMoYLR4ivO8EWDAe3Y8Ao/Fafs81uZeZHv1bEhhyMJHGrhiH1W3Hh5NXLC1hmHM/KxNJag9467yjvA0wNZjTPbkuoNXzZX9PgYF7ROBXNZ41pGjCV17+oncblNrXrtcbgMc+9j1fbr/WJyCTco+3YdTxCdTahmWzf6DkAPsROVDBrGXxQlYUC16+5QGglrUNODJXATT8jO991kXGOet5NKH7fBEc8R5tSxXngBUe/bPy7/UqP8r29ec6FHH+QSLYRK72kOydn0lHhKXDJYWVQH60WPF8y6EO2P1MZZNLya553qZIbebFKYlg+rSHGYfdVHfS/S3PWRNKzk71PVIx7RITum1FTN2la7Md61R0xWm2FEEOIyhZcePOyuyQ3LW4z/mz55yH9JZ8Vddp7RxQUZCrsg6Rvn+tktxT3MVV2Cj/iYLY+SuZW2QQ6xk/fxRCXrcElgk64uU8nWQmobIdbhAas5tyf9qGmb7dy2iTA04137aWae1Z8cQPucvKkgubl+W8vuezvGMMAlKxdvgc7nkLkAm7zUYBBPI3VgDmmeBk1rULFoi5tGm+yQvLGV8vhajPfMsZ3md/9D5OMQanxKOR6s+5uyLZxI7ufum52fXdW2Zn76/MPleKRjm/WMkqwInFyKvS/6e8p+XDArOIgjjKJvyE/X2ANHtVfbD7nUgTznKTMlibNCCWt932yLVH+YxGxsyvqXceBUYXrw2ofhSIrXtUL3lZ5g0+o4vPG6+brkd2tLzlvfj25vNRPhcYnueyXrzf2Ea35b/7Z//RQwbvXQW5GFiSw6zT5gR4jV8aO5/Gh/blb9PzDeoWzVIRRvkeiYKJOJyCgDTRgNHcxyZ3++6t9QRbYHWJPAtnmA+S+w6HJN8NIOX6mHy2SOjyfARKkt9bmOregIKA6gBwQE7GIYIy48E13ANhhyYHyweI51loRIBEJtmMm4QF0ZwkmbejNw7k2iA2KbtyUrUHweqqQNoSAFcqMHE9WnlALuDHaTi0yWFHMaEzBmjUPIN23O52U1YU8zfsKuOHX1CYUdpP2x30IACFJkoUZ3KMut1qB1HvmMTzfEelSxlwKirVTEYDhPXEhHxZJWQt/DtvptuloKViy6pMasCXzXUCI7TniSdPeJxj1mXc7bahMfp/lZLq1W99W3n+jkgQym1BQRikhLoh9h5hbOVEhyupnmgzoJzNTjtQIJg3+sq4bpWJP+yLD1X88WibzETMWdiSezIx2cfUNbFVChBtX2wF6+7oIeUmFRAGjO4UO2BWVFH0lAH1dySQnWfUkbXl5sBhzXPDICS/ZNZp1kn2WAlfbWCEKcimhUbKnUZTzyEexTHM6FThqX1FSzGsfWMQKgZ0AlcaUw4B5uqOkooHjJYQibl+7tMUUGMg1ULJJjWNefpHicoAVdoey0mUUET8lAEA5tHsyNxnaVFgTQKyWZn0e5JJQzRqxio/J9Z4EL5fAqTtpjPKtZH5jGyLOT3PDYMHGLXJ3ONR7Pb8X8kixoafVoyaYZ5kpJSizEeeASC1NbCDn8xG2vpYzCquFZaNoro2PZSvp9byHbkh3ZSLy21Fx2uzWPmGHcoYcKhyKLJfSNeD3AQ0kZINxfOSqtrwGcFL+I9S9Yb3MSMzRy5zSZPEpEaulvtQzTHvRb4zRraiNAscciBR2PQ9MrCq2s3Z7ZEI8frXGLAnuFdl4yjLTrFxcuO6cslTl8TyfE67sPQ5YFX7ETce+x1qrSI/+T4gvdwF5JcpGUfKKxhSWMeAT/pz5fI1A1vcLMr9p8DqOgJSBf7WCZRaPuKaovlfkeKKEguTi4sEpTsPbd01u35aOZnlf7r2jvqk+UFukD95SQwr84CFC3mMj/p6Af4VVXx68WkRDx+fNhjdIj9TzkIY0TDtEANOjwQYkjJYykZFsNu9gn0sZpT5Y/5pL3LlRqfxYg0BKO1jrO8n0wzrD7lg4NiKUiw37Hsr8YBakRAeSwKPIJwEUsNcW4EgEl9jm71vedwuEsx5rKHek7h96XkworibUGCe9FMmUjpTjUGQ9pKtFZpzrt+sZwNavR8xj3d2G0zw9BludY1Y6strNS4iE24e2jVb2bttdk5jsIxLg/OSlyNACVtM+LWX6UsyBIRlBESPiitKu8kz7UH6/EDzwTl69NgTPp/xuS4rR4FR+7O2TC9Q99VpnSbZ18LpN4HRun51qqXFe4zgl37E4pDrvgrrRUZFqZiIlXbfSp8WwShnz/jeKKNHxd+Ezb/6L//5Q0pGXtFBH4GSZOsFJCrqbWpkV3GZWI9mOLiWG0aLzd98l/cQJGMZTR982siYr1l7bGjeAzSFiXNAijrLYmSCbUZuM58n2NrS/LlsLEziJOSlvWwmR0B23jlvqE7xg0mF729rJjOHRqIp2Sg8k41vXyH1odjTucM1n1+/ptKm+BWqHTbLSgsGJAEybEbVIgUQBqTCQBlESZCwUfE54joEniPWGwTiM8rfAD/G0v67LF1dSx+JkGc8jxMcpX7RZxY/ghUw96oqLmGiApg5ebb6yjPwXaXdCHc+I60M7T525KifA4gzaJEg4TkIH/yBCDhCWOK3xHp5/Zuv6gC7UmMi4XWjKzDh48l8Oam6gA8AEX8mBAvzR1sC/B3Eps8AvZjqS3NcV/7B5PJT3z8VU3BAvlbPPPe8BOBGuRe843ZTOeaCfu5SdHsEH+0GmMOcvvP2u1MlqjzPG6kFQdYz6ynmtzHQCGbUsgLFCrgt6bdLpWQBo5jp9wqIYq7CV3YEoy4Hir+tDiILn65FbD9KDjMEAAwa8paDQ/eN0saamZiAXtc5BAKQ7HQf8AZjBw6CGZhyjM7zjGKmj5kZ31HGJ8xTataHlbsrdsagWTfz4dbPyTpGSEezL9k4r22dw4a5g2kIMEXwBjxHeJVZZwxYWu1T1HI3VrK53OkPRlaiBNs8NUq+OwrG1SzG6kCxUa4FpI5ANAdQwOV4CGUsuYcZX8u/8gHN8137XWNp4AlA0AX4KOe53IP9zItrR/93A1MpEIwXhzP6iSPrqVzWUcMcwxv053UBJqLlsRqRs3I9685rg6wIlcvVABefOq0JTKhrpYTZtKhno8ASzLYO/8Wjh8UySmnGdxoWh74BuNW3AEyPi04xzoYHkh+Z4yhdU+qdBhzFlBeIiEkX2VYBnWVJmt+jwFQAbsbcCqvdXjZaltIWF0YRExnrioM8BbgAolbAxUoBLvkO8gc2FwCDvOZvrqGIxm4FIDIvBCThtlNzWzmTdyoJPfc9qxRLdRaW3+7efbvL/Ufj5qT8beav1HAy4wvIw4ACQO8r+n3nQ0Wti229ePYLKcYqViJwfE3VsHbtV0Ck3JE4fzkrcLHA5/eoAl+QtZc+V8lmDT7Kxp5daieyua1/ng/lP6U/CTJjbguECrdp3lZkluaAdUU45lFy3W4gLFatB+7hfN6aR5jKWIsyH6SRCvg3I99MINYg1ivrimdZQbE7Sp3l/M25EEabNrIuyCseBcnz3G5zlCHlrGehMQeUOmUdc5+UDuXeYVajwKD4h73Fx5SAPSt+ZBFQ/7Cs3gcsyjJ3fbPG48i+2ZWdYvIV1HRJY805Yp0fEGqZW1aIWLbsCtGWhQCyevbqpPOkUnPwn/rAOnvm2edtqUyFwBGMjgr11yW8H+XTCBK/CjDW9avB6CKADVkRGQUhmNdXkQKRg5Ftke9+P8ldLYtXA89aQ3MmdpTPi7LaY/4//zf/1UPyTqJhAboAHEymN1qbVcbOc+h5UvpumA0ikLOAo91GoEQgAwoBgSxWANFm1fUGHOG3mYhJzCgBXl7gctBmgyT/J9rnqHWzwVJXHuFEyiDAk3NdNsCNSclIvMEoLCKLjH6vIxpVG4XnGCxpgjBB815KlyKgqxrTY74GYMfPa5culj+rfAht1tahQl/wDaX9BAf5sMF0T6S5zF8JfKIfOF/zk/bAgsJG0P/9YiphDQCjgC++YxOXNihR8nyGnySgk368//77Bn6Y6Xku/lLMH+Z82kkAA4xroukZM+biqurOM18wCAjvbDjMXoBKashzcOCHSv/JUXjyY/nBPnG88mkKePH8ZWnybOzPPqsypqAkvkfE/k2ZAA+SlqsZE56bAAiEG6ws48chQlQ8/Sdinva/qeokFzTGr7z8W7Oj8i9eJ3D345/93EyFfZTw48Ik5NQqxc4wDsefeNIZBbjGGmuzLxt7TczN912iLqmPyj7q5NX06x7rCP9RrTvAKBWwtpPSaWcFPuyWTxA5BG0yhGVGmTLwjI9TCQc2sIGlBUYdFtZMO0o9yhuaqjem1uTIRAYQuYzksPERv56zzi9qBQjm0hHTdbDfFcPrg06sTsyQZW7SQdJmPhh7MxcRHrSBduoYswYvYV2MaNJNFZNgxVGHrP3VbM4Ms1Dtj6XBghJTowXUXACGHfgSyOxLIggXBV0E9deZgRbvOY5bhGHATtZ9wPv8/p0Sy1TlXCkP05kDwIcv7IyBZ41D2ux29OcOPukAMwPOVqoTbZ/2FNMjcytMGWyqTPH3tb+oZw5zdhvFTqbc6/JBFCrwQW7TNTXkDYCLwSNXWfk2Vh5RyikCSjGjAkCUdtHmWvyjieR2NHYHnhAM4kpEajvRwa7i0/sIBsjg0+Cr/sW6gzyLvIubEONUAaBViShnRRj/APqJ2e81wjOQ43kR4EO/YsXZJFDNdy2rOCdk2UBusxZtFVD/XCVJyj/PDEPKPPBiWgGT1+QqBrPINdwP8Ml9XnrxFSvd+LZX/65bFm+VLECG7heYrD0liwOlUzUuW7QXtpNxY0kuOtduyldUY3NXO10uRjeVtJ4za4tkIMwoCi3tw7fX5n/tkq363lZZVM4rzR3gFP9RfN1pV9wUpiwWskQxHitUa1L/USh8VpKSCdZOhA/zHXmTNEbeC/RV803/liVvkTk218OYqx08z0RL71nLFuZb96PdWLGQ/1GiHNTUE0UbnI2FM5yztckcYhYyn9kzfA+Lmy0AGoOdim/Ah5T1z9qHoMp3Rh9FgyI933JIHbRZX9ebfUQRJlOJ5BuyiWIQy0trZsu7t85Or5U8PKKANxEKy9cB4uTvrr5BHjhBCfLO/OtcXtHeyFcwi/FDny3kOeVqmPZzymjzzVdfN8mCm4tlim5qeU70fu+XkoNzZfxRILPk4+pApn8XYDSy8W8DRqNErJLrAzMa+Zq9+igwmrZHzo1ycs0f/8v//iEVeaIhhQ1EOHFhmNFJkHct+hyqG7QZxgEbBXAmKsxPfEdpkNMiya8SEISW4WApDq/WaH1Qs/nkOxjtypPSTBK/83nyjMaEDjbm99Rrp30ASt5jMMk/yvP37NyjZ24sdpKk7fZrrRrH3DcmBLRj308bltcOMbn0Cyf3559XKqLPPp1SkNBmNimgNGC1ovO15PrQB4zS1+0C4Y4YVXsBeXwHQXvy9KlKGYTzvJ6NwONZtME+ono21/I37Ojrr7/uv1Eo2JxPCYxzvYGmhH7MJIB8+vSYSs0BBDHhf+tb35q9+cbflK9fVwyKmwWpO/idcqC0AWaU10WNJUICH6yXvvFKCQON1xf6m/r0lNtkLBHQOOMb5Epw71Z7Ehlr8xnMJ/0SM0pC/R/8nR+6vcvqM8IZcMp9PlO0/V/9+CcWFt987XVV6NrlsX3zzV86chaTfUWN1qYOKOL+gG8CuLg/2jb95J4GTRIyY0Bd1jBAtCasGTcOdECd1t2BPTsnMEoFGsZ9l5gTmA3mFDAKeA8YpS0GYNas62fLlnlUpYRerfV5YIxNsBuSFL/AZ/Zb9mEYPCqxrAJSBqNDJSaAhA7oyQQMs0KQHnsBN5f4WnXgHmDUe7gZFsbjUWA0KZtIxWLg7dyqWgsA2GZVzUw0kKiE2m0KY56ctmBeSnIuyGr84yMawfYoYNkTlUumn1kLacf83nN/zsipMvj1nXpM8qwA4Yz1OPZ5bw0nFweXfmSM6WfmJGZmWM47YqkwtQZoRgExU9WgtMaefLDl4gNDBAOKT+hdsWNrBUphyq4r3+VlBfFtXiOfTa2tsIM54Enn5brZmgNA50NcBTAtkxNX5m3AB+znQwJ62t9vM1HkF8977O2XqTXuxPPal9cbzJkpZT138Qjy8bKPzJJawSnwEXnOtQlGZfxCTPA7a8N+dg0Avc5h3xiLLq8Z+WkFXVYPsgag5CKnzXgKXPN97z/1EQtLlF7ux7gzNpAaZBXZLLDOPcmCgtw9dOCgfxLkBVuIDObsuCi3IzKb7FDVI+QUZnXaCrhD2aV95JBGNvIPt5YtAH3N2Vb166jus1Eg9Na5S7NdYkflVS7iQplhcK3QOK/TWWP3rRdfmp2WLCZ5vYMltZa2ye/+torPMM9OuQcYbJ9wj1WDRaffaiWAAC1eOdxhOTkbnXPTVmgpKANrH1BAIKW0bbPjyzdEKFAvXvcHhGaOkJ2TbzdOupyPWkf43ELSANosu2W254xhzTA3yMfEULi8p55PmVbGn/Xt+VHeVBhNzqsduh7mnxgk0jghIwyOe4u6BHHLcRhPk0vMPQFP+Oh3kNAa0lmpmQQoEZfEPDIO13BRYs52bp5d3KEE+5sEPDcqmE/XEYtAf5DTyDL2tN0hBqWy5EG54eQVq5s5AhR/4QuwwquvfctgdI0sRatkV7tfTYThb/DZzDx9PQAd3Zwendpprvw1WdEyOmb68f5f96wRSJtkad/aRTmd5wVsRxZHpub6Vc/90Q9/+yGgBwFgDaUXCf5yMZdHiFjANjManzFqIyOIxgMxaTPSoNwzm6V8XmrjbJTPIRHXTCoaalJw8B2DtU5nguAyUOpUSiwIa8CdgqgAa0UE71dEOimhAHVotPgMOQLcJ34dBmwAAAttYdNEk0PD5Tre53l8xvjAztGvgwJzyWO3T+YdgAob8ZoOB7QemFnawL1pYyL/EYrWXNUENhhVL8rsUePOM2EzT5057bbaHKH3aIPzv6o9bGwCkRgXTNEkiydwByGNDylC9QWlk4ANREByDzY5zDDMKOP14vMvmFWFhSUp74cfvF/MMrBJc4BpgbZg9keYIXgpCcr1MLJQCbTl9MlTsyPHjprRJcqdMXWOUI07Cg0aImsI4QEDztzCQHs+BfSeefIpmeA/N1Ckj6yVp555enaZCFCts8NHj1RghMbtpz/96ez9Dz9ySb7vfO/7+nlbbOohC/Nzl76YnRdAJogDrd/MlNaTq51IMdijfIgcLmfOEEiGrxksu4C2AxRK02WdT4dkytva3CN/XrVtScKN+SO1EwFM+zQe+JgxtlReAozav07txaF/YkYxIRFyoHGNadoR+q0Zc0DAuMb8YUZU4+C/SULYh/ck+VowFnipwBfaHn9Rf68BQRgmzO8Fkmo/mRFu4HtHCgdrBFbUe1RruQ4zHS8dBT+lgcJM3/sU5/7S8kkJo2AHDkgxN/jPVXlMmac7y0UBcY/CKkYAIcZnuHKs7mcBmjA5+SzKwqjslgxZHTAUOeSfktEc4vk5F5gFmGGZ6V9eYZ/5OwfIyJSW2yaHUX2DuWM9OYBJ8xHWZC74xU6J8WF+LHT1RfK4xrSVe9tcT05KxhHQIRmHiX09QZEaV4NRrf2biq5GOV9DmijKu5JHVMoIY8mc+KD0oUiviqkh3y8WjJu4xFDCU/NyXf7B+PkBUmBGWb+sUbJTMHeAC1uwBFKRaZQY5pDlb8YFhnSdAIDHqPMJZ17oC7IPcziFO5Attgi1qR7ZMB7m2fsBoQHmPhuUBo/1iTzkHsjS5avXp3vyPns0mUa4N+2Nrz/ykgEBvD7/zLPOFYrZHnlOFhSsNlckrwhCZR/RFuTZp7Im4ettM7Pm2rJX7lecL/gAMrqPP37UlqkDCgi14i3G1OU+JXMOSeYAQJc/vzDbqkHeIGsZaZpYI+yZFQptYMrWHnv80OHZuTNnHSi5DpZ2iyLyBYTvCrwBuGAGDdg11HY7E4sdH2TnN+397gUJwGBPae0YOJPnk2whBDBJ1iRXqIEBl+sf5w/XsV4At7Dk9JuNVXKrz/e2iLA2AO24Q/CKEoa/aAgf2soYp4qiGUz1w4pFZ5lgfdkVSOAcsAvQtJmdedDfjA3+6Fbg1VrcKsys+6Hle+o9iGVG47RNyfs32kqH9Ul7ke2GMrxF6xwlTDEjt8iSouw1NwRCb+/ZMrss0anMrfIp3aZrxNjL5eM2fvQuTUrQHPOFH3jLYlurimXOK37RkFyUDL/V+OTFl16x8sN8z+VOp3ZqNtTz0PKRa34T8PwqkLj6e18Go7l3iJBJkUbedJaKeY9Ws7CjYh4gOco5SKw8P9eOwPNRPqPjs3I+WGb+6IffcwUmJyTXz/GBzpcJS9MLM6DShwisyrBY6WDyZY5mlWhUFriYdTy5pV3Y8RvfpX5vj8rWsaCsjSvdk/3sOkptHECeHdO82VNSaeCnqC3F+8eeeFw51C5OPnuYf7fYHWAe1coz6Z+j+TBTN53ONdHsGdS4GsS8CeDhd65hwxxSag7AKGYSfGbwIaQtgCED5K6y4vJ+aHadFJma7hYuEo42N4u9AsjG38obWz0CUAMMA47jkwtzivBdvnZ19luqO49ghAH+5je/afDFBqKPCFfAOM9GKPMMngeQe+mFF2U2WvbvybPHe/GXxcQP6MUvM24SJwR+Gc8rCngg/RJCZbdML4B2rgfo8nx8mQBE8RGDzbTpjvrNAjUEYbBZT58+6Xmh34BbmBwfYBpD2n6HADCZqz5ULe3zKouHT+Lrr3/L7hAI5tNipqmCArhEs6dNvL9F7AIpVxBctIE2vvPO2x6XcjoHHJWQrs3TFTH4XHOGAAQ4UjsItpD52yFQfViA/LBSUFEGlXW6nfnWAQS7BBjFTEaJw7nv5NznOibr+H2GxYi/5whisrEJCJuYuQ7iqb/LxJNDHDAzsf+AUoFqg0+NhYFCorR1oDowpn16zUJJ6bCfl8Aof1OVhBcZEeISBO6IHNDpVW4HAmIc2vGNRdiZWWirikGo/WZLQHqcMcX17zb5Whg2G2p6oT6PgGPN+PfuO5+PTMPoQ5tx8ucEbnB/oo85djGjtRJQY9f3ETMxAtj4oOZagGeUhKSBsp+u26jG48+ncfaQ9VrKvOLD6SwSPLvzexokdNAY1cl4DqYyB/hhlmwWdK2maZvGloCkZYGTFf0kWn4Js6yUMVfd0bh6DBl4KzWwjJW7FoXP+0rAdZMUJ87TB/jNSRHjsN2i6jvXxdQKy4KqvW8AIgZ+koWW7Tp8DSi0N1nr7CtYI/6GQQvIdAYLWFx8DlHetA+Qa/Y1bTYOC0IACp+HFQXAxf/TFhoA483lKa+zwW+zpxVkeL0sNpI7vCrCfdvEUEbGMz+OBlfHUbB3KSoduXRVMpCxJt8yyjYykzbgG8k9seZg6r+Mr6nGgdzGvpfAIWMAcNr/GAGjZ0oZ1b7nvsiHA+rj41KS9+s7n7z17myfWDcJdoMsFwYhmJFTCrCm+z174qnZDeUyrxCDAAAgAElEQVQvXSfkdEtuTrtknr4rSw8KCW10/l/O2Xa1yL7wWSTZlTGE8cxZjGk+qZwAn47kbv/RnL9Rgvjb5wnyRNeQ0gt2kCpNBLmRl9RnOXuvzct2kdP7ECBOfSXQ6b3S+4CzmLbHjxPzPDIllsv4fNqqqevQuV1hrP2gAz6NDVBiGi0lBymMqRUb3OvIlMBPgq0ERrG0Ii8DhpxflUpRAE5ArpSxZSliSzLPr90u4Kj9cF9746qo2JtyxeLvW/p5UwD9LsQArKbOGYrc2b0BOQRWwYerXwBqXve1z1jv/z9nb/Zk13ldeR5MiUwkgEzMBDGDgyiSEkXKpE0NZVlyuaqsakeHq6Orux3RLx0d9bdV9JOfO6rsClmW5JZLEkWK4Ih5njOBRAJIIHv91t7r5kESsh11IxCJvHnvOd/5hr3XXnuixCHjO3niZYWVHbFR7vnJFzCSJWcJx4BJ1eGvnyO5NtYDzwOgv++9en8NjHLNyIjUF8VgSZm/yObJsyCXR0B7/P7kgXucEwzX4WT8PUbmePxhjsff/73j//H775oZDcCKWzdMRDZ5bmbrfSwE9Ye8x+ZMeaAEubKJ2YwWDPpuwFRi9ua0GTJpgI+t2jQsHqwNAAfG8Rnmqic44BCQxL3YiHyPexUDWfXMAAWViV8He23sKcRdghF2NsA2SpTrmTlqgWqhKesxysvFjmUpw/oBGB27o7gu6HkYOTOe7uwm15WED8KbIr8sGiWeyPykewXXITP9VZVtylylXAqKgfHzmQBjrntQQI7rLsglwPgQjLyPwOQ+MCWATwA388MaJ/Y0NQf5LCVJCNPgmZlTYnpOnDjhAw5IRUFR/3Ov+rITl/rd73/fY6EUDKzzjWvXBSoPVW05fR8w6s4pmu8U7Y/bxptQUor7p4A28ZjchxZx/P3YiaPDbQHsuxLO3BfBzZycPX/JgPjC+Sv+7je+8c1igPXMgGNXTZAAZUyPuhUsB5O5SCF+mBDmiHmouOOHXs8CMaW8EaIGXeh3gvX13mY9DOtHnVGY0d3a53spcq1/23eoA9YIjAJyYQ0KqGE1ljvpGQtQv8fRM0l0a7ptDMQM2kQ9jA2xtAPNewg2K5dmSXnfAK6rOQBGCywV67mhGdLV7mUNIApbWgBszQVFgiFRrfU+CS1VHcDz08X8KR4dkOpzMwGgJX7CfK0J7zWxxHUp75ZyVAGAY8E8keEtJMdA1Hu2z3TkUwQiWcR1nXWCvsMiDDIDWjtEwfsT5qaTweoCiR1rFzIbsq/ruZabcSJcR8YC+wjFSXYvhuqq9mQEeOr5svddL1RsKSDUIETuWdVYGjYTuizX4S2dL5Q78aIoMDosZT9ZHvTeAiDk5f2gsfA5upaxP7fqzN3TXniqNQWMLiikZlZhJ5vFPgJQl3R9t/XtWDjkHufJ5fF0hjC4XbqMrG/3Zq+QmAlQFxib17kAlKaJieWt5CpynH3ENeLSD2CnDXHkLM8TTxXelOQG8PcQJdT3DAhibyFDXdWkWVhkBWQAMor7H1C1Fgzhm9dvWX7elrx1y9DuREfVC7xx2wUqie/3eeCMaC2mdS8kgEMWBCjZG9tlhPK6vXDbIPfyxQsGRccPHRmeag6/8dKrw7kPPxme3r43HN17wKEVrAMVP6b0XYxrmMg9qltKeMVdFb+n09I2Mc1LknmAM2r/smvN/jUrBxiKbLCnQzPK87hkop7dIJCYV8CPvmsjRXMPy8lc85PvB4CG3cKIRccASBe1D5zopn0Js8g/NyAxQ6xWslpf5jJ6EkIBeQ/ryTi5Jnve1WoUo4mr3yF6rUcTU07Gv41ZDDrkLc+scXAuLKs4nG04JraX9Qp2cCUGDH68K2Ivw5qGVS280C1jScJzbKnklPYroSpLdIjCqyNQ+pQ1UWLTynaVN5NRuCQD/KG8tUt4ijWfNF+BXfacAEQxOPWT9TC4b8MaUcLv5DJwjshZcDgHS8hiNuAkE5H9zFnnPWf7NwOc9Y08iSybyM5cw5d7FjWu6Y1nwejad8s787S9x8Fiuc56GbYmpb96r7GsTW5F3uNndB3/z3VjIIzf+8r///Sdb64mLoefAXeAqFg0fAnLecKMjG5iS7+ZU0BGXM5sSLN8rdx4P0DXrsW+Bi5QwErKN5Dd7oDnZMlrIAi3uL4tJNvdyL0TA5jwAR6ece9S5mEVR06d0gIdiVuEbmccVd5DxZd132z2ZHyHAY41F3Y39zA4lSVNPCWAivcB4whIOovE1RQ2hOueUFFl3O4H9u/14aYjCN+BGcVNj4BNAgALSOxmlHRcVVbCekZAIzXaKGDPdzngjJXrcR0ORUIUmG/m1WyelAOKgfHtk3DBxc/YALR0auK6sJbMH2wn3zmuEkz8n3gn2NfrYq75/i8Vz8nz4sLn/ggjYqzc9URjiKHD3kCQuUWh5p3YLNaDagSsCQlLjGtFrOTxl05aCLC2Kzq0gPHNcpMxxmuKwaoaq7PD+++/P/yNyj8RLsEcffHlaa89GY0pQeN9JrEOq8NnKLHlhAatHfNx8fIlW6oRpnbzIxxgQ4m1JKQDUCbQgJueHtd7ZHzsph2owOjOuV3PuOkBo7CkVnI2cgq8GVi2gOX/MHprzOCaQZfPQWyND3BA2KS9pPZsgZuKDw2ITmF02DH2NUzPGIxu6hi/JyS0IDj0xdrXlZhY57JEkc+1FJrHLcFfzJXK0/SzOZ68wegYbPt7uOr7QmOB9BUB1exuQI3nXv/Gc2VB13OX76drE8yXhSxMaM9Jjb7mNLURA0rZCzEmS+lVK0teLsmDrDM73AlcvU4YBWaZ9LvvR71NzZsTExhfGxNxoQJC6YBEjFzi3Bnrsuo+Rq6w52gTuSoQM6M5JR70nhJZnt4XQ0qrTwFT1w/VsoQd5Hlczg7wioeKlqLsUd3LyhBXpNaJ/W+500zOVlg9gQ6FoA43ScihxqZclrBhZNijsG0gwu4Y2JYLmGtO4jYVx831achhIC7YA3NlpkpjwTgEWHDWM/9kE/NZjMu8ymiv/ZfwpQBRZA/ze/PW9doDAincP2FaxGkm9An5yd7G6K71UxwgtS81HuQPMga5CDC9ILKA6+3esctkwYVz5y2btqlZxS7lASwpRIGMdgwwSls9pbSPYkCJSSfmEGYOwLRD7BpM6PGXjvsey4qThBElc/7ofoUxqZj95c9OD6+9eGx4pPXDgHDegdzYrAVGAuty9NDR4YxCj+5duzPskUG7U/KMmp+45+369OQ860n0+Wy9mOed0rpjUMdraTCZPYpDAWZQ88++qX3RPdLbiMtZSwUFDA/KetlwwYQg3EbzmUYxhGslKZT5XVS4A+NKPVcSRJkr1gBG2PtAwx5n6Wft7ckhHMUhJi0PG0swTtb2NlUiOiGOsaYmKnsEdz45CcwTv/segFy8nlu3eR8mFhtWiOfhDABIkWGc5xWaPmidYUuX1KHp8aw8XDoXdzVnSzordzFOKHUmPERULsDUxfU1Ps85xBzPr3smPARS7eiJk0WmIBdgNqhjamdWh0j089p7088c2bdeV+QsTQ5QyzZ+j5xaD0bXfydZ7YRkxattb1jvlcnnRx6o3G/t2msjmKwXrPNIt/GJ9WB0Ta+UYhlfbwyqN/yrN1+TcV0HxO6WVkjjmpD+O+3m2uVma6etLKP8nkz+H8s0sYoIL1tmI3Y0bnwmEjdWyiw5/pAFZ3GJeeJ6xE+1UAzbmjFWbGLX92qh7HJQGttuWZ61QaqI/5IC2G2N6V8xpt1pCMZA10lSDWONcIsbZFwPjb/7cHfc64Lq3CFAYUZzb+539MhxjwMXnDNK2/I7dOigYz337d1tMMpB5HCTjAMAxP2Rw+5YtHav5lBxb+aJpAISdBb1XcAk3yMrnXsSh8nnELqwhhwSXg4S17+UdmLuKHpPDKyD+m3Zqve7rgmLiPAC+DlxQONAIN2TYGecWNOsw2effGoFgGBiHgCjCKx09YrxgKBwAWBi3XQfACzXvSJ3lze2xsecwmjxXJtV+oTSTTNyeVHM/rG6mLz06ivDxQuXpQzu6N/t4djhIw6vgNk9fvy4y2h8KUB6Vc+MDMDqZA4N4uUuCwvK7wBfnmNpuRhjGJrsSwtsjWiLDiZsz92b1y1Eds3J9a9xU2eUvx04qBAGKaJZujGZHcU9L3cQMUftyrYs6nOTQ2oF0Ac42fNhOnNY0/ksQCngLEE+EYa4Zg1qNWI+Q93bAi51foiP9fzivkNoUwoJL4HPu7wKZEV3Jn7c5YyhzrX2r+NEpVI5O8Rtqc6hw2e0N/A6uINPA8gxIKV4fhTmWIiu/z8xrTnPkSNjb8yaPFpz4VsIhxgg5EBjhSuKnJjMFYIPReDn6TAB+KaWXf48QLSLeUcw2rDt+IQYnhhH4zXCdWcQqASutOksudVdm3DFoQABiCT/aAzEgjIcgyvi5GBZVZ8YFnRYVoiRCnEvqXnEY7GWmwRMcUHC+kSuOj6vXa4Mz3Mg9Bd5ZOXOZww0Nhs0wmQSrvJYYwNgPNK4DEQFsEjwsCtWXhq+y/9xTcPs31vUvtG1eDaSgjirGMwAMJgc4ky9vpyx9nqRSMIaJqQHMMC5x+vjMEQBG4c3tSI2+SG5zL058xirdHNDdgAK7fHS87OfIz8WF6vHPDKQ+ccgAGyamOhkVM4z5xtmis/ioXHMvNbhlZOvGBzS1tig8OAR961/qBAf5MJDuXFn9GxLMpr3Hz2kePSbBqOMk0oFsNl8Dw+X655KngK6DigMYIcMs89//eFwVJ2SDmxTprbuQUIOAPQJ7kwxc8hDkx4PZHBoDe+odNOcWL/H0lNUTiAmmIx/xzo3UJmwmPbsVv1Mb3/9HyMbHRuw7hhSzq3mztn0ra+Sxc3vIZCi95FFyZLn2oQpwHoTnuWtSdiCQCFhUMwB+wN5w3o9lNy03tDYXVFEe9atbLU27nilteWz3NfxnfpXMdbFjgJeA6Sjn7Pf85nsKfTSmC23/sT4h7mG+bQRrHt2LHeSa2BRN3ZsI7Wh8fZxnk1AwXhqzu5Qi1qkxopk9x2Fr8yILFqhFrjO6z0F896XXtKJECit6gQYYo/aSIclZex46ZgLclZeeukVVVrZPXlOSqGtrduaQZywoDEQHQO0f0p2PgPktIYF8p4NAg3w+31gNMbJBCD+C8GoZbBJkLUk1PWgM7ps/Aw85/j9r4BR/pgNEkWUki45EDCjodnj7s5F+T0lPLKBkviTwrcJ9OUatqrbQnMmHJu4QRvJIWw62i3yGYRAkLc3PVZ4K3fX5exruU4elqc2iBkcKU1eBCEXC1Zt+HjV+AskujVebyLc7TkIk6zrPrxs9rjsA0S599XLFy30OJiwo+n8k9JR3Ivrhnmj93HVPd1iAW/XkZhMrG3GR21PXtzfzy9BwJxyDVhOfnJ/XOY/+MEPnHVPgg/lLzhcgE0AJC/WgHF8ou5aYRFSGoVnhgmZ6ufLQUf5RFm8pl7xAEuEN605LUg1D543/c66IGj+4ec/1/PPmR21tQw7IWV75swZs6SMIyw0jIuL0GvesRzvS7kYfGgcfA+FZVZdinHODQS2Wxn84y9/7fhVYnIAlgAkmiVU287Nyq7/wIAUcHhFyod7796zz/O4ICEKo8ezEF/F81X82dIk+SFxbGSZsw6zLmBPr/nNwwMUIDFlcuV4ngkDkTCiFA4xZQGjLuukz8GMAka5DsxoDroVg9YlYMn7uksnBXzm/AVY5SDnOzCUfC9g1G5eBH8nJaFwDerbHWRvBGGL+ozPIAAC1xHGISABt2GHklgw6Fyki4mFu8Coz5LdXXoega8tdJnSvBh8NriLIlkTfs+WRKknf/blz06CqepvAKCc98zF+FtOXkcJ9L8NXYYovwekjhOgDFZHsZ8lAKt7jd2gUjQlR6ohQAmJNRlV87nGABj8EQfK3NmVWsy0jQE+20xNAm5h14kFBGxoEeySpfMVYIQ6ocSEXj4n2SEWdacSLSiWTib1JjKhccnC+GKcA0S7bafrKwPqCEdAOeozTujsEmcwPhinAJMbKt9mRk5XQYHSh36WOEuxPgBQyj1ZGboEzrQrWWDQUXfThdZh9bSfIyepTwpoxavD+QBwmU12Z6AVyxxXExFjx7iS/Mm05holmxXPKrD5ne98xzLr448/9r6KJwpZBvhBPsZ7lrAW5CCyxRUHJD/Y28wJc8AaYBgj8zDMXU1D5xLAe0Ud8ezSfrgyHFQmPdVW7ghwPhYItTv/jtzmmsOdYmB3Cowtcp4Ae4pJ52zhySvvldpe6hzs0Pk/tHf/8EiGxOPbYjZvLgzH96pGqGQUu+w+QBlXOS1yaaeqvUey0t0bd4ZjBw8NjxZVokuM6H2FCLjMIIk+1F/VeA0c3QChZHJcFo6BxC3MnsBt3DqNz7E/eDmMrV3zaZkdEBodaV3HvhegCFjEtY+xYfZauof1cHMTGEHdi/3AmADMrAHMvwZn8Bx94L2kMSQ+3DGvrZdj8EeHps4x301ID3smgJoE5RAlbtiAt7VlWc58SCp+ss7sH34ynzvkoWRvQJJYXkEWdFyzE7U0e656glwlkQswrc890r97mpttB2SEyTBaluv+vhxB9xRHod6MwzJhUJAKzEsTCx6X5h0w+trrX6964tpnNS9gk5av+p4TrAi1sCR61ov0jDFtWVWvCWDs/4/l45rcfT4Y5W42ZEJeINsJN2gcNgaj68Hw+L5jWew9maoz4z+Mxrv+7TFrOn4uP98Pvvm69G8xfRF8/AFw6M2tAVv5kRHYgjoPkAuzQRwX1BYvP21pU0ZHB5vDb2HBorCAfR1vWj2PwUp3stgnawLhAxjlhbAPA8o146qOMEsskWtD9ljNhomm5wUzxQtmNEqlwgRK6cDQVSekFY8jC8Q1wtDEMge88QyAs1j4CDH+DhDjJ6DSWX/6nMtS9PPSacphA+2WBBcDRsPUApT4PoAq5TBcj69jbgFuzBvX4LMwFHz/e4rh/OlPf1qFrjlssMJ6JuYsz8RP5jTuM56TdqAAX7pWEGTO88IgoJwZvwv3KvwAgc61bsu15/lv0Bu3y24JJJjea9eueA5QGvzE3c+zEZKAomFMJYhKmPOsZi4k3HlOXEGMnwB67jcnRcDzzs3vNoN5V8L67376s+Hk8ZcKMBFYbgUohk+WLKU5GONL6lrC+pI97C5Tcg/aQJJSw3hBOWS/sz6sIz8Zqw2vPvwrUqS09iOGa1pxjQi3fbuVrCWX3i5Z1zuJw5NywU0PGIUpJu6VbPpxApNFDYxZs/IRXDkLsHB+dR1PH8qJlbvWGz0KKW76GGGsF3MZMEoYBM8bYGWWihhISovBAKI0CGPoDHrmzwZij4P9NjnfkgHUEOUMm2Eko76Nx4rLqiz6WPUBqONnmJz1FoZ+1AA+5EyD6wgmK9gGmus/6zPfsVoB6y4Cn2t3MP04CN8GAGBU4Cws8wSMwow2oDS4l0FboBPquEB+5EyUdfYOdTddpJt6rgAinqPXwiFi+r89TfocIBSA+UTs1xaAhdzyKyqBtnj9zvDorpglvQ+wBdgBQqy8+/52+3fcn+MGpTAxqBwbqBtppQ2WouztKdJ6cW4ADQ7Hwc2oz9xV8s805XYUCwkbtEEKlpqij2W4kHwJu48ixXjDGEyJNuTGDYUPcOYp/8RPG8q42vPsDSYw1igTxHj43k0BYcbAmMJ8h/iwAdguXeR4iA8+B6BdEktYrvS6p9kvKmIIPJBLEFc859qscAMrDGJkC3KH9ppc47vf/e7w2alPyiugsVPdgZrBd67fVtyvamIKWF6+ekU6YNalr6bU9hN37H3tLxjC20o0ctwix8Dx2QI6qiSxX+d/WWz2bumbc6c+G07ul9dISMNrqjlweSVZf1OU5dP4d0lemmUUGD2sZh6P78sgUHIaewTiBfljzx1sYieAxZWbBDlYuYBCgGMMtIBUJ+7o5f3eSXUTUqm9mvydRi7MNZnw6BzkSPQGfzcm0L3QuXyONYprN2FgKdlkw87nuQiKVMtw7VTdJ2eesxdZC4h1z/sYl4BdFGPLQMC3Dcm4gtsQ5TzY6CYem3q7zbYzTkJjinGtmruPpRd2KjEMHccccGhSBgwTD+IArwqx2GUECYhyrnUOn4JhqC5BFQnVDX80u2W4q6m9LVkJW0oh/Ue43zHI0EWEZIh1feHQi8PX33hd89rlwIjz7lh11/3V3iEMBC/gxhG7GBAYJtxrNJqP6PcxOBxjqci1sTGf/4cZDf7INWJk/z4wyt+fByAjr61TRjor7+e9sawf67X1f/ffAKMBRI4t69JN2TBhQfNQLuHSoC+fYUNgxcbasUWH20Tv50B5I+iVwQW4Yr247qYWm9dxdREiM3yvEmms3LQRuZaFshY8h4Lx8HcOri0nMqB1XzakPy+Lt5RPFZm/LZcJQimHEjd9WMvERMViCmjN89WYZSV19r1Lg3QQP5vfVqjGBhOB4AWQMh8uZ6Tn43ey7hnvcpdxgn1KQLhjRvU+/wCKgLlJ/bp2u8UNgbBIzCfz+6ZiILmnrX8JO67Pc1DyCbYwyUNhD7D+GSvM4esqA8Wh9obUAUyZJeZxSQqJn7CjjAtXecAshelhKX1QuhwQrIbZC7EsdILiO4BmhCrK4rbK0ng+Oo4U9zv3ZZ2ttCWVvMf0vE7YkoJgPmHiUEx7VEKFXvX/5f/9rz7oU3qf9aNW7KKy6WfEoAI+b4hl8n6CjdYLMMo8cT3WhHVzbFsbCZZPbUSV67l6DOO6hb2260zZvczTYWXRwqbMCXzOiRnGHU82veuMSqC7xigMemfTs/cBcxHStkxHZ4D304qWc5Xz4fFo39deXWt36w/AyPV4+RXXr5VXCy06ajEvj9UbO2wfz0MigAULAp0C+F0In9hOnjkCHUXvEJ22nCldxHMQ72ZALQHvc9mdliKoArYnwnMd4xnw7UewAK4P5DyOBWyBirXnjJCO0poAcymRhAwFENcU9c07iafuU2WOfG/2GQsB4COkoefTILzP+gTsT4zHUpLMZRnuNT4nnLgeKLHJkja8D+CkVJPYTwAm7R9JtJiSOAK4PFDHpPsKNXkqF/20soCfij3ZLMXG3jHIbuWbJInEx1oOsYeaKTMLrMunogAghHqYsEoL1M4koQWQKGUKECU+lDhROoah0GFFH7MfPHDJSYUO4cb8UvIXJtwF8JtEcDUJyvGgfDWOxP2RbEMGfWLVMQ64n5M65cnhGsgFwLMroPgRKq4/blsna5I9jjGqvZxwo1uEBOiz4wRIKj9Qx5H55dwl4SU5B6wNxisyBE8VYMnd6GQcc+5ZX75D5RYartxUhQ5aUHLvS1cumlF9KJkGGKXa6bzkzucy3PdS2QOGTfqEGtF4ZF5Qw4tHN++6uP2iOitt03X2CpS6l3x3Xku9S2J2kdsY0Q8VhkGppy3aM4s37qoXPWBwq8Fo+rSnGkL2swu5t85if7uxAYw5SXD63YBP64icsgej3d/RYcxLgGRiRzGM7TGDcdT3eD5eOUsTg7nPTAwj1s7ud82ZiQWteYgryjFVOFCFJ1VTGbteCpz3OHzedS8bdB2SYOYfbNEZ6DGKYeK9Z7R/85zck88nXjY4AKYXFjTs6A55GvBMTEkOV2JveUSnqGxAXgAqTHKEvYCM4P5bJOOWCanRZ0iGXaUihtZnVfGklIVamBI7qrfuTynETs9HTCnPtqJr08jguOJFX3rtVYNR2FBX3+DsEioUmdQ/K2G0sFEw1oQJ13tjEP88MBp5uwYY1/ITck1fPPdY56H6CphtN/1Y5uba47HUNTHM/sfA6Pj6GadjRjkkbm1JoogYyiDzWDSxZgzSupNA3PEsHoLJySntzmLwEyWhhUqM4hiN+0GwerToCB+yavnOYdVdW5BblC4MpbSKtbXCFMBJlnk2P98xOyopF8ub+8DkclBw65L1eE1Zqe7DS5wRm7M7B3FdNmfGy8+UtGKMBpAOtq9euuO4QrtA+YvGGfcBh4D7MAYnJInGJ550v2JQsNgBi2VhVqFqgBsgkO/znQhTBIOZiY77YSwV00S861ptypRAguksJVvz5QLPAmW4svj8eEM58Upj4N7U3eN7uF3Soo/PA0a5P0wt9yWRiucM+wXwIib1qUANfyeEANBNMXgEnLuKUDNUSoP1/eSTz/yc+wViy/ipODBKYBk8dQksBCnKB7CM8KUVKJ8/duy4r/mf//P/M1y9ct0xOQD6gy8esPI8oTIphA58+ola2wr8TnUTBdzl/D6xrhEacVlbmBZ7HWMghhZKD4XjTkZizLC0X9i3y+Odk+GEtb1zXs0H6JYiBW/2xiVxxKJiYXfNvLTRdL9l9jzMQQNHg0rq/PF7Ohw1kIqbGeU/9lhEcEcYADLHYBSm0/tRPbLN9nVyg1k+lFYrgZUO/3CSgSx0YoF5OcQA9sI1QzUuYhsR0CRj4WrUfPnVhdazr3L2AvLNwI6e9feB0YkgYlxhQhg3oKz/5VkjM/K7wT2A3VEemK11Foul6ESjVqSJ8ZwYxbjtNXcYSxayhKc08Cx3cylYWPeMnc9Fxrlyqu7v+E8qJuBWFxDdrBtxXYCGkytIwBH4IB504dpNMaGSsQKm22Qsk01N6Rh3haMcFkwYCWawVw0G034R4MEzBrw7do5sX9hcbS1k3C4BJjoHXb0urwSuR32ea7pcmlzyxEKyVynbc0cVK0jUWSVhSb9zhg8dP1pMpkAb5wXm33OsZ3DdYkJQFO6SNbMRz3NrDrk/oUM8M14CZCBVMTgL/M68OX9AUx0ZatCj7zqGslnohEpdlazghSHqnAIYbH3+puK3kUvoLOTHJbGZBrsaJ3OCB4nfL1+42OErm2xQf/zRRxUqpbXh7zuJ+9bevnJRdY71c1Zyi6TMnUpKxJ2Om575uSy9kTmnNjTgxl2CxKBuVNznviklHl1T9ySBloNKmv50Mv4AACAASURBVL30xWnLCNzasMt20cuo3aFSWtY9yr0gHANWldCN1WXaXcrghEHtOeDcOtGWfdzGCeuIIWLdnNhR0BMsGxPVBlyyu3krBE48dcwbz54Oh8hFzr0TLisKtULdOjTEoJW9LKPbjDsetGZWkxjFesdbwPeSyORYdPQFmfbIvT6HsObxRI3BqMFJA6GwodlnXAdWOXrWjU1gMLWfDFgbfHMO2HeW93rf3cj0XBgP00qAtVxDzgCSkc/yDHA2plRRIk1fqk6yR+bkJldjYR2pm71Vc6N1X5lVHLTE5oI28x1l3y9rPKuSj5SEuqo9/4pqeR9Vaadt2gdUkTAp1h7agLCSKYwFz1mFjuUVtpL9PvbmBD/lGpGHeb/0Sgfr98Wia54HRg3ws5767ngNxjL3nwKjVdPuq6/1WG+9nH8uGP3+G19bxd0LYLL7ghZaWPxYMyxJC/wIcYTwGLkH6MR1E6sqbn/ijbBIy3XYrQXZnM1GYEm7pBPxiFKAu8U0mWVpSh4VE+t8zJCG4WDq407i3rhP6kFrUZgrHzCtNYCDovZ2a+pg8S/JGBFmjJGxUFokoJqxx/rkc3yHQ42biDqdXqzuDMF3OQy4iN58800HWJdbqnoYh6HE3cScJZazxkai1ZJdTIyN6ySGjmfhPgF+/B/ACUNF4g6ZoCQrUVKDcW2bna5kKLmzENw8M2PGDZ6asownWdh0KGHsjCPMB+u2TaAO0MnBhcHNoeGZuP+xY0d87e1iEmi/yczzTCidWOBcl88CmC9evurnoyc0a0jAPn/H1V1zXIwMY4bZ3S32gf2BAYmiQRn+9V//td2Gb9N9am67M+Ipas/3f/DHP1QXmRtmwi2EJVx4bZcyADAzJsfw6sXz3bvHP0p/VX3TGFmPqKlIEgUuJz0M63hgr4pZS8DM655Y0rvVn3pGRapRNi5nothWwKgt+Y5dAmTmYObITgAR50znzfu13TgBoegZ9mIEUwSPu/M0SLOgoj4fApbMUIctlALDTW/GubPkqa3q6xlcVyko2N94GxwTChjsrkhpRzotxtnKysC0YkTTc57vxuUVeZHxBsAlltKKoGVK5IefW2PN+1bWYS7D/kpgZ4y+tvbVBPAiR9BhDe7DZrquaL9QWP6e5EEAD/sVtxxzALPpJIKWScgHs8ikv7Xss+dD4N3rJiTAGcwZ8WeoIaySLlOqIL9Vf4cBBZzYha/3P5d7mEzp/XKdU89yRSAEFs2Mkh6gwobardqxuZaXGOuw1HrPdT1JGmylHaMaEoDzROzyf/nbv/FcwtIDgmi+AMvEupEh/cLhQ8MdVVe4LwNlo84ziRh3ZXRuU2tbAN/+Fw8Opz79xN+HGeKFkUWBeM4S+4YYOM4mc45hTc90zjv7AI+W3bKAF5I6MPg1HoCvGSfCdNptmzAPfAWZZ/7OHkU+sU/x7jAu5CDF6Wv9io1LFZQ7KrHEfTjLeHoAzDCiyEHk4Zt676q6uLlsE+AZIKnxvqjmJXi4zsjbQggRbkwStIiXndXzbVMoA/N0/tJlkwiWZ1orgA17hoCjnUpYmhP1ef6jT4evvfzK8IWSOQ/Lq7VdctZlisygy/CQEWC5ol32QNn2WyUjGOd9gdItTyQrml33ee6SZAadrD92KnrMKi1JKmWEMceEV7A/XHeTKgAdt5vcisgzGMskT6WEktnTPm9oy5xdwDkve4hYryZunACq903edCwr9ZzR4ZOzDWglgUjjCSDkWmFoGWs8qBUiU/GwMWZ93wY4IV3YHyHGfC4wQNu4t44GkALU8aL2eeceDqcT47tde4H638hDQGdabpudx7tFDXI8TsEngEDN7bTWMWOjXi/GCZn3D7ELKD2mfy6cT1z2E5UJlB64ooTYb773R8MetQ3HW8fCsQfW4narmoxBPufTYHQtBHIMNCdCrP+z/m/1e6HcMTP6FbbTn2j2teebd57HuibEaayzxp9bDzLRO+vHPx6ndUoD7eeBaTb/BKDDjCb5xgkOtHVtdyUXiYCIYoQZDZDM5jUlLmEFkHEyUisdu8/bzZ7AcoSWGYd2/1BDL4k8fI9Y0erOUAwfYDSs4UTZsBmbfYWS51rZ4JPirvqmF0gioJhQ1XFz7blSynwnMZ0uKaTP2J2pazuWSRZPlIQ3sd5jHPzdsSnEB3KYJcCq7mYF6wN0+DvtOQFPMGolPMu6TLFmu0l1LQSdi9/rGm6pJkEMk8j7MInuotHGAc/D9YnDZAH36DNYX3zu6KHDw69+9avhxRcOViksMY080z65mbI+doEpJox1AphZ2ciydScqrUNYV7u1u4MT2frc6+1vv+33XLyZw6RngQmlVBWxp6l3+bFalPJ5DnjuW6DvngHpopQX34Nh4z3AFHNJ4kRt3EpIIGmJOf/008/NutMGlHuTwQ3jfOnSFYNuinYjgGBaXfpJIJVEhXm54bjvHYGAAm9q56l55Rloo8qLdccVz325HvPFvSwQYRQ723xVc0nW56551TgUo7JbyVrz2qcorq3TSuwSEGcON1P4nlgldyMphpEwg4DH8WHMGZr0BhY4soAogsLg2MxmsyU58GMwasam3fa4S8ygeg/r/91+MpavuyrZPV/xo2YCLSS6aPoIjNqoQwERa0ihda0DQpv1dImSlgtl5JWLMOBiYrTa8i/mi9f42Z8B461UIhzjnp88b4ephBVEaYS9rsSdtRJMnG2U5Fg4ek6IQ1UCZtah/g4QrpjPVBQw6G3FyPkELEZWENvM3MOcpM858sJla/SU01q/KbGcsGUP6RKksJRHYkRp27lLNYdRiHQng12jDzfXQjaQZWsjor0OjDXGr+s/0qGNhBbtMcAA4APQ4RAWjGJdlz394e8+Vs1bgUSXfcJHWrGyrBudzl5/6xtOmrglrxPZ9IAtXIqwgMSQwn5tl9w9ffaM/39fY7ehYQO/mlQwb/Nqj8mLM0xMp4vASw4hT0IQAMJIcPJ1ZNQBSNk7Li/kTGddr2Py3fFJz46RBxhkjlIGjrNIqA/7lc8YPChsxAX45dEhwQpWCwb23XffNdgjGx8w5VrHGucJeVR+9Y//XW55MZ56n4Spk8dPDDcV0kMYARUiMObJoveeh6XVHjqouL/PJWdnFCdqPaFrU36Jtd6ieZjRPti5YWq4/MEnw8kXlIgk+c84DygcixAJx6K7kYrWWQCoWrwqhlexp/PEEuLyVwvQFcU0uhJGG5l4+MLwA0RhtzFEDO47FpTauq7ni+ePJM52Y0dPWv826E/SbcCmvXm6Jmfacg4ArJcZQxu1JX+ScNu/GTTZKyljjTJQAHrk504lCF0W+Ef2GuxqfeN6nxgcyILRvQKefeY5nZw57ktcOrfWWgdbrAcyY+McGZbQg9RXNRONcSrZgN7GCKmSY+VxY27QNUngtWdUe+DIwRc9dq7vuFmNDCM8utfziO8EkUFDEf6v7k4P8CTtmR/uytN58dH94dLjB8M3FJ88Lf2jw6ewtVnhiqocENLSTChsL8ZZ16HOc07mu+Xi+P3nAVV3u8vaNQmXOXqWBGlqtutpR97msyERE2Mcmf28nxljLVbtn/E6rf/OPwdGJ8/8b997x6Wdrl2vckCxQhBE0Plj1/ZYiaQOYpgRJpZFd/kehHpTzLgqzNBokXk/sSYIcicBcYAF2gJwZiQQsFQ3d4boFJa9Xon3NGuqf2ERZzXOsAQ1vnqG0O246wvk1ITBfDgcoVlRwDfPEOvc7HC7tXOfWHU5JDxPsjvjFr0hIcr1EaQoCtzjgEuAtkG0hAYMH4xrark6IUDu8YB/BDzAEiD6wx/+cPjZz37mQ5VsQkAu7jCuzWd3SHns0Kb/3amPh7ff+tbwkVxRznJUkg3JSHSwwBVf61pSBlc264qQd+96CVHmn2c0uGuXHPPB/fgM30fwwPTCbtplq3/3xLLA+H5bDGWE243rV4fPP/9csZX7utxGsc9UNYBZ3asOJeyN1Ku7JtaC+dqlshpx7df6bXRcKkKD552R0k2cKu+RsERZk0uKZaXe500pf8YLA0r8Kh2X+DyZ4MwVAJQ9d1xhB+kakn3KfRkjz39PSth7we1wC0xNiSElNnhabpp5zcMOAYM9uieJDdtm59zhxkaW1op4I8AobTJRIIkZDUO4XtgE0K0l7qwZe97PjU4DpKCI839+qoV9M6KwnYDRSmDi/xTwLjdPx1/mPZi8BrGZ6zVmtNyoCGKUHSwZr6o9qe04ihWN6249GLVy0fr5HGn+Sig+6z4KYMTY9PNwbVztsEGwQji42i1tVxzMRzPFOZ/FBnRWeYOVfCbzHCOVdrG81mRTd4PqOqMwyJatyCUqWdCj22tPFxbNJYXpJSxIiDBLQxKL/k6d0I1iC2E7ccE/WRC7rv8rC0JsKa5CsfOt4BcFTOm/7TE6CYaahSS5SF7q3jF4GYdBMC40jATJQAApa+GYz25kgRy7evW6waiNt1aYTvDT2MieBxjtPXhAgHPWoO3GndvDgcMyCpcVniNwgzFLT3GuTQgNYDSyGTm0hXqMJIlpvwTYuH20nhnDBvnFeUxokpk4jBgpCMbkdqSjRE5iaL3eYYa6BNmcxnH2/Dl7HNgDyC30icvlNUvO97bK3RoW6IrCEQCQnOk96mh38fwFz8UDjY/wozdff8OtPonFtIdDe+VYl7vjd8rpHVDDDkDGEwEMwP99mGLF1C7LYOBZtopxxpAAPOBa36D9sU3x3YLpwwxH67ZAu4q35kzy7IQ0waqaUUWOCuzQUeuBxkRsLObZJqxoGHvXqW33e+tfd/mTAVzVEoRX6NrXe9cyAYaUyBLcRZ3gmtAy1op1wtDhPebPibO6Vtz1ASk2ZvvMZY9Gx6csUuY6dUoN8jQvyFrmluL97v7WQM7eBns21zys1pvsd9zreAE417oG18H75BhvDEQ944RJW8cWpv3nevnJ2TSg4poYciT5tReH9YO8iQ4pvS/DujGGAZjAoCtCuKnJbu9z3t+2XfK8PSysgasFMU48oCKqKA31WId2s3THTcnZqYP7h6vyRt0VQP3a9/5I9UrVDlxrQHY+hfcgM1gLh19obfFaYPRs6lyBAM31oC7Py89/KRhdP0f1+xozmr9H1kZWWxe1R3p8v2dB7RqD7rVqJprPPw8ET8Y8As3jZ3oGbP/rb79lMEoSSOKhUlojFzK70P9y07gf+T3AjDg/Fj/ft9sTV0JbY2xKHtiWsQ61mS4dREBaEo+o3wgYpc1amEcG7OBxABBsml6JzUTYe6oBfCixViqAUSszCYyKSSqGBzAK6EhCkIsc6/mx9Ni8qZHHOHmuMIEZM++nOgB/f0GgC6F5S4qGQz+pX6lnJ6GG+WAciwq6hxWd1SafMDsIpVbS3J95Iu6K5/++suSp/0mNPwt/WE4B27CobnGKO0hC/ZYUzPGjx/yZD3/zgTNHb3TAflhnAuS5PoIStx7jouQTgtpCU2MEtAFSEobAs+fezG/q9vG8POcTzTVglbJOsJWsETGjgNGtzehSmokxI0OZt9u4K0f1UK8r29XGgD7P/LAu3JP94P7YxOJoLq+rcwpzRDtT4oxxr8Gi4X50CRqttxkmrTelSLbod6xkqiokRgr3HXuUsc9TH1DjuirQzpozH9wP5hW34K0btJBV8DvuUVhBKYRZCRrqCpJxCzO6a89ugXt9RwrZcWtSRNNSXLBRMCqsM6CZ/ZV1HrN2zxzKZkTTsSmfWyGAfqSMaesZIeLSQXp+1+I1u1aMqLPCzSatfRbg4PPRMaUBo2EvxoH1CGuqAjD3CGQzos1aYMnnDEeZjV1sES55L+Vdqnd6obKx4HVmP4X7caQ7ZoxC9ZRSQmeVEclz8H2Yz2pzWyCU6xDXNRa2E6BuWdAMC4q7E45SIBvjqJRkx+U1E0rcKO5Y5pXEIxJKSEYRbLThpiAMs4EW3GLjnyob/jEtO5WQBBNK3CixoLR4dIvMZoczH5aFGg9zak8LPt82vJ0MAtuq54Kx8rrrvk4IovMNdTq1fpw5OuOwnjAvjifUCwaNdXQ5HO2DBVWDILN3r7whn3752XBDDSZwxW9XPOQNFZUH2NKi8sZdjMT9ljunTp3yddkXxFXO6vrIARhk64mWCTN9rijNhzzFg0Jcn8+6po8xkzQIwEvtU0ApC8ozVv1UhUQB1DRHGKrRDzCi3B95geAouV5MEol+OQ+c0/2q9YvsOX/2tD9D/VA+z3X36nluSm4AJgGBdE9jvzmHQb8z75uQPa42IP1Ckor0VRlwZUQBFuhKR/MBmWeK9RVQ0XtbtDcAoTPC6aw7L+SRE40kK4j39Pf1+VmFFj2Ue54Y0SckeLHOMlQIe6C0VCn1ceJahWcAkokJZS+E7Xa3ot7Xntdm1LkP43Z8pGQnJZdS8aU8FG1kAoYcPlBrHH1udrblTOQVP5GNdvlT8gkjXfeDHWWvMNdbFapg7wDekzYefb5HiZYBMwZinfDCfZ2wR8J0A5ln5EOD0QAccMJ6wOY6vjnnXAPgjuHbXag4K6w3Hch4VVKtOprB0OPNYT/pGlRJ2AaO4LPNgkNE2EPaVSDQJdbbzSqTyAnr/1D33yjguSR5tKCi+cP+PcNL7783bNiv7ooQB7j1kcUA0vYOEFZC7GwZFV8N4xrrhTEA/R8Bo5m/3wdGY5xPvOH/AjD6zPiaHPl97OfzwOjE4OgL5TMb/vIH31u1e1hgNJstwM4bDOu9N2mEAtdIXcQEo6PIiRniZ4G/itXCMvZBbZcjSpsXAKNKWFR84JzilpzYowVCGAWMuiYiQkZjBFRwsPhulM4THWpbb138GaaumJm1Oojl3qn6pLBEXOuBYjt4OT5UAgmABMBLPCl/A/xwL2epU0KiXRHJOqy2lsUckS3Od+1y1ue515gFphMOAveg3Dgp2FyM6VrcHXMHQEyi1B/8wR8M5y6ct/AEoBG7iTLge45jQ2HpMC1IGcLWMW9//5O/c6wVMVHpaU/HJAQ/DCMAGXaVgu2M8//7xT94zZgH7oO7nudinTLHfG8rDI8OOn9DEDGeGQFPGxXKNn/p+Al/njqqrD/xULCzBzUO1n672FrmEDc9c7pTvzPn57RnHOPa3btOvPyS9wVrwbhYcxhOyrLA/L7//neGIwpJ4DvEilITEHfW+XMXu+xX1RtEA1aw/LTnhTXjObKfWQsA6IuH1X5U/yf0gX1DbBH32yuFjcvv3JnTevYtUkhzckcq5lefYa/uExBlf8wLyFMGhHV3UWuSVnT/aSkFu5C6necaKCuhOmE6WxDHCk9xdjpP8ZmMt8ClPpW6g7jcYQwl5lbocd5/Zz/B6loZ6G8VHlMsj88FoA8iIkBNR8LCweyl/iZBDpghk5R7w5Ci9AI8AaO8nJHaSQX+nlnKRtT6e8Di+Lm5RhQT1/B42mNRUZvmQ+26w6ggyxUjBpBdVQUoTVWNJBIulLkcg3zLq1ZSnqNWjBX2UzHvurRZferuuUGAwAAhDnqz5oj5wr2GexQCitJQMIQagkNaVGOTvvFP74rtcLZsZcwmXg5GzK54MTExphmrxwPGsEEuFnuDgJPchg6R0tzzGSobELNJogVnjaL1eEyo+8j3HZ/POrPCMOPNIttFqT1HHCgu/ZdfU7jKvj3Drz9UhzW5oWlvefD4oWFBTCgKG8AIWYCBSkknXqc+/tSgAoYSL8s2Jew4C13PwplPqSWHY1FgXPvECYM0y6AoOq597R8AC/9f1vxWX/MCs3bh6hWXKIB3WUqd6/IilAfZc1XGdBlPtc/DvrN0nCtkC3qDOFEMzBAEW8g4Rw7jcaJmpNaRhhYO/dL13etcY7DrVnMwpftvlhzbJVcrRv2ijP+ANK4xIzaUeqJPliWntXfmCLsS671ZMYQkq21UO9iHqikK/wW4gjwgFMpACOBKeSGVeXpyr/YMc4asI3yI+5Bd73nBIwDDxx4hiW0VXlu/aw+E8XNHrDZSMh8w5ryYs2kMHJELTqoj8bBBaOJrQwrFGxO9PjYmE5MdN30MpImnQ9cEzDH3EBlTCjXAELaBiou+ZQDrFtAxMarauI2n0fHPxKgjOzj9LZPsZm/5kPOdblTxoNqDiUEa+Wnrtb0wyca3vNSc6W8myLqiA2eDtp3oUmQ49035qq2dGU8VFfQG+MKMcntkAbz8TgdA2H963UNGYNze1flclmx6KLLih3/1H4fFmU3DNZrxyMihtajME3vKDMiJ85UhMo5vH8vP5zGk/xwYZc7WF72v99ZiS9OIOtcfg9GEN6wHlmuA9ll2lveDz8ZrFxlfOKw9Ys9hRv39Dun0ON8+dsjMKGAuAx9bTGHxAlATwxYwioBnoVHsCAXAAwsc6wvreOIqw2LFOtYL4VvZmNUZaJ+EphN2dIj5faYtEtz0PrTaMHx3HHyd79tt14W7UTDl1qsMcmL2+B0LqJ6lElfINmYyzP7o2hwuNieggmcEmFFiKclRdkt08WX+jzCswu3ljsbi4n5ZXP7G7ylCvyBWgt8BjRWrWLGEsFpxz3E/Ep+ysN/73vcUt/SFv4cyguVkrarNaYGtx2Jg2NBLArvEStLr3lnrihVF6AHAGMPJk8f9HQCd10cHAnCLUgP4RVE6qB5LmFiari/Hc1PHlPni+QBrrJ9bnaHIiXOS8KHV5j3FpPE52AjalJJ17ufV72aeJQQM3Lq+IG5v1sMssIwEsllhYLknwJkx4LLjeoQI3FJMKGEB7IlrN647Hm6/wgwY/2m1+DPocrLKUz/3Q9V0hJ1hf/7iF7/wngvrwme3C3wyHyh91pruTtyXTkWA+hcEBFCW1wV8t0yp65JY/HnFjtIdh+zlGWrTNjNKzChg1PGVMKTs227rOe7oMxYqcSsnESelc0L4BUQ63hNFNAajxAVTs1KsjmNAYUbd4aoy50vZVCy0z4AjqLstKUKa9cOI03k0mERAUo6KmHGqDOjsuaxTA03vC4ErXnHvRVYkfGYNHJbgSsxolMuacPRlbIzycjwWyqPetkJO+E2EloUinrLei88Yxyheu90q4cmhLQA6gD8xsjA6xCmK2zQoFiNB+SvCHB4JjBHDB0/kRBAmHzAhRbQZVlY/cb1TnmlBpXyWFStJ28YdchlvWSk3LGOy96g7jCU8YbPkUOLT/exdLiny7JGUFRnxnj8qjxDXrmffr6oilFnCW0H9yzwzIIPncw1FWF1pA2JA+a7Lb0kWnddePSmj7sWjR4ZTX3w2nLskGaA+9EdfeWlYeKh4VilNwCceBRSz6xpr5pG/uI1J8mCfEO6zKND0SOeCeSFOk3lFSSO/Sklt8hh5IccIUYEBhTVyK2jAoX6ik2BuAYhZk+qgs8HfZ49S1zgJmsTZlbIrZRbZSgJjwmzwksBwXpJ7Hr3D/C9KzuLpAfQ6zErrwb51l6gONQCcOtRHZ2OaEnwKEeIcAMqXAO1aT5jVHbrmjPQHxghhFySnzWhrwIhOC0QuAyjFDCI3DkhO8PzIvCPHjg5TArj2IAnMkz2/cl/yUsbMnDxFAFUSYnhtFiDh5b3frBRGxUMlxFTQ2Vphe+YjIBRPB89A3gDPxxhcSrENr+w/ug+NgUeAPfOZcLGEvXiekREdXpMcCj7Ls3EdF7/vcThXQ+EaeCezL1lbG6mdSMU1kb82vrRfbXS1PAGMpiTjGLhOAEzLAv/eMe7RU6XTcX8XScKY2GdmkzlnbVz3Jep8tjEMJsFjh/6A1GD/U44PBpW64a4IIQ8ZQJYYaT+/k7ZKZhL6xfOQuLqsdULfELKDzKR//aUl5SpMbxx+9L//r8NwcM9wXXJ6WWu0iPELYHfZr2oJbSa9X+sN9TEIzDNNPjz5zlrMaL21nhQIQfCsmz57IvM42QP2Rj07h+t/H6/VejCaZ4iO++fA6PiZN/zxN7+m8LJKlAjgjEskFlUUTD43nhjQPS8WdOzSzqZn4Tk04w2WhzGgkaAHuFH6iO8/lNVu8CLh6gSYzqwehxDw/8Q1EZhsJTQCo+XqKvCZ0jrMbylO1QgjW5NSt/3c3IcDDRjiOQAmbFLGDWBDACcuyowB7ltZ/Imx4PAhAFm0FIdOMDnXA9hSFN7tTnWuAt7LDVUAjxfX5VmYF4AUv18S2EL4OyAfxkICEiFnxlbjXpLFThC7mRIdlNdV3wyjAKGfkicoGdz0JBoxRhhT3A+86FDBc08pu5Z557M8OwH5zAkgzpa8wCEv7st4eBba723UbiSg3WycXm9/65vVMlDPxfV+9+FHntOjYk659iMpdNZ/hxQdsXn0eef6XBcg/pnAN0qGOXJfeykbxgFjwvp98OsPPO/vfOttx9zcuHVj+NUHvzFg3b17z3DmrKpCwChIncJ0wHRyv31iYRnXBx99WKXECMaXolpQzccAPoyBPbv3eSxXr102QN4u1mqH4myPiEneu29e7jrYVlnNcs8Tu7eN0ALtCTPiJG1Qh1Nzu5myIgisdsMwNz7UzQwZqGk9zQLaei+hAUNYzF5gWSkqYuyeB0bJ1i63vJgUmCR/Tooc1h1WimsCYttDAdiwG7IFzkZYxhErinAstxwxoxq//iXWzPJB/6KcuDZhDXmWseHK5Xk/JV4i0PIzMqTAKIClwWjLTtY2YNPXaQCaBKbIKtgYzhrGpdnbvq+FHO75Tkp8IjBRCUcFbhyHKFAGA7qNMkj6Lh2FnmK8aA7oFb9Fc3VTxtwDWnSK0d8gxbtzRlUfNMe48nGNPu1YVAN7z0cZwauUgtH+SjvLsIVmfnHLY4hS1kvnx3Gh+g4Ajv/vkdFJHDReEYyplLBxOIv2jxMqiTnTOj6UonPWOoaDfi5RZ1Jn+eiJ464qATDl99ffenO4elvVP1ZUb1fxlbeUhQ7QmRZY4vok2SBXcEtzPraLEbwuI3VBCTf8jWdhntEJWW/LAI2vqlGsOh4dwEkCE9d0rWCdG+TThCTo9SGGDjB6R0A0mfBcA+8aElwA8gAAIABJREFUc4hHIwmVAS+ll8qDg2FO8tapj343HNB4kSE2miX3kJ2cLHva4qUTOHLiEx2ROl+BMZ6QAY/5envxtsDoA3VtUwtMvFWcX411mvqUeNkkoklS26zntXteYBRwvix3PbIfT97Z02c89kNHDvuZXNdY4VsAxEUZMSSvbVasKPdl7QDryIe8rBe1NwBtK1pXzgR91GH2ArZimIXUWFCcciqgmHzR89f+K+OLeeaVxOLkHyQ8J+cw4CHGXphrV+tgn+fcs+/ay8J3IHusv5rVNEjj8x3L6VwCYpjZ763nsEzCjrpZjfnNZ19jwJOk54QdRJYGyIRdCxCtZypWjna91rN6MbeMg71C8xMMQz5z5tzZSVY7hhiAfIeMHvZXStltglnV2dys98kHYMx4Fh6LwYY1JZHaLLxCd2Z27RyuqQ3zLT3brtdODu/++383XNMuW9T3bzmUhtCUYrwrNGntNSYqvjIpfq71n38WjCbMazxHmQ+D244dHcvjnGfvm0m42FqpvcneWHdvrpuY/yI+GvC2bvP6jFIF1hsIY5DrMf6b994yGLWl2LUuGVSEfy7gw4DljyIbvQCjfGbsmh9vcB98Kcp8H0WX6/g7EvDcj7hDPgvDB5vGQxD/Qj1OWIAoJL4PmAyjFGbFWYgaIy7JYmIrCxQGl0maVVwIP4k345DeRRj35OWw8nn+BhgFOJFkAzvGXKTrkmuXabx1QAjWB9SQXVgdgxJ+EEGKAORAnj9/1vOL23qrMkDNCuh+fhYJPw4IoBBAlLWwW1H34nOO0ZTw4nPMBdmrMCG0JSSRZ1ZZ3TA9KKuj6tl+UX9nzCQncb2ATVhNM4ACalxn6Z4sQV2Tns8ol7CpgED+7jprsEYaQzYt43JcL99TaaTNqhGLYN4kxYrwf+ONNwYSkzicHGg6NO1Xlr/ZFBkJFXJBHdkq48IcHT9eiUUwuY4pazcwTC/35X4Unr4t5vKKyq3wHC8oMSNFj+lCxdzNkUWvGK4HYiEA7mfOXTDDxFq/KMaVclEwwTEIYJIeqPi4DRTcgVI+AHAy5vnOJ6d+59qcGBHUFjykuqYkL80K3GMtU8x6c1ck2KE15XruNtOlneJOzpGJUcZeieVrsMk/C4Iu9dHJjwFkZtyIrWwhXyWaAKBVNQEw6kz5ZkHTYcmhAp2p63u2Ox8GkRJUfuGqF+NhAQ4rpu84M5bWgokV1ccSfhLFZEbAYTzFXIUt5T6RITwU58TZ64hfikDjdm8jMkwwrIMFaLNDKR2TOYp7Lt2OMmcowTKky71uJYaidxxtuei5c5JwcIviqiUWdFXncYr5FMAAtKLIiQ+FKb2lmqAL8n4ARHYqPpLWnZRr2kxMKOwQ7lXshXYNugxTy0Y/e69j9rJlq5SfC9nDPhiUVoceCt7bVam/U6EBdpTnphd45jayyu7JNrKJK3TRc1opSx4RI0q89EGBoYd6/vNXLrnA/T6dk0Mnjw2nvvxcjF3Fci49rJa8rDevxMvvVq1Md/fR+acz0CatH3PF/nMMXXuStkghIwM5y47n73JOsHrESzpuW+8d0DkFdFFCjXnhPoz/AL3uiSEnCUbnmnhOruUQKtdhpvkC+2itxCDfJ8GQMCPkyjmBP8ok1ZoX+ELelTerGkEY8HaHJhv3ihs3S4eHR/GzAHWMafbdo65wQvUDmC5ctZuEs2jRuvGhdIhkw6qaaJCktkGueZdA0pyQ/HWbGqW0L5VMSKY2QJQOd26EQMc4uesx3qy4MUhItmkFz7lwuIj2BfGr7AvkAcC+ehAJaCpxZtuMvDL6SfxydfQr0oXzatZR1wNIwxibwQSgIgNa3oy9njlTAbhp2+kwFc6z9gFzSdJdAGiulfafdZ7Xwm8CXDl71u/tybG3Bc+k/iUkxbKQ8I2Rgb42Hw3Atd8TMsa8co2wtJGNvmfHi0YGxRDf3B3iGL9zCKSvkWmsP9cCUDI2wiu4vstQap0Ir4C1dqgiclB7gcQ2St3xAuQyfJdO6xrnfI7x07VrifvJkD93XyXF5meHP/2r/22YPqqOX1rJBa37Egat7mG51zJkvaHuZGyMFcp99U/WO4CxtAXGbIlxe9eAyQGNnYzF90NtuGRdh0b5OwDUBo+TcST2thnnyNUR7PN47E0fZdMHk1mltFGOsf0V0PkcUGuc+Rfff2+VReDA2gLtgU5rkQJOa8Cd6druM27mzdZuENyicdWx8IWKS/jkOgUG6/AkUYiYxwKLUuqahHtaPGjy7Vp4gA2BxFjm0zPtJiAuRwILhsSWsjZMKcRiDCbWF6qPv2vTONtUByqAigOFa4jPU04EhUFSSmJEESgoObu7ZXXz3cQ08VxcN7GxgLkldTchBoXNkyoEPB9j4l4ICqz2q1cvGyBh1bPJ02yAazFuOo6QFYp1n4D+AFF+wpzMKUMVsATA80ZmI1G4WoAKwAnbCANK4D5gGmUPu+uC9LidJJCx5Flvu2EEZrDY2QOM+cSJE2ZOxy1S+RxrZkXT/we8ERZAjBZlURDMrB1K7MiRQ74H63RfLAbzeVGlkw4rPpOEIhhQNi4ueZTvFSlN2A7iv5hnu1MlRJgjEpwQEIQJHNi332tEKEHaoTJ3D8SKAW4obUWs3auKlSOBg+SkHVIst/SsgFbmjXGRYMX8LIoJo1f3nBhV9hh7/yFGGV2ppNxIcqKOLM9ICahp/SNedI+y6Oe0PykJQ905lBFuH5J+KCG2RdYzRorPE8ID67cFTnqnh+0IQ2mFqh00OdCOlaSbSHWlCaMKqMK1hbA300dkpd3DigsljtgxojLGJOTjIseKL2aiXfMIsQaPPqc6eFvERPGMZMvD2FmgaF9hYMQgLcOo+5hTvxUlQLF+jRxGIYLNrEeDJphYR3+a6a0SW/yk17d7iSvBy8KqS0vhsuZ+D1Vs3gZxBDVuP60twtaZui7JKGYQQ7d7yju+UMwDLAXz9YjauRSxho0TkARskpSEu5TY31UBiq0PpbA1JtfM1LpToP6hztljOuRoTI694/u6HmyoS+QAStEAZrZKRKOUDBibfSmF2y0I+xn8wQl4FQDU+KOMJtUU9PexwRIG2K5mXZN9Y2XD3AFYtD6bZBhJEA53tFdJStp3YK8y02XUsTK63nvfeX+4cvvGcFleBAAsMoOYeUDdVrkciTskox4Gk7qR1BXdv1MGuToJkbgDswfp4ASMTuQAXAGa+M4mgSPGxX4Js0fSDe7ZvUrwRPZwhnkG5BiGJWuODMLNekhldRZkHN9QgXmanwRQ0CHqgQwFYjD5PDLx2JFjBqJnxaC6w5XWx4aJ7pcQMcJsuA/Ag785qUvrc+PWTc85hgPM83bJUhhKzg9yE11DOBCss9k6yfQdKmoP8Jx5qnjRzWJr79x3By3mhMYshOZQpQBgieznxXl1o5WLl/05gLyT2ZomYq3dhpUwCwwT2FD2pxOfkOk6qw3iSqc9kqF9qGK/5UnkTFbXI7Z5eQ0mXgm8I9aL9V5iNwMYKbCf+TWTqvmbJDR12a208ATMc3/ALXOU/BB0Ff8vPV9nLSA0hugYoHq/NgMYL4wTtAjbk4xPaFuewcx/v5/EpQDmuJXHpJifZx3DGKCVnx4fxk3jEu8LDEjFbPNy7VSwiuQRNbsfqF0veSY8OyKM/WN3vs5ASkTBOleSp15aO7vcMTh7PhbpqCU9JvNlOK39/daf/WB49Y+/Mzyemx3O35P+ZQ4hy2ADqEalMTIvE/CHDJd8BVjTcbA64wlzdcUAwDLyiPuvak/wviRm7QXG0FiO/cIzpAar/54mK7QkbV3gNaL+smVUCTbPOxgD0Ou3muoMGBXj+3RctL+RcgCu9Rryfd1rPUtqGfp//y//0ypsFMDFlq82Z8V1dLB9o2bAqJNmnNlaB8AXbLcLCQYAmJRJmsSJatHz/2w6FtCZpPobbkkmo8rrqLyQSgNxDYCAWUACw3WAyGYOAEawueUYY8N10qydY1iwJEcPTykQxpXvsun4B/DiOje1SeJ2R0gCyrgeh5Yx8jlYuMQpcR0OAqCqdEvx2olvgyVl/GzYJDrxfIyrWAQV4dWz8g8wijB3EXjq5tGjHQZOQo4YNtzEsAaAKFzyCO95gVUOBPejFMomHRhcYxxaH8oG/K++/IrjQ9OGkzECxIgzRVAGVBLjCYBkrMwT5ZvYCw6Z0PPzHKzXHVmO3rQ6bPy9GNph+Porr5qVyjrdl2Bm/l2uSe78e7oOygihCdAV7DE7YdaX+EQpMux+mFUAKcyGa5xKSbq9qkpmAY5RNtRQJRaWtSB4HuV06MiLnn9K9wC6/+GXv3Q8L52brkv5oMzIek9bWp6HdSbOjOSKJ9q3Z9SthexThAvMN4kLC5rrZSloJ5NpUUhUoxLCdinYWf5PlxaBUVzzgFFA2lZcOwo/gHGkh7zjgjnG+r4BBovL4Rx5WiIUx4xAZaKCJ6WUSLBp4cbvyzJ87K5qtpPmCSg79pXZPlhCGLo+pyhBzw9u4w7FKeFTLiqELEDKLnnebwBodq+7MAWQltIjnrhcWRvpMkNGP0psxGBFAPEZ1jmuu7CWYff4nSLqYYWX5dqya1GGp890s7KT8CAAIeKWe1JUXi9KLhkQMmHIBCx1ysvoeZ2oDlCBxSKZhWxmsR6OB9McriyJgbotVaH3qZnJeFDyyB6PDfDXDA9rAEjBi8GLOEKvKUlDhFZoTQN8+K7rnbYgntSOHbnAOCMAUQArPdB5RtgwvpuwCBuLSVRjPABvFAVKS2cGYLhC0wTWT4wnWeFb9ZMYUodMCaTC2u87pFh0lUEijpGmBkUQPDAIxIgmMQpAalAkZYxHaptciefVTWhWZ6FkfMl7F//m4EMG0I5VfwSMmiQmcUTXcBcvmBH9zlm9rUoiyALkWDxoGJPMJXWQkZfn2z2/hT7ueCs0pjt4io4eNuuLIcV8HDl0ZLhw5qzPP2ATI4h4UJ4JeZr4SZKvkCesEfU+8cJcExi3HtD4qDKwhAEiowcZT2kpVznQvamGwHVhwTfLWHkqwmH2qXSCAPjqstabvSBjimeBYQbkUNgeZR7iAz1KQw/COziXuP7zsrsYcABL7jCntZ7vDnlqL4EZYv0duR0CB0Ab49Q6mGx29HD/q/AcAdZR7GfYaDPq+jvjzjo4Ix1mM+EtejaDziZSkC1xgzP+yKvkFSB3A0DDvkb/Wo82qCyXdHWL8jVwz4+M1ng6/F6PkefACxH8EMxRYXgd28oZRP+OsrrHQCdy1aWfRgyu/9+MJmTGdMeBpsMkTVnuqkYperkIpfIK8ARJMGbfoi+8NtKBW7YpPreZ+r279nidFqi2oXtPKWb7p6c+HHa/8crw7X/7o2HHySPDXU36PbJvHTJGdn0BSZeZQ9YRcoGcbXxhvIGBy2kDp7UHGKPvAd9hD0iWuNRWf7cMgYo7dkwtcdzIL0qLeS262xvECd9v5jU5RBOCYaK0OsypGVjVGDEYzdxGuZmIyZ4c4bGsB/ce/9+//19/+eNVwAHWpJm8lC2h1pkfttxzxNfZRS7XUZJ8zEh24VkmEQGDuzpWkhmbdqNx7TCkAVMBo3yOmEZYr+tiDwE6KARbml0EXUarlbsD6btTjpVBEkTaDZEHTCgAv3vz6/Tzf2cdNiAF/J0+d9pCjAOLsJxsfH3WCqLjN1OKJWA0z4jQspCmMoDmgOswvtSu9IFCwIm1ROgBlPg91hUWukGLNhDXvKV2d4yHnu3ET8EOM++7BUrNJGjD+xDoGYh1wQmJYqKGIQIfa5bPffvtdwwCf/vbj3xfYi6PyxUOGM0msctFmxGmknuyfm+89nX/HVY4df74G8Hd7mzSWfblHld8jBTCtymIr/AKu4rknsMNznNzz12aUxQS2aOuXDBdCU1kqjPfCHP2FKEFPP8DgQXmB2Xq4tddM5X2gMwxnwOk8rx2D2pj2IWk9eV3gD3M5x31qLel2bGXiX+9oBg6PveWKgxgCN2QQXJKn2cv8HkbLkDmZnEsJHQWYM53K8N++w76SFPPtBLRiEm1EYDQoG6jClob2AmcklEPQ4qSCpBffxgf4WpH+dhNV2jF7BuuvHapwwi65zxJHf15M6gAUiltJy7pd2eNw6g4eaDKO2EsBczZa9DGW8Ane8eKhVipNjZIkfTZQlgnoamNz5SiQUTa5djC15m/AV/N3q0ZqpXEkr+H/a3EIo1Pz2e2RaCGdZhXZjOvR4Sd6JpxJ7pepOL1MBr4Lt1/yPJG0dMjnb24U4J5IwpSv+Ni3wJDStiG9t+Ckt8eyfX8QP/cG15zNrdNe7uVCkaZXX99ZrlvmDezKBpnOqpxLyvBgP6WP7WAZXykjI2L7jMnMUqyvqwxS679QTF7DFNecYVa6ToTvbxAjolDwAvkmTmDVaMdpK6xZUdVc7gjxoUEJYxYwCd1Di+pTNkuJdhsEovPVZAHJIjuI+ZTQB2XOiCT58U7s3vHnFjHVYUqSFa1oZG6zVE6Dj8RoHClBaF+AxGN3UXYdW132iFcQuMkMYmzjvyIRyZxgABiN/HQZznvNJpgL9xQW9LjMl6RO9QDBYxSFeSSOq2RQMbesjcD+d6ys9zUxXIBLAGj3IdrcN9FhTFwZpkL5hL5RpWTVGmh8D4gbJ86Zd2/rYL62p7TOjIzUoOzq1L+is90NQeddQhMntVGuPYjXhJAd2IzYXxJXHIxfM5tn2VAgQ0+rRu6cVEGmK/Tbs0AO2SdPWhiinnB1vFe9A1rxTpu3rTWntUf7L0SRjHtOQld4ZUEYgOWPkcTVlXjCfij855ZSDyxTXA84/nAkGKfazaY94w7YQDxUObaKab+tDu8eTB9DhK6x35PGAjr6utjUDawScKVDeXWtSlyn8+Mr5vxhlUdk1R1Hruih/HVGuPHniExK6EJ6DMTRbrntPR4Kuawl2wMUTmCRidUxSB0T5/DIzslHeAQNxmEi4QRyWBRqt5w9q72tmK43/uzfz0sSV7dEOlhA8FcxQZ7CyilBgnC+Yu+dniJ5oMzZXnBmdOXliB2ZMA/QA62EcH4tzu3hbJSDpBybPTqxgKj/IjREyKr5jAJVQkbe7YCiufJn+GzMCbUwy0wyssc6sg4Wq8TrFdGr2f04V/9+Y9WAR6p3zlxJcQd00I2TIpdSx2I7AMhBQGI5KFhqnZIkJl+F/AIGDWjSgxFWzR8L5YQPaMrJlF9yAUyAKMc6B0NGikV5Fg1PbhZ1/68rUO9SIBi8fOQ3CdUfoGRtRirxD5yPdy77mO7WO7qHKIcAlx9bFg+i9Cill0CxSeuVBY5sTEj1imgm+8y5vq9rsUc2fWh9wGPsGre9A3qEW4GwIpx5TMoB55jTsKc+96TQEV4omyIUfmbv/1vdncjrBwCICsaRpXyRyT1/Oxnv/BzAEzfeecdu+krhlRgibhM6mdqrikUD+N5WMqB2Mt0hEoM7LzYRV5hnxEutNejwPRx9bQ+9OILBfqJ09OzAnBRQC+I6eT5FulGo380IXB7T42JNbh+4+pwRYedDinUOgTsEOCP4GEPwRJbgWlOALW41+k1DXuDcgsYDQPO+p3QWn3y0anhqmJLYTnZ/tRjdKyVGDUU0JKAx265ELeLJb2gEAL3pZZC2SQAs/jgnlnOTd1aFrYX19k2GQKErxBnRC9rDvu+vQeKKWe/SunhRtlANq7cfYAFF3tvMJqDZ0EIroD5w70CsLQXu0FLn7mAURz4KLSKg6zOQHHFT8Gqsec7ixvg7GvDzAGgAAT8nX8oFbmFAKJmP7CieQ/ASSKSfjcL0gwuYzOTRDcy3p8kYzlSzZ8jxpbnAnjl+bhmjLUIpvGZDIPCMyDMPT79314DrSuxz8UkdVC8nsMxpsR/VnHFCQClDScZyghtAKkuYvB5Vy5mAOc9Met2y8soISkHlzysAfuiWM5Seuxzs7EwEvrJ3xL/xzMwftabsQNIw5CaMGjXvI2SBuLMGyWaLIOajUjCRFzynCeUhxNaAJeMBkDfcbNci3nlGjA/bBEn5xH3TriMzj/Ein+qLACuXwrIUO4MQMh1H2muqCu6WXsXVzxuQOTECcWVIidwvyMPYLh4xmXNgwG4lJnXxiEzPFcbSg0MVvi8rrVF8e8T0oTQAdhkFB/j1Vc40zwDco858Zmn5JtkDPKPPf3Br38tI1Nxrhj02rzIZeQNHaXwXAHy3vrm25ZhD2SAsFdw0XM9AKyTZLRu/H0Wz4XOIh4V9rjXDlZOAJ62pBjkuFIdc699j+sbUIF7HsNtn0J2lu4sDDPqrrRJyaFPxZzv3aqzrYmGVQeMwiLbbCB8xyE8WyXfVFAdEK5r8Iz3xKpx5jBwHOfdbmE7LCVz+en1EUgxS6m/h9DgXKALkYHkNjiMDMNWz0ssaLx8dpO7MWntG/9rRR+AkbA7PH1m3ThLBpFF0kyqPrT7HjniPAGthXU4MqfPM9ePrg34SEOfhMpFr/ucAJ4aYE6MqnYLe+83yA1hlOewYd1G6Pos+pyxgFxXbHjOK/MRJjfs7hiQgjnKiCbXpOQlOSbGAlrnMMhcC71XbWlv+G4Gpponl6rUHoC93y0jB5Y7iX72IMGKStYsc5aRMwoLWNJz3xIJs6C7/4f/9J+GWdUmdQgM+0rre/qzzyvsTXv/s9996pAaPEiE5RxWhYx333+/vH1q+U1ZsiWN/46+u0K9Yc49oSE+f7DMBebtxfB73X65wxwz52bS2RddhD9xps7FaZKkDIraYWgAvwRG8ZE8D4zm2pH33nf/FBj98/ffcZ3RJEbgng9YtBBs4MnNih0s6x0BY3e7LL/0V09NTj5LFpqFuv6f8kjZZBHuEdx5HxctWcx8H8HvYvqy5t1qUQLRmZx447RZEaB2P8hNNWY+iW8wi4BF0LQ842WS2SQIjKoPut0AnHhPxj1hOiXY+C6B38VoTpkxdBmkVuxcFyGaDZ4YF96Pa544D9c2ayFRc1KKN12tcL/AjJpF0bzy2W1dnB5Q5zpnsMv6x6E2g9pZgmZe9Swk7FCbFPDnEAMdEoTy1+Q+Jyudnu0UsgbIff3rX3cSTyxMCw4pFNcO1XXoLc+aOOu+S3OwNwB9rv2qz1XNwFIYswLSgNG7KppNByjieu3O1JzhBnTHJWWnM+4FsRk8J9mf/B2rn+dC2LJPznx51hnvgGkEdaxlFATj5Pm5/+WLl3xdarCicG5LOKSwP9e/v3DfMX0H5P4jAeMTZdsS97ZDDBi48IEOO+wywh83GZnwuJpRVACCe/r7bY0JcMvesqUuYOIEMHWxwV3DHgKM8lwH1IP4MVaslBkB7jCFMFRT1CbUuSWGNMWYfRBbCDies10nSd4JI2pQZza/QJe/Q5Z8J1ik1add8K0NKNad+qHeMzCpLdRtPOHuhQUV+AC8xA0et7xBs5UNILWE7SYpTV7unOIOK+1aAZS2QCJBgPHGFRjFkhJLY1ZivZVMxjCMEHGidi8qpAK3MGwvsZ5uzenYTzFhMFQC+bOK27NbHHAu9/rKouI8teb3tR8XBD6XMBxYDybdXZJUVUKKwuWJYNMoBdPGgIWkhLXrUuozHmu7QXNWefYAadbBXqJO7vO5pw5rg+Z4iqJkYUzidvREmm2u2C6fvY7vIpkChscgtPd7AGvcmwGjxIGyTiQhpdoBoGqr4tCui02UN9n7EJAKOMXY3aBYYBgVWLktYto4LwsKYTHYVmwcBj3yh1AF5ogxP9Za8KxhoWBaDCyaCXcYgh5pWW7utE20bABkdAhBJTWVQUEtVTNOugZG71EpVeTfl1984XUiT8ChW9rjnHOYRkDfGYUiHTtxXBnzBw0gb1yj7JqICbFOGNvIZlcqkB6CGHnp5Al7+QCBjN3JhBgJmluMTXTKNT27w5T0PcaGSx+9QtLKrPTWNrr0PBJzevHqsHtq2zAtG+eJ9hlOWhha5pVYcVgp6tAybs4R4VKpqoLnBjCKPIxuZV7MkmuO3Aymq114X+jFPuPlLoa6hxlHgVWXbGojADY4e9A6q92tSToKGCVm1H+HNdY1Xa4Lg7JfOaeu1cm5b7c+13a4XcdQTkCunsPYw1ZzVabxeXbVtDWvRwBHSCGfD/+9a6j2WfHatPEXsDvGG7mvKw60kRcdHUCTZ8iYYgxPxtxGJOMdg9F8nrBAh+JQ4ktJagU6i8wiDC/4ZAzClwUimZ/bN1SZosuiQfDMKvcBHGTDTt9nrwfMErJF6NZT1plwQwCj1uVzlVzbptCzV5Tw+9knn7qm9RXpWuQgHh8qJpQnaHPV6dZY7yELJcMIrdkifXTsja8N7/7pnwwHv/bKsLJDBqfO4C0ZWHR/4nPs13rVT2sByzlTzt5nnp9O9EpCOJ/nuV2Wl3UfhZYVK1ohmk5O5cSHtOySmpON1ntmYgT1Ph7/fbIn/9U3XlWYmUBdx4TCRjCRWXAml83CxBajVrU+ETSxrAIcwjxWPEplfiNoOayh8j0tgDnYwLaeMhiEJEkwdq9I0RtwEVSun7gPUmiZ77MhDPza0sLC53oU4I0SnlhPeg8wyrhhJ+LmZlyAUSaWZ7MQ7LqXMATJHuXvPGNKXXH9WKi2aJrx5f45hNQV5W+MHYaQ76QeX+Iz7Y4XOwfQQxEwb4/okQxl3wlj49AGj0NC0O5pXKsSLmRw0/kEcAhoxKIFrFGRAPBJXT6SnXD5O2tdrq+UruInZYF49ldeUs0+XfcnP/mJhXzqyTFnYTUMzLQpGQdzcUeWG11OKGgNOOc5tgvomfESeDMTrNIwjlXtmKlb+p31Yw0wPpBmjq1RluovFe/JgSa2lBhZl7dyvNiKwbSfmdi/XmNYjDOnv7CSosYpcza/c5djyuh28sJuAVuxZRdOn3UiFW44d7+AgSHExH4RdceSIkOwoLimNW/ULqWgPvFArCHxyrg1nWTXgeo7VUB8Ri75g2J0UPJYo7TtI9sSYbMB4a+18mnmpc/E65BMVBvEYOLmAAAgAElEQVQhbVXGgndcJ6WZ2hgAPNl1SRIE4MqHWUpN80m8W5gDQiYqXMFZDQJyLXzaKIvCsLuVGEPc7riNYUuawTXjImVsoU4sPnOk6xTDVAoTYVWgspiYcfamgQthI9yzx48S9Jlvz8HYdQ8YpRKDjVPaGJLJLmG7FTcQz6tnpPQSrOfMRik1CelFlVmi3ztJbMvaM6sPVE5FPwFRABrqhrokj9bNtQ91XeaFxgW8OKMoagN0Yk+bSwrgjIfCrDIJAe11CcNjEBMFztyBeWEcmhGdGBthSRHYCWHAxkAh9OcNTFrIw47DlBmEAkhbaQM44+bHuLEfGnklZeTP6nfc0LN75obTF8+qnqhCddz1RftBkz2HbNEZ51G3CpjuVggEnp7H2u8viNVfWqR95pINNxK+mC/ONqXFDJ401gojqgTRVDbxM+kZKam1FZBpFrbZ8TDuADaUFGBHz8EeTCLTK6+87HJxNxUKQDgP8tRkhs4k8p+YTuQZiv7g4UP6/xXLlYc612S7wxTyHUJ88FSQ6PjSiZNmRokxB2AC8J2sKQOFe1P/87KAsBs76Ixmzcie3i45eWjvftC1kpTUWOS+3pOrdVoonuL2T1UnFOb9jmIIYWx37tvtLHxYfF7MBeMjKQogTJyoQSpu1RA6GBv6LOvilp9tLI51IvrCJe2aESfBFDnqGHvdAzAakOlzI7Bi8aJ97PPYLBay0AZkeylz7uIGZ7+nML7/33Wf+T97noSuxC4bC/isdPhQM5o+I2LIHc7SRMvkHOU8dGJREmKSwOk5Y7yFbSesbUiX6FLAqL04/eL63o8jwinXYhwBrmMGdGwQjwkqYuH9DDYKirUj9j/kVrwlMco8ThEU6C7KwFGn97ZyKdiDvJDV6C/2HEYV605NUneE6qoDnBuTepJlq9IXF+TRvEx3Qekd4paJEZ6ByMNjo7mZJTdDPyeeJ0JTOHfoRIHOW2JNrzxYGOZPHBm+9aM/GV7+o3eH1TmFA4CNKD2FrNCZJtmwOk4RHlJ5NdY/rSfQC9YJk1Jja+552NQkoDGW2m/UC6k9HDDq9xuMhnjI3h6D0fXsaNZ2w4+/8+1VBESs/rRDg2Fj0tIT3ofIALItoc5+TZbvmA4vMFrFzR+JpWKD8S8bJGxfNq6ZFU0Wi8g9sXZRuuVG3mJANy1hxvVSXBemw+5/2om1tcZ1OIR1aJ5lSMNQwEKxuch+5vVAbm/Gy8bjtas7QfG7FVeD0DyPO/t08hX341qAzVti6Ow2Mbu0yQAOgAhAA/TNq/YYND/z5BhK4j/1rPNzu4fjch3xu90o3c7UwgR3gV4pcs/zlzOvrGiuNQug1bwhuAHTsAK8f/qLL4c//MM/dNgEYJM2o4Bh2EeEv5OnCB+g6DnMhcZCvOWXn38xAddmgpsJZz54NgAZ8+6KA9qZhHgcVOkYmBU3DRALw/MkmQ0wwvhhCrkf7r0kFgBGD+uejI9/xI7B8jJfJFnxPPxzeREdVu+LBgK4sVCMt+/cdN95mEPc9wjVvYpbPq+yLzBnO9Vbeq/iOj/9+NRwQUoKIIHRYxeLYngYDz2SUe3nLsp1p2u+9sbrFvqA+OsqUYVlCmtSnaoqVpDvb5abZEoWMe55bRQLHSxkWBOKG8OQkqXuzHnAKIfdQK5OtIV+7yUf5GZIrMAF5lB0ziDXPPPcZt5RdGSc44ohRgh2VH+3IQYQBdCEVeVnW6y5vhkW/UuHMvokV9Y8mfTUGK0C7mN2wQwGzBoCDCFkoNXZ/zpuACoUnxWL41bXGF1Oo12CMDT6O3JlAlo1fsAjwPEJ51lGAfU9FxXv+wQvBnF5crnflrC+pw5nrCfuY9xJZLluIdFEzBCJLAbOhIjICDY7g8LX/rXw5awYBrBMdL0pz0rVzCwrHxDKWjhuEeO1axAaSPTa8X0+y16PW9I9rWAJeHQYoBbWEb42FnBvmait9UAhmwXFiOm42LBlAaNx1TssqkGxFUfHHPKe2TOtN7U8H8hddv7qxWHPgf3DhmnJEZLuVJ6MWG2SK7bSJpLe9mL0T+ucEcbDnr6n2Mj7Al90B6JmLV4EZBpFwAG8FIInQSLzQxgFLzMqPS+UAnOWOuCYvd2JZ5RNskwmicXlvar2p+M2JRc5j47T1J4hDhg5gTxGFgEWkROvvPqafyJbnNzGeeJswHw6YrOUKmWU3n777eHTT061G7s6HTk5SueaMk5UI3EIlAADcbLUi3TDAi3ITgHPvaohq7o8Du/YuCzZCihA3AqEPlGnJQwm1n2v5AdVYG6qQgHuT8Aw4QnoiuQccAaQW9F13iNtfFYiSRkiYU1D6KQJAeMsnVUeSMKUWJcKgypyxCTSUOApe5OzYRd9h59U5QnJ9z4j3tt8Bl3T1wqbad0F0OHs2RDtzayLhxzxjVr/8JMs74D6AD2ubWPPBl2FIUTuGYC2oTbW/7xvb4H+hfQxacU+b72asIsxkTVJkGp2NnIr8xGwGzmQ9+tnMdUQJ5BnBVprXifPSZct5otSP3rFKOCZaMd9d1lnR4YfFShMUAFoJVPQVwkjsWdMq2KM4XsQ9sSZ0BmSJxS566sjK0i+BIRS49S05FrMP3JagqkrWFRYlUOvlFh7XjWEP7l2aZhXc5v3f/xvhhPvfGt4qBCaRzrHCyrMv0TlDWSHgXHdp1z55TWwPujE1Ky7eRRCkPSDmeIFGUG8qSuM6C8OL9I8Zg8CRsd6bqKXPN8dB9zsqEmP0culndwBQwet4m+KYTTq1GsSI9ibhdhRBEqENYLEsSx9eAwstZixlgCjsXIy4Gy6bDIWG5aHWEKACC5nuxYQigaOAiX0+6a0gg6VwW1nUD6MZdpKfq0URCn9sTK28td3eQFG+RsZvLyPACSWCWYvG5fnBICEGfampFSDhCNjy8EBjF68qELyLSACxtNNCeB0QnX+cHmXJSZ3sK7B8+MOIFs/mxwlynXZiAabXagZcAvTeUkxtd4UPecwowbpujfZ87jmuc/F8xe8+N/61jsGurwHUCXWDOYxLUBpA8u8cy+sOmIyA8R9YLW+ic+NAudeKIf96j7FnHz44QcquXLUY7p6+aJBbVqGhl18rM3PMxL7gpDO2lPH1S5S3Z/7ADh//vOf+1r8jedhTInr4r4oHoDrW2+9NRw7fmS4odaBZ1Ton/ePK8GJricH9u4bPvrNB2bb2DNH5U4/q8+c+fK0Bce8jI4XVCqKov9b9XnqhcKUXlFXjt/89gOXuPmjd98T6FExcH3+hpgZ3G6cDzPDUtAwTRtJKBOohVF1/2biMfXeJtqCEhuGwMCAiyDgcPfZitvJlioJdvaz43orlygxlGHaHH4igWJ2H0Hg36vY9IQlsLFYyirfi5E4UThtRMYSNhi1sigGFzAaoc99nMjVLD1r5GhRlAlCssER33NpJ2ezk/Fe4BNGEzCJy8/ZyQA/BBsxdOwHlLuE2V2Bzw0CVQ/EOl08c264efmq3fWU2doJiNKYiOnj+0/EXAFoMUpdLkfMkOVLeycmpX4Si4ciI5mmmSXAKLItyo/YYABA5tRsE4xVh6PgpkcYJwyB+bbybT29QsY1ngxc29yjQQDGUVyDlolmwrSurFHHEJNJTYhCyjUVw05yAq7DAtWpKBDAA5MOqHE8Hv+XclmSDKR9JLGhq0L3s8rcpSHDtTtK2CI8Q/t6RvKOMmqAPRK0YJHntWfPfVZeBFca0Hrg/vb+VsLeDXk+3AQBtyItUHU+6crEmOym732Mgc+zsu8NQpoNY/9bTrJBJNBz5tO4g/1EHC/PGnlOHJ89H1J/nH2YpauqBID8M/CghB4sHcaY7rVDTCRu/xPHjlsHXZbrk7mZV4krZAaNAygNZVc+zK5kjcv0kRyiPTSl2NA5GazzCv+gzee9iypPLrYY1pjuZrTXpJbptMJ22MvWDRoftYm3bid7uowL1pDnQsYi+5IQzH5Powh338LtrnF47TinehbilxMvCjCIp60AatfobnInNTm9N9B5K2VsGUjpPZd0CnMPAMYAhDFsD4DlQNitNtTiTmaZeDZeYRP5P+uD8ce4uBefD4ERN32+Y53Rutj6UhU5QpwEKAa8jg3zhCjwHZ473j+AnreP3ueeIZVyfhlLvmuQ1wRO9P54voI/DMS9d+v81BwX40nCa8A6+/COynjZoNJz5F55Dre7XdVa6iww74SJ4JkkXpgycE4o1r2KWa1xGkt0OUqXWrKxVmUFjQeQkzxD729KyGVOnLPSCU0A2My148YFau/qOa4Lz/zq9GfDPT3Xv/8//4/hOz/+d8Mjhc8tCUG6XSlkF94qwoXQHVkvEtfxLmMkt3zzPLG3YUbZEzqVFbtPNr7fsrFhUz867feA0ax5PE1joyHPseE//PC7q4AmlAXA56EEsy0cbtSb3OBxIsA7s1PC1ZZUb/xYU2MLyJOqwYX9SdkkBjZhSrtGFQIO0Om4UQkXB6kjFKXI9lBgXQKRw562ik9EUaOYU1Cfa/rw4t7T/7m3wwlk3aaGmF0QvdH5v8MIrPQrocggrN0iAdAB1WwI0+vKPg04KzdGt53DFThy2YdpBexxrYAuymhxX8YEI41QA6zmgBAja2WoZ2dc7tqhZwEoA3q3C0QlqYjvTOvvrA/XRGAXU1ltTPnOiRMved5++9vf+j5XlSwUZoLrHz7y4gT0AgRx0ePSv6WYGOYEgEo2IYLbwlPPkuQ0XMPEYVEJAWBRCUbXK/FI36tOKBWDzObnfjwv65Qi/8z/nFyLexSzGjaJeflHuey5/8snq1c9MVhvvv6GXfIv6Dlwxf3mN3ReOjT86Ec/sluabiywaC/sP2BlS7Yw8bKMgTiwl4+dGC6pZeh9JSjckFsPQTWrmDAnc8GgiuHFBQeDcuqjj82+wLTh8pM4saAhTjZgmngoQiTIWiZhCaW9XfNBh5utSkCjpMyqrO5N1KrDJSTlTFzZolgZDjkKHdaotAOACVcl7rFyN+ECNTutvcX8Oi4UoazfbfC1YOJv5XZu69XulrjUqgUfwJE9F4+B/w/DouQkd2Fycfo1QbkFS1n3ckJUx4txv620vLNbr8q/TE0Si3TmEJDEyIlJIuaJeE/+j5Ams5ifjJ3xUDKF0je4u2YFCIkDdM1DPf9hgQeXp/Ks1L6ZnGvdF8FvYdaCNGxPLO0CPWWIstciCAMWSU6EVeb8kAIyttAjJGHczJCw55vpM7uaJDNCIQCFXAO2qa+TFqRUwbDh2eCVuE4Leo2ZPWD5whgR9ChvMxAUwS9XvYEsMcUtg/k7rnyUJ0rMYSa8p+8/huGRhtggpTOlrPq9SiYk6YeOSzCiT7T3Dr6oEknauzaCKV8lAwoG8Np5nQMIA60Tc4/xj5xBrlLn85HkM/vcyXN6lvIC3bICJUGLxJgZ6Q3Lxq7qAFvr+Dm7Kqs3PbKAdXQmf8eOsr7EXKbVLb/n79u371SyxlHXDmZN+I4ZNzqOMUcC2fGacO/jSlpEHky3bKHc1E3F0FJzdUrxqs4LoIzZqCg4a7djk0IXlKA0K4b97mW1Rb770J4UQkQs57W/uR+JXHtU4QSX/oI71kn2a/2nFKd3T/KCvRAdYr2E14lwGMJWCGkgdGG0vmbHtQecrY5xxv85bwHyk71duQQATZ+HBgHZsxsUJJzqDy5tps9WFyF5HIhXj+HUfzNrBbDos+F79u8FL9b0fowp69PW83Hjh3SKp4TvTdix0TUxthJSNjaMgxMCGpnP0tfFLvs5MGQ02ISqBaSGaZ2AmCbKAkrjrufv6C0zrE2QjWUBhrvPpX7invf8ulVnMfj1e4FpxpMQh8gbt8PeKnAmoIqMxOgmbIEyhZQHM4gUA1rf7/h7y4U1cI0HmH8xPnPP/E5CLdeJIZCkKOSQmVGYecLncJbjDZaOeQqBome6LOxx8cHi8L2/+PPhW3/yg+GJZMNdyYsHWvJ7GL3IEe0Uk2jILxIWe6zoD9hgbzd9hxAhGwOaB2QdJAAhdsivVIQx0FwHRsOWZ38wjzGkeG+8x8yMuu+5Ej5YhFsK7uZwE3vCl3zwG4zWpq1BJSkjZTVCudtibxbCAE6sE39LV6F8LmDPD+TVKRcwLB2gisQYXgg1l+cQSHNBYk2YN0oHdiNoslEQdukawXuO4ZFQS7yqY096YQNYmQw+l6QeQO44/iWHI1mb92U184xlReEGrAMcZpj/hxllDPeXFs1KAgRxDyPIeT+9lC9dvGJmlOsDwrZ2W06UhsGBhAAAHUvboEnAJwlhZWWUS4TrG7SJOUxYBJ8jZvTVV181wHSzgF7XzC1ghOsAQrknn6EUCwHVjtnScwJuYR9ZT1yqzB33ok0m2YMUSyfehTEyHQntQAHxvplnrVMZOaW8+QcoviLWg/kg1IDrA/z8d60JDClxYMzn6U8/d2LVMY2T68N2wkbTeYl40ffeedtC/Y5AND/ZwwmhgDUFDG0TkDqqnt+4gW+K6YSBIxbRLkK6o0gwMY+wUNNyP5F1TYJe3MQoakATL9YLBWdgaBeRylLJkJsV8Mc9SYcaanWsCAjMKfOR+qPzYpJnxDjBlroOLcJQB97Z0AEdnDEJmCTo8T5zDRBl/hyHpllMiRbOCe85nltnI+6+fI92uonXK4u/7sX3Z1WmquK8y21vBoBCyrAnXkkyzwusOYbYbGYpCjqQUGKHAuDU/ITFBGyuULOWDGLADWVtBGIsOBFuGCYwaLA3bdnDCvGeXYb6DAYAcVIkYEVxlNwpIziMbhRMzmqUqi1+wGG71SxLAZRcAxcYyQQoL8IbPNfQCmusi8thaR9Y7nVc5MT9rM9PwID+P1Eg7R3y9dr1GUbM7zXAMMDV3Ce7m/ssy+BwyRVIMsAr+4Av93fCUDmBSX+PO9+lslCkes4lgT5AEaBzs36y3+i+BCic0fljP74qQ45z4+RJ7fXdYklvXLo2XL9wxYbWY7F+KNQjLx4yi3tLYNYlpHRHkqDifma+kRGcZ2oeAkZrzFVb1UlBGidJVBSD30YJNJKRuqlGmCLGgqGtgz4hJpA/yATWcq/iN9FLdDnjd75vtqzBAgYY8pSzTTjSZckqe7Ykr2jiYFlFZv28epBjTOtMs+cxulBiLs8joLlnRiUEVdB+6cpN9ToW8ytwSt1Zvu/zrblh3pERhCjgfTF41v6gGsfiIxlUOn+wYDa2NU5CAHilnFlCPUjW4z2Avg0Z5q5jwcdgdEzoxNMBGLWh1MYQ17cBpJJTrqvLGSKmHN3Eczq+vM6Z9zS6uJNzfa4b9PmstxILmMx580P0+eHs5u98l+9Y3+IpaaYx7u2ARYNDHZiAQ+MIy8qSKXnmMObsMdYl1+EzzJXDE1ruZjxcm/cDFHk/YJfxGHRz7jGKG+zxe9jVCdFm1o/EY7xehChVTkHuF5wQAJp589nXPsNg26ZwrTwL4NNeEWxM5k57rOB/YaktAr0ZG6EXkB2u9YzsBaji0tf/bcAQKw/7Kj3OC7CLZx+2nvuZcbWRW4a/8Rp6gvAZ5lG6/Y7u+d+/VIiesvi//z//xfDej/9s2CSy5KpiTalNusKc6HvopGVkl84XnaFMZjB3YGgbyxVaglYwAUkSq0NzCCerpPaA0ecZOOM9NQaj+az3xJ//4durqYvJZgCM8pBG+QjOppYnrqQGoz4MbTUEgGaCxi779EC/r8LBLOC4VljVSVuL7XRJJ7ld+ByCiQGSCessbiluyg6R4BMwk82Vul+AuQSMZ+OH2WQzWKFp3NnsjgcVm8DmQyjwPIyJz3FP91hv8AaoinvCoFBjHYPYWHg5wJkfXK5ck38A68TDcF2zg4rXYo7jXgB0u8sQcZad2YjQray/amfKczqpS3+/p5gwNgHsYkAqz4NgLuZUlr+YZUD+3//937tEFMAPcErsKICRVzLSvzz9ucEowOYLZbrCUvP51GDcooMTZtRgmX7YEtrT7QaDdWIcgC2DbpgZBAfsCoyVjuaYGSHG8vTZM74HY2Gj86yAHwCpu7LoOelmQrjBe8qiB0jMyiUIM4Ey+ruf/LfhT//4T1ybFtca99unchmMa4+uy/eJTyNJg6Smp1LGlP95qILEdy/fNNgktpbxoaxZI9q2AppmBCpx+SNgzEhLEBRjIhZLYEs366SCMgpStNqdaTr5xAwTMTowXoSbCJDauEG46D3WfloCLRndKGQUKaxS3FKOj44LrUGphbfmNwqFRBTeY10QEOxv1w0kroe1Is5J9+Xzxe43W0q9SMVGWUDTtpAuRbiTYU8AGfo/CXYwao80vxbEBLrDmNLxCLWo/wJM2Dfc01UQKLWkz7AnkizhM9hA0K0o+RzxsJpfrkGYihVIK6xqCdkuyQakBUyLUaK1rhUSApX3DeoQoiXgK+ebM4/iBFzDBZQitwIj9rXvwXPBaOJKN/PTsZqpJeqWnS332KdRhM6YbvZlrGwjoAG7DmnQNW0Y20VW7mwL886kdxxhG+Z2j/GQfFfPFwUL8HFJLQwYXLqUbCG/ZEqyUjGim2enlNjwwPUrKe5OzDJZtcflIXHdYO1f1naPjPSzn36hM0D1CckonQ3a7RISQULUNckPqgFY2elB2DuAW+S5lTtMDPPVoUm4ns3oalzzAmZ3xcoQKkD2L2Xx7AVy2JP610s+GDiwJ/WgYUy5LoY3sm+nPCV8LnJvRnIshMbEVauBcW5hAK8JfDue3TGW5V7cKxlAaSgbFZp7h5x0bDM/9++QkfhEYVcCohvUAEEUzLDlsfZjV0rh3vOqOYo8xqNFYwy+hzxBppLRfGPhlphXkht3GKRznwUltqR4uAGZmfWKryutzV7tbnZkCoZt7z1vvdb7lv+N2aR01UlYySYxo3HF4xnhs04ywz2P4aVzYGOPvdXnLq7SyIGAwYCbgM6AJuvskQHMvGRvA77yu8kevez1lExJKFvO7xiMTsIGYPrb/c93kU9hOP2+5iHv5byNcccYnPP9AF3+H2M2hm/OKN+fgFtNP98JLoEhDXkVHW45wVnsnyahNL8kBTl3oovnI3vgwtGP05vKIKDBE3KqMC+emlGFHZpYEDff4B7mHhkQFn0DMZw9P8gbnzuSOtnLtKbFK6KzbBBN8wuwWfaLzi3M51aF56zoTJ5XhZjzanBzV/Lyh//xL4djb70xrMpQuy1PsNIZXXpqk8a9RC1lzcGMwlIeQ9BwXcCod3DnPtgIYoLRKwK0NGbRZwJGY/xPjPVei6zHeI2yZv75Z9/+xmosBxTUYwrwgtLb/ZSD394BvjJhcYJqmcxxwk8Un91grQgfq3wIg2Ghc7hcsqKDrwLI7OrsjEK+j5XnjaWHRqiRbWkGJspS937GktTCjw9TQgRCwxMzmkOGcJub31EbUxuH72V8jIE6fIyRw0BAsWNWO5MvwDQHIxuXjcE1+Gf2T+UX3IFI13aYAVa2rmErnftKqad+qel2LSw/E7cXFjYA/YASFHBR877jWQUc7MbVPAM4AWyxphg/TQgQ0iQEkZCzILAF2GG9zFxK0HItFAA95U998jvfm+Ly/I1e7gjZY/odgLtCUWtikBog2NVMDJEOFtfEeODFd7lOGFNYQ+5HDBjjDTuHYKa8FcKez1Niir8Td4Mwoug9RgFK8q5iN3G9X5CrnSL0uAx36idz/dP/+rcGvrv1eZIzFqQM9xErpj1EwgHXpog3iRpPxIBQS3Dv7PywfFMB6FLEdKpytrv2ASCY7Ea7shVDhEsZ5cN7S92uFGGEq5cOPwgZmkKQ9JTnSvtYu4kFOigq7k4wOtAoaGRT9hr7gMxy9g5zyZhxffByBQkAQe/PtbkvZiWxZuxT9lSYZcyuCG+uz55gD6X0SJgBSnAhZoBnsI5bqDeKAabn42cF5RfD4BJr+owBlySve3Ont7TmYFrjdywnQriBo2tUthsyQihCCreQk3IEEJlzNxvQ+Y4xUlmoBXqQPzE+C5TX848TldJi9f9n7E2f80rP887DfQFBkAQXkOAC7t1kd6ulltotT0lKXInsLFbilJ3SuJJ4PHYlcTzl5EMqSU3yJVNTU5V8yP8yX1yVjCZlZyaxJUtquReyuTT3BQRIggRAkOA61+967uvgkHYyeau6Qbx433Oe8yz3fd3XvRlEEhtayp1rEPKAAnRpIv3eSlUB/pr7GxDKdXN+vacLHAaURhmwPnHDu95nsbxRtjHgnelemeYkuJjtYG71XDYYHPzfkjQ8FgAosg7yjikvt3wUK+Nse4NYM72L8tJjAgPXj0k+qbzToROHu0/PnulWy1tBLPMijQK0B/dNHnL2OsYU7PX4lrHu/vSMKhKo5Jr2OACVvcb+oZsQbOIjKpboXAMQHe9IrL7GDGFgQKnnYZ/3TIiebVy1FilYv55Meo0RFz7nHhliQKvcADOCEB00UtF6pPsV1+V6rkOsfeOSg6y95uaeGhbwPs9v70AZVCeOnXQc+KbNZFi3ckiPVX7nyLHDLbFEwDDVUwwGYIH1GQrb02/+8S3VZ1bc6BMx/FRx2ETpsApLaY1J1qn29UwbM+cdRlPKnf31SOwS55ZqAi75VPGNgFTkeozA1uyA2LsGkBqZ0rx4eCKGrJ8Pfe0BK+iKx4vOrFQX72W7S/VExGg3GdzArhvX+Cy1eSbeE9nA2Q9oiEuce8clbUMVA7q8NGE8A776MRTz6L1Y7XzfBIHurQiIAVzpZ/awn4lzWYACo52x5V4+q1rfllwo7yZltAo8RhZERjKPmY8hYB8SQ3mf+waMZo6bsVp1yPWmybFqd2xsovsGUPMdM49lqGJwG4Tj4hcD6WeEjZfR5HHKXY/XR4e7lWrSYeCZ8SgRVtFjp8SPs89JdCwwSrMKQnFSr9ehF8wDDRQw1mkTqvNHmBiEl3VFVQwhWZAZR35BeFDf9DlrJg/FHRmq//7HP+omThzrvvdbf6fbcuJgt6gIhQVd8xGJdTZ09R2tK95H5wlgHPFM/6qBhpoAACAASURBVBUw+oKC/rpHwGjmdwhGs/7ZC9kv2SN+7l/++a/rJ4i9JeYwUShQJykVvZ3FzaCasK26YWx2HcYIm1jwGRwCKdeypUNLNUCYXnaF1f2MvMv6cKkjFR5vGwDXoZ0EZuxwz1vgqJyCrb6y/ihaGyHHvRlT7740nd/uy8bnvvwtMZ+J9cnG5TPcIxnxXJcxhNlMIo8PerkVAnADzAOWobkZT9xcCDjGwVxzPcAZIK5vXSfLhWsR88gYALC8wpbiGk9ilGNPK4YvY6JYNGwhbT0BeNev3zT4JKmI692UO4vr47LBDUZSFM8LE+K2pAorQOin9ztxUr//+7/fHRTA41nnxJwz1jDOgFHGQWID9zNIKxcK1yVbnue/J0DOfQGQvFA6XI9C3LwAeznsXJsYUeaMlXcIg4AowGZOHarYHwByXPguek8MnCxAXOoXpIhh6N577z3FzcmdqDGQxDA1NeW43bmZ+1YuuPP3jisrdn5Zrvr13ZULX7p16W4pKZdVAjzqMDJ3aVTA/phUXTjKTTE+9jwsRO8qqjOBG9gCXQectoGsd/amBYndMo1hIbYxQtKKVskoYedZe4NHCYl0RoswdD1QgRKui1uba7CezFFCHiIU7N4s1iKGIj9f6Pt0ePH5rg5lLeyj+mkjaCsMxO4ZjQ/2lXVKXb4kSrmmp8FhxZ5WjFlYD77jMZD8UmEa6RYSz0ri4lxbVZ/jfgYtuPdgHQr0WTnW9VLsP0ZzlA5KlVdTEi0D3uEBoIKKn/Ma6W98JkCUvZRQhxSpDwi0zEqiVCUYpu7u0INkuaX7o1ABJoC4GIwY21E6dnNSJxlBXwC0JRU0YGo5WYlUZpDLWHZokt5/JANv28ROdV/a3N24e7vbObmn27B1U3fzzrRjuXnuJ9rHe5RtD07ifABE76j28LGDUw5ToSuVgYvWxnJBBhN7/vr1Gz0wxLtwToW4UbYb5HY/dHjKMgAZSpId8gtjc0KeFidfea1aBypCa25rPLCVke85C4AnziLnmT1LV7a9KulkBUXYi/Y+55fwn2mN9eTJk32GOp9pZ/OhM5eJt8YbwL7YpgSuTcowfqiyOySnWJ/gvaEsjuqHkrhFEsajGbUpXasY8HsPu1HqSmquMFYxamG4+M6C6iJjUPfNEKC67NKU8c38K1HKtR9h3HWubYQCGjR+vCQxHgEMrLdlhcM6FOpCQpZAizPeC7gNda31kfRHvmOdWufKewzZuE76hPNQ4NSfAYogc/RZG0M0fRi40gPmAu6sq+p8RQc6hhkPiK7n/wYe0SHwZLFT1aDp9aoL2vBnGXwrVFbK2+Xe7BEqJ4SttZGm82IjXtdLWEzOcsCtk9lKjgRgD4FN8EeA9fD7YV75DOymE081a04OLYaP/IDoI99L68QLcizPryU0GG2hTo1EIKGRv/Md1pckdLcO1h0AkmuIqeRuurf1JKRUhRa1+dLfMCxYDwyDWhc+a32ISADzcA1CrpAVyGbe94AweprH0ucfclEEAklLdGxaK68HTOnnVy51H9/4svut/+1/7Q58/Z0O/8GCvrdEgrr1SktkTCy8PSFlTPt9xYzCiqbOaOa7NS9tL9Yy+65/U/94E5BaxnMu/tpHXzMYpcUhD4tCzsLFKg14fBOM8jk2BEoT8BK62QxfIWpih1KaiMUGjOa6XlRdg4VE2DZmVqyUQBrla9qGbYzqTrFndjfLFWX3eUo+6GAnWy1Khesg3Lhf6trB+uS+ERBt8ZtlxN/CRkYgMBbHQWKFV3F/BFvAdSy2KHhbzXoWP2e5TMiUzkLlc9wHgMPcHTww1bOtvEdGtZkXWV5hXwFjYVJJoIG1gAGFscDpmPXhWQGjCQsAgF28eKl38QEEbwgw8nlKZmWd+dysnhPlSdhCxsv9cVfDjgIGycJfUBwYIIyxe90qyQLmmBfMS9xpfOZtuiXRblXzwZgN6ARQkzmPm555jls/h5qOUt60GiuAGKaUOfji7OdmWkh84Sclv9wxmP7sujexcOdUxgmQBNCmfBNK4guVtiIU4fRbpw3mp9Wd6eCEur7cV0KHYsSWVauSUIDNOuDElsKIphsJiR+MBQUMoMFadIcsWb649ZnvCMbEc/pI4n7TfjfDSpwZLjuzhlSKaOcNJb0SnN4KwLf9XLFqeua43hubULFjnB3Ar89PCy+pv3p9s5ejUHiPMcYi7/dsCTDvIQlCzgmvIRtCDKuBisYCO9QSDBob0O8DPdeQkYgbm/W00Ul0JkAQcFUCiWuGoWGd/Xcypbl/CT7HnwNCK4loqAjzTH7eYjrNCJQQHLr4YxwOE0EsX/QFy7X6jlt+ogyQX9o3AU45Kxkfaxslnuz4yMeASPYdbvUU7nb4QMWjZux99z3mUgtM3b43wShrwXWoYcm/zcDp83v27+vuK0Fh5qHOrkDR1MkjLu/E3JE5jzKjegVZ6TdVwB1DiHhpWqNOyBCjS9UT/dvrpnNMdjBAFwBzTbV5AYvEizOeB4RpSBbDtlL3k32PXHc3M4E2WE1CcXDXE2O6Q2FDhA4Rdw5QBRSiJ1hPu10rQWhS10eZI1NmaUW6U53l2DM1v3GZLqnzEued70d+t1rH8wabd9XydJ1iYxmvPd+aBXt/VFKPvbEg+UF1hwO7J90vfkkgdrNYyef39W/Vrp3au1/1a+dFAsgTAZBUbgAeONyheDzM3Gtcq1StYFk6A0OA9dy9e6ez/anOgtctjDGd3lwWR/uohWZVJQzOK2Ep+p39A1PmfT9g/7LXeB99YE9AxT6+CUa3bFA5qoq3dimgptQKrLTM+pAvzF/0UwzAEE4YN+zfGHrsU363wVQAN/Mew8u/C5T49zqvduYWuzf0GAREGpRZrzeji2snlOZ1vdy8qKl/2h6snVV0R+Rbe9yV0kKRD/k5JIICrB1GUGeffWLQKbAZMGuZVoav2VeAPKBbn4PoiH60R0yeJSqu9AC1YvJ5PufesBIYH3iIwBiANUB+gTZiNT0HZWAjV30/nhVvhM46ZdYYr/e+/mY9UCw4zSzcoAVWsxjt1RvomqeKBMhOrSOg1etObWLtEXxua+RJuCK58en92932t450v/FP/3E3v16kkebjCR4MiMGKz27GYXPT9wC1YkapxgJMDfZpLptsw7a+Q/zY/7HWMrrGJAvMaLMG2qRQHJxNYKs+sT1sLpQfQlv/bg/dLstDIrxgZfI772WDAEbjvorr2kK8qt/28Sz6clzqXI9z1RRp23wjEnQkl0zo8IPGXagZy1OLHAHVWMTVfeY510n9Tq7R6P/WfYlXc/c0d2l61vMeoAOLl2cA+DFeLGSEKMKOzRL3FP8OmOCAhPns45vEfPDvJEC1xJ9R3xNQRJtKngtBAcjGnQhozHWTABTARmkhhCyxnNxvlCLrHKaBa4V1eiBWgPk5deodd1YijovrAkIpiwTg4ftuSVossqsOaHPxYnw8K0CQ+NJPf/anZhsR+IQduFsLh6aUOa5swDFJZjwjWe/cf0exHjvEtrK/UE78dO3Y2mNO5hlYl2Hm2We4mnjeA2JMptV9CUDpagtaEwpm75HyWi3Bv1GWHElKMyrtcmTqcHdFdVZRICQ3bae4vw7rD//kR92p0+92h48ddd3V1TI7t65RwoME0QN1dnmgbNqX6kizWi43MrxZ98S/4rpEIZAtSRkaYg+dQam5C4Bm3mJ4YVnHRWago2xdWDeYQ9xmERywFqw9RkuAl5VAWeZh332ozei1BDCuiasIMJv4zqGRFxDKGGMcMr4UemZv2wiTZGsCAwBa7UjR5pyk0m0R0q6tWiE5eCIsDyQUrUTKrR/BEKDKdWxUYE2X4kl7zFcYXsBpAvAryzkJQGZusfoZJyBgwBzFiE2mugtjM9hSwj0YLYPYLE8Jc74b+RQQGrkVYc+cG4SWp6ZXpDwDmB3wVmETrW5fA3Mec4FYx3+Vi9nuWkR22CKvQ8u2faJSS5bfzKV+uq4oqqhcdn2NUUJbijGFTfH3pVBuz81KG8njILk4tnt797Mzn3QHD0/1rvRRueM598/FCN64es0lyoibpnwRTOGc9r0ZeeKG9RwHpuTOlyFIpyPOMnIL78UaWhrSGUtAE9YVmca5xN0cQ4Hn2Cq5yZj3KCmTRJ4YGzCoeWbmi5COFtrVEvSQ24QTpFUt5dA4S/BIrEX6zKOc3VxD4Jewox16Fl53VPLuxInjTWnLu0AWPZUJOFcY0lR3OKiKAutkHMIGv1Ld0B2bVIrpmloRK352I/UbpVMmd064jXCK/Dd2i3MvgCLZS3LYPTU0oVLBNoFtYmCbV2utQgJangPzRFe3JE2xrwDtLmWGu5SYO+0Ig9zUxS2lnVI7PjPsE53P3pDiu8WMukqJvrNR8msNLmB0eDGiSWjCq5HzyFwjBzA4wgw2vd/0VzBEDFZif5nLyDa8FQmPGHpZAKNND7SMdV7+e7F9IXp6kFgMq8/MgP1PklIzdFfqUXJfkx4lRzhj7KnkXqRiQDCG5ZbBfTuPjCXXHJ5zzqQBIGxmVXSI4Wm9o++ZUNKXLINkuNiTVXLTbCmxxYQEVfw48x9ZQQ1b/h12lSF57TEO6LZIFRKMDd4D+EpOtxJ6bU18HckQzrpxk+4TOUuYCdVjIDRgPJ/SZYkydwWgHSLhmqTtWgZ6mnfn75CsqfcXdR5fKrzghd67LFC66eih7sNf+avd2gMTTnZa0niWkV8iOszavwFGU1JvCEZ9/9pIkdf/f2D0Nbn+t77zTbH8ZR0QUFsCOK7CWEFRKCxoU3pNyQAknCAi8MGkJf6jB6QSoMOknbCfxHIPQWo2gh+IGnCahChsEjlwW+8QK7pDwo7sbWfsMo5KvAhYy72yERjvkLlisRmzS5HIqhkGYyPksPht6SsWMaCIWMklJWAlcD01NLluc7WuxNEOrUe7/uQGTXC0A+wVO5s5tBtI90Pgkz2KYMfVTZzp3olJf5dNSrZ9Yljojc4cuuWdfhKLwrMQO2JXYB1m3rt87aqFNczIH/7hH6om51R3ROwm5VK4RioVAPAQ/Ix9qcIzDIx0WE4qEx9lRvIT83X44CF/F0DqGELKFZH0VYwWnVFinADk2SiEV6C8AIWEAHCvRYFZnoV/W1lq7Mx3mDR+ev5LiHLwsUAbCCIJRrFOEvDP9XfqAFJJj+z3+zN3nN3tIG8JY1x4KE86I+FC/NFPfty9Jcb01DunxaCe7x6p6Pf4lm3diIQNSmr6svp1SxOSsEUSH2OIC5e12CCXPm0pMYZw7oQpS+ytk7CKaXe7WT2nz5eArzGHruFi9QWUwuTBnAQ0sneTUDcUxC4mr+3D5yitxHdgTnKgs6+GghvhN/QIoPzNJOoa7H0LbFqccj3iN4WIwly6UD9lg4hN0lymDzR/p9h1SrUlgYfn5nl6dmXA9qS2agBVFCFrSRyhs1CRPckMRlkVyPOBQSn4f+19N7fA5R8jrO5lhVAskt0/JcQR7MRtWtFVXFwAc986sWRfFKfXQdfwc/E9DPJKVmqGQau16s9XHKiLUKPINRGcJVyQ7rZD7FspBh6jl7liwr1ejJ9wArJhB2CUZ+Qs8pzMP8XbaZOJi/gJbJug66YdKiK/Z9yZ3XwfVzr7BnczCTjPxY7SD/STn/6plda4kn7WwerAEOr8eV7pHibigH3M2SZMxbWOdV+SHm+qFNp6ufBJviOLHhc4NZp5DlcG0VVaLKXiLnUdG41ksQM66W4meW6dwHzigte5YA9SRs2y2vUeaV+qxEfc4JWISKmYxOBzH8Ao8ow2oS3mX52QFNJFmNB2ec9m76pGrSqOAGoXyYaXexyjjXJNo9qzC9NqJyr5sHd8T3fjy2vdqEq7EeKDzGBM21R3mNhywqcS28dZZAx4nXgWuu7AYk+p9Sh1W4lNJUEXlzOygmYBlIpj3ZGNrfJKK3HG/vXepZKGGce2t2wY1T6P98LzQkpKyQrAZcq5AUQ5M0SMkgTmzxYgjWs1jBTzGsOf99K4JHs7zKZBS+l01oq1SUmngLzo6eiZVZJrBk7VQjgyKAlYObsBmH1Yj/7QwFjLAA/4ix6IDOP+CTPi85FZyFl0pwv6o/9KTiccrjXyaEDMoLKMvdyH95AHnM+EBdjoKCDKnBuYx3h1jHzVMa2YYuZ5o8gZ1oRkVuYmuTYUte/lVgx/GgBQEo9OZcR86l7EdBp8IvcsuxquypnwOEqGBaTamNFnmseJOWx7IM8ICG1tltt6mqXVOHk5DtXIdFW3QA1o7f1nCg38+NaV7uKjue7X/8U/6SbeO9XNvpS3Av0iwEtZwlT8cG4BIQLarOTxsM7Py7v8JhjNGv7XmNGela/9v+p//O4vvAJkMBle9HKHYclyyLJRLUAtrBuix43JIsLycdhg+ZqF23rr9pR4xbVtHW1t6FJ/M0CTz6dWaJA9k0gCDT3PW+1P9U8XGAWkOZFIYJR4Pl5PVffTm5Se45QYkjDl2on/gN7hucLy0gaPvyMs4yoga+2Z5iCspjdDbXLGRFY5Lb8cB6KNz/PilkEY8/wwtdmESUrZKkbCVrKEUZQJv8PMep6K+eDfALJ5ZdXvl9uNw3JPcZEH9x8SeJPS0PgBa8REwT6TAY9gAejh1jdtr+smEzuMNHOC6x3Q+j98+1suiM9hOfHWSbPFFy9ebBnsAmvt+i/MNPCZEfVxj4XGXL3//vtmML44f87hCgcP7fe9ebZxgB4Wl+aAa6JocMMzVzCqd8Q27pNbb5sSqRAelJBye1BlWi8ou49xAsAR7AZjxbTi7ncCQTHfgLotUoaA76fE4SnT7wXZvoRBEDukvbhNGa2b123q7ohBxSVHwhOlWADDlPjCdcmc8Jx0WUKpnf3srAXuiIQHtUgpVzQnZoiY0Mbgt3jNLYopQ4mhzCl+jaIHjGIMOV4LdhrhIIHDvnJRcc0rTB97+Kk6uwTQNFdVExKAEBRUU0wtyL1n4gYuDlcGqFqsVhra+06wEQyIsnpdiVV2YwmuuDv5LGuc71h5ACQc3FwxQlXqyEYuoQC48GA0GmyxcGxxb9SVa3UOw+REsQZsOYqsGIq41wJqGzPRQn2smIoR8ZjIri8hle5V3I/vJGzBMqZYhBjR/k5lJ4chtUsSxrFCS/IdyzRdL0IzyiMM5ptlnNLGNcrCz0Udwwrs97poTAaeMKaW/i3z3PeveWJeYzjGaHf5JxQM4UeVXc/fYPf4LNUVAHkwJbfUrtZF8KUwHqm7ytiEsuC3i6F7ttRtVoYsXZM413t27FarVCo+dDK05rsrF7901yXYpI0lmzCMYPAAmoAPkgk5p7SkZc+wJzHSSSACsBJWc0eNIRhLmDO8NQBjno9rTarvPB4QypxZf+jReqMKRllnn5auNqoEHFPYnM/gknRVFM2jmWI9u71Qmk9kHGcY2f3xT3/mBEV0BSB1n2K5L1++ZDnkckiEWJBYop9Uw9iySsbm9Gy3+enqbp9CFO7enu2mr93oTh1/W4BOni55doinpdlCDEgbQ/qPMRDuw9hIzmI9xzUG1mmJ2sACxTCcPTunNQeMInsBzGkH3dzDgu11Bh1nXe6H7HW8BImwjPHqbaRz5tAtmFH9bvc1BhyMmN7Bg2RmrUiB7FGfy2IJvb/rbNgjyXVhxWWk+x5lRPPvnMdUwYi31IaVniPetNTVTRiZXcN1lqOLYgwnGcjnEcMQ+abhJY8json7Z+4Zf9jNAEn0DnOacDk+m2t4zxZD6HNdRqJBHXsRg750TEssW0lKagmsDQw6DlafJdzK2eoFGLkXyUTUnQ2j2eI3y2CFscaTo+8xT9QJ9dpaxpte5JhT8qMHj5u0V2DJQ5rxnGb4K2SRMVJ/OutjpraeMWAzeKqxwm1eY8zzmZw/1jzJkRjluPmZo9GJXd308mL3/149133/n/1et/H4VDdNMw09+zLhRVQZcHgQyZuaHUgh7X/OPfdjPNYHfbjGCqj2tiuvUGJK41FNIpvX6n/65b/yCnDyXAqeB6L1IYuAxWdGr6z8to9b9qn/rcOHckEQAABhD/ndbAHWtN5jMnBZMEFj6hmOQkWwhHHwffT3/iByCDQxfB42EHfssgSrGbg6IJT0cVY2tRHl+iSrl/s9r/qg/J3VZlN6s2qRAYywVPxOj3HG8EIs5HZZuggN3FAppJ2DABPHGFwORfNAED7XhBVlcxJPQVkZFsTfKUuKjcT4sYAAjb6XrTAB6ko04RpLAlPMA3NCvBTChO+NqwaYGQMJx63qMUt2KweNdqNsKA4h44K9QNjRQziHtWV/tvhXxso8kZiEckk9VgQPnYvOnD1rEEGfZ9ZqcvKAAeuCsmsBzGN630qpBOf7ai8G+33+/Be+LqDyjsqpPBe43yQFBGPNc36pRAf+TuUDvnv+iwveF2urs09KpTi2S69r1654Hogr45pcg3lirei8hOvfpTEsILS0GHUEWVN3UN9ZQztYgrRhrKRYt6iANUCWOqIAxulbd+zOnxIrzH8oVpQuSU0I1A++/qHdcmc/+cyxo++dfsdhD66LSItE7i0Bv6gkB1oD0qUG1nS3FFxjR1sbTNbAShSmT3M/qphSC8nqTOREJgQh+8QtF6vTV7FxBKDzjLY4cTvwrAXGLBRLaLoVJkkJFfdEjKn328CV7TXTHMWVFCt6qKCoj+r7ILz0Ggo3C7gSKgHGUSzD+pd8DoY0jErGbflQYwb4hWW3tQ/I0N/y76cCVBGWUeYBlHHxDBXIEHD7fgVgYTAiVyysC4QzFrMmpUR5ToNxfcbjqPm34K45j7IyU1Gs1JsJHP18cPaLwXX5O5QfsXAAZ0yFiuUyALcWaq74zIFlRyVRwWr6WiiSEt4kNFkJw7JRLozzrb+Z2V79oluQEb370N5u98G9Lus0v/yom7k3ozATGcwyzOam57rTx051/+k//qHOjYrisy9wvUmxWEFpTCTgIOeZd5KVOPfLuPHq3jaqJa+IFb2hMJh5fR5w1rwX8vxw/sS8AJRxXfOsToBU+JHd9JIPMdJ37xjvLqihBEyOPVR0ehLpwHMhF+05IyyqZBZ7677KMyFLWfuDCiPgWlfVqeuQDFgYsNb5aNbyYkQNOPaoni8VB9D8yH4A+Mzl66r0/aSb2rG32ylj++wnZ7qvvftVGawyOnWeOctU7ECetlI8zUWNfmItNkkmcU3qKnNmGBfztlb3A6RSp9IGX7lGUdroVa6BPONvjU1cacYQljRljnw+q9uNzz//K8AKGHXITSXsol9adnbLzwD++BwlwYkzjLypc2wDkrNC/APnHcBS5x5An3MVg80NKAYu8zCGbvsKg13ufhfs1328L+tMRZZEHiSMjp8pC5j7M8aE7bCnA64ynhBeCfcIEGOcQxY1ciXnynKrsESbxsZ6uoyamdzXy8VZ9g7AaDxKJCw1kq4xrSlVx5rZiE54ku5h0Foue/Q5z/pE3gcbBGW8s4YZK+MivCPMbljfGN2M12yrwxQak8q/E6ZgQqHIi6xzQDElomyMAzjxrNT6c0bjfWRfUw/bxojm46liRmdXP+1+Mnut+91/92+65fGt3Q1Vo3hCNReqpCCXCKch7LWS89JFKuQjKQh+3pKl2QNvgtHokdfA6G/+9V98BZB0r19t0PUVYI+SM8Xt8NQVVyDYy4KYUhYsksAdTJcL1ZeLl38fVPcMJoMHZRK3bxv3pASceRPaam4BrkNLiAdBoADSEle0XmOzQNLo3YlIDGlb5AZGcSc266UpWZ6Fe1PaiL8/pNiznofPWdlVoPWIGDPeb+WQlhxT2SyRJQMXhCJCkzmC+WMxAU0AtrZJKuGiDgfvebOJMUv9U+YDgxXBCAtIIhBZd9yDmCbmgo5HgEKewaEP1MrDCvMhaK54H0QpEgAa/0bgLygBwbFAVQoDQGRhU5YK4/3BD37QHTl+zC5yxuHYUR0csu6PKcMc0P/O6fccS3pfXVka8zvSF15n3aakBFhnWFvmgkK/XGNBigLH7kuBe+aF9YV53CmlwzhpoweLe/bMF16HnSoU7UQpzR+f36ys10Vt+OwHxr1N84AAn5FrkKx51sHlsCR4+XvKXOAiWcJdqO+jSJgrsuURuIt6jvsC67u2KwRBsaSsAWWjAMkkWzB/MDzrBAq/KuYXtpP2obgut6AkdS/idVFU1GAEhBInSuYrz3hXyR+wsVs3qM2i9iJxahFWiZ0iNhSFY9cU9eSonSqXaToVWXBUwlDaqzH2IRjluV3kvxKZHMOGcMVw5D2d01jFXvM6T0PAZwFfgJ73eQUsxmIesiIBoz5PZYUPgV7YFgNkxdBa6BUzECEUZjTGaQBewG2+Q6JiAKLnrVzs+VzPZupeNjpLqNoK5/5hNgF1JUf8gPWKEs34rXRKcVpOFIj1nKCkSpBGGRKPayVedFVYHxeXLuMi33MdWa6Nmtd3nJhRsXOOGy0jI3PEZ2Eb+pI/xYkFjDZg2jJzAQEplg5wdPyeYkVXq4TS5h1buvFJAT+lJly4dKGbUHz1jlH1fr+EG1rtVNds7G5fu6U9/FyMqdzgjKOAhhsvkOik35HfnFnKIT0R6Eq3J55/i9zgnEm8IxSxJyzI80c4lcaNrN2lrH2Yyxu3b7UEK13LpIAAHTKNtYV5vH7lqsbUSIJbSjwCGOACx4glwTIhJI7T1gsmGJl14FDTKWTdb9FnkVMkWjCOBwK0GKnbFcpFmSdk4+7t4+7cR9mmp3MCjgqROrLngEu5PV+UgcweIhFD38fjg/EBGCUxkfMa/Qfbi3HhkAKIxgIETyTz3GZUc0d0YdhCe/8qMy17O0mtZfv17Fm8IVHO2bdx2vNMLl5fYNRlnPQ7fhReTobi/MWYLS+NGTA9V2rkZm+6JrDWBrAU8IgOty6uc+yzUh3KIi+4F3sf4BiCwp+v+w+NTJdVG5xHu84L3Odc2+NEWaLCCA4rkVHB7zFccp4DUuNOZ05j3hoH0gAAIABJREFUjAcExSBOWEsMKQPqmvSA0cgAP0/JD8tOe6yaTEgyGIy3E0r1N4Np6ZnWNal5XNkn7Jfc34XpkQvVBh1dFeP6NXlaJWdZ92bUtXCwjCfznbFi7EQ2RXbzGTxwWed83zpS40A/YDzFmOfz/Vwia/XyWun8uS62vBSP177qzj2Y7eYkU377X//L7rYYmFmFUb3AE62zTmIeXuTt8kIa5JY+AceHPPGa1H4cglGPP1Y2LLFer4HR3/4bf/UVYAQWiIegqLkXOv1I2dBlsTsIP5MIS6SFZHNi0SarmBtwPcroMMlYj45PFDPKIBF42Uh2VVUMlpVBCXceYGJit393NrseDHCGOwgAwN/IZjaIlPvU9dMkVJl8BuiNUa5G3M87BKK4Jkp9mYQBK4VW95PN1qysxjBRticbIolOPA+CGBA2rX8jZHft2lPxJdUjtg6fqXnYl+pkA/DiOR5XsXB3HiFhR+OCWU1xfQ4rc2hXlMaF9cE4R2kpqZ98DrYCgM5n3lKWOuzoshiLxKQy3ylFlFglhCghFADPr33j67bgEQKwqwBjLFTGu2f3XgvwRYGyduhbW0DALfcnvhMwu1nMM/d9qCK6sLjU5KNRAvPK93DRu5C+3vcYtD6sy20xlYB5Dh8JW4wDGfH2qbesuBgH+4SxUrKJ7zBPjJH4NK7HOtMhxsJUwA4wul4TRcFr3PFkwU/u2dfN6l5282ptHynxDIFAizYUDtcd1XXNVmjdH1MWSoqWPvWcgZuqYUo9xp1K3ILdRHlSJw4lsJ46nBIazD+tEDEgcL+7B7sOKON3OSfN7xZdH6VEWzgAKULMBYsl8ghgTzUDqktYKBTYGTKjER4BdqwDSiQxVPxOsPpQcNmdPmAeI/zjnhsK32F8dRiJHixiAxeLGVdyBG5jcHxbu+ktwGFaCmwF+OU9A7iKCXzzs7glI8Ss3EqZ9kCvmMl2txUWsf+95IZBP8INQ7MAZpTZm0yNr8NnmffGP/UZvXGR5lqA0QjXvJeOSklwSjZw5sRJnmXEhxVOiaawrwbWGMcVv+rqAShHYrAGbnqy63mlu5FBcsWR0ht9tWTi6E4BM4X0zD9Z7P74x3/c/aW/9AvqsvRMXcsudacOv9V9qljRCSXmPFTWOC4216KVV8Hd04iL1tm2F0T3xgWOzJ1XHCbPR6knui3tndxvzwgeDIxmnsuxxAqNIqntgeK3dwuM8t48IU2cXwHTXqbjTobs0HmYkQwFKCJb7ilUBwBLQhLPtuBkoBY/60ooAkqMjVhZ5C6GLsX0kU2Mf5POqAkLjZ513qJ4WXuaZMAfmTzYLcujsawQKLorERe+e2ynQLq8MTKiSM5c1tlOe1izVlogr02V+AJsMgZc8bQ7xThA53lPVekcDCL0mD1aku8NADX3bIy0ACyWL+eEPes2y7BbQ0bJm4Rakq1mKH9fi5teZx/5wPdIVwoQTVKUY0VzMDCgOL9l4GAMhTXlegAul0xjDZOso/eQj2ZxkVFV1cMMXBlpAc0BrzHObGgX4x9DrjfcAD6aH8tDXRN5ktJG9pxUKJ+b2+hlOVqGZcvtIASveWAydzGiA8x8znSWuKfBL3IB+TgA2LzvGr0Do9BsZrnZmRNe8aqYaYaB1k+7/4W4SLzjOg51kUxPjdx+3vV9PrtaC8rzeK4LnMXgb6RFtcWs0m2RlRmb76154nc+Twx13PevydoKy0iyUgAvINFMKnHcEAUVrmDZB6bT32zMWwY1A+UZIVM6Nw+UwHT1pbyE6tZ04Ns/192Vcnqkvz1zdZCV8IQkr3rMRfLFOBiW5PJaZH//t8Do7/7tX3nlAsdS+FwUxN82QwOatkKK2rbyKzdiNuczCRkrZ8fNtHg5wAqxjYAJ4pc4oIAkFp4EnsSvGVlXNqGD9/V7NhJsGPebp4AySUI6NrTNwrUcZhRlygJ5gumzama0BZs7/kgbeF7gijHZBST0Py8Lmk0CC2qQWwcONz7fJ/7RSr+SaQCGzE8WbkmApiU4jZopdMYnmwsBwYIW45D6k9DrzAPB0swR82fwqzllfK1DUSv7QUyoGUDiUs0e4ppqMbjE8vZWZSWhAPpIrEI54Jpuz9Bc+WSyuraeroFi+OEP/8RutjC3KBAf9ErCmhCIa0Wm5ZLSet6/LzaXGDDa+9XGZg6oMjCxd7dBI2PbJYH+QOwo8b2wjxSl53M8v5nTYpa3j/G5B911xWnlMDEHTxVeQTs/YtyYl3PnznlczK1dXGJyzEro2QCmgD2Aoovpz0yLcW8dpBblbnsswDkit8NOMaD8DkgkNozsYBSwg/+1TsSXURLGgkzKkfilrTA3erGurD19rhH+40p8IGGJ3t2wlsQse5/p0FrZiFlByN+TArdQR5DrP4SUrUMC0x3L1ZKAiG12uz6dTpQIiRIWgAMw2gt+DnEJ07hoIqwBsw1YroC5oUAbCrWhRR23DnObGK4om7AgUWL5XgRcBH8YBbOOYpYDcIcsSuqCIkv4fkILwpQG/JKAFQFpAVxuxiZrmqGYfe9xVKw13xmyMbkGP4fzN7x25mf4nKk5GoAZRqm36EtoZ7w8aw94S8hGvmJU+axIwVuZlgA2MK1nGQIUj6PAjd1Y+ndiRsOYBIymLJRZcM2BGQ651dYLfI1Piv3XOTp/+YKNk48++qh7cOd+N68zfHDn/u7Mp5+rYcOYYzWt3HAlyvi2+7Ra0Q6NEYrd02b0hc43DSPWwL7qfGLQuqwapcyklCh59pwuMDrHAE+7BGGuZSRyZvmeGXydH1rDIqPwFtBamDM4e+9u91DAFW9JZBYlrJCpAGS7ZsvzhhxYp3MDIYBuQJakyDzyImwdFRoAsVMKA1qn47F4406nXnXKYlXxfiVzPpG8RDasE7iD4aL0lZuRmM2SXNZz2egSeEJPODZX7DWhXGbYikXyPib0A5e15gHW1HkJVHQqxs37LbF7BSoAjF7DMiLxwAz3bJgiPDAGMhhngFLYMxhSh6Y1XQOgM7BD/1BaDWBS58aJdAWYY5zFm+DvFqPp9qR1RgN2Mp6hEZyzk70fw9R7WHPiqjZxgQfU6f45v33ptXgYCmwxzsyXxzcATfwerw/3RV6FePGkofeJD2YtNKMBb0kqJNksz9DLgUo+ypzwzH2FAo+tJehEhpBQlOvaaBFeoSU2z8M+3VI5IJQES2wpVyHsg2uwds0Yrg5K1Zo1YDOYIfJsGD7A9xwKYMKoyXves2EDwETGlCeJecsz2uAv936YcceuF4sZucl+JsfBa6vrPHslHSeP55K2+az2/Of37nS/+s/+l27HV051t14udw/BhOxfQo8wVDUPqeTCXvXzQjwMCIFeFleCVdbtTRntPfdb3/srbgf6RIctdDoL7nQFP1SLQVwpDv16f9kXdTACMJkwQBcHnP8AgGH8zBJqcRMb0dyZzZLx8SxXAX83y6kXYdZhhDZKuMFukcFNZx4AZsAosaV8juQmXr0VJQuVBWQcLl0kod3AarsvmyXJPz5gtakDwAAnvBBw/P2xwASCEAYBhi+ddgDJAbEWjKmLo+cDLEbIuuMLjHBlugGiE1/LQqYWJ7qpWYot7olEmM2i0W3VSJFEqWG5cT+sNHdI0uemFBs5LgH/6aef+iC10kFdd+bMmW67SiE1YdgCx7EGDTIFFr0hBM4aEGhhABTZD4tDvBOZq9TvZN6vXb4kl/Zmd3e6dOliY4ArKx+XeFhfhB0JWawD9QLPKl418a0PVSYF5fL+u+95fagH+ICe1roviojMYYApY7hL/Kv+DlNJr2jusU4VB2ihyr5A2eJOJzni6MEpg9ARZcs+0ndgS4nVRAFRO5VYUuZ0TJnFtuY0I9yH2ojE2cLUEEtKz+ttKr+Fo4Y6phw61osMfQsKuE4JYrvMSaIDvOs+gFZc/w/ovqX7kCTB592hyIxIq36AMcFax5JMVuRQgQwZvp5pKiG+Xop/yFKEBYzLJucj10sR+7bWFf9d1wroG4JR1m7IkGQsvWHEzJWijRDiZ9zpnDVerHeEaZILDYAkDDM2C924yoppjXEahonr5jpOeCtDaSho33yuKM4wEwHV/lyVqHJCYbmO0nkpcifAOM+c1qOOQyU2sebR7T05W0QPFZuUkk+ZI+bCYyWRx6Fk1f5P/0bAp+OKM2KZn1onlJTjunAN6juwlWS50ot+ndzSt+5Oy519s/vK177a7VOXtlnVFX30YLE7tGd/d/OK4qMVLmNXNEpM13wsV3wSazAiewUlec+1lxU+RHkYQloo53RfyYDI8YSLoJDNiIqNZWxTCj16qGvi9scQHt25w+8jA2ijyRncpCQIyiexpw4fmnIb4KdSCCRNIYP5PvOE4c6zovRsmEqWuU1iARjWM517YPDMhlFuTZ+laQcVPfZIpqx5ojjOOw+7xZl7rpBx5MBhG7QvBUD37d5jg5F2sC61V139COlJSJDdU7onhIrXtryMPJdZtvLAsaYAVp/N8hzGiHRMXTFxBlvQKuhT1Lqu3dcGZZ2j0K0VGxhNcpJzGgCl1A1BXum7vVzgmum+VLHjfY3dio3Mfsz+yzhijGSM1rnskSJW8m/eHwJDn4Uqa5ZrBvjFeG0gqpFbZJs7zlSAHzmPwW48gCwstjF4Yzhfdo0jW4vtHDKinkftt5Q/Y11irDEmdEdeHm/J2cwbf4M0MUHD3PPs0qepRQzADlmGjHeCs8Co9aFkvBnrklM8m9df6xDjyPKlwKJXFNBcXbyYG+4bL3Ef8z+gWEMctWdoYNLXsEe6oXru77hdfY+57r1YJRfDmAaMct+speV1NeVB/xlkKunvJUSHrnVTZ/uzuTvd9//5P+42nD7azUgm8D6tQzkPhN+0VK2VvTvUAX6/ZCMDfBOA/pnff+3bH71yjA5B3OXutgKpQVvYctFqR7UCTBqIkblopUqGc9scjQXgRq5liYDA0i0mjjZpiZ9pSqVlkQ0VhAVuTS5WIIAM4UfsJOUxuC6ClEXfLMvVi1+Z/3ZMeKEKoZd1hYC1pS0QyuvBg/v+HtcyAyiQkMMW9iObAZDSgF6LI4L5xWJ2XKw2F4wiTBV/i+sTpR/3B9ejhALjAuBxX8oxAHBHNC7mMQqfg+us46LoWwD8RtVZVXxUJWlZqVYCAvHo3DMlM3CF4yrfu3ef5x1g1ea+1Vx1QD6bSfNjg4FsVt1vo9zpjJ8EI8a7THtLjfOGSqgAvgCijJ35RXifPHncB+mzTz9Rfb8TBuawmjDTMLSsPweUqgiMiTqtdIXimii1WbUi5H6wwSgrnul73/tet0uxprdVnskHQ3sA9xwlqpjrWcWQkmTknuc2PLTuEurEiDnrXnsYNnRe8aLEx6H8AKejsl7vK7kBZnNe8WN7FaJAy9D/+H/9QIXvJ1sbz8oq3ndgv3t6T4t1BRDDqN5QjNu1i5fMrBDGQUIULiFANIrP3gMYFc0Z9yN0AXckbv5RgdIwsgiNJcWrmSWTm5B5fiL3YUoGWbjUoQ1AC+MT5cDvdllhwBUzGtdIL3lLCITNj8XK59lP7XvNXROjKcxHBEiAF+c/Fv8Q+GG09IHwGK0o2pIZzWAquVFKkxIqVjYAh1IszSJfKTI/HH9YkQjOyJSh1e350nVzLmOgBVjxnDmDea5cJ89L1x0LxQEYHSqrIRDlGpRGyXedJFNZ8GGIPLcFSpFhYX2Gyj5za0VtWduAMIo5YDTuVQN7lBzsaslEwmycCSzDe6fqAl4TCJ1RvVF6sXMOt8lrMHtdXY90Jjap1eXcrOpqUkpPY0O2IktIiDykMwVL6Wx17WeSdBwDKdmyLFkzIiAK+0km/22dvd6gqXAg3PEPBP527t1jYmBO8uW+3O5zctkfPH7UxiSyg3ada6iFSOiOACDGIPsKtz/34DPcE/YxhjLyFVaHOp5ch9JskCawr40sIcNcAEHnE91lA0/zQhUYWgK/0rkao7vdnQfd7JUb3VvHjgv4rXWSJoYx5xM55GRYfY+ObAb/tFvUtdg3Pj+QK8SGAhwIAcPdXd4iWFHklPVlMU+E3eS8JUQj+iTnw3uxSrL1FRveAKIun1Nud3QTwKgBptZr3uWhmIMCuNyLPehYUIBIGZgZi5PqBucze5jPtnlrjHDCyuJdZD/kzOY5spdzbWtoZBouXxhxPBh11pFT6Av2JPONnI1xyM8wu9H/LhUEyC92LaCNc8GY0ClhC5ucac1xYkDbK6HxONSl5JDPPMAeAFjzlgoozGFc9egUl89irrVX+HdiRsl+dxyt/wYAbGOPcc94jScIV9DfqNns+SmWNcZyDGmuw/dJ8Ga+nBStVy+bddZjbPM+1Wcsu2ufZ67tyix5P9QZMd6QLfHyel9U2EbmmHBMM7AkkmsPr1M1Dtc51sjXCR98dvt6d2vti+63/u2/7u5uElkmSbRApY2ac8/9SnDIa2PJGvrNPweMZtz+O8/wN7/5wSsHXstycZtHqhvAUNbExAW1RhZEFMTQAlpdWXePZT1GAUUZcAPie1KP0BMuMOrEnWJBU2i7t8wL+SPouR6C0w+s3RRKnQ3Iv9nkBOQnwBjQyibh77SzCktEMWUfKF0TQEDSBAtLIWJ3x2GB9Rwp6suiDd2KxEqmlJEPrQ4Gc0VG+O7xnXZfkXTD96OwYcDYnDm4W5VIxeLw7HyGWEVfS5vAbT01jvQIbpsDF2izUHk+xxZpDhgXSUwcDP8uwGOAQiao7k9JFcDxaWWFA9ivKNi/CSGxFAJXrVA1caNkgMo9rWxWhARgtDHWXYtZFUBzAXdtzMaQNmZrXiC+xYbuddzqosI7KCAPW8o4r1+V4tH4U4Xg9NunrDzm7j2wa59ySqzbvFxlfIaxY2DAWCCwvvOd7zTXnhQg8XAIJxeRpnKDgF8SipoQx48FEJJ7XfNAlyZqBJLpPq4EDhjUS+cvqLzNYvfuqdN2wd1QVi0xa4ydUlCff/yJkj3UOrGMqIca07tfea8b2TZqEMx9j04d7nZq/S4rweu64s3cnrTKz2Dh71DlAcZG6MALzQ0gmLEAdJa0T55TMxFlgdWsvzmxreoYpq5cyhG5ddxAaQzBY1hOs/6lbIZF7IdWaQBVwCzXdCxTWfJRtmFUhsqJme1BW7Ef+T1nin0SJRABCovkuKsCoMMzbVBFiRAU6oBRoRRPgveHgJPvpjoH/46gDZDLe71LHAOr2IJeuJVVnuuaudB/vQJ0DG9REcWK9vGfdS0reFx5GIB6z3Kr3O9uyanz1D+bxml3OrKmKLIoH4PSNmmNSWW/MeZiUd3FqZQ4ss+uxio9wxhg4QBslFTaKlljxS5X+uThA93HZz7r1su9tlegEPZmTGdhXgl2TxeedCPaZ+zDGRWxN/ui27t1sBh15ANVO7g+TCPdlZoDWbJWndgAyumaNC9Z4Bg4jR3GifmYlSxYo88dVp9r3ufs3FZC0qhiyQ8q032rftJwg4odNKYA+HLGYaOIA8eNSswqMaOu6ALTrOckOx9QjbzePr6tlbJTaSnkC8CYmFbGRSz4U3kfnORTpMN2PcNWybJnMvoocH/36m2XofngnfcNiu+pAxWyitJtJEJhuDMP9zQ2ZDq5CNFXTjgrQ4FxwUQ7gUcbjD3hsLIqgWWWm70lj0c8f9mjAU/D8wkY5e9DMNqkdHrOt7MURjSJS247yrCKWXOXKI0l5z0kBnstYKaXJxUyEOAXQyvgkZ85i8MYTM5TDACHhwDaC3yyl4femB781jljXewJqSzyJJ9mDAG6fM+kmPY48xVypie3JDPCsg6BqltSDuJiHXddlSfsRobFBNySzQ4ALGbaLTULOONVdBtjGngANi3HyEcgR0BhGsJG60lGJQkL2Ux5LHBEGdz2AJNQqL/F+HVBegCW1opniIwcglGTGIOE68ydZYWegVfWDnDsfVTGRv5G3d4A3bDYBuEFUvFs22DhmnhtyuMSOUpYCy83YCCZmiQluj6JvEIOrJa8OTM30706ebD77j/4e91dOZ4XpG8fyQDEjzwEnEP5m2fpAed/Dxj95Q/fe2WQWYW4G5gjqLVtOoSUL0wChh6SfweMGg7oPU+qDmYCj0M9GziRqSmh9kSDdwyOruvamxU7msECHt9kEQBOZi30auBQ3YtSu06bkCy2MYqaj6nXsCaGLK8E1XqMdDAgY49NoUPMxiUWB+uZMbggdTEZCEjulRjQHA7GxKYOiMuzogyYpxNHj1gxYAHG3c/vbFg2qYW3hD9glN+T7c4BYr7o6MNPvosiQSC2A4hwa8+4RkqHQzKm5/TB0nmIuxfhTOYcX2BTpuTTqKoEUF8TYMo9ifXIM6VQuJWoxg3YXlRHFtaNembO5ieDlA2sfQEQHxWDilKgluu1a9fcOQZAR6Fp2E3GTHY8heiZW+aReSBJgPuQDeosdAl93Pq7lDDEeGfu3DVIJYOdTiknxGCY8aaNrOKwULwG8VJc7B3YHtdkkxAmZADhgGCHwSTuBdc8/8FwHBL7uV1AExdhK2mzTi0/1Y9b92Es7wgo31CRexQl8WywJfwNNujkO293sKQAA9gU1h1QCoh4oFg8M7paK7rY8F3W2/G5ZlmfdQf3TpqJwlUPU/pM9XAxrJyIRSiD3EGwqSUzVpILyg0EcBjGcAUg9oqlGI0wA2GGmNMIBQt3nb0omGESQNw5SWyKUAlg435DhkPQqPccRLhZoFUMmGUBIA3hW0qvF3glN1BcnGa+EoVGokYEa1xw7PHIkBVhXB1LCujGmB0C1cgmnmGoYBnHawaxbhilwHgjA/z9xHtGthV4H2bCAzR9liQ/yKTmZTZE30XeWfnwb+2ZRVhHXcOKouq1tuYCrUpJXs6or3v63wV48xnabPI9e0G4jq45QrcjNVm/NXtHRukmV4pwAhtF2klEVAgIhtAWKRbkAK8oZww2yxnAH3HOxINJEZHVzv2XiKnXPTiXVtp4tKQLAJGcCYAqSUvjih8/cGTKz/+FPCObxGRu1rg2C2AyPkq9kRw4c0MZ9rofYBTgCahOo449Snz68Y9/bFYWBhJWFOMXbxbyjb0wo/hSAGpCCmiBSGvGFwbWJJNINlHGT6XGePZHd+eEuqW7xAjDlG4UQ8zZJsYtblSM7GOSkVwfGeHGHxVyw9iQm6wZLRvTRQuwRLyeE0UftvbGZuYtr1dYquwJ9vTwTEH2GISWwQnJ4s9ID/hMShYxBjxtBqI0ywBI6fONkGg1sHNmWM9496KPWdfc1yC9DNfIBRtn5dLmuyYnyrOHTkwjlhiTAPGwmDljrkSA0VX7fsiWDkE3BADz7S6B4ArANs9f+qj/XhleAbY8l89lMc792IuRizzkpMWA5EwQUhFjMWXlnKRbYQ/ogdw/a+1nwxB04fkWDkFsM7IKm9Kx/fLget71O/uNmFAbH8UcZz0DwoJbwmBG3tm1r3XOWiUcx+taBvBrAK9kKQwtZx+j1GRV/XTcqP6LcZTrskdjRINdgoUSNmXQDAtdeUEetwbXG1D6m6Cp4sblvdm8vvujW5e7v/w7v9GNqY/9ohKv5+TNxFtOjPjw1RvqyHr0frUUjS7Is8V4yrxxjVW/8tFXRbK0QrZoxnzIm46FJwsWF5Hl54oLPhNn1k7/IewReLyfeE82E7F1/Lx+/YZdIgAyJoKOFWmZ6UFrsaN8o1AdNqC/De+xVtYp16AOKofm2JGjBqQkHgEK6BXbsyYwbBJoZkKk/NNRBvDnBCZtUlu0MAE66IAwhB0LhrDJdRhPXBlZeEA6QnVHJbw80Vhjidnq01bmOrj4eQ66HQDCeM/xtbXJliUwuSfP1PretwD+ZMOvlSXjvu2aV2JmmSOefUxz+aoy2HAXIZhjlTkrXTGSJ0+etAsMd5ikfC9QiF8N43ZLjCTJZjB1bNoRsYWUUzqm1noeh+bUpZjEpLS44Jawdv7cWYPYSZWRaSC2lcLaJTYEdpbvANbS7vKpEgj4Hoyhwxp0oA8pzoyCv8S24mJ3EoHcEZQvgrGALUXYHTlyxOCY7+eAca85uRpvCBhvVRIHAoKi8FdJstB+wD1OzCflmLZLAboGqebxusrdwAYxRyRfjanmIP26rbh04Bmf10+stKSQFe2kSspwLYr4cw2SLxxvJ6UPE3tdbRaZqwgIhBZjJa7VhfgFlEdV85FQgedaXzIy6RnFuRgVWLYA1neYw2cyBnwwc5j1t7jMYqxZmPbsRGM7A3hyfnP4Y0hxjyhhruf+4FjVxBsNWMUhuBsKx1ckYdXnhsIyzGqEby9sBrFPQ0HUW881fmcNcw5RkCWQk1jVjLLXFXwEX67zmoKt7/OemcxiZ8z8VZJGlG8AqystVBcgQBBjMbAsBQ6ASoxoBG1cnryfECPLLFiHSjRMMkcM+GFiwnC+ewBdLng+32pkCrQUg5xrwnZ4rsplj6fDhe9lqNGGk3PMObJxpPNGAhPxka7kMJgDrkGioT1UOhfEba6VbFml/0ZUGomM+YUlJRbpfLwq9niBovCal8eU6hOgeqAzvFbhQydOv+WEJYwzKo3sUEk+ap+eeu9dl04jVpC9Oq8ztkXGWNzJnC3kB+ea1w9//CeWsXR7witCUichOoBf1tId3BTvjrHNPiYG1gaGnotqGNQXfiGdsl2sKL3mb1y45HO/UQzVW8dPdJfOXnRcKMY9Xd1Yq3tKvPyKyrqhR5grJ9TqTL9z+nR3gTJ+hArgHtb7jpETGeISehoPce05T8yLJX7tv+zlANLsf+YdMJqz4nNOYi4JZXLrsk72jOg6dic73KfFMMa9nLjSXCNA1/H/+hxnO2CF6xPelvGwtwJS0T9Dt3vOYCo12HNSrKaNK8mKMIk+XxAVnE3iagevnNns8dRBdXcoXa+5wBsYDanls1PG11DnunlEnUfLtwJxvSubcBjiGPX9kE98x3pQ78UVzVhdX5XnhxGFIS1mFCbZjLv0B2cHcghZjA5irqm/Kg/qAAAgAElEQVT6wmfXCZ+YRNTRRK4TGuIzKjCaCgM8s9e44naHgKtf88qxiZwknCDPnGnMZz3v2n8OBxBZxwvD0fctI9lJVVqb7L14fRzaU7KTnxjOIdIiHx3Xz3WMumt+YDBJ9tdGdeclTQcJTfMbVnU/unO9++1/9793z/eMdYuaz1nFePP88Z73srhkmZ+rcgqGOmAow187C9/74JTbgXpTWzE1gVpPbMHX3Gotpil0NDcyU1XsS+LAekuRA6prUhyZz1y+fKVPpuFAJzYShjSHpR2UFba1p9g5nBVDCTsKELHrV4Lp7ZMnrOw3C3SymQCjKQXRFqYdqhymtSpj0ISONh5xiXourClcrG4xtkhGeev7HWvQzynBZPZXQp5nxLU0v6AICik5hCquX+4XdzsbnnHEBU/mKH87eGDKII17c30SWPgclg8ChTEA1gB0lDJBeAJCfYC1SRhXGGLOxkYVXabMUAOrLbOZcVABgOufevu05wrgnE5XfA7XtwGpDh/tQb/xjW+Ypdy//6ATjOiIxOYFuMFIPKcjl5ncxpTDQjMfzIsbH+g/QDUA2Pd7KHZyAMp5jtYfuT0jfbJpSDApNof5u3T+omLb7nb378yapZhUzCvgkudwZQbNNweKGDMHZesQXL9yWVhGIE6KAeNh6sBBVUt46OLXD8WOkpxySO+hBFFeAA/YSthZV0jQgZpQia6nimfdqH3wQkCR7xkg6EDhZpylmoP21nGFF/Cavn7TFQioLUrcKdfcSRMDvXdXJa6uyLXfqhI0A2+jhAjW+I6RsW6JLF5lw9L33oJNQg/r0kyjfvd+0ziGDGEE9tBQ83nR1xub0cBomMBY4Iw1wiF70t1gpLidfFGMaQBblFRkgRWH9gf78k1BMgSIQ4t+CF6HQsbvlxt8+Bmu81T1WeP6c1gLRb5135SAA9TnZRlVbGKEeQzXISjl33meKNkIbO7hbNQC+/zsXZDay97bJbvy3T5UouSiFSfKGO8L7BDyBMEOGCkjMwwrbLDXosD5myC6B87l5jUDW/fx+SnwaeVTCrsvaC25QG9owCBgiXO6XR4R9vdjVYsAADpuVHPoyhuE6OiayKQRanQiL2FcubdE/oLOOGAUJfRSzzQh+QOzf+f2dGOGdA/iOh1DKbmzUx2QRlVSalGygFAlYq3XEd+uszp19Ej3M1WkID57Wh3RYKZgyQxWmAvNCwYvv+MZ+ezsGSeFbtE55mwTJ59qLuijEB7Z5+gqDMAJJSJNiOV9ODvX7VFb3zWqH3pWpazWickFTONu3CNm9gs1teDc0YOeeX2kZ2WNTp56u7uoDnt0VuP8wRjzE9bUBgSlDvU7z/5Uniq8P9SsBiR7Lcv4IPyMl5NxCxz0G1f/wIPTQEex4ZXVHaa0uYAlBzQ57q4kEOrSTcjzAYDLNWOAArDYv4Q7MDf2+BVo47NMdTwZOevuRIReL/A8PMPJSgfMtVA2hWq9kajEc6OH/Lx9rceVpx0ax3zO81SsH3LOIK3YXZjFyIqeDWXMep/7OxRC888rxrjDfWo+CbmLpw/jDfY+5ybEhVlRQCBzrEOUpF2TALwHIFV4BUsDeHaoEfXLZZjgVjVwtSEBadBCKZKYxNnrQxrLCGavRg4H27xpjDYCbgVIvgbKIjNKbra/NXnDWW6111uMdGRx1hjmNAZKYv093yV/cl/ec9hWgVwDaT2Jq7og2+ha6pBNfRdPpHDTrGqOvjq+v/vm93+le7BJXkZ1bCLW3OdZ+589FflGVZ8ms1YS7YaERfTTa8/969/6xivHPtSmJrECxeEFdTeRxhxSRy2CNaicC7KQDUy1Schg+N0HQ5uKmpYvtPlwe/B53s81KHFjJqIEO2DUYLBKLsXS4vO8lmSxJzOX6xDz6C5CAr0uWSKwSkIMr8aobmzu89rMMDFW+ihH/UcR1zuzinMi2USC8Mlyi6lMB45YGj7Ymo/HCoxHmLMhnDijK5vB1d+dkFStUN2mjc2ul0s76ZBQr/Tw1NE2R7o3B+3xo1Z+Ip2tEpcF0wCo2aWYVMCorfDqs8zv3M+FpDUtDeQpu1ygiLEnZglmcbvCA97/6ledRBRBmaQP5hRh/Qd/8Afd1NSUWdx5ATPHyWi8sJMAO8AiWw2wSeIU8wQY5fm4FwJpXIxG6s2iFLFYUTKAH54JUMtzLyiWC0FPj3sEziOtISzjmNrFTt+47pjOx3puitd//YOvOsFnkxTfpEDl2XNnur36uUN9uJ9qP1699KWEC0J8VYtHEwv81omTZmM4VD/98U+cmEDc6mYxJmYatCdgNw26xMIuqQbheu3BZ0qsgB0lJpW/0dd6ne57VMYODIoFFspCh5OMfv6drmMoUeJMN2ifIXTIQCZR7Oqly2ZN7yr546XqPtIfe/vGUSv4dZIOzb3WXCWpKWhhWFZvhAp7KEKH7zCPhFc0xdyYzQjqAKihiz1Cnj2S3tZhW2O9IxRyxsI8tHG87j6KyglAzR7PGIfXG362zw4HSJewtaCubM58FiY9AO21rNSag8RSDcHokEmIHBrGtkUx8LMB7JUC0h53gbx4fnzWi7nNWKIAzSgVCxpjM+ctcjOJS14/FEEpg8jGXJ+fYX5Srgk5ZfZQ9xkaJX7eyoxODWWDSG10stotCwU4J2W4nVeHIwwrzoDZtrDiBUDcWa7a3TJG5vSVKpTMSbauUhjO+K6d7qqGcX9RMdfjkq+UtAGooOwBnP6csvYXnqghgzwT5xQ3DlP7SujqtFhRGmhwrrn+5S8vSU6PGiwj0wB/GLvIHLwwhOPY+Na4nJXMemhf8DyuDV1hTEOjCI8N68izbJN35eWCSAp5H+5KftxTgf9NkmsUBMeCJ56bUBziRMfVex7meV7eJRTp4WNHu8sC0rClGL8AVxIxrdwl7zHgqSqAPNxBJRKtJfKLOeMsMnafHdriFkM3VPgBemivtmcbGI2b2gBAeiuZ2WtlrHJGN6hbltlHASKDyEqI5bshVmxkVg4CxlEYUT6PzHW4SxmdjX2VTqJWN7oamVHlgCI7AqwJUbDBVjXHewOg2MaQNXwvjRiiJ4dn0fu+mm2kbXViR9OpKFVlwigaoGmfWa9AdhSw83PbQxumsIHcJe0/nz/9LYRVjFHnqBCryvpgNxTrnCoFkXcmm4gmrc/ZlS3Q6VaoOvCwpz0jbajUGFZe7HdjpGIirScKu0Rm+7zX2fV3CpgPDeLIzciE7Bs8uy3EqOWEcE3kImuPl6CVf2ysvNej9EL2CD89D9KRkY2RtQG5/m7FzhtSEhoBBpQAAT+R0PRU6/hs66buj25f7b72q7/cHf/ut7s7L1XOTGf1OVNRxpjxmuVMESQl63PP1+/9+rurfu3n3n3FotNWc5jl+oxsMAblJBFZdQSLV1KR3ZFmHVtMJgPgoR0LqmuFScD9QdkOJixs3QZi+0p5JtvQzIJA8FBJwWh64SobjInO9VsYQKsLR8wIgG07PdIleClRZXpVLz6P+xkBFyaXz8fdbOa1rCysp1hiztoT4Au45kAQQMznYQFnxYCxgXnR4YPvLepZEVKwtt5kFRti4KD5wuXD99lQgLk12lzNGmldP2gX2hia1QZ1/A2BDguKUHYSgAQ0cYdUBGgFhNf5b4n54b4GHGUZ8z5F3N/76vt+j04mEZhhh7bKTUxCwH/54Y+67373u8qanfFniR2FBUBp8dlDByZ9n1m1RcVNgZLjoMBgpOFB65TUYpBQPDzDlatNKY1KCXB4iLWBGeYzgDhiQxGc9HgHVK6XUL+vCgDXLyl5SIro9Mm39VmYvGcqu7StOyulN3X8SHdITRVeUt9Q97srV/l//k//j10r7IWDYizn5arDXU9HJVz3hHLAevAsrdmB2A8BWAAicWYvBXofiJVVCF4PHnBXomBJuvr8k081nsfdfjGphEgsi9FeizISq06JGl7UcR1VXO+Y5sEdLXQgN0sp4i5cLSObWLabAqcPSCaR0olQsjuK/QLYLeYgwpnrRjEYHJaRY2PUCqW5u3ixtqkfyNlkP3BW3BlN+4yzGnd1zmwYxCj6Pys02nWGwjJCdAg8h0rIYxnEQ+a8vymIfU+KKVfcpUGT9lXA83Bf5/rpAMO1cs4MHOt+/ZmtpI4or6Ery9eSkkqyUYpl4441UJUSjoLuXYLFenAfFwvXJfAuJDQnTI3HXqAvRfH/W4LYxewJKShmFIN/aBSEPTEgKJIgbnu763FVMiaHfIx6758/c7YbUzkyG13lAXlK7/hyCXLubt+83WpD4oKWPKHeJ4B03yF1RdP3nsjYxBC1twxjWecCA4u9+lSbdL9CVx7ITUeiHxn0tAilvfJ2AVkAO/KJ0kmAJeQa8oC1IOOelqI///M/7/JpX6pKheecylWSO65ZrftMHtjXyjDpO4zXFUwEDtLtj5JpvM/8r5Xs2L1R4S5iRe9eudlBEdxTOaedAssA3ovnzrsKBx4SM3J2uet8SsYfUEUBDHXOE9fGqOWVsCy8IsTFmfXRh/BC+UwCUjFuqkpEzpPJHKR4AQR0UTvn1Y6zYiWR5TCgDnOpxBjO7qa10pWcXchAYhhZd36W+9cOlfJ+8ew06LDML32UHA3OkfU0IJWnqxhlnsd6zwRIAw6MNXHQNi71XAZkBaDixYsciJzJGXxTNoSlsz6itrKu5QoAeDf71s4NbzCn3D9GrVm2vPT9GI4pm8bvYfkaibPC8JpkKjDYz5ue3W565Cvudia+WNKc2YBQezbXVNJxgd7nuOkBo3IdWIZQz7XAqAGovAj92G1ct1jNIWHneSuDdyg7w+C+KV9z/iPTue8GeeIMNqm0Uzoe8iuha3zWHi/NQYz4XD9jiZHE++78VkaO9yvMpsboudUUeQ31Hx3+8N4xdw8kQ55tH+1+NHO1+7V/9U+7F5M7uvsinZ7G60Wyny5iGWzDCwO6mgK9AUojz1eWWp/99Y++0tz0OhPeHKbwteFRihw2LCk6K0iduawFzEK5pNjQrhmGJV+HLv/2hkfIaEMDNohdZPIAFcPJYWHZrDCOsWjagrUgXQ6JA6CZmEL97UFanEg6L20TQAAkUD+Pg0gMJQJsRDGBCScwgBQzatcUwlnXb3GSVZ6H58eakzsmY+SnY0rErLFQprZrUzTmtbkrYKoc86efLcZzxVoyc6p5gGF0oVwSm6oNJIeEcQaczivzm7lCMJLtSWcfxgkDbDe+4ql4fO6Nq9muLV0vDAvPiAuZe/LvZH0Td0kSgAE9RgVliAhTEOMBiJyW4jHjK0aFF0XhuS5MAQlL9LOmqxYxjXdmbhvYOduZs62157otzrbFuPLiOaj7x7xsVdFtW3YSRnwO1tRubLJpdR/uDSvoMi3sQQmBz3/6M2eq03UJxgzlD1BASO5WNj8bHTcXIA7DhDqkXJ+i97O3ZhwPR/ICriIAK3PCvRkfP6dv3OweKOv4kJKNtshNc++2Om0pdghmnTEBsvkP1ny/GCdqlcJoMnfUm4NlIAOZ8AGYHeLIXmlOSRxzly32tRLDCKFY9VRWptYD0IsX4tXTppzi5rL7qBRHrFz/HUNRP7mXDQnujTAsQzDtQKMYAkbzO2eEufX8FXsWg4T9wZrEeMnZjXIYWs4RjLnuUDFFwA4FTMDhmyzA8HcbahJmAd4Gyrgm9ZyMLcxC5oN7m8UL21jGnIHAIBA/n7dcq2vF8xLGwIlLXKtKKvna5WYKkMj9812XbMLQLSM9TIOTlaT0UpDfz1jCOGA28+af/FfC2UwoGbW6tteh1pzPDRmpGBc+WJV8EiCb50c+HDl4pPtSbOYGXYfGGam28JjkTo0TucLnbimhyKEakiOwnbTy3LF7Z3dLZdX4fadYQM4oZ5F9sVns44Li7In1HFMNUbwFa7TvyeJfksG8XnIJxQzY4UUG8oLkPfGrbvOohwZs2iDWv7/1rW/ZCL529XorVUZyqfY0ABVjfFoyhv2KIcs4aQ0MgJ3WOcPDRCWTdDUDjI7SPmZesvKh4mC112eVfU/oEWs4zXPICwIrx72IsSXUYLfCEPgd+cuaIJsBS04UIfaShgAYeJxzJTUydrKZDfLElub8GiDFWAFb1p5zGI3j7AFMlT3PPuF3Cf4AIxIc3WkJz43kkN3CAj98LtnnMT5TPzRAChKEfYMBYSZRa2JdXG5wwFOML8sN9Dlyv/S1y/kgBwROvLVwjVcnJe/VSiDiGaMT/e88R0AHMgoAUyC8N1RJvoLtLG8EMr6FybUcgr42aM0fc814MQxjpDLenJ+UbPIbeg0N3RBhYfmYT84A8xkgaha64iP5dwxeA3bWhTCJcjE3Uq1CAkQemBTgbMO2lvfKIWP13H7mwTxkjP5ZgC2yKTI48/UmOMuzhexbli4L+9zwC2XPRIqUcWSDXGtK/kiuxecTjhVZElzGeOzmr/q0kG0x6tsYmycYfwh7hf33TO+v19m8+nKpezo10f2F3/x+d7NTXW/Cm5GLgFH0IyC9ZJyL89ceeW0+BjIw76/6/gen7TdIiSUGZyFN8XONYFmCEjp/FTFDZbXE8vdD6z8eMHFoYSLCLMAuGczVAX9Wk5oD2+7d4n8MNpVoZAvKNb6a63+oHOOKcIcofY9JIx6H9ot7ZH1vKNcDQMStRDXJCJx01iHGjmsCrsKwIjStGOvAAYj4NwXfY22ZdiY+AuFUE0wiEL9zbYQCz5kaqsRkNYDeno+2qBz61LXj0HN/JxxQW1TgK7GjjAUgx5zBtjpoX6CXw7vNpaxaS8qrVy93k6qTGZY28XUsE3OY93NIqSMIMMS1BMMKA0E9UT73RPPF2BkH883egsEkG55xzMndvXefes1rHzBOYnPdorQOg8tCAJaqiD/PyRgS4wJDYqVUzB5zduGLcwKdzQjZocLWZu4kFMm4JXHikjJxXyiMAUFy8uix7pNPPlH3JykhKT6EEnsP5pKYUoQIgBPBDiOKaxxWlzqEsKIATB8KzY2FoP7NGEgquip25sShw44dfSb2c2JccWOaF7LeF1SzFOb6gObZhfU1LtYaq5HYOMcI6lrUQQXszov5mYVdQYhxeCV8EcC0ReU5SFjDUs/+NwOBEtB8G3SWu8RWdyk13k9LXq4VA86CqopnRxlGaKOMeC9VF8IwsNaME2PNwhZ2pO41FBqsf/Z6rjlUAP19yuLvBQosgJmgYpjrD7k218y/G2irmFT9M8ZmnqUHgW9IsTA6HkNC8Irh6T9aSjTjdEYyDCQPxvmQfGksgJI+yghNrKZZjGKoLeCRS2nbyZrIy2F3PXIPxW0DtsHvKAKvZYWxZN9lbH05H9bVnqcVIBsQ62dE1tResaIAfCPwyO5mzLBMuihnGfnMZ/Yrue6WjCzCTbYKQKXDFZ2SGE/fiEJGkZOHxIaSoAdT8qUS9BYFOHeI3QSMEgMd2fGI0BfJHVzyMKI87TZ9Zkl9q0flsVgtlpH4agrUO4FSY6AFL8Ysz4KngESpMxfOdb/4S79kkEmXs0UZ3zaCdV/YUypY4Mq/efO6zxTPiyufuGxA6sc/+ak9FTa+BTopxbRVbNaq+0vdgrotrROmghhYrXP/7rvvykicdiz6M8k85A9r7cQMuUCOKwTnhmqQ0gaY2EzOCN41Xt4nZHgXI40h3NjRVh0liSVpc5v9nhDKHqAUe8eyGXgUScG+bx2VaDnZOtbxPGRzIwNIXEpP+iFTDjgwE0eyHNcqg4suew0MNHc1+s+vAhu9kUp4GNUgCjSy7swLOiFGFH/3WcHIKl0XFjJei4wp8iVkFLe0cVlxrnzelXAk59gXqecdMAp4tu6FfQ5ARk7DZrL3tcGDA+yVqOeNMRxvZjoRuVEMsg/cUGEqNtyFZ1ydALlUAJ2xwBv7mlr7gFDWInob7GMMQMmuSlrqu2PZY7wCwHn2FKPvWdfEFNe8BMTGqOY7rxmaERKSVzYyjXFa3VN+Nq9uwyqcTTzP6O2AYLvkecaSFc0QqgYa1s+D9tEa27Ji9l1CTh5JhzMQ+2PdBZVMAXwGrvOr8z+mGuQEJE4/f9z98a0r3V/8+3+v2/cLH3V3V7ez0/AhpOUKGGVc/VzEAC/9kDXMI6/6jQ/e13gVeyHQGLDpepy6KAIES9CxJVpMW4rFiiZQmEPAJmIw/JfNmPe4RgKJm5JqCB7rIgI+QtulobT7msB9PbYrDxRFh6Vpgaxrjii2D2sI8LhfcY6rNUZcRIA4FpHPcOCIteRelEpiwtnI3CqliBKHB4u0RgsUq4nxb8TFU4o3hybxXWwANjzvu8ezfo4RV2nrrln8zAPPh0AFhMJIwOSyuQxIqv4q7nGAuYGnMmQ3qmD7XdXuI0FqSUHzfH+n3GEcOsYP8xB20QAUy7ZCJQJAYhXZQi3l6o0swIvAnRNoQ8HeF/ByOaYduzQnTw2E+RwsRIQ0bnE2kbNwpYg4wBgcTj6hNSCKG/c0bLjGnxpsPqg6CIyBeFi6JyEMZm8ruQHLFeYP9kR/J1YVBnBGiRMkDNFKkI5KXAsFBsMcgEYZJlhfZ2vqQF1RfNoBJT8RLwbwpcwNpZ4QJFYQ+hzKO4eZmDNA7N3rt7qtmmviRgG0uOuJlZvVGKjTuIFOVwiGAotmpcpLwPoTT0vCxJQSshB215SwxwEmc957V0LPoE8sThRVD8xwG5lMa7FNESRZt6Hr2ElPZQXbEi/lNBQ+ZhV5dgRyuQWZ+7jpw/Y7jMVxq83jEZcz+48jmgD5P288Oed/XmLSkPXrBc1AIPJeBBFeMwuyeq7eOi+QGYYlIPJNBiFMQ5Iuo7iSdNGSvFpGbIQy5w1WzWOHZWRdytD22R78m++wp51Ag1eB0BDJGet5yRnXBi4AnrFEiQT8BoxaMVTiSj8H3L9kqsFwrW0/b6XE+D2MSM4Sz0TTBeKY1yrOm/uNEJ8twwtlv1lyEePbjUt06VGFMrHOhO6MaW/v0bkmAeOWQm8i/5/QTENncUQlmpJoiZB0QoIAOXVE8QYAZElYkoZ3/Cgub1jV/QeV4KMSSpdlSBJa5BAclKruf0NnnTF89M1vmq384osvzLgyPjwqdI2DucXLQMUQEjgfYfjp/sSeU8/4+BHCc5onhnO8QQu3W8mBc5f0HdUyXvNMca1ak+OKEwfQ3Lpx280xnktGOSaYGH/J4i3jW10K6/KFywbNBk1kymv+E08NcGUfWTbpe/Z8FThgv7GvMJ7jlnXsonQ9e4Us5+hDiJOeUKnzvYaSTk5Yag0yaKbBmqW0EGE8jGWdQFB0nkFGlUIzgBgYroyfWHXnaQC6eI6qIBHXeICJyaQycph7us45dApAXixkQGL2YR8XXeApZBOye/hyHeEBABl2JjSQJdyqiBa8dja6TEq2A58Sannf7GixiimJ1siS5uGMV6UVqJeclrHO8UW3QATADKOjDDwBQ4A8CJHyeBIbGnbQDH15bhPz6KQozek6SobBlpcc4amDa/L8iR2NvDSOSWhNGafWnWWgxHj4M2wy81fMc0A/Bziy0Bim2FjGBo5iLI8cjgVUG9QVhZAotz73TfUPA2DtIXvcQh6gLwjPxKBhD6nd8DMUEw0a9GNEyZGvwBy63l3FkVxa9bT7a//y97pba1QaDeKQ6+h7AHJfkmf3eFoFA8v8WmvH7TIXA+Ji1W+eOIXPr1tSbMBTSgWRpCMrMKya+/9iRbH5NXC3aNTfIxy5IfEqzxQgbvAlIBd0HtDW2MVmufdIH1CqQxHARwkFuwkrYQJmNgrvNeZGE5NFMftQsXC41mnxuU/uJtzUD2TVW2EUpQ1gs/scV9BoBXfLvZQxWdlp47p/fClnxpZAcGJPE5LAnER5U7MUIMorFQI4ZCz21NSUwV0Umje15sq95vUTFzvhCYnjixBkDAjrcWVzE64AiIbBI2GGF6AMEAXYuy/GknFRF433/Yyal1yT+XacZL0f1wfCB6YUFuS+XG585p5cW3cUN0kJKhKbYDcvqkQKSoH54TsbdKi3iB0B3H2pWKu3lTDEgSFmDJDPc3P4sULHFE/GZrP1quQrgyMqAkhY3xbIpNsS7hsy63GFI0SWdR0y6ffKdc5rUXGW19UBiXn88MMP3YXpsz/9pHv3nVNWDnfuzXSHDx9u5TZUxgZ2nPhOwMZOXR+jAAFDUhOsJsD0oNz+SECeh5hLGJnHDxdU/uW86yk+UtY7mfh7FH9KsXsE6LwSqlyzr2LC+qLSZam7c0mxy7A+MEKsyYULF5pbTs9ipqOETBSDE4TKMDLQiluo3EAxKALCCif1wAqwkXMSt3tihlgXOndE2NnjUIxb9r0FsNYgFjdrZIZdQjtVKQLihucOUOWEAv3HfQ3oivUcCk2YudQBjGDN3xn3MJ6tF+oYfQXazIBh5BazmZIwaSNKuEvYi4D0KEPWpAcEmtcogQCDJiybwrCscAhAyzS2MV3AI4kTAalDFichDnw/zzUEDwH73HsIVnvjQd9LSINDUFwPubUFzfywP8za4XmpIudcd4OenTa1Ycc4eyT7hW3n++vEfNq9KPkNiH6o2pj8ztmeU1gJwZqwna6Xqs9yjvkcdUApYu/qKVJ2GMFXb1yXW15VKeSZIIkJN/1jMSt2rQrU0s4Tw5XyaHgl+tbGuvcWgdCfff5p90tiRV0a7szn/vt2nROypZmbXcrOZy8Rwzkxsbu1WqTMjnTHDbGjlFQDjDF3btO8rLJOqh+6QUh3WvWCiQtdJWMPZuvY4WOOuTdAqdJWjjfWUnM/ykRxTpEnGMfJa7Byh0mrxJHmJazKFQNmKUaLk60AHVbALVzD7FNlaVvfNfXQ/937DwNcn3XCEiwiyhmAIPnjOqN6Zq4Z0Jfzyn73fQqQJFwtv1u+FwDJPdvd27xZzxWD6j1JpyHKIlIppdhg7+MCDf2e15zFZdyDrYpFRWZZtsOIFhCKvOK5AOyN+FkxCHMWYmD5nDNX1Omte4c9jP53qUmepAiVnKM5gawAACAASURBVG2IB5fT07o72UghVPxkXJtlpJFLABngGNxibAFcDfC1RCWztvoc4DxnunkmWm5I5p97xbAfem69TglfrLny/Fe4RGRf9g1y0etY2ezx8AxlbOR5DHHPYXl+E+qAnuY7YSZ5FuQJ4zW5UPsyjGzixmMoRy6FHHA8LeCz1soxscylhRFhRNKBdMLUs/7JzLXuw9/9u9121R6lkvkiBI3mm9CGtSKGHPohQOu4YP7jPJf+W6szi3HwQrgA9tRz/Hf2Tr3Csl2lzHCKXZAZlRp5/QCJlWKDAEjJsCtfRE/j6yYBo+l/PBTITCoMoRdbYJXrRkgnGB+lGTDKwCi5lMPEQySeja5EYR54fx29ZDU53oybBfQERCl3tKqYWtyRCBgWy8lFAh8W5Hpmg0c6j1QHKpexKCHC3fkOQg/QQ8woi5smAJtUP5KMcTY+Px13KaFm9lGHCtcSAhyWj3ABg5U6RDnMAN1duyfMhMY6g2HjfWhy3FUucq0XABvGgGvA+AIYnT2v8ce9xGaFWeCnn6WsMbvKi23lWinsD9OzQetOligxoiiQKnGoOV7l91lqwDVKhkQgu5IItC+ADJtKLNclJSox1sRdkWS1R3GlW8ZU9kmuBEWoulC2hY/ma3LPXhehBmAjLO4pcQoguUZzjpubjH4KUiMfYW1JZvDzKqaVDjPTt286eYoakcTVkiDleq2bpEj1vJcufunxUPqFmqPjlKyRwfPpTz+xC3P3zj3q4T2h1qO3zQB/TfUGCUG4ePaCQxLIvqXIGpm6Y/pPnoiWLCCmglcL8WjtO5PlmLVn/mFtErqCy8iHnH2vA203G4IKkFpZiPxui3/QjjDGXMBgfck/ItiJffZB1rXNlJdQXXFxr1jUYRSizLg+3zH40bxHQLVxNaMh53gIIK1IcBGiiMsNFeA2FHKeD1Udj+KJkLd7G0satpZYubKifa4rbtMPxXNVfJYTMGoe/ewCjU780pr1hebLiIzcsjIpN6NjRIuR6OcTuab1SyKT54KYcrrAFBBNYkcA6lA2mvEupmtYjikGRFjZMNy5bxS35VoBsWTbkjiKwsjZtfcH1lhzA6ji3xh69q6QkIGcLJce10U+Mna+3wpaN2aX4vF+z0Z7AzSA30VVt3iiPYSHYVl/m5P3hWx6zhy1RPkcxprjzSvp547+/fZ773S3VYWEmFEM2s+/ONudeue074Xcgh3FqEaWAWBp8ct4PvjgA+/xT3/2scHgWv5e3jWY0WsCvHxnk0CJ4yU1vw9VAxRZwvUwvtwcRImDmwVED47u6uZvz7pOqFk5GYuAVtyNyGOz4Mk5gIHVdWlEwDWQaeeVOW/yRHNjT0HFvLbi9uUqBoQWkMs54DnZNy75ZzduSz5Ev/HKmkdfBajae2X3sM4QrKggqQvB85/3UwNsnIuAkJxvy4wq8ZPzDQETwMpP4tIDTiJjmrxpYNQVckoPtXjYlljL88cDw/dIzDQhVcA1pNFwTAbUhLtUuEj2rFm7gWfDcem0dC0d6IRKjRU5bQ8VLnLCh0i2q2z/MIrpJJR5DzB1Up2eh70CMQKZ0dZfOSZaT8KeHB5FtjneIWcINjDrc1jjg7qLq58xsO78DJjuPbW1pqkCkDmMEcAxtCepQglct1OvtAsNgxvs8grXW62n71VneMXIWDFueyAJpqkQirCdeNriCU1yE4DankozlU3+R+cEMMdwD/PuTlYQCpLA3oc6J8xLwCszZwMZktDnYk335aO57vzIi+53VHv05svlbuaZknpV7xcvynMRQ8TBEw5jnKh/e58y98RIC4x6DLpfH1/6t7dNvKLH8Rb1NV4UO7qM5akN3isn3H0wmAyUlSzq2cVls8FA5qoXyqQkhjAHgQfiprgMAHZPBTobU9rcgjws3wHM2tIoEIpQDmjjsymQv35Du16uARjF+neMlyAPm3KLkn0o+dMWuTEijI37jWzV33Q9GE0WKJYQ32ccj+Xe5/Ns6AgV7gUz6o2iReJFfS5qnFG7Ll1kEHBY+809/8zCEFcQmxTAg3uCa8PIcYhY/LGt2/sagLzPPewOsLFdz6D7wew5tpN6lgK3I1IugDPiISlFwjMRY+UWqWI9EqPbH3zKgFQTARhUxgEYnb0/6xgsYoZhX5FLlDXC4mpdr1QSRawkyUskNNyTUqFm6H2eR/cmJov7wZ5y/U3aE0+og6YDQWwl7C5My6gA6YjWBRaFziU8x5TKO/Gd5lqfMIM5owL9dDAibIG5OHHiLSs3DALugbBfkKJ7KQVK+MJusSkYvWTj8/e7yqLlJ7Vnz539wgB7UkrnmYTrXmXCo6SuXbrs9qRk1x7a32JuaW2IcoKpuHH5qlopiunVnl4tQPrS3ZM2uzzNJmUpM2Zcgd6fmjcX9obtKJAZgeL9V+xGwFBf2qSEBM/JWgS4RMnEKBrugZwp7z8ONaCwvGQ5KwlYH8YaDYFkrjcEjY4xY+ERjqV02ZvsoVj2/C2KaMhwOsEBoVfCmjElfMbGp5izgMwAaH84rwETzFtD1pHfzbq63l/FS+qnZROGFi54W+MN4EcoB0AnLMTCtcKD8jevDVnVkkc503weMOpi84wFRVkZ6I7Rw5Iv1jTANrFxUTIJNWHsmVOeIfM+NKT9fBUmkSoBw04+ARk8K0oNxs91GwERPI9kM5wPStjMUtz9Tqpo4VCPn7ZERtbJIFSP3RilFqfnotSS9yhhYjoBo4eOKn5a59el5eS9mZHB6HnQPN9VHeajqg9KFv/16VtiGBV2JFlE69xv/NyH3RUZrG6dLJbSRrWuTWkkkpwoaE8YATL2jr6LPMT155q+kiEwr8wzcpRmEQCrWSUNERcKC0wM94iALbKA1+5tO7utKoj48PZdywSAAuCcEk0LKtmW+U9VA/QV4QgwPcwF8vOakkT5HN495iUdaRhHiAcOWQy5ftvqO+ybEDNp59sbTYPz4PNa2fQA7MQmUnorYNRuSwwnbSD2CPtqaNTkXBLb5z1Uaw2pYqO1PBP+bunc7P+cR1+jWFPLG3Sv1p35yH5OZYZ07GEOYhQbFNV5zbXtpodxxJAu489G5yCcKMao71Fua57V3ru6t2tfE9KnNepjtDXW6K/IJp9RWFjmFEArOe/7SU9BILH+jhXFa6BnNChjLIT/AUpLVvVucL1r0FWYZAhGveaVkMaY4jHKHgjby7wyT+zbHrwxJ3rGPlyq9IPNbdahjG6Y6YR5GAySs1OyOORGA23NGI+esdGuz/IcxgvEjBcx0JN9xYrGCAmozVxyvRjIPfimPzXSocDjeuEAy/2KNbYxpHvTtGZh3aruJ3O3ul/9F7/XvTy6r7vzQs2E9NFn4BbalxrxV3WJIi7wxDgcVWASGSY0WJ8QjPq7Ow+8gnbdvGt790jgSrmIdteENckhIFbmlT7neATc+jrULAbF32G8ngkJB/SFmeD3uABRynatFNjk+ganOgx2EUip83lY7WbZ4R5pLo8oam8YxShFoJsN0uFE8CKoFx89cPLK3n0CNq7NpU1aC8iCcR/AaItjbH8301vsA9eHreMnNStTT9RzUbE7PK8Pl8AorsIluXe3q/AzzwJzmc5NgFIAFwATgc5G4N8oaISps8d1UKjr+fWvf91dklKw2JaawHIsXCszbbzEo5rJIu5Jz0G2Od/jftwbtoF79OEFxW5hDHBdNjg/YXL59/Wb1xwHdfqt077GQ/q7i+1kXC2zsTG9KIv9cp/fvnnDheXZSABsYlphap1soPfuiLEc0QaGuWItyPgnvndSiQl0MyL9nXJOMC0cYIAwdTtvqDwSHZFQPoA7En6Ih92q0ktWGsrop8g8AgcwPioFOLJlU3dBNQs3qD3ZiECin12xPShDYstY15vK1iVU46ncj5vEth7ad9D96uelrCjttF5r+b5YUdyMJCnsGpfbkNaoSmRamFXhfPrKK5RinQ4X3UxSKswGFDFiAjNsWuY81qZBDEkUWnNb6ZyZgKHqeMRzGNxQ0qoEcsAH64vLKcBpBbmt/IvvN4v39TqgEapRFsiRsDS5nsFZeRvCZoRxiFDqBVUBnZzp4Zh8lPUMAcK5T9xn3rclfOOq5wmi3Ky8wggh+G07riQy8NmweMwxxkrc9Xg8YhiH2cw4IrTDeHCdJCQFFAaMEg7kaiHcl+dJGFDWJy57fSageijAU2orZ7WvF6q1CTjOODLvAfUGP8XmBhBj/MWQYD6dZY3hUa7HMMn2G1U8HN6KAH2uzVzjGraJYHDdsmrdUUj3ROaOiAmFXYTsoO0f9ydZFTc9xejn6a6i9zhLZg11VmG3Nm3f6pJJ51XjlzjQbTI2U3+UeNHPPvusgSFtDp5tg5hT/1QoAIAP0GJ5L/3RQOCGbkJd3NxSmOFWwsiRQ2oOImOWhhZjmxVeoPAa5MkIpeRkYPLav0uJi/PL3a0r1x3XjcdEXKoNtScLrcMfMhZg7XJVlKaC0dSdxuVBYs6IxQ9JNgSiyQ+gbqPlreaNNeZ6rAcy12eChYA50FoYCBIzV6xd9q5ZMaJBigEl/ICzQawoTKgZvTpnqF+zataBja0CqCV+mzao9i6REW/Q0s4LsskGSXk4YhTmDPG+ZUKx4ga6JMJBKmE0QgCUwWLAp1lxWFll52fPu8xUGX4Jx+L+uMX5nnUy96gSTjZIK7fDsoOEQY0/ADBx93ZJa4/xctmhkm/ewmV482+u0ea5Gf902IMBdU1WyWoSVgH8JMACVC3HCPERTvB6BehV1Q72aQwNz18xj5GLkAWZV7u96Ug2YBt5Ns81e6zio921MglkFV4U3cB5tJwsoxCwl3WO0RwjJOFWli0a1xCkpnIHRkubkzKWOVOVpxA5Y5lH3GaRJZG/vJ99lc+yn0w26PNeS51PGwd4uVziTHvGoQzCBls3dzOrnnXXVi13f12A9MHImm5B+2MJz448DFQAsGOe/V0JfAGjhMM1kN2YUY/xH04ef7Us4LBKQuOJTLXHuKlgR826wCg0BYGbwm4LWAP9fCALmsk5OHXIFnSCiVPEPoCRDWTlVAwRD+8Hk3A1ytcpNWituCgXAbf1k0DoKiaMNVjglmtmYt2bvILB16zVARKAOX7imIRR6wnNve2mIR7WzEYrFUVsFe7nHPQAiGS3uyVbWZgWahICtjgI3Nf7uOlhfQCjFL8HcKaVqF0HFavKgQZEAhyjlBg773PvWzenu28qoP/29E3/nZJJPCfAFdDFQWtZ0034sBYIc8A3vwPcAIIIc/6GS63Pqmexy1pFWAXYc18OP4D0rphR4ho3y71N96Qrl9ROU/FdxGoCALcqg45QA9hL1hSFQKIXCpDnJeGKexDnCVi9dOG82+65jAplr/STse0U8/6Wup3sVEkmx6ptBEyoTaDmhu5Gj1XnEMaSDGBAaAL559RjGmsRhhmBx5pacWnPwpJQRukH//d/MJjG5Y/7nefEqOBvS8rWJQmCpgiM6+7NGZXHkutdRfap+flQc8xcMG/UTR3RPMDEUTQc9zw1QecUR0tihGv9ySgJoAdoIgBRJmG1LRR1f9bMrq1yt4W94u8NIzQVyOG2MC9mJsoDYf5nBLn+OGQlm5G0AkZ9wfpMABnnKMxchFDOTtyoEaivMZ61d7J/IrDfBMhJhMiZDGjNvTZLrsRIjUIPKDMgrpCfFcu8sTdROmGADUZRoMUghV1CcRnUaG/EIOBaiZvsx1NxVLlPFBtGpRV7/Z3FbEZxAxdmjsoA5/eUvQmoTfWDKMwwuzzb0E1PTGbe8/rrPxss5QlJqAfFrZ0AA3AbxBKSiIebnu/ZhVtZ0ri8MYo8xgpJwIhMpK4ZKLsemxeoGTDyvsjdbYWm/QGDgXJMpvm4ZBm/Uw/UZASsBuwznZFkeEvbdzeV9ERdUQ3S5/kttdDEKL2m8CS+Y7Cl58D1D6Bxu1HpDleDANzpfGG8HztxwroFGYlsZU4cTsUTkOyC90UG5TZYVuKYBZYfSTbS4nPrRrWFvjvf3VGRe0JvmJ9tSmbC8EaGNM9OA1kOh7B7sQFezjry/748JBjxWVsDDYCC9iV7CjCavR8jK3oojLMNQJKRSt/kLLxuVDSDFE8Ke9pyHRAFCOX9gNGq05gwsV7PYXzpRalC6yON33uZGOcCywExVvJVtSZlwPIMEEfWu+UVpJpDyor1e7DKyNmDOKhHmbPkc+skX3q2N6aWzxrQ1P7qDcJKXHGsboHSyLicM/5mQ7wANkA4JYrCICaMwZnshU3MhBMNCtOm+XdrT4FTJysS/sS4qIJDOEERU0lQWnGfD0KmioGMUe3zKnKDfRwyi3MHfkiYYeSAn7cy6yNHbZQUk0wcZmSicQWJi/r7RumY6PWA3BVZ0PRdgKLnv8Imci2+m/GAKdjzvp7sFEItApAzZ0M5HsMhBEB0h/dPJco5AVx/cHdHh/0QytCS1VdxrkXO/Z8f/1H3i//8d7tdH77TzenTi3rWxxVrTbWIPjSCdStmP+PhPpH1q/7RxDGD0ecbJKD0Hz8fywUK4IxQARmabHUUasuQwnKmNdzbp08ZBLDRWCBu5lIDCLGigQ2gKnnHbjcsKA3R7QkVy2f3szZ3A3CVJe9HQJG2gHzuyfdikSZJKmDUQepiKjcQayTXBcwSGziHmVJOjIOJxNVPEo6VuTYG9+ffjvETuGtZ/e13WDlvDi2uAbc2nA+hGEHYP5QitTRxDTeGd6WwPRMOYBsmgvBMMKNcl58wkAChpceLFshvn3zL1+BvNgIkkO3WF/AC0HI9nj0dSAAtKRfFOiBY2Thcf5htiADkOdm4CHvu4R7xYhV5MQ7WbExF8F2/VPGUrM+ZL86bOURYwt66vAWGBdaOrvnxx3+qGpyTZiIdy6Z9Q0kmu0Z0XbYy79+7N9ttVx3DvSqqPXXyeDfz4J5LrBAjxAE5JOb0nrLar1z+stutxCHapAIeqU9688o1A+bvfPvbftYWO6swgMX57r333jML9Pknn3sNNiicwgpXd8dFTyLRfQHOcWWaEnx+59ptl306vH/KwuuxFBLxqAi5E1KMuO8B99e+vGylt1OgdZVYl/vTqlMqYAtY5YAzf3bLCIyzRsy5e32zv7Q+YWWSPBH3vBktvRgf+2hJYLbFVDfQY4NJ13YNQo5cWeGvMXp6P+cLMDp88XmugbBoQrFZ9jnwQ4GTZI2A4V4olCE2BI98LwJwyFTERd8zJxitKMk6rxhsAe9DwBkBbOBU4JPv9KFcBQb70kZhGEwawXQ0BYOy5Pc8owV8xabFzWUAXW6nfM5nC0WM+w4mo2K9SJDx98KGJdmjFGVc4XzGSqtAYf/M9QQB3FmbAOx8LlnGruFX8+VZK8bAZX/YD3rLAE73QabBuLhVMQwfTBdjqDkPc7KRVp+qdAFwthI2w6GmIYDWCjOaeyg5AqDB7aZngwWFOdws5UKs+IzODHU1AZLERW6QkfhEZ26L5DV5BRTJ36iwG+qX8qwjAo3M4X3Jpxg3BvgCwSDAtdWylJa993Tts599bgN+Ut4Ouxl1BlojD3l1qF2NF4s+8jpzGCJU8aCyBoD00MH9jiG98Nm5bt/23fJwqHST5Dbu+ZeKGaVUU++JAFjq+YhLdQtkyX6qfyBzOfeADcZpPYAbv0IAUjweoGzQVGyn4yj1GhpwThgpeTjcyzlrDikJKNKM9wAJL1UxcwGjiSF3ckcZWWESHScoYxg5nzaaxObzij4McAGMmvQQ28h5MMCoc9KTOoQiyEDpC95XuAvXC5Oa5L7o0oBM9iHXdLmk2r+WN5w1vQI2kHs2DIuZizHr62h8jkMMwAKEYjzohRFg8AXeZn8T0qA1CkHk8ZB8p7PgcoPUpFVJwE0y5pDbeMgc116lBMEJAYfxODTDrDG6AZCRE8YorIE8VzYMc850zXw+pENksVnpOl8hI1JSy0lBPA+yTs/ks60xQeYk/jN7J2vImAKEI8+d5Fjz6zUFm3FN5Jn+oyqD29fqJkPZEBnRPyeaoYBu1mQos54LSzWgW+2YdS/Oho1lyQPLUUK09P65h7Pd+fXPu//5//hX3f3NislW0hLZ9avxFuLqHiSjOubUYq6K4mMIl/xf9TvjB1+Rvv8MN80GbSaxfMSN4oJJYGkG22ha4lVae6j7iv07duKoLcxs0gh7JsrgTMIhAM3F3mtB8ncOCgAD5W3QqcVuZSQqZisManVkyiaJsmNsJLKQOEWWPKixxbqpULyum4loNTFb6zZYA57ObUJLkIchBYy6jpwmExDoGpb6ziOBI7NfVUYBkAzbYLeFkqJiHbb4jVbPj39zrTDHyXZPchGfAYBaEOpQpOcsoCrXg+FjbgGjZjk0PjYoY+f6lGlhjPyNzwHUAKKZV3efKDCSsIN2CNcYuJLN5l73SgDi/ruVUHVTBbGXBDrJ2L+uTi2AllMCyTzHnNxlzE1A8KWLl+02e+/0O040WJYiOLj/gEEl5aDGpMSeiQUxeyDgsXFUJasmdnX/H11vFqtXnl33HRany+FezsWpWCRr6GZVd6sHtdSd2JKqnYbsBJZiA56C2LAdOXYktVsNJwiSAEEG58EPAfKct7zlNciTAcOwAcvqlloqdbura+ZUZHG+nC95OWf91t7r3D8Z+SOIe+/3ne+c/7j32msP/0XFmmH0PCFGRYv6008/dpHqXSrhQtwZCgur97Sy+SkDdfyVOnfeme+KOTtz5pTCQ6j392z61rd/SQp7s12Ehw++olItAvv6jkG+jCYW06mPPjFoPKYsfU6Wub2sGqQa/z1igbHylyXg7yqJa0njwHidOHHCcbE8S0fyThsU2IYFflNnYOP+YU3QHs4CByQ4Y1nv8TNhHmYs9Ezed4xfAA7jj4IGKDT4iGAJIJ3BaW/kCCBv5Bb4XrsdcZN9FeNrjSUpsBLANgOfBqxReAHEAZUBcs4UZrc0OIyCfVHp5rkBRBF0GIgRcm53B+q7HzBunVARUOuHdR+rf+WqR7FY2MOGNCCwm7vdkg4B0ivKLNUB7MnpPZ6xTX8MljQzdoHpd+8hkjjx5DQgJxzJAv8FZjWxozEqeIa/p7UcYGA3fRu6Yc0SXhGjOqw1baozsKvOck6NcXkaxl/hII4jxOiHUSPeCqZpANlh7khWIiberJI+xw17X8cm2tvVYUl226ltMbBhT/ke7aXPVxVGs1EAjvfInCeD/vOrl6clueXviVXdJGOevpLk5EMkZOxdUkITitDgTc82u6g9z3N4Hu74m9pTP/3JT+xFIQ79umQGYBXvBfKREk4YcNQGhUXcLllOAuIV5JAAMIdSfEE1hz8//5kypXW6mU5eWpEhTVa8T6mDPZWMjEFG+wlHoGoGawyXPW3FIP9AsfZbOEq09yVso42UrmTAnACKRmNnVpwAu2YDvW6Ye71CbNgrQr9b38EQAdw4Rpi5c6yxZ7ay52c3/bBWY5SG5XfCD2ULSahtgMn65bqEZRGvX+FYpexTn9jRe02wxGXLHHG6lOMB44rF26a1EBdx9jugrtjFoeC7Psy+Rx+kv253hwMExHOdAa7akKRgh0wowZF5IRwsmfsJz4tMLOOzTxds8EvEoQvZ60seU/aOxpNEX4A4epf14OQpZFjLHVc0wZD02OvtBv3px1xZA+aPZ3I6H2CEmYJR1nNiHFiW9mesYfc7Ma8wz+ofxkJkccmXAuuWiXgziK3UHHBtZJnHeZCBXGsZ2ODRYzqMPWsa+Ujda34mvyb3KVBaGGWUgQamTTq+SDQEtAbPmAk2ebcWjmZ3Pazx4ubp/33vx9Nv/JPfmV7+c9+Yril7DFc9eT8kOpUXsHHInAzfDDcyqkNc1n1v77FnuGkeSkitaGHIBJ0ey4rG+jWVPFg6HjAENwSpBCKncLwsYBFLIQ2PGxjwwtniAZBxWwWohbnDQmaDGf0LlFX2e5VZIkavSrdUbTkrdg1uJqtc37KitQidUNTZkDCkPI/3Y6WV0BEDK9bAZyDL0k+mZcCfWQe1g+xzQKNjrXCbaVF68Wkw63hRMpfvi0lccgZr3O6hvG2Vqr2uQ9gLK/Gj3MclpNSeWF2AFn7ndBHahGvcxdk1kbi/npI9rPFHUNtNL2FEvc2fqAg0zyKLHhDKNSQaAcRREpR0ClPkzQULrXZxzS/q7HcW1C2xJGTV8X2EAsrrjMopIahxY3I94Qtk8H+sQvV2L+pejNWOrcpiV/vuqhwSfbgrw4RQA06MIkN+oeNnOBWFtbNpixavtuQGxXu+qfJMO8S0XJeb74HmhLCEY6+/5nPrGQdOVOJ4vHuqm0hMGCECdm9ySpPGg3mExaX9v/qr75gVBYiSiHTm1GmV97ohYHzIRcApBn7mEwFkrdvjR45Kaa2b/vAP/1AKYt10XPFp1AXkuM+V2zoLu0MoiEEFwHK29TPFRHOmPArwrsC3C+BLKCyKIXeFgV6TjLFdVmFT2k0TMBpg5LXE3uqYpBhzcXdFAPK9rF8Lzwg//W5FpzUcAMm9A27C3CA84h4LSArjmbZEOPK3Wff2bFTMZ71GgWzGoPs3ezoAOi0s0x6eAxhlbGaLvMG1284QhBVpwJy90o+tU6tgD2Nd93gEVHNf9mjcUQEWGc85UaDbF3Dg5+jZqwJ5VqINijm8wUxHtycllnKftCsgMKW4MkZJYJoZWACQ2heQAsikDQnrcHhBV1gAkDC9BisoTV2LQQcQoP8GpYACWOGWLzB+YRk83i1T7j+obGgfWEK5Pv1d1UB0mIPAZhmikqnEUwt8mIGRLPCxxboHYViU8uPkIRjQa5L1BqBiODmJaVGgFM8Y474i2U0y0rKK3sOyuR6r9jiKeXOfskOpKGTSj3/0I7M33/jq1+rceQEHG9uw2exx7TUMcPdXMn+vPDXP1C/qlgIyvvTWCbvhbwosH5Hh+VBn0mMgAuwAQOzFJAvGEPGcSEbfFphFp+2WrKT/1C3F7QgIRaYavHXY5fnt9AAAIABJREFUyGx8NcjI+o0h6NJAfNZGSGIYA1xnb0SX9sGwdvF13MqJHTW7X8o91TbCLEYOxKPCfV2tRNVDImOcLNyJno6NxSDWddGJrAuDzA43CxDy+o5nAHarDTGDRa0Jvh8QGdkQ/RQwyjUB5vxEJtM++m0vaXtAHarR+QqAr9Q2hoSpwyM4NQiDtZMoW4ZEj/r5DbxshAHcDYjFkmqPbBMphExnTF2n1ai7pBbl/uYQJZJ9YBopmcWr5+VZz2/6kyz+yE/Gd+wrzyyw38XwAxAbJ6UawGzMM7ptYETm0Y6EN+EjjryMTBsxREimUf5azvYcsreTRU+3Mnd4U2KsFyhdy6qPDPT6fcHIzvrmXmlPDCvLScBzA3W3Q9+/r9vfWFg3vbd6c/pb//S/n64saD3os/vSERJAzu8GV9i4AIzaYYf81551pEmfpvlfLR16htABgN5XGj4M6VO5bklqQqDMG1qLFxc3jCjXk4TigG99j84CPEOh2/0uC5dBgoa2Ow2hp/9smghgACgWnGlqsU1mlRTATycpuh4LrSyqtZiTmqAaLLMPsj7MIMgs2NjMRNwHgDEmckELn+sXSFSRMC0FISWp/npxtLJiEnnRB/7DfvE5sR2ZHNq/nSxQjhQlrkn1NLN4AZBVNLzPIsYC6gWLe4XPHQPai9eKpq3nBBMDsLDcEd7U4mRsbwpwjewbwMyKQECN2E6eB6jPSUA8y4BVAJP75HmxoLkXoQooG9zdcRccffV4J1ndnz5U/CfZ/rTPbdbiun93dTp9+rQFP1boouK2YAbfk7t+UWMNOCeUYJdqoOIuIwHhseaSYzmpP/hQBgPKbb1idimw/fbXvzItUXRZoQ6UmPlENQbpBzVFeX1+9ryZVVz2TmzSsyrLjZM9ak4JASDpirJOJIAclSsQq5jjVJnvPUqCInTgrTe+MJ359KTB6Vfe+rJZ2E8++tD34AQvW77KpkfpwbAYRLWw2CilZQZDsaMAY7LscUE4pKMBJ3MQy5Nr7YpuF1BqRQbwsaarfEuzKc08xLDLmuD60W2fdRoXLTt9dKd7wzdgNUDubP1RuIy/jzUqLWDbHRllmp/5znNHXiL8iEzvV9Z82uzxUxMChg2ONMZje13+A6HVCoef4+cBb1Ee2avOyGylOQrzuCBTj4/PaEfCJgAmYW+jk9ZcRhVQHwbH/cByZ682AxlFznfntgAmMgYd/zZeF2Pc66MZmZEFQcEaxNgVqTWNItD6CwOawxZi0Lh4t17s4SWBwDmZBgDdACTH9MIMAhBX5UUo5YF+aJbKcV0FwDx3GI64J0kyaVaTPUq1FVz0uOo5aem25Of+Qwe9X5En77//vlnOZRmlEBuUTkoIDjGJgA6uY/5/+u6701/4znfsTQGQPMPVKp0A40mMNh4L4rTZs4c5zUms50V5e5612/brX/0Fn8QG+N23a6+M4Ns6Je22q6gAUg1G6VOHqaCjHJf7rIqnc7Y8peaQr5TfY6uEeSKBJvsKXcdrlOMFGithKPPPdd7zDTgCKouNKk+AjQu8ZdJxUmplaLRbH+xrJc+c97yyrpOUZgYNBmtoi/vXYSOEmfAsf6fb4uf2sdd8lzhRy/COyc2BEA5FMSVbhmTGLOs1Moj9C6ljEkItRYcFVMYASn8NCjMmrZ/zmWuINni3XFGnWZeOSda1fp7+CBD234QqAACJCYVlkzyz4dnvb9ZCJ04UEI88ZbypxsKYsn8SPhgCh/AC4xRdVxn8FRbAy7KzzW+u98EyImkiv3wvyo31fPSkzEaJCS1ho8wVP8lti6Hj/a8xcF/7Hi+OSUoyEVLCa5QjIROCJ2wMkATHWOr31DGPnHW1Aq2NrGkbqpTiakPKhgNGX+Mf65bWHwHQ/AyZ4PXZ8+TfCdkkDAY9s2Pb9M8/+NPpl3/rb00n/uN3ps9XdPCG9PMj9CSstbLnHQplZwCJ8LWu19OHJjbW/eM9R5+BVlmUqwTZYq0IjHLUL/EkvG/rmoVlCl+7R39j9RKPsv/gy2bZjLI7hskbo+PowmjaejJwrLgPBqUsptoEi3KrGrCKqag6mBttvTJ5sAgUhy8LKm7n2kAFaMk6JRmqGQUAbmc17hK7VW69OoVpt0DSnTu3HFoAu0aGaACCLaDOdk57qS1JuxYlHEfWiCzyffv26Kzki87qTtHkuGnpUwKK+Z6PnpSw5j+sZ9XMqwQXnkWfYSbpE/0FgPI3ZU3M9uDS1vhmk6zo1BBAJgAt5Z74CXvpU4XEMtIWXNEuodIMKc+hnyx62gKzTfmlS2IxeS4MMIL60JEjzpY/KTf88ePH5wV5UzGVJE99qhhOwOWOLWJYOI1JrGKOSeNZVy5ftOv+o5+/ZzBJvU7mAuCIC/CQMm9xEd28f2c6ofqEB44cnlYe3jOrwpGBHLX6nXfe0bn0RzzG1xVPSlKaCxkTS3ZPR3eKEWdORRdpesVUaywu6nx5ahxSz5DTaS5eOO+TkQD17//0Zy54T01CTmY5rJCEfeo78xBGmhhVjgDF9YNgs8ASEKZOLmBhi9jXjdqBAFGXdGpQhKvfoLFdyMmwJ3HMTKOujyuG9VDsBedld/ZpW+ph9AJ0EEi0L6Av638GOM08cl1AVoxCXyNVGOGTa/K3BUpb2BGwIxiNgH5OWHcM12ztj0xnFHIrzgK3lSEbEB2FayHLvZBNYRcalKbv3oM2miqpjPVcXgnJDFiQFrSjwk4f52P82r1l8A9L0wlP/q7ZoQJ2FuyAz46VSjkgwJ2FcTOno6LMmI19CrCNErFBoufkWmfDt8DPSTmWOc1oLihR0kXEcXs6Jb7i5WJccx3ft8seFkvrLeDd73fcI/1w5ncnSjziuF6NdsEogpQ6oQJl0uDKiTvttvU6kGy+Ixc3caIwouxXQro2KmQIlyCymWdzshJeGmQTzJ2v0xM46chMq56FXMI43SPDk9CXhC5tBKDp+YdUxWJBLMq5k2cVEvNsevPoce+zUx9/ZLYUL8cvf+uXnLzIUaFOaBRQuKST0/RAe4BsRFBxoefTLkj9br0h0oR2oeRJvGItUD2EkoQGnDCE+hmjHZA5GoTzGh7Wip/TRAJ9sHJtw8L1NxsgOV6feHoYPEJ+2qVce1tESR+XGVBhpljjwvdnVnEApF6rHXMHmB1lQoAfxAwJaQaYrb8BPgFG3nMAQ81nykTFmOY76W/W6px/of0eMD66jmeArgGPQW72lT3druDxlDTu63CINlYTXuNjKRtcAcGrxq7krnROeQpYLx0zrr9ZI65ykqS+GApIPowEntNyhZ/oruwfj7/GIF4L96HHlffCPPO91JWmPTFQ+L5P2kI/M2b6bjyt2fc2b1sG8LmJNNYFVQa6bBzPcb5N+g1IbKwTciKgMHJ3Ji2Ek4wP9Pzgq9nb2qEiMTK4Lnoka8hhIq2zfM8YBS0PI7ctvwajO2AUwwaZcFty9fL0YLqxf2n6T//Jb4sdVb4MukmeTbJHyJ63fG0w6jXruN+1mOwCo2xYfQXX/BNlOa+T9fsI+pfz32ESqnJFUbpaWDSe9zhx49hrR6eTJz+xYPBm1GBHSSRmwYHpWiwF1KoMTpS2i6SrkQizsBqOJYElIJhdZT1uil1zcgjKVQIrwsaMh84uZ2BgOQnSD7hbICBfIIDBxd0KQOKIz0dyrVObrawd3U/9tBubrFS9h7Ljb8Ai4Iw+AMqIEaWNtLXiWx8rJnGv3eZXryleSQCO7wFy6Rv/Ebi0jXvyn4UKWwdzCJPAeFFiqMZsja5nTOgrllmO4dwoZcB1CWewlURweNe4ZMHxPV5VDL/cjSx02sYY8DvANEKXz2EkAcdmWfX9VdXUpL8vy9VN2aWzn52vxCf1k/Yuq44nMZNkkr//s/eUYKD4JX2GkL0q1zriH0WBi51j9n7xG1+b/ujf/nA6oDZx4ggJRYwftUadNUk4jwTnUQHe3fv3+cQGYtQu6V4//+D96Tu/9hecIHVFSuj2spIjBPqIS13VcYGUd/LmJuHuqU6fcc05GUn6HNbFLLzGlSz9X/3zv2K333mFHxCDhhK6JuBKghWK0ta/1gjr7TNdQ3auKwJos3cakF1RfI9xh8lBwcBg8IoSTMB8QCrzkPgr+s36THyWXUgKkOdFP3g/gi6xTZmrmWnx1cWc2QAUyBgVR/ZGGEGYBl4BQy+CowjAGYyxx7CQWzAGaD0HuGBeaAOCvpnDUZBGARTgKwPUY/QC62oGZWA3zeTqZTeQfjI+jJnB6IM6SYwi1gHyde3akYD8DTNhhqK9MRTS5vvIghgL/r6ewX54iULyCMkGIilFlfAEM2vNHNh9pv6OYLmnYz7SMAxPXG3z/DXDnqzrKIYw5ymTw41cPxAmS+DFQLYVPO9FGWW8YR4qNGDtsxpnyW57rsrYRenbBd2kQWoS1pnrtf78OVQOjAdjol8BcLCcm+XNgISAIeXoTwDUFh0ZihHHPKWuMYwqNXvvoRz13X3799r9//qx4677u08y9L72J7LYXgX1af+efdMu7btzShq8e/Xm9LW3v6yi2JOSDSV7xPysyvBkzr7xja9PP373T7zukHF4Zs7KWKb+b46DpNi2x7wVP/NowNXM7yM8M8TBqs2EGXB9vFoGn20oxBUZQDozn7qf54AImwby3i+9H6R/7Q1BJmb+cOHXKejSBchR3PSt2LNOkSUxygIqkhcwMrHZIzPAYb6yF9sL0294HAKwzGri9eS93r82ZrRfUmUhMiNsp+VLG9ip3hD9Duhmb25Q+EOYM64nxCkANkYvzLTlUnsl0p/Es6ads4HLeAJe8DhprAzi9TdeN4xQEpmc1d7vo1esDxN7qGc91ToMy+jwNukC9FvAKN9130iWa3bUYwsxp7XLemZ9UlcanWsA2yTbCLZHAwLZYFmne2Du8R3kv43nZupLZgsDKTQkscAJsbAB28wsz0BmuVZvz8Mok2M4UGqzcNNaOMA4H9Epke8uB6e1bwJPhiI4BjxnGWjyYk1X8F5Y1rCnvk8z2Q5zErO9WYTZM+GvZe2t9+4uT7/4N/7ytO9Xvjkti/5/BF5z7ddap1V7tBKb7XVsY9nP/t1dR5CutbHYtBI8T5Rx+IRz6AXuEFU8lGYiaFi4NAyBBLLfqVIfF1Vbkq2WGmw0mN9ZrAF2gL2KEVVZpGY3vEF0L65jcCqOsydRyrbccAX+EJSlNEqpZTKob1oLpWu3kVSk67ao/UwmxclhEAFkj4XeHeD87GEtzC43wrNTosJKomNsWEAWmDA0nOzQNeZoN39jLPgYyz5uArAaIBkQCvB0QpTaDBDkmg8++MDjwn/iHHnB8jEWiXHhmQ4l6IDrzWqri77r2bCe3N/Hjmo82CwAqSx6A+22EBHaDpsQGCWhJxnUa5ZVuREYIxY+DDSvZSUqcSLK/pcPOsaMuEnaQzFplAlglOzFkx9+Ot1ROzh2DSvw0ucXzCS+JnC5ghGhMILXj782ffCzf+fsWGp9ki2Pm/+GmAlcgPekEFeVcLH34P7pjbfedBjIKdUdJVnicyUueLNJCMFuAkwBo1evXDJ7ACNuhVGeXs1jleFAOPH+drE4uOgBkt/6xjddHJuz6LdLyABOb15T2SaYCtZAGz+AaFx+JezYGFpvnMhEEDyOAV1vAYrFTEwMG7jRC9UGrPy7FBGxUyODVnGBJRBsEXf92tkSb3STUiasxZGxiSAEsPh97cxROPL1KCwDGTEN+X4AZT/iOcaO90aw+CIYtTJpJRalwXtmN1HODZTS1+xPn1LWijdKaPwbxZj2p10GdFYoa5nmhE/4OXo/gI/r2YNRemYPpHDpB/dkHaR0FO0aM1NzxB22QBS0+yf3pvvSz5ljRsOatUszbc24zO78/p4VS8+zwUqvj0paKWPCIQgw6x0D6n7IneXTfHSdQWmMgr7vOL4+aYnwpJZ/fD9KD2XIvjfoRHmQZNlKBA9XMphTbB+lZlCm613qSc/jJyWdnkq2bpDLDQ8a4TW4s9mjAFcSJg/IZY+nBmBLspBLKandW3YsOuwBmUfYzGdKTERe0s4bOq7Zh2XIO4GXYauMyD/+/R9Ob7/2RWXI752uKnOe8B52F/vkiPY97C6u9U169l7JJsboigxKwOhdyRmPt0/kq7UCCKYfMLwuaSRZA0h37UyNhZkvDlqTnJ/XUDNpVo4D+Mfr89weaUXKuHn9YFgxj3o+c12nLNXL71dauGPMuVPCNfjcdVDx9nR+QcK1aENcs6ORM+7T7L+sw6xd/60Hec8xpxh4DYp80hEeAxjTBgPZwzbuG8RyrzmBpddZng34d1KLE2DXyqu5b81ImpXuNeW12YlhNvzCJvb1o1FcdVcLjALq2Q8KknI1FJ9nLiyB3AXQL3D8JJn97aHJ0dyA0RBetCFkS6pwpD4nYNSep/ZUsS/ClJoRlaciOMXXdE1fxoVxCiZITPlciorcIAy8xjglqwvoubpDh0wAqpNYbCNX84E+d4iewtVg73nWbBQg01smeD3Osvf5UIuAZ56b+WG+0GkB2lVFgSOIiwizPG1jzLK014LxXgP1gFpfDzEpYwS5cF9zcE99vvREOTKvHZ7e+cE/mK5KRNzV2n5Csp7IIstIC3at62SrsTYTJvQ7e15RDC8SvYJREUCPKYMkofNYD3LsqN57QKc0iMRx8nMjdLfA6g4JnAtyhQYMJVCVxiZmgcmFwcugFlgtpjCMBe85qF4LwP8b6VugMOBdr7FqkBb1DbDlOKwSJMWkbKKUiF4ug6JrYCe5L+/vVckSn5QhHphXAGDcplG284brBVqsVTEztnbswsEFUHFdKdvA4mEccCXRFn7n+YDGfDfsqgUhbRDTZoq+F4HHCiUqcMr4xEoNc0wWKmD0kRghCxq1K9n5tC0K934nhJHMQ7+4BsYyJYjYWJXYVDFPZrE0XhSZZ3HeEGhj7L/w5gmHYXDGO/e+p2LSZmFx6bcrGyZ1Va43TqNCyFzQaSzEVb5x7LjLQS0pvhgm8eP3P1BoiQ46EFjdobFhvDZTjFpjcePOTYPTpT07pte/+IVpo9bfTTHvC4qN5aABGBj+kyUPqCUmFVaSbHkSIu4qcYl+cghCQI/DPLQuWAvUSYW9fPPYG876pxQMfx/QmrgoxYeQA0QDDgHuBhMSFC6lA2shVyAMR5h4AwHNH0oUQ4brmFM2uwVPA6mUfAnbESUXJhTlGdCShD7WxVgqZmTiAnICSlI/t9TeWtxZhAbZ2VnPuWZkSZOIw74I+IsSjkDiexnT8Rl+/wUwmmcYCCPEyGJuQRyBl/ZEwfr9Bm8RomFXHMPb93K7WlFy7xLK7WYF8PFex0NGoaTuJ2AkDF6yTR2r1/OVhCXAqMeuO9LE8nOA2mMRl1u3JyyPgSfCSK/IEyt+K9g1o4X9ngxg/85qIn5LcnhmybTGwipn3FEMAZ3F2uregK9OZIsCibypotKERFT8v2UnxnWf+5uEC9ps1zRAEsMfdpRTnKQLOIMeIIfnDPc8gBPZYDkhg9OgSfvGsYjqxnXFoG8SkwoYNbjVfd9QPeoPtf/3yRAlxv2APCRHFAp0T0lFFChf3LR1+kTl2b7yxlt2118+e8GAgxJPPjRDco+jQmv/PLPsKFB73TKBGFQzXMh3tQFPlvuga6h1yrg91Fqhn9RRXhZJwO+JBxzXd4y37Aev4wam+cxGhe7PmJk9gvlhD2EI6TNklA8sMCldTCh7DO8Naz1gNIYT6yYMbQxjQEnIiX8fGEXAjWXDRsMwYDSxwKxp2k94ndeok0g6EbJBzbxH+29kXsbIHr/hmNLao6U/DEzV94QieW82GPa+hdDqvWJQ0sY08sGvrq+a6hSAesaO0k3IV4w0EpXsZm6PlXEEYFXvEc7jsQT4tGwwgNPaZS8syNvmmMocIgFfANjscIhZxqmdYatNSmmmIkvctw4P4tmuval7WCa3xGC/ee+bHa25j2FuV357HrJPHePKmm6GOwlfd6SvSUqmL/bQ6mdVBKpEu7Cl7OUYXwa/zcCmCH5kedZtqh4YM7mUF/ilxsz3bRzCXPHeLMcxMLqNlfRUXnL6iWxdr3l4rPG6pqodf3j57PR3/49/Ok1HD0zXJUvwHSoWtKe55OtGcn5YB+2R8V77R7sOWe76hFwawgIVcHsMfS+XKW77FblBVxn0HkjAKByF9ITcJTsNRhmoUiSyOnvRzQpRDyROKIi+rC0dQdrusygwBrPYUE2oVjI/ifEqoV4I2i+sI67xCupAcS0Hf5/alR2TyiKCmeRv3LpvvvmGiyGTo0Rc5fnzn9kKgbF0GSi9mOzRRcPiqAleO++9rA0sr3IN51QFFg2F4+Paj7BjE4Tqp030m/s6REGb0PFsej/u2wIqBVb5LJYbfUaIw3beVYCwrX9OCpJLOpYT7fe46Zm8KPvEpklB/mPHdLKJ2sl3qx1rRykWm11ZkTiemGWMhk9PnVI/N/teL+/ZP90SaATIWQDpGsb0nub3khKD7giYEuPFGcErKpX0xhuvTad0StLbb7/t8iy4zPcK8C5ofhnHJTHWW5yRq3qCmlcSnFAaOxUC8QUVyddDHKaxW0wI43VW7MpNsbb79TlswmNZ+VifFO2n34DRUTBuFai1cte9yabHwj6uMaCQNkrwuOqbcgY9caSwughBBAT3IFb2mpLJYDWeqUQZAoHqEAgYG0MIGgRelxbhPWc/A1YaXGFJM55xBUXYM/5OCpMxFaVXBlYL02bQRpY3IITrE69FmcHc2+CqlVquScyoBeQA+LIXU3A6Lq6ReeM7I2NRW2/Niva+TDxYC7ERcNqapkwce7UFKN8ZwxHCAllBh1Hxfm8lKSMg8VoW6i0gPdeOPy9XYv6G6YtAtuHYbEzCAaI8ZsHdbvp/HxgdmdUwztzDErANU/pUxVbWWKHINCtMDNZGt6wdG00YgDBmqLtOorHbqhM4zAYNMiGMV/rkNcPYUycVxS9QECASGco1VAeo+FABMu11x1U2GDXI6rhPrxsDvcp2daKaxhYiAn6RTHq8YQ4JgK1HkegajgqlnfFg8TRn3Qu8rtP/yPS90hM3ri5PH/78fXupvv3tb0/E498g0VKydY8SJe8oBOj1w8emS9qbL3GwmfbnAnG+Mhz3qhQcLKzL9jF+IkLCMvOMnJyXcCLCvADMnnf6owlBrnAtMaOX9dzsiSj27I+RlMich+XMvNrD4bC1AuCQIsiJFF4HRCV5KeDTZclw43YcJGOdeqbxxqVNPDfexTC3IQ3SzuzdgMyAB89hWEjPfUGl1J2Nu9xhKjIgeHb6nD3PGuF+nF5HO6KbMuaRaSTx5rvxunE/H5UquWzyQ541177UemG/048YhJvbk4nHyftbewDASOx0gdACnHLLmlTAw7pNDOlTSj5i4Kmv1tEwsMiYBn8ziG/md0sfI8u9LCs6p8TJNWpPEpxsYKjPvBx6Is9r9iH98XGuvS/jtYos4LsZDwwAy3K1Mfqb9cie9V5u44b97/UsvEUbGAP3Rz8DgsEO6F/09RgyEMMyayayudZzg1w9J3Pq8ekxi9eIsDSq58T4R0/6+wOGo182ihuMlgFTst9yyMa3jD28MVppP1++PK37ymvTX//vfjBdlD6/q2ufEn6kq1LknsPWaxwK1xmQ/4NdB585vo0zb8gWxpKFDSXYWXn3D9g7YkgfI/CYWC1yEpvWk1Wm98lo5ozwKJJsIECpwZjcll7UuDF60gNGAYCPxaCFQa3amHLtqIO3VFrEQl6LjkkswVq0su8Xi+RxmIhmYjQups61iLk/NSv5G3ftVs5zl7vo2vKlijmS0IS15D/XhBGLNQFo41kAbcocuVSVQB79INYCcYTAWdQRo1wDpc4mI3mGPsEoZiMnBjWgnfua7ZQQS7yn45jUFsAxIQRZeFlkI4jEbeXMfbUJxnCMi7HwQgChCNUv7sfzSVjimfSThACYQ04xSigF7WdRsfi2aZFS/JpFAvNJvVjawQlHWGzEZcZ44Zo7KuuC+5xSG2c/+tRnu3MsKOWXyPBnjAHSn0gZPdBni0qUQkiv61IZVDtgvnDrss4u31h25u6XNZbbxLDAkjoshLarnWdOfmp2dofGnfAFlAFMdMIpWNMu0qu1zJzjdseFTljBAZWeOrj3ZTG451ykn9OW6vQWHW2rmNlzp8940+5QewDKBTzLpUpRbU7DcYYsmcBdaisGGMKScSGMIYLbgLLL93DdCBpjwY7MzMisIZh5jYZKAJ+ZVK3BsGe5RxRoxV6uFUmOcZjv+/oWji9+1wrzBYD5Z4HRZNe/eG3OaE7s1PzMJkIiGNlPHqtmYHjf46N9ZWUp48IlY9oAzd4McEcoGuBKRrDW834ydAN+k5CUODzWUgHSNSa0hOPaec20CRYpyjaGAuPAc+bQoQam3C8MQ5iIJLI5EQPwgZGB8sFA0nrCY/CsjwAlFs51DZFtXay7EG5DoVYUzqTuLHGUjpVRJ1aw3yo+vmLOfEY9wBFZqkezv3y0s34PCAmzgwL0OoCM6FhRaoquF6vkdSIwS6wb8aJch5HI8aHINFAqFTy2yWMBmbFO9apx6SOz2P9CC2ZGKYv2zjvveG9e4zhejcdBxYzeVmLkklzYSxu3TrcEWp8JfJhp1BoGvOKlMEOEbnK2dBEc2yTDbYxo35kZS04BiUTE/9FXkmS5RsNIn2FGkYVm8vhOe4U8rxAtzQpaQbYRwQz4/VbmXu8aV0LXPO/UvdSgAi7Y98yrwSdMXlfbMKjiHriUYcHbsOM5WZeR2YRG8Z5DLXread/MzMJkdfUDDL0wWFn/6QfzZv0q8G4wxLVtlNa6WCuOHrbO+rUN3oBvMtTtwVPfAq5KZqztl+wJL1lAOmRJM/AYBew5e/racDOoUz8dj9v1lh2yQrKXwtcA9DbU1OYt6ypHwmWc7PatPZixSYKVgXi/7/1NVQg9Z4PWi8cBjNPgWefMAAAgAElEQVTjaZlNAtnAcIYpzpqgtCTrje86hhTGu2Mswy4XIOvQFow99S+xltELkX+Ox7YhWV4KvG7GNhBSxL3259SwTfJasJPlW7v9nzOMPQ/1yrh7vzMOWpe0swzGNS/SKFdcCzgexYE0iFyw3IIocMH9tZrLlgkGvjWveK8f6bozKzemM+sfT//on/0v07WlhekWFV8wNhB9+t0VPTRGTvbr+XJbf0dn06MfNojmjKAH4T7EXaMFDDNKDCm2guNJO6jdJQrUOIQddR7jck8wLkyilYj2XRA/90/8hQNnNeCbBFrpSOIaAKOAi0tXLvdgFpBNkWl3Qw2Otfhgde3kGih/OgjAeiL3N9b0Ryp2Thv3K17ygRb+TglLLIwrly5Mb335LYFlLKpnsrovueTT4cNHPOAIq1hxxUJVBjpCtE5HwhVEsWMBFc0RJSA4Ix0Ayv0p4I47KnGnIyscy5b7A+xYMADKKFyYzuPHj1YRfFzF7dbAE8RiZKwKTG93LBasAGAv7vowL1ZSUOJaiCz4xJrCCgcoMR4pQsw1MKF8h/ndQnwT60DPIybrDtnsEgjEir4qFxub/JYAqIvfak44650ixNLgOrHoynRZ59gzPsR0ASIxTF5Vvc93f/RH0xYx4wjsDfrphSyBvagjO53opvvtPvCy3YR3dILPdrEqOwWMEWMovMN+tmJrFKd27txZA0IsPAe3K1QA4c+ccbb1Y8056/CrOqmJWNGLOjrw9Kcnp6/rVClY5WXFnMmysNt+386906GX97tmKpUC6PeS6hwSC1djKEMH16G+h5JJsd4IHjPKgKhmwuMSYh5oj8EVSgRXYs/Lgy4WHTd+TvSxYmyharCJAsP1g4LWekBgW9ApZot95ThWPIfoOdgrGAIsWCEQl2DDAsfCRTkCbjRGAK3EVUWJBdg6pnEGNEOdULUrciKMYMDayK7kjGf2UkBP4q85dSkx2snenC3zQdkzBmF2EwsWV2bYrCjDcsVVfFcErxM0NHZ2j+mVc+A9bvEOthwHcxgcFHVQMVIaJ8fx9bgnZCb7yuAEdoBx17yGrc7czedzdyiAXZDMvx7hEivsN9yArbgdP9qepYDRKDGHAfQ6SkF5x3L1mduRsXC0mcNi29aypfEykcBDbVHGCCVE/yybWFq95ogPBTgg61fkoVlS1ZCrivEkYYlTyihuT0gNhAGuPgw22nFb3idi4WBEYUYZN44H/Yu//uvTH//wh9NnSt787q99x8bHpyrhxlrcKnLhoPbcZyfPqG7oIbnvBDJ1xPK9W7pXM3YH+Fyy1DUi+4SsisEtAuKB4s3xiMSdXPtGoy3wjBHiI0lhWPUTJhAXv09dgxxpRi3r33fVd2bPQf+Omz7AIvHcJm4a6L+kfQYDjnygbBN73xU5SKrRf55FOFESHR2y0Yrc67wZvoCIe6pKYA9fy+7srRnUMFcN6lKzMkDMJ4oBvvU5QJ5kUKFkvwjpoB+E21Ufy9MRRi5GKWDUMYbSeZXbIKJE8rSSz+oe1ZaqUMDeSKJmDFyHjDWQ8/pFLuERwPMHMGar2cAv8oT+knuAlxA84lJnDUg3rRMjCeOqRQpLuKqSkSbnulRSEkOzDx3Tqf7TX5eiyoE3mosiLSrOFTc9vwMyk8iV+WDMMYZNLlCjF6/jnPtSXgX66PJUPR45oS2EQo16yXLvR60Z2haSinvzbM8JjOwYkw6INKCuuE+DwpZNMZgiiwJCvR90rWNr1X6qD8xeo25D1phlJftVbXJ6neXfmg8ggDzzNoJRdwrPDHIVg0x72Ww8iWE6fOj//jf/cvqf/q//c7rzyt5pWROJZ73AqFs8H9aBnnmSOqPf333U2zqWHr+zwQACLnzPST8wpJRgkNuez1Y0sQguYvmgXePazoL2JPYEzFanc/rX4qiCtu1+b1c0k8GEAUbpIAArFsNLEi4I01iGccXBhGViHL8igb9d8UowqnslRC/INUx8JfeFbeT7JPLgPt2go09fOai4JR3FSRb5pcsXVAZor0EsIMrZ+LAj+plAcgMB3St1VQMYYCgQ/CT6APooNcLZ6LSpYkAracrWov6+K0bBZSD6eCw2CO7usJ+wmXbHS+BbMAE+iEfBom7XqBNulIgDo8i9ERZ5HnUz6SsJXp5fzbKtbLg0BA2GABaR5nmfzo1f3LHL8xghVQJKzI3u49Nt9NzLApgkISDgqDu3TeDxkE5GosIBPAFgc1ksOTGh5KDDgF4TyIe9PaDSLbhcOOUIVvfTDz9yzOfCeh01CNDHqpJSwQVjpkEbnTIxKxTo3qfSTDrTft/BA2JIb/nIQkAYa/D67ZtVoFv9A5gT90nDuSdjjQJw/K7c+E7kEpCmnysqYL9OG4Rz57diFRKArXqF1A/dp1JQKD7cg9S7TbLZLSlJykvtUBIGdRC5D2vHrt9WOLjpAVgBLoxjwFAxcRxZi5OijLSUXYlCCIM2Wvh2R7PZ2fooNwSWfg3r51guXKcwHmx6QFJtaidcOVYQpg3BjQLAwOh6jFzmMBYYyo5RDjNpWdAxSGEdY0g5PlbXP5Pmzf6zwgQY0xbNQYReGMPZgkagAqSYZ419QgR43oulRUaZkmfGHVmMdbm5eIVxiSLIUZvIDbsOAdddv29mCiS/+MzCXuNir4d+x9hBCcBQ2ehu9x/tSVya5RxAE5YRd1OD3jK6i4UhdnE2QPRdwkRy5jxzRI1E5szzgIHT3gzHK8PadQY04BBAZWWj/tggQLn3dyJbR7bI60PgEyXBPnasoPrHvqL/UdgG3pT1cys6kbV1AG76bTqx6LwSBl99/bhlMxntAHvXTJYy20hmsMDFHekFx2vqb9rBvnlZwA8G830d//klheo80bo5f/azaYkDNTRtr7963EmOT1bFgGr/8hPDkBh0J6pojREvelKhPkkWAZAyDzECMTiRczaiO7wlyRKoHXQZZaYobk/7llxibnkmQbzuvF2eD0Hx/Bqw1amDM0OpZ89ynznGnSz5DwjFM4Tsg8EjqQvgzfh6/RGGMbCc3Ndt1ueEOSHHE3PJWg/DbfnSxlPCTtKuGIZ1ihFWUe0H13QE4FHSirg96ZzUG43R5Of3+knfR9AbsMxYQybkoIYAVr7DSV+w5VzLvnFbkUN25TaL2rU3A/YiGwxKSQjCeyO5RniXT6pSmzjiE52w+aUK0yAG12EsjBfspsa62LjSZ5FPkT2U4jOYJxSKfrZRzHdigFtudZoZYHj0aozGQhKukZGRMTFy2QcPOJFMz4kRM44lQCssZj5P7fbIR68JwhPa8GDuYyy6nx2eaCzUWf5ZU1lDvXVnueC61siMTpCN7gnJwPf8vF5XaSPvlxFba8k6SvPEWuRah4Q1e8sa2yzCCvlCeIL3keQVByh9KO/zjq+emH7ld/+L6dxT7We8FJ4/C/mKIYYsIFxCJJLn8vd2HKnokg5mnglfvgyBQkF8ThiSUQpT+lRs4COXDVEckQQRggFL2y4PEHlbTcTXMfhmixCcwkRsiHTWysMKq0YjR2HGZfGqAt4ZiABSwKitmbYGk4GfjcG9bXFoMEjacXkijoMUuwibRmyklbr+wwzCKsJi5uQihAEgEreQs+8lgNl8KdVEPyp78KlBH8K9YvWKOZwtvmbicnQloQCVKFTgmusAjsRyAaQ3kIDQbNkstFCaAk5sAkBsLbhyBwHCDBBawG3ZXEes0jYW102VVXHygr5jdwoxkIy1lBvjuVVKgOuIBbonQLxLNQRx3R3SaSY7FUvFmJAtCxgu10T17ZAYTcaaY/dgjVnsbAyYq3379gt4v15GhZQfdT45/x2hvI5TmTidSbGWu+UGPydFhPVLuMAV1Q9dkLB5qOQjBNB2AdFHfVYv8wPIXL593bUTSYig9NN2uew345qjODlhG2JgFlXE2ptPfcJy5wUoPC9WJpt1p2LSwgA7MFzrCSW5VQIPZfhYxfwpoMxZ2Kv6D8iHDUAhMj/Xr90wYKM2KWv7no6H3aA9sk7zYgHeTKJBY4OSOW4JKzUKDGXP51wP0GgglVIvmUsnxjVj8WIcc9a8reE+NGFUpAEmZW2XQqctYWajZAOMAzizd9mDOYks8bcBgBFaCVeBcZkNTj24YOGgiOxVWANquCl5za4uBbbbMG2lH0U1usSLgSl5MQJdv98sM5/bDdUuc49dK3v/jlWOkhw/t8Ks9gToWvBz35ZriKeECXl/tpsvgBS3SIyDeGuqXYn/LUPC/VZbAaP52wqI9aI9Yi9Rx26Z5dS8Oj6ylXrcnRnflOnp4Z7Z6qyNKDrcYsh2u3wFxPm+wzu65mTGw/VVaSOKhrFCWci9vaC9tkFy/qq8X0cV/42M/Ewej93av8hJDGUy7le07wHJZNnbGNC9Du0/YK/NZe1zDkFhTS2LpcOrsh7whrJR2AvX7t6hmFDFnL+8S+AVb4sACH3gNDfGlaTDrGvYHJOODeI97uwDmt9GGn0AhBqUWhHqAxJzdRPGAlkc4OT12usybvmsYYdDoMtY232NAWQzVA8kw70u8JRJ3uHxYU5J5iQ0yJn1MH14N3oN59756bmSnBlzKFhD2bPuN/1BX6ovAS3sQd+3QTTXBIh67TOHlH5D//KMHq+R9X3cWegByZEj+Wkdomegs5jvsMO8Z32uDuZ+xIW6jw1wWEsx+jDqwtCNQNqeTcCn9CDyH1DvU6o0buiJrZvFumNwUkbHJErlVrB3bER26AHtjVFZHkwlo2IINLv+UMahjfZ2VzMe6AMO2eH3yLOcHBWwy9xGDgeEBVSylwCikWchIPKdMiyrWk7wUa6t+NIyOC3rgMWNmWbQCi7odZZ1mBMxIwtDWnDfMio7YbSNE8KQ3B5YZo0HhBF/Y1xAqCXmP7J/bDvt51Ac44kYZbjXuR9sqt5TSL9xIEZJ1thL2xZc5ulnt65M//k/+5+n27u3TFf0+To8ocIjZphx0JFA1fLPxt33l14RHmyLigXPxuy/+QIZUrjqV7XmKYpPQfxnsKZaGI450XYn7sYsnMFZvVDkQeMeJNyFvVitRNXRuFXYhPzNyUP79x/080Hi/IRB5LoR6M6Zom5D3Tf3o1OATdysbB5iRQCmrnWqyQjLxWTAPJL5zrMOKEEG8HlTQIsXx4pyDcCTa2zlC9wy8DyLieQ/xe/DMuR77mdvfkAwdSw9AWrbCkfSwZxoE/m4U7KxYTzQVVCRPf4wqyUwSxgARh0XqvEv11SxvetU7L3cDZvNWrAozOjqPowTdTEDfszw4h7nBAu1767iMKnRibDiuwdfOSx32Hm3B1cW90WIOJZWMZlsXs4+xsVF3/n8yOFXPb58h3E/dOiAhcdVzeV1sY535c67rnOmXxFgpdjJrq2LCpG47Gx7Nj5HhhJr6tJQlMuSJIMtirvF5Sco16OjajlScEWuwO0yFBaZWzIlWbGa47g+9mmODMoVz4biZE4tDCTsTyi5DOWIot8vRcl4cPb1VYUXkHy1XSEKe8TOXD5/QQxpsdwklFi5cKys5mhVdW1hPFBGjvsjq7BjwAzyYrHrmZ43/bTyaqHGIQRh2T2/w5wbLLXCsFAHfHXxbP4OQItw9PWDRW9Lv8FZAFyqW/D8MkLKCuUVYMc6dNwfbdXYxBvBz4BPro3yjgB0fPijEvoxMpkHs6waVwu4QeCaVWwGIAAYzTUC6Sj87IMI6CiwANsoz4SbeI71rLAIGXfeA7xEiSajHIVZIUUSku06i4v/Xpeac2hQC1+KpqctiQFkPDnBJEaBwXDP51gn1gXr2dcIbrkbzZAx/sQYYnhq/SNfskbMEiAj2sj1PDXQoF8Zr4CLjJXnrwFT4vNcuaUZX8Bo6qkCRj2/1CHtsXMWPccz4oPheXxPxh7l/WDk3njri9NPf/pT70OMyWva9xxgQfWLa/JYwCDDvnJE6XGdgoa34ec/+XfeP7jiMURxxeMZINQFgxHQCeC8o5OW8AxhNN7TnkVJwYidePML04cffjjHFXs+MbxFkNBe5Lr736Aq2fTOZoaZI6aYC4iDxUDAOKKdelbAgL/fhovDYXqMC4SuHfvpveZPaw7GtUnxddzyGzW/gsouQ+Tyel0rM0ZF9iX3GPd3mN4xDIVrsxaS+JKEunF9A0CeM7h6DbBmfOhEwGjHw3YX/HwSifMa5UveizHP39bnbVQHXD+T/pgNvQCgIe523o/9WZjM6P4NGi9qBy9J9nIcLOFaxA4DSlk3nEgWMIrMBYzGIwJABiyFwaVN6Fn20or2FPuTEBLHXlKHvGVYmFT69ECer8g4z2mPVbwrMY697pCf7M0GiQaYHLiiV8YjMjMgkkCj0YipMa+ktzCg41oKqTETDtqfub8BMzKnQ5GyDkfcMOsEDibStSQkY3y5KgyhKpxkKBntWuSQRx0+EaaXkAHukaSilIFiDXm9AxU7JMmVCgR2q1ZtVWh4InBuzKhQn3/x/k+m737vt6ajv/YfTDfkVb+tsQKPBOQiK5jb2Yj/wc5XDUYrZqhcNdkwgNFVFN4WdUpjQjLTOp0tDhvlM3m1uR9wzFwzjkHGHvC21qKongKhewPGgjAD04webBVlgDiWEtDDIDCYWN5xk3PfNDwW26Ou55jFY8CG+7stDSbislxMGwX61ssyhgYm6J2TnpbEslFehPilg/tfdqA9xdUBoARWww7yn3ZS344XST1h2IrpLNAdy2cT5U0A2lgTGgNKXzHxCE36AXdEv1ACZkg5WhImIUHuajvv415mDG7qTOhKMKpqBBZQFG7W52WhbzLgop8ACk6F4nVHYNGg7HoV3seytJvesa5lITJOJ3WS0iPFZQKY2bguuaXYOzYK/eS+dwSgD+0/VMBH96bf9IeEBI7g/JriL1Ec7+qov917dk7vKEHB7IassKcC09T5PPXhx3Zdvf36Fx1birv+sAAhSgSA+AShgBUnLWiXV7uPEpsMc4MSxDCgERgQKL1FxZM6NlCAY0UlZwASnObECU8oHVhxxueGMvARegeULAHLsklWmmseasWblXcB2wooBxifPXXGP7ep5AzR17iJcCEBHMio5wUTCzuKi9wgVEAv2YoYI94PLbzjYoQtYRxpv4VFnwPP/Sz4G1zO4KtdewGgo+DJd7L2LfToh15ZKwwWa9OZocQK9uETYV3yPu1zn7qO3tr3C+SNYDDrvSzjcs3Fo0E7nTjGmDQY9XUBVj2vYShCo4yA1A3p8YjhGoWTcZiBANw8xm7LljlZx16XYofSXgv9Lv3kc9hhIpthS4gQe98uVf136STHxRM/Wm3KWGe/E0vu+2vuo7it7PqQCN5z3BvyCJYMkwzZqN8NSqml2ECUPfdn9d3zQkIRxjcGj8aTttPOGYxBIPQYWEbYdUbJGBpdDKHnqdm1AC1cq5H3ZrTUSAAcVVUocr9119J0SqXaXv/Cm9Muyb4/+NEPdTrbK+4vWdIA0P2HD013lDhFLCmyA88Up5htFzt48dz5irOWfABIYOxhiBIvjsxA+SFTXKVC47hDJ6CxV12+R2uSmsTvvfeeY/6zjqxEpfTw4OAiNkAf1ox/1RiYGWX/NSsKaYICNdDXOk/coOe119sIRgPyPP6MvY3DlBSr/e1jKjW/ACefP69YR4KWcmyxYyKbuAlAGYFOxQkXy8h10ZfZc45VVD/5LBnakSu8ZxcppBBrvddnwGFl1FesZkDKuL5KlhS8DiB6cR8GgGX/4wWF5Mk+eSxjLkZU2uFksRnEryU4eX3q/ehwZDz7n/0BAN1C0jPGHSFv0gWuiamYR8gDwsps3Op3x4drz3he2nCLPOCaYvkqbCElitD9AfwBhFz3SGsxf1u/NRMZjDIaD07C6v0SQ+GlJkK8z/GcDmRC5ZysfSf4iOcmrjfz4bZw72bSvXchPAT0rL9bn6TiBd+L3Ms9xjmE7CpSoTzT1k3IDbUn449B6nXWwJXnoxMt26gP2n3hJ323N6uZ15AbuCjYGz5+WbKDcL1V5kgk3Cl5NV9649Xpu//l356WtyvmmEMN7SWq0MfE+84kx/cFRi3gmwWgY2ZKmWisSqwB3PQCoj67nrqBdndUJiHuEvXS10cp0VCYURof5fG4s7GzmHDPm0nSndhwMHEwpFjBBqh6L8I2Vkc2RmXjE/9VJzV5U2rAwkBF+fA3x2nC4mEhcPISm4/m7ty5W+7ma4qXVAF2U/ePXG4EIQUovi13txeNLoYZ5AVI5LsGcmLNAGVxH+XMWk+cvsdmsdCUe4C+pe0+GlLtytjQt5R+MrPTsXz8jlDfIHYiLCTPDhP2kubBlqxEIM9J5v8RxVZG0XMtjINjATVWKDuYUc+x2gDQBlCdPX3a9zj22mu+51aBPrdXwoxoFmJEAbfOWpcXE9DLSVIA7p+9+xOHOpAgxHPeffePDWKPKcwCIItRwqkXKKAVsdXLF5T8IMaU4z1hInfp2h2qJUr2PXFC6zl5RcwksS4AutkKVVsWRP/TTsIEeNFGQN1OHTGI4oTRIV7tvY8+kBty/fSyxuKLKg/l8iICSLgLCTdgzq5fu+5j5HYqs5bENeaI8bp+VVm2MEaS08St3b+p8ZNG3yKF+kQGDMKS0F0DFm0sxsvZ4Hrb7nSNs63prqPn8SSkQwPnJCV9x1aofvc66FijzEnqk+bvxERGkdlqbcbSJUDaKxALPiAyDKnryLG/EegE23dsKG2JEPZYIlR0L9ZdMfHPl1qKQIyyyvPy0+MBc6J7pI6hFUYbi7Owhd1QO5jbeBQiROcxCIvS1ngEs8E2CmYAxwTFRihbnsSdFBaoS7sExAXcAkYtMwDrAL1WcqxZG7oUc5YYBLxYtrXCz3qsvV0C3kC5j6GMvIs8yKEVRJ0mrtBAVP+dTU8sp9gKn2zXyi5M6Kw0dP8RcNOekU0ZmReAgMexYwcNVdSPKnBd5VUCTB0h1aRB+odcd+k+wi+oLyry4ZyO+/yKzoRnjyGfOdudtU+pJNyUW2Vw35AHi4RGjPVleUI45Yx9Q8x49hJ7DzDu0AQZn7DmHEKSWESAKcqzkiVJ4lQ8qbwQJHcuSjcYrM+eoopLhPFMOMbM4iXUQB+bSaT8F6RKAySD2j6+N2OXE5bipk9soAFbrynvk9YJAa2kcHCqEnVW2dth9AClCfHJnjGwAeT3/PETQB4AynzHaM2a5/qAPdask1waMDF/TmZr3RfWao7p0zwC2lPzcgSa3N99c1RK65ImO7xOel0gJ+LJ4f2E+szESINREzAw6w2Kc1wpbRmBXeRI9vqSjpP2fpAid01RA/qq04oRA5PGmAdQ4ZmcDVOLg8IRjJH1WwNCSjbZKHSInPqJgaWf0cMJi7nfYWG5z4tGAe/HUA17SMx1Qmp8qqPGKJ65jEt0PCJrTj5SG8nJ4BVMk3EYPU/xWOVn5s3ysuX9KAMjGxwX3EmyMMbIsrvKjeA+OaFslhWkt7fMGcEo+pT5in4wq9pGrO+DlwbjqhlSMujZW2FHN4IN9fcK+k76+o/OnZm+9Td+c3rzN747nXuwIuwow0uGRlWPkJdObGlA77p/rJjRbJCcURtrAKH0BAVDWQjRrCQyPRQIovQTNUyxqx6LGYE6zoDNm8hWV4Eeb7Z2xzm2z27CyirjXHEGmQ66hId+Ov5T16TchYXA8Awm3Mk2WJOCS4BSKwwNGu/DRPLTLKlofn4frYYsvCqdsTK9psB8wCjPoCgzwOWmgGoUs93TDSK5jvbvkduJft24tlysjxY/zKM3QANpKyptgihpu/V0bcWQrp3ewHW5f7KpGTfasRvBrzmgTijfSRIWjIcVr08QWRvr7SrDQv8Bzlzv4ysRfmAoFpVAoS0cFD5uQ5drmIodFvjF/bYBsMB4AkbVLyeq6HqMhe3bluyW5zrqjWLBvvsnSmjQmLxx/DWX+mKO9ygpym4Syk9xzKjAppPLdFYt7viLqiUI6Nyme1PI/9QHHznOSrZklanR8Y+xUm3pNniBFTbgbyC4IsUFG2OmS1UUUJic5LQixv6qyk2h5HHd50AFgCNtvS83IQlcuAqvXL7oxJZ9Atvbty+ZTSXRiYL2N1X78AlHzhJbJDAKk4XCQaVwWhV9ZB6IefSZ0y0EUxopge24SL2vusSPzyJXW7wH9IrhE4bHG95MTFNyvqpes9Lt743vzYqv3fWA0YxXrovBNDKWWMx2Z0lY8Ap7w1jx++iGyucBfyNYpB8GVV07LkWWR/bBa79d+8XOPJ/YGPnD+2GN0i/Y1oTpeF1oPxYTUuMVxZ1YyDnho6+JYkCJ202mNWf3rWaUuWIPe/+SwITChlWyx1csJlnK7CmNydxuGCsUIsJdr7Q9p3oBRisLGIEpoa3uuiyYzbxSpKX8a8wjmFnPOZEuCs4JFK1QE7tKm2IQ2FAJyKBigoGPCATdyyWqGGeAGsQD7W7wMcbTGuABdhSatUn7alUeiSvKpH/rS29Pt2R8AxwJk+EQk1WN/Y69MlSVuHRD4HFRht0dfY5XZ73kjhkuJRYhI/eqML3ZQkQ/FSQAHQ0gMma0f59KxxEGRJ+RR9QU9nrV316LzfiaEcML1covZIRZQIA4j9G15Dcgz0ZwGePMAKeVe9zvCfsIww7rk71J+8yMNg9bJYYUPqR+AUYJL3LfKKyufsadOoK9Me7Q+7jlQZIHR6bPzyNnAyOxgg3mGHPPNUC7M/r9WV/j+7YgIaaTv180VvMeYUgxqCJfAkaznpPrEcPaxxrjtcQDwjJrsJ6jc1k/3v9tEGZNZ2+6rRBI1JFVAiuGC+sBQx+ZixEDMXFPegMjDsMO+W1jf47FrsQyJ2Q2eZb9X3uqZhQPoskrvKJtyHN9dDGlwGg/xBKGYYissL/cI8Av+yTe15Jbtf9HmTQax4+blIg3kvaPcxw5mzGMPEgbHWqn+Y+ewTCKlynzE/mb8TXgnI2YAvLkxPCMuYyV2pW6r6yVGMIB69lPCekjHth6jhAD1ppOjxIAACAASURBVFeHhqx/SSFQyBMSWeV2dTKftsF9+i0ssKz99ydXz01//3//X6e7OxSrrb8pE0q1I+9D9mkbMeu+t1OlnYbJtNDtbG3AKKn6D9ljyjwngQlASmITWZYwo2yW54VoxQ5EYHMyBSBmfkZnicKMspgXROfyyqSk7MK4sPgsCUsMWm1udVjggGzAVbGeYQOvCYAAlMhi9dm5HScC+LX1JtdxrBqSF+7cuTXtVBIPJUsAISRAoQSIhTVT2cIqJ0zdVvZ2lDj3wa2EIPlc7qgoTibMrGC7KblPQEnFqVX2XVHdtVgAm4wHmeZJ5kryFCAd8QpD6rqB2si41mEkkUds0oBPfVhhDgr89nM7zsWBwvobpoE2IFLt7tD8VQHgR9PnYkAobI+yoY+M6Z3bWsQS+naLq827dSQnm4H3YbcoPI9w/tf/6l9OZ06dnb7xlS879GG72FW7hWXJ2kITK8opKYtS/sfIwNdifCBA+LkYVmqUvvLyoen0x58K9ClmSElWuPVshTULyRjZZSWF7JOVOtaEcAALG83bLcXALu5c9DN9frasQwQIrnBc/Gwa7rFVVQAqhlglhmDopaw53eWGTo7ZLhfU8ddfc03SJa3bh3dWHdP6gGNQlU2PsNziwvgKe1D7qSRghaI1DKDDPcs6y2aO4IiwCZiAFYuyQnBXqZo1UJaEJq7nuzYsWiC4ZFoDlwjKGFgON9ArWcVgvcQM2dqVAuDvPMugJExLAyM+y76xAdNsW5RW9mrcytmTAWjj/WCZ+TvsSp43C9AG76PCem6sxM7lM/erXZqzsJZ7OGA0jHH65j40oxkFiFvasqldl4BRZMNmygB1P20EwA4zH8RQOpZSz8Zl1uPOmmM85xgzXWxw3mEViY0lUxgwCtsDW03pM77jrHoL9pIxrF9eKUzO75GhAfhWYrqH1wPCXi2kTVFuVqQoeZgygKj+IycDRuv40IpXsyJrEOHYWL7XLl97RNQel3jiEAr1f6/CmDDYDIjVT4wJ4kpv3FM9aOkLwmVuA0hlxC3J03H1M8Vga2zvybPwVHKa2r4AjCe4x7W3KDnmAww0Q6yN7BPOAucZGG+uJiK54bXfYR4bB6YNFz0x7cyli3TTjwbTqcVqRYvh033OGeswoYxjjMGZMUKRD68whDkO1K5lr5hyL6/XWOFOBoi6RJfC0TBAHPutvchxkgZ+rB99PrOWbTSkskb2W4iTGHrIXu/b/r5d4NwbMKDPWM9JGAqAzk+3k/KM/R3LkgZv0cfr2nMyyp7ROAg4YfzCOjJu3vu4wvtUK8sfr7cqmE4yG+uJE+CcaNr7wwCb/QDbqe/DKlMzlPAoQOhWZCvjpsRWwCnPxBMGKHKCl9aFE3EbOLoNgBo9M0Cu9nHF0dIWAzCRXlzD/YJPjHXsKS184YTBBqzoQNZhmEbuGWY9oK/iXtfqlAa0jzKbBCY/p9nnjHNk6QgsI6Now2gARZ+Y2CHPpL1pbkcbGkh9xnWWncgG5AEhb/pJnoM9usT501eNu/Uje6sB/kgMZP1lTFMWL+s0wHSdYn6r+hIJucT4iuhq0+mB1sNdzft71y9Mr3z3z02/9Nd+c7q67tF033uoxh3SEYLJzwGMjsI/g8aHCCHS8R/jmue8elnLTwkcB5Rqda3KBUDx1mSGWUiCju32rk1DHc8kI3kiYL0s7IsVuitwF/SduDXuEwUWVyQWucEN8ZZmX6iNBzUv5UK5mwYAxDHx/R0qVRR6vYR1FYFGULDAXEpJFj1uDIKbsYR4b6uAjLOP1U+eTYF1g1jiKXwk5gafBEIf7CJerKw0+hVBks8MTvWsTGhcmVF2Bfgq3pTPCA/Yq7JCgOkoIwAp39/a5TNgch37KalSx5yWCzpgZRaaOWZS97WwlxKw0utNSp02l3bCiGrr1iBT8aG47z0nWkz8PC2QSagCpby2KezBzLPmlX6jlFjYu7V5f/wHP5r+VCzpDikkGN0jisHl+/SNmFSy1m/IhXf9yrXp4G6FZWhzLaueLO6ZJ/e0TrRxz588qzOpNT+ylqutBJqU4rBXDkFPbVf9TfmqCCLAvGOftREc24PLXm2DNaXeICqGOoMHxLb47GwB0EuXLlrgcVwpfSJGmsSnW1KqsDI2jFTyixADWNFbajeZ9osKL4DFvSNFSZUIKxmEIgJhYEezucNEx6LmJwI3YMnroZneKEWAfgRChNlzWpK99ILijJI00FB7ss+sXPS3XfQIixZ2ua+BiNZgWOy4YwJ+85yA4sgIhx20AMzv2Svpc070yB4Y7xXwZku7/6ePs7Butyzv+xktW/jb1ryMsgjngDIr/waUfAe3WvrHmrBs0oow26CYa7vlJdN8rODYJ8m/h7q/j9sk7hK3J2xPj71BXytBV1EA7BED2ICFGGWqTaR4N9fissZNTV1OjEDAHu0lHGAEyZGBkaMzYx2lDkPfQAUWlevtwVDbcp9ykcp71LGTBrra83Fr28XbxsLMKCL3CWEAy3KCksaFUmrEiy7LaCTZL+yRz9iWK26bjPkf/+RPdMral+ROF2tKeTXtGQ6TeLb6ZNqlKhqsO4Co9y5xgeo/IUmWf2pH+kepGGQeQJPnwMCaFJhjjrtqAkoUsmRwyTvvAWDKf1hR9YM5RsBlTRigeJ7Wkv/G9TcaVF7vGk8bUOwZ4kLRP8wfYBTWW8/3yUvoJGSTPDqA7OQAAMYC1FizDglpA9Bz3ODQYKcNT65PdYccp+qY4TYWbcSoj2Yfexxmr2YTSWZTYZSlx0agHaN3JofmlKzaeaP+j/xxe/u+Hk/6oXuji+hr1mqMG68fgKg9WhnvtQRdCBLvPQElSmHBJhOfz0+qEdThATWehDHwLNY2dYSdp9Jg1HM6eCRi6Jfeb29tGxwEacTTEObSuEcTzPUBV5FTOVCAe7LjjR0aezBGMUYBoynBVeC0PC4BvYjoyMgR5Ies4LN4hqPLIrv4ObbV62KIWfXnIRKBd+pPgHISkCDl7A1SOxIWxfzB5mMwOGegQwfSvsxngCfPgdBhDkzU9TqscUAOiSBcoPQkZA/ro9rNmfSrWqc/v3huurq4cfrr/+3vTY8P750uPlStWurLEz2hBZmQgHW/u0tgNOHf7dqb6X7dCDBKjCixoqLBnE1PIhPM6CpHzFG7MHFZajRgkAbzH5CUCcqZ3XFf5eSTFTGTTNzIGGbQagHUsWgMEIPjItS9GbZK8FEeKYHmDM4dgQVn1An112aqOIeHAhV8TnuicGADYRo3aQB5D8trpwSvSzuJjeS9GzeXZxDMAjygYuzcH5BqYcWJPF24PPEmcWszIcV+6lhSWXdcn6xl2uTwBQpR6zlmAQS46Z/DFPTfYFcg0O7EdsdtlRseQYOrnHvv1uex9BDiBcR3COSvlPXaryxGH6nG4oLtI3yBpB2BNde4k+IdmbBtGg+AMWP48ccf2w13QIlMtP2gXOtnlNiwScqDEkkbtCm/+dWvTx+rnuDpU6eKCRWoO3z4sOePsT1+VEeRih11bUXiRTjJiIoNxG+pviBxd7jxr15UEpmuA1BRYsnxl/qPNQ0wRPDj4jGowq2j+1PCJIKdjUiWtM/eVVspBUWC010ZHwCLQ0ePOJbo3MXz0wUx2l988w2PGXUIUYKMz2UBz7T7vtYxfXyg+BvYnqeKdwMwUzB/wxOxxtRGheEDnLRwZE/Zqta8BVhZsOlz7gs7ZNah3TwxpnJSU5hDQOk8h21h52++YyDVrnULCV0eBsTsXlNCYSZQoqNlz3NGIRuGYXxmFHSMpiipEQwH4NJe2sSL9xIDlwMCRlfSiwB0fOb8eyvBCMCUakmbyMiL4rWi1JqhnRXCs3a4QBIqcCHycp8FzFbv96EBKFVkHcdqtsvc7l6Y0XaT2p3UsZgwUo7BfaB6tQCKpqcMWKREWauwBBRjdxmadssnVhQwxvsk5hmsNHMXYiBn3RuQoVx1X66L98Uu/m5nTmjy3m1w7LhQu0kF5Kj4AGOl91wKp2UpTTYz05n1c+ILQF37ACMOMAorelWVKa7fuulsXJ6DHMPQeyplQkwpLvu3v/Slae/uvdNJhfwQ2nJn+YY9HvtEDHj/CFhwzCPjwzphD6C85vWEa5FEU/UZZjSsJfOFBwZ9QAz+uP4CogFqZuCQk4Bw2J7ee/Fujco+6zEg689ai34vrBZADcNd424mlEoa+n2BdUP4hf9GD/cpW/qV9/Cc2ANCcXHdi+owictLLH+ACXMf3Za5DfD33PW+Sp1KGxM9z9Fp6EIbu60jke3Z0+N+nYVKu6m5Jgw1n421MOt7RTIFbDlmsGUNgIJez0l2apOBzRAfS1qXsQBMpcgL60Wt6W0bVM5JqAT3Lv46PDcukQVjyvhyfCd9x0jECxA3t76/FcZT1wdjxIj2NDRjirw30Nc+CI4I2IvcCAjje5BrMcL5GRey5VYnJ0eGOYmrw9hK1pbsGeuSw9AGD4RYi9GROcrYx7OTdZr9bg+lQhYstyA+WFt6HvqlvCuVeM44oMfcDu39yg+o09IYy9FYR88wrsYg4DwMtIG9HY0S1iXPcr3VBuJ8j/eecjgBWGZRuAQ2FuLSILqSRZ9ROlHL+o/PnZ5e/tbXpl/9h39nuiIq/FZ7NEbjb9339x6TvColmQ+MsBtkkhmFpYlrHnZU9JWZUY58I57ovoSQregGWggROh1aHcbK7vJmflx82wNaLhKy8RhYEHriJvku9zPjqEXEAANmuC8DwHUJrIUdxUmKm9qTlOx2DQyAcbeEoxkUMXmZ/LjjfDqJSxuVZc5zn7a1gKuZCVm+rrOTXSqiYi4YZAAWbcBqp9hyNnsUR5Q2baUclLPmtVASx8p9eN+AA7aiXY8pcUXmPp/HTefsfTGWZVE/m15TohHAEyYVV3KKJSemrNzvFSsTwR0jwKddaLHm1AdiY3FJb5GhwXNyihMbACBKhYFTSnCCySZpaa+O0dwhoI47blFs6DkdKuDnk7GuxKRvf/ObjhGjsDXCm+z3fboPG4VSS7hkdsqNd1jJDHx+9rPTTlhQ7QS/t0OlnxD0AD9ihgD7bCQy7i3EMJy6pqDBtkwpZ8i2NWaloPGFcWJcEf4AzO0C0ljs1wnLUD3VY8ePG3z+/g//rRPZOOxgu06O4HhWlAXAm3knOYrvk0VPli+KB1YUcLFRcYArV26a8aUPdq20Qcf40j6qQbBxq2as1po+dwxQl2wC3CRW00KoizVHCeXkIQvKBlJRJMxjgOis0AApKI921+f43AJaXWqmPQ9Zt8x1GKORtYnQCzAO4OTvKM7RNe72t0ckXoC4oebndz8i7J4TRoCyAXwXGCjZMvd9uMZjJCOENmStOy4TS70FawwCG38UZ9eecDHwZnRxM4U5KOa3GCWX0gHYULpO94eFchxqx1gDRi30MYLMPON6LyDqgv6SdzYsYED1u+VfUar++VLXVwWMGoDqFtwn8+Bx6ILeZk903xGcMZ4++azDGCwrmrEAKDCuPgqxSyABwgGlln20t0H+GGeYuEQX+adsCwpcCUyATmRpGAyvO/XH8afSC9eobaxnnThxQspvYXr/pz+r4u/q1O5FHZABkCRJS91fkLHpNdGM4DPAP2MCeEcxwhYnJldtzHGY7H3HDAqMjgyTiRDchPS9f1/lUAD9nsx5vpe9wrjYCGd4Ye7MJf//vQwBpyh51xRtj0digEmuQU7hpqfKBtnevicSirHuREbAqEGnrmMe8Twx3zMb1oAu+zvPHdcDc7XaxILZX/XBMY8Y3cQxjUlCXcaL+xVDWAD3RSCaMXxC+EjvlexvfsKWeT4aYKEns6cNfrodLo1muVRr2M/qtZw+WaZooSAbGD/KXjkpifPT74l0oYILyUsdcwsQ5TODNL1vOaT1SFWByATWsd3qHXMbFpGxLXlVP6m4Umt+TVZGxmVcvA68X9YK3/MZIQEhyXJ8MO+HgbTc6QS0APUw3PauGrz34SYtw0YiIPs94DQylWfkPfrLPCRxiZjlfI99VDJrLcku7G/WBPLf4Lrlf55hTwVrv0MrAKPovch6h771uDDvGV9CjgKW7e5XSJ0NX8CnjAU8k+UZLyMX7a2U7emp8jn+nz/90fSf/W//w7TtxGvTikDrbcAsc9Ovdb+74xXHjObMVh5qC5v4ITaahIrdHvoyD1wntwwxpJR4ko083cPNY+BayDzlAojzAKQAZuiYS+Jg2XZCTRB93InZhFhZAXO0MSCQkkV8B6GGRWJ2ScJ4QcdAZkJ4/sNmnugTdUsBp4DMJZ2YE+aSweVoSL63SQC7NmG56FBG3BvAZ4ZWMWnEUSJ8AX+crMLi4J5WDg4Ar3IJ/MfSTwxn6HuDIoE1nzXfA889yOBekVs4FhM/6W/GhktTRuqhLAnAeU6D2KEi8CnLw/MAshkHFAdF2QHxWJz0L8Vuw4LzXfq7VbGVCBSYVvq9d88ux68mEef111+fLsidTdjDJgkN6pDyXeJV96j9t9UnZ4trU8IYnlS5p6OvHPF58Od19vsmCcOzOuud6wGKWwWSSQ66pMx2juuk3VQ8uK3sduaEKoyUfIJRInvdxodji5VUglLXGtTEG9w7tkhhChFABi2tZDBiwtintM1mseUoh4uXVepLTMXXvvFVny5z+eplZdpfEvvC6SnrHaPEPrgtxbFX9WcPqpQN51mzLukLiVuUnNkt4Pzwxord9wkleNZF8u2GaqXDvAdQMR8uxUWFAdicZkZHYOg9KGWWGCauY92MYDTKJSEx+Tsxi3XMGqCxY7IbpCbmkLVlYZ1ktQFERrCyvvNMfsawMfAFiADqmrGLsgeIRSCbQZPiyd+s6wi2GeC2Ugt7nPczpxH+UWwGVYDDBoNJYJqvazAaAeex1BhzP4wP96nLNXGPTToLvZizDqiHvbZwr+LvIMeAUdcoFVOa/gD2ohAYd8DoZrKqcd+SNU4cHDFqHvuKGeV3wA1GWT2nQ1B6fKP8LZO69MrIpMRIibwEYFvu6X+M7CQX2MXL4Rowusw3VVXQjg1Gc9/0N2AUxW8AJEACoKO6BjKCdRv5NB9Hq/3oZ+veXxIzisy9+PmFad/Sbh0oIdkieQ2rSTUVQHjcjj5OFxCqDYtSo24ycmTB5dZKgVsetzGSEAq8NzMb1G5M9hBtILOevvk7hDAQvhAjrBdEjLYR0M7asIFUQIr3XQM1GxdScma89RPwxF5WxwpYU/sL4ACokqLH81fhH+XWJlQEfQjIs34DdKMv27iZQehgjPmLDS4Bo5bvqPvetzaQMGYbpBnEoPibHS/A2ifjdHjH2Ne6fq2Kg2VJx0BSYWTsfxIBx71chhMBUQXokzRo74EmwTIBeSCZaD2pyzBMUrPZbnklwFDmi0RYx1/L88Vxn8/weEq+z+tF8jpHpAZo8Uz0guUQhFMzwrVHGlhi6NnYWatnzPX5TgBoWEPLIRIVNcYxYpAXAYDR8/EmJTY/ayZ7yphK7eAkKL6DngsQrRKPFcv/PIutcDpkK0Y4bW6gGaPA6wWR1H3ivjPbylJpT6xldcvVVC3yWu3vBoxbP7T3gPfQ/xh1jGW8W1xjkkXP9PM6xCLEIeUgXSlG+5iwHp7NmudwHs8JRgU6QgbGn175bNr8zbem/+i3/s504Yk8H8o/4j6zjvm9PcfEnBczGmHmDUgj9Z8TJmzpSDDywGdbBZi0wNcDSnGxqgEctYbQs7u0FyYKGPaODQiTyEIE5MAkZlJQDGzeLCSeT6xmrAEGjwXBfXCPA8w43SfxGrV55MLRRNMHMxxkMrbCspATQKJdCFImjiL1xWR0vBQuBjMSFWuFJRn38rFjx6brN64VQyYARfsu6Uz7CCjA3sKmbXNh9VrQtYgY5CjeUOq2yvU+9+Fa2M8lAaRMrGVPL6gs+iyER7LSwhIwttuUXEC7wiKnJA3XcL+Ln1/yOHLEnuNXOnYl4DRzgHjjlCjaxDjfv1eBznYh6j2fY6/+XBBYWxIgBZQC5gDGb0n57BLraSuKBUctU7nnLyhTfrfYU47MXNX9rospRSDt0niRVYw1C6ArZllKSAIKcMdauL2s9wmzEMjkOgrPM6+OT5WygTHNGcVYVYDWuKYtuIhHszAqIYwytVJrVssJR23Zw8Ys7q34WAr040q060gAyptTjNA11XkFdOw9sN8lbcxeq10wvmc/OTnt26rxxe1IwX4Eb8flMh+JMwp7aKXf7iP66vXfAGmNgSim3K5e/Zz35ItapP8eBZeFV8fT5mjJJO4xRl5fuIt1Ha8InDCjUWIjUxKhmD0V5RDXGYxVgKoFcivCsJPMb1z1o7LwHKBEZE3PIAqjqa39uL1ihfO+gerIkup5m7Qm0iZf2/0f2Q+PO21rSxC5xv3vSTaUkYCnpuLOLbDbHXf/MTY9p6x0MoaThap8Slg1PnfcnMYVkLJJMYJmSAGjegb7ogB7xz7resubBgeRFzw3ij7tjTICVPIKOxHGggx53wsmthVGit2zZh0bKqSUWpt2aXsRFLuS/lqBqs8xjBwvx36RzCdOnDjqHG/qNdIVUUJaABJ279s7HZW8PKUQndsqnXb0wBGHssDA2J3biYgANnsCYBqRdSRYaW5TBQD5nDrHOXzAc9dzEzCaMfI8Azw7hALDAQYYw8MyVEbdyEAV8VDg4kVg6vUzMKVZ+zMr2oCUeWWuAaHUGY573l4N7duKYe5Y0zbO6KjBYcf3hsEHnGYuApKy1d3nZsdRUDNgZR6ZW1zyxDETnqDP7R3QZ5Eb7o+MJ/ej9z/3np8HaCdcpNdP6c8yJnfurKoiMarHM9cDUlPoPOEwkateq5pv/oYBdYiV3LnISTxGJLK5nrKU934dE/1YscV2zyNHuxpB9k2Mx4DsGGNpp2u8Mq4tNyJXqCPttdqDmWz69N2GqKss1DwlH2UOfenvQUjEzR65mHlinKIrMq58NibkLUiX8GLNx9DONfaQtVeK9jhsq8nAAM6AZv42041R3dVtsq6NJ2KY9T0B7DVP5daPm96/N0nC72N1Autxwto6LHL0rGZ9JUaYtrsqUHSpSC0b/X2IhveYXUCFxyAJV0Rg/v61c9Nf/sE/nLacOD4ty8DNyXIevzCjFQ+DSK7JMbJ2PEptUCNwwKdc9DcVJ/XSdjEeSmh60qfgJNCaxR82D2AEsHMNUSWkMDgUN3ZwdgcYE9s5un/opCdZYMvuFHWE+3APQMNNlRkJ2LOF3BYA8V+eTFng3qh6v4DsXbubXV6IE4gorKvJqELyFX9aGWb35izjmoQn09GjR3U6yG6zhmnHfh1JCfMIqwfg2LFULmhbuw0ebB10TEfrfX/fC7Jdimw+gA1ZvAGgFrosEF2T7H2OBeXeDwVGeY9seNq9TePPMwDP3GerGGL6iMud+10WuKK/qXUHmDYoaHaC9nj8pHboL8lce1R+hcXmzHwJSQsTKVeUwx2VZmJ8l5SwBVNyXQoHZXFYxeUxOIiV3CmwCYt5WczI54onxbLF6oUlxe1CjA8B/rcVD7pHMbLXFHO5oix12AYHs2vj7tYJLHZ/EDqg8SVkoQC3LEnAt5h61gCs6QKuQAnTtXJhCMC1upMBULNyUG9jIHjeOVhADDPhA4Aqys/c0dGlEdwWOrKovZY0x9RuI5aYceA/7vmr5y96Th2Az/y1MCEOlnkZQzziLrFV3TE8KR0Em2IhHuDUxmGYy5aN849Yk45TtdCvTR9gN4JRz3UzUQFp+TwKLsI0QHVkQKKU/bPPSuf3sAkBz2GsbHGjCAEKvd4iXEeFOrIZ+TyywGNJv4YQghHMRoGmvTFCErMbhsL9SuygNKS9K4Chdj1Fyc4D2yVRnoi6hK1zXKWioaxI2ntSSqQNhQ4/crkmElm66DknLTmzVGEfZEy7Hz1mBhltlLB/zY7FODZxuZYdbIXS4HFmvVrRRNHOwKxBitctkgQLW4SI4ylJgNF7fCfZ1461DyhuF7eVHgkoutLH7OoWyIOENTwU8HyE27uZJ5TZPcmZXYS+vHZ8+tlP33NfdvbZ866tagNIoAcPWjP2s8yjNp1eG1WCDxc2z/Exo5IjsIleFy0TDcI7xhYPllksjS3zSVY9pagM0AB8ZJrDguvLnrtehwbkrR+8NnoQs5/y+bwemmnHwAB8orfY64TpOOQMThTl7ookPKeYxswJ4NhyWnoSuc14IReQy76GuWQeelzyvax/wGjYqRGQ+px3fQ83vYvbt6ueMbJHr0MdAAQvGplzX1lbMLr6LrGl8Ryyz8hhQHd7zrweK5wizCz3DKB71oNYRFR8f5VEyXiwVmCSAaGUcnKtZv3HHf/qwSOS5zf8LcskxkXjmmM/ebY9NbqAvoWk4f0whrQlYQ+RVZRU4r2MGcxoZB/XVAgDp3EVOREDM14UZAafQ4Kgf0bjJbqez+M94ndeRWjpnvQBzNThj8Y87bofAXEOvIjcRtGZlAPL2GNTZBl9DxjNZ5F9McbpX7LtMfJ5f0UVX5z8JT2c+Q0+CTj2GGt9uhC9vmOcoHYk5yTetxFMs+bpn2PeGSvpbgNLPHHCgG4bBpTXFiE2OiRDROO/Pv3h9Mt/8zent/7qX5rOP9Ax3GZOa7et+/7uo7WWmtHIMZ/+FFdVZ9sZaGlCH2hxc9rGOsUYPoUlxfUjdoLNT6dur1S9LgAp7s4EvgJM2IS7dAYxyp8EFdcVVUMSC5VBNWMkIR2hzCCHBQQkBfx5IYxWPi6NnH1KyQ0zovfsrgbIEfOIpZw6n5yOEPoZuY3QdSF4b+RSQG998c2K9dHGdJiBmBFOHDqjOMq7OlOdOo6AptGlGkFWYKhACd91YXoepBcsnEsUteuMvnsR67PEwxp0w+5qIS+JoXDAsDYrQg0QSf8QIozHFgl/Fi4nKPBcFqHnQ+PMhgKMuqSPhMBYGghhtcbiPnY2P4DqljJnvXk1QT4RSt/ntUGuNxbnvn0vmzFhMU8VrgAAIABJREFUDpjH7X1q1pLKJuGmu79yx64X3M248B8roYGfi3JtA4wAfrTl/OnPzKAggHDXcxxoylDxHBK4Ll4E8AkYqO/75Tan9BMsLELsnkAy591GCJU5tXYyRzKtYeQRNIxxhBptP3DooP9mnJh3FI1BUMfGwCrZIu7SO4wlfzOWGDmLYm6ZI9ebFQBNPURn22oTItRpf9oUt7VdtliRADzcv+p/rGMzYh07GgE6K6deXFEorCYDr4HxtMU8ZNNboLXSzf2SfMDtAgwCMEeQGYE7g79OdrHw4DnN2NBeg4O2vljnFtpS0rWf1uo1+m+t4DyXz0bXO/dg7CIEIxcyx6NcSDvMTOo7ORZyZFsN/hinZo0Stzdnyaudvk/iKDFwJVC5flXuJAf4w7I18LcSQ26RhQqD3ewnYFRO+jrGUGAU5UvedWpYRi4EjPKTBKEw+hmvkRXhO2H2KfhtFgew2AzMvD6aPS2WpFjRKnkkr0CHVMwhIQAyWDFY4YBf3Lv9Hvfn9yXJQn7PkY6ESD3VPnQoiNZXyAKuISabPXFTJ6sZtMGIyFvAqWvMC3I5TGqx0QXm8IRZgUuucD+UIrLaXpquZ5lEK+Yr4Mr7nDAEKTPPDyFluBebKfQxp4DwxG5CtrCvBpeyWSfYuOEV9nxe3/peTlhiz5Dt7cM5AKMcsdhu+MSAM3BZnwHSXsd6bphHu0PVd2ISsy7HcLURLKZcEt+NG9XjjmHkajeVrJK1yxjH1WtZR0IJ67/3wLhnvZ/UF8YhdbYDMJOXgUFgUNeeA6+t3suWaSQxm4GtQeQxab+9cf6nRCTGzSWwMNCqlB1ynOM+V6QX7WFpQsxAVQxqyjkabGpdRG5zf8YgycD8nRhH+sQYwIxa7mHMuFElA170CvlULsd21ufz8aVt8I1GcoB+QNkoG3NdPosnEnAeYyKAOe0fQSXftxHfoDYMcEByzUElMI3jEPDLZ3yfE7JYJ6z/umeX0tI6tzGkvRYyruarxms+3MNjJ8Y449EMaLxo3kPsGwyD9mQ7sYtwQI8ftXEVa6wVH0DqqhsCq6saUwDojV0L01/8b357+vypahU7Fr8k5Lrv6Wx6/9IPp5r+HICMxMWy6aw46sk90t69JzT8TLGWq/L53yGmShNNZ2wR6isMNm4d4gQBpChwBLYZITFZgDOXFiAgfWA/GKyX+lkMEANF/LUtMg0Awm6bAmGTpe8NSmC73FXzQlMbPQi9mGBKednFr3YgSJ2kgyKQgKQERJ5Fuzmv3QHnSoCpxfN4+qaScngmYQaAIu5F6MHlS1d9fCkG7i6VN4mFZZoega4PaJ/DF9ptfF0sq1lTyp/oteBSCOVaoX/89Jn1CCz63AwunzmGpRfTNcU5AipT/J528N3dsJu2jis0AYDkGNtWCuxJM3tSAmaE5aqEFUWWOGZVAJOTiRKLEyFZ7l7NK9nsUooP9ROgtaBFf0dJQmYN9fd2MY2w2JeVYXuLgtW4YGQVIcSJHzv10SeO93zz2Bs+k/rWtRsCgnecXY/rGit6m/pKO1FIVPUHkHK+PSc2rdOY3KaSgRbxK4dfdcIE405fzTwTn8QmwxpXP4rvL/c0yXVWeOo/WYa8EtdLzFmUH+PomFS9GDdeDicgTlixVLW+H6muokrQdPwsQJoEJ4Cpn9uB9Xw3lq5dQeqjhTnKrJU/SolnGtjpe2FO43pyA154Rakg/ddcvsXI+9Xlzkg8MzBrJo6PAiARMIldjQWex2TPeSyw0GFv2kK30GxAkb5FyKNoLJB1IzMyakeO7vOhEBJTcf1xHeNu1pCZ0j1tkLWADLjludmjAam5JqVdxsMEwtB63ltoeiwboKQMDpa7ARuypufisWSb9y79lSx58LSKxZONC9sUVsGbnveJFW1ACvRcUH1EateignFLOva5WTDPWYPGtXHuE5N6vSS2K/K4ntHutA4f8LnygA58of0KoE/fAG4F1mTEDWDU7OIARlkXXi4wpz0GduPzLJ6t9xK/yTpwGbaugmEQICPPxpSeEeVKEXMfEsFRxzCS8G94PzDoJLAylwYBwLQwdD1fzDvzhVz39/rvKqpe88WNDVJl8CZxydm8PCP9Zd32uCaUJ0YQP81wdyxdwMi8D3q9A1YdL4r7nVhR6okSYqBJwWjHU2QGqZ+TurMBIDCjHpdmLzNP9mS0Cx6gynPTBuYj3pkYELNbWdcBFB3XqO+9JPdojBSHpQ1xk+WCrTkc3fTjs2jbCPriibkrT2GxduXuTThBgHb23way9Wcg2hav249Fp/lQWJZZUU6p8vhprzNnJILCOApfGGxqfM00s0cAsS13TIJpvrOnzTKjP0Vs2JhtD0URPyX769pOUGtcA6fL+7MR39fD6lv+NKnlvaDnxQDKd4xFWjZ53RAXru8RwpN7jrI1BjQnHsbIR0fRV/DDLC8xCDRJ6R/VGwL4IoNHOYg2y/1mgqABYmSF29k4DJ0dEG2jVmNsI9ihbCXHrQe69jSyz22J7Oz1a8JjkPn5vsMqtVco4wTw53j2jJMPz+l9uo5wHWGEGyIyf7J8YfpP/scfTHd3qm4qpJ++67HjbHp+8eLqDTGWdoLGny11MaCPCY/Td0liuqtjJh6r1BDlnnilI2wSAA61JZ1MIyCHQDKjKXCIUqfzBfZKKBgA6uejDsbOol+vlWkB2oOR+EYmNgs1nbd7vd1sFirt4iAuhiSkM2fO+BkoB1tPHDnZfad+JufAe0JhHagcoBfX71FSDwlNgNnLKjtEuSdc+IcOvqK4mmWDNAK+aSfMKj9xG5mxpCi8JmlRII0+XlMcDvXZyBLnO7h4+U7YNr4DWEeIOYxA/WDxFviQYhCgo220n2QBEgtKaAjsOYte5zk7E78YvZzBDBNLO4jBjPUGyGNuHui0IjOzyA+s5HY1pMBzWcICsALvAMTHUjTMHc+lf3uVXIbiuC+hjNB65ZVDjhmF/YYtMmso4bFdcaAcsUnpJq8DJTNRgxBm877CDzimc+eSQD0WlwQYge7XrlwyGEX4X1ac5hZYBs0fwsxWnoGlrGAy7NnInbBg4e1QkBIaBj6dkFMKrjOutfqpochY5vzduEdgRx1Ez2ZBYOo+xIgl/gfBfVvGC8qbI00D4AGysCZZS1Gmtm5hRK1Rtcva8JpPoFD7MV4MFrvqRFzTVnJsWNYrwh4WskHafOpTCxCv6Y6dDBhP4hpzGaGZtZ8kpLw/WvlmT2AXcAn2+EUIzizAIAzZ5wUu2mXViRojOxD3cIBZFA9jUwZErUPep//Z/8zLyOJaaYSlafDtk62aRcg9zBDAcEuB+6ANuXM9J7ofcZdzRinslcBbXNpVHqkZ0TaKy2CoUmPFzJTyYJ0DVGB+XNheWZ8wQnihA7JtrDcLzH1qXdaxrGlrHUCx1q8oWMAiBr9ZS+4B69zGP9cHUJu1bUWDokQZMHeuO9hjZQDeSV0xjhJ3yLWcWkMygsvXAWr1Yu5Z1xgv3n+m1ismjbaMiRAuZi4jiPg/1p0NugZexGxHrlqJi4EOqPX+aoXPmMVICwPFXAGOKu5SbbKrusA1ipCf6C5kUIVSrJX6cuIYegQGmD2gfnKPihIgtGsthtZypBUv88E8+kALzkpHkwGy2j0PoYFsZc0jD2bXMQaZ7hE2zCymwWEzdb2HebqrAfS+HAFp9mdOv/G4kSxCfCzgiP5JJxM3+gBvWXsqvI8xRPBAtMs0oIppG59hg7GBVhjG1Ng0oUMpsPYYZF9mL1eSXwHQ3NNj10QsoVnEUONtgowAxOOmB4yaVXZpwzZOYdtNPq2dKBa5HXAWnOD91NUlWAvOiWAyh3aAQc0aNusJGM3aSn9hEQ3s2qjLPmXfBEwGsMUDEeBpMoGx0xjMRELjJ/ZK4joB5S/uf3RojKwRZFtfN/BGx+R7Y78cStlYaATq7jz9Rz5B3rXnCT03AukQFxmveJnxbibm2PI7DGjLLO4dOR021iBehKTliuSCD2TQuCcEwkw+YFR7dgNhbHiqhVf+4Pwn05//3t+bdn3txHSN6kuAceb/9xbFjLYVCBh1/Em/MvAedKxpmFFicdSjJ1guOpXpXjOl6GtPPNnwHchacZkrZclycpkuSjYhZxDTuY1diskumKbfiwaugN3UpCMWkFcKsl9v4Ei2oK05LcoEIcd9BIPHoEMRw+KdlGudPc9G4KdPq4FBE5jmLHQALgPtWIgW8FihxIkCCAGlN1RrD+DCCwZwcVFH4Il5vCc3tE+F0PMA2gBKFh2gnH7iTgdUcXbr55+fV21Nua/FsuL6itu84hHLXRWhlfaQ7U/fy30lJhKmVD9xAbOguQfXPlQJK55N27zZ+4Qm6q/y+YLeKwZaNU/1Hfr1TArR7mct4dpEBewilBkrFu1OxXPCiqwoPCFuKWLewnSZNZLCvHVLCQwC67DH98WMIpxWNT63lDFPTbk7SkJbL81BiSQUOMWwcdlQnxAWFRCYhDEAHgqQthOnC/vI765BajCAsq+ajd50L1hvvEefAqTM7nX8JH3i/hEMcRUHbDnmiXFAuDeInOellTmbyGulhatBPdY8Rk+z+9lPvi93414akyT7mc1qUsElNwAaHR8VQefYN+pGwsA0++99OQcAttuctrZCiBDLXPJ3hJF/b3aAnwlnCIi1UdKCMa6dKAX3pxVUgGxAM2NlpS8gwssndLVg87zRNuq/NjPM9yJUnezSlvoMUGdp9LwSHftkwQp708rFbmHdn78T8xaWrwibGuwwgQZqihEl/s5xlZKHZub4Pscf0+6OQXTCJcYMYIT/Wv9OcNHNiIHj5BiUMOEm7BVm3Nn1ko0ZB8vDHv+ElUTBhDkO8xSWj+tHBi17M3GtrIkCWwI9VELRM1I70HNlFrHG32CDtYTh3iAt+4P38HC4lFMDX74TwwPPkAE5RoqBeAHsgBwzVwCKDttgrAKEvI6yP3Cvd9xp7u31yFyo7ci3hG9VhZZKIrPy1Bx5fWBgcgJQA+YwxUlA49rojZITFR6QfcFmeILRjoZvmWDwoX5ZZms9btNJdj66lHqKyIPeu+57s2/0C1mUefW+7kzwgJjUp11jrFI1JgctVBkl+prYPfplb5iZ7BpHksXipaABLrtIKAYGTK/rF/fGPLfNiMXI47qR1cyaQkfb0KEfxLJ2xY9sxayHCpVYS6zyd3reWVdmDym9p/Fb3LytDDbtDx/+IILItceJqWRdANzba2Tx0vIvTHX6FNA7hyU1C57vBGRlfyXG1fvdRkjtk8g0PsdjFh3gNdiG3nMMZK+dGbx3Al5OTIvRbpYXIxPADakVjxfYqvVBmGnLqW5L2guYjHFKW8y+ktDrpLi6ZwxXz1evVb+vvlAn1fPD/tbaiLciOo+f9J2SkABfSCuIMzADr3jjaGsIwjClmYtBJFcyJPKlf1acrEgDza/Xj4xa9vQmjBAMJ+21P/r85PTqX/oPpy//xq9Pl2Qs3dXnCzp8ZN0Plo64LraFX//0hmnl6JiiVjwUuX/IQylUrEFa1Wa4BzKGqtWFLvHBCTgcJddWO252W/o6Ji2MYVmtxDsqLkxgNEKKAZlLG7X15w1vBVVnkvOdbYpLNPDC8hEg9gJh86vzKQW1We4LBvM6R1AKcO1TuaBrChlYlVvaVr7cS15AWKzNlnIf3LepeQqLwjMLACujXmBy5+4dFtQ8x1mhAlTEDm7fst0Z1j6vXYuBa8lEv6dscl4ANATsIZ2bTijCFV2L0CFWkedFIe9SzCa/J8Perixb3cVEAv4AjncVm8szEHqEQmSzERsJYAV8+yQnSRuf66t+X758udwgvchXJdhwqcE2U++vXN33i5ntk29Cxz/QoQHEOxLzCYC+efWGz6CtExmKySkWeY/fO3Xm9PTlX/gF13mF8aQEE/VFV5Rt/1Bg9synp3Qak5LR9L0j+w9KMG2aFpVJi2vfJxu5HEhZzQBT+k58VtzsjMmyXPcoQ86ndwF9bUTKgkTpW0lqLBNPxLhu7vFECHJP3D1cH5AZFwbrzuuyWZL5hCRcEoDPtk6x9rP+ouy8eZtxgM42qNMzWI8pUcPzLWB7b6UIt4sR9/W2QBvIxIIN68cGt/UuYZ9XGEkr3uzfBg5RwNnXaauZJEAXlimKOgxjsyUBhxH2I2NAO0clbLDdYDLZwgZkzRBxjwDSkb3MPd1GjRvGEmtoBEFjH0elyPj6nnqT+c0+sKXdJVrijg8QjREQpUDBdvI4sOAN5NQGxsTzoJhOXs6oR/7gXtXfDhnRWPkUM5KYpOccWygeDdDCTwNy7b+sr4A47jfXXRbzauDf4z2fXBPXbSvbtHVWxuAEW0lVP9SKE+XC4e+9Zn1fFBRroMGoYxC7nJBd8WqjlR3JhSg0XUcC0RWORiaRoddPgNZaAlEZUMSUB5jyEwBCf2PIxLB7UemCC2K05BmWNSjRGAvIFP5WN3kufbHXQn9bLqKnCBFAd/ndeoXtKsVdHooRoHksO7bcgKwVvF2TlG8ySQKo1p5lJtWurRsV1kPFDMCZZBNAKvvcAARCRK95vNujwDqErKCdIQzokY1+vCwKcaq2dSxgGxIpcI8LnrXHSUb8jK6G+CGkBBnsI0EBeA3KPUb9/BEkRcYFMHmsOpwt85tTvVLeyCxbgzja6bJkbVwWGEU3V0hTQrpYlmZDSdwTKLmvOGLqy+6SHPf+sCFXBh1eBh8OoPui89BVtN+hapApvS+4v5ne7mfIhxBpo6ERUM3PMbzA8z6u5ybhcsCEmVM9x7G9ui57wkaRdXAxsAZsutBEQcuYjFPkGjCxQFknCsM29u+Ra6MHJCAaOeDx7jWb+0Ic8YoeiIHHWoy3yPu6GWITFm1A870qN1ZeYfb7Tu1xjxlH9MKsd/jaSAbMG4p9gVHZXou0z+sJg1ZYy4ZQe/qsQ2W8UYNYQXqubMG8w0RvVC3vD659Pl3euWH6K//1b0/Lqsp0G+/3Y+0BwKjZgAajXqANRn1TBG0P+D0BQihVUVUEGE4PdJO7ilYnjhS63u4f/XPBYW0W/pMVHVcFnViLg+uz0SmAi7uhlUrcdE/a1cICd6kBfW6LrouZ007cwrQVt7XLR9itWowUL0AkZ9Uz+du0ERg8YpxYXIBSL84OC3AdPOj/tiz4rCzrev4WZfcjpBeI0QFEd/bZfTF5gL/9YiJ5Lqwhkw5g5PpDhw40GKqqAJROOnbsmITdS9NpmNoGJdQjS9aeFz1Z4oy/mJkqRltgEeDoOJ/VFQNiMtDZxJS8slXHaRb6PCW0iNs1GNCGB2Rek8uc9pWrWYkHnB4kJbxdsbhcd0Vu8cT4MYbEgjJv1C1lLncrAQ1XP2DUmfh6jzHhmamnyX2oy3lNWe9vnajag3du3XX90FcPHXYNuQe63zW9f1UAmdCFr779ZR8VulfloCjftKpxNDsoZhXwD/AmWSguANq2JMHlfiLctE6dMIe7qgWYhUGDzxQDxlJlXglf4GWlQ7wLSq3ZQMYxxZZhHCzcULyAtY75Y/N5vTQjm5i0bGBfq1cYvjBffrfjy0a3UWL3HDuFwJ0Ffmf/toKO4JmVRJfu+P/oepNnS7Psyuu6h/fP+2g8mkwplZGSKpVAqQQMxBQmFAZmxYQJBgaMsMIMhKoxMBhgMGAA/w0j/omaQKoUmYnIyow+MsK75324s35rr3XucUf1wjzee/fd+33nO2efvddeuzkFmb1/C+UKYgoyq+Q6Pp7fuUQBz2ZsHRXQ3GksPggif+PedY74DPPLulSRmnHPfJQ5N+AIuLOzkNwkMz5Zpyo3zxfsD6F08qED5GtcrJvYs/nH7+2L52llrVjThOkLfMuKOkQb4ILsDpMknQAjSrUtgI7K+ThWdUxQ1o+VysLvPXjBhW6wBxhcekuSU6jvKGFeJ0zvNlNJc6rxKNDqepzJiSVLVtKmpzmszu+Mgape6zwwTstj0z1gCpXj2vZX7Q1pmSBUDzPDe2OE6UDidmboaelEO6G6vyMzYWx2hsrAZq/3Id+UNIQ6Mqyf21gNQOWzOJD7+u5h+rJhDK+6tuHF7nPnrAIGaFGUcXs9wwTBJA4Jcmxq7v1NZS+PHV+t8l7ZcbEMxjSFORgS5twthXBaVVhDhIbIDfqF8DIdMhwJoROKnHjmjRzxAbdh8xIxKThqVAdZLOhpWghjcgpbbI5BfJyHnqQFmOK5Abs9eMFgk3nBPrEABrNHhrI6YNdF1oWbbTNZxL5sjmBkjCpsz1XSkQo8O3/VHyOLk/rylCO4M5/01UWXXeCwh8zbOYmpWzt5LufEuuk9Og5NiRjusYfm95OMqmO6fnVyWGtHHWhNFrC6g77iDVjAOiRcYzlopAHpmfu+hqe5Vk/K8lpG5vY+zcxfO3VUzzMvjdBWv3veTcqmWDHXYu0bMam8NNXCkY2smUkJIg5E3PIcnn+coBRhG/vguOrafs6kxRRclhnt75A2XJcTFAuKdxnh57aNbNFaHczqZo4IRaY54bD20AdtMNbkkGJl2aPkziOv54QVvhZE/Wd3Pz38g7/8h4dHH7xzeIDuVbrGMKMIovOjBt0i6AiUlS8h0oROOGDve7xXzoVHyYgRfahZPhVIfS5QOv3pJjcGJN4wKg9WZVvlhh6dMMx4Wmxm7odx84lNMfrNnXMrAU0gfeb2kxKYdBZ1jl6bMAosKkbPhUO68oQ6BiBzwg73oQAHIKVZ8Nieqxm/GYxs6i7abD7lQOl6gEuUm3MlBdJG+AmTcLzm6ZyqJFBL6NwnNOn5fvjDj9LcVj4CYAfvREzMLeVGvtD3RzIGQ9+PMWV+WMy3dXa7GVyB75m76V/H/S2QsNKcSa9N7dZKAjh44ITFe7hAHQKuhwLg+00VONHNgGIsgBnPj/DeuK5OB0oTePhwjvHsJvF5wDyn5s1HrykNAAN8WfmeJ2KLn0sR8X7T+prfFe4FSEhQmWfANyD9rlhPquh/8uOPFY4f5UhLrV8qPA8j+rZSHp6rCwDh+8c6zhSgzMlG9B2FYbNxkbwUKNp7pR+pJo/PsGYcj8pzmrXAoTCwmkr1YWJe+NnNpBNqSTjXc6o55j2WA5gnrRfG1M9PnhwOUQr1CirKQLYDAGPsOlbmq2h8Ha/1nGDj+8RaNqxdMIhAcJ0qoL7XYwgDOCxRkr+PxNAooyilzsPOeL5mrJJ+wJi4XpmtnoxR8GuwixfM/o+i5D4AmIINp73oq9dpiKhGxk6NZJavsgzdZ2VrMGZlJgYUv35M3ZtgFIC1G1n0BPNjI6pncgcKhzkHuDbUTS6o9R5hK9gozeQj8pcU8izgrgPh8eBwo/zNrqtYkypV8glhrgHpwE7kCaY6hRs8J+k/fO0Aus6NXyOnM+C6xRjWhxACmt8WhNZRsgHkdQCznt1/hwVhXfQMOOsNvdaJ8LUqZ5mLgjcftatroatZt4ITAN44t9O0u89AwULHYAcq6VfLuQnLZeAaI15D6msRno9j5TBg9zXPHDvE59wYnKgBcye5I5XKOb60qwt7CoiwA8G+0nM5h01jtt5MfmZbElXme+8e8vJ99N9ZgFJAHfcHfLaKnvfyO3uCLgHel3rNRjx7FEDodKCAYINlnDjN7xSwHkGKjxwGBuvvbYDOHDmcLh1kXaXfa9gpDjPAxlEQeXIEjLJ9IiXeBIoFplx/XXdzEHaWmjnkvo44ivRABiFXWunfde81d51lWwR4zrNi20YmJE/SywDxt6S2+U4utU+to7CPXH6tm1ufBQRXBiFxHAXTeCAXSiLULla/Mg7e06hXW1tVX1SPF2Q6ihq7MPZ2jsZFblifOuQwzia9Yi/63kbIeLbeA3mj7SFjaOob81Qb2H1qxjpV7TsbatyCPtH9q3MAbNWn/bxJD1hYXdvFa9nL/gz6D+DXCFvuz3tdAJj0k7LM1fPYauvqRCgY126nlt7XdTyHaXVVZtZjQOb1/DCfznuOzbJ+w6EBA5ADgzPFYSCAfu3dU6nE/+t3nx7u/PnfO/zsP/z3Dl9CAUD2/MXVHyjIOhX0raTfjVWr1b0ooG02CfpWaPZ7MZKPZKUI1wNUqaoHjLpvmQSNB+4kYqbITSAMbiaBBucS+vMJD6H8fJJPFuNED+mJDyPVBWFsTlTXBmAS+H7//l1fExaxSqJeyF1VPBs8CkzyDE8UbuaLghxPbJoiNz8JY+a/axInDy6MqSl8tR/K2a/0+cRbhYk0CyDkz/N8/Ac/9uf+6q8/sZAS1kcQYCgdzqalh3I9afhOXiUC2bZRY5hHgbCp+QzhqRHOMHFyBLgezKjXhEKKnHIzgq5uB7omTGYFnNfJ3WM8AE6E5VQFQ2aO0peTY/a4L0wuCqE9xhoupU8YxUqAUeaGgh1YgTMSLnuFqRTn3q14hj0+FThGsDkBy+F0OQAAyp/8/o/tMV25rlwiFLG6AXyrE5g4UvSJ2jXRHgZP+r7GQvieoA49Vlkvyxb5RihBgX8zdjBcGgPhDPdb1c8FbWXKkC8AE4rDRRhsGs2zmUiNweBJz8O8LAWAU+b7zPsdukxVsz8XVgj5q5Lq5y1ILpRIKxuMUwAbcmYFn0KjMkmrMj7j4t5lMXhPE+PZL6MwRqnUyK70mmzi9Xqcy8UMoSz05SbddDEIcIOZdHQi+bI1aM1xNciL8elz1VCxJlynINJKGOCNfGhOa2R7jQJbG1O9b4W4UGKW5TnhqXt+f87qKIOssACed8nN/oy+F/oCdenIzYChI0OqPYfewqF0KtAcY1emu3qhY0PJ8pywPWZF49DM2eQULQ2T5vnbxrKcl40d2QGq873y3K4Iz5pOBfnMQQ1j/8aYC7RR/PzcE5f8mYRgfe+st0/OItydfct+2hn6Fkjh+NfQV64NzrGrNVxwFwLfO+uCM1NnyOKfsZNO4s9r73T9+Ts6xaewaA3dXSV7r435WV/GhPMNQ+pCq0QxLGs4+Jk7O16sccDGgLRj2N/mDM98AAAgAElEQVTj2pw27t+uBXby3P1g2CuKW90lAWcDGdTktqk97DhfyDPOE59tPm6LX8ySwy5jYzJfZXTLZltH6fre+xwqg73JPJih03N5j+gxbBctx9MKzpEJ9I/SSHoMtFv66P0FDIzLDjjvixNZB4sxGbw3lUXPY3uQvWRCivWJ3SyI4XvBL0tb28RzMrc8N2t6gWNQ+UcrJxESV5UzClH06hnttMgPHf1NyhrzUL2GbsZG1WndnfCly9DbkauOc3dSPb44+rWBTblrFKG4hHxRy0X3XhzZphuVqa0st0CT35nTdh0o0PVJYPmqo225jB4nl7Rzb1Y3pEkZUTui0aHMTzsldN34W/MyzSoXr6BrozMYs+UAR17vB4h3vhY5kfeSZtPx9N797rWOrSsw5h6NdHPU9hW1nARk1nHks3bWYINZA2wCugkSDlsgrPJU6u2z5w8P/+LMs8N/+r/+T4d/8f3p4QF1Kv/1lQ+9PaukDHvilXfzLpoWmwEaFyBy4rTAH72juDiA1Cc06Tsbi3YOFiQpZodMmGR9hlYzeMM2XJrsZ+Q8gJgzYRX2a2qsjgARGunk8sBedEIzEmArDSkDNuMjVTXbWDs9YNgb8k9gAVFWztfjs+l3B2izodkSze3J8s/gkkmdnqbc45w2fb0sFPXNW9eHxhcYwlOnmT/hZPIY/+zP/kzM6dXDz3/+c3mYj13JzxdgiPC8vXctpBlLrpHwAowd4zIDk5MlPvjwzsxDksopXgJcw1C4JQdGMYZjWLQBA/e+U1ukbBg37pWC4O+l2HsS0wPlso4nM6Dspz/9Y3+n0T/XZ47u3Lmz+paiTFjXm6qCJ22ACim3KcHT5LSdFOBwb7ymMiHkRN1Rb1JyZZ1zpXW4rDW+JFAPswvAdKNjgXRys/CyAaVfqfLeoUSZeAqdqNIlz5W8VXJRMf1+Nil15OBqipoKoh7rGFr3wJWUd559WpVk0MZG8mm2RTLivK94mGWV2reSymDkoqxbK+EbnqpRqVKrYkDmzWDms+1rCKjZwWjH29YbyKWNSJRqFVyBQ88hZ17fBKJWnLl+AeMO0pZixaMO6PR47fSMI8Y1DcgTdu3zFNw5Pww9oe87e1uluZ45xrCAFfDQ/Vyg52fK6+yx/Xo2YChnc2Svf/FKQdUOkPnZzxVFalaUsHwMrE8myjWfaZ6dD8p7HHWY1Jwy1Z0Hnoc2awUoVAdzD59PrjlCdm1kkSjIIcm4rxN94j32LwGiPNVkRk5Hkp2ZhQ17zZnZwICfP0Daz4ZhpxsADFVYbMtj1rXv4T6dNwNnfRXAMc82Jgmv7wDYMgDdEHDlFK6A0QKetkLjqgUIZkYF7gySAq4N/jD8iUxg0MzMSt/0HHCzs+xdF+xNX1fWagER3QOg2vnpPHY/jLS8XpDbNJKui3MgE51jLuxsAKLE7PEsONxEB915JcVLlU+HYwNeWkTVVj/VG3u6jEESDqjW0CF77Gmc09rcJefsXz23q/CJEGjmXVgEG8x6BoS4eAl5z3zuQIZ56X7qe8p0Y9MMMAJ07TjylZx4s1mRgQGcIyN8NRJBepf7kSqvtXPDvvFRqYTjpZdJWyG3+uSCDi6BHcRVk+ACRi1P1JpoHtu6sDa9zGTXcnfcPMw486s9VsY21zymLThKExbQekDPUt1UNh0nqJGaMu04GZ3LAlc7ZdF3BWzVKXZIkNesy54q5DEFjLLoXKfsNG7mOI4bYQH+MNEwR9r2Z8buvYm+jD1xml/eX9vT93T9jGdwjDZdtOZZ5BJ2vv3VrefSRtIkSOasdm8xyMFhbYFnEJpUGbfrS/SOtBzWiM/D+l5Sqh296u/qdDuq6v+z/+1/OZy+c+3w1XO1TPxvrryP3+xw1Sjt+aq34AlIWISgIM1NqYqaynotgIDhqWjWR2ek7AVSX6bNIUbe5+8KQHgDUclkrwtvWsKYRbkkYDH98MbYu/fldjLSc0IXbJp4d/wMaDDbonFd0rXtRdloaeMScnCyLpWwc2qBr8uJIADihEsM+Mg1oeqLzZznrpATfuaz5CAyK4A4wNWpmrkDnvgsgvLuO3c8lu/ST/VUjCTC/bN/9V+bU0T0j/cTbndydir38LZHoCcMCYi0pyWAZ6AdDx3B+sEPP9TfNcecbR/QCFPgLgICbuNhjbeOILm/KOe3A+gExhgP4I3qdkAm4wEEe15JsVC7BebAjYSlWEzpa0KqoLjmdzqZiPdTDem5S3jYZ9Di3eNUwCBEuVb5UR1HaPtbHfPJ3P+9v/unbopPDo09YoX6DW6Te8hpTcztFd3zC73Pm03XfKJuACgzwvgPfvedcldvmTl1ylRYqGekRoh5bT6iW0vQ9xIWKIxNltkMq0FR2CszTPojyr/AwXsgYI0xFJjUGNq4JMzd/VJnppWthEo6F9xvnekd5XmGFkABbGYqcr2O09WsUV5llOzkhR0quPXYooTNiISxbcjbxSaMd9vbBcOEGj0XBaGZE+8FFOkGgPz5vA7IadW/vfgk+FfZ10mqN97n6H6u8uy4qqAnrDX7s4Cu4GFVEjMu/aNjhk+jCWPAtZB/wGDPVG9OfNe4Bt+pSXpAIjZ8b+W6Wdm2CsucVkkDVACknDjPWhO+xSE0ExA57DwCTslZLlO1z32BKX35bKyiB2p8auQKAAqgKxfsf4wu4a2VGxowundEKSPquWbGknfJz8xz00Kc71+ZxLDGiO9gdIDtEfzYodUAKtPowbLsTXcChBbM7PunYXTk+zUbE1tjwIftSdTuVXJGLQ9xJlzQE6ephT2vA9FN5uPL1Lnp+1qLYEaX6XG+o4qNpDsAoUSCHHWDwUqHCO+vMFiVZRcUhVSofmCtcKobBjYwCsiZNlVHR7Lt3VgHv85nidKQToKawalFD4RBbUuhh4oCNT1hv3/BEmMoW7WzbgU0gH3LZdLd/GzIctPkMtd+lkQrrBc0QMCo5QmmHX1Kn10Kk1PIBxh1dwmifeSQko8r54Ujsfm8K7hlMtaZ8xFungMbXsa08lPbXJn0Hkrv4Dqj7dNpwJ/iZOvLrJefI9ERy79e74ls7aLjdYqTsT+z1zVhesu6yYvkOwe0rTS1zFf3PF1tdj1q0IX+eqNWgesaRMaR3XV2Gcyy3X5mzS2/t4tM9xNjLRht/rRlAceQvSXZcr0ARdgAR60L92pec3VvnZk1f4n0cW+Tc8xhIjmOAqbZfsHrBTl1OFHYK7fSgtxAhiUAP7/7xeHOv/3nh7/7D/7+4Wvlc5z5i5MPPC1U663cqmo8K8lp7WCFDnhh0yKoAFJK9VVZf6oNAxgFnAJGLdBsbImpc4JQkgA6H/05+Ta0+PEDUnwiQFnegwkH+AG8zGaC6BPic9PxhCdPRA/b0KbtBAYA4EXrJN5PVbirF1cPMRaAHFjlO+bccHuJYjYNriJ89YKeiLlkLJyt7pOTsrgI3xy/OYm/5Gj+wY9/7NwhckXJPeX1BxoLjCL9Sb8V4/ng4b3Jf0GBYrgTGqX4h2vDGNcbBExRkGRGVuNiHt59722Fz9VuRc9M438rnp6GYlAUzwxPX9cD9LsiUffB6/nlJ7/wqgKISQsAjL7/3juuJgcZ8poVVPq29Tgx7sPrFHx5M1ANiRdEKyMcE/J0kQuFYkiKJvzP+qJMfHoEx/VJ+ZyISTWw0uf+6OOf6PSku86zfaL0gIKS9zRfjI/ntueu8X79xZeHjz740A3zv/7088OJlN2JDNwzzftX+t0n3kgm8cZ9/Kwq8Qv6alwbaqnH6OfQZ9zYPu1l6tlhvLu5mGtCcs4XCpir4neYDDa/Oc8xilzT1wpbYQ+Z0Gg98tzPjKcZtFEmy4MPU19w2+KQGpoakSoTK7vsUyubjNOAmmKLAIwq5LZUqlEmJ7bOjwUk4/O1Ypj4uY5JWbEC4x3A1Fs3M/fGV5XqAgExEDU0ZVv4rNdJMtTWIjUIXHIHoz1lyGGifHGfNmnviT1VsH1/gYvZZbVcI1TnSnSMF46Lw7JG5MfCjERWMKxm/wRMYOlp6s089QSZFqK1XQ3KfwcJOxAftqKab+RgnVUeZtNGFWYszvoCW4Az9l1yXs3AA14EFutM8d7qy7LEDt1HHn0CVapxG57vWjfsvAMYfiZnvyyVQVpaV7GO/zIwakZJY60xrk3xvuT+aWfU8Huf14CZlAnZGxfG6v5mTrEBWXOHlpmHAAzvhzgQBaqWsTDsdZa7H9x6ChsEUHJO43SEAJC6hZdAlNsUBWx6jQivh0m0AQc8ST6cbpA902dlb1b2x84eWfnKvkPvgCIBVOeXwmDpg5x+5Fxl/ex17KlSROJydOMVF7dOPmr3psEFWzlObL/XKS44NehNPip7qHvZ8hqWa9cfXfeCUbCZ0yYYf+buqlKqCMujl+kTTa4oWIBe0iYTZEcgGowN6AgiDEFaFfq+4Lz2xfMVudrBZOfcjKowRXVTi5Ta2quysZhQdHJyH0tuMa/dn62eN+iMA77rLTOMyApgPc6dc5LDZBXMNndyZzBp7t/Ut3nOOB3BJ9Vx/M1pUlw/+6YyZSYeAi0sKvPzROltTh0Dp2HX4jjx8w5ekR0DyFyT9Z32kDosB3slpxL9Ufu2y1L3bvdYZbvzMOmKk39rEitHkXqcJNhRXEbdEQ4v5BQ4Qz8/uHT28H/+9p8f/sv//X8+3LuqOf3LKx9Mq0IrNi6WnIVA924UGB4fVRX0i0dO2T7n079Sdf19VXE+kYKk/ROCbbYMQyglQG7BNbUsInHbp9zALNBfkvAlDA4CkpBAhXLljARcMUlu24QXwMNoHEwmzpkVNWFNKbZzeoFFY+KZDJrCM54KM2CYySWvZRTLsCqE57iuC7YAs2FnAYtlWyY1YKriYRdh/Lge1/7hD3/oz33+2ZdRuqoy1Jz99Kc/tRB+881XHhNFPzbWCwQNm8nZ8oBcjrgcg/xqTiDSHPP7j37vB/q7qtiVCkCT+oZZ/NwyjPVkeBaDdC2mq9s1vwhrUxZ4hjkbmX6kYqW1PhiYdj0okLiugia3lyJ5P20l3IvUGReTJzaKP8wGIXTNKWfR+3QpGAaHgqYCG3vgthL62zBKkzCPZ0i+ZltLnObkD7Peuu/7Cu3DpH712edWZjc1T7SHevDtvcO7sKOvZEKYS57DDPGESQEH3VDMeyszy+BRFOXnCCfOGjskGraiYKvdFRyObzhP7+Hao+zCLBRTbMaQvdKQ3gLCCd8CBr3xbTWOeW0OfW7KpsCiIK0OSkM2zGXZWyvRME1cFlBVZV7jZICFMo2xcnU7hjqFLAWgVsIbG9zP75469/MxjJmzOhXI4G68awx5X5VuFVxDSGUUkE+u2yK1stydE+uoGApPOWkV22uthm04Cebe7Wt4XhgcKuf7eUKSGj9J9W0mboMNO41eyhyWfSYdhNdgRwnP084JatIOi/7S0D55YJ0vAGNThOz8BqgvI5c14plYi8dPtWcBfQnP72175jSehNzQnTy37tznQh890142Y5Jn7NoUkPfkHoNajQ0Axpj2imI7oJLN9mvmWcpQE6avo8PrhK/bL7T7ySw7Bg69rAVbxoxxxUl7LZ/VsyXDio3BMefetDPCOgD27CRMSycDz+h8g7ktJ7vjXEAQGc6X1weQl3Qb9oFDlRhvrYHDitLlOLU4GdVz+7PsILcOpB1SHCtdq7plnjtkS5jvHkXMujQ31A5lwAWfMfjUmAG2HKaBvcS5cE4sezs5wMiG74H4675T23AsCiy46nx03P19TYp+2FM3LDehhfqZRla6/2xvmEc73zkZTNOMPvdxuPqOwwZp4EMCFDkg5P1CJA0RBCJiBlm6N/r9+7QFLOCq3n2T4YbcWOA9c7sz6u2aYhZahIptVxy6ptdVB5skyR6l4K9r6fS34JDBDorKBjRWhi3j0Xed98UiI58yFJ2r5ntz3xPlzHJfWiRyrQLfpkaxJtX1/nyc9X0+rN+zF/veR+o8M1Gt5NFKdzkiGOay72NdbY8jL81Hbm78YsrZM5q31q6Uha188Tu523YI0dO6pnU68hDHEZ3sz+k1O0bIrY+KnOiMSQs5eU8uvXX4P37xzw5//x/+54c7/+bPBEYvKUyfMADCvYfr7QmBdDEiznEZ5e08Av3hMcn+1+UJCYzCjD6Wdqbdk5PUYWXYJJocKvPOy0sizM21KGRBcEfpvnRPTNoE9MENCnMMZlmffVKqlK6o3yhgtKyoPQqO7SO8HoEDZFqBYYgC8ux9UBFrNjTHHVLGxYRq3J5AjQvwe1HM7/TSfDWN4fV87hunazJuh8lQ5romwPO3v/nMIBKmk5A49+U4UYqsDIjkCQISuAZf5LdOteUIEScQTb/PCYchf64q1N8+/vgP0j5pcnV4qp7Y0jE4HxIvJa2qAJn1EBkjz4YgPdI9CA1eUcuqhmidA6qv9g7lZ5gb/s56MB8vn06vV4dlYNVk/GxYKaRSRTsFRD7+UOMfhZIQifwSh8J4BUaQYwT1/byYKa7joiyBfJ/wJBk74chYQLr+8TdaqaDk/t9f/T+H+wLst9WAnyMHzz4WCy0WGTl7TwVfpCM4L2yrYi3Q5XkaziEMN/OUPoQJl+DlVfHAcpplBSByzRj4OjbDVuVwgIDaXdEvwAVoSDun2Yjj8BXsrKKjMDo2BCgd5p8xhCX2SRdRVPXcffLUBoS5/2JH9XMB+Q4ikYOdcbXCyjUa6m/O6q58d1ZzKbkAwZ31qpwx1wU0VaT19quwC057nyplnsvGIHNSL7yNzT23zFEAZUFtwajXxiB0esK2LU4Ll2p4UY5+LRX11gEYIPv0aSqd9WLu2Z/kLsOgAVxgRpG9tgQqQ8FzWHEnklPZ6zjZh/z9sa5V8D6M4eRNrpYxYa5XWJ1IocZqh9th98mhB8j5c9L5ZdeaV28nobEnWFGtmedVzwMzWqeCOatxgRkt6Kjs+PcNjBpA6PmtX5HNgDuvaa8lBcnrNeBl1/awOp8HfNoh0RwAypznXb2ta7f7QXO19+t0fPve688DmkjPmrxK5Npgmz2A08rpdTjcmkeAOY6G91ic7q5j5XIHAwVHBi5a56al+L3sQwB55rfpEUv+Yo9sW5lVzVcBrSMpugDXfCVa0XIeXO3TwTZnw/cIa74AI3a7Dld+tl4ImOm4y5C3qMcyyn4I2Kys7s9e8NL5hRk8KyN8WeF49oOr5qljIJ2FkLBbnUEsCCe41dnkoUNEeb1DtpQ86jPsANrPGyfCjirhcX2tHqJ1/gLuOZ7aMq17dE1KchWoc80HsneXr0wtSde5TldfKxjt/vVcB3OslBecIn35M0LbTZspyDUDeTpOIgwxX9hgM5rMOfKdCFZBeav6uYa74+hZbKfj9HQ9X3Hkkb4Aowab+rVkXPvaQvowZkfzMtbm2rbWoXJdWYBk4Xo7kPf+Yc8HjPszWheKrKw3omed/8z+xbHUnBh7aYr6up9DeuO+Ntmvzzw6nPyd3zv8+X/07x/O/NOTj145fIUQAjJhNPnOjaKkfVP2MeBCG8ULo2/3KKZRCBh2lCImwvUcE0pSqyfNDKMUN3kyfE7/bty+5cITE7goaynjeoMwdlWg9BllsZrTZA80YYomIjMB7749fTTv3/12lB5AL6FaxvlUZ6Hy2Rbu1JspSIIJbeiH61xM8VMB3MrB0OQSmncPPr0PYNbr+j4CXzR8JzRPX8378lj4O/kwvH7rxnXf5/TBvcMHH3zgMTIWlDstoZhrwCtMAgVPD3ReO69xjSdiS3i2GzfmyEkkrn8j7O+UAU5G0ph4rpUriYJDsQI29JdhaHLus57D95cyIYx/Q31YAb1UrCMsGO9WOBro5iCDZ8rZ5HP092STnVMhFV9UyaN0aHTsqtRoTzYfnyf3inH4nGI9A5vIIWPSAlLsVtBYGeCZfUIUckgSvAApIBJnhsMCtLiH86pBu6+Tnfgbzs8qJJKoIh/NGa5X3BNC9v6hNmzJpYOl9UYPq+LWYiniaT5oN6XfiCR7fmdfFNTN38IoIfqO+o5hbvjXBpLPdI02z5f3ez+mwA8gj9FaVe1sxRjZsrs1MqtSX9evx7uMtx2EGY9ZqDwvYyoQqyHw9zAD3Q9ttl/jYZAXILI/Rw1kFRef5/ptFs7f20bIBwhkvquUCz79/ACH5CX1On525C6FIC3SqaNQxsd55GE+3T80KUcY0fHSp79o9Z+BvP4BTKZAJ/mgsBm0qpEStaMjpgZZp8CS15sSARh1aoa+rGuqkHXvtvFx6xoxSGZOUhldpU8HCuaphUh253QNjnVscckchzkNp0kLcvisDKHEixw4zzXGTuNmztpyqJWvAywFxkg50Ncj5c1ax8awt7isTseSZel4G8ww+AYbkWuvWXKcCUu+Kddlsix/kfnKEWsx+nDkvnmvhr8B6QYKBdKRFxemFWhnP/JtOXjsIz1rD5NYjGWOoWx7LlaQNSVi55OWsj/WXkhho6/NvZNeUSOPwS8oLRg3mA6IWq130AmAzYI+CVjH72Ig6XI6wFyTvWhnD+/YsEoFLpWLOojd32t8Hae+///2VMFmmFaeYQHVMFe9XvfTckSj5wraHFGUbroiBpQIwUVOXKIDAS2c9P3yJfWGzqEK7BXmbeZl0nHK4jHuOi38XEDMdzsMgHa9v83w68y5405S7Nz2Sj8DRk2Y5PrLVupaBXvIGte6JCLNcxmQ1TS9zrOd3ujM9Z2xhhRo1AdGdJ0Axh7Sfh0GeMgmTg80Cy79YWCZXOqL9CuO7q0D4TEm93KIqjnhj7/3uccmTpTC6WRJc2j0pdEc9HX1gPdw9g3y2Gfbv/Oesv22HaSt6Hmqd6vre28TTClQwoGtLaWw8mIO8xlCk3Q1OW3Sx153jgU+uXj46tzzw68efXv4j//xfxUwGk/re1IlSMw3rTqA1JQtpyHF++1RhBiH+6cPDy8pMrgiD0d94GBH3eaJ3p02lHMCialzQJWE5bbOAYcVxBCzOAWjCA4bmocF5FzQ9QEn+xGBywOOYkBhXVeLITYEx1vBArbfYxU/NPyehFvjDHhEyPlMvSgm8jKnS2EMWjgFGMETgPxzWHbC9ABn50jFe+B404bvCeF/+vmXfh5yWgB5D5Tv+cd//Mc6zvJrF3XdEgCkyIqxwQQACAFev/vmO3//6P2PDr/5zW+WVwRo5b2EwgGl9og1z4BRg4qwNw8Fgr2xA6AaBqKnKHMLE9sxG+jKoeB5Hd7GcGlsBjUUqHE/rYVDrjSzleDZ6yIdgjOZaXZM+rA32eSDUpjldiipMiYn0oorTC1g1AUPHMOnz3DWvEOx9hrnGMF6gB4X8mVjNwVrgG4bPWkQKu/PPZ3QPbmlKH4Y5J5KUY/aDlSMpNe/XnYUEOvGe5FTQmQ7MHNovsCU56hnGWPaanbGUzBXg1BDXiamCtftxAA9rBPX17Wc9lDjEOX3pmGpYfRzAeD4LNeJwvT9AZABx1WeFogYp96Pe9p40lGiypXPxXhXMbJPmTM/g76z56ogDazTiqZGaz1jc5NY18iemYGkd+zsDMaAudiVYn/ewWiNyhobijOAzsUuYRdq7Ae8TP6dw6OEe/VvjEb7dc7fGh1qEZLPIxcwYVxu26S5crPuJ3Mql8+hJ+87Ob4NA+P0eV64A0Zf793BQJ/hvPYP+3DOj88pUsw/ehNdE9DnuaEQ0/2VJ3pT4Om0FOkdO1wAU8BkmujXaC09FmatOaP8HZLgMafMSR5rSFu4xDgMDnW/yp3vHWZ0B6M8a414T9xCPziUhyOx9koiawFDlZW2Q3LRX3Q76ToGcJHtY1/YLSfUz3QssB0ZH0b1mLs7+rtyxN5mPehPzHuIkNkZ5uft7HkfQz0bwzJfMNQ97QMN0LvUO2z71cyuSAGc5gEJQ3aY7QyYbk4j1yYtAznwNTRubKRPxKFyPrqva1aZalj0bwNK3efZ8q/rhs3Z5e+OKoTpW/ttA/avrXuesREVj8FzIJJD80ehEgVLFCbDMuO0DTFQwTs6wMw7eYqWX/KGN2Z3lxWPcQNq/VtTeuzAoc+xE3Li0OM9UapgvQRHdWaBWfPKSYNgbVmv7lvu2z3bMXg+uz8h27ZImNNnqJ2InPt5qKzV13kdngDeuSn77oNmFFl0RJYrWE833S0n4Pk200lhd+bcoSP6bXfkePZhRKensqPDzBuFVqmnqXz6b5n3dXywMcGsQfFVo6y2J3QNiUO77wHeD/Ndu4UTxRefpd0VrPXNt29PKhAHKchJcVSduSOnVBCDHjanyhL75XdfHv6D/+I/OZz579TayVNHrhnemiaHHqIOowBA8ZTwRoOOnbCs1x1GF5hysEhAVP11Dg9fydvQewnf9yGcFxqBYmAANTYcg+ZYz1O17/Hih11hYuaM96mKNfOQoyDNfsi4AJJr4PAIOPfdCdSEtLIgjBEhINRRsMk9p3H9HKlp5i9GDIVUpWBhgjlhwwV8kMhejwWh5+dJKL7ofqC85s2h9wHg7nz4wTralOf44ovP/Pu/8Wd/albvvOaY+5PX+coJ6apkd+Pplz62k6b3f/Inf3L4q//75ysXiWcfIxBWC2C5gYFhbp8PYAyIrpABRkeI0ycunj05dYyP8DaAGO+2eXtWorp+k5oNgDUnDn9IcU/LqQGPKCTO5Ca9YdKWQ+drT07aw/SA7TGfLCIK/wr0vq7RwieMBaE0ErO7SVhDxghj3Nxcfn8sFrdnHvN5DCv5XrO9w77ocpbZIQR9nRVSTVHDgN0cKlBPGNZSn3FhW4Cm5TTMQRUTm8x6KtdC9Xbz78q8/Rfdv5bc44SAq1haWPTmZ6sArBg2NimPuMZWMLcAXZ63VfUGZgEBO6j1iSnM1QZqeV+r77k/6+eKyKy/91nYOf7WaIHvkXGW8fI51AFn3MfPmes3vFwlvoPp6ozKb5mb3Ug0T8nNq3Vf6wRNhJW+5Np5kLSVQ4+FbXtODh5sam+tHAEAACAASURBVIyrj2FF13VCAV/6hXCjz6GnGC/Fhszxras37ezQ9L4sjz+a9UcavAZxCvocnUecMrM5+juOj2GxGRuIfhV3sIf1nUJJXjc4VBiM5+FZ2G/IIOlDpCM2B57iUHK5AK2eq+gFF1ZhTPLMDpnpZ8ssYCphP97D3JbdqAF6ExyQBtW9ZSdKoKN5djZQCUOuddN6V94KtD1dkcVWj5s8YBIAfxhGfUfmHI3j/THu7TJgWdOzkMO/r2fBaJ3DGnHWcOSO4srpCTztuMTeMUecXJdwvfc9kQjGAXOd9jrIWFuttVk/Icp+VTcyH2XweJ+NvOwZqWg8nw9MQedzBCOHCOQZyflFP2G8AaOs54SyxwEZMRswXfntnqx+4D3737oP+3qdC18rjOjY+mO4uO/ZHcx1zaQruUsJDBc9n6me1365KltYMMo892CPRqgsc3UuhB344qSrfhUMVV74Xvv7ZoRnMZj68JIXzVdblkFu8fl7Ypn53tMNG+bmtSGsJre3Nq7ztOx+nPZ9DxnIrZqJjFG2uQWT9PWsngIkGjekaw/JILafcoa8tzTxu8NXZ6dOXPV2jxW1TgimKSlQG9w9xTNYR7vGhQKiifZ1PrlmI2Les5BNwWldgx7AAclWB7p/q1wMqJ4jV8+mLgc7wn1hRt+58571yRAnA76fkkYZW/KWUgQfvlIh8tOHh3/r3/13Dmf+e4XpGegLhNwhEW1uN7+ie/4Y8l2xNnzSUC4Xf6Xm92cERh9rQQStDk9o1A6bkJBkWZwmm6N0qGClaf01VVkDau6Hxq5io88ok/2djq/kix5/Xjwp6SJ3FNUFhZ2ZcDxcCxpeb44SdPP2FER0cayEUv3lVkbJsTQwkiHgHs7RSBP4Ci0gk7+7GEvMpYGyJhrwyO9mTsjN0A736UtSYIBSXuM+DxSep3qcVlS0ILosxfODH/xADOqnXqSLNApOwQ+LDEPK2fa31Orok08+WWEUCrS4JuH2UagUCB1pdHJgER6q5MrkjtCr0MKFSJMzxXyNsZuQXtlE5qGnRzmEEka4TDBrYQ+UXJEAGRtnPEWHtybv1uFNPQdKaRjKuT+KCyv6TH1ZucYTzeMj2pPodfqHukiEEJnksJuO6/CP4i3WFFBKhT3g/tNf/9b9S2E+UJCkC7QBvc89Zgya35524Z6rOSSgIX3u2XAywLjV1Kj/GrFdiRuQZnMXjAKyrLA3T565cv4h6SPsBeZHrxWItsdtlXEV/h6KrLHZFXkNTwuUvL9QeDDGVeAJhxVkVslW2fE7n4MRsOJNYULHUgakQL0Gmd+tvOJ1V4mte0f5LlCd+wzgikMSwOfWa4DajUm0M5Kvrslio2PI1jzpvXyeU8Iw0mbYpbeGyVdeNMw9lZzWa8l1J6wbg87+aQsiG0BAXOQXpseyqrzkFguydrw+/RJH3mskC0ZrfIB7NapONwojARj1WurfpBYMAKP5t51fjdUnp2if0wLFe9mO8VRTO1WJOeWsdo9f+fp6ToCt93MKMtxYnasnIlAjXfAE2LGhiDGqwVl5i8ip1uWY1pTw9BtglEKEFRUAnOq/AnCeuYxx13/PT2R8jAO9wFh8opymw0wK7f5I7ynbTZoCzw1wimM1BUDS+XUQPeezBzom1oVxOJqDHsn4zBKxftIzOGR8Nxturmr0V2Wc67egpIeiOC9e8419RM+30KckSfcXOoZULTu7kB9a5yday6ZEIKfN3SwDC1nDeyfyNPqzOb9e+xAkBjlbCLVgYQeTtZWMZ2cg3wRXzeHdgW6vv/Yy+y+tjVy0psGcyCa6L6v2Bb13L6Q2oLnEXM862G0dj8DvkVokuognEbPqj8rOUgL6oVEZXqs+7Ly0cIm6FK7hAxKyl62bINL0ewEXYykjy/VI42GMdZ46jq6fgVciVsfOPMeT85xq5b2WCKDklPvZsRNopIbCpEr2PX1X/Qz63eRXcj77bDsg57XmcBuSMZbIPj9X1poW1PD6cgQT0erndse488Ga7M5kdZb1gWSbXN9+3vom4HzmLv3YsQXSS+inSznMAJ2FE+12ZOAParbzvvPCfXY2SaESj/nlvW8PP/3X/1RgVMzoJFWPctRSGtU6rJA8T9SABak9yeL1s1kBld/Lu3tLzcvPKP8CZpSq+oeEjhgwD0sYJDamYbWnboR/xmDUR2lJkNzEHWCpjfhEVC+5lCiRUwGWVpHWu67nAUPgRQkT6BMxpGRgKxFM2irVc+AzU1w07ZIc3tL4OK6sXgXV7tyDz/TLoFNCYxCnE6T4/H2NaYRsaH4YV659UcdkskhWsIS59IwGpAqHz9nd6i7AyVNaDJ/KpLm2NywP0wImZgHgd3JlQDq5FhRKffLXf+XhXJY30RYPMMLnbHxRwFPN2VB6gSjjG9A8bUNgA8xosHH1/Byz51A4bCRFZGGu2gi4vfx4Br7sDenzNKI3A+Pw/JzKZEbUXuD0YxvBHiDmHDL9ndC6c+6UM8MpTi90T+dv4gSp7QeeNux2T0KhaT3jN5BG+BNyI9UBlvS8gCSHC3BPzq6HCXouQOqTw2DI4iFXOXjjliEEKCadgb8bJGrMrsSX3FE8RGi2jalbNWmWyYYPQBLmJ0xzwegK4wSweC74jENUUzzBe1/z+HPNKiTm20YjsriApl4vUHvTq15Bsea0Bdytoqbs3aX0uFbYKy9wGL6yPD2Bq+xTc2uXQUQGopj63aAz4bPlEAVItmDMaSGEYRu+RHYJHYe1qnHvXiwAf81YofS1Eu0zSlgTEGbPnBZHaSlCtTzMonNwif4EjBogZZPbYeMfSl//v0zFvGSR3DfGZIeRdmXKmSYXzqBU73M1vuTEbNqeKyod6H1FpCnMgO9BBMq/T49ErkuI/LkAiNOG0pOPLiCQAV5/XRxwOuH7OQaUKAmMx/d6E3PclkEXtJ9ZM/Lm2krG99V1qjsNWhPh6loxZwYiMXoFETvb4utM8ta6HuDT+pVqatY8/VkLkqpDe/8aajuoAVmsqVlioi5eK9kVATGud6xTmPuW4bVRZnbxH7KII9PzrI2EtPob0GxHisp5rYvzgnV9jKdfI62IaE2LFUnliYPg/DqenaIM1s/6ap5sMVdpT1W5r1Ev8+R1BPQAbKW3+RxMKUz2pZPpsNLTqdC5TxThajueFY3x9uxxqgVE7VN7dOL29en+89au3vM8TZTHX7HzfZ4dfK49nbcWuCEJOOqXxGxe1ByWFW13EztrlSX0XJr1s162PYlgttsCTlzHV8Bj+5Jx9+eOx+NnHwSs11lexUOATtn/kk88KzKOrW+Bz0RCByzXWbJDqHnib3YgmxrDvGc/lqU2WAcvWT9rP7p90hQgIp3e/1oeUsee0a9Wv7/UoTEmOTRv3mNp/r/vj8qU90WImKX741z194bzy/j6/Pd8pjrTBKI+t9uMgno6f3S+i6nYc5WbjgscUlm2rWy0ixxrDheBY0J/qDsRz0cfeg5HogbDUaCENJ5qbiEw0V1vqVPRWxffOtwVNvrx3/mjIzMKGGUhn3OCT5hRwKhDnPG+rBziqXqQhDA06YTq3fCe84OVs/S9WL9H8tAZEFXiNig5ds5tFySIfH7aM6kXmRb+EUc0BnkTOnomkPu2zjG/raPBOJnouZjKCqJp/1C9g+zldRJywWjoTQab+v2W8lN/89vfDvP3Bku2vC2ELM2MrZwkrAA0TmoCoj8Wg8dX87Xayok54bme0D4p3oJzwCR001fzxIxpn+mlvGHG+pa0mMP0psanlUmBK6wmDOycX//94QPljfac3ms6NvNXv/qVxjoAlzFzjQtazKlWlLehOeUeDZvWyzUTKxDbkFUbNptNgXHRsxisCcQ571LGzCDE+VtzqgvrSJsrbzDN2UMVYPEZCiAAhmbSAD7ZLMfWVbPRuQ4AkXDYnDUvYC8B90ldnpfJ6zIcIJ84YKZtohzmJLdH1+B576uCHnB/UcD9pz/72eGLzz5TPu63hxvKH0UGeJaOtUqR+XEXAhOYA6LN6mKIdG07Jcigmdmwoml59KYxdzERoB45gekDxEXZ73mg/lsUqk8dg1FAyZJrGLmp8regBSy+JuukXYRVWOCzyjjsSMHuXGJYu763vRXN0EbBL+UXBrUKsOH5gtGyggWjNsgxZh132bSyFR0rSrmevYF4lHdDRGbdkiO4g00+x3vYP01/2f9ewwFA8Ik8OWnJIA3gYK9b6Sqsb9KMyB01OwoAyjr5mnmWOmiWX9ZeMnFJKR8YWzNgknE7PDpZjVZiLmSK0rbhApjG8RkQmrPIY3Qgswz8ktvtXDGAuP7wLHvQrA2heAygBoH9N9NDqoyiT/zc/p/8nfs8UQ4a+XLI8RyrORXi5G01zWV3bpqXXNbP644OxBngerrGHv5bhjrAYqX5VM405d7XtOpDx27OnfWdZK4ORAHFkveE5DFYdiBw8tj+SSMwK6o5GmA3YKXV5H0mh+8Twv7bwGhZTvSP03PYs3zHGOq704toyo4+l44rGH3N8AIy4gjXqaU/r/VtbAdrhBy0VsH2LY6gxx0GGnCD7XKfVK0hThLNwIkS9uQpnv9UaUqAmzplC9wGxAO6DZYSwSt71f2/5ifv9zprblsY2e8N0XeNCrINAqPj1j4P8PLcaN6cIypn7Yr2yYnCuT7CWajkpWx97cE4TJN2MWOa3G5II+uJpL8BOXY92PGXqSxILBEzjtUAXnfrSbTG12Du68gB8gGsYdRfa4NnvZxc+OADPt8aE/abdShh+USdeG3hFPBG9SeFaOgW7WXWz3IXoMwYr16+6qid0xecgz79sc9EH1RXe4/EefQaEKnbAGmdq6XnJfu9j7/rD3WKGTO517wOPqqD2H055NWRsd4dT6rup+B5ZLBdh7h2j/x27UkiWwBP7kMnBY+bHHb+BmOquSDy4D0B8OdvcTovqGc6B1rcUnTzzF9ceO+VFUa8bjM+tLmBcQCIatKqxK1Mk8xvH1nz9kiCoCc15Sprfjiv3pUvL0up6QbfnNKmByA3rCqfpwrbAFJD5B60QDqvh24/QTx+gBYKFWB4Tf0ueT/HYBZk7axLF4WJ4R/PMuFyzjMeoPfpp59aqABYMJsOM+v3MXrTZoIvJpMz4/nMDfWwvCKWlPAyjGdDJj0ucIWwyIUMc1LF3XNwWUxYTu7VHKSezkLImaRnFPkonFHa1FbgSfEzIWXGRC7nRx994DN7zZBi1LWJn6lTAADqpgqaCih5jjm5RKBUbIsBAK006FoAexOPBjAOyLymECcCxjj4uquTkhgPc0lagv5ow0hT3JNrVyyIgISrmuNf/PO/dj85lLkFewu3mrGwt5vwgubJ97btgH1UCygqeE/FgOh1QuUoOICqT7mgiloyRhjZwFEKrkfNIYMAOwq/7qqyHqP1ryi/FiDxzZdf+TnbOovnN8sb42HFiJeoOQGkm7WPl29wKIMEIHVYjfFIgUw/vFGigE8bF82fAXIdNIANCjLV9w1/OyRkpfN6C6ietOS0AF2j8leg1Ov2+2uANbJq5RPnkM8X6NprDTNt4Ka/GYiiUBO2teLYGIGC0f0+fLbjYvwN7dTpac7ZHnnodfnetk7L0OHAMkdhQfZcXK8xrBEGBj0DS6o1IyoyY0huWK8RY4Pz3Hw3FJzBFiFeDuGQMmxua1uQ+fniMJnl0Wc8N9pP7m2qvyFbzKsL8QAs+p3UDlJfMJooduSR1CE/WxwMO3+aFD+Lfm6hBdEC9k8BdQGa1yzvdXhaz+w9q/Ff0t5D57BHDbbJlbePMfMEo+PezxevHN59993DV8ozX3ItsANoMyim1YyZy5x9HuOFQ9tztO105hka6oO1350LZLgG0zKJ7iYCokF1HXeDyp7q70uOElkr2+Qm9tJhdRpt/NFfcRp43jbUbi5pZankQp2kAt0yRNaDZjCnl7CbgSM7/Tn7210T8q8RC/fuNaaZZxiAMLLbQwQ6jonQztr6H4DPMn58/jpXLqKTk8Qzsj6kl1DABBPVAjqDpjCygFYKYHaQsGQmqQmd477O83N/nn06icy4+befnMb6OuQPgmR/6Z+fOSfxWC6xI0lvsRMCICevll7csiekVb18pC4y12/7NZx7h63dxyd5iZGr2mzfLHI/Uaq5f3UK9y3r1k4ovG93anoNPsM+L+mCHLcjg69JD2vNx5uFeL2f7yk74/6+wjGdt4atvb9wXgJEy1Avx5X5i41tlw7LCnIWksBrD9mBFobYoNVZ8tCJgtJkz3ITp8vPnrSAOvVt0bTrD97nyGlyV/mMHf/IEu81LtH0WhcFVBZcrvWIbDAnO3NeHY0+aDpe1622wPs6aVE+mAL7SE0EkVKBUObrgvBW9z+fI9rjSAapSSKjcMp8wA69fWl6742LaMbTqIdqZjVNvWukHMFnwhk8/r/e8xywgodPOOmqLqqwA7mjDxSC+F7hJf89mxMw4pB6wptnaS2i6zX3TH/0w9NqyN4QZ58TDpfHUePWlkP8TtN6foe1qwcxFXNTZcZY26erx2TSaqlN9XmfNwCKRoJzolYUvN9gWP+uKvQLeCUReoR6EqO9EfC6kpiLcPC+JkqzWbl3x9pWCy0OqrFGmY0yhyVhl463x3h4HhjiYU6fHv7oJz8REDwxuOa5eQaOLeUTV8SO+N70eNW/7/VcBdCw0jSjd7FGgBZzyylVzpNFaHQvOhPgAQG+7+pse57x5Ob1KM2nhy+++tJ9UkkvYAP/7ouvzBDBLsCw7kqFeeWL6/EcT9TiC6kBhDKPL9WSxikDNHBWeB7DDiC1kwNIoMIXj0y/w3Ki3HouOOFzn34jgce5gKXmzHtAOx46uaT8a+6rC8PSF7WnKQF26WgAyKD4CQaWilofG8r8w/QWyG+ePSd28dXCDwwMQNcsH4wZni7AHBBDugmAV3+vYij4aC4p93rNs41R47U6BW8q6gXmMHphn9pvdu3ThGVsdPSvBVZc18o9DBYGb30m+3//vXu9irqsZMdsJjL7oblY/Vt7/Vap9jkKWLmP2fg8g8NcgMV8FUiPwd0KsJJ/Nh0+UFHT5snhbqI06H0ZqT2dguN4C0R9P+SKE2DiQBHGZU54nfXESPpwDuRBF6eLBfJLFAB23nuTNm8BXR0zzop1I4CG8UlHWI7y+h7+8jiofkf/ClQ7TxJvVGtEbifOlkHoBmIKVFDBV+SoP5Bzf/3mjcO9r383Bi/ORsENysXrAhgL6VB2B33flkNdo4ID9qBJAzpcZH2slwJ2mFvvkYC9XWYsD4k+1FnyqobBnP6vYco5Uhq2ULrXxVMBc2WydpvEJQr6+nNTZ6p7+roNq/bjasqvP7hyntSLOod6DT1i4K0BmTFlXzC2iKENaBy+MkFN86Dg3s8pm+X11XPV2BeMMh4bac2bGej0DS3j7W4vYYIdkURmwg63ILZzuz9/Q+zdn31PgWcdZvSvP5f57jX8IgxVT+zqM7dCrJ8BZOjTRPF8qphmxycrMYcCnVde6UQ89oYEEltpGdF7cNwcVdHvZhqjb5qDXIDXrgRlQruOPE+jlwVOBZ28x+vLPOk/wMyk0InUQo6wG8m3rvO7y+drcxWwtrcyBITyHvRkowt7f+PKxOyPWa+yyE4VypojV7zXRA/pKwBv6ilxeNNB4eLZCdf3mFiK2Kw308quY90d2OosOxj41mG/ndaRde1+xu6ZNOG90e+VmWGsjwd0VE5LUrAnOaabaw3WSucVHLmMn2K8vu5oAyA5hzfwLDjhi1nGGcXBC5Fg26F0JzPB/PyPTj7U8w6FXzOA8LWCj4rNGpu/zWidVZiY/E9uwOlLVNafU/7oKdWCnMhE4rlu9DQFEuQeOAePYxA1eThR9gR4jQ2Qk5BQ/qOg5sSgFh05kT+eykz4ePyEobtIgA9ySZlAenf+6Ec/cvHLnMs+Z5/XA6O1EZ8n39CTqokA5HEN3gMbyXcDv4DRbooR2KGya+Rh5MwSZvM1BI+Sb6I743J+GPcTuGUTuQ+Xi31yQkfCuC8xThT8iEHgGpwvz3W+4EQigAXVpOnFyJgB5U6dkJJxiIQcM8AogFZHaFZImSuuyRGqFFVdVq4rRph55zlpEcW5x1d17CqJyHjxMNyPlXi+PG0JzFN9ns/0tB5Maw0xckM1HsAQBtegVGkP3qC0fqF5uMbB+PkZVvEdOQplJJ0L19Cf7kWeKuF7GuADXJn/+/fUXkzjel/5xb/+9a9dcEL+LoVftNTCAfFmbQhVStSem9bnhMMMMFgxUJAEHofe7yrRnbFHyWLMJR82TlE0XmuYTeQXZQOYIs2AFAoYtITnPGcx0FYCiH2cuhrY/u6NoDlqiK5KoiCvSqU5z73XgLYwIboX4wK4GwwRKtnCPTyngbIURj3X7p9dWfea4xgN087XMrphcV7fkwN4fQpKPPSlMDHKUZ5WpmGVPIeAMRyRhAd5X1sFGbTlc6ZJM38+QS2MIXIvTtAFS9YpyUe10YqzxPp4DwREWh/F0UGxu4Ie5U1YV/fBuXG+lZ7bbXpkZAGhPQ644bgCFsKOdRa4T7tYlHHcHWmegRyvFhUBRHkeF2ZKjzosr38+8lHg+h4nskmftxfpOarsdT+H5ZX6wxq3H+EADYzNgCHGaSND7lyq8jGAZSHtqALKYrSaylNdVxDavd8Iw5QsHdvSFEzUSLavp0FWLEzXxfl9gO0Cd9YG28O6Q3SwzwC25P4G1JetLONlMLrJYMEN82AZcfU8VfP9PvnagAEzps3fDkPnZ2H7Za82hx77OMzTOAfeF7oQ73OxKxEi67sLDo2iJ/wcAaLeu5bTye9t+oi7JGxgFBtcMOroS5yY7juDsNjrzsUO0GurbUvRRYm47e9ZgI/xpODGO4o5WEyldJ1eeq6TFW2i0V/63jPob4q4wMbpaBIDLa7PaXkQAujWr7/+2oWp7YbTmg5sl+265B65beHRa7ovY68uY2iOYsQpqIzy3SdzgT1CIK0Wb2FJuQb4oa2cao9dvCx7WXDcuWxdjNc3zKrtUGS0IPmoI8OEg5/iSBcLOJ2QyBrFwgJl7c4BG4uMYRdvX7s9z4auoCAYxjDknPUHe5z9G53XtXM0D7JNi9T9PBGU19MDWDP2SvdxgX3tVg/leFNu6sxUz9Y29H0ecyJRDec3AtCIEGwzzH5zoVsI5j2NHYFVVfpCO2ac+YtLd151o+ybn0H46DwS8BdMPYYuZqdPLo8papSftbmUsXuOqgqUUDG5FITCkXM2eTYHL8yAppChCJ6cShhGMxMwogK4PKwbrGNcBU67OIybVkYFiQgDQAQho7gHIQKQIICcjvSLX/zCoK9ehplWjcpCsKoEp3qPxWgVbL2rWZApWOjmaEFThZoxMgZyKlt44uIACeCA5GHLlqeTk58AbTwvTaxfkIek8QDEe1IV48QYfvPNN4frylv7AwFs+pCSQ8r9MLIGPnQ2QPhkvNEezLk9Fs017ZsarnPxBM+izfJMxQ6EKVkPmIJhmhUmJHQBeCAkJ9DC+Ohx+kD9ZXkeM80yzq83Bx+XBkXlHGSBQzctxlumlYkKHfh6BhuaZuHQW1wDb9q5sBpvq9jJ0aNlk3OcaCciYP1ARhlQgJG5fPkkIdTHLnh7KhBd+SGdgDXAESkjakCj6/SkKOSMe5UNdR5ZiuBW+CcAzIpAT+LX7QjluE0cD+Mf7Yco9KaMNKeoxsFKpcYsiuNNJ88TtDEyDRvZEycJXt+XEvVbJxWjwNGKNQV9zb0t6KtsM3d28JKgXyXXcVYJ1QA0/FllVIXZk4IaUuP1guh6z01pKKNQY8JnUNQ2NoAQ2JAY5oIegzhsKgwf8x7AZABtpo1+u5NLaNCpU+AAo43a9PnIDZv1G6Oxg1EzFeQ9onMA7IQ2NYd8R1Zuix0gH7nOEp/vM/L3Kl8/F+lHyHNAN5GIAhKef2eGeJ5WjlunoGcFnsr4OExICgFtU7SfYUoN02J8SW+68fZ7vhdH5JJigly2b+qEDtMnOc6+DQg5tbClDuPPfCC/LXhivE1r2WWT59udjjk29XUwWqPe0HWdNoOs2BGH6gLIaG0EI2oZsL6YefDe2kDX7uAuGQCwRl4q+003cP9XVgOwTn6i1onoQZ0NnE2z3DiijRToeXBaKx+Wl4Cz9nb1fRINQKbs1KvYzAxkmFE7YWEYLb9h6SyTVNJrzGXz3RwdfWCWL2A8c+PcQ41//yqobBENfytA/dtII9Lsuoado15vQG0ifQHfXjdvkqMcmmkMGCWpiQjSVUWkyJS++hbnz4ddCyliBzSEUfuEL+cgQKtAs2ky1TtLfvRC8xOZ4/7rHvIza75PH1P8O+0UneYS9q5Hy9rR3FK0dkdxB/N11KyfE3Lu50pElSndAWlzqMvoe39kLu2cyLa4ExA55uzNnKyIjcFRwkA7DSw6gz3u30OetMiRvVnSi/u3G06dJTtrMI9gsuger3Mc+OKO6ibuYZIovd0rEztpYDxCxE9fR8Z/wv/Mk8Pr9IMnb7/ywz7GadActruQhxHncgf5ZkapAemR2m+CUZSGHyrKgZxOlKbL8kOxlknhdzYk381GKIQLGHUR03lVXGt7vYBRQSUG1DwzFTrI2Aomm2UBTP2NzSz86odBiIfGHoFbSr4sUHInmJxhrKZ5PgCtuZu8TmgesPI3f/M3M+/JG2taAB7MCGdOhiJsq2u2iSz3NRBIM+oBwk990hKeV5OGEQpef/f22wZB9Uq4Xws6rDSy+qyDj+GUYDJulKfBdbxAKjwvCGAarBNG0ic/U7HOB+/d8TNylj35iWeTI2aGm0peJQb7dGdSJzR2wtFubxRmsJWoZ1kPlKru65xc2tZ4c59MaxVCmaHfoeTJ3aWnIWDZm1Sb5wXtszQuF1FFeQN2nKgPm2iF0JMkYqi5r67BpoIdtfFILg3MEydBMfeuuo5iAohyDCN5lmY3YTYEbpGRUzHSmT0f6AAAIABJREFUXi/Jk41BjG/BB5+1wiEfGVaEe2mM9qgBIrpHAa8NsZ6jCrPhIp6DAjXfh+Rt0g3IORJLawYS9hvGNkyBGe+N/WTJ31RWy5A4+ex1w8LvBX31THdg52R+5ieepr1dPVcBr583J3cUAFYZl9FbIRPsTzz7sjA1XmV4FvgmFykAfUJ4owO4X/dxQXPnriDYDGgUluci84xCQyHj9PC152vNKTZHINr8JIe0tW8GiI5xYjy0FfHJUBhFgZ1WYPteec4CDhcNSnX5FCXAaBqgI2du9UMakWSJ9eXL+cq0BdIXyhzP/zUwSuGR7ls91efflXwBBZ97TLFHwEpZHZ+WhFEB/NFzkrw06VSTAxx0AbtJLhrpTAKjrDlgFB0BiDaIQx8DOpUqVd3E2ljnSr9jtD2PYRC7dnUYfFb7JhOVxcoRv88BAZPa8CazUjDKXrL8AB6i9NolwBEzRWdqeNv+p0VKLtYi5cjhxAkzVka5v41li0zivNUpWw6yRuc15Nx56gqcO5r0qTDvjYx4XcKaIxP789vGIWcBoyUmZr4oTp0MK/8ep6LjXSyTnaej4+SUlPTNblpFe+YeWaRjAZht5sbAeQ1iR/vz/rsdQw4XidPb9/C98riwbiIUr72HvR0wA7MMWUCkgJQvt0IUa3sSMGp7SAFd1mj1aQUWaJ3qXO4AsA5luxQshyJ6qOHiXS/VEUR23BGHwyCif+zghERqi6cysM357zUbqXCUJDq6bHwjYjiC3TPMS21ZnUu3PkyLNfZRdaA7MxDKJmSPn4X9Q09b180pkS6elVxzAhNjYq8PqZboRIoy/TfNqYmc5M76c4m6WZ91n5KupBf6jIx56V2Nqfmfthshlyie67jLmpZoq63gWXhWPt8+89ZxAaIUQuN8dB9X38wGOto1O1d6zgXqYa9RUzlt6sw/ufYDXffISBxbR3AdgNlseITS3twbdLQrbvQ+o2PaN8CC0iNPfUefC2gp68ml/IBRwhFPCauBqjGUCEJaBlQg2kyYk5CYBNg8L76u28VouJHX3cdK7/NEkWwrQNx8T3sQCbUCOgghAGgBcwgPYI60AIMlwnMORaZJvwzgXrlX48LRnLwPAGpBhTlO6IT3wMY1f7Cv8zv5NBivGmsEleIpFgKA9+D+NNK/fvWG1/BpTgWCtXQlHGFlAUrCI4BcWh7dEmNjEC4j9PjRQ4OqC6rKZE5InzirkD1r+Fi5oe8IHMMYGjjqMzTmNVBWzul1FZ3R94yCKcCvDU4S2e39kGSc9bqqqn4+1+bxz3Vtn7xEsYeeCYW1zh2OVzqe9cxv+6B+L+Pg0D4J7npeQCmAAKbWBjWV9c430v18KpfWCC+cVIgntMkyWzqbF3AFIHWYiSR6fZucqwlnGCA6JD8nQPF+t5HSfLhwSe9nDIzdoIv7R0mVEbJR0TwtZ8JjFyDWNefc5fGEbfD1TAVvZZNs0PUXKxyYVBRQmMnmCJWJ3I17gUKV4AKUgJUmsOva/mwKl7g/z91epFWqXMsev+5f5VKAUfapz93fa7g6jgJKngcFzvUW45oiwjma9mgsa5B4XxUuY3I6S47ENDuQE21Wo3GsvL5oYbaKVaKonRvKCV/63mp5UoZQmAAe9xiNsSh49rzHgDtvlgKcyIJlRfIFCBXBOpXViBN6JQwac9P5d8hPkYwCOK+vT3udUHP/LUc78lRmAZDpE5Q0Xs+L9a32JAwh0ZmANw4h4aPkgAO6nSIQdvbGTbWH089PlMIC0+dcZowyOZ3k0ildp18dD/exjqColD0U/bWvt2ETzsHmeOxA1D8HjJq5jkNUoN1wb8GxAUWchTKeU6iR40zDBnoslRvWNVGAN3PouJ7nnwMP2G+ARXQaEQLniibakZOAWMvmpAMOSPXBNpAvXuDp6EmAtXVLgEqBS8Gg5Ra9qHWZ6Bfs5pHt9b53Js8gWs97WGHk1CxR5nxnRhuetw121JHc2qN96f1t43Pt/efdiezewycvEKwcFLB6XGJGvWZJ0/A1mtuLjCEn6BKK+sTqAUTRm+SLXr987XCinEcD/4DQxeixhzQPTuGKbmraTvdLWT+Hpjc2sTLU5+mzVC8VaKLf7j+8twpseL8PFmAfpm1aHWnWy3YPIJYc/hZN897qJb4jV1xnyViA4z6PBfhEbDy+OC84ZswF9xh5mzQ05BGHFsZ89G9qWvQO7JT3Y3CRbbpWvk5tozAF8o7MwfRjT0MC+PbJpa9Tx0tlVF14BkOra9MrfaUpQPTFWdjnfbcx3Lf4Z6XaZD+TwgdZVWe9762edM5odIO/a4xcy3tEovYcUtB7STP3T27+nsFoFdJSJiMBmpRJOF1VWvH+nEfinTbKhP8jxC/I00KYVVkPGHpEzqLeKN7IzfCfEQrR389SnemNOltkMQlhsMiFNDOXnDfAoscp5cWkAk48xCj4ChMjcdW8gAXMXRcY5ci1SMgt/W8mUOPuYgxrddafQ2hRVmbgEibg/s+eqPpRC4hBMPsDg6LFqFfjXqIRKnsaEhruAxj1RgjjYPpeubV4KDzCvbun06dUBT5uraL7GijhjW+sIe0haPjOSnL/3335hTcyZ98CUK+rqOGyipwwcBd09istQ/B+ronNZNztJNBKaKoBPfd5ppvp+3pPBUzd/BYiGB/WXINlDs0Auy/phPhWbpjG2nBf19XhJ05iktCR1mAFASMDmCNq6OItKUY2LcwTZ37r+oAAe6Npn8LrbHCetQViMKM+xYqcZAwDBtJGMiklGKowXlY0sCT8jqdIvh6ALQwihojTkRo65ln5jD3gOhxiAyyXeh9riFxi3ABVbrYv+eX35ou2D1yV1TIIYeZbTFKjX6DWhHhvMUCa5sFKvblwAUVVUA3XtF2UWWOcg4R3eF/TS7hW71dWoeOabV/ePvmGgPX8q+HnfWYiWNuAll6jLW56z16v9/XaRvmaSQ/rhYFe5zun+0bf10MerIjjELcivAUEKHRYUYdBGW/AaNlky2PAxvH42SMjb2cH+SPkGufCySwofskZqS48i8F3QJJD3Rjz/FvAXrpulx8zYgDMghIUnwF2Evo1Mp59HNzZa8yL158eozDD6N6AXXLD7JSfVy43Rk5OdNl5rwnvZQ71fh8tKflcYJP548Lo6rD4i53MHu/6VvZqGEdnJ08adkRgr2C06+/7dP/pPTVGYycmHcMslEPsUztgMImtYG9FPnhPU0lq/Gurug7uJYlzl3H5vvrHOrqIUGemO2WF17T32f92LlOsZqOZvd1oQYFRn702wPowIVzmHjBKzqNjrbqf1y4A+mV0WufEJ0Xl726JmII6wJ51C2tSh4u9tQDhOK/BOsO6+o5Jc0skat+z/bvXEGcrNpL7dH/bgQNsp4B3yXC2vgGr3ozz7oIafQAgevncJaev0J2FI3FvX7s1XRwCPr0/sxf67Ni1m9dveN9gfxrhbLcXy2rAbNeZz+77ts609VDADD8/fnLqz/ooXACOnsmFU3QE0s8+zSxfBfBe88wvP/NZnrERjxJbu57sM3UOiwlOZMP9fvS+vloAR8srF+ji9JsUgQThxLNpCbZSmWBPWU9sCKCuz6E5qd0xCZFYasF1wV/zNcFqe1/cjrfXLGHn0HxaNz6U3WQsJSg6f8tpzZgKLL1GYMGssY8IF37hetjjzp9VC/MKiNcHuqa+TnQ3cmzgygEX0fVn/tH1H0zOKKyPvbwwYwBRNgr5U1R2afEAOPVwrUYwkuQl8Z1TgCTYzxFENqw233kt1DOYBYXKnug9HBP6AhYTzx+F5fsOrcx1Gfyq+tR7raAyJpSHx6jXAaOEtL1h4mG0vxvMBJODYgHMMfmwlVTn85z8Trie3EsXKgkwt+oXtvOxWg3xud3AMjbuNWF0dQkQGDJVTtU+zLHG3fzSYVef+T3cl7xI/k4aAP1Sr+s1C5SEl+e4onZJ125cd7iZTfvwAe0aUq2v95yoMAug9eieWhjpuneVuwYoe0fHhb6r1INnCpM/UnsjFAQCitEm6RmG6PrbtxymvKj5ANxe4HhEfW/j/4b0PT5dm1C+vTk8SIWjvRnjTTZMynOjVKioNwgkvKrXnuhYV95/U2wzz8c8OyeQan0zWXjcmIyjUSTv8xzK0j1M1UYLIQ8zDagyEJH8MD5YHxyA21Jq7o6g3w2IVaXPfc0KsQH03SF52E/kI31EeSbC84Bf9/sE/EY588woE8Av7zdjrjWvMuzmrHIHbPLl86tJNUDpNFSZ3OP2Ll3VygHUBSt7LlqNXY22QUyaklf2+rl1AkoURZVMC8iaq2WgH6eoQHpX9Lti3o2UnzHPVwPR63RfWOk2shFWYQ9h8TmMDoc1ICuVhXrEu/PrELj0gfO29TlyvZp7Z2cMRwmjSaqtRMgOY5hUjEhzRVkRFJxP9SBi4pA27OBETWqQC5zauomTQXzkp8YJi+MjIYnW0A1j6K4p/pEx6RowmM5NlX7HuYy9RoNO6NHBZQD3NQHInBMz6qId3aVMta/ddUg0ihZPZgf1AEQlAKMUV54V2CKnGgnkmdgXZlTJw0fhk2uruXB/Xp4lhpjru5NC5KR/Yw9Yr6Kfo3/ruPizzDPMIE41ulfHQFaW9zkpGO11AJ5OP9AXp7XY5uhqPYHIezzOZ4EE72Udee+bUYHKX/eJZQTiJKyoG9kTkue4Uo0VB4M9D/ONTjZ4CwnTsRpg4HwEnHqwWYe1vnEQzGDLFg0zS3u29FzUs7nQT/db4N/gfXri8rkhCCbiBxg1oGZmC0CxrTHajSQVjK6m/wFwx4KjowPJmOv0tI9n7XvXufcira1fjTz4mWODsBuO/uj/VM2/9WJAqZlnsaOA0xZ8Ir+NnrTgmD1A3QY6lWcncua2P6TfSSYuqjC20aDquuZqNl9x5nqOqi0I5G8ATU4kBAOYwEH+9R7YOu87rVXl5DXCzWTYyHKjVmVtC7xMPGkdS3r183ZkyuxhxxV5IKKH/cIOIFNE914p/uziuDj2HJNrHUl22saCdtWowm8BkOdRIK/7z84vrRkBb1wD/ax/6AHnyiYn1pEiAGLwVOezOon78v5TanKiw70mnFwXHGXbo/vze+eu818wWSetDlH7QXefcu2uP/iIL88zugy7mpRPH0ecSJjB6V9em+NAW8DTB3bIQINnU7mqTAJET1GzGroY+UoecJgRK1Qmg++02kLhECbW+wjTv0ChyDA8RmD09zaoJn+0m5/rVTBRChUAh+cd0jkyEKbB6YMZZG+qGxYr46qH9ESUdCtYK0T1BhzGFZ7wWdEaH9fD6DiHkykJW8i1eK+rKbUByiYxBpg+Xi9A7cR/+/U3hz/8wz80CwdoM5vHZoJ9C7hq3iYezc1rNw3wnqiwh9QEP4tB07TTcDtbe6BvHT79zW/FdF7XvxPl8Kh6U2AUj/+K8k8w/BYa2QqcBwTgolhqqsvp2Uh1Ps+FcngqZeqqe58ckWb5kgYLeITUYc0oeZ6Nv/E8CPDHH3/s9SdtACbJrKuMAcLJlx0ENiSsHiEEvReGiU1nRwCnQZvWoFTvQcGVnYTN4D0YimEhBpRgZNyQX3PBs7ogTvd0iF9jgh126xY+p8+Q2sB8OixS0KjPumI6RT/Mq6+Nga1xTri7DIK9bTxa+uQCcBkTYV49p5VOPFczaWGGDIASbuuGdr4Qxjz3LkhqWGaxSBtYHjA2nibr0bHsAKjMAc9lph+PXDLEM78GxlKZ3PtW4fG7c/CSt2SAn6hAFXCVaFk0A4Q4OP0812PdGTNy0LZqVfoFugsAw2LTjgxwEkXVohR+L7tLNT1gxsYuc4O+MaDSGphRxcjQKBwnRft02P8xtWVu1vGfse6XBOacZwvjqVU0M0qRI7lOxDg1PqehhE1u5WfBFE5mw341+NZX5HiG4fPaiyltqznG+cTFSDCjY/hreF8l57fpR86B5XhI7WFHnrRf2XuQAXfu3NE8nz189fkXBl5uJI6RZ0bYb3o/BUKuytc4CyoNCgGa6Ae/9Zh6UP3F9zphjRw5ZSZ70Q44eWt0RQkLX9mxEYvz1fU2CxvL2+rxYYbHofCeqYxHH+3gqGdlr0JXjBuESQqY3FGEnHr0g4CBuyHo2Tgpy8WF7PkUMDkcD6jQew1eMAL6qvH2dcP+7ICgc+K943DjEB4Ul9Gaa6Uh4OTmEAA+MyBdDrvW0R1USMdQTYVBP29ImpvtKkAi8jzO4xA1fo0oYVgkk0PkDXfsAacF7dZnsPaadNvR2uk44AVdgNHOY9eqQNT6BR1Cr/EnctI54U4/X1Nx6wuRFQB85+NudrsOW/eCWTNdo91jXPRGrqF0MrqD8V7Se3zYSJyORiU799a7cSjtfMfR9BrouZhXRymrF7AzmsdW2Dfv+E3WtgcR7O3tbOOz9tZ3kW07L+wJvVb9273QlI7mmzfPHPKInEmKZes0cNKi9XHtWZz6RnhrJ5ozzJw4XxQbo5+td2KrKhfVy0MujT7pPm7TfNLymCO+WrtiedXztPiUe7vXd6LC3Kvvrc5vvn5bqtXed5x1wFrQBTPKdS3zAGn0QIBuyYXR0NonOxit0bMQpLKRZqQIDeFkHgjF+FoSqxV+vFyUCqjdVVIaABsHdoBKVpqXSzHe14O6WYT+Pkbl9RYKC6UDTDLxjOucrlmBK9uAoF8TqGK8/G3OlB9GtZuNs9vLcLUqn3u0fRM5oM15s+egFkd8r0ASkjYDWFaBE6R0H1fiGwhP9XkNzWJoNQ2857ZOkbJB1WcYdxO7YfBYHNorOYxx47YB4nWBTK57X/mbXljNuc9sFnCk/RRKDyV6/+4DM6NXdO2vfvuZe33eUIgdpWtvRy05rMC1Pk1H4PrPdLIH+bdWehKMc2JmH79Q4nk8vp7+ZKUCSKO6HS8YhRYDw7hgkbnPLVXXAwB5Hrw3AF09J3ubwOh4bGzAq1fFUIc98ClJNO8XGOVzPeXGPQ7TjJicLissNrS+KGwycKVtBtX3hIz0XsAoNDs/oyTdyikG6CKKij5vAG1YEV0H9nQPJboSHs8zoLJM554jPfmoEypnfpygTgoFnjIOQwy7Nxa2CeWRcFFluQaw96kRrPLp3PG6wWfQVB2x5rcV3O1esI1pjF+v35zSGtoWkVQB9P5WGNs9kdl9HxT41jOvwWZt266lxqwGsfuuvy+lY+M8aNCgHEdTP6NzDED0c5/XypNTiPTgLnBCTgJAXMijOap8ueI5xqp5ZeaI2LvGCkcQYjDCbMkZYh1dSEdoF4abU+N0UeQH8ENfRVh3O2G6n9OAxG7xxd/5nWf0Pst6tdCxzj1h2bJVwx7h1Pv2/lrPS/oSe421BKxoiHVaSUGY/EQapl9xpObhQznSugag2M3a2f/S1zw/zuglgViH/zXO5QiMkMx94+jw83IQshcKKLhP5besqYkIolXKCXPz++3L872FFf1sPAeGMutsOYQJlNgZtGdte+pNbQyXtWPEaS7Yg6bstO0a9ifOctcYFpgQMq9fURoDz4ij3v3JnnAULoUmNbTch7Vxbn0ico7Y6PMGnejEsFOwnByKgo6DHaO5996sn9qIGv9Jjxk5rXw71xAngNc0K95fOB5E5WpTbR+nAAg5N4iR7iwgs41LoWaZzjqQzJsjd5pgj5Ec4gD415jfgFGnhhi0HkE5Mu8UMadSnT3clm0C4HMGPREFO/eajzJ6tmeJZnjMKY7huovRs+iNw279CECJ3lqAJ7LZEDMyU8BswAqjDrGDfePEI5zigDvPCXKlcXMKGa+7qjtMZ50e65UU8pQFLCPI37gO80a0cDkpGYe7NERWsAkOlUumPA/JMzdbTHqXnDXLgYuXJj3Rey37u1E29mMBr5/VO2W+jH8gPjZc01xsxtnUJq9h3sPnPH/JkQW7LVui6WkKADqrpBvkDnqwNoVr9Nn5rEm4pFSxH1l/7H73RvNy7YzbAeewozmIyKRMCuN59p6aV5nkXmf+28vv+wSm8d6OhUwdCLJeMMrmIYm+nolZnK3K3swmk8jr3JiQMf0ppau+ExNw9bbYOYAeuTbyiFHsKGTTtcmlrAHkwfuQjM+Gf5uco/c6QIWQFYu2ehuKFjcDxTGlUXTco/QxINTV3xpr81h4P8d/8h6fJ0+uTOamZ+c+fHjfrz0UG8l1aeJelrYhST7fXEQWiy+ftEMIkJMqdB+OEfX3FFahNACsKFAYUnSVG7c/nCpxPFgLiTQVYOz0IW2a3jr86MMPD6d37x++/exLh09QFjYqcSjIGbMCxeiTT8uJV4QkYTgFhF+pUv+cKu+pah0vfxjIWVtdyyBOYXSa5pNHF4XMM/1WraU++uD9wzu3brunnEOuKujwRiCHKg4NaQPfaoz8/u77d5xz6qNIdZ8H396TkEvZ02JKz09urUPtko3333/fqQ32jMMmW2hhqwCbyA5KBlBrVnVAoHP+AkB8apOe1+OhsjzFVm1uXwXU5t5cZweEVVTcb4qDYAs0DxoT4f16pR4LCmdpkFE+lbd6ijsYrcNUpVvw5n0YY1glW3ah7ZK4v5kSlG+UeUEXQygY4OcdQKJEqmzWno+iqrKqAuyzL8bkDaPiNUBe9HpzrrqfVi5u2IodVO+AprlPqF4zZyityBi/V6kRCkW3WPkm3NuepDsIQO6bm2jl3f0Qo+tTlQJCnNSvanhu3Dxj9g9zR6Sh6RfIQ7t6dHmbSsBWY4xdV8bZPWKmRnrOYUdAl0Ch86nzfAZohOcTip59NyFJPwefh/FyaJgeqtO3kuKKt9+TIypAev/+I6fuuOE4oA8drM8Z5OifO3E4NjhpWF5LwmVMNYYdA7MZsIJi7/+AAtZyhUxhc2P8R0cMG9nXfH/r3bQk0p4YkHPsZb1SKwzEjs9qgxeWlDWufBp8ZZwdH2NqhXF1Fc9I5IQ1BjAxris6oQoWDjbPx0yn76OjAEnHaljYaRLIdObD86PfzTDqGQwq9RwlL1DLZovFcmInMca8n/Y89B213ucTITL4HT3bUCp9oEnV6ClhZp2y5ryXv10SOcJcGqTqb8yP9UVkpnuzdqrzVJtHZNNs7KYHdqfDJxVi++kHnj1YsGpHEWeN+VQ4ntP2xHI4XI+OreNbORl5H+DZPd65rG5r8WB10D4W6/bIXZ/DxTHoJ1JzEoJmnhw1A8giP/mq8+52aOiJRCaaOlBgVYd817fcl3laxFVORiR6V+IJvYHdbGqL503OWF9jPlxU52M/MdnYnjl4x9vO4519txx1QDVAOvO2Xo+ue3OMS7eker9rVsCXEpwVYd7X3e8NazydCCZlr/gF2cW5dq0MxFLkvutivZQUB362baODh56n+aLWE5BcONwBo15rJidh+h2M2g5nzc/80+s/NBjliwvRW7ICgkJ8FcWNADC4x+QX4OFiAEHJSTq30AX5IjQIBHkPhOyvqHH6l/fvHS6JRSNn9AHAh/eoYp72r809cJguAlSl4wnQF2C0zGgF3EZCnhGTsjwVvdcbFAMDCEviOK812dfvV2iFhahSq7G8JOVVAMB9q0jIN0Qo6SlnWjuFOoT1++Wc0swl7+V3WEMX4kSJGxxpsQFIDWFO4vy0b8KrB+hyJCgGkKM+zQgkxHPt2lTbw5De++7bw4dq8XRT57F/+su/OZxnYVSlXuBC7gyMjAXY1p5WStNiwkJKGsUlhV2UW3r3/nd2OgCOD2hZw1pz9juGFGBMXqqEimNAmfc23udwgdtKASANAaALUwLQZn4c7tc1YVHpJ0sz6Eeww7rmiWQCL/HG9VueV0L9hNlhpQCi84xq0yVWik3T3m1mnsNGmn3U+9yIGc8xgLDVnShTwAV/b4jOTFDeZ884G24VACV83nWsLLitlJ7fTXzxXJOwvhhQrqmxWDaPkHTAVMI+DlX0+jBwARw15FVSZu1ggxIyb5i017JyjvPoFAjkFAAStspAIKkHOyvB/WrE+Az3KRPkPUZOLUo8OcQGWbl+90K/2xmUYvMzxMuvYSyI2A1OgXcNgg1XnZ5cq4U7rSR2TiEAyuGkUXJ2TAJM1ik2hOiZA2QGZjWAi9ccggUQabSLvQawsJY+jm/yBBdIZe2oLM58AmKsd1KIuMafsCfMvJ0OKoyZX/UG3teP2zeVAGBY5skN7gW4qKa3U1HwqTe0stZN6/U6e4ic0V6HNbl646pTeri/o0LK2SZMb1ljT6SjgE/80XwwD9zHcx6HE/1eMLoTEl2Xvla5s7wktO0JT9pQx941LhDyWzRvOxDlNWoL7HDB5LAuYdSck6zpr/EqGLSuCvNVe9DXrJ8Jper5iIYAktgbJxScYSQVpneqShzWpn8BMmpjGC9zg75qN5kSEdx3P1mP8fE7e8VttpBjPQMRMp6TNWP93CLQJwNNWB494TWh6T2yCril8wP50tK5M51TRW+7FiYTfWqnD+Srr0cig2y/kqvtz5VlzHs8x3FmmZ3aMDsFeE/66h7F+g7bNc4CX9zPDjl2SQb8ioD9JYHRywBQgVP0vHtE634N43I/s7IhfEoqmZ2N48z7WZsCrI6b9S7x1LE3tc49hAnLh1W2vtY13EvaqXv01j7mV7ZQtPu0sumIK45dHKx+5311thhzD6bBaVnH/YaEaW5oU7mYrss6sRESyakpSd/yiUt1wmP3sXXGGHF0yiaXGV3OYfCOo5YB4nactoivdW8KvRtRKyZjdbsPZzXn991hQHZ4ZojFpmO2HyxMMAcW4NwOvhrHcgH9tFprikK7MJTA4T7jcE+NDd2S3LqusuU9P3u8OK7jPPOPr36ktT3mZzYExqRZMAmBxLO10ISqrYA7x8+93tJcGc8YRIxBpWRfgvIWpyFJ6O8rafv62+8c7oqV9GkpkhzC+I/SjgGhqheDsPFQ/HNyMGF+jAyJ1HpIGKyhmCd8Qc4m7KgbrOOB6OmZII68rNCbCRUS4R5t+YRg1WhyHcAeC+DWRbpOET8MPRALAAAgAElEQVTCQ2uohwLVFgyPhQma0B8bhvc3PEF4nvcRbncORqo4SeBu/uKwapMnCYTBk6JoAtBzX+AMiv2y5oQiplbj16BQWOZcL43/jpjGe19+4ybEhE/aw+yHv//7TquAYSXRG0OCPwvIBVRzqtK5qwo3qofrbYX8v7n33eHu6b3DVR0vaCUHGIjn4wKIMERVaA1DYQjYvC/13lsqFCO0/kK5lQ2DX7kqoRTj00bEc9KMQhrIhpQaYPWRWtOYtdAmcchdX8gAmw6jzf3bDJg5tLLFsIb5chse5hGgzb8AM8bUVk4Or7BWJIMnvGJKQ1/L202aA691X3hdtSZ85wQph/sAusgZlbphAszGOjC2+NEBowEuVgyAVvZW5Ke5gQUAlX9+PzIwVGGGMdM1yhTxnibuV/k6TLTdf52sk3ZIzRPiGgWjTY3ZnVIDW4eTX2fDd2PWk3EwQFVYBdY18A3376DWzlXAnic/+cR783qHpzNHPhQDo94E+IA0O66ZW69VZLZzwaWbU9cDCZwjCfi0Y0Fhi3ROdEV7TJo5DePM37wXEh4e3TJ73yAQJyVhuNGJAw46b86VFABhjgz0W1hlBS3dSds7wAuFfDHuyxHXEzkdpWfNw0S0VRMAQv+eaZ85bUX7C4cOAwpwIaTv+aBij7EGjFquY1A8v3EkDBTyzNWXdYh4nXxuz2vUXp0cE1PkAeaalvFcp86V5w+R90iOYJTcUY5pJUpSwNI1bsumykrJgjox3LOOpPOocZr1GnqC38ltZB9QYOV2azCcfJfu4xonYpXbY5hnQY5sBzJGfjYw0Xpxcl9BcMP202lFNRR2hAhHCjCwtthKZBeAGNDfeTaTr/Vj3QtGKbjjJCy+TOJo7upQef8FjPZZ3UJR73HaXJzpBTwtf8lFjaP3goMQuo9i0/OII6OJnFnbE95mfbSv7FBI9mFESXm4qHmkx+j5V6PzSK+6oZzwZ+6xOjJmZm1jzRv1qzPucQC4me+Nga7N7Bpzfxc0MhbeJzk3yGd+PdtzDZNfRICZszj8dTYKnrh2dVND0gV6lmH9V2DocaTfeCNk2GRH3XQPImFm8dAh6E/mE3sdQqNdYJDDC8I8lhlSfYiK5nCP6sH1/HFCwVsGzvBJyc22E6xn5TMF691bJq6SQuJnj8wVjIIxhoxLGkSvj1wwds2dUy61B68L19zgsCBOvdTzf/LJJz4afJzriaQ1/aNOYU9VKum2664649ZdIsfcri/jK4HhvNusG+ts3QIz2l/srYZZMMvgiZhJ7aTQ0mR/fyeX7dzeaQuF6/NUy5E7euvOu4ev7n6r40H1aU5HIvKsvNFTgEmYjSqeyZGKsdeY9gRbQroOnZCwrwXnXoAW/hH+5cuGRiGFEbJjPlNDKg3L+MxyAROAbFlTHq+gsueK717eSykDrvu2gK8ViBK7nYNKQUIAhFtPaWG57jrDnMICFGGYXxSllV/60V2Ut2kBoyhAjMd5NhrhSKpDNV8OQUeZGPxoXcwaSRlwGgZg9CIsieCmwZrGeFvhfoCgq+5oJg4DoCNBfSIJLXAAdCTSyzDefFdhP51Df/fR/cN3SkVw+wy9DsDnyFAqdn1f65MRdB9OAFsq9pJNR+Pty9p05Bi9eqbQexwJrwM9PLVurSj1HOOdaUw00z+j53QhWU7mctVlmLmuMevHEZ5lqrpZnDeF8mdOAYkBpWVOfXITeZ4AUM2vAUqUYsFhwahDfUkJqYG2UtH73YdUaQhmwZIqUEBnphLGNkCwgKJA1UYUzzxgF+BTWW1yvsFK2NAqHTNjgCbNVQvHqmB4fVUt6n0GDBpDvWiH9PW7jU6iFgPsJjTU/cY4CkA67gKJ3XvdX+MzBjVhZbhmgSf3H+boaKR2sLNYwCgoh6FRfOgeXgtwcagZRUvhjsBof2+xF/dGnSzQyhokauPxxXC4F9/GnBtcaY2d8yZnknxrzyly1BxgPhvHxmuh1+v9Vz7GSU/+a6INNpUx/gUWdjQgaK1cpqgN1IpxNehizPqfTwVKKNh7MwUGPoEpRuWxHHl6CS8jJTCKbBIaxGGFpXHIj2OBncM/x0+u9J2smwEza7cxRTsY7bqb8UGvac84dKr939eQNwr67LjkfPCC1ILx6gqvWWyKmVI4UeaJE4jCInWtbahdINROClPE0cIRfmYPD5gYB9MnK+k1t25CD/C6phtng0NBGHdJAWQD3eSIQ9CnC9809xTTTI7npFCxNnSF4F7cdwd+RN28DtKhT0lnwrjq9x728SRj7j6YOgwRKM3fZP/o/ejEymuJnIJzXNvdSWSc1kcBjt3DdnrDqtWx9fxpQ6yQd2So7/N6awRmaqGdAEPINNeBpHG6g9o5ydZcVEUsxaB0JyD6RgQLEuEZkdQwjnO9AbPVW6twKaCrbnrBTR1+T4C+dkDaTjnUl7B2dIip7IwNBIkOMHV+ave8QeLo8TLcdWJec14DRg2aGqJP/jNkAwXC7tIS1hObbkcgxIRtR5xVAHodcTsq0ldO9aPvNniFNDfut4FDrxN7AnnHi+ULB9O4ZfpBN71rpcno83YWdD8z+XF8Kw91dADRzK11ckL6a65h6pEX9K3w0Qk906O/OTnSttLR2hygknVhnGVEkfGSeF3LEobVf7YppMswf2G2/Tc9Y6Nw1uEap50ockYrCPUQDXr4B2NB2ChMxP6+ejemWxGKGDSHXeIZO1zMhMHKKdmb6vp7avB+Xo3TafVESv9jPAFUOvfLw/NzT0zoZuOBDb4CIgCjPBB5kzZUWrVuMiYFoOnPZlwoFv7RF6zn0zL2O++8q3D33an81hcgdnbFgFzuU8+N93M2O0JGqyjGeU+FRLzOP77I82FcnIw0jKRC0fI8UJYO2ZtVHaZlFBuhr2EWb+qaPreWlhkIIkehOofxhc9l59kB9wjhzZu3LbQwnCjepxrHCxUn6WwMX4MNw0JfE8vptRLQvSahO71310Z4ksu1OWi8z3u1RpdvXT9cvHb58FDXfKw5xSutMnGBkdnIo/fN87JZXMWqHxjH43uq5ncByFSvEp5gXargS897Y9JjjAbDChdQYMC83de81eh1czP/DVW0YITrNJfHoCBjc/N9mC0AqZXFsJUGkAA1zbPHy2aE9c2mA3jsAHIB0ShWwIhBsBLSWy3pvCQKITBqASUGw1UsUTTspSqiVo2akSVHDEXFdXmGADvPawB/jR+Ao3+3M5UwfE/v6clLjNNhfIxxGFuzkDEYE9qaLe99FgWzgwj+xlq0M0PHU3DQzxlYRU+UiajhbVFPGdKC385xDaaLehhHAUp+N/AMT8Vo0SsucDKbMxW1Bu8yFl7/PGOVvZkT1gF5DRhtb0nWx/rD7WnmPHqPr8AE5RgGu7miDuNbsaf/r0L8pMGgp6ZAcBRqGY/mqrdC2j1PnXJAOyOYjAHOZTDJFS3AMuOLU5ZcUfeijaPLwFwACENG1bmcvrK+bq5NOpEYD4f4aQXFyVSsdSIAZV9Y0zfBaPV7v5tZiXO1s+3W79Jflv0c77ufkNT12OfD64seApQCvm2cBoxaXmOkcTwqS3Y2kydoAAoISPFR7QLhYq+n1sdFaPq7dyPrDmMqRo+9Q7TFrKjkp8UbBbOWxThrjMMhYM19dTq2xO20sm/4buAqe8Z+4hSgs+QY6jkcWdRrpCPV6JaRG8AwTilfu+yPrQqoigPKuDjUoeDfbGVOKKtc7ak8tX91ZCz/nFDG/IbcKXgpAPDZ7tjU5O76Z/QQcyd2WaU5BqGA0atiRqmqtzMvGzWkTo6KDOPPfRzVlH3BdmD7rKej06yX9aGyfzzPyHtSA0JA+BmQPwB1Uu0ep+1bndIBVOPM2RlOcZDnMmDMegG5i57ler5fHTHh7kagrAOix9Gj12Uv+W59J1vhI5RhWiVjdfRhRknReKr+48gOz1z5H3B/zEE2GExSZ8eBbFoXx2aUVW9upkFagHyd4eIg28VUvzcMXl2N3itYrG2r09BKeHLKjc1YR33QEbIULLevu+1nxjCkRg4HInUOhz0FTTswLUli55IaF0i37H0/a/aW86+TGmZb9T++8/ErBMP5OixcElTbZoUwsj05LUAZyyrcekAVbLeEiKfivCsMqjY5YZj7Wqz3fvjh4ZGYvFOFZjSKg3yGwzPlbuJs8V6zrgAYeZp8UUEISPQWDsvSs8FrMC/Ka7IXIaX45ZdfWtHUS2xuhIVWE+MHRplr/ctu+OQfCZDZTfr1CRRZCeu9ZUYLDLgnJw7xWT7HnFFI1DPnq8QnhPP88LlOejLF7nPUL8rTUksi3ds9Le19wsIOqALMuS2VqjDf0ly4iToAQkL1XOCQjVDvnErei0psx2M/ffTAQPbd6zcPv/v8y8PLxwKzMIBci/mXIDE+QBjMyzWdtkRFuhUwLKcGcV4M80scgUv6zlnROpVDEupzvpvw7A0JyMXbVEHAEnQSywPwhtUNA0nifNIsLmizNk+1z24WCNAjcH0J9jaJ1Cg6QFDbRBXEdFN0k/BshKqq1Kw0YB2TimBwoOtf1np63WEIqSiG4UJRBVSXEWW+63362gBMjG5AQD1kmDSe3TlogJMoOYcvo7hamb8b97YpcoNyFFDSQ5w3CBOL4U14rCCyQHHPsyrYQql3vIynxrkhJJRRPVYzmnEoa8R2Jd2iKDtbqSSm80JTQqpcG1Hw9RIiRwH3PiiXMmJLKbKP4+nXuPfePimkAIXveOoYbDumw5QWyH8vmeSePVO97FPD5zbKMYwd70QepLs0XnIJG353Sy4MvuaQSMLkPs668l4r2eZVJ8d3MczILCEmfYL8PYNuGMg0jy9Q97nlqXxmrAYBRIpU3c4hFGW3nD9pQZncPtZ30iaGvSCM3XCWHT/tz7ZXMaOqHD7Lk/4BGpgjh3JZFyJOAnsFha16Z14N5DHgcaJ3AGpiIF9OSQEoBszWiSAcPvJxTGdpuLJsVB2P5rX5uFO3GgaIzz1ges28spc0E2VvFmhAb9MmUDO+25uCD8ZPigLrZmBqH490JXpg4yjn+E9aEGFHNnYHvcU6sJ62aXEYMJCWJxgkQv+K3BgYZn8aDDD3Xq8hTlonwZqw3sht8/GGaBnH77nC9J1ft6UCoJj5H9ave6TAEjnjy7+bHMqBA2FGC+w6X0sPBCggAgUvi4GKc2zZAuzhKKSQyTfD/ugB0ecn5xSJotDvjI6ePVEfbhXMuXWehj4gbnqnNr1iPVvma9hTOYy131n3HnbRE9iqIyyXEDb57lPC9A/mnXQ+Zgk8Z5tJlx/ZLD6L7ebLTgn1FjgGIa98rGd+7vgM/tDzcipLdFGfYJ0vWUdMCVX7pKNE0uqcucOGCKnpaz2nKpEPzhpNvvDUpwxTnOOvs25PFfWsY2B51n0gg4oxfPx2nO3dDu0AvpGvOsD+PZEE5sC6mVZnISPWuLPvrQ/QWSy15Je1czSLA1z0tdqFhdjwfFq/DtNqJycy23B9gfIeHfNzan53MFoA63XWszodA1nlH2fTdwNYicNUkrNAP8gIGq+5KrXsCps6oZV6iw0D8nvZryoP0DStns4q9/HZWS2WfiaHlJzR57rwRW12jqjCk//eoHfyDFjcxyp6cS0pZff+YuKmKhWvi76fGAR6eVGQ5LxD2gCl2KEFVz0/voVChJbZjAMmplVQletS3tDLCaM/l/e7N9Mn3ILB/uabb7e0AYDPeacLfK7qduebeMOK2TzVyRO6ByDRxSUSYubpGTmRAqsAxvFKJMACpIRGOFAAMEUPT7z6epBtGltQQPX9ezru81e/+OXhme5zjbA5zgBKXgLm/qmEa8hdjYE0mxOlxPOTu/lCBv+ujhW9pUrdtwQS7ylc7yMK8xkEhpQBt1sKI4hA23MPG8dGZpPaw6ToQ8/2VHmWGK+XWjcbDrrDwazAenBGrljz87TH0HUocqpycJ6MGc45rtVAB489IeDmeTE3OAfOC8OZIU8nuaLMnRl0Xcned44PbauMeuxlxSJkKzeOMTmdo4xYjK+PjIzisjJOeLde7O4p1uBZrjRPvL9yUeNeAGUJZ/7qKaPEUjTScN3OOHUMdbYKVm14EwLh56WEYwy6bxu27z35bjDEumOodI0auirHKrw+a9nzFt5UsfJ9Z2TMdiRNoPvTYb0oSTOGKLkAkB2Mkm9cpozr9NQe1H1Bgp/TbOKRWUYpt++kc7nKiGIEgJTKgeN7u3XUmHfOkasyK74vObms+2LJpmMCXw7rajwTTp7+oCvlIOFQr0vgp0PVkkeDtQDpEgK+/rZWMHPXFeVwSLdMCYAo4dXK73IyCnEz1p1dKdNhkJD9S6Sg62bDEN2wijUKUEvrZY6RjTojll1dsMxm2RDPKWQDzHb+FQSdERnRU3KauuR9r+t0LcymJje78ujvui59Yt3vMoyVx0seHyF7TnJLVTChehwt632tI/uTOb2gML6jLnIKe+Soq9yzlugdIjf0zMVxtKzh5Dt/mYqK5DUScufZgNTY0Oxz1su2MuvRNI7a2pcJCzPfbUdmvR4Gl9ddOOu6jNlP+9GWtd11sEoqeV1ohwVZIN1F1LE6hmegMJXX/B6RP7zmtAvpaHTbJVoW6vfLOu7zKgSN9g7RK+tyQs56poZlKytmwt5oFeXxEnmTnM++nL3ZnEyO+WX+KZy2I4fDYgZu0sT4GRzCwS18p9e5STFyrr0HJ30GeTH2CPNZB859qNFlmzPj6+t3O0Hobn3xTGYaWQ89qwkd5CcgDT3SaCtHdZcBJUzPfYsfmhveua7uQD5LcBUjcV9Yyb4HzINMGj8lP35sLqe/TaupfpXdBx8hD9VB9DGddZhoUfe96yiCieokWhdJTyFrF/T8XB+c1P3B+6yz2ddY7RxWgYx5zoSzYKY9FtJUWL+QftX7q99uHKkC2Tp/u4048z+8/eNX3JB/yxtE8Yjet3LKRbi5jRPUbqhvK2UAlCbUjZXD8nQCPCCUN8UTKFCFhM+eCJwJjfu8em4D468J+Z4H4QxmKkd9XvE0zcZjA2TSQsQbTR9iUr77dvI8SQinov/Ou+96QlqY5KpWNiKn+whYGVB4YmVsBZDwos22uqWFWjTRKNnM0HQTKFhAjM0cRenDkE3ImT5z9Pq75veS5E4RzuXLKq7S7198/pW9J2h85o3WR/eVDvBMiu09pQZQpUsrI0C2lSotIThSi1CBw9wC5Pr+TCwkJ8JYmDWX9r4w2qxN2DQE6Ee/9/t+7XdffOVz7cnrYecDesl14Vg3e0vaa/Ve7GXrmm4mjsdDwr3oBE7KOi/29YKY3C+//Xpabwk0Mg+wu7C0VPz3lIsCIDavvbAa0bDjTx8+ckHTWW1cmEWe52XO9H4Jky45eKJ73vngAxvcTz/91AbAYXbng6ZPZEIo3K/sd5Wx+5sCPMjrJD9XHqhPI0KxcJ3IL55aDaZDbZKhGtFu9BZeWRFEidj7TOqBGVAkKWDUjJpeKehkHZibylQ9dK+drsPnysx3M1ahL+cOdicMXcFnx1cjbWWW0FSjFaPwxyHs5xbw3Biv7mEUVAEF68vnnAucAoleaw/vcQ+vM4xDEunbksdMJ8o+49+BiQ2Truvcu8owhjehTRtt9Ev0TkO7ZZhWzigsVpV14l4FUP8fXW/aq9uRXOldTpfk5eVYo0rVpVb3NxsGDPuXGZClbgmw/UNtWAZsSSU1ayRZHIqk41m5nnzjniodgjj3vMPeuTMjI1asGNLihiOHJ7gcB6WnKWFQPdwg+oKm6F3nDaIt2DEthWeO/mg6R2QG5yJhujPXMSodT2HJ2WvzXDBiMRBl/wzDpUClKQpcU3YQMMMP3yf1JzLjyTLo1Z5cQk7oAxg3XaGGyDEaVVI2XBuZHMbPXvF9HZfIZtMVHnvjyKUGLawTbGPBrIy985FOCAUY5KeFUUkErL2siZJVZnMdUmzQgUSQYI4qs6+A0I6Ve74+OIuWdhTXZG/NehB14f8UKs61PbqZiIst3KLrJ22K1kmZ91m3rNX8DgtVo+o+yUkxM+ZUCgMcJWraygswlfy+AXZh82aNeC3Akip6mM38HIY8aTYxs/PZ9Yxi/dt3dWyezCPXcJwZIzppfsfAG+lZAOIw0CcyIRi9zlbGhXNwwtzqmjdHP6JzmU9aOr01VPYHY9PQqyn0qzOfseD8l1kXwOCERRctpzCy0AerD3f0AwQXQJOesZzkB6gs2IaoMC+RE4NybDbzOmsOYSGbx3xm/1VeLDxkjdBjkCxbH+VzrUTHJkbGiZCUFQSMJm2HSEmLQSFXeD5bQVo4dkD1abavw26/buWGz/Ce+yOESEFi9C4kDnqEqMnMg7aCZ+c+2Pa8j02rXgUXwerTQuydIXICxqOLwAUPJlx7pB6QKXUvR+7bJu+NHsGdDkDtVMB4AMeHDT1F38hJ3q/+I186uLBg1Nevjkk5xzlpK9GMRjPtGnH1Cnb6Hz7563FyHg9jO5Gv5oSFCFHDEVex9W83AQAgD4X3ykzMBohxNrzFIOs1Ut/54qNB3gBQ4B0J4IQ5MEDzPXqPvjYh41TgD/3+u+mx6WKmR+Rc/0tAzYzru9kkLAZglaIWJu2v/sMvcna8TEkqy6gaQ9BnEzGpYVOj9M5mcPMwoaetw9lkHuMp6CFUzn1tCmslJScwpfXKCA7KjXk7YfpzHe4RJm8WAtr/s9/89tmvpy8gDexl/QCL6VOI4mHQ5Dbi8Yz+IlRikj7XUpj1PPRe/of/7r8PGKZ6HIBAFX+OwwMkhTk8+SU0z7/ACkVSpYEiALTjGFBQRtP8N8f4/fgvf5rNj0OQ3Kdhez6eOcRoEK7Xs8cjNjQhMEAuYIrDgg4oRgF//QVtsUZaRmxoX8X6Ee5ESAlffvLDHzz7+AefPPu3X/5r5vurmdOECPHY6/VyXfN+4/jwfDCrKHaADHM+HjHGieKrtHWCOUEux/tJgn5/zGEyJy6ApBuN+5vSoXKJXLfPaBytEvZhh1coShCmAlERbOCQf6ud554bBDiHjC/GJorjkY99H2AZIQGAylGncANclYSe8wnRPZwv9ghjldHxuQRqRj00RrcbRXNR8bKjbDEcGNkW/ngPwCjKzNB1jgRGpzDp82O4k79T0DSvHUBzjJUs03V4y3DwXQygzxd2A0A618/JXgWjqZ5HTnAo5uKevuRxmVxHAJ45N9zVdRaUq5der9POPopB4EQhgCTpTmV2TpeAo78uWO7nv0dO+3nZguTENqyYeUCJw9411cI5CXs0D5E5KUEgSLzOxjyDDtvJEx9nsAdIJBWmxvKpoTInWZm0ih6maYNRc91u/8g6zMoca2ivSEiGjBkQgANK2NV5qQ3SyfGZNNxxKguCXeOcsNYwMuAp+3r0hGAU/UQkSnaHeWCdnYfTg/hUSJtLDfDPnMx8M08UoRo23S2xAJiHsDjsd+R7ZBtmNOfVo5cK8qx/ODnQhx2OU8NtATNd4wdg5fUDypk/xh/bg75sJEAnFlZZMKCTfsiSU2xynb5GOZTv1FogMxSQRa8cFjJdSWZ42B06EnBoAP1Fyb2Nrlu5iFkjbBzgnKhbwMph00zZcM3CUM68dhuxW48TXEb0EEMnBxFHCzIChyCAr06CRW+mGp1i2EMCyKRzP2sJcs12gZAZ1XkHiCalqcw0f2MDYNmRmdt3mDHJui6nU13Lc6gb3UO8Ry9gxvWLX/wi+o5OF8wR5AfPox7R6bCTgnof2eAzfJd1NDzOaYKuIXiFY9i5n2v+gj7ds/6mrxmhi36s0yOGUFdk3SVlSiIkF7p5v8wnJBsRWHAWvb8fXYse3WTc84lsYDvBj3CqgHEwXdl6MRWfD+uLrEMc/NeP/mpee3jUVjsL3pIov4whG2cbpBwJhwEqSLWwIE3G2xYohqMG5/mL2VA0ogeI4mnSqw2bxWvzP0CVcP3LKaZh8/7brz7NYE9ezywOORco+Tkj9wj6qXokeYnPpS/lAMewprORATpRLj0p6bCf41GMxwQYSkui9otLOHc2Xj5fEKBhpzUS9zPnMeGIsDNnAykwb42xYzxfE2rnHNjxxvkOYDRHVZLTOHNDQVIKfMhJIkQwYyeUbJjpOwqh5n0U5sl9OowE47KyFwHjmXmen02DeASVTUnbEuaB3qCE1GEq9fzSV455a+802JZsYEJ2sw548+99+ME4C3PSVIskPprDChBCQsysN94sYD4n74xzwPqTxoCR4Se5hTeHpY2shwnNBpknYB5gug/IphF0z92d7+GA/PznP896A9ppUs9YEwYv+8hcbC8y+S6wO1UwKBXaVKT/2zxUlDxKbeYznj/yCGBqXmCcApTOAqgXtM19ydF1zpNrWtYtoEWnq2ykICLgofmhG4i6lwSuaTVF6G95yxdookAKNmU0rgfOeFEuy0iHUQLcFRRrFAQm20lQEV2GriAyhg1g0FOyHK/X9nvqjFRZAxpraFTM5pC5ZlmDWeywILPe+f787+khMdDkLhFCHWPEGKgGz/PMY9IvV2ZIRzgGueE3q5DVTbLh7Ic4kKwuYfoxqtnbBaKsOX9rPAX9zoP7ztxiGQjnmD7D+5kBo3lWGGcrzLHhRGAE7ADNAhXAaMLcM9+kIgQ4omcWGJUZC/tUUJoqbhhCokgyj8uxcX2is8qyOjcCPQ2U86l85DfMXWUyz1cUAajYP7wco1MwLPMYlqZ5jTgoadZO6tU8t/s9x0JODr5jNXeZ69/wYG2PYGOPGV368q3pCz2D4L7JeaOVDOwaLB5jmv8F4zqXAjneB4y6/2S1s/Zzo13Bf0LwPXRBZwPDPWkGyeWFsRtyhGImq+p53qR+1TamjyjpGp2r0waqYeyZI67B2Gy87xxq5PPsLRhxzmRy+azt5nweAU2YQ4Bp9UwAnvdCXrPOBQSj74geEJWjuf1b350OBehrcpKtG+BaARUyewWlgG3tUvRI9Rtgl597stjI11v0vIx5PI0AACAASURBVGatSw4k8gFrPM9Iep250QF3pFhMb2paS3Jfutcgp4D/7ING4dRPyv2b8wxZ7zKiCcUDjsAn1ECU1Yv8tEDJ3sS8JxDVHmzdc2TxgC1+uI+hdGsEjDYp0xAkOh3RbbUbl52uw2X6VBxU7E0dVHRZwB2RznnvK9qLVVcch+Uwpc7DtgcCxOtgVjdEr7SQiO8GwM5ayAAf/TJE4uAKU7J8Bkg5xyNBljqf2idai0XvjBOK7mfdcox75u5gmTuev3v586gZvDlRdIz1qPkoXDz8GjgH4ObO3yT/04C34Snfs5gDIOYChqUcxg0lFLYUz3CY0O9JBRggSv4ozChhfDb2+wOC3pgcxTQHhh2bz9G3CsAMIZum6vOgKI2cdEQSNsCtCxfWZ54tnhNJ0ExKvQNAyR+pRG+1txPq+DlZ4YDgw3ipjAGl2VSwHW1JFcNSZc2xnizub+bEoSwcdDoFOfM/VfsJKQ1Q/GYq35NbSSJ4gOip6v2etk45yi47dzbISahOGGZesiJYAEURVDz0hmzSbJ5E/tkkgO14TTM3jJfN9taMn2TvdBagdUWF5c0pjEg4qcogjYW/GXA7a+U8k6yeFhaAUgq/yNNEgcz8er4vID0hrfk+c/7OpCNkDCRDEzYj3WLuHQU7RQawpFGk9dSZO3JumbNP5jch/igNGJe2xgrYRRHh0bUHnC00IugrjA7TfIFm5rFtfhhfWbUNQiOrglNkhWuRvlBmHkMnQEmTY9auwDNKo0piG3YBzGY2NYg5wlFgWbnSAYoH3ciDgJbf5uxk8xcMy54IHrl+5qc5SRo0gZN/6zTE8BXMxGmA5dFIAEa6b65h7N/Mx/1cdsZhMlXOPpveuGxNFNF8KOeks0cLRs0XFYzmGFBMOPsNY1pAAAPjPjx3bVpD9yHjyvxMdWR6/KIXynyknRHGMFXBj/OncxXBz9J5kTXW+knqw3FoGgnifHLm/IbpWzk++yGggHlZDnunKsflxbAXjAYI9ToBJvNeQFr1cBgXQnrjIMVQNWdOA+R1NUYarThOa/wCBR0z5SLFKTWIglGuqX7D+c7flVnAd+xD+7A6fzvEjl4hEqadoOWR1eq72CnAxV6bdY7uejRsGqeo906RzTj/VHkDnvfZ4GkKPp8VUDJmQYtjjyzP+vF35gnAiT4CNOIo4SQUtCXfDj2AYa5dTF9RVqPRwBSvtCo9kQWihewF5zNRiCPv7iNbQrk+7lvGlPQpojkFO1ljbCbgXxnptfkb0kEnie87t4S2cz0KCftddNwpGGzPzhR6QdEOGMV+DNkDGIUdJcpEBMDTAxlPcmybBqMuO6DocTSn4z666XE4jPvW4hVSTZgj5hNyCh2qw6JTwrMQ6mV9bvh49gVzdNcIuSzBEJ0S/XVwjDqbPFhsJOQFr7039inRD0AlckBqAiTRzFM60rDHRkw2qHPPxFY0AqRuVw/rpKF/k9rRPSO4vIwlBYzVu7lHNzDrnLoOxlEmlfWTFMB281yywDnydcb64RxAwxhkqiVtBKx776rT41QgP/Nb+8L8E0XmOlw3hzrM/fjfFLMjx4+UQV4XrBpxIy0uerU5vtp69Jd27oLRv//wr6K+CcWqwALMZoPH+2J71VD9iUFig5vQj8KtVc91UE4BU4c5YKAswGdfDiPY/A8UFLmCVFN/PUL4zaCtN6bIif9pAYVgvvzg5fShnGprWC4q6kbJ/HaKbJ6//d45CrETFAYRhTVgSyXikXLQ/XoFCgvHeMZrnfsz4RQjuXBRVvMwjBswGiAAdiL8QN5rN7TXZ47YqKHUp/CLBrKf/f6LZ7/61a8SNs5ic1oKBnVyUgGoHwydDpMJYGS5wtRgWv7wdZQBwPR4UaMQO8cBrzQxJkm/jBigOhsUr46QVPNhuG/YUfKkWvzD52igz3Mx1ij6URIBCORuAaZoFxOdRBUroPJsD1le+p8yz+TAMk8vJ38lG7/hXk98ypGNgIEJQ6Xwqzk5X08aA2O7vczmu4wZZU9uEO/ZFiiAmk0w40YhUjSVda6zkTArBnZ+G5rgu9lwyCaba4YfRV2QknAT69dKweSd9T2rE3k+f1R02TgwIYZsGt5hbNebRKkwh6x3PVoZBJWA1xPA2R7KTWr/Nb7H/wD+bOaCqwD7VDEf1kFmdAMH/y0YPUpjBcg2+G16jR0g+GwMbpk3Qb/3uwZGsFBQmnA7e7FTp1GME9SCM/PszIfE+MSR0gnqNcIKAAwYxxTV2Uc01y8Y3Ub9AKljQBJ2K3gOK9oTeFJwNv8TbYhxmf9J3WA/7fnahuYo4bM/ZEYFKYKkNJ6AzZwLomeyzkRMYBZSQHJyJNOwu+Pfzse3C9wFtM7/njBlfikKnggPRlqmLQ4f+yht7R6RLeXW9eYZnH/1og63hkVHIaCsERhtgdd7pLE8wpIBrdUP2c8F8sqMzFx6eJIDSJ9I1iY1BMfY2h3DedPg8fcFGY0OpMMIhEL/5ve730/FN+zX7Gf2imeDExWxwEagnhzuphE8nusw07aQQtvd8VeO4hQgqxNFwujTHSaMJORKTxMM0KMf7IhfABLGt8V4AsczjsN0Rc7iE/XY1zqljkvgu52MAJFW/Aekpbj0NEbXWSACF6d4PhuWbgYkCRNwWkdMG4Z8Ht0z8kSBKTm7hOnpzzqvvRw2FN0b8qbXjmzxbPM3xMdm0NyXjNs+mOd7j9xYZTN2lRPKyh4zZ6SI8TyAeTSWepR5SY0CcsF+hMFrlEBZzXq35Zjyk5xuACYEBg4ZWgA8Ql9aACjH2TJHJaVs28R9AjZrC4yAnVSLR4Gk0Q51rQ4fjglyxZiSu1o2c0fLolNLbl17gZ2B4GhY2/Z66lFtwQaSycEv600hEmu7oyC8tzGcDKZ29JBFPe2tOgb7Tb6qoDlHdjdsz70ZV7r0DDOqzfAZY9taLMUJVQHZdcR9Tp5PvWWK02v/y/Mfp5qeGwQ9a4ebQ6JHYFjIvEW9IYQb6jzXGCWsh8DihmGpwTyCdyoQw4ziBdNeAHDHCU0UPw1Q+myAyWeT9/n8vQnnpShqFnTaEb0zE8NnfzcAjv6k3w/oQxjf4GSfEdIXhP9aIc7kcG/zLBRW20VkI49ARoGMQPI9JpbE4A3I+XeUT8L3x9jRGokfF1dlcdshzATiWXFUHwwk+aCE5AMuB4h+M8VTyVWauWAjBwwFhNLja4AarZ3ipcE2lBWppx4WGiaVMDX9T2kLNZ8XhLKGdBUA5MZ7wRlI9f6h7fkBXDN2jFvWdvrYHWZv0gIIR89nUKow0yiHNO5lLoc5laVLW6t5Dp7v+Xvj4YzMyNy52cxl+pYWK3MdDEE8vGGcIxtpXzONkweUC45jEMhFrSfJ/QIQMZIzr8jamZfDpoZJnmdLmL6Ah2c07zEgke/NHMcjxmh/db6byt0CUZWO+aMPKPoAcQG0sCRj9Lx3wvVV+iZ3K3fup8sgwabMD3OuIomcrrZHMVoFNFGUsGQFnQdwPUYm2ItMlL156ixukLzBqP/W2Yz8NPyFAUXmPRZPkHzvPWMQvERRaUT7OoolrExTL1irrM1IlnlMhuXSTWH2APKVQsIa6bQdIZdtfttjk+N7BaWZt+ZPmgag80GLt+NMwnqNkzjV1gCY9MElJDoMUIpyAKqRx9PuyzlUjtV7yOKtnAVAzPPKUOjkBFiQy9e5SPFGC3QAa7yOco/O6F5ROZPDbL/Zc+zntGZqbmeu373zu8+nzyWGmLUmn8um02XaBDF7bXktgLF7P3KO3m3YPlX/DccrX09laH8/1zNHttemgEHHCXkQ2CufFjDllD7SFOZ7Hm6QYhz0YsdjCFrQYw9F1ips1YwfgMRY2btpaj/O5buzpgFg82zk/ElQ6DiZyx77RmcS9EJJEhg7HRDmJicMdp8l1atETOR5gGAYJ1oBzt/oy09/96u06wqIrlOQcH5rFXTSItN11ry+37Gdj3N9bW7HqR5w3LzPuDzyNYCoYWp0vXrGeZXJOmD0wRTmOh2XDhpdXHDc3n/n5S38A6A+H/ImR8f23uYyv5w52AzydozYNzJy4gWBi+AUMAwYZc4omA07yoljOLtlgS2Y4RqkX2GbkFvrVOKYEfWaH2yG6x4ZnIvw/JBix+5y6to5IIHneXdaLsY+kH6GrsXW4FyS01udz3Wf6k/X0BQ9vpt9UCfdYieeRx2qA7D3qt2A0IFbvyM/4BFyTaPPlhPC8/y2Jzv+x6mTUScdNvTkQAtItcdP9YLvX33QdeW72cfoszLamR9SGuf62lp1CznTRt+U2+zPWRPm4A/TfcHojHnvIYmKB1OIybqhO//2vb9MARNvRlhH+R224nEsWCapobe0COjiZLH64Ey4VK8Cl9yMsgrXe5mNm++3yvKrUdYIHRubFk/UGfzr5InSZoiBfsNJQVDZc52Pf/qjZ59NqPd3nEJCoi6htzIi38CcFtUbotPL53kAXxqRTN4IJkaXcelZQEtbde+E8b7KFlz98dDgVtajzPmf63hi0DfD/Km07cdJOxGq5yleosCICncYjfQOhUGee3xDg/zZ4Ry9Ruja/J+7eROmn40Vb26eu4wf9LlGXoWUk4Jkg2s0rifcavoYPXq1jSLn+WjSHU+JPD2EDxq9hpPCpl//+tM8101raCj7S3L5Zkay4cvAOmdpCl4lCfPM/FNVHyUJUC6gDjgeBWM4IsLcqlrYYQxRWvRQpDSzgFdG+ByQAbDQC09hFrJapyi5gDV2MMkJecwVIviLbeE7eP9Zt6V43NQPBfo4Ci4J8XV4eN+CJffGNsy8ltDeWgs/ZzGVykKv1edSOWylfvKnj1E1pUADLoMqO+u+2/fW6EVZN49RA2dBmwZaBcnzZf0b9tcwIrv8yASw5jw768m9kUXby2B0GJdA8rDvJ4c0YfeGotO+aCYgxRvoFWR5jNb+CesIW1ym2jxewEVykQM8aYZ+Dgig72QKXp5P2si8nxNKoj+OoXF/ODc6EzGA46hup8C1Pk7Nkb/M71yfZ0g0CcaZdW+rn6MfT0qG+yxGfMAo88XzcBIZ65g2VmUZ1bvcg2sGyLc9Vpz79ofchmyvueOOQSvIklmPs17CfL/v9x2rDnf2w8zu/vut6a9oKC92IwasbYSIsJQl8ahMOwfYpWWPTz3GXEYeSVFhn+I40OkB/UhuG6w2KUewuF8PO0qze3T8OP2AFYpE2CNh0nSS5prR6bP2YWQhMuJIjh7ufsq6FADqEN/n4VkoxsKBnf+JJL4zjjiHgyRVodEQnjNOJZ8l97kA1UKiWzA688J+IPQcUqTg+KkD6VxvZ1Rwg7x8DqkAUKGHcu2xDq3gwL0cpo6OJ40MZO45GGF+IBcyjzPH5Iy+ePvF7c3LHodEiE6pcwxOSDSl+3yP0/3k/dUtgsRjmw45wPG2mTsA/JBS1CwQMdXhcs/rFKjXWH9TOnKdef6A9qZTRdcDKsd5gtRBHwCqscOp1cCBnM++w6ENy9G/+6BOvi2U1K/RdegtQD2MdPdzAOHMr7KfAtvKgmu7AblrRO9ICJ/fTIEwPz4fziZ9xLk+gFQ5Ma+aIiLe+9lPfnr1zxnjKXbV/ig3jIufazeIIgEI62DDoF9CgvXus1FDo76TtPDvYx8P+aMTeu3EyH6cuZEb5zSy3W4qEhSczqkT+trfvvjZjLd5CwWdx7s5Stawxb6gyjfGgAefxY0xrWET3Mq4plVMc5EwKhpequYBozAiLPC7E64Hcv16zn9H9WaTzRg+H9bunQ9fPvtwjqz8BmM2u+n3VHbPzSnpUVEruBdolDEKOzjgBQWjguK15Fsw7HmOz6aohuvwOsZHYckGagwk52OPkOZUia//8OzHP/7x9XpodcT3AaNhg8o2f/nZ9BAljDQGBlD14w8+fvZv//LLU/0HawEzM98b/yyhdxrdA1Y9pi9eLQIzi8qmAoyRUJ7CnNLvVl5a2ZgWRFVuAvSw0RikNlHmmSM4FG/NeG3eHdZvgCgniABCARdsFjwxKksNIzPu3IPCM+Rk/jd/k3VgjQX/CNvpKDChi3YbIFUhwg87W0ZJAO2myTnTbBLyjiujL5uDSuN+4AlhfH6OrL56jGzksJuTueUHMJpNiGc9z4pHHPA78xnWsmMXiEa2Coj4t90U0gyZnCLYFr4PMO6z5Doz1+Z2qmByf9az98j3SVGYH/eXLMhW6N6f91RGglOez3nbikfl6dyqJN17dz83TK93a5hdhaNu8Huylxf8LN2RsTfFQx0RuShI0QNOMQuOI2wZ+eJN8YjeSejyFHrk+ESZKvLJqzhz7dmTUbBNsjJXHPCp4Um0YjzWpO/gxAWkTg4cRipCQ8rLieq4JoJ5x++8WFDAGFW40R1duyj5+Xf6LaMHG6IFjHrgQHII+4zcL/unTF3SIubvzBVsVcOBfA4jF4ZjAd3N/jAvslOCaWXOv5Wxo9tPpIT3PLlL2VWudIr4LLqBAsYY5vZdVn5eDCBL670CXdN1AlS6N8Ky8EyABoiFOgDodp9DR1L5J6J2CkyGxSI6MnMdZnu+TCeStPCZqBAnaH0yBEH2+nyOSEOAZsOrVroL8s7CHwbtzMmJeJHj7j5jDvY+i5xBnnT9kOMwg+Ro4PjSa5H6gLk3jkRkp8x4IoCEUFlf9wcMGnMz1+GEvJyYVUda3eEa6WyqYx1/5r97J4x8nUJk2u/mszqbJQ9uQU6dkENEdI7nMzn6k/6icyY9LHTyc+PwN30BHUgtAl0RsJtzop9rqL5LJIH56fqbLqHMPQWuyH3aOc5YT6btafW3I637+Y9TdHDEnqesY8mdgNGQGOdY0+TTznt0XaB5P9FDuvB8S5eW5oi67lzzvfcnEju/fQbnPetUO4Gj9eZETNXV4p4cVrGcMvN8Q/4UF6iXdz6qr+W5uv8vgC84VG9ER7IWPUKYz3HtP4xToe1Slpx395aOll012C9EBBizXWqQmzjJs8dkRTeoZhwSdsou9zUd0+gXKljd6jwJgpPyQC3PANfMy99/8Iswo3oeeciQEG0eDWCqoG/FxoOeEwjaWqIeUzzRepA+vGFRroonrUKHAXn/Bx8nTyThTXJJx2NKCyG2/tyXim5OCfhuFp0z7Z8Pdf3ikw9HEbz+7JfD1r2Oh1QlkeKbMrV5AsI7GP8aTJ6TVj+wpLKm8XRRYiOoMqD29uIEoQfDdQDPT3/yo+SCHsE93iHgVQD4R6rGCUGXEfz68wFddBUYo8fm/nbmi7PkAzxbnJRk+9ns50SY2cQwJihgwH7/x0qnoTyfYfPACDVcbc5FhG8x13pD13ubdRWMhskcgPib/zZ9RDtnKt1s6hpTFMJH02qJz+ONmR/0elkeG/AbHskxmw1tAVz4PNdCyE/j/lNIhdEwbKZwBpxhJPh8m/C6ydCGMB+AwY8/+PB8f+YyRzrWEN4zyts2BxkA9IY1QxnHoJ3EdcF+jNzMp7lkiP42CHtDn7STnhVN3m6VEuNWdnwWZDeyNZ/ZBUcqhuwTGIK5v+P3XjGWBehcQ6WrIvK7+Uy/L5g4BvawiO5XAaUAYisH03IEq1Z1CsZUwuoADMW+PvOY9Y52OrmS2xgKklIlD/hCrgjPM2cjQ2m7xr5t2O1UGI9sU3U8/0buDqv4CJ/meYpC34Rh6VoEgMyXkQkcmRS1nDr642wEfB3g6bxxCIQgZDsgfEYlHP3YwqStXzK/bV2Vf8+NTlHICUeHAQYPt8jCPEBkhXsaTcBBzhyMrOAIxpGoDMti2r81rCjMTCv1lYUNPv33U2Bz90mdR54RR9lQnoYvkQt0dVnwLVOt2bwywMkzRCry/I2e3R6ZFJqyZzjycZ73zMcZf4Bom2hvoPEII8crOfmKswdSSMNep2Xe6AgquznMgPUlKpUiNYDf3O/mhs6cmjbjHmDe43x03WB+koaknDWitFMxZKcF1GG/oygA18dOQQjwHcGvcnAcpyMbfM6cw8gUYGIcflM4nOe9T82RVye4L2MXbJnIPXQwGim6a1YwqrzvriA8go4ibCg75bCio6snnQmm9Oai1ulDrkPuNDWAbg7MqbJ19cRc/Cnby71Op5nDRvtMcVLHxsfWj00kPS/gv8EQiaGtO9PCr/uP6ySdK17COk1t9PwML0A9+eJ0DCirDjjFxvxxwBY/O5T8fAgYnyP2q3qo+P1BsqBnO0GMZRN37iHTcnxmrrVBqfIeh6WOe3Qje6RgPhim+kC9gUxlfzdtLMRK+pQ+Coq8p2vjfMuse/LkcWwOqXexQokd+yi7byQ5tC3+TpRl4RVJBNKr1JmZo+qe3BPHHZ08+iFg9L+8+7NxCtt6ic3SD5+23qzyAaX3gvVG3BQx7PPZPEgnjH87sCuoVVT2BeMzgMIXH70foxR6OUa0VfwjRfdEFwR0/qYZ+5sD/N6e77z8+JNnn03y+GfDmrLBvxnFlWrGhvqy8VGAo7hy6kpzCv84XmjyOhrmJG+TseIhbdCdSa+hz7PPPT7++OMIMO1IYAoQKgqCuDaKPOG8YTCT44IhBLjMtWmx9PqAsJy6NM9J8RJMKUD+ANRz5GnyG+eegKywYD3CLvM/4YYkYGNUgZSA0a6Fyit0eataZQJcFwWQ6l0+z+InJ2XAqO0obNKOp34ZmrkHIQPC7Cou5uZRpdqzkzufAc1VFIam+b5UPvc1xxWw71m4Cnk8WBTefM5niLKfZ2Zz8Zs1g5HEoKSiX2eqSkWmK2APoS8YTbEP1bMzdx77eADMUWD5qeNiMRMeqt7sYZLbUqctKVJcRbVz10IH7Hq+deb0lJOnx2tdJ0Gre8a/nQ+9SY2p3qiAz5Zdhl/OIxxFreJSmW9wco1aq0ENKSlLKo4zKVEA+bVBaj47r+XeOKzNlYzC6Tx676tEad/UEDtOpMdhsuo7ry734pqk8dQZdg6OWjrsM4UVnryVfPZx7AjlYlTzOkx4WVHGGicvLFFPHBrdc9ek90nYua9HN8x1rGxlDDqoZ18eBigyMDcwN/Ib+mfO3/k+uZE1KHwfpjOyjEFsSk3ADXM885NjiOOYH0dGsBO2mmIgwO2AUStpZWT2OvvaXkfXdq+hDqty4xxfJ3je4D446Py2ebkGjm4HMiMYa52iPKdtAWHw5u/o+TosKfaqTVD2dBjtJJL+wK1uhrGL0zF6FNDxcqI17KEXk3aBk8v0sQ7oBubavo2CQWXG6JEnS9kNJGCkTBjfd243MJSxFjwJSA3FC7xjd3Ky0TlAIikXBYWCUeXbAx+2cXfLbXskueHnsk4A3IJcGVT1UMAwenPZ7zxLBn+cv4hcogPfpVApp/XN/CUv9+vRre3dfJy/V51qjrGmuwp9bjNOwGNtgHN2oooHNJnKATjZTGoim0HFA+bpmoMtH12QApfqMPPPXcPMXSNTgPDY6agKDotpwRJRhpEd7DEN4pGlj6c7y7Gfp/A6JBE2GpZ1xp+5nbEQCYxjURB6938dV529A67/8IgW1gaYPhDnSIa019e2b/vA87h3kUPnRznIb9pdDa54N0VDJx2A77Be/n0IheNg2EPYdBTl4uK2RtmSOjdj5IQrnh+5JxLyx5Ja0XHV/Ywremvuw79DNBh5tK90dUBAJtGvaXXm82iX1BFJGxlnLD3CZ8yv/a/Pf/K9isc8zsMEHKPGIBWyw8Qc4YuBb+WlRU16a070K8KD9zYLAhg1Nyh5RLTKQxZbNUyrobNpmiuGAKAk5iaE57+iCnqk6aMJkb8zvUh/P8Awx4pyWtGEnCNULBTcyiwWngI/Ml9vj5BbGU54CYPwwdD2HOt1AUArrdP6pZ7MW3NNPPEY1bBxvf60h6JIiUUHsJHDiUHMGd/kh+L9zufJVfn95IziyXBk5we0qSC/ZYAfGwjGL5tnrp8QNB5c2csojFBOs9mYn2VUmVMVlOkSCs82DDybzDMOBu+9bDUcLacyR4RrUMp4uiP8YfZm/n/bc+PJI82zz3uwEQGLU8CAPPishEmzKWDA8PYqL4T8r2Gd93OdKsPMQ0Phl52ZuSMnKswmny/Qtgo6zAZteQoOPdFBUCdou5W36Mso4oLTuWbY8TIJNtVmvWPICQnOXMSLTZXscZLsi2axE6yN8i4o5t6CbxWFnrLFMIb5sy4NY28lp4FXGWiYZF5VVDg0Kr3tgfK5HSryvQvc5zlzrTqQHjfodTfTFvnqG4KVayhRpIDPAi+ZUV4TWKtswwzGcTxMSmSDNI8Yu8OcRWlWZvi3jKgy7VzzzDlhCycNGcApRmfBLsCM4shR1DA+C6wZzkcACJEFFB/dGUbmyBnVUXXOeZ3nQEnKmBma18AHcFceAB7JO0zh1SjvuVcOjehhGDmOsHKy2RWuSU9gnoWWTeYT2i7GezIfWeNGnNLFo8U06ljXWvD5CmAuIOCzrl/0d2XEPZfnrm4XxPDbAs8AtKb5+LmcANXrOhY7sNwDVMaApbBt/g9AJaWFAh9qFBbDq2OYotcBnQD1gNFZT/pe8v6Hc3AI4JPICA5HmC8MJ7aKpusNUzM/MXZEZLpWRsl0BrOnwf/MQ59dJt89dZ8T9Qsfj0wirTRt4LnHWdLQ2x1Cp8ocX4FjmKD5URfAphLW30dpb+Ov45Prl/HSCWOtwtYX0IegaBTFE5/u2LEXBRQZAPOFLUEnYnua9gUj+oK0p7kfx6Sin3OyDmlWFDCVAT2ODnaC1nbHSWW/qN+vjmKPl+27ennAKM+M/os+mC/yNw4agBRWlH3DMxA6hqV0TdQ5rg1kTfJBAZiAUWwYhM6sq/UIzycnlIga7330/nTMaWsn9HiA14TtbUcUmWnajoVasos6fwIy9ld0EJ0hihFMR3OP3f3LfPV48+SprsIugboOLdgE+ZQVdQ3TTQMAOTIuoxlZoU3V6J5HBOAoaq67Uz+y7GCwtVddJz73fMbEfc1fFv8dXdk+3HUOlMFEA5urC7aQtDki1rSqHheq0+BYJAAAIABJREFUrlFPHeB8WGL2bQiBf3jxc3yoG0K4LEQRL0VJgtBXHqTVvgKhsFAFGdvzDrihEKG5X/bt1AB/m5Yo5A6eEB6M7BnooznwqU6c1/AOyJ2iAT3g7YPxYOYbgNOcaQ8AIo2MsP4I5QmZtI9aFwcVoqJGYAP+pipchg5PyY0K+5acqqSoTaI8Ia0RimzKEf735iguwtVsyK+G9eTnnUn8RmEyLywy/6cv5zwfG//bSdAGdLIpvpkKelhRT7GxujsCwWearB8AdJLpTrI1Xi1GOKzbMewxHmWkVWhuXjY1759NMKtd4MAavDcVjHjvgBrDh+aSmMQcpVpgmT6bbMSCCZUr4bGwnq1a5945a3k+z/hyulNDEXznxTDKPCMFTSgLzwgGmF4PftbTM4zzfG1plczOzoOgT88yAJrPdvMlj7UIIGqTeZtfgklAjE5HrlFwmwIlK007v5uVeNoCx42YitN+PgoCB6PrIlDgt+ytaQ/MjQAwHmW9X0OlG4Rp/KIUICSbGsHjCSh2fs8GGAF4PGcVVta4lZrub0Gk487r+cbjR4XrK+aaCkZ35btAKuMO7Cxzi3Efil/H8YLQ7NvHWdwbQF3FWKUK82n+GGvy9lTHxsjS0oV5Ie+QNAzkgrmq3lIZyoKxB3hNYMo9r+MA3TA/gojtfAgAuPht6TPrS99mZD45hOv7x4Cd9dURCZMxn89Z9iMrP/7JTxJ50SgJpgQzhoANhWl4NC6CGNdZfbDl1/W3tRhjdO8EZBcA7+9wPZxt5e+M70RxXFudhhAYB6ecvN+2c2JeCAnmtKJ+Jraja4NTGrZ/IlU5qnd+QwJ8NC1i0NWsNSF6oir5zvTDRBcwl/QnRo+jzwGGaS3U57gEyfwdUNow/W0rU+OY8WJjaigvq9N83ZwcOHrBAjUGoTxr98xdz3Ggpi1F6RxdKPAVDHNPnUT+vR1OmShttPPrmsqA+vfel4aN2ZOG27Pu3bTpcT3MYcLxgP+Z7w+GNDlArh022jow466zyFyTHoNWeD4AEhn4vnhBm2OqBn/rRIVNG6aM56e4KMWJkMbID8zq/Pv3I/dJHSoZouwzV1tv5frzveSBgxmmn3AKe4l6wI7ORSBzcFYSQYPxpeAYJxU7TAcNGFFadrWbCGNIS0JuT4tD7oENnnsjU869XRbyPAWvSacpSy0W4jo7mmgoO0xkQurnCHb3HfexcFUdnNd49plrZAGddCNRjBMQPmujHQTvoMN2mokyca+1nE6dZAgqdWv0XGt8dFqVUWVTWbfP9bVxklja4XHWwjIzl7DVLXL2+5B2zEUcyf/9g/84+/8k2du4HooV4eIh7D8FWNhGPlQ/SLm5VNLm9o1T4A/LVo+Qhed84m644zmccMN3TEa8/+OBwjw64CT3NwT4LfcdQfliwNP3sxHoSUrLp1mBJMN+Q980cAupA3i9TfDV0+A6yenC+5uJ+cEPfvDst1OtRiidz7xDA+XZmCkOGtRPA3oaYyPQh+4f72F+U7z0GoII0AAQT6L0+TnnbyMcClxyQlsRPh8Ma8PJQvH4KdJAkGsAzIGEFcjpNoQSZPTm6oclZZLOM6RVVpyAw4QJQjRkepFhPVM1+qhuY+3ef3+KAea75H1huGWtBU5R4oTZ+E2y8cjFpepp3zAKH0aYfFLmkWcOIzU/782JGQHkBcMWqsTbnofi94sX08uMa86cAqbDdpa90ovyeiifVL1jOOcWeqkm01+gVUBp8+LELvpja5oD6HscJBte5qDhCQFsFE4T5V7Jger+0AgY7vAse0EHa+8mVykIFrieSsPNfFiHB6spaNqAUsCZsZUZdRwqTI1o9miVj0pPMOF6JNezc7QV1zZwerr7tf2dq4irD9AhWwbj0BAJQc6bU5n7jzbFwCv/D6b/sHSyMT6Xc2lhBc24kYnM26zjy+k/nJDmyHIqh+vApYgJJwoDVK/d+dBJirJsnqSGbzsBrJX7QmeC+Uh4fqqCZf34G2CJHmAe9v72nj5Xvg+7Nf9jiHn/L37+l8/++f/9/1I8mL6Jtodp4+jo6bJOW1Yca3LOuue4vuuPLF1wFd1xThPLmqNbumauq0CU63mqSvpRrnWhD3KMZdc9362+YIyZx+aJ8pkAsM7ZK2OhO4bOAw7krBs60DPmP3rv/YCltK1r+hNO/1DQz3716acBnuih3/7q1ydlomFjnku7FYNa0iQOy4yFMCGFmRYaOSb34QbVkWH0teUlyR09DHkcQkAqtrQFerDdIT7qgLmHnNfYN+xaf5x3/9b+7fl9ukaCp70vycc9pqh7n9S15U0a0odtDhidNc2x06PT6NkK2KfcLz+zvziac++DPG/6hsJG4rhg408tiOO43UNa6BSiIzLyOHEHtg/bnddnHlKpjw1v5GQz9RlKZTaPVvAE05iz5KcrBd0V4njOBiTuxv4n9xUQGoKlEZTsd07qAsx2jjyy1r14O1/guMzPjRjOQwOg8l2iHeCXXoPPXcdssfE6sYx/p6ttvaxO9tAJgSr3DXNL60sKjdK+aVIF7cAAjmi+8/l91j62oUBXQM9rm6RQlvg8pCN/C2QBozoA7h/Ga0oa/w4wrVxp0077znYS4TMtWNcesgYyxnyf6PQFozCj2aTdMPk3yiYk3KOHoRtke1iC0Sjo5nCkah4lh9IfYVUpxvDGo/JKxxu8ngn3HYaR7J+cbBTM8dhB37dghiA1r39NFSpKnPLzKSR6jTYChPwwJtMT8xuYUgSl+SAaHD08QDD/ZqHJnURJ/WaOnyRcDxgFgGrUOKbz+2E+2ayclf7h0P0fTOX/l3N05dt4JjCAszkjLAM2OWMdUMp103MQYZ55oX3GW7C35F2gCFC6LcQQNGjsEm5KO6NzughG11DyMagnBMIJTdmc4fse+R0Kt5s4oCY27zDQRwBptXBOWLK6nHUMcMeIPKH6+b4V82F2Zp3emUMJUnE/CgzgDCj1CD47F6C1ELzkcuGARK4OWAEc0/oKI8O8mP8T8DzzzefDULG5y3Jlw84ahW1v6CtzUAWVcC2bq5tSxykKZP5TqaWSkc8CtMsw8nc8W8ZMoQNyWcWyjaeMEl69zFQcnHlGvc1sYoxsw/BhP+eZVEInN+dx3vwrRrNs6gYVAjL3RZ6341Wx+BnBjmMJ8KiXrYypcC1Cc2d6/f28spaP3fvYnwEnja6cPXd+cp+yBcpb5nJeSxgf0Dbl0OGZ5hrbWPs9C+M04MiOoCqh+alyIDUkhgZwQSEL7AjFfi1My3cKPtwnd3zVAxsg6P2rM56yARvUeZRwmvTnf27UYqbOhawJ93CNb/oI4XaKuEbmcNo+/uEPojN++c//kt+JDDzhpdOXskUOtlrTcMhkbLnZoGbLGHNgeE+nVWB1iYfOj0w9msb9c3RMT9CqcZIFyz0LRg1/mjuLudzHTLOO2efk9U9BSRxxgAUMHbntnJJDytPcA4DBDzrgkylk/OzT353+l3UmmcfsK9gddAKAYcaCfKa6utGZpPvAINHLmnv3sAz1pXn0AZNleDcYDdsNkzZOiOvj526oE70SYqeHgujwVf+6LsriJnt0ztzXMqDuSXWIpwAqW0Yys0aAxRaJsAe8pvoRMPrB9OHl7HnY0YC42UtGirJ/a2ciV0M+0PwmgDspaMOUR4+PrkVOC4Kjc/qsmXdSrEIoAWCnE84Xn8+cnzaS33APwDK2xvSTWY+7nhIZPQGNuTKiwL9Zn7SPGz1A28T5V54j7GjA9TC9rb2wnzDjfLtdWACjcTIhwhaDnyJBSLS+7j0lDdSn9p/N/tMJqP4TwPInUU7zkAWVecbaxr0+kdvqK+dBB08n2DQC0liMqvHZ1Mi0OCw6t1Ew7cHOId3OQxzEWbMb4Svj+hTUGlUmdzwAc9af76lvBKPuO0in+wys1wK5Adyz5jdM/3fv/MVFfKeKtR5ImR+NmZsCZa5Q52GasxgwaqVxN6HCktwgqPh4BsfjcnJSId4m69nM5IHAaLaZsovuxMVLpw/fgIoUC3CU8/QnI2yPl/X9AKPXhy0l/wRBBxiyERxDJrdUPJOZHl4DZGnXhFBTXff5b38X5i0LPaH0AIoRchrWE16nGp4sutdnMp/zrFFw3fjzCLlf+43CDhqGIlTwHX3pRmBoL5FQ3Hw6m7TAL4oJYSyQIbwfZo9cx3p2RyEdUMPxnjEKdQb0YN00u6IuRRjjBee9UQRc57OvPg9o/sFHH8dL0Vh/MWOLYM5nVK6Gr9KqgxAbimHwFuHIHLFG4cgodeaUvNd7AkeT6T0hI4qzie807edvQDf5P+nOQL5mw6kyXgElGCgA4ni1di+wUIFnCTgrc3zncKVpBIzRd67gEiCXc5dRCgndNFyIBxnF+Qip6QlGURRU3Fy6hiEi2N3QAlTTFjRyAuPk4lDMk+jAg5USVPgaYzVvRwNUXXcMXaspVUAChchGPeatDLxuxoNzMnOSvDWclXrHvMd94xDM/wLFsESAyGVUA94XEM11O8CMZbEGGuVbJInzSTVyi5Suk1AQGzmpY3ENaedeIM6JWm8OK5LewqgjWPWC0AC++XwY0XkvCrOsO84c4UVz0gTqWQ++B4NXxgu2xmfO+7A4ZZuzTRP9Id5oTuSMpwVGtjjRmAgWNdzoCsKEXvcHP/rhs3/8x388Rrant6APeSZ7qwJakycGW4JDqyFFHgo61LfKygY6rnPYvD7Hlgv/rQP7Ksu62K8Yukfrs/TVRLcUAFochI3IfJYB97jNODGVUxzRF5z6l6KkcwJd0i6ItBRYYNCTXz6foRgF5/67P4zDzkEf5NzOj6e3ce3MQfeWkTEcz+hP2PPKZzp9dN48LSeGHVKEcD6YAcYHfTe6jJMBdaYgTXiugN/5DOuW0+3qfOtoJNUsevt0WeBHYLn31N7bzJl2y9zQ7Qhk3Rs6z57tl3UylVMAjwz4vT62BDA6uaEfPB8mdPQipEDyMNG1tUfQStlrXIPQdRnFI8cj71OzYcQgzjtrWkca1pl5sTL8pM2dThGA0i8mjeFLnJjKjewo10YuwvBXP1L4wzqxf2UHo2vmfhSzAUY55ZCuCwBr7DfsLmw7dn2fgX6KdI6D8y4Hvcx4PWgivY1nzKSRnM4Pj5SVi3vQmzMOwXP2UHWmpEuALfajIfkUU1Yf79qJFy2WSgedMpfRO3N9c0Gzp3FoyuozL8x1bD2TUDY0unwijNzHpvs3zaPPwXvqdDFYrlNdwL8pxCbtELnm3zncpkW6zjn4K3pkFKuh+gDl6nvBMu/zo371+yEMZn5tFxlH5+9e/IcHGK1R2V+WHfj3vGtBj1VVKm0F+PF+3Ut3QwUpg6tXm5YZbOyCBb1B2S8rWils4bpfkOtImJoHGXaUMD1h+9en912OaptrfzEFRiq/eMj1FK7QzKZEAfH/i2H30hOUzcRkwb4Rmgd60m9r2E8A6nuTl4bwfE9xC5smLPCrzKSTnnPnEcL2tct1ZxERFjbJp5/+W943PEhO5/WKUcINLQYAReLbH7AKwpMn4gXPZwQeroOhe8bjBjF3hRQMK5sBpBhEvbfkc65QX0Lo9fw0bOlv1xwRhJXcT/sRYhQ0jIyNfwPGg9rnx8Ih1twTf5j/Xw87TR/BMDF9noCKmbf83X8n36eMHNczJK/ceTJQChxQnPN51j6Kqewav1nPGLi+xucuWOV7BSVhCfT8e2+Up6ynIGMDKmUgz1tQvNkD1pZ5szch7yWPucr8bnyeu7vUNXZu+RuF44+hZo+qVeEEuBZE+lkNtvcx902H9GmYLEaCBBjlDAYwxz8fpauyzPXmf8aSY/26/ubZmf+WPKjvOX2pba5qXAVS5z7NlQKUIMNUy+c0kDk1DaeQAqUprmD3pbF98kY55vNc8y8m/xKFZzoDz5w9xbpTvdsTRLxnkv5n8JeBAJTwudWOivFeQD7zkWPx5l6wJGH8WnXLHNjc2zk2KiHA3y2szvGSbXnWVKLoK+7HXoN94T49Mc69ro5W4fu6YFqZ269HJhdIuXJbvfL0s5IO7oPr9NT1ULdmXqoLY6LLEr+yF/Ct0ScBcV+nejk5iuP4o2MBNDk5i7x5epvOZ9EdrPFnQxT857/+T0mZoiAU4AE4tXn7BaEFuoxXhkoGSRDsPkiUB4eCPV49SuSGsQPO7AOKeQ6wA5QxdhhCHO3F/nNNnltwy+fCIA24ybGXC9xcp2a+jx6w/6PPkP1D0Vh1jw5jwENl0P632Li0eiow5rNhJMHTAL5+XueXIrJ3BoB+8saE5YclfPneByEDJJsAONFppFC1K0LuX8eCa5LaRZcFbWrG2ZOpfM11vqdvDZNs5Tqgni44hoizLi3SkwS73WEAiITjG1lin3Ptt98ZcAUJNjmjODF0AaBQif7T//rPv3z2yXTA2fsER4GuOO5z3APtXHRlI23MK/nNWKusQQs9oycAXKRfzWdTuFhQuPcGc8VnuZ8AcNuQrYO3c3j1RO2R+5TfCbtDEFX/5h7VCdgXHbEz90PwjA3OgTwlA7VR2hdtw47kMRZ0mYA1kB5CamSAZ/V121OpN821N+1sO8M6hbG3E4lNLvXoAHNvr976m3f/8lFNX+9QYdfjvuCIjdhJvqCHopK+tidSZWWOhM2hVeJODKH7q9jxVLuxNViwDf5bBsemukwmEzdyePKQOEWIwpgpLEqriHk1bVSaV+lExjNh3CNML17OJpwvp7dp8/sALMnrpKqeam7OryZ/dAbH/7S+IAxIeD7V8ABMgZO/y+hEKdTrSAg6G/YY7ihwCgAAJTBlMQSHkePnht5rOJL/1pxGlEsUUr2iJH2vnz3PAq0L1GS2up4I2m3dgjBSjEQVaz25bJYnQMZb0aOP9aAVk3mTvpeQQK/Bhk8Yrk2+EyJHuVURw6b+4uf/IV7eP//TP0XwEy7ipwxX5vjPgNHMcQuF+HiABLKUcbc12XwvHi/FEf1Mqnf53PIsUXKvzOMTz9jwyQWMzZHROGygy2cuqCnzKkPD88XzbX6U8qOS5bs6D/GEG6nYit97+hrjNqR82RGmTxBdZuYVp4J0EOSwRRmGje7+7jwqT4DRm2uKjPY4xbNMJzXiMp/zB1EPnjGACRlKnl1DfSjNnLx3xhAnp5GWzTyGMZChb/TlD3MCDpWwAaPjHCZ1Yy5PQj9RDMKNyCQRD1JH7Nf45uxrQTNhRvLdbPTMGMMMseawHYLOGZPVoihSWwBhjOj6ge6Jrpx/pRCKqMPc+yj7yjDzUmYwBrr7ibftRMAcshezPk3vMfSnLOmEKFc7j1XgxXW2E7JBDO9tljTN4/fe1tGYz21Z1tnVUdMmbHBtB4VXitmepBjcNC/kLsTDYYRo0fTm6FkYMNaP4yh5nf8xWmlVM/NC7ugPp60fB4ekMKU56nbT2GPmWY0YuC/C1BnCR946VwGZrGHzPmHrBQ/kTPJvj0vOKUHs234+sr+InFNr2qLgppfZNUBHL3u3Doch7G1n1VEboO49me93H5mDGzDHOKrADoHRVonzmik90RMcMzsu+ouvX3/2k49/EN0cIDF6BpBJ2hX3IJc/ZMmAaRgyZPtEzOZo7omk2RYNHR1gxvHdwzbaL5pr4pAmnSlg+XQBSB40+yzpdAVa85nkR87nwy4D4qvXIQ0C0mE8kdn5LuN6DiEw46GQ8XRdOAVur49q4TmSulNHVtDH+PMe+pDrEEnhtWnThB0UfHPKFvYrzi9O9dxf+ZC15Bm4DvbbHE1ZXZ0e7S7z/grWmesZ9YoM1clQVtWJ6nnB6LbtMt7YRQHhcQwfRxzv52YsFhSRY71b1nmf6J/uDXLE2S/sgXMW/bH3FxA3CkJ3C659ZOBgG7sG5DkaafxuquY2KDZHlud/7W/e/tn3bvpMdpPlvZkTuL1rJzefwQAUPL2i1J4oM+/B9bYnz0MLXKNou5UEVwjqLZJCeGcDb+YkORsIVVlVfJkYg3eGqqfZcvJPTz5IjuuasSqc8YjHfMYzH2GiIX42XxPkA4IIZ7A2sJQzqLQYAWjSLBfvZcbLPOw5icLv82cDkdsG0CyraUiY76XxPd4418SS9+znCFCVSq4HkK2W4do7901l6Mf32m2HQiG/4LQG03NkP51CAHOy7vNUqUZYapxfAUQVRvuCwkDlpx70VqBhOdqo32exLU6eZzYQygDB5ijVpDUIBgX5zCHMVcGZMqfBZU3ynAX+qbdkfcqM+r2rIDDErHM/73gvuCyQ8/reT0WhAtghT5kYgYNgeW92HTgVkOCL75i3sxWXTojjPgrn5Jt6XcG9ysffe++6n6+CqrK3LZGGzHtvDzdz07CkjAfby2cICGlY073s4QkB4ch5c9hU7N/McbIqp9xzh/Wzlqf3Hekfmes6M+lyQSiL4z5nz+AwpkiJ19FJGCFSMOY95onv7tCZlfKEDXfRknLDXCrnAR5lRgiVA1wEgX9k/IbXZmPGgM9nbmsTjefKExSoZD5bjc26hIFteC9Ad94nJK+hQi7M3XTOeU1mXPBk1Gcbw23sNhiNyllg1PV3HxgeXqrolVQN83+3ThBk2XrIfLToEO9lpGDACev44q2JSg2bhdOPvoQZTbU0TFT3BM9M/qgV0+hTIlTupb1fnEerj31+gYJGmfnDgchpOjDmFIkBJjmZbu5nShfzIeOZgr/5zFNmNHtS+9UJ03ELmwrYgFypTpEh1OapQ5Q913uvz81PLXC5OcoAUUBAmd2re+qMM8fqPu7PHFO49OL7t579+KNP4nzJFsKooX95ZgALwE0nJEd0z5zrnMncvj2pcrbp+d3nnyXCmLmYa6SDwmysANAWKzkXRAJlQ3kWAR1gOYxeyQHIoejc2efReTO/OaFv/kX6Rhrak4JDIRM9UCfMzGfen3Q4UwWU4Q0Ov24XDe5rIU0YUYiEedbPBoCzLgBpXttF3mEMAfC833XVuYu8NDS/9862hxtsqs/5rNfT5vr9jKkFll5nH94ScN0fWlpuG2W3EOTCyCivqQe3bcrYwR/BdSVnmlvLNTmmlGcLo1yQiXOw7U0ciaZ4heFv8SdMdnQd9SYDajf5csGoCkow6kR4QYXRG8aAjKB4tJ6Akut4rQ0y98RuZK+ierrh8t1urIQgMA5WbNajVAA0fEnepv/bjI1iKASIfCy95nhps8l4ljBvk1/62jA7eESER9NXkAkEMNEPbMAQwDNMJqwpYUA2Q8FQ2CqUqc+MwSlzeZ+xAJQNYvGOrEa8q7l32DG+F4P3OFEoIKoM6wVXBf47bBtB7txsYMwY7uau0CjEF8zM877gGNb5bELss8E1tBlnFafrp5Lzb64Pu51z48ljoVK+XnsAx7x3wqLHQxVMME9R9g1d0awaEJpk5vaC2+v7NE3BMD0b0DBLQOgMLIpu5i15LlMtGuXTeVT4GVuuWVbbeVa+eT4/o4J4CupUamGSmSvvXUXkc4elAvAWOKowNnhQcThf27AKph3THmNCcHUIYrjLlux9K5DeYRmulXsRrqaFVfcaxsN96/Pc+5HrlT7Wh5WJfM1+EIh4b2UsLELYj/NZT7BJ/lzn4utp9cLnIzvxyE/I3zETxoX9iqFucr6OQ47d5T8KXXTPJqcNhwR5wsn8/PenJYvFc+omDT1GVCWeSMs4U45HhuQo55NekhAT+70A9Os5eEMGlT7HKU4oYD0pHA2p4iyzT+tECObfqnI271AHQ2ZUJX7188yN4+U1w2WukZEoQat7iLFvR+bqicrslbcKp+9vxk+5YOz5N89UZ5W/LxCrF53vPiEqAKNZ5+pJQAps9BsDmjiqEYCUVJnpTmKxheF19PBf/PDH6drBegeElswIUKjcKH9JgRmDKxESXVXwwLX5QQ5yCEqBpKlhbw5JwPVhxzL3K2c0YBXZb76mgHO3gmMfZb92PwbkYuA3+bJyaQUJsrb3mWdcOh43bQ37ln11bJxMVPRJgPTjOyl8xZHHvMy8moYE4fL+pLm89zrFS4/0qZxuxb6Z7jKxkYT6O7dpz1VnwgKfRJsCkHJmYu5FFwEBT+YGH3bsMexa2p+VBDn26TiKuQfdduZapBAkZWyIpjgm835yvYlq4ezWubR9E/1mdUQJ10OOecyneu5E6Y6ONlXhHFN+Wh4CuMkfVwfFLikfHZfrzTXcl+ZSJvJH26XaO3M1r1M338k69P8L7utscU0BYewOsl2Qu22BrcLUj+g6cYLXONd55P2rO7S3aTJfJ1YHSBsSXDf3JeJ8vnfAKHJsepDyqCMHQLYHuzbm7q0608h9jlmn4A+738Jd9LT6ZE5gspr+aKELIKtQ9mRuIGJVVMLFi1VS4fnZ7QlsEJpcogr2VXJVhJsdPSD0+Ot4qfEOavh5TyMTltP8nW5Sm0dn05Z2/rZ5kVEMGBRAEBOPUh7jhrdFI+qAphbNAMjCjnZD0zYGZco12GS2FpIZUij4zSaKoqmXkF6ZVUj8photuUTNDfNkmE7FoxIQAUVgpS66VrJwFyg1vKewb+dA0LCZN56d9laERaTsT5j+wbhtGcgzYYwxGGUB8n7D0IIKi55cZz4jGI3CrTHKYQRlgyz2QSHms90QmWd5Ypjq5o+e+T8tLDKXgN7mfFrFTrg2cm3T6GUcsw4U0M0YBIYqAveCaxVAQugW77yypMJQIfOdu7Fg0gvCXzEOdVyUfUEo3zX/lH/vTf10/gUeGTP5cnPNW/3ZMcgocf39b+eJe8gexcttOFEwqtJ0bz6AxgFlAZjs4ZlxldPTgw7cr/ZXBIjloIsVTSDAecFsvXZl+XjedQpgQAa0JGQ20Yuwf/P/izeGKaPYbfYFcsOeTQhvvpg8wxruewZ5HSTX6b0JKaaquieR2F9Qo8TzG3pifQCjYZDmugE2gJmZu3ymoVqPveSzFGxuI3QjPgVx6cXbVI8YZNeh+1uwF9DEvqnxuVGO+ZzOY3Rl94x6QTl232rw+HuVQP9/AAAgAElEQVSz+dvB8d8BsjJ9HW90bP/NtTz1zusGGHV9bwGItgTiu8+lHmPtwmDPPuT3C9IrAEDjRKZlT9ke5gYw8tMf/ujZb6Z9E8VLfG7/MC7Zv6dOuBE11811BVToEIepHHmLgzty6jpHBxR4e2ISajgMOMCPdIOG9yM3C3Sw3siDzqHMqKkZez1cM+bwtsEqsNx5qbs+IUWQLbRiLpR354XGMMkXJa0MMgWGlHzCYS5JeXh/WqGxn2BGw1TNvgkwa8EK0ULAqe3fsifblzi6awqN+QmLOTKaZ2jKTxyUgnwiCJ/Tz5v9RJFxbchjzCfVITLJ95L3SPX10eu2/LOX6HtTgBTmnFzRnraWk6NguJPneEilAF3WAHxAGs5ETAX8XB+7pz3cLQIZH8XPKQCe8Say0xQi19cemeprw9J5hjqN6vdXdEAdso2RdJgyZ0nvOaBQ+fD73DvMdBnSfcLgxlPkjHoN7ZNgku+SFsfn35211YlTj0vwnHue1ImkMc64AJTIR4BlZV4cxvvmgZKnT5TTcRop+urrk0NrAbVjjhz81ylgygRUwVzhWEpoo3m/nMpmkHtBwgaaG+E7IU+VokyAntdTQBpJNGRXITC/1OrW3Ke5ERiRKMdWw92wUcEZ72XSVvUpntfsrExq8k0AjlRZBpyeo/rSnHdY0VRfpl0MCaqn8CWKjTCdACO03Kth+69a5ZmQQsGPiiIbMmkrD082vmsB01a0ZjJuMKqBeWXua9ii0CrUrsH2kLbB/+H0TIUVtcoPYeQ5VeiunUYqm6Se1+0rRn5tmQm9LDc5DBNjIOSDUsEjZS4xPgGcGCkMaQuJPNUoG7RgPs/KBnN+4/0dZC6AzBorj/SGnZ93plI0nyloY4kElqYGbAdK+Xfu9dpVEoIB3t9AeF+D6wOG+I5z6PtPr6/x8BlcF6/vfVVqXkcwZRhr54huYBFAUSbrqVxdAFEQ9TREH+OOcbFIJZ87YCMAExmpU8Z4zf0UcPE9np/rRvECYAtM3O9sp52isENN+QwFU3OBE3I/qwILn0rzL7569v7zMZSwJRyWMGNhvybvt+PSGTPi4F5zjl5rT8itLzZY1nCRLxfF2jShMKDkns94dIIJqdun0OIUmD+fdQNRxmGBj/tSIOp6RebL/Gd+cSy6nu4x7q+zwXoKaARS2whqbLasOvfqR+/j/Oz14j0Bd/Ze9e2Wr0d6FSlXj/V2PyXS1MiFXTNo42RfZc6eJzrDyTl53haq8FwUpgCOUshZUG76hesaR7XOvgCQZ6TegHnCiDJ2dR1gNPPf0Dvybd6ye28DUUPKPDtgVOCV9UTn8mwFo2FQy1TqpMuMCkavI+deq95+ZZ+UXd0ss1EQw8b35KlFvDB+wGjkgnmhneBcGNsVVnRyKzlpKX0zC35uOlPZyZAFdS5kyY3GRLdMbm0ckOIHwvemqcTxDIPLHj/V2QIs1ys5odgp7DDrNA5cHE2aoBe08RmKWwOk6bSC7W3rNrpp0OHmRDInEjbyw2eejyPKGosvmO+wzeMcutfVqdonia3dpzX6uoxw1hhnozbEZ+B77rur12qf+Dv2dOZz69+rE+qAK7O+7j7UHmjD4wS1+X3wTh3jW1/BHo1D+ugLr+wZweN7AEXu+bux+9vmqC99bfcVJkeYa5OHb4Fy0iNLEHp97qdDw+cpjhZEo88Dds2lXhHbC0a9OVOtkXpqOPdEZXLmf6rWnk6cym5PviEMjazvqcheCQfJXnUT8sDHWz2CIAPAePRaFDDZKseEAG7Er/H3c/EqYXgAtYQCKuxRUBg02DAUBRsAVq7VfPdseMOb6EfGVmWggQEEZbHm+/E2q2zclPiD/hxwdVg6fqJMnoSenlZVPwUa+7tcYzMk20nI8w+ANxx0c9Uuk/Q4QzibruBuGzJej4c0z2RhUDzIKhHWlPc0jAgxc4qXJThkvgW2acPj/HYD7zOZo+QJdxd0btAliLG5MwouimByiLIWVfYystk4ZUQ3UBTgOv/+VlmoFKLgZ4yAeIHnVjib5RQ4yMDwOdl90wdctwseG9reYOLOa9nZzRrtdfdzvObBC9voCUC4l0ohc1Qjent8FsReAU1e9slLy5zN/1bLP1XUGc8YeF4Py4RhqsE6OXltFt41cN4dp+AI8KVM6CCyO5AzQMvb09vtHAuKFqao8DiNWZ8WJmQ+CqjfmZxD5zi5lg21uq5pxYNzSuEdIcYyy87vbZUyxi9zxz7q8YXZvc05hBWNDpqr7J/IUV9IviVMYxW68mwB2Ga0kWeZdtZPA7PBqjpPUPpUf2wwqlyrD9WrXkPnRrnfjGjWTvICZq4MoTqVa/J9u224tlnTpuewXoTabVR+Gq3P+0P+piMCrfrmPoTx+GHNWU/2kCfnJeRcG2E3jadypEPF+GWQLbqJ0R7ZQR8lbJg83R7CUhafMXtoB2ldPFdYdPQLaVkQJtVzFnBlbnW6TCmrU3H15yrU06m1KIbvmxZi7v2p6G5rqB4/y/zYJkq9p30wxe3Lts6LXZsXAaPk5r4cNpF5pEaB+wPkuEe6yjQyuB3fyEn3A6A48zJrQePR2GP2SQ6jmfaHbdJ+Ugg4/vVUlduDljVJz1fmcPbqBYHs6YlUOB98jk4Z6GwAJy392Ovko5IjSvoO1fMkdqR10nwmLf+w1XVy4zQASgnBd52U/aw/uaDs02ILPku3nsjZzAnjZo4TqavMOxfpZ9uiZ8ZsCojRidjC6g/eFxNEngtW1XPuw+sEliFNO8Q6XnwfWXSNsjE6JiMC2hqYYe/DOPjfzgcAxeQFw2ZTOF284Rj3PibNaN+PZ3NeAvTrqBj2PwfZvMh8MYcnX/j0c+c5vhxmlO9b6W/ULHZOZlSg+YBGBwxp8LZCUbniuSAU5t3tUMIGoneCuwE3qPW6bp4rKAU0GpIsXjf4rOoFmMkrgUErwr6KX6XXjeMYbLDK4uQY0OSznCNAw/TiSfa5BWBc84Kkeur2NbwVkQsob3CDwkxF5FyfcIeMYwSL8HLz5x595P60PZMCm7nB2FY4ff2u3WLAnno4zouf9X2LJmJ8l8HboCCAfoTMeXaNuNYF/51vjaQ5NHzWPGQLksJkMdb5H/khpJGNTb4epNusw/Wcm94QsIBJcmOWMXUTu5FkCFBO8bDHc45BrVIQqOyz4bdC2M+mgdaD3krBZw/4mTGxllYZGkaRVRNUCPjNp8rfzWXVwbrMYKMCu0JyA84r59FHj8MpVKreSybI+dR5ufKgUSw43JXdWzHGYcNITl/Qe2TwvGZrMA0xY7y5c41KmDuae7uHHUDTNVTggr/M+VzLKnnmJwoXB2iAS+QTxwTwAuikcAkZmf2ba+FYUgXcKlcZfMCopwlFp7TncBjsMaYwO1HebTHjPo0zXMeWOU2PS9gWnK1C3RR3tHF3wDnGli7hXaNb1CRQ4bdzVCcO4+ka6UjGaah8GW6U9bsOxBPHwX0Z1oq5qpPsWJTtrNdy2HnddVLeZMa3zOVgFMLTjLvOyX1OGHTWIgTCcQr5wZFPARPrVsefPsoAjTD8pEnR83IYvPQZbWoCAISwMvn+cfjmWrd7BmC4ANVnufZpP7M5u9VxAQ/N9U6HBBhyDPOgOsPvzG3WsMVnniCWUDuh3651QH/neduz7J+yajZVV+/eg0cAUaR/DOhBfySPEVaSTi3MVYkY2hiGmS/Dh74MMyu5QT5o7ViiEdg1Wh4C1Fh/nPHxiwCjH84cc+wnAPXb+Tv6tjKgE20Ve/RJnx+2EiAj28g8M1/IAHOXFliQOz116RQVfxu799nk3lrFzTWJdJjKlcjj/EQHljEzgkkBon1DPSWKcXu62hvfNYEL+w0bWGb862mqH/lhfkYeKUZSj/Obec6RtDMvjDtFTzN2mXbm8OWHH6RjQOadZ+3e5PtcL6C6tSCSRu7Lu4cLQjcQzbwtALjJgaeA9UZsKsvILGOX2cQeqgs38wkY5XXGHqA3/1tsxnqYnmAnEKOoT+0u/ZhNY+LZDNPrpALmzc3ONRrl5HPc84upick8dRz0j99/y+xnr/ztVNM7WNH6AYDn5yqyNYEKTnK1+kEfXMO8WSJZTxdgG1XzzGQrRNoRnBY17MTtgM7LuJx8nWzaFohcD0RjUEV4FSXXHaFnQZi8eO9MBFEnvHWEp3mHhoi3EHu2as5m51qzeVyYzBVHZjanNawjoQVCnfNvFoRNqPDpGe75T9z+yY/zpYAHmFXIP5/m8lH0C5ALBAUmPvufu67P5lq7tn7HnA8FeSuiq3idvxnXZhs3sPE+AE69uXQtiLosAC8w2ZXtyl8EuPOawrEytYxzM0VcO88wv9gkND5WPpi3nR8adm0UrMBN8OWzBwSUmdYw6rXfdiFt06WREfx4DfNtfP6new2lz3230sn4W7359PMqi1PsNpK6wuR/DqwKhLOnCzgdawxZ2Y4wfBilspavrG1ZkYSocLj5G6PYJHRbHUUZVf4DDNrSySpkrxlZ6741DOt8XdBUR8feujBkOYVr1p1/x3DhxEwBRlI32APsNWSqDmMY+4JRgOZTYJ/1zUkyR4+EhShQTBHS/GBkY9w7HsYg0897KNMA8oaeYrhpBt4QvgWOFFJG3zSUH7kmNNxcRPf23qMC2ujl+bwtqJTBrC2yspxzrq/xUE/ogHrtDUy/+/4855f0TK7jp3zwukUbef72YFSOdmGp7IlFX4ZokRV+2Lvuv+SEt+js7XEWc8AIupFDR746h1sQtue1NydcTw4/xAFFpHEmAVYcI7nkjfdkptS/PnfAXYHnDWuzd6rD0+eXEDJjbHeDzD0O7BxnSHpYohqAGj4TNviAGCvGWYvs4YJebalRBsP35tTtSKHrxTUsSLs1FXVKye3nx76ityDq2qED9tUlkWMcnXaTwK4BRmkK/8GwjfRzTVustn5yb+5aAXWGe9M0AVnb2OKZFcEoBUoJ6VMJPwxYivyIGux82rbRMyLICXzZZ7X1niiGvCRSOesPgw4gJecVm5F8cFt6TSunpM1RgDyfYZ1C/pQiThpLIxfm1bvu3JeOO0R3cHTCnlZHhshoKo5rJ2GT79U55bWsS+XcEDryymdwpAR6RjaUy+yzRbxwb75PWJvvyC5eYMv+rNPJc9qDFyzz3375rxlvutEkp/R5HIe0XWyBGPOiPWcskdnaBfGE0QPueb53yI7rmDbi6Pf3nGYiVu0I40IvZPxGkGd/MQZJlz/Q9aBgOczoVoD+26IhwYB9LR2UN4bZYoLwQGQn+Y7gSCOrd/UKEAU4zIa5n+FZGsRyAQlNXEVdFud6KHjmev0ViMtKlqljnF7f8YnMLdiJsuxGjjGbTSBTkwKkmUg3Cfc2OflUSJ8ZU8BsCnyBd0EyIImx6dHLWJjz57z3TIUr4NtwbGN+Bbo5kio/DZObRSPqgjtWf2+wsp/D8Qi0vd9ev/3eo5XSo81VZJPNXfYZAAmjnHQHFBleVHNADS/dcNPyHKNgYRHDZB3ZErByj80q2nfNMNAbc/xpNn0djHQt6HeUFUG787vnUkXjPVT2uSZOQa+7513Zce6fslNu/ICletYCp4A4nnX2hQZOZbD3nsn0gtE99j1mr7cdE5/PisZ9DOdmwQTQCauXCYPpCLjsPt3VwQLZtELCk287G66TsOZWai2E2czwfk5ziWVAaN9ijm8MFUAMh4Q+owAbnTiS5OYHZakxyXovIOW6B6D0e+azebwiz8L3AWnuJdcj64ASn/+BKBgrmpqHOUPpNuqRz0/1aNajisJwt3m32VfVHxuQ7vU03Kfcbvnlu66te9k1v465m3n99vo8Pp+XJdx74baxYXx1UrQHmQPSNAaQcS1B8HVQ6my4b8LUBlyMQSU0S9h4/n4+aRY0KzcNipTNFKrNegd0DzjlEAyMe6ImdcS/GqaNkG5AIzPY1IwNzK0aRs9jZAME57MBltXHOB0xlAWnMP/mBR52vCkHsOWwfpkLbMLJpcyasb7zmowk83H16tisAJQeAqLj+/RELqMoOr+CWu2m9vh2m2h1ftYLgKcerd7U2WM78BlYRVjol9OxAEBKo3sA3B+na4GpVUkfIopUgOJ+tFvEWfNjG/k58nVsHwAVUCcTSUQgMtY0hivP13k+739fZzz7t7YyEbMZ24m6noNmOPWQ50y/UTq2zKXfnte+L5gldJ8jpUswfDNdOMJsE5qnE8aMQ9YxbOD8n8N1kNM+09ZPd69js80Pn/FKXmwC5OrJ6jdBa5zB5ShebNJ9yN/uO2RHppjaCo/SNjqiTHnctCDPlBOjjTqq9BnV8dHJ5PoAxE3wMAcCQ97nuQznp3hr5GX//AlzWz3uNXDujUhdWWZ/lDzBcOvsZu/O5rtg9O/f+8U85yPJ/ilYvKCq6HUXLKXRKkzfCIAG8F64SoPJ3q95PdkIPccNmkTSTtrO6chYYwva1ByjV0WyjfXOrXRSfD+eHGwlALrPhfcVJV+WTgELi8fGq1DlQ1V855kPuHkFpGenHs/blkECYZk7hUcvPkourF6btHdcGgcNFc8q65zNs1wJi2UuWC9Q/3Pj22vitQUp11D1md2Yztn2yszBvCCykptrVWEJqNP2osUlAbIY8eaM7sKkLfyOiTHGG5vPe8Y067fD4/lsc3Ttl0oCdp6vHrkb4bbM4jtVIs61Bo1x4Nkqm9k8hIDLmDIvybvqj4y3zphz7Dp5HT1k5DAyuByuuy7tjetYHKPKwDVyj2w2S2Pium8AITC2lZPrFLEuwMx4nuRXBfQASOZTFuyg7DW6Xo972Zvx5ozuEGYdSmVOJ4/7Z8/NNbPODbfRDSGFSeRcE3rCEJEXVpYgFbTIuZGRJ3kAglKMEYAm4bmycBpL917kuy2cmIttLMiFk2FDyafHZfIizwlJhugDbuaC0TkJV57ncp01fGG+mk8oe7hBgOu7GfPIgPNUJtswvfpQtsScN19XNpUj5UzjoFw7FzJ3zIGpGBlfdZ2gKm3BWLeCGMFoPls9zTVNt0jhJ1GLOhAv5wQgeja/NTmMt63czO3LF+8/+3JC1z/90SmuTF55Q8mJyIXVGQA0x1HCaJlG5R5LSsCsS4olYVKHHcuzFZQAOMNeN+8ThorPDeTM+t183kHHdw4rGyxqonPzfH/guOjqalMWrt1CLjkVcK6NU8N4El7viWmZtxbeKiMyonffl6lPMZjgroxw9kyLPtVvOiDs3+MgvHNyOyffkohCckUHjL6ghRbzOM66QNj0IcfC/YwCZO7KbkWWSjB88cVnDW1PIVjzpZGdRA3QbwUrFDrxo524+qsy8lb6BR87i20EOCc/dPrPfjfsGX2GD0M6Ddfnc+mbGR3R4qCRGQHaAUYnjeSw2KcdGsSWc8h3kx9enaf8bkfSddT+MX5Bl/vEfWMlfRy7p71HAe21M3v/cQ3kYtt0r2+ql9dSz8Ypr/0RECfPtS2SaopmXxzgKb7gM0YvHAPv/WHuL6A1jQIwrHP1dXOO1UPKyHVIZs0le/acBIhnHfpzicS29bPQeoPRnTP6+KbA6DAMrwA/Q6oVrDBOzcPh+wKPhKhnMGk0D4skhdibeM0YrhpeBx8hKGNqi4ld7X+UYlsrVek8BYM24pf+z/3LlrqIUT4FSIb2uvfzzG5sNw5DFzzdOZndpWe8n9GqU1lWE5FtVxRvFmWCZ1tFcwzEn1bTO6cb3DDueIE93lLhYcxPwaPXd338vR2Dvfb7fZ5T1s758ntbCG+4uE7ClgXBVljEARO2uXIu+axKyia+3kMQH5mAAGnCuKDFdTB94KZFUF0988n0xlmZ726QlhzDGtDcfzkb/FvjbUqB7X34LGNi7pNfNZt+e3qulYDTE1S2c3Q99DoLPoNORozDkyjAUyXmdy4Ds+Z9r5/Kcl87zyYo7PfSlky9wbw0Ny2gsa9/yxaC8ShTysuJYLRB++4DHINW2Y7jyXXqSG55lNFRaYZtLusZ4wQsnd8waeQNJid47hkFmvcPSyl4fWMGtwEc1w0gmY8FRNZYJEe8Cfju7+iKPq1hevv6eS585rMpFHyeauxU2FMMCDgFeBfIH312nlt9KBiNfnvCrDn/yim/ZWI80o9nNdSmI6FzrT7ZxkW52ayMYCMO3vNTWLHnjOvegqWZNxmbrFv2FCDwGFGeW/0QcGc4rjrtyl/z+VhH1ipheQDHH6egBkPaYytPUQ25eIcZ/fDl+8/+MBX0hOYx0OQLa6BPXuU51MSTXBhbHIGmRzHOtLSZXsp5zq4NzGhAUx0QAWgYPZyEeY4z9p4WdnuKHlAWRziOyDG4dw5XmN69Eed9wqVhZBdBEL249l3WoPmZ6ib3lGeky0x6/KlgVFJgg9HYlrkBuhW9+6M5uYriJRhHct1P7u6JPKrX1IPu1/NwZ5AXQLKXQ4xTwHjAzDeTo5kUAgq8yL+G1W4eduS/6SD34Je5nkRDwNiAUXtJU2gFEAV80rqJf3/w7nsnBsiUZ7HsWnPmf+vhnPiE0zH7lD6xtnZ0b4tpyBU2hH2dszLckW0cHtMjSnpdZwcHow3zdTS5RlrPtcE7cghIzVx23dm73J/P5GjSaSCfbgadL67Pd2RjCbVzzZuiU5u1yaSMiTXuOh67d/CREQHtEfdxT3BNUiHVN9n3xW0PzHH0A69zfcay9QV7MAC15IGf5Zo4XqY4ac/YT9GLdcRfG6eInzzPDtNr4FSK+dBi3jLA+fsuHHIKOJ3fKkgvfD3nFb7foC6Kk0kkfFYwqsALRt24AURhDV9lIAMYZ0z+eP2Ms+FrN5cGbgNGQ0uXDcWwVsiT9Fz21HmJgDLpPHON+GuTU+SzZN+WpUVABb1ZRBv7NgdRdlWQ5HdtQSODpTHx2dwkPke83s7L9uR4DWFAmF3H/ewCBMHeBmo+wwZAnk3LuJg3Bc00g9s0vqDjgss6IlzrnndfOQqrzpwDQEw36GK6JhrCKCxyRstKp9/niASvuYEec3hyAc/zHoYkzErHttdJp0DArGxbje86pGiFsEWZ0DxPN7JK1Tn1ftxHkOzmVsb9LcvP3zpj7h2vu+X6qdOlsRcQK6uOW+MkGJUJuOzH3DefLYjYUQfXBuaH6xKSBowGSM1c5kQVUg1QRhj6smT3Wl67jqPzr5zyLAnbdm/nWXiNnCJyiVMSe3QM3SsAo7xOMU8apecz5/vogcjtasLP9RmTbGG6OFTZW6DxLUYSY1tm1YKbKHa893mGyOCE4fkJOCig5bUA+xpmc2MxepGF4OQHk+6+Ur+FRcWx7vM/3Yt5rrI5roWGT3kRiBpq5ZnNU/Yz1xGY6yk//gZ8KfthwVY6Q4xa1w5WSZ0WfQeQZe9VBixiUN6OQXyUw5qPj9lK/1DA4vz/8q3pxvHlOeSAPQYbmmeYIpuf//znc774v2Tv/pE1aEqFe++Ezc862dFCuVevMh6MPV1X8tOI1Q3hAirpBgBMRQ4YN+uGSLCGRAJqiDNn6JSGdQPYKUGtk+VedN7z+gJykce5JvJkF5L0mWV/lSHknrFZZebdz4DRyEDrJVinzG9Bpca+6vNRVDz9WtljzPX705szBbrzHbrg4BB8O++r87Z9dt0FX/y+aQqVV+aC41zJs2UsO084clvTnO/OPvNZvJ86H7CJZY0+p2AmrPmANv5NTiZV9PP3h5NLCQNsASLP+jaFbT2p6URAz00pnGHNOa4ahynAjNzu2qPsW/fDwhDuL5+ba21Ztq8nr7FfPIHIeQ9WqU7cpIV7TFDq55636lwd5Z5PilDzLfnuzX1/QqAoa8ydtvnYysNMsy7aIIk5nUn6i/MZ5k/g7HNY2ISI6bB5Lecj+6Fpb5IJYh7GcIHoXBScd3RDiR8d9vYBj0zQ9P4qpgKsu0hzEauPVaQKUD4zE5DFBUxUafrdrYg0sirFez+evOEqDfkV2NK414BVKDZQytedPca6AKuA1HGgrOJRlxHT0OuBIsLbC+KyglFBXD5Lv8oA0np2RV22fRAs8v1rzLlWKWtfuy2I2oxdoSKszI9g4QpbgNX5EThuj8wNfq8/nwcwEpo8F3xV6XgNN6f39H57fgKOuh6Z826IzMsqOurgTli7TowbIIU6NU6wm3sdNhiFFck96mm5kS7oJkRLyMX8ohps5ksZTIij/WTfHKUbI9pw1l6fPc4rB2wKDFKVlfKYM5NpEdKWJM6bwHEDh1yrzHcMUEP77oOnSn9HH9w/fs81d31d/21AvN6Wf2VWoC7QsZUT1wkD2/EJIA2rqSzzvTJKMdqA0VEsGB5DSbcNjaGXgv6EyFr8ozy5n7lumIdZFx2NrEd1CRXVJw1oPPE6LzBpyAffkQkFtATcufdhwFfHCSpm3Uvcx0gLjb55Hk5gEozGeJQBM3SZcC0KfQxbmLhskBa2FRBkLwEm2GYFb0ZGeCXgorJ/1wrmuZXDsKl7n7s3Y8TrvO5COx00ZYU9cs/yJu9v/pdRMcwafVhH2bWNXI4zrSEJ29mwsXqE1iyHMX6cXOPn1QsCqBjn3kNWiXtlL873k4+PUzF7MswlzsQf5+z5MZymQLDWjP1/+h//52f/9E//lOKmyEX3u/oseXWTOgHYJ0UCeeD+AgFDuebIscbMm3nSrBUMWg45wO7NwDxr3oruAz4PuIihDzg9wOtWAdcCyZZehr860tZTrG9Yqra4iS4BDBJKzn2Ow+d62/Te/S8zasRQGQSwRScsRjrrMfNB0dK30/qIuXs5jPKLCdl/8sGHc+rf5EF3vl4fZ07dIEDzeu5VHU3to2P6nrkBj8xTsG5ECZ6CaeU+mebFF+oufkcGsMlTSJXjtufv9JyddwjZf/PFl89++pOfTPeKk5uMQ8qPa/0uALtzzR4gFEZKBrnM6UvOvpy5dT8LEHmW6ALmrqBUmc3zNtrr57mndoH3ZS7JBebapshpXzYQVH6if1q8w/spVqL3dnWDDiUyzmft/BP5B9tU40cAACAASURBVPjDWvZZtTeMi+8nhakOy1nPQ97cqnk+M8/r52lK/9FHH93CsSt3JYc8eAD7GZlejL3X0P6rW7z/xpM3imPB7WzMrFedPQoUndvX/suTnNEN7qIgGwZHSAIaYCu6gApXHl4J7e/tTWiEI8xltvI+A+r/PiC/Ff79mg9oztLdEHppHdN9sIz1UaW9wShjVaASZus1BA0a8g1Gs/gLjGL8YmSaC7MfP5tt3uO5OeJyAx1mSuE/ktFuAB0TTI9z9xS8K7QbQJqjlbWa+xki0Cjs6+/7boFx7L7m8/O6gFdQgxCl8AMBnR/Zij/JGS1Idcz5HIYJMNcQeljohnj/PWYUA8kmumCK9k/cl9xRvObexzFtoHyU5yNFhGdQoTJ++9KpQH1+lY5/85xsduUjc9F94CYVDAcYIds9FlUwvsHknnuNC2sjKGUNVWobYO595/VUIvv6fk4HL7JQxkuD4zwZnrzXXkYtn5033KthwcogpRCkuVi2wrlGrUoRwx1QrcFdeoPPmgPqns8cVtEnRMdeSRT2tHXKKWiAKiSADjItfjhr2XZgzRkOG0Q4LCG7Awb3OqfgLqlAE1koEIieqjzxvXxnbpXjCwGZBaZhpQo63W+C0Xymz3vW+dx367L8G1BTNsy2WO7r3LfpAjIiYQcbkVAOzd02zJe0gdkvOE788G+LGLajveUPZph78FoMVxngtC3SMZj5I7dMAxj9MHO2z7sWQCtHyj2OAfuXwpgE82Z+UylPVfSEi7/54o8nTA+gB0TNPQGaHGgQnTZTl0KkWXPeZ6ymCBxG+pyEhP6JM9q2cT6jjBSyG3mYz8axRUd3Hfk3XSKQ9XQP6HX5ndQDHKACqc16Mw/fTIVQ9GoZSx3iyD1gv0V87g1C2LxujmFycxuFEzBlLt07BUoXyDV9jbFHN5d8vkwm4WlkO//PuAYtAv4/ntOWcAR4j5A2a8I6fD3jd2yuYUBFcz3NDRUosyZXfuZiX+GgDt2aqFeb3Pvs/AawbufKKEKc0RaxBYROOJ7oYXqhkjM+f5NOwDGTv/n0V7PObz770Y9+dPNt35i/ySUWtAn4hvG4xZ+cK//2u6dani1okdoBfSdq9e2M/6nDrt1LhKYgUB2lk5YULexJ9/aew9j91soIbCPL87oRKqvi+f7u8mE/TsG2qUXqD1sUam+8l5EBgSsFTNzLVmGuGwQVP56Q5DjdW9fhYGPl50QWdwGYezzr2/topwTv/G1qorjj7KOy07VHdHO4dvcfPvjr+cxq+7KFDQDWKnPD14JTN8c1miiSesUunEh/g1GNdXIpUeh4LW2P5EQEVI0AObGvKs8HeNMA399VGN6f1zFcCWXxHCRG95iznNhSZiPVxPOlVMWWCeLvHPUHezQ/Ny+WyccImkvSML0Ajs8r3ApZFHMBmB6OYMD5dYFtRbTn12tvcLqVk4pfRe18BNTgeYYeP4vu97ZS0Vg+Baj+LUjKPMyaua68HnmoAc99K8K7yjsbkBBMGU0ryLMBViurnS96q+u7KewLmnUBNJT9EtjaMHqDuiN3D2EPuOJ77C2dK+Sw3uAGn2grQUxAQqMArtNdLxmQGkqvZdW/c+7nlWmVlFWGru1mI/xsp/RhBGqgfN3ff24duY/hYGXufr6MXhQNxr4AiOID1iKVscwZeXCsOy1aRpkkRG8uZPduDFAZ0RviZD+VmVRZbRlWgVqQEkUbRmeYNIzpDJTwnK+lGwOMGpXMUwWsXOe4wzqUpucIPuOwILd1EmQ/+Dts3JygtgHEZvcAEjnybwziF5MT9+6EkXnfAi6BqOF85khg7n7jOFALVhzjzUcsK7fX3LG6FjqDt+q/c7ydDw0jIA1jE9DVIhkdanWruuQYhpSGhllkvn/3+RzgMPOlw8lnYRbZ778dJuU6hPP3Pce79kK5VwbVfWm7g+PKb4pN5uLvvj1HuLKfWMs5lIL15B7cm0IVUjB+9avfPHs5rFf0I2kk89z0KRaACxJJ2QzbCSMuoIUI4JrzOvPBXMG23oKqOAnne+y/gNEhFcL2U0EPO4yKaXSEtkpZO9nLpqNElxqmn3/rnGl/MhcFqa6rLb5cj9i/NlW39Y4FgBbuum9zPR2n9s20xR3vybRbmc7R1++8NqBz5vPlFP4A7Ah5YwNlZgUDypOg82mf08gL64BGVSfPnH313YD1abOFvg+QxxlczFRacDFf83oY5zoNrHX6gg4YPjnhbz57nwMpYEtHRl6jf3DtBfLAGfbu9zgJU9Rkez1lgjFSRY/jEIcDNm/WMYU5AN46rGd9jvNqWF9m3pzOi4nmmbmPKT7mhCKvyDhhdu19IgWMvyBQG6sTHHDbCDL2JfgE9rpYQjsr0LwOTZ3pyOD8by9UbYv2aesEmFH+lrHlu+gy+5N6NCivA1gZOy2lModpY3Yiw9SwZB8skmLfh7URbKrHxHvqI53sXHv0bT7fdJk3dpj+b976aQOqj+IjL5aL94SEtIEoIyRdfBTdqZZ/eAbHg81EQ3cXpCrkvo68cppAlMH62SyL/ddiyCvgF4SV9dwAQkPEZ2RyDQO+ApT6XQUuY5/NdD3s2egoyCirGrqbw3a0ygLKbTrb51XpKIjODePYwukxW08BxV64eKgVVBWShoe/t9HJHP0ZMP4UgN5nbkWqxsOx7Wvw2vXaClSusWRdAboYlIJdr61wZv0JyZdxylnCZYYFqEl76HpwvQsqKpV3w5VpCABuiDds6DxHnmHW7yorjNLkQkUOErJ4gPAwuIQMarw0HBoePVfDLCoPx+j88Gy26VKmYxAaVhVsuk4qJJ/P+/JbZeZa8BnDGwLJ7XhtuXXcrwDpyoJj11t9eloP3/njWIKEiVF0rEMopsNK2qw+IUmKdHCqYMZtth325iyUuYORozo+p0CnuXcFf4J65TryVRaZFk25HEVuE75JheisY2SMe1dWCOuadgIQJT+YOXHtnGsbXZ+w9qMHo3vufp7oDAC7jD96KT/VTadq+6sUG6Syu2dzm7oSENDQU+aqYCfGu4Ube90N4eMEb3D85xzGa7xmOIfJWToJQ0bRVMer/Gdum5bjXiHcrqxpFBOmxjgiL9+dyudXgHGNoHtBRvQpeBbYakxNk4mTMf+lhROthWCrceQndJwiq7nvmwNCwt5+eQ68+Muf/ezZ7379m2dfzaEC3PftFnzoXEiGJMe3zOZ2cGJnsD/oQoDBNNl2DncYOXNRuUb+I4c4qUMuMC+Zi7kGBTphOOde2iZZ0IjIjN+c3+iZypJhfAGKAE7Z47P5XlM+bvgdxxDGlfSW6kUdE7+rrlYON5jJGGh5RoEe0ZsBcfzmKFWYRnRWcq4HnObUosoUoWEPyMhRjvTxjJI6hlegqz2X0f0Or4JnaRTl2wGDO9qT55zv0wkh8tkwPFc9zsgJ1Ssb7745gJlewuOw5ECUpvHw6ewnIokLGL1Rppg5yl5i/cmVRKqbJuQJWtsewHjCUiM7tAhTh8hEMh92PmA9krs6PwC3FP6UMeXam+wxkuFeVj/zXQsLA/bKqGYesOXNu1dPZN6Ko3SceW8TCnl/vi8Adn8LTrk3/Ub5OydJzX05BTF2anQm+jEV9tObVB1iWhyve+Sn9xTMa5/iqDdNQp2LfrTICX2gbfMayir3Ccgf3ey90/TeSs1b8a3hYFMMpZ8wTivRzfWTOXr+/DQUzoYNQHrkJURx1otSYbiR/G24KtdPeORR5awSjKFdieB7wVz0MDssjrmRBRsuFve7QOdS0OskjwqFQhBFE2atuXXNWZKFEYAYhlNQVBgCMvNqFT4Xxap5BW6DQIFFlPzMoUbTOX7c+0/zXH3ObfyuQWpCdDzKpgfs592siePZ3tqrTkfHVoZxz6/jk/FgbfIcC4xmHtpvMGMtmBQ8so5+h2u7IfVInU+PQbMA5c5d8NWjAOTVdlwP0OszbSdHJ2DP83L2ryOS+bpNnM/Kb0dMgHQVT0GxwHI7GhpbDAL7yfDJLbio0tnj5H5PQbTroBHM3ALYyjztfZjK7hRhPNiOb74/wE6QIvjM+Goo2Ys4aok4DMjLfFm8VIfIHNSdJhHwy6EH3K8AM2FAcsZwaHFuJleU9zhz+rDmJy85e7FOJvOeE8Ew1jDudVD23hMc+x65hcoQv2WGbg6hYBwjUEBhSDH9RGGZxgiFISk7ZUg+cDwszHGsPc4zSnadwBT5qCDtHHOdpc2sBFR1zfi99cDeswE/qMcs85LSRitsnE2kSUMTGZjxJu+tBZBphLOcWUuPdHzUJ5ICPMu+H+uvvgRAMO+JPsw+TI7ojId8P3IDWc8X77yX+6VKmIb7s9YwYzQz/7//z//r2Y8/+UHWaxMjWQMOP8Aoy+TD2iObJQhszK4swHA6X34u+3Y5Gvksslnmn7lJfjTzMRN70lPKSJWgQA5igKHe+n3BevR2nfcNlJ0v9cFlgQBNLa6RNSf/IPKjrMEmdX21LdzPVmK+F3vHfkEe5n/mNOCOXq5zcRy5M4/v3jQy2XPBw2cDRuP8FeApsxkveeEVM9b8m3G2uLe6jL66AdMlUXzW6PV5BvO+jX7AjLKm6TU7euD565OSNTd6Ps5ozptvkSuFVgfgj0zdepLT7eDMEQzzIYnEFDf1A1JkxsN87ur28BI06KcZPH1NxyHZJARg7NNPPz3V7aQCzX5RN4tT7NEcwGrUtUDTCCLTJrlw177OM6A4c4fj1NS3bS+iWmD6y6CqK9RltEvcoXyJByKxZ12bRjLXZwyyoJ989HE6DQDeSX/IoRJdM7FM2OX+ZD8Xm/E5neI3OIygcsn7ptX52ejDRhbcy7zG9RjPFwNo+WxOLwSM7t50e0IEDJnknnhjDpA085Tj3UFyk28KWp3AO5gqL5VbBotni5eDYpjv4b2LklFOeh8abyfmqfcggBGM5toFp/b34rsbjN4JJPpSJmcDRj6vMpRp4D42BX5cq9XI9WKuUqhxON7JqTYWYHiywQaX3m8/W/b+E9bR7+zPC5q2slIJCjBhJuy5ZzFE5ren6FwgunKuMo9P5kdFmPnsppOFdp32HCjY8QDnWhHMNq5PqgaAhsKGMpiG9xXme9JV18jndlOmur2Gl/eugby5uCdcYUgY+dJb20UhypbOgoAMj3/P616fzHudHkGo41KJ+Lcy5iYOoGrU4Hj8x/zvPBvuBVja7JjMq7mA5qBdIFCn0Lng2j6nbI0eetiyKhKfETCata38G0aMMm9uW86cnn/nWUiz7NhjhMvm61gGTLIudRIFXALMq+RYL/ILhyfBYJ680GEthsFRzjwsISCnylzgo54x/875lblV0W6H19diTLsWmd9W397CrLIUl9H0s+wdQ+1NOeK+qZjuCU6vkfTan+g+IzzVR9d49Jpbvveabt3lHgy47/5Vzu57i/kPo9H14vqJqKxK/ofjgDg8ek5nTltktfWNshzAXHB25R2/EhCZHpYDfgZcsL/5zaNjRwAfTAR68d2GQAEDP/rok2f/zz/+Y3KJPx4mT7mKPM69YGIAtKybLI25lU91D2AosvbkQDtD9c7nBXs8K0w+yciwlYSc57U/zElCtixiH3m8ofPI8gbEV/cA1Fznp07nXs88W51T7xfdM98/436ER33+rYfc3+oHAeGj3+58YoDeR9MaC4aR+UfXJvd9gErC5DgjzYndOY6mDsUJQm5q23IvWph1zZlj5jdpPNUB2icdG5xA/k1ONz/0BU6omfZSM2nvzLjIXSV1AKCaFotE0+a/pNW1MIcTr9yvl5iK0zhaqUTVcQLPOmYNCuBvy7nqDObKzi44aazL7urhXjIK6UlCIULKkBqVZN0dlx1mjDwI5hiLTuF2iDfuYm7U81c2WcI6pMqOtp7rmNMqwHQP5nmKnwCjiTDstnbzQdMNQPPeV52pPVI3ey8jR7wO6GRevloRX+fN78V+0c1gpQmKS4Kl5jqAURj+pNP8w8u/+p4XZTdVjpeBGuWRBPLmjpqjZ9Xr28271KMY8czNueZdsLVZ9U4jEEMToxRtGbHDbFbEPjX+e2M+NfRRxIanWmBCSMLvXIUJiCg7esO886avbVAqeJbhtJWU4+KEDjdebtSfJJD3PiYRh2Ge15J3Nooi57E3rOsYt6HxWnoWKg/HybU2CPpzoEkB283FBVyZv4Y87ncLRvlM5ILKS4WpRmGDsKfg+RqFGqVshFE0eOYxICNPCUHh3KAcVs4o3xXYOh+wqW4GwZubIuCkuTF7jTOGGmMS3wOaymw/nWcLCbY36oaJwakS3dfXEOR35U0ZcG51ZATjyp6GdBvUPPdyOmTCothH+ctccA2/F0UwCoGmydxr939TLjQMAkcdTSt14yAR0qqxyfWHylKRXyCM0i8w9pShK+chLMvxVB6zx28ora1vYDI7lzq5XIOjHiPf01wZYP/uG9OUe8BomPGEaU9I7J4w0vW2gNAipmv4YbfqiZ85P/uQ/2NcyuAyFsBNGAv3LHtzDC2vYfB4DuZHJvQ6D2FomnNYPbJPX+L+FyT8O2D0nlPfuVcv6gS5Hy/IKHARhAkIZdT+PTB6r2NLoM5FejHOHGQv1pifzz7aMVkU41or485n5qCFTvc19gMRUnQftmAKUVhjQvM4GepF1hXkwPN8OMCTU5Z+86tfhxWLozLfV28qN7A3rrfOqydrbbbmsHpNvZgctTv+FV3LfJPxiUMOI2Ru5whhWH/Y0JmOpHfMb44MjQGfeXMvZ20md1knLPumQMjm+nz2KcmhTYkMWIjUQif1MZXgkgX3AfqPp/YmRaCNJPGROAKdxw/fe/nswxcvU53+BYwn+6fRBObJIjTXUhmPo9GoiQV5mS/GCzON00WKSJlRx7R1ifuPtYzeasFSGHIiIDPmd2a/h3WkoI2WXzO2hJAp5GWcze0EZF55nHWMjouoPIqIzhpO4V4BNqBaNvOpreRe6W4wIfqAxupxn5+x21saWTOXHFtmayk+a86oOlgAKpbJPNV5koiIfM53/a3+9Lc2RFAontLu87fXYjzosU1ShXVs1xfSGsQhPK+hd4se3yi4Nl2D5xY4Y4d8blMWuDfzou6EGdXGbZvnnhXP8J7zIEuM7SKH1Zqh1/63D//T91bvCpT0FJKgPw/Dw+HNZkHrceZc8QCFRy7kYbPORFu1uOldN+01/CSxTpifjYcUuUl9OMHL3owqV17bCvh+prS0RREGrjbI28o0OYTNQ3m66QUJASe9rhmuMrdfT06R4GcrbcfnoihAMn4kZCuojucpEFU4Na4W6Tz1klQEW0lZAMRrenhen/tyjYQqp8DEHMA8LyHTcBgHaOEJ6mikollwVgZc786Nc4HVZtw6dzEyc+0Y0k7WzhONIm3Yf4fFZWjvmLuBnPenTkQ2X/NPOfs4wFpnqiykc8A99Ww1cK5dhlig9RR037UmvxFAg8NVT1w5dq35bTselRzVjDLm2xnc3mmUQplRlbwbGuWQI+N6bb8nmNLb5fOC2W1IE5LrXGRP3RDzCdOzLdLEHTAGsITJBZTClDR8Rw4pZ1BnH2aqDqyTfToAq6k3ZdiT99lwT84ep9BkjA9gE6PEWfPprMAY4hg9e8ZRf8hznqXgT+ORs68Z42I91B88I8yWTrGyqeJmHBquGIZXhO44jZ4/Hx1AOBz2CkMNiIfFKhMdQwnYmbmwhVAcjMXM7f0pAHas0Y0F0c6Pcmi0iL8NtSu3O+de3Rg51D+wDVWZ+MsiMZdlxrJeZfQeOuhRwGdlNfd8ul8D2hEfdQZOOCCCNAzAB62D5t/vv/PyMnJxMAfExWDPZylUIh3Mo4Iz9plvwKenyDA3FoztfX9SRc558dsxJ2S7mVGdkHy3xRM8a8ADdi0s2+krCrhjrxAJ4P30KG243+idxAKtTpX7qIvFjG797v7Yuj4yRapMZWgfW0l/zAO4Hntq26esUx3s3P9GguoITGFY2mgNWPj4/Q8DTujhequu29VGgKf+yD06l9w5DL/MZ9J62hucZ6X4ihzR6nrld8s092N9PCXtyMKLyEdSq+Z/jvqM7kVH0OIJMguGlLaHM04djeStw6x2zmRmc/hAhPPhQEZScwLaiYwZEYMUUT+7FgAiACbOPXYdgsKWSNptgSO3kSFFBsxD5lo6++Tc8m/stSDvqW333jdSVP0poBM8y1jj0MU5aY6qWI3f2h9tQ/RM9SyicYsJ5x7aGq9F03txlPbIe9xOIWVhNynmmr/eAqY9NoG2Y2Q+ve8m39Cd5LDiGGd+/o//n6837bU1u67zqkhW3br3VpE0JdFKZEWO4TgOkHzJrwtsxwGCCDEQ28mX/EUjkiU2xerbzGes8aw9z+aVD1E89+z9NquZzZjt+kf//EfRvNZ5ciTGckjS63jGeGgaTiNcK2xt/o1u2GCg3voQNPe5QBftF3SGIIbRKKAIE1eRCV4ZdBR427fIiC6Cm+mmKbgN88YKIwejIMHv97vyLBrqNj/GdVDQKOjy7jK7/QzNnaW6WPDjGDdwcaP3eI/iOSD/mRi9Lq+ctXJtfaZKl+9Z22cweN9dz6zXb4OD58ZipM8iydvNSYuyLhg1/IzllYRruwEU5DlXPTV6E7MWgI16cgSBtkJSadnHU6NB+jAH06IoLcB7Xy1K6UBQ4jo7rguorQYscwo4Ge9VZMy7aQJ7LXiWntlLXxW8/m1uzvP7t4KSEQXyCAfAqOFzx6wwc28j+FYunrTOs3lWWvcMr8pjXL9zIGO5d//2MY3JEW/kwn27zbmb7Qbg5J7cT2oDXhL0B9FzPElds+/G85Rxwc/LI6olTG50FEIVJ8BTS5/8QI76i8E78+E0MTw4PxL6UdFOrhh5tHrUAaMxJOohNQQn3blG1ziaghQV0t7jK29awKECVmah2BCW7BEntewjMQNiR4Dm2qDtc7SneaC7ewEFYdKqYDTvBhQtJc7eXRlZcBIlvuSXNKfxFKU/CncrOq/XA2l4PgbJUx4j472f6dGrHFaum8Mo0BOMZg7OG56sxy25wBh/cyPGBdXyeLrZV2RCvE05v3qMjrnnH03fy88+/cN7f/j00zzjT+aUoHiWAQbI7/lhnTQ43MPdNzh7/pSGgEucMdKUPfxECH4ZFMpX0lwScUrje06s+eq9t7/8+TEooHnWqB7A0NHNVzzN160GlsYEo67r3dfKc3lXQGRhUECHOjO8dubM/obOrv9eaXF0Zop8llFpO8OfAkZnL+gv+nrWOh1P5nq801nfeR9jNlwbwFcjM4ZoeT4h8YI/PJHIhAC0ufbQ7ylWjqyqUaje2jqEUDz54oTiGQOgECD61R8+n6Nf3560gXkugQQBc8Dopv94RGkhdQBq0gWGv2/RWI25jIdiyOogeZ1xMQ7HK02z12Ae/uN8+2eeU4cKFAP+5lnZsxp50Z2NblHEwzXILQ1J1+To/kdnADGX8uvyWeWcPUd/Me3OQs+kcBT4+uwtN+SXh748RqV6WjyhjmEtoQEdPeIvxyltcQ0OEGnH/X49nncxiyBWvRqnZp1ZOrQuPuj8PAktfP3v/qv/8UcmrNv25pFwSgMvx2sxPznxBK/YssiycIsYs8lN0pHZINrLqFVYEQQFo6ncrbfthK+Pp3Xfs8GdydMuwD1zvOBLEGIaAc+K0K6n4Lb3qJAjO80NjjdJZTvfh+kKwhCwEnfm3fftsJaE8Kx8tEzOe46l6GYm/63MvJWK49Zqdj11/6t0FY5bCSmufN61giqgeWYYirkStmS9ux7JvwQI1JOVs4L5XldOH77H7V6E0DoXmexWz+MiotiHvWAczRtVYDlWFJjrHE/YKCjHq8UlsYfBr4+14dg1zqxrjR8SAEJT0F4tJv5OR4dl1Qp+PZNepuW3ijBjXV6J0FfXadNq6Lzv0qO1PZVaovFwdgwoOPuqxjiqgtoC9AJIlBGArnOUd7ayuEKuXp54geZ6rtFKjcCJUw9uPl4GwSig9Z6sUvCRJW5hDp6BTW8qTenRQxzY+/AXrdHK7/xNn0TPnU+0ZcK66cEHrcx/ANYUuXz1bQCC+z3ZMVHUH46yFfhmrQFCM+afjpISWHKfnmIApgJXS19azTwKNlDAKBr2gnPp9VB5hORVMpVj5ta5lqEH1msiR/8lMCo9KA+kM2lHJecaq/D9fOdMKiOUQz4rxsd4kA07kqelp0fPl/JGMOWYlW9bQYffERMAvMrL7B2V0TNvZCoe0dMN4aTIEJaH9yhMUXbQdPvtNGL/z3/7t8frM2AFp8dHs+YWCF0Pf0EyOaYBIk0v0Wgxj/AqxgIWTpgKXV/6PhEM6GDLW2j89JYdT+vr064HMBoaAhw2NKy80Ai64LzPv3K74FH+O87eU2j1WNvzGX/bZop/J22tXrDQYcevLLm6b+bBWh/+P4DQyFI8kiM73xISh5VGj3Od8pVrAWb3NKOlhz2EwXzxOI0K5ENb7RHpOir3jzPnzPG27ENGDTBMBwxyQAeM8h0FS4z12y+/fe/t8DD7DK9HRzbqtsFXPLf1Xpta5J5eA6BycMtM5I9pXeIA98S5C9aQE/CIe8hvgDL05mELyGyNRPlMwCbgszhS+f4su70vALBpH7e9Xence0hVYnwA23hulwNLOb7Brforum3249UUD7KmgEl1C+MyPYPcZOfNdTH8Zx3RSen3O/pIwyVFRtAqqT11iPzYaKl4hPeKWRKZaoES66rM8f7o42KS4Jr/+Ff/848geRUiD02POkK0PABPGQIeYcMEm0N4GarH3QkgqHN0M8MkKx9JRR2h2UWH0MOIKPfJm9le1k0U+fdieDfUE6IEPTdXs6DIcVltKhiNMMfL12roKzRK8Aqq+/wFGHm3AtWE/w1wNjDxuSbyxrJbrnbb2qhs8uwFfLfnkXfsfppcBzErnPhbZa3y4B6Tlz1eTCaJcJztcq7xNqFkEJCAUoRbLRgtLcepQkh+H8qp6yMYz9T2lQAAIABJREFUvWCkhWQIoRCwFlEL4twXn4FIlU4Urgpsi3b4/FqQC4xm3eIAOGPPHss8LZgACCk8AorXs1QWMIbXCeR53gYxF6yXmd1ngaF7yP7BW/ZrdO8jXCs8Ha+GoMZZPl+tz7zO+2J14qXsXBUC4eEW0FwAXdAQEFrP2/VkAOwQIsm3PH00A6TmuQmBWSCA96zvutXXa7+20nQ9iABISzlkYI+VMOIISxQkdIunBI9ODIHJIU1lZj0MhHX54RnZ+xlj8gWbU3bpvQSK7SNN+jtCtda6fTiv0K+34iq8WT/brQBG9UDqPWIMATSsK6tSL8wOGcaDOfJxg4cL6jDclgGzeWiDjiuHMIAARgXTKgOr5ANiVv6v88r7Zv8iK9qlARpA6fzuD5/e1np3jCtcf8DtaV3Dv/XIKmcEabwXDx3y4yPaBxGinG4IOS2HcHAY9hQR8pt3Qbu//pM/fe/3kyca5T7ygHZO9BQ1rCfvZQ06hrfjIFGOhR8asdJYCE/X4Dq50Y+2ROe7gsKuJ2OJI4Y2N+MB/+ijD9/7fLyjMegInOEgoZhp1jBKHGBPVGJySGM0Ek4G+DaPWPkoeL1/l0+UMVlD9oTWNnOv0TlTQQjTR0bUAyldyuuXtpuji0YSbCXyMGt9DhaYPQH4IdvRsaVTAQyfsX/kxAoOKviPATbzJhyu5xkgqhyKMaec7VzQh6b2se/secLvyQ89aTkYKYwrdQxzFCxhcp0eRpoEollbvcLVMci2yPCuTegSWQ+N1Isrf0RTLwdJDKQaBRqx26PJEZk6xXgG8uYfzwlQgFErzuVb1ike5cpg8yqjt2Ys6l5Bo71KrdoPjXXvIxvVodUNCZPPs4K/hkcI/2PAJVK5dIf6QlpTNwZYt/Brg0RpL4dHkF9KusH8m/94voBTmXLxwYxXg/YC/Eag99hdD8Gn6y3tCv6zX/OhzsD3/48/+5fzrh/f+/wPn12PHS9i0/htKw0WJW7XEpcKnT5ukTXdYJro5qcC0A3bxxBmIUvEIWyujY/1kTelcNzJ007GEAxeLwg6RST1iG1Qk3f3jPIIooIUNyOL/OTxe2Z2N513BdQVrLGAxwV9mri6wJl6lYwemSjmhrexYPn7CPrHubEqIBkjyq5eYj2pV5F17eIhHCEqYYTgOCqxgGsrO9ch4bphnqxTlPmjLUc+K5jzRBM8mc5pr1+AB56oUTYBEhWu0oKgAyXDfeknh8dqrgsIWhX1jjfMM9cei+7RTJd3Wf0oPQmytNpkBivrHc/uYut+Hxpp+KtMrcc0gpy0jX4uY9/WZoQTqvhdX73VggGBqMbDFliXhruHW7C5vzJ/5tReeY5pe4nlI9NKWIurZLo/Vo8r+BA4EZZ656tE824U9XiSbNME2EJJo3ipirWti2MOfZaWFYR3H/oBhXq5fngUkMIPnpLwDHQz5JXPMX4BK/PIKKZJn8m+V6hfuuU55AzD86wP/B+AfcCBglAek5/sOuB+mmf19Vj+KuHQ9HEwHa9faT8nuFTxpbE39IwlX3AT5VgPl3m1D4Ph0IsnsQFwpYcz/kclMu+Vxxw/v1VsGjDKHr573m9l0eXDBR5MpbB/cvbFPLuepqVsII8/fDIblHdQjFRAeEFgvNPDszN3vG8Jgc6+4eGypyXHueLpjqybvfrum+/f+5NpK5MKYApV8IjNfewntEka1I3CIUvb0xWlGQ/P8uoEDOFtI7e6XV3w4DnO7OGAabtIvKtwTy8WhzMA7MMf5BoOKX76xfTbBHBSXAQwrTzOfjTSoBxyvZXryaOd6ywGIYLg/mUtyENFPxXICGh1uFiApSG4Ox5cmQTvtUevtRrhMxxHAxLs3WmbJ8Gquipg+Os5w334EZqIMdu0gMiNeu5i2Mrn9aAKIODijB1DqD1BAVapno9HfNYP2kGvzF5RULWP/QQsgjFoCbVlefa2/JdDNgDnq8sFevcY3yM7ZmzqWk8QUw5Rm5HI5IwtBUvtn6rO2kcWMyeAsTygvuBvW0I5LnUWvwGJfB9DvznM6nMNK72w26vKnCLLqgvEA4+xz5zL43xGm6lf//rXmc9Xn59jvgHfjkVnjQ6ryI5ZX/YZIK3cUp9HvlZmKme4RpqMkVlPMfdsZwnPDCievXUOXKMulEZ9l3yx9YRYTSdPCpj4EKtUxsriDxHxwB32TruAeqIUtom+Cm5YuMnxyuI+JZTb/sH7bIy9Eb6bYig+xNimtplUGSVNjQNQZqEH+R/t8UCVmWQ3WBCmpbQFaiyK3ifhu1hbKZznt+ddlWCspiEkC7i8786hmyoweYDeBzxyg9wMLTU3kHsl7g1UfEfWfSXjR5n2OEStL99vQrMWksQXqxMvGGCkhUaGWEK8VUAyiEZElCX0we0Fo2eZGorq+lsgtsP+IXbyBLHK6tm6oIxxYCT0e2nrOYzh/gjcXMtU8hYwMh77wnrd4wSxM2dAWQQZXtUKXH/LvArxDXS2wNr753vcS6zluyYBwQftuJ8aSd7n95cvujfZW9Zbz3LB8gaDjltBGOVXT5eeeXOEvxwwEOHBCUk1AlOQM0rBPChbzhxv3yNkuWnc9zt+v3vM8Rg4GBnwC4opAhmPWT01KXjBwo5HdLz/nFXegjOA6ubN67HHIxXaPR4FlJmAfQNiBX7yI6vgXMMoVNagwDL7VDCaHooNkSUHNED9GJrONSdUpdfi8dpq3MkHZ9znO9tTWTRmdELgr2D22fLDUbiP0Jd0rgFy5emswQar2VvWrmAzLbeaNyl9bIeBHjlp1Z6NyPfwSdOJLpCOM5hioBPN+nCcEPSEROnnuE+MvRkDYDTrCz8DRr/+7r1//Ge/fu9v/uZvwnMWuKRAjfBfjdQYrtCDnkzlSWXM5X/TP6Dd5FjWc1698c0YKdnvVq2rJDUekjs/73WPs4cYD3Mf3sIY6zVMtpGpjuJ5Ogu2fJCOmEOUdoFViAF6qLPmRidq7GwwynW2UdLTupV6xtOQNsZ1aKe8FC/17MfbKQ5Dd/04oIwfI1FxDsVAPJ0qttPnppxA13YZqGx0HA8Q3UJi9E6BMSdupUsKBubQByc/oacBpG8mf5U6BI8xxThBV1noJ39lXWa8kc11uKSrQXtl08Um1xYMq9cN0VsjQW4yewQ1Cir5bdN3jXsLTGM4UrQGgMXZMnPwb9bv6qPZV/lNecPYiIDpWTWsDX1YDLR1ujKd3/K4tKShmaNR511Erx0HgPnLzz4/RnTp2s48W3elhR/+oho8z/IvtMtegIM6N95vGF0Z45q4xltnUcB0136ecQ1BjfPiJtdo/95YJHP5V6//8kct7y3ELVC6OZN4jIbADYuYY4hxHYarx4CEbiZporNKd1czZhOHcRKyrHDPdTBLvYq7yk+v6k4eZ/F4L0StNy/MWGZXeMKUWk0BaDNOhXEAJcKUjeDeAgUeoVC2ejcEjWeY9hPMd/KbMv51wscGsKYLPIMmoNv+eQYnz387T9fRey/T2mewWNy9ZK7MG+WwiSgCrl6PfN6cpEONJ2HfnL6AsIYMriCuUM19gAn+W3mvgI6tUKUZQcQ98rOgMTmjBVmC0A3UrgdshsecLhCol0JP9X5nmHuulzETdm8hnAwpGLerge9UGFwLd9bPvX9ee54RBViAuMfAv/Va7fm4vyp1lZkAWrqL4sAYGYWgwuSz7SEVwGx60iS79GJlbBlD760FTCrcCEYUP6fPC1yWNzD9OlcIzHd6NjN/O54NijlJKTww/9naJzze9Bi8aPBUctOhPQovGlK0UEDB7N6wRgCe7KWGVPn3mWYF4RpRm4+yB/VkCMCvp6FgNPtIesKsDYAlSqo8YDung7VPONw8bNYjvDSfhUYwnolK1IhgDZKGMB4yAaVyx73f+7o9DQGHVSCRYQOoeJ7hu8iG7tUtICCsuby+ex1Ck4LWed4Fq5WDoePZ/9B5JWxk7tzmISccVpBc0fmePFDkOuCE72OAjF5gLL+cM9L/doDoJ9NuCKX6TXPSOKGHccST1sgO70UPhA8ABtCYcy8I8/vLbxakdf54+nPfcmpEfjelIafIkHc9c0moHX5BN41xE+NjlH1yppWF5E8ClPq38nbvWXhs7jVPnH0xN858y53HHJ7vPDf4jrI2/L/Sddwf1isnBSZX07Sk09+Vc69IcckRm3w3+6Nskd6QvR/OcbU5iGKeH/qkhgA5MPMjIhKaWUa6xi33nuLK080iwLatmbLveGYDhiY8T0P7oYE3kxvKb2go3tKZn+sXsw3c0H0J/zQ9iDXJOfSleWWlUZ44Neox574Awtkzj6P87W9/+96vfvGrPJ/nkKICeAM8RqaOQY78sZhL/nI86h0+9/hLi570rJv2wz3uu2COd7jf0rY4R92hjFM/6ASS79XDPAu+YEx6ZDOHRjylwzuHhunJw3asm7/0jDJWDV91Pb/taPGsl3zPt8UM6jrW1edvvce/pbtNv9DExU2A0a1MnYQWVMK+M6hUS2IJR6+cPnBn4RpOHmKO0JjcrkxmtRTJwlcYGHqGwLPARe0KXitSDU/I9NmsWvYh1IIecs723+8Co25gAMi4+rVcEg4qAEVkbeXu4mPlSQh69Pjbav0vv57ed/XeONYIhoKtrWjO808uySYaBYlzEtTwuUBofyfxZRPJ6cHdj0JHadQr6BxtwbXfJ9EJyNLnS09H11ZrLTlFCB0AZ0N+9khkrXPfwykdVeU6JN9Y86DFSwconl1K+44ZM+sn+ON5ph0cJfhIr9jhgEvQfbfjZf6hvxK/e2fur4wmGNRyvkq76Rc8L4ndzVF0jxUOsa4JGzbscxmqdC1N7t8X0AP2ULQ1cLw3xlUFLt/lmij8Q7PS5/bKut9RxirsKo+bazU0IoiN0Cww0htknzdC2RhXORaX8Ghy7noMHy1v5JV6v5UVnmHv2jiPhNiTcnrC8fYMNL8buRLhTg/SypgfxjPKXpimAUANUF4GC2tqHz09N1epFSSwRoJX18Y91BgLDbLeXS8NaiMFCQ9i7LXJP95kaTB0NfLoG4BKhU4KKeY/+SqAc045CT9XvhjqvTKDewpuBfHy6rsMU+XAvvZdRoCeN76zG8KNotTbGD41fQiwTX/GrsUGu6G35r5qeHofxvU5OedUb+McwCMXIz97elrc0I+TFl0xPpMf+nXPjT8yLgfpFOy635FTtFmCZmvwEf5NFXtz1QjPKz+4RjqxHRUnKEURVnfEoYA3dHhXUGmhTv7GYxmP7Ow9ppkGT+Xac8FYaDERshNK5ie02DV2LopIZCjXJiVBHYixU1nOb4H3URKHuKSx/FFayrtmzaXn0F1yMTms5OTukqcZcDqEKSDwGdz7alor3nWYVwm8WT/D89shoZGjp/FHclN7jG8MigE//O258hxDSp0JOIL9J/0vh1p07qwDfGZ0KXK5RjDGXg466Kl0zI+/lbvb6A1QrDczTqLxpgomAUjQocCK+Xusp8WZti00lO9e2vFEPY5HFTDru+VdfjOHT6crBN/vyGTkT+WRckr5jvdUnn7huays5TPAtfpCI1Y65jm8N51VWszK/H3uN9OthPZJgNHf/e53oU29y1mXFgvGi1o5y7953qYr11ejl2tzXZ1dro/7KIZRT28dJ96MjBl8cR1E/+btX4VPJDgF6T0+saE0iO8o+WOdKpTwpPBQz+3lzNvDUEcZ5N8wfisT9/GgDlTmegZcfK7CU/i/mBxhABax12Ue5frtrQtxFqSYl6JyJoSxGTxehQIZ3sUGZ1zkRiJc62HTgjveAXLeXoKLDSjPvw9Ick57szYIvoNZAscx7fVRWQiqLghD8LAfzVHy5Cz3WM9lntmXRYBXOFjdHkEHsCV8BigBjNqLssJCgJHqZxVq0x40XAJM2KGuaVpHCSC7b4KtEDIWN4BwBJpex9BAjSGZWUUtEwqaZBJodAM4jSiZJgZFgN9pjMw7rFaU4TL/emBYD8Mdu6rQcWzg8LyHro2fbwPFdd77qUJlPfBcKvi4RsWhAvS8efmE3/Ai98h/KHQb5AsUM14MxLStOTwQI+PUmJzQfZVkcg3bwkxPdOYw131H83T4AgWzeOcKn/aZzDy797H65yUBoBMmTCsXMjc4GaY54PGSGqpl/+stiwemyl/wG1A/ymd7vRXSV9AXzLqP8qJ7mvkXSAYAIJiZX9rHHABhFbrh7XQcqMEQhUMBmCH78tOPzcXc3rTLKwC/glFlgN85vq30trzcMuvF8548xVaNR8HXYWBqgHyVNSoYBdBJk7zPNTZC9D2h69mDazhROzI3UKBIhTRh2CuDh5cx9k6hz4QqJxWM/UMefDQe88jiHhpyZWP7X7pPyhxpi/U44LgOiXm5+aTqsJ2Ha1N2nSPyRdZ1XgK4CY/N2gRA1CNOy76vW7xl6J49ZO2OAdiw+HRtkO7k4R3mZB68C0Mv+rM5sCmKYt1rPIX+KpE1CAS+W+5vwyP3zB5dUBtQPyABOYo3ejY1JwaxplONlbm3+jmgexbghylYDG8xb8aETJ41De/3+bsXKs8QpEROU7UPn/IswvRWzM/+xlkBOJ11/fnkisLTGReyvOtCNxDWX3AWb2fzIDEYIsPxTq/QufJxYwHGpWeTZ6Q95czd/EkB2JvxyHuf+ZB6LUP4zUFWLlzn2Xy1DdFvBmC7d/KChzRwr/mbe3/VEbxGXGQaktcdWfpo6aYO3Ia141fnb6DHZ3iCAaDBOLP+KUqatf/973+fvbZdVLyhwSaHNpwHn/MMxqJ3d8tL3ifwxzOqbOZz1t3vdJq4t+qoLbvsmhE6Bow6mb24hlUTZkWR6F4vYr/esKHoMF/DvVEyMGs9o1dJV0hCYG70DrttgepmPY+L6yHieICqoJ4V/TMYDcNUeel9U8Bn0588sy6UgthKdOYbwiyS55n8RyjjgPQDyDYo2WOzYGYrl02cCi3n7jjcEwEMf0f5otAryJiHLniLWBS6gkvvuZ5jrHeUTZ8hoI93o3se4sHbwDUQbMGG88zvMhb/tvNChKPhPJRP74u3WE9pwavgUuVjbqmeTNdFI0DQuZWTzLTBUE6AYV8qPLHM+RHgKMhJgBeECva8L/fSjLveFOfN96x3qhHrsdEifKbdvZ/vUioy8lYq+x5zglQ4WuyGVW5+J/uwgEjWrW2KzM92znoA+Z7iHIAXtE3ImBw7iuLorRlaU1mOpyj0XPp3Lb/roRdAEmlUwZbK9/GI8TeKKopr1jLe5JETUSrwDUbfnMQCLSXtBsXSxHoVvfOFfuRn55N9KWCUv6QJ+WI57y+PKg8E43pE4+ltLnXCkvMigUiEclMfuM6+roImPaPS0LdU4s89GkYWQsinKY4poHix74ClmZfz5t9GNOR9rr9pCP1eTzrXA4ASvutcsjb12JkTCnjIWt2WVj0xy+cVxOORhKcBo1dPzH2kYaDA00ZowvMUqEAjyuG/+Iu/jLfod//5twnTxtM9RW1v5lqA4EdvegIO9Mr4avQrDxivyo3vzQHGQ2VBkpX2UX4rIhf6bWsn9lYHgnuDIQcPY7xB8/APY2INPxyP4fdkpRGhaM5oAERBpPIcfhGkuD+CYiNV/E0BU/bNgtGmRbiWz7mxGilbDwhCHP9DhvXsctoQAhR60lVAPy2VcBDMpDYYFciQax1PMa2tUpByjFn+DZ1rqEuj6h/pEW8npxzmXaRYoJrJGx5+Zr91RETOjwzggIOAdugL/VN6DF/NmsQjB//Nf8gg58r7HYtymOcIAG1dxP2JrLQvpqkrAiOMozjKWqsQ2VRnSuRW5ZihedYY+uV5eCh18sALGpjKfkP3vmvrtr2PGi1xki0D3s+lcz2cfs449ZIyJoujontX9OwFjmtaIH17WQvxDPOL13nmJNaRbuMEmeiDulIsof5Svqe5f09WdC14vpEKsZc0s4H2s8zLnv6vH//T0QUPC1ghLgi1mMVCFcPaglH7EqYpNsJzEtb5MfFaZavAj+VVQBWA1Ao5gZsg5k58rnfgQe4IxGGYEPkubmqY2U13fBawqKSstrwLX0+A922icUyCK4jMnJGtHM6aHXUnoygoAgoC4A+o3wDUdbheBpUe4alaJdsKdA5+5v2GmH024+SzgKsBUy+EWMdwrRlGBqAqUwpGGTH3JZTOUsOky4vj/EL41fSeSsXzzNn1ONakHPIfzBcQctYiZ3v3b5k416yWWxGcC+zsPTIcwrNUWgGJc9EWKM+5paYvfEPyfg0SAV9CIiNQZVzpQEC/hQZWpsx5PCYHRPAjOJaWN43JZ+7N3lvvjTDDS9Hx7ef4joSYDeUV1AgsDA2hCPP8KmTHS4jTHLkI2YTmyYMugIlH5xQ2XtrGU570ibm1xtiZ1+NY3Dy/HhhOVAmvcegAxsj8GyXF59nvUX+hlwkrQit42JK68eQJVyldntS7XhAlbQZ8NV2FtRW8sE7Ow/Xkt8385Z14g2qxxfNLDl1BiN7Xe4wmnzfiI3jQu2W8hfD2MXqPjHUPWWPeqRB3z5UReiL4rXdG+lPYRy7W07bvD/3WiBBMCZId5w0Ft+hEb5Q0SjsffpSfVy6XL8khZS60cMLo4KQfgEjSK3L+/DRb57zp2Z80ASeHke+Gr7j2hylcyZrTemnAgWF9lOCWX4JIPkuO6dBp9m3A6EdvTnEgnsTTluxE6Yx+Ra5M2sne77s/ODTkVYpAAbFECRqqx0/51XgNo+SbM3rA/KOALUbpgFH3VMNUfbrBiHnGRhs0fAzDy194qvI8vQaVIxs0bT2inuP7gOH58tRBjDwkhE5Erob5TanC8zg5vIyPE9SUH4kGFIx6RGrkvB7bjk2jIeOos8F84Xhj6Ss6Z87rASVnNEBo9t+wt06OdAtpJId5I6vSvQIjYPZj52tmLD28xL2OF3fxuwYH+4Z3UCMwBkGdB7yTfrfRj+2/6ppKPzpWAFymBTAWQR/3sQ43QlWPJuNWJ+ls05PsHm85ZL0E32nUXN1cY5Q58B/gkzl88skn730249KgiGxkbSrv6A9qq86ftqUiEWDlCOMSM8A7t6MEntQ6utgnnsvackALn8N/gGF7j4YXR2Am3F9v7p6j4f79mbhLTPcRMiL4aGjp337y3waM6g6OkmwYJi51gEBC8wUPlVa3QGcszzDfPC/3cm6ayfAVaFHKWoK8NODtKK8skF5ViL0JsVe4VrF7spIML3NCWLn2CYxaJY+luAGCYSgX6B4v6LxcmP6+iccjhFJw0L6aEoyAA0zrfDaoeVixDyG256/giuBnrRc43oBXa8dxOyc3MoKlVuEVTBDp7KUKPGCp8wwjtmhAwvAUlfw911nRfPdi/rHHodIIIS3X0wao8aiyN+1CYJ87nylgIoE8nu+CYoCtVqjKnHt85wZ829spQDdn9O59w+0aC6ad0PxBcO9aZg/qMRIgX4aZ8SEYpAtbgVxw2PUNwGpo+RpWpXsFn2Bk7+l+T9ainoNteHA9e73bM2VehmFR0PV684woAHLA2qA+zyUMR75xQo8UYY2HeI625XhYlEFAHcKtx91eGsI4QZHP/QFFPYoPNt1r4AllH4zSg2dSsTvygHGhnHhfKqwH1UbeTBg3+emAWrwgTYfZgN783OTy8sx6gpmb+6QiiLenOXxZm9kP86gQ1PkMIEcYvrJIEHcrhlvMIYB4NeCHUP3mffuKmpNoIUrJYH5ZePMyFYq9UgkIUp/3XjqRTxmztI5CILwZnqkySoU4vFgZooPAYtDIHcE7MpPRtfUa1wiedt6okaNES8pDOaRg1ld5gY4AjCCDkxea1K7JG5x7AuZp+TM7mxOZAHOkY8z3zOeDV+OFH+9x+mISJm8u5zUOwKuNcLhO+Vu+TXu6s5Z2cJFX2DeWQhp1T+yskH1v0ZmgHUB2+qfOeozBEIBaT91RNA/DLH+2taEgSNnv3gUgtEgO+ko+Nkq+RswFpexb3v3ypCjlY0KuADR4qDotBn4BA3uZz+czwCjrzHpj3CXiQGQTmVQjj4B59NX8j1xoviMyAj1HJpiis3Jtt1Mjjoq00jkpXq8G9KadF4VL+T1GCjJ8UjN+9atfxbvIHARoF6hMAdWVsTMGaBp6UCcJXq6+m/khByxegm41QK8Dpml56hKBXPhbeTr/4AAFMI6RMfmLvaN10o2Kzvw0AC/oql7d3tmtP4y68KysFal885O87Fl3df3u4qJO3nPm39ZQSFPRF32uDhgP+dmYIcB5+jVH7887jaIIqDOmygrHx5wBn/5wr+urp1Z9GXograpYST7NOhfU+l14pXx8DXL0IwZjP3//X3/8l/PdMMBoZW60fROTu17RS8gHykiUKp/cX2a6eYX1Ogi87uz6j1i3tWh8jgNX6Ox7dhNyGZTvb2ugwiytYJWY3qoNTgR8AiuVFu/Vxa8Fnj6mWtAsaD10vPsopZO0LvhIZT6bkT68Z72e57eBlGG+B2g9s8a74Dz3hj4DmxtyXSB6W+TvApTuXxTXSK+TklHPbUH9+Y4TlXokX5lPQXgJaIR2xil46P0AiihKjZgFVhWo9pBkvK6JhSlasoCOGCD1vFklL20wRsCF+UGOT4/Tzh3mnr0nZ/+PUrwguBaef2+AIF0qSKQ1aTw0PYKQ8W4P3d5/+nVuGhU0KXw302qoPNOR9JucslEzUfgFEwCRRCF2u5YA0x5bW+GTCMUoYpTjtxOqywkudXFb+KR3YvOwAs3PpCXnpHdczzjSPwDq7t/jvGhAi8rSfbpG5wLu7nX2awaeE5kKNC2y4prrLel+8pmC0zPo8W5uHtotjVSKKaIkp47iGXqIJkf6kQpg6M9K66zl8hrt/VJ2PMsA5QLP0BnAZxpkPs9qdecrKKEPaOhwchZTaIIR3zxAQajgzPUz19Vnh+bKl9BPvCXz2U4/0TOarhZ4tvmPVAkAD/takE/oHY/nd1OYlHY0c5pGlCrFaYBVldZBAwFFoX1k5FhpAAAgAElEQVTor/0WoxArZ35Yyl7j5116Il1baniE54bOo5BnPjw7xVP1Vhll0JjkegukAgQbjmedKEwz7eUYDufgA0HJlf8FaxskblluC6kAv+YTZ+8bZbotoiqbrnOCvSzQZGymTl3ZXf6IQcH8Rk6me8roHTpUsEfsRw6raa42Y/zk56cYJiHWMTwB36aaxeM1DyCPE4M0cyICQmSk6QUZS50mOI7eAJIxIummQCHbjwOAhzbe/ux16OD78YBT0API1vDjvYihz6aPa2hx5pCxd008ujgtpoiegEXME593nRzkU+mtrhM4uj4+w1qN7eRRD/AZHk7lv7wVj/68Uw8g3kD0qMVTvMNWSvIW6yygi8ME2ur+hR4LugSaGiP2yfVzeVNAF/qd51m7cnn5SeaQ9rC9k+pUEuaSDtConfJw60/eqUzl3xswmzPK54JYaV/nwMaDrrv7gn6NbijdXLmHTheEil3+l9f/dfqMvt9wGm72gDIIC0u1Z0mnIm950zYo2WA0i1oGtbnynriDyT21Gjdx+L1K2c2JW78AZyPzhP4AM/Wougj72ixemXcDy5cgYRRji5X0euXahqWcr9XdDyB7qiLvHANwCHu3T56WbpXVXousVW/dADzAtsp7r5frtMHB7jCw1xECYG20nPZ+3TXGQrshGAdytNMGo4IA1+vM71xfbPMITR/NfK3wKzzxlpQAt+LmWvfEeTuPMHGr9RTGegCcA8ziUbYS9wsirzfH9fW7B9B7VLBDO4ItaSxKqgJRA2crBD/btOT3Cm3ffeZ5rEaNF8FrgF+Nsw2Ad4hnCyL+HYE2Oxghzn/z2aanLXg8Iz3Ap/MZRPHelxOG17vAdxYi8vxTLXlC/PKj4910vME44IMfCyU4BjLRD/IK8YyMpzRGDp4Y+hYPiLF9V+hjJhHaXcLLd2WNm1MYei6Qi6DTQ1Q5IU0ZjjJMmlZWnZvK1rm51ynYIkQ/ijlgdzxkeDifC8MAO1nvGqubLl4AXsa9fjb/PkeRVBoPXjvGkmA/wCB7fzzh0JPAYfPXPa5y1iNjWWFfZW/oAwrCqLaILezbZ1OcEN1wIh9J4cEbR8Rs9jH7OZ7B5ALPC1JBzSEHFJmNZyzApY4M+Jzn4il3b/xtGFRwcOb6OKHq7M+JpD07G/REU8SUaMGMh1xDckDDOzN/GszzbDw+npy0eTn82ShBjDrurReT5xzQfNKdNmgI/awUGcb5gudm/vaV3d0NAjRi4JwIxdGZ517+C7/1uTwztGBkaXmXQm8NW7OH8bRP+DmHD8wtnFbFXsXQa2Hpq48eLXyStjNjARRm7A15Q61XdzeieY3dJQvgCvyulCq9IuwPjUyhFFD4I/rLprL/rF88wJ3vOUFpQs/wj4YDdScFo1kDD2tgDTHwC0ihp+xr9b48F8zSFmcBTi1o/GY8g1sfyHtXD5DLPvfZJonvWUdoezsKUuy1vHjKb2gudN2Wj3cfAOKV58EkpV3vM62EvRHwqSe2YaNnkncIKjfIZd8YMzn2gHMidVyrt/e76S/LM8RuXC/Y1ugUK2nwSnN5biv0XV/lE2NRL1qslfn2FE2uP4C4h3aU/zf+0sC4shIwms3HvU9RzpBXFr1Vq4bbCGcrxDYoucxyJMYRNHWFh7m0ACuQfYYKYB9nmIWV+brIz+8SbF6BVov9hYDfkr/PA8QoyF+AoQoBFtL2BoepD5jcwsAxqxQzhrYOUUiS6J8NG4bUupFgVOrOSQGwwey9tp6BDXY2oPQe3iFRbEZToTtm5+Ez7rUBNKz7wzuZewreR91cr4+fM6YHwZ7CpQuaCr7pF2jqRNa7QtZ9cxxbucS6rdClWnHP59Gsvn1MS09ck/SJYUbn+mCEU4X/TLeO4QiyE06PAFs5MzuXT/C0GYl3xQLGm1RvKN8bnmGNNGo2UAU87H20Fx7PMhyjktoC5D5DzzPrjCIj3NlQ4y68eQCOl31QA3pXCG5SNW9OmMqVe/UqbTCsENwK2TWJ0iuYjAAdJcTPbcFUA4WqeYV0QrqAl1DfQkuL/javyNbcvz2IClOFOfcE2ACCK0cAjPkML/ICFcmT7T7yvcoFucXxkMkTzXo9WjhJ+8mlI02oYHTLtmcZ8ySSLm3vHEbu2WD00H8LDUOrK8WJ71Ks8801IHJ9w/BbbmYslcOROQU9fA6fhiYA3QsUXXlawOoe4eM+YPR4Oz/48Hi6c9wvuaJNyXj9wRQrkSeLYYHuaAGNrfLYGz2iUeYAlvmhf/MZ+3NU6ayg8sLwNnSAB+sDTmEir+4NRXgDcmZvUM7kpFlwRvhXOb/XIfIT8DMfWkkuL3EqU+RCW5sJ+OV12xC5d+Yo2q6I63j+9uBn/QtCPQ4yc5/xW9OgJ/LZ2L0RhIJCnEbh17mX9/z841+kfRJOJE6rSkQJA65yg7A8708hDCB87s0xl+iBGnc5rYzxaeyxLpW3gqn8JqcT+TnffUgLr/k3fYJfTzspCpiMloVXR5/izTc9iMNiWGtSBNLBoGA0+1JvbPiJZ49s5wQz5kfeafh69ATASwDFPpnTufkf/vFn677n2hSuUabg3OA/cjPJO/3Nb36TsH34ZegMTy8/VupH/nCgQ9PekPtv55oLeOGvgjNl6HUANHLgGMOLMcYOXhGA4rlUbvKZTpgY9W1pBa2RPsN4+YxrfjZ7ESyg16jPVVYpy32fv3eKk8B8A3/lvjpwA+SkS7QWBP0aebs8s8o43vH64+Op5+eG6QNGES5UR0J49UDokQJkuTAmiLu5LmQYp0xyc6gKTL1mg6ds1lqkPK+EL/GrOHSBK5CuUBhlJvhwQQQPAoM8l/86NsfC33rDFE78Hdd4q68vJdey3CD4UMwRkAJChG0Ac5Wu73RMvsf52Q/tWZHeMCebtJTdBjYq3MyfdUThFkTKkFvB7XHGWkJQtRo6ub5d+0yrhsVPOLy+P3lmnx/iibfzUZR075/PPTTBe/aaZ0xY6+R7zY+ggX+nZ2E98ptRdk5qxied4ekb5tSC0zKNtwdLrYU0G4C+BDhHmGvkaK1JZ363lYLgVT4wJC9I2oy5relDC49CFmnBJP0tNFRWghrpY6cdxOgjvYIQGuvQcP1tFh1r9AA3lJHeDiuOUQQfvj0Fh+n311BtlBunDi2ekX4do4DGPD/b/RxvCKktJ59Mnj57xt6eliuhvfn+uzE6PDJQOoiHQ49I5YOC0DAp1zgWhTPvCqDufl4vLh6ZAlCrmfkbBSaQjJevxgjgxRD854QCU9B1UjBCo03l4H74l2e4lwr5yzRP/9gKMfc0MuH8NIDDX3muObqPVIA8MoyH8dPG5H3PPiP9hdx48oxKV/IJf2dea63yHS2JAJ9DbGncP2Aj3px2RmAYSZFBGQOAMOIHN7/98M3J/6TSusY548kxkfPjPikf7zjqQSdMb8/HQ/svW/CxbjyfYo3PZo9cS1JO4mmiKAlw7bxbvAdwNd9QT1o83si7dknwRK2c5tMCG8DTSyO2oB4nZh01O4wpGFXR7giWxmbkxdCPex5AWdrVobN58Oixs9FX/yGTC9yJSrwaj6T9s+Errs97WojKsbkAbcCoNGCqRDyjs9bJg64nWr7hnY7FYrOcN4/nGQfC3JLG9j/96L1PpmKeAiEPzIkcZiw1+jEKvpzCKU6DI32GGn55S9klXXiELSAr61zwhuygMO5P//RPTwU+UYyGo5WnSSMZMKZckMeydo08svYxZmoMCfgA6HgQAYEBmeS3V7fzG7CqzmesyZ+Fn5ErMydSJTRYoscA1suzKt+b1uT67t8ahHpoeR/jSX40vNTUhW2cQ+6G9hPlGyNRUCzdb30j3/EMQbY61PuURcrbjS2kRZ+TfP7R3x7mgR6IfqwBbGj/Ojns+AKu+Ndv/klOYLJ6PuFXCgr4H7kmJcK9eSrGF4Q6tx0mOz8mzVu41I9vErbK7UR15/9rebkBMooTl/l8N88LKBg3/Hb3ChRowLut2OdNvuNpWFErJNZFE+kdQzalQuCCy4ad8Yw6poDbgrUk8Fe5sYkbbLq5bvae6wabGfMK1zjmC2TxRhWosn/J9WtawV2frqvgwTWRcTgOLms+aRqOI/cCFgG3/GuBeD2XjuUnXRhoxTmap2rbip1yoIWW5PsBo59NU3A+izVfYRJg2GNNXcNdXe86ywgaIxofLwpDalT53r1Xode2EpKZBJIbFMiEKh2Fmu9XmOklde23hev7DdPvcUgPjMdm3Xd9EWRl5H2d33McJoLYNilRYlXAUcbNFU3xSb0xkDJrRDjz1euxoCeMmZY2td7N+9meRe5xbTQS5NuzHycHKGkzgM5RRuRN8YxTsDRjGQPve44FJOcMBQpYxZuGoir4ZF4Bq/VsKidcL/dJAe2aCxDvdQ2T8byEb3knBSmlMQq1cj56Q63SvrSe6vOhzxR34CFqoaagzb2K4l4GoGD0KtN6NN2vzUvKyS2btkwQjAoCNtA15BlPez3jm3+VEcphaedZhuS6Gp4CxAePnsjCAaPsGTmjDyB6ekyeQpnoB0LGE6ZFltNsnd96m9AnV+bWk4Sc/eKr08Tcd2rUAEY1MiM/539X9lbmxQhpMQv7C7j5ooeQxFCABpoydgvtWiwLnQQs990JTSd8DKpqbiiFTDOddJ2Ae3rvlgM8R521gb05gvf5FumWN30/dOj+8xlgNH/3uq0blDd3HXAg4SQaIwA5nTUYeUBhTk4+iy44PGYnCM6HtNPC9nwiDxI+b+QkBm6LrCIXmuOL3PZoabzgr+bvj+ad0XvkDY9H9BfTyxMh9PkfPouTAGOO530xIDRjn/8+n32Pwwojoe2yrtxCLi9PbPik3rMbacHhgdOoRorOhBg+c7/pVrRyEoxGjhOFQRbUyBVfCELdT2mVz43YCdI2DwP8uWand8XRszyBm16klc2H6hrxlHL2eSxW01+MM/uCd5jiMD4DPCsjjERCSI5Xb+eOIroO9uvmfsPu3Mff0LB0uJ0A6kHTG7dTCSPuOIgOQLfY1qJk79EBEjnxr17/RcBowmRYZXiSACIDTg4YqRJqqxteqHvawW6hamuKa/Gv8NCzIGQhDNNvMLqBg+9QCbwQaFQGRpY+gJSbjSfUBZQwFOo+M5tf4twb77sUGLk/eLmCAmu04FQlFYUcJSu4rnIumPBeBY9KZ1tXe1wqVRToVpQSbp5HTpcAoJ7APY9t2exnbEbEfNhg1PV9BqOOzXmfe2auhFtmLBKpnRgQHho5EbKEwmpBbqWaCvCZI55Uq5wZX6x6wJlAvtXtjv0aScuzroW4PeIWRGyQ/1LhH+HluimUNgDw3+6dNCajXuUNv6z9FiDtPTNM734oeARdKk3nrpAVTFywhBcQOhxFYBHbD/Rbmh8bVkc5jqdIUJyTZeYe8iYjOFCQUwCDELP5sB6ZrVgz78oBwdyl40v3p4l2FGCU1xQyUEBRr2zWl2fUSMvJXgABwGsNny3kbUdjKNf1uPRZet8A+QKwCj+FuwVZKimuy0lsgJFRZnuukSWCeZptE04eJU3LK/f20rIh/BnU3pctZzag32DqyrHlGZUGXNtzzZHDzz+Ec5GxeGyz50spu1bx3Df6sO/fcgxvlfTMvKSVrBHeFzwbeLvZpdkrPKSAzwBRKuBfHSB6zjmfcPbX54xyPKU7hYUTcBxX+HO+h+6Yg8bCNkJ3zmh4pUbvlqO0n+IdpFNEZg+wg7+MFDDnhMebf2hBzPVWFuDAF+HhFvQlfF0wZm4nTge9OXpABZp739w7Q+DO+VT2H9pSiUcersMauDd9KjLfOneWMbNl2NHNeVicR69fvTkpMZPmAED65O3P875vB/QFhEHvqeQ/tKKM5Dl2o8gRqdiIjbBcA2HGlAIdcryHBky9eDOnH76Bn4mozGiQ4aT5xRlBZHAwAx5Y1hDjIJGZGUCKJumBO3P/nNSJdC94SeMXF5S30tUng29uPeB49pvn2C4q3FIjVp2PZzT8YfQSeVOwGPpoVG3rYfZne+Ujx3O07ckD3TIwPXUr8y1qcgw8Rx0QfnqKCuiNFb+ov5Rp0pchdzzB/iSlcv4jD5r3hnbmfayFaQKZ0+yLYJJrNmazKwHPFyRyj6BW2cV4jEyLiaR5ro/zoLrl4ozR62e+p1BRz/DGODqa4Nuc4vW/vf1vRFgZaFz8BaZhrKmyz0PxlmKF1bOgoHdxtMCfmenmpy2m2sK1mC6KSibdTCAhQYRunuCB65ITWODjtRJb8lCisI91/yzUN3PvKmHBaL4vsbnZevnuvaPM/XfeW2Dz/azbBoZunpuxFZbA07X0uxBl8/v8bq9NktIh8ubr6dmQAXyXykZBuZ+P1AigH+NDYg1TCxCa6+W9Vsff8cwH9g+9gKOeliMFTqjWBPxnKxDwBTPIgHpEBWGEhPZa3Tktw0AwsRlEJZDG68uzGJqpUDi08SgQUSgodDY9SXPShoJMmpIZ5Y8ogp66sueMstzAxTWXf17wRr1W0sfex3SHiDB9CHKadAcgx6NTI6OGmvfyrNPH7xz5KVC71b1z/6ZRPRSxbgsAI5hq7CkXNEJOaJDCs+FXQrZ41QA8/KupLhFuBUF4dWyjFQVSORBFXeG/563HSZpAMTq2fLY8qtmj9iqMQJ6HO4fILwSooAMA4pxK3AEyKMH2X0Wh+i74IB4dCjxKi1vQh4dKA89gxe9CU+bvVj4q9OVlq4EvDZR2nQ8geeeDBvzz3lH4tnqTd0PPT3OU714aTIR+x+M1Hu3vvzrAkdzEhOcBAUnnmvfUI5yuK03Nwftt78kTIWlLoYIJDTiMFt6ZUG37P2Zv5v6jB45xj344+3o25RqN0H9BA6Ak16bim7zL463mvsjPAkC8g8yXnEjWz3An34cm5zk88yuKUkoX6YE6yhQwulvN2SbNFA0B6pYd8dxO1IHf6jbHwt5nzVulfg2pzlcwumWyckx6Oq2VWJRzsEg64bAPo8MBp0Y78/6RB1kX5tEUnMNDPS51XpiuDPWyk9+ZeQPyq2ePnjgpXPSX/XCu/Zi+4nPkJEYLHtnrOS3/zsIlZJuWTRNlyCEezRGNoZds3AdQY78DkJsSoy7/hjQigFKbrCuHA0an5ZoGBveq97nmzayDsjvXVJ+rR/nt9+b7GnWxFVyMkNYyKD/u/dW9Ak9lvt8zhpsP3Q4g6hnuSUrJcrrIv+61evDXv/51jvOEV5JriSFX8IkTR0DO53pqD+55nOiUY3SH5swxlSa30eiY1G/KKn4rI9yfjW/U4QJou1Tgmc4zFli9aU49JTIpUsj+f/PRX6SaPvlAWD9NiM7fKJ22KLJ1BNeaF7CFnJ7QfIYl37DE7XW3AIEKN4tRb5JK6AVQQng2B8ycjb0AASoFonrQ3MyrrKpkXuTaVXlowTBmPXv8m2fc8ErDvM7VdlcqLjwTm/DMsNwFQW76Mxjeymsr3A3Kd+J7hKvWfIVPPJAFjjKwQkRG2M/boIo1Icwej9Yut4V4modE9atzD3jruyI8EVRV8HoNrLK/qROt9rwtZLaXNIUBRxDdYp96QDeYVCBvurHFE/eq9L1OwR5Ls7k8zsF1du0PCbaiGA9CrVzB5VaAFzAv4CLzy7RajvtvrfSzD49wo/uZtJDmPG3hFEFZAPgAJ6ZPHD77hhCcAATBjgcgCrjgir3Eo1BeCviMF6LH/80exgswoMB3uJ4ZV8HeBnyC0XiRm5Mbz8Gs9ce0cRlA8fWXU5EKcKkXDaVkg2fnaCP8F/tbMOw+KSjlZ3PxbgPrXu9+7Yb0eHnk6+dek+H9hujxrKng855RmKFJ+skCQPFS5Qj7VeHdtAeb4meB+7Nl2DZI+FxeVMmaluHnG4weWfeohA2ARibPjwUfOe6S3MZ6T1WuzNd373HpLHDNpQ3lOmMk7z3VyiDAb8/fekgBo9ETGN4jC6CBpGHoMZs0DL5j749X++TOyQ8qYkHnxz//5DYmj0wtSEW8hH+bG/xDjbjH/E7RC+uHIibsm/Ud6k9OHGvU8O89xAGqn2sEK1TWm0ZgPrVtveI57/MP0H14RlXG8SjNNRpOt4K5DhvbFV3AUy+4sid00jxV9Yk1F4pj6XeDLZ8Xx8AQZ0AobI3hB4iftQeEGW5NJIT2bXg953+M+RbfeMzveBDDB8mXns4EXZukXwHG5vlggHQtnT36cJrav+Ws+XrLuQ7Qiudc0HL00Rj/eEAnBzO5uRTdVaeTk8t7kEnSPXjA9fU386UgiDX68rPP8328kLP3yhK+01gQkPIdThbH8wxG1YV8z14L0vgNEMUTqSFBKlG8ufBGx5jfUYOPfFB5TV0hEN06VE9ljLFWq7u/6oro2uoi3ksxFT+MyTxW9zCeb/BAi2nViTn2k/WvAYv80MuqJ1h+FNOpOwNkcYYtfCXdmpPqmDe4ZX14X1LH4jWdlJF6RgX7XC/INv0ia/lvX/+TA0ZriaYlC0qw1dyE27Yw20J3L3CEW12z5jOpmAMs6gFQUHuvC6nAcjEU/JwgpMDMotZDe59Tj8IGcxljvTAKQUGs75EQzYVVOPu943PR7riWdydEnB6Nx5vEfwjukzg8rukCL4lBJSJBZ5hPHmOFkuNRyV5htbwwmVs9sXy/CVmAtVvhbILP/CJU2vqjZy3rgRHguv8XcNeouIp5BIzAc+8hNGSI1XDsBaixth9e9q3kZX7WiOu/nCpGEqt5Ft95LrzMlJDw8nQKqCKIAGGAho5505507PJfMFMBIOO5r89Awu+3J3TTrvSzIwmHlk5emu+DaRFIzE8hw3O+rnBUWBjKlA4UVFSpUgRAVfOXPZoWoZ8G1nhmC2bxEYXm2femzljMY+Wj65PWJqtLwBZQwIpN7/eYVYDnjOWjFp+Rs0bo5Xs8kgGq4wEYwX29LRXqfBeQVcEXIFNjcAt9P7Nv4xWm9SowXmmXtTdHLjTf9jQxWMsned/IJGSWxw5uGRA6hNfwXBXcXy8y/I58BNTX8Dayojxz/5U/kYFVwlfxlgjlG5+hcXZk1CMX3/nJLyc/+FTCO3a9fBo63pO+EfWS73W64LBjIwcxHm1SoPCyzb5FTox8oH3MD+MF4wz6yL6RzTnedIwPDI2P37ydsPB4Ffn36zktaf7N+qF8Lj8BoCqzGIdV0PEiEu4j933G8uEAnYDRoYV4IYd4eM6X9aIyv8iXfUgDSrlnxVsRHj7DNzLgMkpyrsFDlOI1dFZ1k54twajGywltc2zuOe88vNmzzyPP6/WUn92bHLO75LvgMutdT610z3XmiiqXvP4o9EPbCa3TNxQvUvUNzqLEE+j5Ofvy47Ty+eUnP39xqg7y4KspdCNGT9pOgPqs3cnRPOke4fF4g083nEu3MUpGRwwBAXpfUeBMB4z5nD6mnxBeHQMEryjPAIxeR069y+wZzdFz/Oqsi2Asa8wpiuV/aUQwFcO6dHmLkjCCCh7lo0RXCwi3Lomcap9j05Dsj7ujLqyvef+8D08jOkeARyg8R51Wz2wgx34IUt8FSg2Bq5+tZ2DI6gYNDr3rzEE56f4rT7YM2byrfNFjenFVc0btxa0R7Fhdr42LpEHpU+wkQH0hh0rjMe6HPj+egkL02d///d/nMRwXyk961zZ3n7/tC8u6X+Pqf//knz7AaDxlB1QZjiZ39L/0s8FSFqyMRk6TTW4jfPr5Mxh91yLs952K7cfpRYZ7VZCeoLRBJPfv6muF31ZuEQD17OzFldEFML7bcR8v4gGf+a5N330Gwpx/cyyqwEHAub08vP+PgO488x8CoxLj817Yf3UDhBfgoeGFrMnyULhG5PscL+gj7zaMUw8oYNS1YLyABX7u+rQlDGuhcAgIUlj2WlMJJGyZWKXJs7UiXXMIlX0kSdtj2aie5Rl6IazO3caGaxGlNta8Y30XHeN52kJEhnO9n8Mu+xkqsAj2GdMOsfDMTTveZ1js7ldP4kH4IaiuIC99XTrDazT/8f0OhWTf5uFffTdMzd5QnTjbGS/B2ivAqEA0tF8vjeAlQK3IPMCgzZZVENKPnu+rDDX6SMcgikDu4CgoPDPHc37Cu2Siu6YaNnlG6VND6eaGlW64NiCiueqAhV39eiMqvT7eoBatpI9hFV32prypwZMQOzmLoyAdk3QU7w0Px3M17/yecuH1E0/gfA8YEewqO+QPAZa0sIW6+8/vnbPFOAwfH2XVauDuv/QZmp2xYwzz/m3c+OwNOgWjW46owPyM9IoY+ylAG2MQg3B8YYbnky9az2gUSB0WeK1ilLD/0C1ezUnTSDiukRPfYXcWx4j3Bq+8AIN3JfQ6R8bqrWGc3034nTls+WyO55Z99BkNLRXwpq8sRsM6nSyGbU8O43PBUbxy5peOXItCb86ttQHMY+s8D24RWKhrfO5d71XApLwRoIRe5j/ldu4pIHw2HKyOZ/0x/H4yhWUYfMhXPJWARtof8dkrDofgKFPopHmgdF9gXh5jy2bdVJFYmkd+RO6Eb2f5+sy0kRpPOYVLhMvZ/2kPX6/pOUFt68YUSM39n0+R6necG8la4zHDCJx7AclEdVwHDVLercOGsQr2AlK7r8oDZF/2ezljlFXZp0mXg7+QGfx4NKl8t/WtskJDnzFggNAqiTZ0jsOKdq4jLQlvJfcK9Dbe4PnP6YXKcfWlelm6Un4k97Nnxxt5FKjzW5nNu/VOco/vzHhGv3GdkUfzWjXutxPGcL9g2EjrlfWVfxtHITNiJBlNnt/mrR66PvUY0KL7IqAOnZcv8sy//vk/i2FxC1Pm34LRkyBtS6SXoNSw/C3s6UOvF6IePBPAt2e0c8qvm+jd915wWo+WSsJ+kY+/D3AznPwMRvc7Qlytmn/xboh4fnQtC4w2YSk4FLx7I6I4plWGgCGArB5BmFoFe8dcpbpBit9t5bSF0h8RwppAGEkCeVo/LzNP746x4Xe+B8j+FGUNUYxm3e+9Te1bTf+8L+sI9zkAACAASURBVD4PT19AaoWKgOaCw47rDrthOO4BUEI/MDd0doFYFW88JXMd36O09LRqMcd67B4y9ud8m3gbR2huY8NxOFfwlxavCjF0Oc8NHyDQOp67pgXaEZ4VQgoYx6FA0trV8CBrgPsEudIX7wN040V40Td1BLqWo97hZ1rXwwDYQsDfIy5Z+yibYzwIYJiH/X8N8SrYFO6GYu6+QyPLCLufAzwm7xMAmt6FXw8AtEJ+7sFTdvJIGy7Cy4aHrQoPzyjP2vl4UU61tFUQW1ALkB1Drinw9pSbrLFHLybc/VBwKGh5E8VrKoz8n/Wpp8hzyX8Yjcza3LWvfMtnbU8izShTtjy561Xaeeb3LVeYTwxlFA6eqr4r9KecnX+eVl4zl1Y9b7rgGQFZyyj0+9BzwQ77lrB135ciFcK9rZ4nPJ9ipPmUkNrrKVrRQaAhzLDefPQ2nrPkAM+78ZpCzwI99YBgNOkdbZDtXsDjtoShJY0VvijJn8wBDYIVQA68H+NtVXyHT4a/Ahoa3g891Lsdo3TppawR+dXokSr3HBE76yYItdIbCOX+vgidY+Dj3QO4Eokpn2hA7eyn0O1yyoTOrmB8gFGv81nZ/+phjG9lbbxs5MTDb1PFjmfUVDvuhc8+/fLzgE0KFdO+Cl5DRhSURl+bt1yaCC2mmw7MMUZFC9gwS/CG0ikhh1LgLZ0JeQY993344XigZ1+T2zhr8vUYERh70VNJSShvzZyI6Ni5Rv48KURHRvLZNfShy34mrzxk+CMyII0njQSZMHInRmGdHdDl9jb7LoHXfoe6LBELI8cLPLP+b2o0adxIAzwXvQXt6tXlsysjiDrQP7VpHrY8UrbFYGjerM/UEH3o3pOmIND2OsPgvO/r9u2Vz9VDW2dzPzTFf9yb8H6dABoKodXqEAFx5FyNZ59LrjHz5lm5vpEOn0fEQrkIr/38l7+4zqALRhEwARC8AEFBmAaibFhFz5m8IwHnjGgYUEtuyC6KbT7jfjfpHwKjJrZi2bwAXi18keBgMr1P/NYD+VxQswWuzJxNWh7C8EW9JIIm5+X7HIsEGQ9PmUFPW4R6Ubz3WcBEmF6gIZHwTBlB8KJgWTLprOcCQHtd9tnuEaLMLcLjpTBzjOa4hoAXEL1N7Vl3hN1q7ZRrq8QIr24wd0pMHnkyP50K7oDwpidIvDdMUDpwPkmAr6CItYagIxQ3oMW8HfdQa2+vzQ7jxyJsDt0GAlewwUA9e1vl/7zPglH3Vqtte7G4h2cKWre3AjDqD9e8WKvlmdQA8SQkLV3GhUBJrzxCfvMwQJ1gFT6TkfEO844dwokyic04Hou3b977ze9+m5BI6DZK8uS0hd6eWqhkTZpvKK2iNPToSftHOb0Eo1kv9rIedP5Nk+1vvprcK86mTr758ZbGm9UT3tx/5UEUGXICADDPdJ0Mu7lvCm7W2giDfME9FEcwXtaAezziMO2tCu5cEz0SemkEvDw7+1d5pufznHD12OeMiWvmP0/0MezHM/SS6TF4ljGXFtyXehYEZXo9QhcTdt38vwvdcmrQGMMAJ8F6gKVyYcaCclB5bblyc/zjCS0PtxAp+fmzs8jcnDPeWoLkCoL2+nzeaQiZ4z8TiaDCnnD6pNdY1BC+0GyeZ2eejXiZM8u1/FxP5HjSLt2mAOf8TQV2cjFrYDynfxGmd/093cf3C4oi+6unPFULGRojt58zjuxT9dpXc1KZxq7rG6/4/GCwuGfKCeUR75GPfN6WHxuMbjnie1XcKSKjF2Zp2T01t/fV5HDS4zWGROs+7Jf7xeSCQifMX5BAhCbjGPmdd6x81gCviYjFMzpEjkf0/WnZBRD9+NXrnLSUnqak4dBlBwygwTQ3sBZfIdsBpeOswHucM++pop/jQZVn8pt7Gfm6jK29Hs9pdxr0e0+U3QFayl4yAfCoVn6Zlrd56hoOxSCMR34KLQ+gVP/7+XVgtbqffNvoo+ZDXjww74YnQ9sFbgBPcNOVucjudcTx5lPpiGt5p15W8YN8o0dU3cdYjhf0gFrBKM9Gv+DN3elC6iHlrTJx4ynnpK7kb9MSee7BeyciorwmTO+z+O0BI1m/4eXf/v53+Z3c3//zk+MZhZgCJGoB3EKVFpRIGBa6CC4cfBKfy7wBQh2c+Uw732oDAxnVifoePbUWoGgVg8Ql3oy3ZZYu2iXgugwFR/s9fhahsq7bxK/nyIrEF4zheiHsUQa1iKNM57OMb1aS37qv3WyJS2GiAvL5bqr7cdejQHiP175smzj4XiEeIkCg9F6fGYJ13WhtE6Pjqc9owbf77XM3oM366YlYid0KGb1r2dtFRxHYJMYjDOdzj/OU0fgdgEqu2PzoJVLxuZcJK7TFhYDY6wUgetTvulYoua4kWF/vTYWQ126a2WBUL2IEGt7R5jW5p5uWNzBgjPT9FKjLBxFw8yzbdMhHCivGowW8hahevSjSUSYIRMLrKtgDZB/evOv9rPdBb5VrkfkWGGokoYu3QHKON9xKGx+AxIAL9oKWLnhMEjZrZIU9thDnOWTlWqtAfRfN0qVbPttGnCGnzRuG4AnLZq/qdcP7knWfiTj/yy+E2QljFlyGbq9SbcsbZNkCo+bbagQDjgQM5nzyHMGpskr5xXfb266S2cZJ6L3HWXpykR4jgYyeZbChVf4827mhFDRoNP4EZVsJBlTAQ+T+ITvmwakfmH/z+yMKqAjbt7XPDxwPXdlwDOED2j4eDxHv+XJ6S4YXWzhIH1HoQ9AgGLiRKqq3u+bJEZ9WP/HOfP7lUVC3NdUBT8kRreEW3mqh0cPj8/D0Idrhhez/8EKqxZF9eG3m7xh/7G1lTPZo/joe6QMTjTKQDrEjL1xrcd8Go+6vPC4Y1ajUEGF/nnXesw6TjuIZnj8ALObUKt9eT/gYMIjzAK/1DxOWzol49QgHAAKyx7N/+gefWgHH8T05x8iJeuCVzYBRipU83vXNnKiVfsDjKYWvyQlHNrymaf/SyTyNuRGahwfJY09uNd7pAGljeXVotGXS1Vk1vgWsGqryf2i4hogGDcBTcKa8VSfvw1yij2vwXgOtETn1tGBOx8hN4Zg1Y/2Vw4JhPZoagTwnY67H/abgzLR9h4A1RhN71XzpnRK2DbFb/4B8Kt34me/VABOwOn48o+rGrFGPd08qTGsVdLJoUD0MloMdtr7zWvGfh8+oo++619mXww7qyAkoh04HJMcAmDX6w+fTi3a6ISSvXDBaA/C2CVJoHEXitxDQySl1MFcA1sNiFVX64AGGKkwEo1x/AWy9byoVvwtD1+Pi+32nOaLes3ND93P8XOApYHDcMqOemQ3gMg4KexCqtTI3MAghswbRpLiie14u68Sc5z48o87He91Y3dz8bX7YnY9r8g7PaN774OVr0V6wmeE8PMwRdvVA6FE1xJZ7UD6DHg6IfuROZv3rsUJ4xIXfddDTqLAgIV7LJ88pMPezq/h6cobCZBs75v/AYFqR181fL8zOmeHf7ucnY+XxI6h3H91fm+Vv2tj/JifPe2WoPfY9Du/bIJKwwxXsDe0rkOJpmf+u9wgGHTB6PTcVqnnefGd7Djyg5NHpWUtBUYVcvA7Nf0obFkLE89vG98nDWr1p98kx14v0YOc7dgGfHqJ4M+sRfV67Qy9HDtz2MT1+EE/6T1pR/XYAyndfnTxYj+XbedMbqKPoXFfex/F/Agzlz6YtPwtAgW4ISbOOlTc2PX8GbzGUAd3zc5rZHwBKCDq0Kd/NmgpebneCtW5GWgyRb5nm8wUk8ruKTaC/ZdH2ugdoFCwZYfE9ypTkxdYYNMdPXsvalA83IOXeC45YAzygyCrzevF0A0LYX5ZoZD/esJyKRgHTgB7SLuJ5KiD9hpZ75BeP0iPvGVAKWNQzuvNZAyKUX5VT9gA1VIinmSMYv/ziFDZocP+0uZ2sg2uV88THE25hBOtNE37WARAWmkZ5t12RKRwxINtrM3qpACcA076zDf8bTfjZ9FM1pKqcEsSaHxp+6bOup7zFczdNoXyFftzRnK379r+VFUaAlGfKHFJgUk0/7307p5sBRqWrRD1GFsALX33/dY37Q/t4O7PFNMGHXJI/UO8zhgee8fkMo4RG+hxigZHJ3xgu/B2vbAvGNKrI2cUb//s/fBqv6MdTBc5v1g5ZWda7IoVnyA+hjxZBq9NcT3nKYjgBaehJA7JPlRd5BrUbOjtCT43A6BVkPZUJgqatQ8w3/XhOlcKbCO0hp5NSUm/+lk88KwCx+EHQazpSdGuBWnRLI3d+5vfS+OX3poEolyMjW93Pvy0Islf3BdvN2UzK2oBpjBf4Zq/53Ts8yPDASg8QdDOv8H0jkdIY6T1Z1+qya2gPPSaCt5yFcSI0D5frPQQBgz77/ddvTwFTjpNkoRqGzSa3OMHFfmnJPTxpCtt4DSqwqQ7MJj/lo7i4LpYT3wpP0BVCbGsgm+9HiRRIPTPwfoZjlzC3h4LnwsBbaezFdHFVZM7P90Xok9ORRPnZJMIn85MNbg6jx4HqlZDgBV4Kk8tUBfg8RxCwlbOeSeeYXF3Wu0Sfgooq2oCpggWP9bwe3hYdXKBNa6pc2xNSLEjpOGjtlHVa9ykgEpbrCU7SxqUVLGGUQ4nxWk7zrg0cPQ7tWVELPrNXrex2PTQwQviCCK3lyKZHiO8fMlZc528nDCqw9rMNLPTOPpj7YZ2GX5oboyALkOiYVFpbWKWQqBJ50yYnyTBnlHJCNlWm0FRyayukEYAIExU1J5igbBLS5Wg98iFHkX700YSX2rJo702EiKCqRpXgO+NCgeOZg8eWEera7BztfN/+v6EhwNFIEPILuZ9c0p9O7uEW8tK9dPzMlzm2EABRo075cK34ec/OtdILbD4cLX4iHwDplRU5q7z0oaLJ+wEp9cy5ZxuMEtYEaJ01Pf08XXfTmlwXgae0Ld/7tzJF+XVpgFD7KAobTcsn5tCSPhOaMjcSni9gjhfX/pHlVw3CAI3SYdZ83ccYssZ4yObfhAw/HKWdOZHDO88lV5QwLJ6wU8h0DPMYuxi4GCJ0rBgwFK/07HXk1jxTw4l3eKb2Ta8ZuRt6KJjFE6qC43rAaBTzGDQxPmYfT8HISWMhp5T7VWSshfM8SrV6ybQxvge4E35vKNoG3DvXWplmD07Bozme5EImf3Gea76qPW0Zo6Df5+hluh7t6kH3B/0ozWy9tT3v6ptcxz5RsDT0H4MdQ6Lh0DQM53tk+AzQ9SDpR7CZdAguovE8fEshJDRVPnm/QoHnJy+VnGG847MPFEb99DvuwYvedIDmgBc2xAiMk2D4BDDK2nIIxxccm9n+x8iW95vWZw2GzibHfL2G3D/0YKoHz04LOkLchM6HHtLDGA98weizvDosfvru6hig6As6Qaam8pw5FVzGE1/H0nMjffDCzvPX8JO+owt5dvUe79b7GC+gxnKdQ3wfJ8U6mz5GVHNIBaPHwDodjZ4xg3rQYt7rQCiWOM86DiLW0ohjjjql2G0+39Ecda7roCOF38or6Vfa3NaFcv7omKO3cYR7b/Zn/nNtlXXiq/f/+s1fnROYmmORghcBCflE/VwB9mCcR4W7ixQCrJs9zFYBmo3LOB6uBZX7BiZ+LxjlPkGVHkcZ2DDPRuqbqS2sumN7QvsQMouvBbbvdeP3eAUZ1+rqwpIDSF+26+3qM3cOpsqDtdQTGjA49zmfF0oSxTL/Zf7l9u0RjQJsON4ijTvW7t3d4D7HanaYP0QAIwOee+YyYDTKBJBb5g6xz/8E/38EOOf7V1NYoDVoCNa1cOwK6IC+JjS7JqYRyNwS+10zwNESNgotxn6E8sNTspn10u0C1y/oo7RoGsIGZBswuS+OJ2u0/hPw+Gy/k154luuRECALjHBsHpF7zBy5DgFJuF0B6vP0IPE5gCunbsw4BJ/xOpTH4MFUWUMny8gxHytzqXBL66Uo8cfhAngZoT/f7b4bmpcWGQteklNIQTj3cRrPG46mI19pcsRQYPKZwlZwyBhjVDRcd9cLALWAhsLUk5ui7GcWep0xDBmveXE5RUaPSQuMNC7vvGrMMYbIoa5VgMgoV9aURuiAfQo+rMrOms54N++qjHzHXvs9Vz+XjtME/MmDfhUb8+fwDMYDHzT/8AJr6Oi9k7cor8Ugfdr38F/BUK6twyH7nvxAGqafUH1y68jznYekzdaAFM7Z5m/mnGN7xwvKM2M0DX9l/0dZo+Dixa8hw1hUPMrafQgFz5CPpXdzQj+YkHP2peP+fgwKvvMzFSd/bzpBXGYMPdnIvNHMH8Njrr9GO95nwtmA44YNM45VFAVGYz84rCKerOC4x5rzPHhw86vgI8YONGhajAbzou0tNzKXqkiNaNYoIdnSqPLbiBcRBfYnpy9N/qbdF0x5AIy+P0A68pVUhZEd+akH2AIwwOjJPx1jj9QM/jdLA/yFRl7/7KQIAEjRHR+OF/bIyVmbmV9SKwZ40gIL+cUafkMuLXvWEH32qZ46c8d35JV1s04AnuN6/5ZH8L5zHTKQCnedVWdKJ4qrlzFAa+iafeOz/N3vjcBZQKv+EThtYMezv/7iyzxDQ1i63uDM97Ie6np1vOMyshCAOGtpuN3olzJFOejztwOD8WyA6nfca/sxPmMMhOnFBuqwtBCk6LRFfjyP6/cJUulkM2vlefWuv/pKecN6CmjFHBl7nQlW0/OOHGfaKJ/3IGMOf42M+3dv/tlp7VQB8uxJ2iDneVIRbEPA1+KE4bVImaDCs0pSkOnkszglZIlDRRdPDz3lsNTqeYxAm5uvBVNr3JCygml7QRSChuO5RmUUwVZP5gaeG3Tt8LAb4HvcGIWTBOLfAiKBSdZr1nkrDgn4jkvpRFMEGKeexJw1XOUqoe2QtmvK8stIgoxcj9JB6Rf0sGaE3b779lS0uyYokjAmNQa1ps57j+d8pz/wN+Bqz0chKQhyTaJMu9bcZ+6Ka2juidO/oJQimHp1/I5nmQby0QcjkJY3UjqW8ULkBY/vApQ23fXZe++lCWnAdXduMC+es9///vdZs3jvWiSUMRboZZ0w6kjOr0f74fE/YbNUvOO9wQot+JA2fBa/yYnEE0UTZJtZRxjFQ3qUJN6O28S7z5In5IfHuh+rOSBq8elWhgIseUgwk8IXlFYNVv4dJUNRmkUUGhKlsZ32Iv/Bz0ZmQhtdNz3i20C57DH/uHtVzwfjNFcr52F3D7I+TSPalecRgkQWGjaDn/DskIcYZTFrBxgF6KZPIcZEeejmFnIu+AIXfK+8sqeg3nVTPtwL5Z90eTbvCNANatMKp5/z3fWe8VnDwNK51fOCjyuzdsSjPME+pgUTYfiRBW85vWX6iKIwAThp70TPUZTLlxPmI2RPgdLs1xeTG8o7dGTEiKrCzvxLU1QvMxfmDn+oZEN/baO0lRl7v/edfrvxtLZiPYsz/5Z2MBJMPcpnrlWBoAcbyBM2XI/jZJaPYj+Lluw9Kj1zDcoYxUzepXJVeZM1j2PuOFuyN/y7vBRjjWrnFrcQ/YDm8P7GS2Wv5RgL9XiXB33OsV3bxglPFtXggM46E/BoE8KPR7vGVGiXE9ZenfQVPJNIF+XL8bQO3SelpT1GMT545nhEoYfJjjxV9GMMvSZXdQrUPOBCB8ChycNz0G3Otp9/kyeaU5baTsr1CR8vZ0fwQMHp9cY1fcKokgBHulBWCbou3S/HVfRmvX43vak1HLtgLPK84PSs2SOP1z2mG0tIbjmv4sxpGhs5zIyNvRRUuc7pJtHcY0Gp4XoLO/kcT6U/G5ArFwSbCXvXQEem8HxlNgXA0lu8qU0HEUS6jno74YOszUq7VFZEDvZ7UxGUyeo5vZryufd+NPxi2sxZ0+bqD52lwX9lBvdfAxVjC/z5H37x34M0HjmgzRuR8S5qrTK5q9Z77LfHBhySP61k/LdhMBXHzQUFiJaJY7kX+NBAOb3nsPYi1F6CnR2uz4Y+FTA9A+brIWt1PuPagv1dfztW18XrN4j1u+f12H/vdfUZG7i9BHsvw/OspGD0MM1JjFaR8eyAOxVLjYkNpniXytNcUgk8IJ+QGe9ZrnRPNgoM7vsOIde6Xk3KI1wQclDc/Jy/HwUJe5332PPvhie4JzS2jIIQZoWWni897j4HT2L2o8eV7n13n7x2A1P3J4KQdwvg+vfeM5XtpgefKTAlTG8Sud46BWR4oGtjoUsAU98Z4UKOJ2AIL017H16hQEgNEEFx4PxKCBG+I0cUwBYFePKyY/nD4AXDKmUBlF5CCoNcK3OWNp1vz4xrFOCgwSKolLam7+BRguMdabP0rFvpQKFoIZlN7kPbALt6M7bRsMfzArgtw8J9tBuHa+oZ13q0DMm+C4x63KcNsbNHM9Hs56ytx0d6Pv1WfHqhb0u8JxDJ/PQ2K2NUJMzJPX6Wj4R+N70mn2+BXflA/vcEnyt3Kge2JzTvP+L5tOuBV5NWcQqWTjun5olPWF4gKo/S7J5+o+wpYCgFI811Y44ZX+Wrc7aryG0dNXsXo6OeEOehUaTBh/IzJJtx1mOvgWa/akHlz1oNrlNEwyx8iuHdQp7kddYDA4DnHZ6eZU6p+5S1nftU5GnsP59JY9Ln4b7j1dmRv+yfkcCGbe1qYA4t4wNAUDwW/imQvOkB1Y/miAI4s86TVsTzcyQr6RPkaNfREFBUedSIfY42JVye6vkCzy2fIIfQKuk1gM8Bo7RrGrMjqRnkDKdjzvA5P/Z1FuTRMgr+YC0B2XhDAd9IKs+c37LZNMCsHUbKzGPrrPBdPZC7UFHgomGqwXL7pba2Rb2xjdujR08Ej330GfIDxoanVSnzbSt205JWLUbm0781DAGtPOcW7daBggxxvY1IhveR67OPeAr54T4MH67l3d4Tb2IPejCqtOnU+oCtw0N/K2LIeuoUEkRafEcf0mtg1+DSY2qawdbjPJtn3QgvNFHHYfBajQAPcLFAGL2Uz/oOPcCC3szp3//8X9ym90epPBKgnXQW5h1gVIIKc3bxYxXUG7JzslTKFyg0BzFNTwtIwmxV1mkXUQEZgcVgAR/bsqrVuIHzs6fzgsAK480YAoq8aP3IHJtp9/c+w/Xy956j16tMnfd9Ti3oC5Y7P7//SS0q98A+jSYtq9hMfFC5a9GxliqKPKMtVRKKIaRasJDjQLGS++IrGBYYDShpgZP04XzIGd1gFCbbe/C8VoblVchpm0HuUwt0ItgBKKU3lRf0tRkKoZJ9LxgNDfZe1+wZ+G+mcvwI9B2C2ILRffXZey4yMIJYD2burddGJct+IWiwoEmAl6acFzlul37xJsz1ejXhixgbAIwZhKFogKaeOu6/7Zmi1I6Q5xnxJvS8bZnftdHDsD3Z0t4Ghhox7lvagHXtM+5p+ZLrZ9+Pt+cUhMUDMuPI+eYr52h7lzzDfI/JdXN9Nx/tcbkneGQ0EPK7809okPC3Xl/kDN/rKa688nhRrze9QdkV0BCP6ctCzvv+8q2098zvz3wp3V06p4iKMS6gLY/xDvYx7+p4w4vQReld48G18ThJgcc11pXJKwWLZ9CfMp4ugAj5d+TQjewFRAJCD4+dXOAAiVH6fM+Yv5ijGV9PAVH6KU4rJ+WN4VDo7+0UfmxjzZ6sjheQpgx07/Uoq3zDV82NT5i8oDLrxBFE88PYBebSG7yJlzuOkp70E1prjifAiTSJPwLupZNtOAKK9eoKZo7RcorNLu88RXFQwsfYPD/KPT1lehlzauHyzBnaF4wCWrNOYyxEbyGz555X4xk1lQ3aUPam/yxhecaYPNqTS85PjP0aJVmPGT5ANLne878PZ5F57utxgCAfQxcFo6ZgxOvFfOYtFCjxXt713TzMFlpJlQHsLnpNf9LSlHJeY9z1sWo9OboLVPEOxr3bGQm0bmFt11Gnl153nCl7zne/lhGlIQXdKi8FzwBF5Ntv//43eY5OkhxvOtfnSNzqXEBpnAsYByN/1SkB8MNLelKlAcGcsoM5eUwo41RmelrRCx2V3q20ODxyl++iW0i1qqwQ8MWommvRuX5HOoxeT9+jbNKLKr1cLDXzRP+EluY/Cg4//fTTRv+OMe24WffwzfAB84V3+Vve1mEWOvyPv/yXc+8Bm3uSd7P6YMHBVvh5QIlaJahnVMvQFkk+7yp0QAuKAW8agzV3rSgeIshJK5w/zwJX6VzPWy0TG4QLCK7Hqm5qcx921bxEr/C7kqTzcR38vddCZbKBiQJAD8YGZwpdnrGfp+X2DNJ9F2B036tnlHXa4BthsZ+xweiu9rt9ZBcYJURNmUcU5hJOGWdP3hIAGod6Bmg/TJiM8RyX/AGRW9jJYM5LD9n+PPvQC+76lh4FGioj11Ewei3eCvJngbMVu4LYsUQxbKFcGtt8oOLXc6NARIDEOiz9qkhQbnfMFfyx6slBbL6MVv5hWHpFPirBwwvm0Kzx5P0tEoC3knQ/QoXq/A9HyAi04lUiv64eJXOKpc3t3YlnOHlmZ//e+dM2MB5DaL8+3hclZXyyhSuhU3hzHhZhRnGFMqKGroIwe10PgXSl4HwB8DuwTed3X6vcIpeWQZz1mM+iWAQLDd1GafsZ/64X7HghD/CzMb7HovKZayiNCiz22JWJ+zPn4tyy7gBl0gDKv4LRLV89nSRzaI7fBhwZzwoPhzcwSFiLesEC0mJMVv7UCRA+nf/iEcsxrpNiQqhvvk+FNgZi9+6cyETboAEDKxqFQnnz8dv0Lfz9b393gRDjolCE9+JJdb/P+J70TL2+fBdA0xNkLAxhjfFY51kYWCuCErkR/HwiRFGB/Z39513dS4yWbYhEZveZ6ipBMd/BN3qReKyeTUFCilngRwrbStfP83MfGIs5dPKZ+yi4ewaj7qsnyGEE5j0tuGRv8FADGjEo1XspfCMPuRQO7eAZBYwavbz82B7A3A8YPYcb1CM6RgrN7VOgGM/5oSO72TCWdAT42UQSdLM7YAAAIABJREFU6hk19SFet5gJBwxvnsgJXcjMynfAdkDKyru1Mtw0NGjBqnbD9Xk/chVam++RYwF5TaOxQEoeJZd26yX3DDwhKJS/5dPcu5xw0bsdt/rg9qMtqOXzjH9AYhr/z7xIqQr9shadLzwnduF9Ak3mov5QR/KbZzJOilct8oo8rNG99WpkSsPg5qRuvegYY7S1UPDZO+p43YuNdzaYhC69l2s8xtqxUyCc4kzsWIyJ2S+9xxqN18v+Hz75F9esU8iq8N0wPtfCjhXf0OOeoMLvekbrifijfKcyleF9BEIEVJWe4OC68ymiijB9hJcCKiRmPR4dV8ZqXlctqQhDr18eCBWGSnjPf6/B/v5ZYUs4G+hsMOqmXIHV9wsABAc7fHHesbNbCI+MMliAi/tlvhf70Gu0OG4Y0TAd4TnAQb2II6euotoEJxh1TTwWdlvvuZ7cpGX53rwiZrDGIrC2v6hWHGEfFbBK65kO37XmCjgcR/v+7Xm7AqcK746h71SY7ffuNeZzq5q5V4DH5zenuSDc/RfI6qFDkfoehA85po6DNfiOPrXNUUSIR0mu9iaOR+UXb8y8DEv9nKl+VidKvIDJ0C45cAIf6VDjAmAhsN5CWhqQX254F286hmLX8npjxmhJxwSt4dKXx8iaW+VeOHf3mHulBffUMRqmk0+3PHrmXb3JArQAgHpkbz5fgZtFMeHx+U/P8vEmT45jPWkRuvWSaAxtQyV705xNaYjvs1cVuhoge+z++xrQlQmMJ6FjjLoqbf6tsbLBkukXm/e4n6jUXmvlwOkl/Ch8TGsmwMWEZZG9FCbRTotelfmcnLjKTL7L4RfIU8BsAOmRs7zv7SfnHHrHHdmGjJ418Exs5aT7L8/SiSR7Neust+TKNkLOTWPJXtDVQN3TCAT3sWZJOaJR/Yz5rOEDwKdF10EVWZubxze8SVX+LXSDFnpNvHr1yoVP3pHfatHgDckvQSXw432GPaN8uy6sD/N95Eo2d7NjUP8IpgyPA0Yjf2znNCdfJVrWam+V/k+mxVIKEVnb5PUfOg+NYOwWPJ22XqcSH4/3h+8DR8f7+CMpAGc9kzs6+391wVqjb+eY3LRuoql9ZVOAPGC065d0mDpBbDF4+1bXSyvPsF7SuXM3ZQ/AFhlaL3F4sV0FzMsmnzmfr5aU57qC4DoPlHPbuRDgDgCtTEcOmSsq2FNWkcqC7JBOeB6g0xOeTENBtkeb473M8a1n330e72BOHuSAXDdlwDHKDz4nfFdsY+vMmzZQOQwod02f8RDPsVjpu9KTMlddtXXdBsXPe4NnfxeZ/aztrjxaFCMg4HNoICc7VY9E1pU+fff7/9fbf34LmLabVtSqgthKZYPRCOSGxp5D9BFAVQAKI+8N+MLFXCveMCBKLS5ymKC5TFGWFYxXCdYaNEdM5uU9G5BcAdmwtMpEubGVy7vA6AZ6S9ZcL6cCa79fBbGBjYTE/GIZlgmvV/WaBHqb/xiMSoA86+YGKdyWZ2uP+VY+FyRcUF4v5kRw7s8Ly7Ebd4myTfH3urF2VNOb8HzAyuPsetdWZsi8m7CuwqSqPExfT7bPVxm7Ps/75HXfzPGTXuv4fbaCZVu8G3ju9XR/pHuVuPS/9/55bNIA9yjQ7HcJT9iehKb2MOPuCfezj06agCH4Z3rOe+vR88QXge5Z11FODdVEobd1i03fdzhE3st4m2stf+x1z/yQ371u7yNKMXyCZw2aIudw9k8wqpLReDKSsQ20LRxReM88uffreU+51r1hHHpPBBiGNz15yUrnG4rtWoU3Z9IJs5kfiCKCfFt9bwpGxteK6D3W0FnBaLapPL3lo9dv+r08X7Cr3OEaPbbSmE3Xn+XLNf4Lzvx+g1E+04DIPoyCzmfKAhTohwNmBkjm+MT5PL1haZRNTjlAEa9ZCmRO3jAenbxrPFGsHconAKjnkt/UoCqp3Ud5g2z1gR5HQSDXGHWIx8q9md2KIsQA5v01vFgvw7lbftupjr0NKJvBs996vFk/Qqg8k+8Zp46ByCnPpBeQzvXKE3kcr3nSKOoQEWA7PnlKGRpDRY9VlbJ04b6578ojlT8eKNbYCmwqyXnuBxOJiBwrvwqO8IwmP4+uAgnPt41TAVx4CBmA53kWMyF/+okCRvGSFpTGsw7g64mCAYsCrNmDz7/98r1vRgbxLgvAsibIiOr/rBv6nFQHPuvfynyNkdB/Pd9JbWJ9a9ixHuoZPr/HZ4I7lxcQWk30sPTLuw74Pnr1H9IR6iCu33TgCYasPe8HxEXmYGSU9t3DADk8rbPmjG8bquqknEqHY6NyL1ineMCUAvMtN364EZSCZY8ahfYif9v5yHtIseHf/rflD/+2XyukIY9aIHUNoAL7DdCvAV2D2Yjq1YkYe6SHUbiXHNrTdcECRGoslEvSuOD//f/nl//DjO3lkWVbOPLgZyCwBbJCJc+AYcuBO0wvU7ohIWiEY1ttHH17rNbkwmCZtFBG5adndFsAuX6BmL3wWzFksxfYU3A/z+NdwPPZ8/CsOFWOLuzzQvO3gpZrEaVb4Hh2/CVW1oLx1iWVe2CiETpew5wjRGHUAgffs5+dsVqQVs8y788zux40vd9gTo+o8ySdQPoIXaxc0lh7g2YVhjLVpheBmtXj0ouAg1zRhCErhPQY+06twLsOVfjuIa1v3iVk/F7ae9ff7ovv3ArR9ZRR/c45us/PhxYogKTNHZ7YtOP349c5c8cbxVqgPHtqDAIjPUYr2A1RooBjVVLYNPrk0f7m5M8dj9UReox3A3rDflynIMzza9zdtazxp+eazzU2XIsYiLP+KIAbzmoY+GGUHCWkEHMfM3YMkxHym8e2jLhCqrLB9dsK5bazKigzvJmw7Hy2T+DJ/avNE9fkyMLxIEcGzbqR9uApTmnmzt7UGPD9ex8FwY5boMy74c9b0FA+3rIg92TDTg7fVj7KIvbRdYhSJQevgMz92zRuvr459q5t+gTj0YSDNVzn77c/e53cUJRkFNp8hwK2IwJKN2AKh30BbWRuu1xwWEPWrs805GlBol7Bu+8du+tEWA/ADV0yL3PRNLBspeMpR+7rDrm/8LDUOMAzGn3QHFPAKJ46Pc8BaO1hms/xsKLr1voGPA8o1aDL3Apu7h7MDga49r1bX2ZdKt++o/0VOdV4e/Egdl3du0tbBUzKK0BoeHLWPoZyW6DR2YA1fEXz+Rplxxg+J+5Aw/EEE8atl/fQ6OTuEY6fsSB708g+Uv2EoAnXA0o5XjQeckBoi02lcb3ErOXfffbb62m+HTyql89Z9A8DKHL2Sc/De+oC6Z/fekOvTm+/cdfdnM19qEmMp1m4RAyXgyP6adUWbJAGfemd1EOX9BOMsnruoueaskIXGNaB8Sln1QHuqQbEB9MTN3RVB0EMwh7PCX/ZEUBv5F6HjSNMDTFSdHsQV9b7PnnwhTFc0MjYBNlpC9h1+vabSfOqN1NdfaNn5YtNq/K37yBSto0tFJLgNR57Ii0FozEyW0CrPNgO0AtGt7DYSllBqFUrMVzCRIjWagyAkLvqSbh9zLRowxCn4GGH8COcarFHMLda0/DEBaM+v0rPDdwCWeXt7yzcO6rpVdZet5/hv5+Vx/5cwLKViOuyBbSCJZtUYCHhGJ7nvh02bUTlhnQBiUfYnJyUgAn+3cRliUNFfYVc84KiSFDGS7jlmvYZvdc3nCFA82Sau+/z/aaV76c11ClcOaEDhfEGbQFEeFK0luttyBxq+e5xu568R+uYzxQwm/YQoxscPO+lYRWVn+ssswvU3KMNeKQtAdoGdbav2IZBxjsCiN+G1fl3QujzAr1GjiHWbo66OeHiFy3S2Kv1gxIMM7eBO82/CTHadcHqUmnIHCzXUlCKZ0sQI/2HjlfhWdaqrZl0nPOZ+3zXEI9JjZMoNIBJE/SNpBCm2TLj0gBhvKEXQEgqoWuMbHkjDXn/pdEazyg/Q0QBDHjqAE6syqxXFDJzq1K0HVPkFEIawdmQvCCD/cgY1h5qEClkpb9c95wD2XcrG/a1zEMF5zvCtwXIm1bDmoyx30mXO+9PALvpRPlrjn2eT14uRUiAjVkfZEbkGvlrE6Z/Q4h+vKG08EFOJtVm9jPhQrxM8zePAaQSjo8yA+iTMz17bl6atMdYATr8zdrdVKSGF+O5mn+T6yzA5v38eLiBnsl4IbvGckTG3ohbwOZcw0+U6G11dRp128Q+1eXonnoxMfjQTZljlW48Xu0R6doKlnhW9g7eKAC3uAyDZkcnXshHDcLmTj7LFK+VTgzjq3f0PLFXmSc5vTNmUieiQ5DXyI+CjQ+IVNFRo0QRw6rK5NACedzHmZH+srOQyT+lKh9bDY9ic0dZ4le0zhvZHfDXCChGG2v11fffvvebzyZXeAagsQkAjnxhTfz30u3P6Tx2k1B/WWTD8HmHgC2ngRVE7epy6MaCJ/lLA4pxaAzFgd01kZdcY8GXMugYX4e+/+zP/ix5mkQL9E5GZlV2KJu2EUK4nj6ocS40F5br41iYNcar/dx9QgAtL3M9oW4Pw7BS3/eFf+qsEETGOCFfddbdHFT0tykM7pEdK+LQKhgVjyh3BMjOS8xhCsE1MmpE6zEm0uGYjxF35IMRwj9MEa97LC/47vf//cf/3Y8bUcscggMF8VbaClombV5aFrFgKYyMxcjfreDbDCoxhFga1s3tAqb8+zAY79/Ec8HhEEsslhLGVng8a4PCgIl6ep6Vg5v/AuAUNPHdFrB7nRRIro/Cy7HusUepzLMc+1mqI9Q4pUbi994I5Gke7Nxzf8Goz1CpY2n5PMcQpVlw8JyroyV5j/P79hy759w4Czs/BUP7u/P58eLoSaO1ygY8Etgzw1sA9wzu02S5IQXDMFxjGGEr8L3HPD9WWj2j7vnez70u8SoU0ApGHOu+V7r3Gml904fWXCxsCiRq7d01jFH2yBXbOWm7BUzoa5rTR0jUaxdabbGTFncMgyoAvQ08/yjKAQkTbmQtEF78aDgKNgV4+bs85lqgaHjnpeMCQyMSFLMIPuMNGAX2wmOgEiP3bAbjtQpbqinT8mN+BCbZx1ZHC17dA5WHdOJ+KBS34nDctJSRHrJvNXgFn55mpTLd7ZMAEumPCM8w/jnvMPvKftSgThi4bGElubRoj8pnY3DLmS3oXZ/sUw1DPU3mjYW+VjqBHphnT+iWR/K+Csc9j1HRCnhD8ebnk/f29edfp3AluXekkFApPzIlDcUBFfXIsY98p5JGPiesh/cMo4o1m/+Yn+E+5WfoNyLl0abveIzOCU0xrCafbPPopePmaoaAdGgIRAs2nau0EWX8zRT3zfc37aFg1ChCjs9tARn0oOzZubiJ2Mw1L2SWAmZ+76ND9dReoFrD3P2goCv6sHmJHkNpyzf1o3yg3L0GcPUdBwvE297+tqTD8HPBEMd7AjoLEgSFti/7aBrga6B88ubtez+b/qEnwjGFJuzFhOcZG/vPMpP7Ld2RloCMSQun4Rk6Kfynv/v/4j0O/XV/N727j9aCbP4JLxQnOAdlhc+AJ1K8g4GEnJy5mXMZo2b4V88e4wymGHCtfOM5R4fPvdWVWw4x7l25LqjHs2/+5t/93d+d9lbzA70CjBnXbQiPYd2e54yFZ+jJxyutoyCRknmOfLSxBd8J+HiPcs8UlJwWVR7TaHXsgm5lkPcnX3t4U2/mxir0KE1V/YXoh5/lQfk4+qhAeusTsQlGJ2thCyqMKfV3HAJzHHTm1ejS6/bt3fjId7xPAdMW+CoyPT4Sk4LmGbTJhISHZLbcUybeYbStrCPMSTJ+Cp8r5P+ouroA8Rlkvu+xcUtIbNB3n7fAqEBOQj1y7tEyxbkqGDYAvMwFCpgfgYiJ6N4TQNhr8r6Oz/H7+4Lx5emNRTWFLY494ysI9P38hkF3uMI1jyDrG29OXr1B5nbxeTyN0yduKxLD8Pcs+7UuAZgdhzmFxO9cz72ubsddS7wzT2vAn4aB9aLwmf9WychcmzYFu6YV7GfvdXOPpXEFANfrUXHPfI+gSovTeQkkfEZohtYxFRL3HQ2LRSCaUD8PD1BaYcDsJU3W64lL+5lWTau0+C40VoMhIXo8H+YqzkYIjg3/Sc8Kp8sDCJUvz3GjfBYBWCEr+Bao0EoG+pA/VUjmbmfu0CAFMIAqsNs8/yruRiJevZpKyoKuF/tvzl+r+RnrzhHTe0alNp6JE/I5gnUbChjDAjHenzy+udaOAigrgA4K8/DVMd5CZw2BC1ig0KRNYPzVKFDJC2yNMLi2Oy1D+rkv6J5LT66NdKzy5tkBToThXasC4csXFeZ/xFfzgTRuCFjlkzz8eroif9gTQvOjEBhLCs+GIJMaxX/kh9IrFq9olarN1AGjoSvSftjrDsQ+oCpEeYm/d7jPqtsXPN29NIws/aK8rDTeXtHs8/X5HaMLpS9N8L08/S2FgQCReuAtYHKtEzoFRNWAilc0G9gCT2iBsP3KFY7M7rwFUuHxyRF0XAKbr6hqr/w/AKmADaDIT+WhHl559NmI0UPFPgQATfg4nieB1YBFfpx3jhuuIyGyd+WzJlWNE5nmN97QeFenNVsAYkEcrb6SI1rv75spkErLJryy8yzGwJrTS3QuSmsre7hqTDEX8cN1YpWuPYY78gcv7fCrxq1g0/u33jXyIlgKnc4YGQdthf78z/886yB4s4Xhw1FwWgwpp5ThkQkNxwMkr0FYI4t2fHxOi7LtHGD9IptZC3IjOSCic4nub1GqaVp8lxPLxsPKM9kL9tICR+fsHK4xWQC+aXzrpQfYfkRdBJLc8w0V/c11jScUw7r6KrUMA9L5jPHxn0dNy7sZM17wmaPy17Xj3RhZgFq7X2CcKrsZx9dziAaeYtYha9moLvM9x/yeiEjk3v/9yWl6vxWXlrkLU/47PFTrV/BmnqgCdh+lFuFR5bsVkkAtfQYLEiPoavmq1FQyG+wIQi7gmL5rm5H9t4TsRG918HqH77yKuEzs3Pb7HbPXbqCpxbCfw79VChl/185nC+Yk4N28P2Of8Ples+T06BkoY4dgm8+DYtmVuPvEqYxPMF8L2wTvu55df98h0zve52r/KzSbWiGNbGOF8RnudR8u4XU8hPu2EPI5rv0mfGlsAxJU6X72vp9/K2zcG8Mh21rcBoLz9Zkb+Aj6tMBz3whoe3legDw3R1A1d8nPVWCb1lEOESj1st5IQwW6ykghkpAu3tgq4ZyZXk8gz1UQuH4KJpUC399qTbyg9czrSccjkHkSsutv1yR0NO9wHTLur87pI3qETK/h7wNmT8rCBwNK934IPGI4FcTuUJfviAetYd3t9VMI41VDoF2lV4/QBXgDOBMWmjVLmzcAK3l7VFj3ZwMewOj1WNKPsvleelqkRz3KO0y/91WZJYiXdpWhGiAq5Us7T+Bny7HcWyPf5/DbNZQOoqx6QgzGZ4pd2I/5jFOScrzn8C1etnguBoywh9/Md/ymiMkTbFJtnf05RoeRFgtmNn35/u1h2TzD9+mMUpCG4tLra+j1boq8a7/lyj4PhpA/9U76bmkIn2ievcCoR4O6jvYevRXoCzxuEJrrF4/5bg0Uz31nDBQobRmyvXCR53oPKzctRNt6a8sw05v4DS1By4DRm6M9F0eu1MhSXvE89QHPS2U88yPndP6NsZHo2Dhz8IgmMWP0MZ67GFx1pnCcZsALBhMpERPJ4bmfjYGYgiVSANBXHYN7u/cxfNuQ+dU3vQdaofE74zXsDH/i0eMH3sYg/XJ62nINsisyYeTWr371q/e+mHC4PLKdBPxboyayaQYvXb7Q3bSuWiAya1UPYf7dlIZ4yTGw2ioN8Jn85nY+Yc3cg0QGho/13Mr7odG+j/uTA9puIhsgMh/1ljJPmuO3hp40v3FGuqwMOBSAJkVs3gvPm2vK+L6avsAnsnH4W3kt/2jcbLnHu9kjW0tlvkMbHhCQDav3nzmc9TgOClrAMU4OYeDZ0LEA9+K7//dP/qfRPyeEucFPeobVQ+DFLsglKCpRa+mJ1q+3oUyZtg5l8n1/BCgWdvOZtBAVrCqoDRQUvFdAkwdVD+AGQVuA+28LmGR6mUWPy2PxjrJ10x2HYDSCqYzKO0X22zPqPPccCHu7nvm8BSPJAxyCMQwgiKCASQOB5/2sJzBtQRVvRsH8BmoJ+zVR2pAZYDj70Pdm7QsCBMsb1PidynSnU+zrfN4GLN6T8F1zf/e6vxBI5A22J6EM6T5fD1IB65673yksNxDc+5+11cuz9k1m893uq+/YzC9N8hn0cj2qQ/+vXk/+TwGX6QZ44vDQSUcvBEl9K65HWjtBbxT0tFjCRu16F66CnU38cvJEPRkoXj6ablcRcb1J7tKRgu2CtRmMiiPhLQxCeKjVmNeD1TQPleENn1eZCnigS0OOrJPC2vXEw5r82g+OEoEmBJJbiAa8z9oa/uFvPRbuicBUL0MsfXL/LDSIJT7nYjdFApkSb4ZteQpq44VsvuAFMRR8zYsodPmhgJBPbh5vZeGl3RYG7m4hW77JD3ds637lrAaIfL6dAFf5NffSNdj9RrlGWXS9oV23c878++/94uNPkvdphTz/pvgl3rHZf/pUxqCd+xItmUXzVCwrfg+vHTADreTvGivyeoAqxnG9LoLUANCmWsWwqhzic3THUYjHUFCGbmV7sx8LXjxh7AKQ8tOm79De7JyALGBp+CTN2HES9FScRBnwRjcn1WdmP56Kynaqzd2LerRTgDVGEfP8ss3A9UJtz1vWqPN3/dITtPpXUCDvZhzNwbYfMEo8cmH2QaNc+bPpz1xMP3u08pr7yDekIIccYgqWhh6gg6zNLEZkU50p5FrKB4DPryatizXLKUvDM285krLyb4PBLY+NeGSvmRNgy9SkyiPGmf0aGkklfekeWUre5qfTx5bvzU0kwkOzdcYWb+3IDkArY9j65f9n7M2abc2uM61MpbJPpSRbjsJhbDC4KLjgRxJRFFWFDdzw63zpC6rKspR9c7JjPO98n7nGXjoZsBWpffZaXzOb0byjneKS71898ssDdmcsrDc50PzooZSGBUw/Vrbw3BQ7DY8EoAki62zzcBD3RNyDfPJ93AeIjpz0/hakbc9n9gFDvoBu6869RjoqtvzQ+JGHkIe/+93v3vh61hHPJGvE+78dwzO6obnH4hh1Hfervy6GKo7bWIPCPP6+OKO87jipGcDb+tf/zd9kv/55Uh7++Z//+Y3f/OY3d69855t//8GjtdNWmoYrFDabQSLAuwkEHWTm7bmQMN0UBTC/FaABUgnVP0K4z2D0goQKf4GxSkSP4s+BUQnT4igFiZ87lg1gGMMGwc+boeDd1zxbhD5XkO/JEwpzP1domfeCgAghxOB8gE0tjOdCrnhAOylWUcLUpQ7zZ5wNm7p+ejr1mDrHzch8pjWVkN5rfsxBdH+95ILTp/e6n5eB8I7w7BYOCDgsjFC4GOa6NIohApie8KHCnO+eDZ8IjoZiNi1zLWuPgpLxpc0tSH2f+wnTSecZ60jr98ZToXeO76zQpJWTJzI90537gNLkJ7lTNrXvxTkdpiAmnqOCKkLQKIT0ihsw69rH8hylriHh2Jm3wkIAQ6V48piHaAy98hxPwopnbb5D2PBjaF/+jACiGGqE/Iteom0fRJVlhF67AWgQkJPMWOiRKvgSSPEelZH8sT0+zsv8PhVKBHCVUP5NR4IWozDuT7/4PO8y75bQvUI7XTsAJQuM/mTBh8VNffbme8P18aDp5S//Sdvy1DYMtpwKKF5h5/BM8++Yt7zne1WUed7cZwhSeowncDxoxyNdo3r2w76haTvTvNB02Ygx/9bJg6OhfWkhwHT2lpZPhp0Bo8fD1E4O9d7IFyrQvW+CUPkpYKsKNnTd0DUgx3SjDeIz3wJF1pif7dE+fHPAh3LiOhLqUc36Boy+8QCjTZ2J95wnzLUaDcoP3ruB9rNnNHKsY4tn1dSc8q7A0q4W6qkrRQmFA7hWpbvyK7Jhhq3sSlRk9kevVGRXjcVb/NYqb3Ni99pnTtABaRgYHORf0r6JUP27H8RriXc8vD2e0vNz+DdGIbwRQ/jbOXd+WjlV/jDOz786Tdg1MrMuNUg0hNVxoVNy1EmZqT7Z+lwA5HvZV8LMv/3tb9/48rPPb24y77BgFtoF7NjPeTuFEgFpgSxgNN+VL5T531U+KSvNfwxQrZNImoicrd6RptOtoPI1HtYJw4dfW8BlSyPlmAZeosIYFc3B3xEtgalrqdwTlHKtzgGuRcayDvzbMLvtoT755JPsD55R20HxnI8//CjX0stO/aHRIP7ZxsXGZcqwjLNOR4GzBZQPWXUiZJ9/+cUbf/mXf/kGOaP/+I//+MZf//Vfn1ME68zMGAzT38U1HLFyTa7iLLDJxoUBS7jNZ3IALmKEZnPDNli5ANAqT57HYCpw9uI72GcQFqFVK73ck1/bilBIhSkattpgS+bX8/SC6Cpsn5WhROt73ATHwN9Rsr2fDY91Vlf4rWrvWGXca1lUCOEZjQK9aQzH3b0Vvz0ADeGqcDewDuBgXVdOagjrvudYwvs/103rKuv0sBeOqKpXVYudexTozIWfCIKGo1Qy0sYl6H5v30AB4VVUDeE8txgSXI9Ge5Frt/dwv0sQqdJiPPE+jULKui2rb9OiQMB99rsw7FncqwyvgGv+WWjHtgibSNe/fzE5u7Zz4lnbK6MwtdUTQjwWLPtpDiE9d+ZHmjP3TfrcoRk7ADCH9MiDLlEKraAWjMZL2mp6DUXntqeRFjGE8VYD/fQGZm1m7gpY15a/vxulkPyiFo8wNxXI3fuuqUBcWuK33mdpU5ljn1aVAAAn9DdKIQC9FjvvM8yUBtr2zUSeCU4qs3KKyjxHGRQ+RqHiYQeoA3ieeEd+3gBsg1Jp0nHffNXK3dOu6xjD1wO/5Jr0Z2hZ8OX79HAnalIPDGRKU/NibutbAAAgAElEQVR4PJvzCRBJ4+4R0DQK/3Fyu/CYAkzYz11ocni3/UWb5iM/6zHaclWlZo7dnj9gVN4npCew1iC5382YAwZn//Js+awty3zmj+Qs9kfw6LGXKViLB3bmBHCc60JjBZHxSjbNZa91ZHxzst3vDUY3ELmtoMzx7T4+5nhA9Aaj+Y5OBkSOVgHPpn/3zxxGq+gFfdc5UPlCuk1opuvDdfzEuMMLyh+29polCxAdPnzvneZ0l+cf4f86ZGZeFCzhxQ5PTRoL6Uep2K/Odi/234LxZ1kqD219YKcbvhNEqUe/Hx5OdfqAUfmC33hzlW1cm9zG4e3t4SRcrZPHpvc7bQx6IXKj3uJadWl4hyjOrJzfByzP3+ZH6sxQ9jJXnV5GTEgjSFpFeVrMkrzcRg430FN+C3C3XhaLaKTwPmW6zicBpDRqNApPszosHtWwFMbv6azhs50rc0qvVIB1+VR5rl7i7w9m3cUL0al4fxsBOzrjgFFoh735zRgWn376aWT+LhzLPP+Pj/6HhOmzkM2PUECEfhsCDIPCyCtnCTB6LNxDuAzaxRBwcl8m+8R0eQfelVZybiWXReoH8ZwWeD4LdRfRDdvPcLy+X0/gVhKMl8107Ap2rftnALUByx6La6cAisejFoMeIYRBGLOg8HnMPi8eCwTv5IxGSesRbuHQzgXNHFGMALqGlbZScI33+qkMHYcnVuw5O7asyxMIdV25Jj+18Hwua6gghLFI2FYwec/2HOGRiRWvB6T0AhhVsQd4FCwKHK2MxDN6DZZes/eYcWkdMw6Vjp4Dm6JLO68TsO6r9CBzpqIdcFgAsef3PNfX0SZz5jhBgSUNgVWW8WA2301wj0ciNME8qAaGNwtG915L8zzL5HQ+S1HISiA/J/AcQ8W1Zp3T8qUJ+h5KoFHhs28YqZ5R99/CjN0S6u5Z+eLQ7TFUPbPYFi4R8ITaZ272nNQD6hpu5Ueom3m6RoDHyLEBMfEu9ljHhOAReKQWNf/LgoLQPvQHAKFZeGUVYGXnk4Y2IHmjDQVJW064DheMzAcPL8HhGeVNaLNK/QKcspU8KMByf7jnhbFeGpG27SNr2g+gg9A8+wz4zElFzRXGQMYzSk6prZ9Q/skBxtCvxyfvm0+2jBBUOk6UkDTBZ3YwSG/TFabXYx7gVK+/rYekYYwHq3NJScl7u/n+y2sBo6EHyLjGwlXaGBjzGWMRjAagNrwOjdCXU3pSf0Uhc5rTMlA9+cn9u4W5a/3Dz8hjeKgg+srjOhUuGG/uoGltdz71FOl0IKyrfAPUqKPse2lPXHW4e3RppPojVdUZ4OmQQDsvAB2v++3Hv45HHbBgbinGR8DhVMx/NpGFLybM+/nXX063icMnymsdOepAnul+s1Z6hgV66oKLD/S01+PomsvracY/dEvOKO+4FefqnfmMyBRRKHWt4WuuFcy/0zQEPfDIp6wr3uJ6yt0D+TWeP1tMNqzPfnAd7yBFS1zjseOEwfkO2cV+6Rm9eqWRTw8BSPSp6TbSrbLs6pnStbrLNYysAVBT8LfybsN/bYvls1lH/x3dVL6kz495uJeXm6fPXPjZhVsB0Bgm5LsCWNFHBbPhn9mP7SnmONDQBv2cZ00+GsNCWmA8G/y++Q8f/usLN5y8BKTg2yBrg1EYL4tc62yDUe5lsCHW5Tm9oAtCbXggM8ZLun6uR6Zu5AjwWvtbGUnUsTyiKc5zNoCIsqgnUG8Li8r4IKIb2inw3rlLzwA0Q63AUPg9g1Hfb3iC0Nidd8G147sh4oY3r0AdIRlvXj2HKI3sRy0a/l29dUI6FbC85z6zxoJrt8G21fSEQbTMtgLN8ws4+R2Prrl0M/+sI4zcvpXut4R5AWLDSZe2Vn5UmD55ZEe4Segh0GUYYeHaSkYPCsIzez7fPANI99i920BNpc07Ipi6iM+AU1J8AZy795fm8KwAsGqg7XF4n8ooNDHv2rQb4DkVfFCsAvRFUQRgp3xi+xRyUQVPCdOy8/XGxAvSBsZbsMrwvlvwBFD4YQpYwgvsMQaAzaXn1RF6VQZW0TuvCMyk2DzSN7Iuero7JsAHviueg7zgN43O8agy13g6G3J2v9xjnmeOmILyRRSAZ9c7o6DmVB3APYLPPqMCUYsr0wGhZ1kntFZlkJBnDjM5aUih2YbNrcIHrKmsjtg6e7QBqYBAObDBKHuVedN+Zt5xq38Bygj15fmLR2GEvsaddOd+57mFaZEb6Qd60id4Vngc47Deb36z5x9RGYwRPv9+b/pIJnewRS0oW+QynjbA6wUHa58jDyobWLt4igCXXUd7HTL/DVYimxhz5YfnsQMW2ecNqMLb9U6+AIIKvcp4wGjWo2A0irVryN7gkdGDfb15dZ6cnqQn75YfQQl0E5kIiIa/q+eUCdn38jLGlCHT2wljro93aIC0wMxDXO7Z7gWj7t+z8ZK/55pUeE+6BH/Tjoc1hCZSdNYQraF6ZQXzuZ7TGqQfTM52OiRMX0m+o0iNZ3352Zdv/O3f/m3AKFXp0GWMx4JKxvfpAD08fJ9NSP4X7853qaJv28Pq1QukasTKD+olCmvUtaxtoj0jKzCa4rgpuIwMG5CHntPrxzG16iD3yHQUnCnwEEY2z9myX0CY9Ro6t9DG0LJ6UU+eRTVblxnJdD7xjjbfk8LV3Du/43h56viR/WgBpb03v/z8i9xjlxvlGvMypSm0X7kCuOd6jfQru2sYX/6s/H72lEbexGlx5JSGOLQTGT4bKT8+Ryf0wnOfMkyHpTrFyAh6PCmblcePaNeRa/YNxqv+OnwVGfp//vp/nPsfAE6Gk8HDeGVWAUUmBNqtxbuZ1N58r8tdySYXQl2BWoDpMzxxwr9fWAE9lckN+RPFHmhypJXfwcwwgRb6dU8XzTNzF5oxCeQ24Nzv2+sR5VFlcOdTJc7ms1HpD8YxbnoBaiGHuer9y4CrvJ/nJhi1xY5h+9s8v4VNqDgFwlEWDYFVkCpkVA4CTbwj/vtZIEqEOeMbBdU5XJA3F3hai4IwDI4gr1fhFkz1PXqMBUsoNZWsvw0D8CytRMcmrcrEz2PecwmTQXOzzlpy0obeOqt4rRbezz/b8vNnRifExh4uBfmCf1DQVAB0DOaAXguXHL+pThVQ7fzB25VCoV9QiPc0Hr8m7adNLwZYDb4cATjP1QPgvjDEG07aHRUKYGx5Io+bI3h8YqcbBGvBv/fe6kFRCG1ZwF68Nx4YAEEK2VDgNZys0t7rzb+lT4SXY/GaKIIlc87fFaZGXmiPVZrPMZ/NBc066F/DqFreYOeT/D1A6LzjWY5t/naO8ewSVWrP1Kxvn7vpNfIFz6vGYY3mGM9DoSofQWxoeBl+0rS0q2yLB2L6THJf+GrWljGE1zEkZq9+mBzAtMGZfcYblu4JzRdEoWNQoIQ9plE6EPD8NIPMvGoEq7gDKArMn3lEGaYXUD4CKH5GW5vKAn+b3xvjvYWzAeDIBiIH/TFUHlkKPfJf2w0ZGXKd4RPTW3LCVmV1aMm2aNzfvpzQiuDu3YYec3oX9Fqg6zyVPRlWvOmPyEJoqbJPD1G829BffveEwcpSazOUmRhsynGAK+/CQOCH7gcBdVMJzX6RakM3hCMnj4wTkBGC34WJHN/K/eQ0IrPRS9DBl59/9cZf/dVfJT+Yd3GQRtIsZu54pal+/mw8ol+NQ4C/c+5883GTa9wfu2PkwAQMoHnHppVQOjiivHLlUvWl3jnmQOW1aQwUMAkIMaxuehlrw96wptD6fMfaMA4KdeQVjRxxh7TMPcr+077oRGJsyK5+1qG2QSP63PErU9Xl0EpAXXOBgxFmjIyLOcKLtkKyYHPrLJ4r4Mvez35paEb+VreqR/NdHWt6Q32funPLFelMWfRWe7LK93GVz4/j9Zja7bAzDcc1yaEPyvXK5xjFdZy496yvvVnBZdDHK4wjvPaE9AGjCotLWRDODYwcInLBrnXOQsWrdcAcVm42qFap/c0sLEgV3fzYbF0FoDV/QUwHsUHZ9k6h1ETlG7nv8YYQlweRv2XoNJwFKDL2eNZeglEFpO/UW6fVLqFocZgTexVGFX2O6YRwajk6Pz1MMgvW6vb2CNK4NxZ3wwKC7A1G8wxbG9FfboFFC4t4XgR7C4mcj4xgP7lnQHr3u4aKtJHxVbEmmTtFEI8zf123e32FjQr3ArEy1Q2XsEd4RBdI3zTg854V3zN43NeFrpcHR2Nj0/kDRD2s0Z97lzR7xwAA5B0FDvLRC+A83yXc01YfAvoHMGmz8KUgs8Z6Wwsyr3G0DMcjnI6S05O3c9sEb6EBvfOlzwCSNDE/CtL9dv0BmRE27B+8xDwLRv08Hpg57s09eJYjF7TuBe9zNn3w78132feCUZWrClphyt9H2TUiMs9I0UmVeWgUz2Np6rbqWZ5w3hthDvicn+SH1iC9np8Wjbmn25iOd2zo2IM9Mo/yu3NyTQTCRpHc/0jaglRlQsDrinT4+Qb83qNnWqMh8qlA9Biwp8NBClSgA8L1bWyfno9NJ9IQwHjg/fLiOwN245lpDrGAzdxd5ZVjUznL11f+zEiSu1tjinfwrOuVLp2bNhMjD087YWHktd7U0n+McQBFj3I1pSWAKc6So7NynGdl/S2GYt+r3956+wA+vKGh4/k3v2/T8kbLnvfoyJbzn/ujkZDx1kOkDKNQRiAkSMu6Wuhy9edxDAkg3jdvbzjQfTzNyht5bJ/tN2ezo48BafMd/I1HlfA8ucCAILyhn/zLH9JfFFCAd5xuJHRcSDELc5p9eO+D8VITrZjnEaL/aooNA8wpsGx6kOBve8giX9vmzapz6eLqk5Xmd6jzGJNGKukWsvW6aXoWDtEKMqC+3sPMdt5riF6Q5m8jH6a3WTCkUetefPjhr6730Q4sW+aoO9SbhO8fhvuZQ2TVDCc8OPu6fwR3vB+ADUgGnDlX6ejS0iGD0GaA3axUdEDpPw4ubNZimOeONIbCo3uWQ2XL5GASPKS0qZruBPE643Sa/65TrmNwLczz1MPKPPWoMlaLKk2zSapCaZtUCirqve603joFxOENTmDai3ZBSQGHA+OYJxbjnXdfNtlNuI0JyHzNXYSZYxk2bKgHTjClktGCsn9hBHGBKwOU8ARjjvV6MypM/XwrxlgWdXHbYkgwqkWF8JGwvdfNu8gfZYWAGusmCrkhZBZOD7CtkhQkCITc37QBn6WH8xJIn+d9/N5hOT1RtxDInFOf73GYJVKEkmsTJn+qgleZMx+F17Mw3Z5w1yZexhK1AjanalCluULxEcQV4LmX7ys49t5EEOFBWHutAPYZYZYnL0oE5gLICrv9jiiOro/XxutCWLuWqtX70pXX4RH0Hb5/80fWoZ43njE9o2Pt7/3digshE6OioWjBDs+MIJ/XeWTu8eQ+TnwJKKhS9Zl6UaUXCt0C8AW9XR/p63oSu2Z6zAMwIWBoxKIjr4G+63G/Ocrd+5smUjr0us1/e0822NtGpYrbtbxgtPPf/C09CBpVMNkzWjF1P25e4PytV3SfciTI3/ztfgJa4kFvg2fWM/1YV+TDPd70IRg1t3vvvcAse6U8faqe5qxwZa7PzdoU5LiuVy4vxZLrqZHDG1WD8FbOY+zNZ3hONSbwsgSYkDc6/ZkNw8eYGT6NV2pASvaicgvPahRa+VhZofLVg+vnLzorlH+VwTxfJQwoz79HCWY/XB893FXCZcerUJ/lO/sTQNvczYT2AUUDSsNjdFZQB2hEL2OP5yev0PeXvy085LlbL2w6z76WPpSJ0qrHesrn5NbFOJy92ukXtEhS8Ydv8Cq2+Cj6Bh069wbkkctNP9gZryca6Uzh2gCrGlYpRmvLLmiDAjaAqX1ECW+Th/neVNPLDynsawN/1u2Tzz+LpxSH0inue6TkCSDMJxT86QSyaly+lhf2ekY/t88x/46ntSk2V25YM2FOaSMPynsjHDvErKHkXnEt+CN4pH1CrcY3vM5pUqcJ+8mdTXoE4f3m2MubuwBK/Rqjqt5iaSUHIVQu8V7C7f7EadR5PTuzlJ0vZAFgmxOkuM+H4FQo8MV7TQqHBjprvY37rb+unipA/MWsRzBeW1bZ2u/yKikQsxYUsfFDHinfeTytHmHeZ95/jMgatMwn6YYzJsCo1/BOxvzl8H886XhGBaMKu2cwykNTwVtL1rCJ6JZU9xDGk2fUnBoTa3Uv61m4gr3ERUhngzCBgERpyyMWZAMkF/1ZSGxCDIAsKMOi0HsQJQ5g7Ni30PkTkFPC4loVfBiwQMtxqWRv2F1m6jtkVpUgQuEK8gqSrSwl2g1Gc30n6IlJWkw77Mdz0gy/FrPrFmtsxpOE9SZvP889DFxj4FkJ3zw59iKA5gAo//NZgtEbwlheKAmWUNQFWoI85tfnXWu/f29l5Lrt97p2gtFnEKoFeY+QTJz78SMYVRgIrFU2fp53j0LFa2CIMONoGsYVPOb0Vdm9oDc8dxOml9Z2vmAED0rzCZR4v/Tz9ngGBbG809xGjY7Qfr1lgg6ea3uXNLkfGpE2rgHWk10saGAYW4g6T08Gex1Ycs2ev9vWOWN2rvn3ishsPth8fxURhsWsn7mAd22wkQjRA7LmRsPoR07Vk1zjOaCqgANedgx67FDO0tzrwGiqtemlvCIxzscQn1Einm34TtolZ3EDmW3o7HXbNH6NdfYN+asXZR6KfL3eKfj321GEgAzA6vz3PjloAwDeba73DaW1kMRiMZ55xn/Obwc0sn68exc8XA+k/L88OspCPHk50rFe0TzX03dmLIR+r7yf/cn85P/Z358D4lfHNMcz69wxss/JUZz9w8AQXN73LM9oilgbPvbayI0ejPAMRrcMslBOHnas1vgr5xKBAORXPriW0LtGVuZducu/AUoUEKYf7PRrjNJuWg36lHfC7+rofI9HmfZezRdOWJ40jXnvr3/18eF71qipYxT2RJejC+fnw49/NcVKX04Lpznyk+p5Ip0tWEqRzuoOYj5z5FQBiMYI75e31SW5boH78PTQpLmkOQZ71pzrbl5hjyuOswfdW0+qMsSuKrxf2a63k/UxPQsgHpDZk5IsHNKDl16xrPMczmHhpHwpP/PcRJNqZMXbSTX6GLLeo9ynuIn79H7yPr2UPMduFTuqpkx4rS7VeaDTD2cAEbniESOOpiXyrmdQ/kJ3lb9+aA1LOmhwrn2dVJl7IxfkxqqjLw8XT/G36ToanbwnxUoDNvUkb3CKXL4e0xoHmfstYHoONS4rMsQ+C8iA8IyGUWptoi112XIdFgETwa1vJa+KMRvVcPFdeDYJK76KQAXkpt7weC1KBdwmFK/dvy8gWsQbxTPCT8/mXjyFyN6wPK+b7/j0CES4j4t6L/Ye+5+A7jzqHKX3Qsn08y3M+N5c0QuKeV8065H2VzHO+u+1cw1+UUvN6/AE86PyMYRrIvXPgVHbZ0SRN5S219lesVthayBkPZqor2DyXkGSTYU3jbjGO8y892UrAzwJr9t3r1dw2PFBoSlt6i3d+3+ed4CJhsdeHwFDcDg5i4RLqoRfB6AEPNmnCu5cB4/h2as3SJCRcHM9/ldpLaBeAjijHIJSyMsrGwQqmK/lW8NB4yw52qXJbdgJMqO8CKHwMni3wuuuV9Hy8/ptepBeN124hs8g+NkT5ZoYPnU9lAMpB6rsOuzR1j0F8RaY5d22wSHEX/5Q0XDfLZTp8zzdJ7T0INz869JD//0MWKRncyDDx6vjhfMc8rmCfq/hz62PSiEyQg82XkyMjqZbxFOKLCZvHLCK8XFcj6ep+VzPkaAe9fmCgeaPKM12uZAP9Izq1fP9+0Qk9zn0V3P5KjH1wgAClJQdEzSqwg+NMGTu0HaMhwPrvM590/sTnmre6JdTZEMkDpo3IsH1OER2iD40dPOHQd3H4ZLPARqV67fXdlPP9r47V/f9GhEdt/QpzW+Di3v0HPoO18kiECIW6ifW/O22yLELisc1S/OE3ANABmxF5s2+QwcfTp4o+aAUraWgDU8YxWl4AVvE9uGvPkpuKKkK/+ov/6s3/vkP/5L/WDPAOYAeve7Ru8pUo5buz6HHIzflUyOr6qi9bqyJ4FU5a7g9nT+6l1lDCpzACQvMK2ulDb2YFhJlHMmbPgZZ1r1gnu+2ESBopXsA4PiH7x/1CrzfuaKvdoqKedopPrI/cQ02jX/BV6LBA66N7BjyVmZtEHr1diOHpilcp1TljsZXDIo2/mcupALQWF7P9UN8HX2hfHpVzzSyIN5J+BAZ2j08m3kchRieaYdXT31w4dBW+pgOPSV9pE7FV7OG7kfmPY9RZvDI68lubUvo4hmM3g2uBRPvWAcYb8EklPMScnpSudVw3gVYVQJ6dLQMbh5Ic9ZkYjqgbYbdSmwP3vC2hO/iqsz8ewO9PKutG3Rh6+nZDCVAuQquAJRrCGUxBwWDzIKwjtesx4FtQZXNfvKQua47Py8bsJhCgo93Yu4XKCUnc3k/ZOgQ7FS5PgP58/5H/72sQ60553iZseDC8T+v/zNIt3I8hkerc7eC3IAmQMIWHPMCBfJeZz2jG3xFcc8cnhW8Y3nx3bpOGtiMp1BEacqA0OK2ZC+wL4Of+19WiecThOIe13z2/RBm2ns87ffeo9BsQYegJuAH7x13x8A985Vv9MjuAq6tuBFC8TB9d7ohGOZUSXvt5Yu+2Jxt9oV3vLOaHt/8pQDUM1dPbrm5kAWzV7k8uW6f6eWZL56/d95X+D6FRfl8RyCsXObzhOLHcyZQdSiuBcBif7YFvBXXGmd6+693umfZ27JFpW/Ew3X1fPlnes3+1usV3l8e7uyNnjnpokbm6/jwma6lrSMXHjmCoe/m0MWTNP/G04OsAowEyFAwQBjvycN05cH8I4qiRTMUMEUZV4lunsycazjJ29LfDp8KGAUJXMO6hi9IE2mYU/lntIl3kdO5QYf7dvmrlfHkjiKjafPD9Sm0gS+rp/R+y8emw3C85T26EX4ilDunKSWPv0bi7i7jWHy/4xewaDxt8JXw8OpnyXxR/hYK7f0lwnj01sklzr5gXBCibweLzKHXpdgOOYQXFS/p3JK83wGjAV4Az/mbPOGPPpgTiubvvHcAC+uFt5RUgUQwh+Y/+u2v3/jDH//4xh8+/zTAPFEH5FMNqfBdHVMCD35f2b7koM6ELVdc//BHw9eGwwVOuyOIAFInzAajvlPPnH/rgWQPWLekn1BIjD6qMyzfYWQv50D4ZwyRkwbR/rYz4C2j7gla9SxqpNmii/mpywLEVwpU5PV4qqWHF3pnpXptenBOzDupEQX7iBMjP5uP2FuAqPws4N7ySVzFfL9t60XGGZ6cNUqRXI0zvKLZRzqQzHc8O6k8NTYpinMvxVi8k7SUncKBx19QzvcaGyQeyCtpeq9QcREOMj6MYDXyd98fgo2V1iqphFCbs6hCdYOTYzKD32HgMFdbGAk4AKOvAxkBVDMBQkqbaFzkq6SewMgGrRJGNsTCDdC/jMzzm8NlLsn1xDYMIoK//T6f3icYdj4SmAAtgqegTAG2AV+U2wgmfszD8d4wrt6Obr46TWLwzPpnYuPejGl2UCBt2DDhnI5Li8u1Sr/BBbouuPyZIp1U0dV6ewZrjv9ZgGsFx6ssU2O1dm8EYtvyVohJK66R6SEv1pS5axQ1fPTsmdgMv/fs7lFBgkLJOToXgSNCentdLi2bc1eFdsc7L1BABIz+4tEaSu/KFu47TeF5Hc+cT36O49MDLB0rDG/hTfnPvSJ8J68FSJTOADnhtUYs5J8AIEFPaOxP0zP2Hr2QKU092AbL3bd1/OJea8OHd4+eCr04DjWgs+F2gQ9/5169kctIlleyJ1X4RnfwACVcOEo4ln6jNpvPHbM89jqlhvxzD6wgzr5WLqoQfmguls+SBlSWroWo2nVwjZOzPc/V66UHO89PjuGkAWGQw1vw9uSAYmDDt9wTrwUeKrxaVc6RuwUcSQOYvylw8axvmpA/84MGvYpFY+g5DQjlZn4j19o7lzVNDnXXWwAP+bm3rg2/TaNImHv2zBy/eEHne3IAabnz9SjYAMsF+u/aJfx8ngWdIH/wEHIfY0t/0oLC54Je5YSAS/pwz+UpAZuet8wFI5CWZl33TU+OzfWzqhy+454b2SvP60HGwIiDhKp5ugF8N3tdjzh/UwATWpnCxNDFzPXDD98PjX/2xacpTnp31uzVJCF/Oi2ePp+0DPYmvVjbC1dQucHZnsOmTcab/awH/1lPSu9GzqA9QSn3qLOufiqfvg6Meq00GHzS/qAUzKRllZXd7a/peDRuNgaJ3KvDwm4h6ktyPwMyiR5gLBUPyEfbgHDuwUEFpfY1d967R3vkauWteEK959yCyZCjQKmOA/q2a4DyVv50nFf/dB3dK3JGufebOR5UDCDNBjQPL+zInbRreytki7yYrhzzEP5mD4w2iG2iz0kRDAg+lfXf9sS46H6PA925IJkwycoRnhUGbbHhgvHgvKzC6rnpujk45jLInBZECNDSn6qAgQHdxdaVPETtBktAAgv/3sDCPqMSF9dk0+oO1mqR4D23WjB6K9sLyBQ62/P1DPw2EHXTJcS7wVX6zi+EXO+in8nYWoYBZfVE7b5xIdAn0OAauM4+05OcFIJ6Lnh/CL+FCQp4PZnXWtFjZ15d9+UKnjJFGLhWumvM3woFAZNzVOFxshI/O2VCesgaIWSfGMi5JATdArkXNJAFOujDe1UShn4E5u7vXj9BwwHzj4Imn3eVB0CnYHS/K9+bjlLPDZ/t1lihoRni928+QsZbkbk/rmXub36YfHI8TceDqdLMeGocROG1HZr7LDg9NHS6TNyoxfxtiw/AKO/cQjx71/xSPWu2gHIMrqf8p8Dkb+cnbSnAM5ZVPb+VM15PjRSewTGiV9ASOnw11rzhd4sIupkomktXdiWoF1oeBnwwHtfAnE4jAHwvUHve/6rbfIwAACAASURBVA04lIdcw7rjYeEnba0KaCKvmhP5UFpHqSjTtkK/oAk6TqvAR9u0fEdUo3M1BzgRELworaD/ccKNaS83+2zxSu4BmNaQ5N2G1OTTu3/fnYI9fmyCndsLCJV9W4luo8lrVXDqFf5OdGKdOJX5ITPqOWbdaVnEHuL51Ej13YAkgKheR4yP9KUdEAWdZH+I7DWC5Vg2r8czaqpEaSOV+/PveGzbaupF9KL7qYx3vq7Z3ku/S4SxqVJeF/nYtXVM27AJ0K1H1HAwnrXIcAFbQVO6ZeD5Hn7/1XhAOf4SmojewxgZbseI+GH2k3md3p0ndeS9Dyb6N+v7xaQ5EKoHkH5F/+EWMykr1W3mZjLmAJbWPex1NTy+eUQZoXwPzczYBEzmoPIejRj7j27PKO9x7YweSsPqC9YLT9/f/d3fvfFP//RPNwKpHndfmHcivcUJ6jDohvHQ8skCnNCD3W3m+iNfT66tc3OPdepEtlXPaswdJ0yPW223Do1PDXXlgM6IZzBKHrAGi/KL57o2zmfzpeMUwx0Z+AC37qfYiP33xDrXy72y/6mgWv1EmH/rny3bAlBr5O4wPZ+Hpv7ho7Z26hnZF5HXbewpGfZjU4gmRAazVFlvyzrCd+4P0zTcrFK6ANJqsuXy12OXjVgeN4Wwk8wzlrtdJthCUCZIMne9gAIhhdIl3OWdu0q9D5Uo7HXGx1kjw+YLrHntFtBazloQKAIJLuPlTOgF8CQYc2n0JNsqiudwn7l8iTyQEDzucuaj10EgRx75BgHPTXzvfI0fP81bonH/FExb4O71/xMwXGNCAaxAc60Mewi63KM95m10KKxh0hg6VfA+byucve8qE5nzAprShky/QV8UyCjzCJoqLPcn11GpS+I7nqYKZvdWQaEwwgMnmDRPLLmh4xnV++f3AqgIlAq7LegFUocvzjfy5QZy2YuGdwyR4jnhc86gj0FQMHpzvfqs5JzhQR+hmXF1H/WMPsDyWZ8ouApD/62CcC32HkkHfJd9aiTG8Xt8p2vCWr3g/+4HfUZzVjZemAKb9MXFwO1RoJ5Fz7NTbLS8nXjOsmfLaODe2yWjxhDXJC2pVdp3L0cOZfwzHrttOAfBjLwYIb+OUQwPrXzEq4DnOk4uOxGoR354nrs826FlDDZMpobvbq7oXJr8wQGxvJeCJWQWn6WnaFvT8DwBhfuVwsZGKb795ig4AYgePo06BvisOKUNPlf+oYTkjdDrrFdaPc0esdfmcOsxtACNNBYVPPfvAhf6SRJSz7oW6AVM45XWA10vr+FX3g0o4D14zJKTWkPl9qFl3BrfNe6Ua55jr9LHG0ToUtq0AAxaEUAIWr1G4MIzNpDboBb9xvUpPqoejSypvhGw8aykkjSiRRX9t+Pl+vUHHyc8jxHCs2jnhCz58P1TVJIiNIr/cAaNDMIj/fk3X+X0sa/nwJWE7enZW6fUL1vQqPxTrrlv0sDl5wXY4U30Ez/KeeWtoMz1VH5bqOTamR7zKKw7ep3n8SwMLcaCJ1SPbOY5+8z+mJ/J+iineHa6/sxYdQBp6CtTAaPul3sVPTv8qaNtg1n7pNsliH3Ra3n4/XRv4Of5hCb5w6IqadVm+Or3LSd2wezrgOeWuRYse52F6ZHfq6o++EW6bxpi9Bzgu4eFfDBtwmI8tJWXhoQn9m0spvw7fH/MZ2XOT9UvGEpv/v2H/yYw5M3ZZRfdprZRVvVa7hYqYf6GtwWjG4jlbVUMhhUcAL/jhWhiMUpRN69KIuMpOBKIbItdMCrhbjC3FXWYuYsssV8EXwD4rMQvkCxA9R27WlYw6qbmmlUFvMcg0+pW32CU72618tqk/XxbrNjKQzBqKxfDpB4DKLPLTOyra5jvmsMpOLxzaFcDFYmgj3t2Newu2AodNBTj+7J3nUueZXpBP4uix4hpqoCWlPv7bNFti9Dnam1B2OaywCgC8Z0YHloME7xsCSVAwtvD8wyfOH4NFcL0G4jueZ4CpAFDeCg7n51PdUPsDantyuOAsYJRvH8RjG0i7hjyrIbyXJ+tmM++nhSPPa69Byqpuyf1hCs0BZfymyfECEZftfXGOTrwFDD5/CO4jyd2A+itoO7gfuYfl15rvPKsgDr2rJ7xgJoV3g5/FZwCVjIO2mzNPka51hhGaJMPt9fjOXdQb/X2pEdGlJ89817vm2elayxhTKZpdj1orsU1OOu6VD4qW90vCpj8t7Iocvj2MTx5bcqU3SouvTbh5xaZQSsYDzmBqeDkNH169HfGQxYFfyMrj+IglXtA9OwBCobWPxp1AiB+q9CJbKg3NHhU2vIjf1NoyJpJvwH/q/BMY1dDxkp29le9ENnRVmdZZ3uJwjt6qKpEd4526GiMCFMxlD3INcyOTU+3PZjyomO8YKvpF9uYFZSwj46VdzIXG6vryVO/SJNbd20+NqIB3/GcC87mImXXdmpkvwnl06JnaOeDt+fo0EbeAvhIyyC0XOMk+zAf/vL9MXhmjvDJHz77dM6eP46km2vdqNRPY5TvOWdPa4S6ro5HWvVv6AD9FD6u0RDdTG1E6VA5r5FqpPKC1kYq1V9cl5ZDjWwwZ/aToh2NwvD/fMb67bQIcQFeYA/IeK48NxqDMaiO1ACN97ThafYsEbq+A7ka3qjH97Zwqhw3vO3awQfce7ywzXsmrYK1iXx/eIm2g+auMYboikgynsfYH3nH4h6KB5k/65ZipHqFk7bT9AaNvg1KNcIvfmhuMGBUvj+45dB9OhdYTNiITui7joAYLeHJQwfhhwtGrQSbcLwEo9slm0HVb60dbpTZ35x/yFDPQpW/FTJ6VmIdFAiGWHXrFiQ9o3sRttWH3usmCV6uoOnmCKa4XmteyyKLVvf49Xh20xU6Cgar77aiULFnbctM1xKoR1mmuuH0gjFBrc8wjL0FmYSWDWt6gWDUyudbrd/cPtdBy9S9uHszHgDBqAJzg0nHo0dWi1MFxD0eaZYTrfAylQnds00fzkEL6gKzWvbSQWipBo9AeAPeq7xKMwo07skeNyfwCq35LMBylIkC01DOrtR0XvZqk9FVEjHE6rXP3rPOVUx7TAnnIZgrlFR0giqAqkKFMQVUGltFOE+Y3qbcCu8kfs/zBMR7XbcCOsrhUagmzWbPnzz3KLWA3SpMPKQR6KMkNq946ssvJ9cwR1a2UM9WKO6RwhQOkDcUoOQXbiNy847jd6zSgSDt8k0F7M71y3wXf0U5UOCyQ98FbhrLWvh6eHz+HVM9aRvw5ZqGbM1Hlb+u92wmIM9zr2BVD7w0/Pxc+UJQYp9R/o6cavgOI5MfzyC/e9t/yK+Cz7T6oQJ+7reXcj4j0wdeqVwkZ5S5ZG/hu6ETrrOgYHuuUFzfT1h3z1NeNzLx0eR9MRYVKd+zFtdjNYrVYkEVkPlk5uvBP+oKI2y0Xgv4/OHUDODcOGk5B9RQOS9/YMw9dNb5t/sHG/j3NhT1LuEd3IZIxlT9FtlUo2TrBcHgpdl5P04V98T1ilInJItnswbpn+i/ZbiHJhsxVA6p93JIBSlJc43yN7nNlS+mZiQHHGDxBtUYk1oxHqzkndZzTtrN9RwSJZjjPSeu8MYfP53z57/9+nhC0Y2l7xgyGHs1YsmhzNjqzfZkKea+ZZ/0qiGjflOOsB4YcYyFOSCPckJRWw0CemLgFpCpsxiHoWLex1rYu5Ln4IGFj7hXOlRv6cSILoMuCwDZYz2j0jfzicHTmpV33pkjb0n3sx9nHTHqiaTmgJMik+dXc1av0YdhUE8u497pYuw7Xn7uF9Ty793JRh5zTncN6ll0/eUj5bPPELCyLh7XC3g3zc3cZPUqz0kUdIzs8F0LmdiXzIPjuImWNZ3F41lz7HPXXjpT1kk30Q3VzzS9f39kSPLzCdNn4RuWiE9gFkd3qkxBOOMCrjJrFFOrbmXEC7JmU/bELMQ5AuZYo1GCgsDmVG4gxvNdxFtFVlDiBPeGhWAb3hecirpVjlo3CLcQFxXhgFMYrIosxFTgvQt8tmXopuOF2Ouyc2cVLmHEPvsWkvBO1qDEpJDaVo3jizAriBOMMq5YeD0OcCs5GWoDFwo9BCmuneBcwBol3GIq7lWIssZ8p2ANkZaoN6HtdWDO/L1zbByjhB4PTD0aGi3SxqYdAYSKyrXnd1qO4MHJkW7nfOATgjp0fI2hKoNLzzWCyC3jeuns7nsVnBbz96PE3X/HwW9CxFGGK/c5HjqVUMO8AUz1tgh805ZjQmTcL80pxPnEtd37uIHdMSZOyGf/hK6WR/rQyQlpmaN70z0aZrkgsd5PIh5GMLJHLchy7s7hrel/qFFye+qVR6WTZzAtbWg4ZY1XwU/oZC6Kh6MhVOe9c/cScv/lI6c8a9C1tIAIoBGlsrxojkefwwYcF6y276RgRjBhmF9loPzRG0zuqzLG0NUzENlgJXCnsiCAkJOS4gU6+YTKJ+lWORUeYo8x4uFVFENBBx6w8AatfOaELHtKXo/prJE5X+k7uniQ+ygsOA3AJ3/w22O0bL7Z/9bDzpxvNKG8pjdUxYi3k3fFAAQc4xlpziFztnMBMts+wPRhDR1ZaDpKkR/AaGR6tvzsseF2eFKZtovbXsg56HzG8d0PD/4JzaC39FYvr7Y0q45QZzLHvLv6Ijox+3f02452bPmobPV7/7bLhTQKPcAfpst4kqGAODq0XlFC0rbugn/xLmbP0T3kjdZI0PgEiH7z06spVvpqWjn9MSB0QjwBpNKwxgoRkjOn9jttJAoQLn1sA0z+cM3v8xoR5XsjWJHbE/be2AGDKvKncvjuXbsQaOxwjTpT/eUe+Ju9C39SmEYBJidJDR0CgAgPGzZ3jIJq7jOtiXkHj7Q1lLqMNeU5AF7uswYGvRdPI6CtBhr3W7jD9aSJuBd6F1035Xl4YeSCvX015C5OaAs2105ZIq3ppVS/8VyewecnMnAcJNCZckCahMbemTQYftRdpgTZ/N/iJsP8Ns0X+G9ceA+iqVMmBjzHFdPdYfbnzb//1QGjKm5AS6wZBlBAGUYsGHWRnCyb5HVufhjLMBAAsdZNFqqCzftZBBldICIzbyW2PaMKnyuEWNCfyXlU4QUYIXRXrz/eG4EO+K5CuItXsMc1V1E7+f7OfMtcCh+V3xXY5ng9gVHBgNe5BjK2PQNlwiihmWNatlTYSSWuu2DJ/VQ5bFDz1jzE6wJa63HY4VyZTmHq/irM+N68FoHvFtZ7LlqSG8hxj4DN843de5Xavj7MUGG/aUMFlMTwelK0xN1HgdIGNa6Pz9yM6lzJY3vBSACaeEofJ3Yx1nemufH1TnReoRlBaEFvAE/zEvGWBiCiHMYzugWJe+Ua+ux9zUuaedy/FaX0Y1hdjyj8JkCPAUQaYgrlTi7lNa4mLJd9nlwz6WHziHR6yqCOgNtWuN+7j87niYWu8WCVeXgST5jeNouS6qn0/gdgeNnCDDEQpTDXxyOnN/s5zM++dG/0tjrG0EXTBgz/CsJjfMCLBUCc4KMS1juX8OzQ4+Vd5GtzAJWFvGPTMtdyP+t96PPIZAsudKY/5AKGPKHXAaINJQoczCPD+wkYpRcgP/yd9e0+h34HsAQgVtaTtmKOWirUB4zqxbk023D77i3IWKN86xkKjTW/lu8SumzqVk7FmnEARLNX0KHGdn8DXOFrCtQiL25Bbat36w23+t7WOlH4U5QSXkC+zU90W7taKHuyV62m19t923vVMXNpsjS05aZy77s6VsLz6Lq+7zmXD+N487BgwvFdfmpNgKkX8hb7HgOwa8XnMbwLIrieVKH3AItzbTzmFAywLzU4uUdjgD19e2TXl999/cYfv/r8jd//y7+88dZ7U0RSbxh8ndQvDomZedk8/xcNt1MVDZ1wXKl0Hz5o+F7do/7VYyiIEfCxJvFkFrypY8xl9hhj1xvvv/QYADcAk7+vkTzP0VBWdrLWcUoN/X3z5bQ9qhxOmL9V5HpX3Q/3SiOctJXDj8dDfb9nbYZ/PNPevtn27byHFDTSw5jgMWj7j9NCy3xTnv3sCeWZzIuTizAQt468OmwdSyoNbToLTdbjirHHcwDBrEf4q9FN7ol3EjU176RpP/clSldZF5nVCAt6PZ+j1zDcAfnwaQ8V+p4oT3VgjPEl+OVVUuzenkMX9KS++b9/1NZOFczQLw+ht6hEFuDY5sPPStGcsWewIRhlDJuJzUm7yqoFPJsItifoAquGGbaS22BBMLo3ROWsAIoyrecighirscJDgXjvaU6EG7Gtm3hssJJY7KVkYtVgbUu4EIF9HLsZKhP78D2DYBWd4fl8j/LreEzgdo2omtxWtgrQ+SgkXUfIQoUY4EfFHFZJ3e/XMqtQ5DkQCwzI9c8eEMe792+DPXNntnDaoEmjRIW1Cfha0zVmpEfHn7nNfiZBfZgnSmcpuISXKrQBFwoRw4aGZpijjH5pqoA/RRLDuI9xnYICro9FXePmCvqCDMAUzz28dApiIlALOrg+YP+nR7X1Ld4gzNh7X6xlFd7+DM+Re7DpXTq7uYezNqyHnnhDRu6PHlPD8pxJnjAaBRD1CDxbuwfEHy/QtqYdu0aSAtH98XPXMUCsnktlFq1V+PyL8dqEp+uplM4Am+HrSStyz6Jo59p4XOZ70gU8+zv5uc1X8/rd5N7PrgFc4GQKhWALMOo1obVJE2AcponciMw6tSTPLj9t+XnHsQCNxjnHcPL99XB3YR7GaI+HxMs4kj7KOGCIibYoCa/R7GM8tM0rjRe1zoIUl7afoHuxPTTxJo2yeOZtlb1GXJRNQWjmNHu1Q+JGoQCHylPu1ROzZbbgFHqAH77++ssLJuNJadhQuQU/HTpoi7N5fd6NzFwA12b5jiv8R9uiMQalAw0cQagec2Wt897yy1S2+12dLXq4I1vhj6GbHfUSuCuneYf6JGNsWNxQ/A7TG/6MHGw42Kp5PN70FA2YBSAsryggPQYGOZzk841S+fTVl6mg//SrLwIYfuIQjxipk+4xz9JZ8/3XpzvBW/NZxlrDA/CtZzFeyrasehirhzYF6bcwt/ujTMnRpQVs3EuhUbx6NlnHQYactkl7nROCUXTAXZc6bHheZEtlL8YPoPLdkWvKKMA6/HJBcPHA5c321811SLtZl3SnmPezt9TUcK8eTJxtSTWoE8rIhjJQ/aQ3MDK5+uTTTz+NzAUw7h9ApOkL6g11Fs4D+Uj6Upep/5gLz2C8PJvP+XeeMeNlPuovm9gbZfC9jD/5ueQlcwpVZN8YK6wtJ1CN5/zjjz+OhzsypCBYnPQohD9y2O4p775zTrwCoMczquV4mOwsuiDBRXkGo36O0FQZHsuwIZNewObIqExMYSRo2qB1C+oroArCNqHyaIFKrL+Od/++OZYVSFq9+xSh5G+GwF4Wt+xxbEEsINlCaRfoHAvgzDeMi4IQRCOsETDmbjWdQCvtGZR60oYnRwhG/dzjVX9qzu5ekzAgG17hr1W5jQI84Lxze2gyrxoHELlEK+OEGat4trBROG+lIv3YgsL58Yyr8OffglyeoUJ3TNLVMyDbn6f1xIQSGLseKpkw3p6GxqVXx7ppRcbOetWbIuBVoOWM6zLwecaj5ZTraMgolv6MBya3NYwgRo+rBS83ElHhqichY68X5ArVGgMKJMFY9qWRiO1Rz5xrZOiZsHWXa6oww6LnPR53R8FCPPF97vbkSGv5jXeuiknrXaNFQeRab8PD/TB95+bTVsgDMjQec1/BZ4orFvAh5y+yZBkIkUMADSIhK8yffaqHNc+sHLGtneMLvzSHXpoElEZhNYfwtr4bY4BrlA3Qo4qHz0xxcZ4WiskHCOXNN6bhIFez780h1DNqWpSN0N8ausSkNqUi+995ncr5o3iQI6GbglKbn2uMm1ef5wDuKj+QL/s7DW2V1C7c5PmhhfKcxoc85Z7v3GuUl9EMjRTlA3//8p0DWln38HX3X+MiBWar4v3SR+nnGqddQIGTBs5PpEPexe3BE+W926u4A986UR2hHrugsvLt9mGszHwGo85ZulGmaQxCL/Ho1ZmhPGKo3pMikTE2su6zLgGkQ9SkXsDn7L96gn3To0j3D8DJt5NQ/MmrL974bm7Cw0sbsoSwiUaM4xhHCmeiA8QweEIbPQ4TEMOc31uFo8cZcxYze1dnAHugsavnbTtLsq7NBTWXWdrReLo6ufqJZ0YmzXg5dYv53ChYDXnlFLIhgA/dTGumucfn/WLWKeMTXM/68Rz+C9/MWiasDaBGrhTokouNASQoF4QiP9kXnpnQeuk7Mrq6Uz3F96SJkSrAcz/55JN7mhHXB+xW7pgbK64QgJrTqjzh+73ugl2epQPlt7/9beafJveVlej98B2dFwCnlZs6GVzL0ATRbGQwRvgYh9C2XR80KvCMmhPMu+ymobwTjA5BXaz05j98/D/N+2egCT8ertODIGLPh3U9bsF5GKRKIwr6eAA2GIMIZR7DQRvUbWSv0hWMJPQ3ISaV2gaJF7DYz7EC41qtZYhrHXdyMJrJxslxq7JVUAr2FDwKZ9dF4RNmaT6IgiTKrsoqgqRFAkkDaCFIwilYQ/NeAImKy7nZn1L5mHkWwAbckhtGuKAeAQprXFcJlXv0Zl4FC+Cm+IP9QbDjpKuXeIM9T+iBqGCqNKblqLO+j/HqUVTRum++y+eFbGqcPI8twKeC7AqeAgrvF9xBTzKfDB1AUm9Z+g023Mc7pa/Qp8qrAMZ93vvLZ3pM9Kg4JwWHRsMDSB8vj8A//15Aned7/jbrnWrJCpZ4J4aB+ezd905oU6Up72xh7ju3F+XyQo2K231ipavYHs3iigCJ4RcrKrOWFe4knmfONZIoTEzIfrUSEiCrbEK7VU7yqCGrbc1Ln9KOexWQ0bDOi9ZOHYvtnG47pCoR1yM0NZ5JPKAYmwnFzY9GCM/0XaGXerE1TI+QPGBWgyJ0TruhpTjsOSjQyvMbNqa1lLSjh05al665/nqEmnt75cnqs5l1bVNuqkyjbFsV/zgK8RESoxaZgpX0Es6JMaNUp/DslzOmNwdhXaXUMOLeS3IAE1qs4cyYt7Hq/JEvMQpK6649z0aZfjW5mzuqoMeS++N9L7Dj73iuZr7xIs26RwHWIyYgEMDL38wpzdfh74bPkeEByM1X3L115dPwZaMUjD/vgyfLg5nvyEBgbjyiT4VxO49Y4HV1RNfiyuwCh8y5eobvYqQAEJsKpTNG0KThKQiXH+NNnX2N7ik/xruIR1IPKnMaufze29MyCYNzQMIHE2b/cQpCAE6AFE7d4tnkEGffZpx4QQECeEfpJ/r599NblLVpRA/D/tDteea7AxbwJlp4mwIm5CoeeYyt0c/Oi7813iL76x0LkKox5Lw04JK+UV29eyCj5xhzeLoOraxvC3oN0XvK2nUQlb/wtHnmPfOBhnTKsDcp4qFIqlHMW22vUd/oQXRUayaii2cRU6MwHr209Rr6V3/kpKvmWhthYB56t5WRGnRcS+SHDgDwgi2olGHINd4PWP3973//BiBSPmK+ceS0EFWZo9GyZaRjSVoFDpLyQHSbBWOlV8B3eKM6i+eZjnNy0E9Rq46qA8hP27jgoP5G50TuET1m/YnAmC6B4VTDkgJJjmCNkfAfP/q7MWZ4Akj0RPbDtM3VcgPZ9G0ZSmgyKEQqgYXJWnWmx8VFshmsCmCD2wsk69lz0dwcmfZ6SQGi9ssr8V/wJbJueoHj9GhT/zYH0GpBcnKOV+DREy2CYIRyFnAI2M11rcLmVRoKqDDO3Mc9CH6tLAnzEtNSBgHC9ZDpSYkFaIitG5s1q4LYubKu3x1XPWtRsDB3xxkvE0wX6+eRy3QE3tnHCLEmFvM8PZhcQ25J9qCMHw9avSkS3xXGHXMIdVnNd/3rOX4e+92vro90uGnwPO9RABIaay7Z9oD93LN5BwCRZ578tJPnEnBYxffstfkTui2Y4F55JB4CDIZhUkFpvKoV4M/gWyG1wYCeKcLwAoU9D9f5noBU+nuRNtLiPIqr3E8VhwAjTYubW8b6Ga4y8d5jQfXMu/4XoLQ1ieBlV4dr1Mr7ex4xNMlHIjqBcm8eFwntuY5wq0ZGLTN7tbJvzD/8OPyt1R96KLCM/KrQQxFl3HOfx4cGrBC2fy5ArFEhvcILBwzVU9WCAoE5wlgv4fUmzrv0kN49xWOpwS5xr9+Xrgr+Y3jGODh56XiqmS9pOfIdYCMFSGnEPesBCCVSwpg4eanKIUZdZNjLfrSh0e2qRfZ3TA9Z/Ains48aK9IBimiDqRxvW9nEo3ZBF38zPdYLxRuervyxxY68EwO0qRs+3zXFiBds3n1cHvDtmdVjfo8RLehEbiAPCejf/GNoRC9A1yEGoJ1mlkG7gai0wjgt0ojMRSY2TP98vfJd3WYKkVXVb83+Zf/ngtBXnRkWJBEmzX6Me+L9AaHfffXNG7/+cNr2tAD13XdOilL2oPKZdUsKxcz5s+kpmub2r8aYqK6/a8k93Wv6iwboxPF0vKEeRXz48OSga0xf+V8QjTNKGfocTj464nRNiO4pj2Q9y+PfDb2TF6sn1JzZ3Es0bFYcGrTPqEBp0+AGkXGCLL1GOsCzMZA1K/DHGGMOAY6TsrUNOgAvc+JzxsOzzB1V/2Xt5n7D+GIkjTXu/d3vfnc7AKjnbDUYryx839zO3baQNXHt0gO5uit7N++N8Vy6Ce/N9TgiTB058rhn0Rf4X6fM7PVOY+O9dkkRuKtvIytmvyNP2xUJo0wceItIG0F6dwCxRavx1kOXRID+73/1P8/+HktTKyUU3GanEuD2JvC1n2fTAjgeXiKBShak1pIKVzDH31ruG6QoBBV2D6F4mFsv0nn2CMLmzITgaolJiCHg8Zz4o7Dw77MZFZh4OWdBYbqjRE9SvR4ywhZRGPXEmlgdBQkzN5zmGGCmXG+121MqgCBcYGh4Vc+n1fISIYQl4MtcK+zM9VQILv2RGAAAIABJREFUSKA+34IULSUZT0ubalKJ9wjVA8Zcw23Fw2hYm1pFsdxRlM1RU+jIFIIP93K/xz14nCHzerC6vS53I7u2ERotTLk5hxYbNKyrko8QXWBA+kWgbSAt00L/0pRr+XKdqrXmfYxRUJuK1PJH2MhwcZ9nQni8RgXa7smm+QcNP1pDvY6+Y1YAwppjZi6yHgSMloyjSkGFcwVwgM4o966p/HzvH02ddajHQIDp3gI2tqLdfU8PPb087td9YDwJAfF+Q+cYEpw0lMKSl0Yxs3Afsu/yepui372a7zbwsL8kIDUAstd7HjnGl+ue8WrE9n2PvqTHUL+GcBWzxo+fx/tXcC04zXOL8uQt5yDfStvXw10vm+Di1devpmH55HsNSInsxEPEePhfjVU8M4THYlTMyvL76ynYwDOGQnefBNL8BrS4lozhHhhQuR4OK7iM7K0n5vJC6f+uzSH//ITGGn1Rof7YAkCVMmBUr533hR+Hr1WagiVBYxTm4zXn/gUiTcVCNvusjL2gi1uhg3je2cd17047UHZkLr1m06DruXWUzg6v8xlqIa8VeCl71IUbjCaCplKv0Q5/J0dRvTqDT2h7wr0fDxjVOaEzRUOJ9yZEOnKIpvZ//PLzAaK0wDug3CjfNb4bNve46S2brk4Mr7XrR0GIYCp8DZ12/MqbDdIO2DnpSBqsGlpXJo48AAhFVq6862wHuYrT+gvO5Cz06OtGagVzfGaEITp0/oauTH/Q+L782NZqHoOME0p+iTe1oMtWaPChOtK9FSDym+cLwgXUlxdq3CiTd2TH9bDoyGuunKhcVQ4LWo3kielsFcd1VuU7vsilOiyUy3uf3Es/i8OlhsN9Rgs97TIAHWVruu8aT6bmhA75rvJhf/7mv3vvb36SuMJcVZoqHYWswuXmXm7rt1bTsQQfrlmeh7vWcG6IYYjUZ7tRMuwm+G0lKQxl/u1x2a2X7hi7YCGwpLy89Oq6oSyIrWksDDJsxTF0utOPYDlEmUpFqhMrrLXo+S7v62ILdm5rB/K3uk4Svr9z7zB/mEkPyrJYJPItBPSgJkm9CnQLQBWM/c6ehajPJOduKyOG4jq77o5bhpABGL+5UXp6JWqJ1Wuf99DxmOaxdMv951YGh3GORti/6UPoT2h1tfLZBoqGjGBA0MX+KSwYU0KP47XhZJcb+lmAyj1z/Qjz8gzBZTx6WLHth2jOzW7ariLnfRuQSr8yP38/vG2PHOBNNxqB0o8eTBPnMZq8XoW3AZFpNbZSsXVMiltGaBOO2kaQhobh1X1yUdZknSjkmrtfjEP64LsAkgHrfpa9w0hu2DTj7vebz16Cx0d3iNALa1avNs8jJyu0V/B6041KJ+b+Sp8b5GQfxphlfKYaXCVZmSLYkjcN+wsy5U33Vn5UKCvE5Qdpg7SJ3FO5gDFMCC1lKcoJ1meUpfmjp+Ds5GCOa/bIBTzmyKR6oDf/nLm85DzeumUFJ5C9kA9NT3jma2UE1e/hu6Y6+Dnh3/DCeNriSWvBEfEagSnvtcI+lc+cLFR9tGnBgw02Hwkit5dTXWW6xwnzD3XoaY8Nt1o51TMqLeyV2WB007DzuzpGJ4H7VzrB63GBKLS40sN4nryJ94l/UzgWb+kMIqHvEib0gE4V0BC5SPh05gYPW/DGvjImvVv8O4bZCIjPvvryjU+nMIzUheRcE90peJROSfuIl7ohWT/f8xUvhM7q0Xcd9KSa9qU+fJaf+yRF6U7MId3xeY7lbB1DjP9JD3j3g8ltnHyzb2PUHr1Ap7yNLwD3yYFcTqR0Epg1s3qc91iRf/dcLzBgv83bAxbbZUegKVC96XOVM1e+Vf5uXbZxgOBR2uD9Oop2azh1hU6pnYvuPXpHt4F7c2EF4U1lcnzf14khP1+eqh7zfUZ+1WeMJ86o5rwbkUO+6Q3PXhfvxfuJbCl/6BxJmD8R2bny//qzU8AUy3E22VMxJBo3VmK08nATSgh9HhjkP5a7ICCABAUhQ7LQzfnYjO5GvFAyS3j67mdiDRO379cOE7jx8VI89Xzam85zyZWNgrUJeHMoEFp6AM98jhC9VY0V8p7QwrMipMoUrilNh80B2kToGK/CxrPazQtQqrC6uScl6uuaFwxPiM692KDU6xBU/mwQ51pSjbwZQDDquAQf/DYP0DGxvrYK8t1ct1tUuHeC9b3vh8ZOOOnF3i/QeYV8PXxc+5Jx2+QapcLgzf264bhHizIBgIyX6+dd2/Di3zAgIGaHIzYA9zm8C35IIjhzaA5rlFnzxATlFjBp/W6Pr2DPNfQe536MgAfo5rrHc5rPZ6GL4bHVxUFQrQDYCsWc3qs06qW4bYBaAKOQ0vMHHwsmX/DyAqPS+DZuVPRX+NVzpnd0UiUPGKqHW+PYFAhp5UHUx4ufz/thwEf/QgFzr96Lb787rYLsRbnBaHh40Vn4YgpoovyoEG0elLweHpn3uH/uuwpK+rnjQw6uHNzwbXPjBDiC2osR2df574P3TkiQs+Z5LiCBoiQ9o3rMkhaFjMVT1XY/eX+VcYBshf9ZrsM325h2bSPX64mV73Zur2v6Yn4Nu289EsXFPkQ+nhwylRNpAuqLfD5rHWU6+5/q3UYaMDDivEBHdT+VUYzN593c7uocDzdB6YWfmrYV+fz/A4xe0F3vvWvlOj4DU9D91qfXKOmiXkBap8OznMUQDp9OYZJgNPTVlkW04pKfAGdoihPRO+F4+Xja7+Y5AQ9EZzj2cj778rtv3/hkvKLIrR+o0xtjK6Cnz4XW03x+3p+cxXkHf0vzRxYdb3b2gwK65jbLm1yT055mjQF9YottPOSahpEvbc0zxRJXPzVyRYsy5gPN5T9yYj/+VdJhKL7CE3eqvE/aDj/KyKT7VQ9inAPaQ3OzBxpC21CPfC9u2Z5hnms/TnWu3kaOWxUwShPKOtdl60ivEbe4nlxj2pGGxNYVOj3s6RzjZOQAgNvOL7zP5zKX6OM6VHZELo6O9qEVnJomA58r8/JZPeVbl0jLjJ25xoFYkKruco1vVKJgPalDOCptw8b4/u07//XxjA7TSywSD5OSWSSOS1BlrpxzXAWmhafQORv+KChR4N1QV61+Q1O+Q2HoJnr9FZig6AIWWz1sRa47PIzDCRvrZyvGMMHkvOi2z/VYofP8X47FlXWoEEMohyjmnrjm2/IG4oboFTp3jgWTNqv1eDfe6YbvwqD0gmNeBeGPhPGTNuAaGz6QAHY3AT97oXCWh9Vl2GAO4bwZsg7eSwvbc7fX370xPUFjJIqhuSEKGUHJ3t9no0BhJ8292LT5w3dvBldR5Fmrf2yUlaColph0jOd7KxDBKJ5QLdE9Tpn65qLWw3GBP/Nd4b+cjlJFkHei8CpQZXgFropNwP8MRi+TN+SxwakWq55398FQlmkkrA374TwS+oPfK2w9A/16VORnFBtKBmWHMgQI1YOj0N0W+FVETy2annlZmnCNk8ZQqzljLRjVE6VHee/7pqucoIPwLeFmXg3zZ30J90s/K0fa/F0KNQIeapDfvS89xblYz+izII9ybBGi9JnzvJeyds/u3snfyrDyp+vkCVh6zuBv9g8wmjZMU3WT3rwKfXJJ55rraYM+5x3cF8VZxaw8ke8e8vy8WXrgua51PpuFUgbEiKlXUUC7c8zOk44HUCNCHr3hbzy5zW2Lohzj4IV8r1yHp/Jei87KUxr/97jQ8tbNg9NTMyPJHJuLjNF9wOj5/HrPofd+dka/feOdEcq2YFSgqYw1zAsgct3UkVs+4ZTJ2vfx7oPrboQBbx334+sMGEHJs+6tdhaM5qQtik1Io8nJW+fBp7cshW/HExXQN7Ltm8k9JzyPR/TLAbxJJxp+IE2Ldba/rWlYRERibLTgVln1wAMFk6M/IgdWuhzvNb2APEplA79dm1wz95FGEvBXEM/vgNR64JXJhupZn9A/fINsnf9LZAvZhA5t2Nk6C56dCE+PvdSDy3KRO3rXv/LQccEvh+4PoPc4ZMaW/P95HwBQrym6PPKxKTPiDOVCPIZzr7qA7/UsMv6chlSAxm/3Qb0q+NUjrmPIHG6KnJLTWnrBGNDJotxWv8jPh0AeJ+jFA+8+lI8cp0Z0dGsLoHhOaLRF6we01pi0tVWNErvK5AjvpoxtfRfe+fuPKWA6Z80roDaoUUhK2DKRHgRbKG1FdZTXYQ5P6PD+5+eEqGq1vw6sbAWsEt3j2/1Ft+XFe6KAMRH7cwUuQqfKC7icjS7xGV7IMXRNzo/gaUEAwoGfeFJxcZeorkWhddfwuQrsucDJecnwgkxzZgy/S1yOHTDlZ3p0t2C7IAmBi6Be4aC9B1cZzfro7TrW4cuegQI3wYyEKDhOJWc9RjxzF3c9M7pz3uPw+VnT7smeg/9WoP0coMVouIC1HsoIzgUyzj4en1MARkEDgo4q01S5N8zpey4IaljXzzO3eQ6CnjXRG8w4bsgeWlg5dXte0uRdR3ilith3yvgqa9eTz6/HBX2L19xisv5GGF2aKU0+00nWo8oGZXLCqIdfrAK1W4Me/w2sXwi1rilh+s2Hz/t75QegCaBRsHBeOoIR5VpFdMFkAdIGdtJQSs0KJvN9c5hQVCmAQRYV1KQVzuRIxuPWMLJpIqYB3LW/1dWnWCaGaenFtQ8tdH8FZ4Aklat7+4LuC0ZdB/dNerjhxnrONDbx0ITvB4zyrg+ny0XW59v2Ga6H9e3mFnISTxRLjafndJ7L/ytMn3FXKctLhItNVwo/NUdbWnWvBSkUpGQNVy5x5EIr4tlf+SOgcIyJvZ52pEixDTQFl5VGtlGhhybArdEYQGWU9exT7hV4RjacNl+O29OWsrc/A0bdd8ex+c89dt9Qsu6p++3+Z4wLjG4+VJcZCbCI8s3Z53R9qTFp2yabqqePKSljPwHATiccPeHQzA/uA++eAqfJ9kvR0mdz5CfeqPBMvPrHeaAcN8eURVEvug4CxSOXDl74ccBo5JqOpc5Tzyh6Mp78ghj2yndsz7oRAtaT52mg6t117WOYDe1zDXxsC7SUclkMazHnvFPAyXP10gLgAKca6e6lQCz703A8YDSArJ5j5mExEgVMu+g1+97uJFvu8W5yKe0e4/vy92oFpx6xET7XPctYPbiG6W3FBzA25B8DcfheA03cpMzceuGXLeDaujrX1QhUrwl69U5b0GwfdfEBBXtxeCwj5hRKHzxCMqMOEdcyER/k1L//1X8XdCUDbcuFfz+HXBVSEo1gkM/NT5B4zwQfx/U9M7ObvIW1Y7nCukqOa5ykVlqYYd67lTVMsRW8x2BuAaBACpEMaA7Cb3j+gq9a0hkPSrseIj3Bye1k5RC8EGvTDy5QXkpHCyUWay01wbvnSOuRSDUaQLZMTTWo8w14KJgy7IaVyPP1UGhB3XvWODZIuPvd4xSj6OJCb3PhWIUPi3UL5m3dXeHRwg3eu8OTG4D5Ttc/Sgt93jltoBcFsECUQn/TR/avnjifuavot7dsW2GbKUPPDalvy9Fcxucx73Ax7wTwxCiokhbMOA7XXIUujygonNdegy0YXlir9aa5TqEhmL4heZ6lh9MjIS/dzzpHINSLez1b4+FPP8ruwe3PezslnCiEnv09zoCIpcgz1z5/j9ExbLrJvwewZN3qdcq85w+9b/ZifZYPmxYAoxmfRkcNkVQNY2BXtumxJOIRMMpYeX/StV8aMmf9e5xswTXvdC/ki2vQCqyrPOTBKPmnnwsCV5hWmgldwg/z+xa49Lhl9xUlyc+vf/WbkzY0YCRKa5QdvwGjUaqv+vcKoT7L3yM3m55V/k90puA7crQ5ns5Z0KTsVYE7TTqz5P5GBJSnyhf0QXhb2V35I43s4zuz7zyn3kodIAIV6QaeMlUmwLQV7Dm1aRTU5dmCUfNKfVfA6KLjvR/ul9/73dZPmU/pTNkiDeAp4of93MDddDUjLkbgpDFi6ugLUjFi4LOv5N+1FVHyJ+fmd8ZJcopUj+cNEAI//9TDMCj1gs45dR6v6FcTpk8XgUubR37ZNeMCMjyHNLC/rYNeRgAFEORURw6rL+r53bnqoYEWOOnpU59Hd2HA10PnurrOeiF5R0DgdKbx3wfUPAp7Y9gBiucCj3iGbyxmogAwToj2XHVMe7+dh5EnjwElgqTOBviRThGPck9JusU98z69pbl+ZDNzwPMJeA0tYNThVGKcc1gLHk3nRLU7z+V57pGnQ6kP5SlxT/hk5s319vbkeYLQ6Kc6seKNrYEeA6Gt5K5Ma9rRxnm+l+cI+K9em3UJzc+z7Eijc0pDQvC5O02E7ustvkfC/4eP//t7HKiMx8M30yl4ZLS8vT8m7mrdipxVWke0np8riBf4eA5b+K79fhc11vCywDZ4EZnfavQKVHNGFcR7HPy7Bnhanzg/rn31vSdOtFF/C7MAjQGvyddBeTZfYoGqszmP0JdrI3AOiMF6wXJra5mA2rlnV0GHyLp2gi0YLYJ9gczn9d37sxPTnwF5xtECJteS3JwQacf32MfzVOa+vWMh9Ho0M591VNouANt7v0Hf9hi/juaukBOEr8lF6XWFBCzXM8beokwbdnimbenA5uheGwXfXJbnnL/QUJ/rWAWjMNfxvJ31i+elAoB3SQOunUJZxb/XUWGxgZ8GjULA+6yavvtXo8jegtKNifeGG3kOgiVeFD1J0DICdOYPXWasA2+zvwVBzvuua5U4f58CxUM7+5nylWvMtUnloDiJohK9kKHtA1aspt5e962o3O+A0e6x0Z14W2uNAzh4Rg5HSCHC8dzFA55Tkk6LmEt7zVHEk5b9Q2iWjvx9AUNpMTJvBInKSj7ZRoX74LgFJ1se5ZquMwkSAZdND7p5bsiImc+H7390xjx4N/OjuTbrQA4Zp7JwvOJ8rmd1ywjnemjuyCF5WCNY5eShGtLk9vz6TA0bnvHdgJ3MsTm/V25dL8+hN3uE2porhvqMP/lyQxOuqYYi6TTm5xLF2AYB+5r0mBkQz/E40EPrj9C8HtArK+Z6U2x+rlretZIOInsL2OXBzHHptC1rbhV95TXzsp9m6KOg/QLs8h9gVHAZYNuWZxSHRAfi3eOEpLkOWvpmWjQZ1v/gXdI4zslSFCzR1B4wSgX911075dwggpMWMEaHoCPFPCMb0ge5+ZV4CLcuuGCkaTKXt2v0Qnt5LuOtx5Df20tnKoeROejpOdLJGDTgCZWHPur44PnvTJ/VjMtCnDDfkfvMkXt4b074ma/iyVx52tuBJrh7qU+bEth0Glszco1ztndnOqXMdXoNQystDOM7xnB1AmuBFx892xQUQPNf/MVfBLjqBHRMGtAWfW8dL64ID836J7e1ekh6vQ6x5dyKPCwYvfqvkT1pwfcxTkPyyqz9vu9m7M5711pcXQ8N1HEXedHIyU+7VzueUUGEQpaJ60rfFuCzp4r7Lnjq5qh4Hhv6MnyxFYoA0nv2d7yL//ZJQCryTSx6EBSoj+PyjkeWMH3G3VSAEHyFyVnUXlem4bO4u8fiy0ZUEaXFyWqBo2cUi8O8mIQ5CRdgadbNvxlQkML3bBib+fUXX2Y6PCdtEHofntptnaj8PcoygigW7aNAZ4M51wgB7l5KcBJTLLRa0I99O2F6n2VYYHtL/G4zhJ4AmfSCtQoOc21krtc9zzlexbj26RkIcL9AJQC5Ft19Rok/3hGURffdKnH+Zg9shn3nXyWqwrJxtsDiKieZiwIciyMA8f33Vlg+a6+XnwVI1JOjEnMOMrcVjBvAmpxP1bTrxWeAj1jpCGIKD4aezFXi+Qqqywd4LArm8nw8pc0DyjWC0fk362yoK8Ie9d8wtftvn9FDW6fDhPz3TC/p31gPJut8wNEojBXqBoTwoxF097HGZlrTCKbaji5HRtZjLdAUhCfw2707nrWZM/ReDyuteTRy3I8NqO69GqFVeszDyMf1Gi2A4rhdA+XWmx6M0d6ZptXQzD7vpRXqrIvHI14PqR7TCeeyp+8PACGEC9BhDwETyBCNVhW+IETvCkOUF0N3dx9a/U1MCDkzY0nbIZVIDU9pVbqnH6t0ahsz5cm5tgWDRHkSUTiGgD/KyMgolPQUPsV7Bo83jxQDMsq5ilVac07mg54UkEfeqe28BL3hUU4cmrVXf7hPPuuO65Ht9SKdxu+v0Vd6FyzbCuj2B12OhHfGK2b6gvR9U6Z6spK8+f44CcIchKALcDj28xeTMn1yLI+TQBBIzmj4k1ZOE+X7coywzwew0s7p8LUt21q9XeNHw+KR9vOn+luAEV4YAstpOgvg8XwLqTRusp/lUwFS9h/DvcYgf5trauSP5yqzoOeMvYCX55BGkucRxevnGGY0iIf+cPII1vTyClAzzubQa0jqhIH2Dl3V2CPvdLyg7CtgUfnroSE8i8/oKc6z7EFqtwxTU9xfyMkeuIJRHS8bzMqbYqVgruaDKoP14mbs7bsuXyqXTZ8DBwnw3ZOdRrG7wFjv4nXSjTiN39bYeM2zk0yj9Bom5Q/57P235+jmWa/0av237//NT0xmK3YZTDSsMNlCQ2ZDOF7UnZzDx2k2PFPhI3jQYnEwPnMrbJ+dhzX/wwo5F9n7d/FTiPLJY/ijZ1e32tiNfADhozQFG64DQlqv23Evn6pFZVJAL38BeCscItwKDrXOQqA9wUGvIcpW4sWLwfm7Cc9jNdezZYsdidH1cb1uOFZlljGe0XltiGY1bHYPIvAbVgGMCpzOfUvq9lk8cwtb6eP5c+lkf8+/IWryfPBesBbmtugNdP19hyCGv69lLUgowNn0w/UvwOh8yfzy3FZrZ22hz6ZxOEbBqvsvsJThaCOz13XPLYymB67gxJDiBsAh437v/fuZGlnPCk1DYCtGBbkK+E1P6ik4u80jCrjMdXIdnWd47MSw7/zy3QizCCeNt0Fs3pt39sSk7H3X1tD/UVItYOlEtwLKO1FaGAi8mzxcGrUj1LqvpJpreGQ96lFzv/kd2uV2QrKNYOjhSiugepu49/JNyTqesgVGQ++sXdNy3qxRCkCR/i5tLA+q81LYm6bB+KRr6dznOPbInhY60HsutFYjhnVJDiBGbUK7E46ldQ/eBDxkxW0Jq6Zi/lQtp8CiYBQat5ACYKo3R4XLczRwSFvQkx1669ow1sjv5g7yt9Xtyg71xlffTgum8iq59jxfI+t5/2/3gsqUW1gEaKiXXQ+oXtEvaHc0oJRWPuqBVIM3iuFcuD/KvgcxpIKcPpSKNNa1hlf2YujwW04kms802AVGAhjfoQfTdbl0WJm7eZc5Kz+up7uFaBhzNkaPLK9Bxr+Rja4t6REZV9MsTvsuTtY6Oo7v3h3ZPx3sj+5qlwDTLHKQzTz788kTpYL+iylU+nb0ToA3htNMiPvwtIZv9cg3lSy1HNGnjwKXbWC7fjFmyC8sEIxcULYgXpZula+VaylGq3EjkBS8msNOTiSGNfewdo5VecoJVMonQGiwyIwbD6Oh7p1uIGg2NUnDhed5nHFSA4Y2zjgf82deV4d3ryj82tjE43vj2YcW2QaM/IbeWZ+kEMzCfT360G4RzmHLue24EUBuDMaYSWVinO6N+Mr+5v4tprqGxPIeu2fRu82597OK8ftrR7L5kL3ZxonyMDU4dQRdo77G+aUR5Bk1KrNOKeb+Xz/8bwNGVUo2c92AhkFuwMB3CEoXXMv5YW2fDYyntRaXicCXSSFUBFAH/BIQHUbIT5kkYb0yjsp7MxGX3kkvZiAMlMk/jO+7sBEa5Kj1XfyOUIp3bDZ6mPcAatoutaUG17KRnb+WV9prNKci4ek2u39RSMK6cU0teq4jJyjtPJrrFSWylIVhBAGaG29VYJi1inwrTSYZJqiH6AVArZI+158CCIUrzOc73PctXN0/n7f3TUEuQXKNgod3xFLtz2Yqn/XMAKGz5bHeTOM9hOy0bjOH5dU1/Ms6x2vYBsQ+d+cAmhN2DS9oZq2TCm2Pm++pRtX6894NNF3bC4pKaw8+eDTX3wpNGr8J5EvpuaZRXANGU+gwNJP1bQuOHN6wgGO6NSz+cTxWXd49bkGaRiCthKSHDUZDc+0B6dodgVe2rRLiswvEyefEcAt7nfBpPJjlscgMwWj3XeXsXuz1z34PiIzAtbDmKUSfeRbkHPp5gFGFZSqzEYx6OblunhP+pNF1AfEu5HFez/t7W4vV4JMXpGNPRFE5/FRQes8yZ/3bkilgdP67nREwqGts24z7nfEMRf7yOXKK34QKm/6jkr9KsWG4yN4Ya0f+5ZhglH5p5NEy7wArm7mjPBOdmfXRO8T94X3WbbXSe/b6Z+/q0ZXWSRMy93PnXUeucGwl6RQY9FN0Q7s1vWlbjmR81SPZl9DCFEWY/ybIBVzNc4mGKAvenlQNc/N0qkhrgggBrLSkzMv6aRyUP9VD7q858Xqs1AeRHeiJ27WhBTn2XRx9E4+X/ABdtGtCDjqZfYKnx1RpOslqHB/6nf+bXtl4QpMrStU869DIj+k9uP4y31Y/q8vZlOjDlcbjd1eWJT/7eLD9Mf1E+oIOrTTXg6eegD48plMnTI695aE4DThNqnSaQxtmLRK1WQ4F6F+94IE1nAf/8ccfX4fE9iQGNJOrOO+OVxbQWe/7NrrFL4kNCdjnReoac1l1Pul0uvvVebC2OTVp3gmdGQW7tR71yrs2ymHWgLl++umn17BR7kuPofUa3tynrFG3KLd5r+srbV8Hx9CSKVM8Qy/0wyn3AOOPXX6kIUrv6lR5I0btfOlY3SP5k9/HwDppHMz/zX8/OaMhriFKF3QDCN3W+2H5dz2N/HuDUIX0BRb1bHqyD5+7SNf1jHMCjEfxA2FqhEgTvn329pa4YXnHa0Bm3qGQmH9EyLbIYwOTpCO0Sl6AeD1xve8qshGisdoKjvVs6Kben2fD24pj52BFGNc6dxNhirjQAQv1tPpdlP/si7/53HHCkGGShkc2oWzCRNGqNFSxj7zjAAAgAElEQVSmhhPPOh5lo/CIv7eCVcXv7weAeoRc7j7PP56vU2g5boX+tuIE0htQb+Dhv10DFYR0hjAx5SGWYnNdUZbckxyjWtYqAMYjjd85xkF2pCrPSViwuZQBHAVejjN7lCjqAfMClk2bL5h3rekGVBaMbSDquu11cn8UOBoKeuhdnwjaYWxzveQfaEvDhnGpEBCU5j1HKM11+ayWc9JYmqftOoYmh5RzLKOtd2oQ4WkTnDCmKIKVxrDXREGKh9MfwWi8lX2mAk1ZtI1fC5gCRk3JwNtUmrYF0GN9WwVcA5sxALBIx1Ggho5a/e0eMPfXGVvyqjynp9z57H3Nv+txkk5Y36vskKnISzxWbVMj6Mh7Chj4Lh7GGB4n3WcI9nikxnOWyuiCeZRQ2sbQ6oluEQPE7r4kveV4NtjPAL8ay7aUirNkvmd98vxZKyIcdiOAv1I0Mc+KbJ2+rPzoPGAtt/GUEymrqNmvVwOSWLMN8KArZSXP+mYAlWkXhjaTYtNCNNbP6nsPIcBjHjqvh8uWUICx5EL2VB/yli0+UU5lvpUjO8UldFjlH2XKGndPnmWmYNSQ+m35U8JICzZypZHxpCPMs+jrGXmKrGk/2dxHlTjN52cP4x2cd6cPcHTRGSvOE2VAkk6m+zvFS1+PZxjvKOfPm0sdR1IjcFb56/RRNzMo5mBhEePyO/ky+fnrhMNcU72tvBIncM8z/2Su5XN+W3SJDEuksPKDZ3iSIPmwiXrVI2frMe5NMdG8P4eWtAWTMk9vdFrZtedo+J3+t81z1zv+Uo8do4Dxiw3CJ8uDrJ7gc8ZnKF55snlXucCzuA5jSFlwdVr1jo4wnu8xoI5DTykGmwBXuai+h0/lP/WCgNO5ih8A5Hzn3Pz+OmeenCjirvBe28fpFFHPy/fus/zzAheMHEt+O2D03330twGjITyshYaiJL6LoLuKyZVcSttQnddrid+/F1iKwOnxWi82qp6ShMXrMTF3yok8K3mV/2Ued7m/b5X/MKMgKr8vOBaAHRB1m8Pbiqf6UQXHuDOnhNGO9zLCjpAboLAWbEJqVAZW2W3PSYiymyoolaniuWCtuv7m5kVZLve2wkGi1FMiaFNIKty/mNM2tqBUSDIOiOa9afshsDlr/fI4S9ff5ZWQHgx7UP8GqhuwPcKBj2MXGdsNRz01vX9+zgajegsF6FlPK2RrQUsnt13LaueiJ8NrMo7VI3Svk2CUa/SWX2sY+m94/rvx7BgmiZBcXuonknzx5z3azr6I0sVcdZ5xjIIwaQX264CuyfjXQ1PPJmA09Jlzy5ufh0BFoZbfzYdVaES5z7VUdOJdyDpPuBArVwWtMQR/2mPT8fE+cgZDW+2/uenfkNjr5iFY+HF4J8K9YNLjVLccugA74a/T8y+eawuhquQZD+DrJe2e6uZ4XDDCyVltqIt5vGqVsYcWXOO0ayYPS6e0uJE/wxuLX+VRBXrueQpn8jyjR5Gt/D3XGJoXlCpfuD55gQ3Px0ENmG8k5i36tAJSK5Psu3hpPh0EGi2KZ+VEvfSEQh96UniXz8czGj4foBRvfdveeeSmBgPpDq6HkQe/Cxhp2gfPSm7vmydszDWutQYkzw5Psp8tLKNSPjmyH3146dg0qCjaAbdZ5/Z7tSk798UbuvqXKk/8vWXP1k/mAIf2AXpNcQpYSMeooxO3kvVZnin/8UfToD1Oh1+clKWvJu9wgAjGgGv42ZeTk4uOZF+mYBblbs0EhR7xsvJfjRWA1QcfnEI2+I77kpowY/zmx1epnAeMUrSUAinSF4zAFZDhTT96+bDF1SP1YN/CoGVMn7nNWgztRF2sPHs9wdL5jWjibKpue2FMYgTW0CEvOrRTR1fonHFFZ596CtJRBKPBLM0jhW8i55oyF69rj8blmTHEWqGe1CXeQYpAIynbeHIdzvOOo2HTsjo/C9axeiiBLZbM+9yyyn9r4Agi1Tvu/ZZX+x5lj+ML7uhx07eWpNX97BvjtP6HfwswdchFPrUdlicpRR4tHbH1vdgh48VpGEv1OA2yF03TVL4o+x3vNmZ87jtjTDueN/+3tnbSqmJTuVDl4wKpcE4e0+OUCZvlC24MV3N9mPxmWRawFNQ5wC0Yn4HIthgEPxc4U+1X74Wbt39rkRG02eidkxKYPMR1+oS1IfjalDOmNsxGIOJla58/hH02o+DH9TFXNfXE3NNNlblVSJfhu843LNHj+4LL5/3JJa3Qlwiz4R2n64bi2Qr/mSi05LlmW1oSA0JMIaGQeQDNB6FtBrmAej4UfEio4c/XeLQEkIxDD/xRAifP+P/rR3qScf2927Q4rtByQ0caE66/Rsedcz17rjHPyPiXgol3bwS8SjLCtLm4eHb0bHHfDvU5xvvMCsysVUHJBdNlaMZxlN0JX2ye2HO/fFlPm8IhQGbGe7s0NPdTT5L99U4l5QECPldF9f4ItM8//7xGVQFx6dWilEvHHeNjrG0inyBNf7rGrsM+5QjQxLqZmwsYjXCrAbbTJxznphXCseknKgAxXNv77zF011hpqx0UPqCZsGiPHM0cAnAHJBWgBujqFewzXxocL3PK0h0AUFoZ+mwse2xeFJ3h9Sq0HDGM5NArVK9YQmyLr0419uGbt99577wLhd08U0KCglHlg54YATvvj0ejRrdgdLeuOzxRoFV5fpVP84XtZCA9EKbf8uPueT3P5kJmz0mPePuEGl2PAMp2YwgImH1g7KTjILPfHyAHfbNvenE0Ak+B08xJA7WGAZRo+pk53Tm5p2kYgtFnGaR3bcsGC+FCbwS6ntIOtmzMfXj55icFZcNznKEOTZg7/f2gWfkhJ+hM3+LsJ8d8AnbpjgAoY2+TGXM6YKRQDW9003Lebi9W1uC7+e+rH75JT1Ga3b9qmzLBWkLNbaXkoTQ7whh67+EEKYZrmNq5HTAJMEdLkvd5Vi58UVrWIyxueMYFF2Q1JzZzrqPL9nLcQ04m3/1yXpLx16NrRb1g1OiO6Ws7vYZ1JzoQvTr/FpdIXxSSqQ8EbfkOz2W7WbBn0Atz5xk6WTwBSeNdEGw7Jp+rZ1ZDZhs0G/xJa/yOUUiubL28XofH0xZOgNEd0f71r38dz/Dnn3x607fUvVuXXMPAGpWmsrxI+ZoxiAsZjwZj9pq+1C001Rmz9f7d9+VIe+Yv/v7lyLHsL3TwH3/zr+ffR3GoSPnbqjYnYMGMD7wCdxbDieWBzT3Ki1DiY9Hl83oOnZRhe6vHt/fASW9lrrK7KBw3N0q7nqU90Yz/EvZR6IZdbFnDNUns//a0NtmLZ0sQBN4jL+qgGxK/88OaEaIpKDGpnO9DaHMJ99pnzPVAUOrW1suU8TYcluey8bUkaT/j+kaIJdL/sMKxnCVg57E9EXr+JBit/AeweQl47C6w136DAPedd57Pj5fl8fcxZrxHYnbf+G63fsAY8N49L+lO2ty/nR/33VzOjkGPaAAfAqQMc8fY9cu9KMgVnucduzdpxlCPzFWqK8eZZ3zbcKDP3+vzvCZ7XeQngZTr47hcC/vo6TVScUo7evo3GM3c8aCUXuRnadB3xfPUbgB8Rh8+7uEI29///vepxqYPbxLu63HwhBjBFvS66c7jZV2P3UP0Vr33S8cV/qzXBDCadcOgAAjOeu+5hzdWVAJl7mfmoGbf8PA13KuxdoBl6Y39B6CC/ZpbyH16Ri/dFlxuQb7BFvujbNFACDha4874Ko82fQhK9HbZ2ByuMl/UsGwmKWhNvvoBNZwgB49zMo8hSA/j8EhQbpXnTJlAiZ20nROmv576uVY5znqRBhB5ZjiuEQHTVjDa7KjAezROufc51He2/dGtI17p8Yw+e1dvath8j9JF+RJOZQ7f9KQbHBF6fRivJwnFidI2W1bi3z6y7bbAXlqZz4i218t9V0Znj+qtlM63bLzN4eugke41Nt3379vax/ZEOR2L6MHk7KaQar4nTI9n7fDnKdY5ze0PmKVzRrodQEvKsfmeNXqH9Bi8YQGiE5r/bgqXRjbxb+av5/B63Zf3S2CdsTdyGRrE494UHXlu135E8s8Dd5Gs4f48Cl2Gbmsak7R/9QlAutHQAM0ZE3upw+UA1GOUm2Z0wV8jGI4LABs5MSApOKZ7ra4Q2EWutuI88r7yXHrdzoTsfVteQct6H3lPjBuAYjvg+J1HpzJ/jCWiTPY53aBeAyqA1y4BpbPDR8fYUO5sg3gbUVm38ia/8bojowGk96SqGsbZrtLzxXo12B765uEJdp8cK/duHKEuMmVng9GIq6E790f9wedblr6zjlF98z/8+u+mL++ZdML0eHfMu5sb7wkgzSViAwU0l+DY+HpAt8Ll3+Z6XObpIGU2qnPvc+TkNWAtesYVYqvXLXkcguilMDJZrTOUy6vpP1fgGcEzoY3bVokWDdNCQyLZBTZpCVVGOpvxKFCyjUSEWnNX8t6GUUI48zfrSZNeiELLyhN6GFPyrWYzeIZhVednAZQn+FyBqKXNWjC+hjUlri04GROhoGei0vqBSei7yFoKbjjRYv8IBPYeqYwPYT367gmavTbj6zhlhKPgjgFzmOhxbN0zcHXv+dx19pn8bb4o9GjImfUKDRfcWK2oV/jVN98ezyENnevtVEjumSuoHGvmuvIjc08L3bYhtQH1Bi3PgD7Kqoo9CvSpat91Y30cr7wXgY13iALBKqXrVZi/k7MD6CfpvznONHpGMCZUOPcm7w+v5BAq+UJa/dATlai//8//pR6E41GHPlXQ7l3mrcerQs7jOV0HBFUEE8Cv11pEkTVsjivXnDD+6eUagMo8up/S5AGUzV/E2KDPYStADcEyL4CpYbp4gkqHeM6uYcGzJjJwwW2BtfsWultpHL53G0qmtTguBTbv15MemViP9QbGKFbWlXtychJyC7mBt4J9be5n7hWkz/dcz4lwmVM9yYCcbyf0mz3nmhr/jwLSFqSMPIiXaC5CcQHFI8/rNNAYVpFwRro048k9zF8jg73Se3lk2mkLGNlHhWwM1ocBgfHpvuAFBESaiqQBkvHUQIgMI1WlnljC7dCUzwifwutNN/Csa4AoQNl9AZxsGWJoWZChIhU4Of8NSvfeHdlHE/rm7j95gAT3ejA/GB2QPL8BL6w7eiEhYsY9SwQ/ckwnPMqcchZ76OA0NBf0BNwVjAJ8vp19e3cA7NtDx+TN4lUGhH7+avJE8Yqyv+R2z0YF7Olt73ilfQ0dAtPqL+ZrGpB7eLshRP5F+LwAo/vYyOj/YorQOMXBPemNf2P8fv/N12lCz3t27n+AKDKlYJRXHefRq+sVVB7mPoAze1Ldn7Vov008zn/2Z3+W+//whz9kfYmQKnOSvlHMw9zVj9DL97O/R8+SHzs8N7+/oZ9odVuKrJo3zPP0ZG45pQ5R/nmNaQOC0YcOPjJf2oc2stdtuSmW2OBWkKnu417xge/fhtadM/K/+jDzrR6KjOma8pmfixXku+ihHgyynQbun7/VB/KNMvT7GgaJuP3Dn/2b6OAo94LSJEf3MxPurwLoGfb87WbnBQg/igiqLBTKVwmvcOKDsKkWfRTDbCG/rYLXTRKm2cB336u35k/yV8OAj2P94kFquMtKve+pjq5S0soJ0LteiQcIFCSdBc+SnYpWBLAeYu+rMhQI2NuLMEDG3nVwbVSYt6BknqvlfDwarcyvMtoAcW+4BCZxa0lJJNvqkZkEttnzCnEZxfEp2Mkbch/4DGH3AqAztyqks0Lnx/G+aqGMIHqPR2aQFrhPgOpzohhrlLyYd8PEPlcPqUDKOSYdYxkzsaSXEsOQQMFFkDQ3atMaylX6vKA2yuTBQwoB10FA7hqEAUtzgo4rGMpvCpur3AtCEbpR/tABRSzmRMO/HEHXqmqNTd7j3E/xxAgdIhddUK5nPpwZrachYHSE4WeffRZlCZhxrjw33pzxUCI0pS/lgGsWDxpjWuH7eKXjPHnZ21PBhbdU0C0/bDoJYAUsFoxamZuepc1pxPO3BezuA3tD6k/0qRyT7txflYAKPLTyRHvMSWATZVyvR7xWyFdAQT1FoefGyXPmOKATryd5fYTq2Zv5X4pCNDrqPbl08MRfrqc58xZIbQNQpYhy20Bd/uK38l5PS/IyG/5+KaePMXDTWmpgSR/cF7BQD5NdD5Qjabpf4gOUBWziERygGjrr864ib7cT+Tm184BgDLMaD6wvtGDOKc/V2IqMgt4b1navHpLpRHqMEMm7V7YsvaPc3sboKS7r6XxnIY/ha05vjQqNYyIJgEXGGw8mtEinAoyNgtEcTkH613z//UTymB8pZnzOHr43La8wzamc/2lA6ZfTaosG91TTf0PkhjUcT6stwzB8clws0Y4pdHINwrsN25peJ/h0fUzT0yBB/nAKk8fYkppq/mV4tmAjoBR5hFFbUEXhyoeTZsLPBq3bAZC9mnGRT6pxo2xN3i30UEcVz+G7XdDD/iGfeMY3I9Ou3qrXzvxNnp3CzfKzxgjOmeCEWSscO8jFODh0eBW0cR/eSPaa95nOZJqGWEGddrsWDaMm/aQewqxFwvLHQagM2UA2z555nrE+nEGblm8Ni06LOgt2wR3XJ2+5jiGLosR10j7r8sknn2Sc/NsUBMbKPDKnRogtRlSGiBuYU7oGtQbCNYzMqfwNGL1eJARdE1OtoI0HcnmaDGu6aYaJJVbPCL8egm7uzUmpp0bm9oQKn+cGbKB5PRfxUD6aMSs8t2Lcxxk+ezLOGB9hZYVOwEGr7cl5iku/rXCuYK6S11JTmPpunnssOXNjD8DnORKSzMLnMsFbK+doz0OBj9WV8BSerCJeAS2/d06ue+Baat1sr5tjUJn53C10Bapca1Wx3pEIoXo389x1nF8+Lzh2rM8g2THesa712ZaeoPQqj3qhBTsBIrz/ySNxhYnoqvuxc0fdU1gZEJV1BJjN+AnTKogCfNtv8jJbB36raumysECJe+hnPkta3Ewa+ntsWv61Q1ThywUABGKhvd6oUkioF49J+Svee5RNPekXzDLneihzbvtc8x5gskracBiCPoKwvf0Yi4nm/FvFAFjhum+noTa/rfp036xyFoyaRmEuqIBv00tos3QmcHZ/NtDbPRoTbid8UQEuKKS6f4OFm9Yx1zNeC3OOLDgV+ddIqIHgXqpQ/FtZ5Rbm7z5386DgJDJtgVH+9sx5wCj7BRhNYHa+e2cAxC8BJQDU2St4FVrVw62njfc/G3wa4qZDbdrhvTGy2mrteR4PmTaKcUChkbCsF4b5/AiobzcO5g1tdf6up8rfFnpGLnwm7Mv+pFCtx7duMEobJt6V97K+eMpNgSDEWK+M6TX0Db1tvmJsvXR2GK5VHmhoaDw5n+3x3utBGNv1Zt0AUYnMNEK2e2GGH6zErlwEjAmY8iD0TdMK0noJGgSPzv/QHdz/FtGCHrgSkDrrcY1djuuE9uc534wsezXPApRSQZ9UBFobYizU6UIBFVrjXagNBxIFZDUGo7Nb2KQTaoflsw5LnsB/eHal+RheMwm6H6g/1T16ZVP4iIFCQRLgF7lVr6lAjffoqWSegDvkoke+miuc9kh49OvB8zhKgZ40ZpW9RrTpI7zHZ7meGpz8HZpoV4PwKvqgeZwCOK7jGX7H52k/VTlrJFadKjgTJH/6xae5VrpxL+6xudW1rJXvjJwrT7wlCKz88n67N7gG1+O/9y/0dwCvoD+yvBEN9bFeVDzMHrOqzFOumO60ZYPXZLyzx0a6IssLonOMsbpMz6iA84a4q+SfTy7aPfsykJdR3esdVfmZQ6Kw9HqF9fUkOvIu6hawLy3xwzxJDKjS2t8bNtw5ro4z7xzmcQHzt1XyXSzC81HC5ILwfJt/s2+Z75/23YogumD0UZggyD/KqLmZ9ZDm5Je5j1M0FGYRbk1wj1BCSK/0B9ZEq/EqzJXT8wzkBY4X2M79hg5hUBOjH4K47TwIo6+ThJyHhO5zM4Yxih4MdHokunfbUntWlm73d6u7geMPEO16aQxJ5IAmx5O1qHGiB8V18/nmMz0LuutNHXrYgOQy11OuIMy2GfvhrX+Zb6wSdi7PYFTFdr2pHaie8Z0TnHVcOdER3s09jAesgDuf40XD4zbrGc856zLX6Kmx+8MeXwBfPSF4RENv84w///M/f+M//z//6Vjm9WwIpl2fpJiQq9ZeeIB6gajj3kaYnrNbUS8YbDRG+rg0Vvmjh0EhrmfTsVqsoscVb6qA8oy1BVUF4CjQCHYUdWksiqNRnSuXaq1fPkPm1Oh4Ntyk9w1GL/1p9evZNJddD2f7OW4wmobk8wDAaApJAKlVPiq16BG8Mt0/37dzszatmX6j0lTRvKCHyt4957S+6dpt3nK/2Ka8Z4HRLbuVAddI6vGMyjyMhYDq8dBQpKQxYQsp+C5ySs8n1eyzd9AehjJglHfc1k2MYxSsMsTcVveOKIfgdhuRrgOUcHj3MJegxDXZYDQGVJ0trrvXCcZyRCvKvka3fGoBzAajPzbyAi0DRrkW4yQHGqC0Gc94mDXgjtf9xzSzxwtKSP6z6Z5CFX2q6hnbSUi+Rm1A7mirt7Hbov4eka2A3IJRdQKHKuyfbQSzTuRs2xbo6MExqgjvz7z1coe/AGm2o0LOdH3fn7nxnADhHU0qv+zohFEGvZjBGLMqGsoerCK4SqHPePIEh3jm+DF/Ghr8btK2kFs6hzJWPIY1Ir5/9UPAsOCY7wVnjFdgux16GmwJaQO+m9+qE4nvfaaOKdZeGbdBp/dogMi/ygHlnnJZZ6I8yBhsXcazPASFOca50NZS0u09PASdMmNyX3hOTknq58pp9UIwQfNviSy6jtt5kChXI3kWiO60jjf/l3f+6idDNTxAZecGwwivE7YO3tYACieFuvc83P09VqxhOQUl0EWh4ASfBeQGU4zrEj0Iu0riAjFQ+JrHteCxAuM5eSTV5sJ6tiQYwvQh+nqYBIOOwdZUMugVbAuMyiQRkkOIh8kPSHv4ZY8XWgfeBtQCmICtCWW4HlbxbYbBgyXwdw343s94t90DTDvQHc93WnUKBJU/IE6mcw4SnqHTKOUVpmf/9nrxt4zpej2D0p/qkd5EnfnVK+W4JGqEmkyrty2M8OSRkj5tWSH449qEHDsg8p628nWcjzq1gpCVi/pyTAfcKBz89wajG2ht2s4180H2vi++hSR8Vk+QvLLpevOVYw7dEOpFsBHqxfM59BNaqKfx8qVgaDwUgAC7TEBjgNH/8p/+8wtjzDlI74zJ8FeOiRyjRMEXkDQg5tJSjUbeLZi8bZi6z85xg1E/kzYUvAGT9dAZqeG7cyLTg1+O4XZaW3G9vSpT6FSAFdnTxd/gedOp47gyoPu99+Xy7/IMZr/Iy0XurCpj6SfCHuMW5bc8oymS1CAenME6/zC5clsOMrek7UxfQ8ea5y7nwFUwCa+9Hzq48ihrcwz7ncbw7InWGPqT/emavj0gSJoyXG8+KZ/jjcq4m6a1+f3IqQn1Df2l9c4KrQM4GRf5odwP2Aw9YyQWoOKBm6j01R/eEzpRaVIk1SKRgI92YDFs/yx3SOs4P8ejbjhdHrNpv3OGdLK/TTe6IF/9MeNISla7ngAABRsnujKdXchvJL59HtoWTKfol5C6IXr4ixOHHDNKn5xbvMc/zELQxunTr74IOA1NRGY9/s1ngMuE/VMKTwFjjYnq0W3chBeX8yX315i6crIEd/EAaQyrQ4dyMTUQvHdoPjmZ8368hh4CwJronWN+hOX/X77erFmyY8nOA3CBwnTHZpOiXjiIo/E/Sk+SjCKbpGSm/8dHPjVb92IqFCb5t2J9kZ6JamZZ2Tknc+feER4+LB/CQzkxCKA94lqyA3xODangkWdls1sjpbF97QmqHeQ7OzKaHqZs1KwsXCeh6wq4tietgFRwu51Tv6cOZCxJ+7fZPe/z30ykG/OMzFqnqhMAffnd09OMpjMPnf7Ukk6JBtfdwJcZ3Op37ebl15VRi3M5siLIR26CrYpVHANZizhT8zl7LlICRRAMx5772b1CpsCpqryrs7K+YxMi0/R1Li5SL2Z8REaNlgUFD8NoEGLAGxm8inoe5GATnWgkzPcywQLCgJPWR71GUB9g9tzPRdhRy20ELMQXjBJZjDfRcDrKO8JSNO+ufkFmNhdB5IKnowjxbJ9PXvllhHdH44xUOU+m5th5nmlA6x5ubakRwgo5z7sAHEZprRggQSaPEW/k9Eb/WoOp5xSPv9HA0K2RKw3S/ozPLfTn+TK0u/HyN7VKBfiC1Sj/RiKyxgW0W1kowO4GfwV0rxG+h/ISdql715GNAJPo42ceE0z402iFa2i0LTR+vv0FIrag0bO89GIDwUrNXqPTX7z3BRuNhMjvRJxUSirB7VRp3AMsC7x8Bu8ZAd7tTFQc3FcjdcF1IwaCzRjaptKfQG2SAI8WQxpNZVI5+7Hjh29570bmq0R1PHSQAgiGXwAO8fwr3z9MbZr3VjkKxPKsRohsaK6zpL5gDVR+WcfKi330Ns327m31EvfNSU4FJ0ZUMMbh3xwNWUULQFFHLX7ZvOO4LtBbSnzzyPv61O7PLf+5zm2dDOdv2U/SatEKjzQ92ZmPJu2JXP7YjXfhmUZuUvPZSNYGCRtI62yaTuS5OrUaVTfpeG/lKrRdddLq6A2KBx3ePqEBUgUnt7UaEb2OOTTVaXSd5vPbRmveSwS0xip07GETluNE37TeE8fj446PS8/xn6MfuXdT2XsjS/Rc24AJCLfePDLWMrD2W5aP7praf7Nv7KMqw78jN8pB9CVRUfiyYFRnTl3Bhq8YeYA4zmTHDTek3pQNbsgooHb4AX0T+4oc0u3ls9nlPSCUs+f/Mql5gOjPKX04px9ue3Ds44AiHNWW9OxWXFl3My+sZSbUIFL1l5lCeYDuCdveZ9yLZwSjWcp57mcDRBOcmSelB/K87ylPFyvUjnNfMzBs+Epkr8P9TCYAACAASURBVGUR8lQOCIBu1Uu2dMoGsd6Hn3QG4TptrTratXLDsDri6ttx1tXv4R82jDWSyjV2ZYBu7gPZ40H+9gZm7aIRUcdjvarf1f6aCVV+4U/0rjaaMiv+1mkyA6H+ks/V9/Kx9gOHDodTvlRG1E/BI/ACjhltsXJUKi2ZyAXDLxxW9NzOjzXRqXE+m96WBvA9ipOubv+bP/3r1IzKtO6e03D+qnVQWyZkIUix1Ti+Gmu/r9C9pucZQEAHE6qhUvD9extvweAD7PbYMIWmBJGINn293guKHsM53LAFlNY1Eoyfb8bTf2JU02rU3+UZ56fjNw3I4kRAVEaNTAFS9/0dH45whLiA/QFuHhvJAg7G2LgJAAbdu+oS0Sj9Gc92BC7Y6O64PWaFPkC1rYviiKz6Jz3IrWh8hnMPnVbrI96/a1jwLxiT4TRS3kPaCDRNt0VhNW2jZ6zACUAiQAWSFwyP3Aj8Nk1eQW6uSS3VSxq3fCnvMb+dorl8S7QRsLgKzfcabkAQJV+Ha/MW7zlflHJkqBEVAblpE+m3nSO+TwThOmjYDhwVoqOk+OqoZSzLSdTpCc3rXMU9Ks1TFzXfN2KmrAcU1aMlmqri55nvfnibId70Vq9zfU2/7g1EmX93se5IaUBPx2tz9cjWSz2n349HX6fJSOmDb89GAOsIBZwnhfmQ5W1AmccGXvyN/lFv3Dlx3dqQ9brmWffGvJXTW1POWkdGTmPvpM+gHylUnIuu4Tnv7zSx1wD7/DTYbsRUvlAP77GoN/geANYU4Y4YytfymfxntORV9v2byG5ePfUqzj56wDKXOkTSztpra8bYxBLngtT08GsOXugxoJGZgtd0SCCKS/lQbONxIid0cgCoUZ1GUj3Vi6ihtc4HxB2QJUhSb/gekdFDu0fG42ldV59svutJV5a3aYS9L+CLl8c2S9fYGo6CfvtNxgJoDo2qh3PICgCg/ACYgi/evqWB/YmYMZd3H06Lq5k9R37+eZrm/xiDOvQccJoOLY3I57nwXGpRH2D0HpddJ2lvKDx870aZs8w6uNILMBqbNt9PDfKMWycHoCb/xwlqbT6ALs38ccAaAFNetVvaA4NLgEttlFFE+JeoukDOIEuilNVnbvbl2G0Bq88S6DkvbZX8wvuffHK63TjfjH3WwlT/LZWqHdYGqNe0o7x/Tnw8ds09GAJuo77hqWYtmDvP2bvocTKsHUeOv2mZgQEjyjnU74zZSLF6gXuHxkY0K2uxS8V26n0cHsYnPvS74pGrYyujpum3DnLj3tUrdSTt5/wERv/zP/i3M44j0EHjKEE8unpC3tib7d31DOaCTUEhDNvfI/A3AfmIDB4mPx6X93AM+axhdg1rmKXX33FUWfC3DCxIyXum5fuFaxSaKPd+GINL/LmWSGeYeb7PmFAivg6QOGmpu1OfAvGOIcC35+bqeaAbuD9MlVD1tEpxgbkfaYoLfFQIpUuMzoxDr0Um3Yy7hXeDd8es4TIiuCMCXO+9vX5H9/xcwZFOO2UgWNLYeP/3KfvH2j1+EzDZZ1Llw/2SVmvzcRWJgmYtTmpFjbbUSQgd+ogLUleEOuvU1AIF+Bu4A7Kcy6aN13g/wQotWHQCNt/y+E0Do4SvYFSQZu3ZKxh9XVMjF541bEbgOHbH0N4DH5DhRgAdj7Kk0oQfUS4YLscWWteJ8XrbnMkLrIuRgCj8Hit56T1f3FEl9cn7nBEVoQYocuz6FTBabhG6C1AKZs+kD7A0avbYhX0iTlcejMDOGz7ldVPm1l9+VzAqH1456Vhe9dN1Eu2m0fGxRoeXHv0TrSNMun5WMR0N8q/9JNviyeMvdw1b9Ex1lXPcxkB53BEf+dq5vQJY+TZ6ps3llQmvVV/bDSD0ds3ChqcW8RosZdNyl7bMurI3f9PAnHGmjKKfCwTkP55DNidykejqeehxDCddPaOIM0Wp1Rg+S5S20y1fyu977UzT737Lr2B080eCCQ1YhPfrTAK8oLOOP3bEuSl7RMy++urPoZEZA51mQCCg8fMBQ6lHxdZSfyjd5nOa2Q80/eDtzJoG91/Nf1qVZXwDWnhm+lfXrux6z0QwoduLPRSMKsdsoFPXMW5r0LVhlGlEJ5gBbQ009/6E/sTFAlxPSUlqBFvSAMDevLv1j5mabXOwFYIr5dB2e2Z3dZDFKTqsPAu67Mio66CO4/naWI715HO6pWxgue1tuLxRWb6rned9d/rbnF79q2zxN2OmPEoHP/xRm/zg6XHOGvjQkTHbGZ064NaWWMpbZKOZLe4JTWLzKoPONyUFI0v2Y77XzX1DTw4EIeBTMM73NlAWb92StvdgQMsTlQscJecbndLIaNb+//jin87Px3GgtubhwRuYXCVUsCUo2IK9leFD+z8aoG/DKhjdXogpdRc891iRIol4xnKU+Wsa5S5cWysJrK3VGWl4qolwIxGESZNYC9jbikOmdiHv7kK7DpCnKq0S0l5glHEyTyMTSZmNcFtfkutZkAXeZUKZN+0wBshqzDfA4XfvtRXqvtYdhjKja818ZSy/ax2V85GRfY5ruoGnkVHTCgr0fs7lhff8ckFKBUVacL/cs30qjZJqdBLBJwr6spvwCsh6Ft9xzDFUeJ4ttqa1iso2dOCIuLUe2wjLA8rFMfDddVnHbAu9/K6CcWzbCbuN4Dv/HeHaAPgq6hq+W5tbBQGfbmfSOZv+V3b2EmQcPSvcjUqmbFXeVxmVjzWupm+tPwaMblrZaNz19bnXCUBhVvGGrgWdzMGesaZoVYpRB80ebgcySnw+47obrZ3rTj3WASSZf1N6p1l3+9E2bbt10wZnGiL7RUrX63i8REblnZvuNHO0gAr8J4jL7vrhz9yPCOho9hhpElh8d44bjYNWMCu405CyyWnz2UNPHULRAoj3qOvdNef8rr51TV0jZTm6A2PV6LV8u5/xy2SW7rpojOLonfd3t458n0BvI5lbz1tmobFyE5Jj+q69FjkEhGiY9ZZbtnMPjCfOTDcx6YTrcBhBEqRYL5c58L1GRvdu+g3ALeuSr2nBtfWHjoVRQGlLBDiRpW5I1C5RMwp/QueMAT4hCDJOIj2oiXwDWCgHEPgcYD7O4wDBP3//9fyfBveT7n/L2Jty/YUShpZ8pCG8jipOK/zWE42yr7myGLHodfe95T3me6tm9FxzAJStmeia4Loyx9/97nex4alv7EYsN+NxL0HlXofQtidLuS5G8V0L7pfvVI61ZQG9EzE0ksr3Bcv8rv30d37uYI86DFk89D611drLfZJSwDmb69q7eYPJ7BKvPMhrRhbVXfm8G5C3XXdMR84eTp1tlewKEH7tnousXfUI96UEImB3aKGMOId8TskBIYTqTMaEXkzm5MvTIUVbG9mpp8n7qe9uVjXyRYAgsnMcRO5/Tok70X3ez6lwZDpxJnuSVdbyNU2vMIUIL8yo0ns1hjLrq/G92/TrjV0Barg3A9275qptXg2vSsjdVhL6oTS687s1ri6GHhvXJ+pWUCmTgV2C9GkkjCdeUOLJDSihGIt1X+5tLe1P02SbBdgp4xiIgl+80QAyn29U5oLqLlIFYwvFq4BEYXV3tAZCeiuUT4wt0ebn/txo41Y699IhiEyXeTZVv4V2Rzv/R2DW8Wsw+du6whx11xrDpB0o6odJS58NAKJAWv9FoTovT7Hgum1Ek7pFZOuhcq1KgZ83pdPuAEYo5QeOs9vROg3tK/BURl7l4VTNPF4abK/XGG1nwc/CJ6VJnBLWeoyPQOfVweApT62bYlTavaBGke/EISt4MfLMdx3LE6BJf/zHKUqWCyhnRsGzQ7ap0tC4IExFS7pPUCgNNi9RaO9mlg3orLmUru7APb306hgUWABEwhujzEhnpmbSMWFwx3FhjF9/1x6pcbILFlY5BzVQRlCtIZR35W//dg2UAWu05R/nYvQgtG8aNDI0N9L4J1K20vZnTQCeU/fVND3OZw4KwagOCAGMcm+MvWPAKGGMM9b5nLG4QeL2N5zPMJzInU6lAMp1VKcqm4znj3/8Y3oKcm+A7FezO5vnmXrl/tBdeRNUp/F1oyjI5G/enPIWDXKMX2t28/yCUoxtdFozHPsgE8ajrBsBS/p/3jdVD4izVOo+ix326oSCP8bPhi/TnjfN+lJkLohWrtW38oW1/srZh2NHYsjrjKbGM3J5nAHtgVFSgU1aWWWX9c9nLd0EUuMNqPtiTkKz5CaFA2QCKI2bOWWj8Hzn7777+oO//far7KT/6NOxZ5wXD4gZvqA2dJLTx8lpq8J7Il/7oaZspJF16bf1DmVs0VNd23R2aPlP7AaHTlQvoXO+/Ow4P4KRdD3g+O0BR4n4s9YAk4KV76YnqnsV1HvRLyMH2i1bNamT8nl1e7I6w5/slAd48bI1UTYqNdjD+hhVjX2f+bh5KGC6oNJ6TKOwOOvZvT+fu2GT6w2CGRnmvaduIkML7sW4cv/2e5Z28sv335+uJFyTwFzpov3xxDjGy/3++5//v+tgqnvUOduWZg2a4TZgZYvIrdM+xuFpRBZHKW3jelTutYVxDh5RW8sG/NyuJAYNYmO7l4U2XpYTiZkYD/yb2ttmFsND/+eX/+wXJxOBs09hleoGqgGMKyW0mfYatCLozdgq9nAKDy1QDbBYve78zr7+1loltfWo8bpNiTse57AZVqOgEoxyGw+S9y2aNrLnhieUUBRHjfw15rZQor9rywhkyCjmeox6RNaQXrB+6fpolSHgc1Gdt+9nUUcoBVcqwE3DTVPXwPttenrd62emwfVsrpIt6BME60D4bI2v9JEWOhXyDZ/z3/YSlx5ESQogfeYGaXvjxCtYdqwxei1zMPS/waDvRYkvMLqBJmB0152+0keeU9BvRKwgWl8Dumjc/c4GtnuNXYvwKoAFAKnnWT6TJq/f8zpTb3cDoTnSjsOI6AZNG4jrrH356ZcBiR5nlzPNh16sJ0rDSABp8GtIARNrx2yU+jS+jpHomrpGRh0ADdZ2aUzCC410ShNb+NhfUk+b9RNAJF1t+qiA3l2hAFGffSIRq/UQRiQA9VHacduRrOjQlhVl6K5D0+7Kwf65Qf11Eua+p2SHaOijGbrrR6TN2jk/B3gmYjJrSvlEohX0VASUtlULz+K++2Qsaa0MPADXgznUJW5U42/Ti/CBRs8DDj7/7ZcxqNvAc//LC2v3NGvHjlle303fWZ+hPAhIY2fuaWaj3wCYjai4USlN4Gds8mzAZ2tFE/lseQTZZud7o+ubB3sdvCCoMRt3ZOOkqx9yf2jl++q5q0tXzWi/GJBl9P23X3yZt39uaZbpZnnS3dHWrqbpf51yHTy+Twun2JQZzm2k38hyDiIZeSAS+t8HiLJx6Qf25gJSWzb28aDxNLfnJ9Gz6hUOE8h8G4z5eXVreR9Pw59ZL+ZENq0t5C5YmuclQtlTiMLl6LPWbOZADPZRFJzQVzR6mdKD0HmurdOpYxu5rT0VSGlfHCPXPtdSPkpxtv7ViVOmfxWsKlgV2OGAGfjIeOYEJp7txqsAqX7nbOI93Tp09B3fthv5fOjmZsJ9DWVe8l/mOPrlOXg0pRg45txjZAvHkTGGx+oAXYetgQjnCq8h0/Ba9NH8JGKMI0SUGj56N07LYzf8LznYJLql4Pfz0uM6ZQWl6fGK7igt4CsdAq7lcADG+W4cLflN2xmM0NrRj5b8ffgffvu/TKDgYRF202Ju4oamC4QaAeRvke4W5te0+jburyAuyrOnCXEPgYzEDChrKF/iX2ZUSNbY3weOr7Eu+Pl5Ujx6qaZsN/NSOO5cswA0G+53Q4/pQ7qvd354wCh/FuEw31HYSU3U2z1jf1Z+F5x10hq0S49uANiKQvr8j8Dmvn57TK5VFAxr2D5jAkMVo4rBaKZGS0G8RqL32QbHZ3ONgND7Ymye6F0B8j1Bo2tg5CrRsPIcYzAaYWRRmjjOu1FiRUyd8x5fmjYXiGza257GtbsAtmUDGvU3H08KrVH/zbe+Z13l65r5LKNURszcAasseN1N3/dGptNUgtZe7cgml54duCfNFBmqqAucP/v4ND+Httl8NNeqjHckNDV48+JeXI/hNBKQteOdAkN+UnurgrfG+RUkxdC4AW7uzfc0OqZcTdsCTlJGM89KjepcK29FVjDEyFnT/ff0nZ5df/mryvO0dzpgZ6/b+36XX8L7y/lV/qJ3iveuDptrj5N6jDNGPGtWebkpyok8ubkip2eh71iLAogAnR4jyZyNtvgca32Zh6lKrjMVtqNAyiB0o/9iZNyoyPxuZInP/+7v/i70ximAh5Vl5rJ34RMUYM3ilBKRG0b06M7wX8sBNJhGNK+sFUzqlKRspaBTfgjvsq46QNC7YPbtbJxjTKylug2HI7zX6L2yK7iNXeHzgtEt95Zp7TT9lkX7jEpLWxOlnSfZMDaoJD15IorpiIAdKb9++vmJFHpPwAxlBzlJiQjZ2If8PnRLNK31ldcGcYgDcjhglFZOX81x1/z8iTPu0Yv0/WQccxElH/CHvLYDS/ab9Ow1aeQ63DITnA3WBKBUPo5upn51aP7Zl5+dtaf5PnSdxQsuaPcAwbh7HwCjWQfKrMrPRkeN5EMbI5XqfII8yqG6y408GwS5Ljpu26FRJ++AgvpZ/qZEhtdN++eshUc0OG0BZ9yUYSTSOPy3WyZC713WwrXijaeSFfVIr2dOCQJUb/r841CfUiP5FN6PDKes8GSKpI1BI3VFMlu0DpuNTslezHOTYZr1SacW+hj3tDp+Hrk5Ldmg3e9///ubCYm+Ld5yDTgkhvl9M0EAsip//vOfP/jDH/7wwTdfnUwofPz1X74KL6dFVvsCa1s4m96xf/g3v/+XM+5Hmu7p3GgIiQezAAdK932ARGbeu7t9SIwFqYsqfheL96wpuAPqZK+ir5JXkAL0ku6qkGhc1hz8bubVE4wI14dBu5vSOajALqP3vheQVslc8DBCz0vwppHP7kAWftKsmWsB7Gu6fx+vtsd5LeL8spWjIOTVSL4C0b/v732v7Qw4/9uCZUUpN22iYFfqXmFXWPZz9+8bgG8lApiQZhG+GkOv+VXz+hogDd5rGUFSdgvEqPh3z7Tw2aLr5nciowETACqMaa+TLs5Jmlijeue3CvblmU2HTX+fc59BpKHpV8tAMBJGoy9NKof5u4zw2sVCMAvYcR5c+qtWbU15C+aJjDreyGX5QGPtvAGjKjqM5XecslKFnPohOroU3GQNWqjueglKVEK5b2s4jZBc8NFolsAla4N3j3NTMOya8lkis/Q1bfSVeVuzCkiW7nFiCmx2e6hX2dn08/cbdaz+0wnYek8dl/HiAMSRPan57LKecVlzd3REkvinGTh8B/BA/81PUrQBOOVLMy5Pc5n1YqOF41eeMv9GFTVK6lxpnF3MpPHqHKZusSnPC6jnPrYc0iB77wCPALoT3Y/RHWNm2nbXp0qjQ/+X1nSklZkjzkGdpvSMXePK/LrjPnqX6H3T7z5PMGp6/kZeCjq3zG9dSsR6r7dg1DS9ev7qhwYrrh5smQjOQyJabDZrZC8R2K7tBkC7To+aS7MQzMnjqW/LrlUuBmidfPkHP47ww9+cQf/1gFFObmLjEvSjXCanPJFOH6IGiBJdJWVdJwXack3S+c3Y3TVq2Zpg1L6qbGiMLeh41FNf/HZS48gxYJS1IdJPZL/9O7GHaT3U7jLoJ6P+4dHhGXlVQKjes040ut+TodCBCxBResHfpJd1qrddSdCEyDuyhcPKCUQ4NqvVFmusnkJG+d0MxEdt+u89GctxOg6egf/ER7lP6WN0M6VEvZ+1pcyPcRxn+KzLlbme+Kf+NWuRgEIDALxnPahBGvlT8Mo1liBGL7fu22flZ/BYQTCHgBA861GmluIAMPndIA8gnJdrc+T+k9mI99UHf/jTH7MG/P/TH/44gPSr1D3zGRkDMzUGAY6+fMjfh//Xl/88kdFrdFfkJBNsZNDPX2tCPann7l5reH0bcYX/fUb67rZaTMb1CoPejES8u4hbq2dtggb+7LB8gA8+t3YkirkFzxZIM6YNjrZyCl2aljNiQ+snFXJ+aSTGjUue3ERz333dPTEKRlwG/1dpoBLrKs+VFnSOgh6Bl+9L5/23TOp3NEbSE++I4yBhaoUlihNvuEBfwbhAb6XPrPG6IKmKQrCmkKE8jaT7nIdBw6O3v98BhXpQ3Efv1Tns9fq+TY0FsTdi2noZFZQ8vnkdOtHnT2O36XcNVp2Xa7Be/k4Llnlt0Mnf8voGXyqtPRbp5MZBT2pRqW3QlXvW8CMfab9UuglyXrLeJ8K2QLa/C5x+WQWzcfgwaLB1ZejyzbwHr7IWic5NrRfr6Fn23/906ghv2cTaiZkoXY2OPOAahhZ9llkZZcLU++4Req+dZ1nzlXuxLt09zTVurNqta17BaGhRY+ya3fTvkkN+vWB0xqvxTHQo0YKj0EOrrv3Vk/RpLKg0QmW2B5DwZs7mRnfEASEiCmgYnZVm9kRKq5upuYvib/qTZzl/jc0GkRofa6bvsaB1Z4wqy39sWiAFuCMxiYA2ncYaXkOMc9oyDjJFAs+4cqxBm65rwLPGBfE/Cn6y7kSNHvKe9Dv83fpRbrfLb2zThBFNqhpejT196HDBqHr5ynEDKtsYHxl9yO/523TviWZuMBo+I5JU3Z7PCXB0Vzjf50S9rEODGMchOYCQzZhGRS+4GTBDeYM6KDXEAOge25hsRelCX9VfoO/IFlV3nEFPVBQgagaBmleycUQgAaMAxETXR8/H/hUYZkMJ0bjr3rY1YMHo1ZODdDOe6nwzpdi5gK+pDeZayntO+v2UBPAdIu1E2BJZbx/dQ8PDx2Zs3ky0GF4mckhqN7I2/C6djfJvQK9t4ns8h89M27Pm3Ft+JVKf8iYiirRC699Js7cVkvLv5pzoMvhsHf+6bZq6nD0kjI+oHydA2fFC+RQ/6Az407mHN6obLV/QdmyHzMwHn1nOYRmVfCpvGTTg+2m3Nd/ZmZLco+sJ/9/TkHBWSL3POnIykzYAwJ+IfyLeLZ0Z/rGrxZtV88qGtb/927/94B//o3+U+ySiPTL/JRijQH7Lj/Yx9PxPf/hX8/MRTXndzKECvaCmkcoLNrsxQKV+PapqAScUQ1dwswcT7+w9LyM/goswPPWH7ffncW3bEGRRVmomwtc0JZGALMJEdI5n05NRUD8LdO00ukpkAzo3b8uMGi+EmwVO+wq8js5Jo8vuRcHcft77wKjPCyh4IY9gQpDANRcoLTpeMNvIyjW2XeusXxU6m4mks2Pc4PJ9SlllZY3gjeCstJ8gNsqlNJYepmGS4pnPFLAN+vgeNSzZkTkvUxXyFAYx9UrzcjeqAsz4NGQ7+rpB0FE47R/bCW+gGGPYViqXnmUA15+zi19p69/KyCt7+/5V+F3nKM9mIm7avnx771UAJSi5afcaP6ax+eG1/6T8cgFqbyAIcdfuXd8qEGYpPRPlbLrFXae/jPULKCqYpb7J+qrsbm36yagva5s6YiNsC0XH279goxuCGuHCcL/SO/WGTfezAUqjwTgxFs6V9K364UbOljFmzomiLJ3kOsvL0i/yx1q1Vk56kRG5YIQ1AS0xx/mda9RXri+tc6IDMNCk2omszD1J9+U+1U/oq9Q8jj7bUQnGZ13vdsIFo4J/QE5o37InDRe0SgeCobfREIxqDAkGnQKM+an+5fc4eDO29Dye2lCMXeSZqGfBDN+/PIXub//lD3vMMhFq1yabhoh8Vg9E1soPzjWG1TpSHE1A2Tzvx+mnaYT9rN/R54JR5ebKK5/1dfTsedBDFi3bee4nfXmiYHTLI2OzrpOIZDJ3RMIZT4MhpEmzFo3wByTMCzCf6F4jbR+1lSDfs740zybTACidNP33E01Fnr6duScqyn9aWuW0NU4GneePXkInGzm3z642Lf1H4bnujbh6AVkKKO/PgtHAdsBr08um+QlYQm/rRj+ZLgDaEsd/a4f7XSP+2kGu93X5tXLpukGv3TyeMeI8kRLmO5YW2QtZ3uW+t6ykmR/snSfSpXyga3UxTcH/cQoeh+lcnVknJcCymZftZCQaWzDrng/tqoGVy49D2FN7ekCgx2nrBOm0hFe4b7NG29HzM3k4TnfT5+htr/Vn7G0DCzRX0rYR4VRvADSTORHIshkO57S02SdfEThCZ3w7zgTPyBzn/l9+/kXA6NGVx37QOF/6bD2e3//Ln/7NOE8HKPLaadt4Ph3Q3WXflgdcG2VZz3nXimZRX1oyCWj8norTdLaLc4HYS/rgERE1CvU4XlQAIhjd4PpGmppOsWYUkApxXoGBYFSPZiuujK0F5z7zGreCRhk7JxMUmHEPjI5eQIS1RhgjtBXmVQLzC/MwQrYXTgC75+3nMuSmwf59A6Dbnqf1mDl2cMZsaiFC3gJkDcudt1EM51n+eVqLrfiHVy7Tk86av6UP79+uBgUCpFQEo3jL0Esg4zM0kincdzx+v8/bzox0NoVy+L49CwUga2POlofXXd8qph3xdn6vYIbx7rSusqYsZO0aATciYo3VXtfw4gKjkSELwQt2XsGoNUybZ5S93G7SyFGUY/yMtKVAfp5DLdZ1ppqe0YA4dr/zwy+nptfm5HdT2AzIyJltxoxgJC2HjKydxLv1R9Z31taxZ7zQCiNfhfrYyHL4iXKCpEeblgTwhM8KEgWbgp29k/jJGNUoq5c2mPG6ADuMZnkvgK3pWnZDR39irQWjRKu6AQTnODJQZ0Zn+daNNrUao0mkdNJd7gY24iNAZr2MXCpTfHYcvbazWUZHw6h+h67fvv0uqc7DYg9AvvsIe+8EE1yDqVFExrJRZUhB9M4jROXro0OPe37lNLxy2m/BxgGUyLjOX8HoTkPeRvp8gRYxSfkPkClQewKeNtdezvgrID26cB1nGt46c3eD7JbVXN8aYOWSGsOkTGd9a14hZgAAIABJREFU4nS3TIv0ZGS5G4WMmAXQFVhLj/BynTuPYTZieecEPUjRjwS8HZpj+N/N3HPiUgFKQOE41+HBOanJ8o9EwdhYhoNOverwFhHcvRn5rBHL9Jxb+XCOc4odIkrImqlnAHE4T7Nx0SOHsfkcO8t97871ea52z/laRwptqJcmjWvHBmgJP+0yD+jlGfI3nT5jIVDxp7/+BxeMbrlgzDiuu88nfInTAN+ob1MzSwai9kLd4XMEROpv5mBUk3t/MxvIrJ1H58TxHqcR3cn74CbtlqBd+cq8Rj8dfXycF/GPcsKz0pHg3clYCdbjABUMa+Min9ypPBZnvBFinJc4SbW9pt7hf+7zfTFAnj8kUaaNoMLL3A8HBiCacsShZzoZjO5AB7nmZ+PSCfq5Z4YNfQkmzv/oD7DjPMsa3Mjm//75P8lueqOV8mQYD8+ggEIwyCCjQFDEMxiJs9P3R+s86lAVXO+tUtiN73e0kO+6GJeATfN4nf0+TYPcZywwwRzYPZZC34KZN21llDH0njLBEfyjNG8kg7oQFqqLbBqHa2V+x5RoT09EwDu9BhNhHjAqraChER4L4K+gRiE+FMKu+RNEbIPzCoC8ZhuUq2g6B++P4sd4m0rJiQ7jpZt2uIxYUK33Z+0H9w3wglc65j0eeegtEZ2eRCLASN1Q0yV701LosNoGcb/QtUXamyfz+4qgcK1AVY9Or3PTTnowFlpzJJqD114AknvO+BDtGPRGh8IXURwPo7rBqDy4wej2cLdD9ipft9VYPUmUmMrE+xp9fm/7tBoJ10Ge9kQO6bJ5IfediFnWuREdfn/m9+7aJKpTkCJNE6keeQuoQqnWYOUZ7NSkr26L4o2Eqmz56eaZR4P6E9HSIMRoLDnjtqZypQlrE6dpQJAOjlGmRAjm7G7SQwGKXcs4IaYjG63ZOiC6Z0WIXG/vH11Z54G1uEcBQ89GqFMpmoBWOyX0eumM3CdC0JPYYDnr81HgGnhAAM8yIhpgMN+1/ATFT1Qim8pqeDSWZ9zVJ92lK29aE3d5Npj6RAW9n/K0yyR0SpHHAKym6aG/u3KJYContqZjHBoidnwzb9L0bOBxPeJodGf1PWaxTqs8xTXqh3Ma02njpGOqTrob43B0u/5hy+rlB3D9H0dGty4WjGq/LKEIb+FkZJNagwjZyHR6x8pbPD8R0ZGNK0Nt4B9d1NSo4EX7lDZY6LZp3fS2AJQG92lWTokC+vJumDq1otCd09mypi0lYxwBVdS1ol8GkJptuvOs/ZRPAKPcwwb1oWGzk2cTz6n5FNhi57KRt50ZuN76XnnNeyQI0XR8bPXwU8DSwh7KXNpTCWTC1+eoUFrGGc3bKXaj9Rf4jR7iO9z/OjjIFa2UXvbFKAesERlNnWHXUccPXPH5F59m0w7XGpW9pQnwWjd2CchvJlCd9Kmy/Nw6T70n/nn3/a8DZxnnWCkDhmalLs2q7GMnW4etDDgHy3cAh4lQd0+B4/TerO9vR8/QzD8p//JANinNGggq7Wss76KA4qS1VVcA+fC5mdGPGuRgN8SH/+tv/vEvQfDzBRguHgUPq9DiSfDKTqyiWcPJBxjAGScsqJBu4eO4Nhc3QrsiZOe6Q7Htpd26q/nwhzKhjESP+QjuKnz1/qX9/RFj3hSA89neMXuRUg7QnPpRKt3t3vSbczYdB1hVSR+BPRFlwbEPt0WWzyXyselw51O6KagbRD4U5kOher8b1RhllghTWxexyDH0TbMxrg1QfY733g3Gs873e6tdRRVq1ngWPEqNmp+mNLfCtoZ0K54DGI+hyz1K93jh86F1x5fWvQ5QISDOHVb0846/hw68tgi6ny9DtPlz3w8DaP1lwCN/D99rEG90pJ5rnI+s+WHe3Hco8gpU9xhSq9VIs4oma1Wv/Boe7lXjxr1vzdiKPPucm33ILuzndb6gQ/mlDshoIfLTPpA3AjDPkrcSYVwbBjK/OnEBDvw3GjOfoZSJBFD7lB2mE7URbJvuce2MnDI3ox8nOjbpxwE09go1rcizPTKVscqj4UMUaHdROybuE0VaEPJuwKiRgttbdOYnoNl64Yk/ui46mtvBYAyJXAEEWtvHfHFApRuR0dSl8x6Km9Y2RKR6rrUON8uaKMfeoAGIbabFzIlpUVvQSd/J8951Da3IuhCRrVI7Dtfo9RmLzhA/5Ssey70CDOZaXhogNyaxPtYm34hyeV868zk7xXOv1nBuB0SddGQCAzVOEAdOlH7RBeitbqRwfZ4yJnVMrBHlOe/o+1ygoe4UdBks8Cdz83cjXbassnxCGsErAf0tL2CN4gi0vMuTr6j51TnJPbsG7h2A7vv5jI25qf+/n93YdJ7g3tb33qhXN8AFeFEnOv+/HZoBSImOEiXlpKXwKFH3GRs8SOfalMtVR8nXOjvZvFNgesFabbvA3ZMH3ZOxNyAZmEoje44lHVpZSwp4OyDuYSfVGXZG2XoSkAKdo3Ms2aInaQ96ESx7CIfj1QYrB/4U9OmcwVPZxV3eFpgH5EEjjnMO1z8CDf3z2NFp7RT90cCbwDcAi3tOyYQvQaBBJ220+j5rPk9Tp1juRGBK3Uzkmvd1OB0X33FtnA/35bsCbPWj8iHPHpqdoIHXQHf4kO9+N06ADpB2MXiwAST0Oy2aArbbTD/Yau7x6ZQlenQ09wfnRLcXn6lbNk1zHbJCaVV1TzTqv//Tv0pk9J45KxBAaDDMDcdbAH093n7+8S+PNMcTKClw+NgNPjWyCEGEo5Gcn7qYeid6lt7LmgYXHxYK8zaCtI2pC6di5Ts2xd4LI4HCjGwAaS9Cvo+f5PgyV9OnBQNGTlVmNqX1/cuYNSYHsA8TdpH43OeHmdrmQ4MpM2zj5z1kYp+da0jTsE49k5n7aVBkwnyuka5HqcLT0JuyN+r6Ssu7q7/ryN8YjijieV2gueaXuVTS7zF7z1mgC+I1Apc+vadzfwWSub4gN8+/z9GKn5UQSEJr6e5YoyRWwT7XA26uoe9iHg/0FXyev6F3BHxqyXyWCvECgcpU+KmRLespbxlGHTr5APpqsA7Y3XVtZ2DIzFVu3eW7hV+Qs9NE8gIetWvnuDetrSVzLka9jLoFLM64ogiHZjoSlr7cCESNukaEDU68jDoTGbEZftL1bVviutj+he/I2xn3PJvNa/YovPzXSO0DJD2OjnzI7EmLbh4PSKiMR/dU7l9B6GsXg8t3LV+yZvCz33x69NSks8LT9PObF0Y10cUbjTlOhBvQcu17wOg17mXvq2u7kcQAgoCGsgvBQmSlfR6VM2iR9R5QI89sPohMYcT6U+djbxBNJKWgJuvV7ggYGUFxAFzBBs97N7u/Mbw6EaFDHRueFTBax1o+ydpU7yifSUhGfinBeERGr6MGjw1YUO/FWZrnm1LVuGuczTZU5K8+mWz3dTqjQ1gbsoJ9/8eua4DgzMvdxjqK1zlpgECQC32YCzWvbAa0BlceRd5Z0zefnPY938117Jz/lg0zo0Z+mIG846jk6i96ip6ykcM/OcMLgz9/Z63nvW13LY/bTsKWAZvSWy7gjnxbQd09F904KNBlw090wdJf1oQGpDUCv/WxY9DesjaUF3lN6kUbMNN54FojnOoxbZffO/x9+O+ua/FI9CwAHrEMWHsul9MG1Ne9kUX1WHgY/u+Jjlt3qleUK3Uj71vuqC3HAfcAGMbPPJkX/+15Kvg0UCTYFcjJy5a2yff7+ft429CikfSU1VQXcH9rb9Ej1qLT8J856KAYPEjHBPonVx87P57Lta+OvPwVRwJwPxHS37TPatbsv/zDf5ea0aSOiYgWtABONVwMRIa6Cr0K4DcTxnfx/aknlIeackVILgpuRBKlb1RSJbuYguvtY/XJpBziJfVYKTAsY9HQ6ulbc4IQpsN/dyO+GmnTJ8kXsTaN+LjxCCFMhADlU0Cpgg7RX0CYxkHjRYsLmTK/QIsC0ms4F/DftNtCdaUot3gcoSi4Jk2iF3gNTB2BA+Afz91g1jUXHFxj8yKYCOxOU+zjJfVmNViMVTrs+226PWqSTqRmR5QD+lz/8srmQe5zI7fU/6Twe3jiBYhu79nxbOWnhxkarhRWwGkNocpIRQlo17lhHKZETbdtnjgec1t/tH7RCNdOGYYne0KY/GlzalvFXIC0GIH5eewgYC5jZR9reVI68hX7UOq0SU9AyPXu17rJm9Y+W8t2waYbl+BHZbqpvRjPetP2/kPZGancNDLTkt2tiZZ1E1rvhXMVvr5O4CGA6yhPCSp1pnzfqB77hwL8m86/jsLamKYDINBWtiK/N27ybMwdh6BKPRFQALhsehPjHeU8GYoo40bqiZwxlp8bebkGFECxwCmZHcFr+Ko7ldUl3y/+2frltuAZHaZudw0DEBuJdQPGk4zOH7dLhk5c5eTSe+4RR6ybL5B3Gl/DX0nrz89Et+Ze9ldkjmwYhDeIZio7ymscCJycZlzsNxq5bEaGSHv0MYFUAAkb1ApmXTf1nPqC5/hSbo3CufZ7/puOBEM0opEvUtxDuzQnJ6I9fYa5JyA0z23wJqUVM38dKO4f2Ru9lYgY5W4jG99Puv2bqbnD8GurtLEZE7XH1InOtV9PFPXbiYTSU/RHAClgu07Tm1kfI6PILql65gH/hO51ftxgjH0KaOkGJCNhrEVsfZ3jtIBCPst38LP6J/R+0b3qc/WHTpK6BhoIDu14sZ3AG5RaTkC+A7BGzwF0DWi92Ah1j/WQp6aydF+2V32zS2jkjyuHgFXohzeCbqLkqGPgb9eW7jo6eKmfL69xLf8FbgbFru2pcwAfCx65j6l+nXB1OQ47nwnCvZa/386m7KwJwbeWLO0sUmg266kdP3rt0NMeozejMt83Suv65HANNjkWozknovBYnh3wM6NjJke52vqScWSsA0bfzH2hQcb4v338P6e1kxOllikh4qm1jJCxM6oMKoED3LgBBG1T2Fcwdhe3rWcEeSoed3X+2A0kInXrSFUSbjz4oS0YbFUDMSVKQC+CUSATT6Hha+sbNwNH2TT1/EkL3QWAG4zGcLUf2b73VnbbQG4akKbLold4HI+KLQq2nru0EhALGFgHa7u4j8rb7x0BP5HQLdAqwGwqGM9PRnsFqzFKFR5T7ldrX+392NwWZVDgwMdHmT3OxpYWGc9SUk/RpVvTa9r+EVHcxsSIyyuwDP167wDFMUbSXcb3O47n1ev1b43anrOpXK9RmTpP0ig74rJ57ymy1kMZVAo0Lud3o0Q+0xSHSkqQojPodW5w2fIT5Vij4VnTmwahZ503x+bnZ1/No33XpmEUx81cPLpghGfrXEaeyt/0HDWtptJxExzgIaCrTo6G3sgnYDry2pomI6Of9KQYnAC99YCyOsZRvm2JIr8p4wLYwyuntsyUlGDUNLDrt++7wagR4svDa2Nm7l/ghP5Cd7l+gtFP280DMJrxV37Qf6z552/OEYauq3RXqRMpCX1IqzXNp+444H9S462zdP5cd/Vk9aI6IECXSEifj1Oy5TY8UT0qHcyARF5eSnM8vjUy2U1FGzzm7a7ZcSTPqV7KWXReeSMOLJEzI6W1O3lux/Q+MHo30VYPqj+lK8+1fGnrXHW+elF5UG8HjFQOBGCJOgJG56KsP20r57rPMdasbSNOt+l79eSV4+FZHcM0rp9uBIBz6nR530yZYxhCZZPS26Eb6XlaObGbnl6jvOTPT+bRAaGAKCDCDDyApfY7sAFb1Igl9imymrrdX2eDrrObVOyk4lvmAfA4EOR83xKJh345FlTgaMtD+U6ac42gxPXKd3T+dmkYQZsGbvY6Wne4wZN2Uhn5lBRzgaTrq9OOTsUZvuVOcZYOSFMfYj+5561nrTwJRtEAF/i11MDIJnP0tKQ8q5FH3mfDGw43c6crwN6HkQj70Jxx81x7qEbPNWDD9dRe8iycPUG+Gz4F/9d+rnKTQ+cDlqNTOEaZUqLWHovz5FlLaeAtcWJ0TUoZ65yQpWswJOsKL66I9KXn0h/Mn/W59vxv/vSvf9lpPGvYjHrJWArx8RZWL0KZenkpW5h/JgzMIvdzlbrMnK0EMNo1qocRBHHs8jrMdqKRGNeTvmgYvx7eFfYyk5HcKLIq8W14BBu0aDvPf6Tt9HAVXokskBSMbpCzjXnmP//35z9NBERjmvEESJ7eb9JY5Rl61cuRgfnbI7hMVRzv/rRgSRR3vmeNzYMRHiB9j1+hdWOQz95j8T3nkTkauVQwOMEoBvY8Z7+kyQaHrxtDtoAJVKLYygPeU4aVLrxPVEowvum/n7cdB39X2XDdTQd3/RFMFZnzvkBhAfELCpenvt+Tds7phylA3w6F6RplRSBhbZ81WjeyUU9715bmu43c724Nm6+o3eHe1jo5HoxQaD9LZw24a6/MSCflPfdpRDHj7WLnJA/UUvnW70MPoj8BNeUXrzOSqXJVNuEPeBgwyndMh9nTTv5yjuHpOieZT4FN+CHtodrqiT/RH+CFJeubt6WRaTAByJaNe/2K3DC/K+/VU28+PPrJ4xY/mxrJROgqIzgPvIxsC0Lvbvsq9u8GqLAz26CA4B2QQXrv3bvHcZKurWNUzzj+DTo0zPjlr3KaefP8tjFzjayhjkxWFvxuyrjgJTZFko6FN7k5Dm/T9MlajfPoGd+Mh5o35UZAq2OcVk+NosgfglHT9L+cPkGXv+VZed6/BXlGH68OtlyjIMjIKWM/fHCMrcA86et5pKCM2tfwXcsgjAgajY0jYb0iurO110bUv5/G9YJRNhypD3LYAPIzBj8gdOpKs3kJfU/0eAxX5jjOHM/6rHXu3Zd96kaxfbUxglFrlQGjjHVg7bVLG4Rpj43wWsaXDXXzUn+pt5R9zhzbsgmAsXQnNkmwXkdYQCQfGaSSDtp7AZJrcfVlI63qbAM6Xufudu3hdlTCnwXZW39FXlp2w32Pk3BKPtRt/Dyg85yc5fczj5YKpdayGwuZF8/GdvP6YgJFaY1GQ3mj/t2rs/XoX76ehvHT5QLA6ZxYb59vJBQaqyMOr57uKNAteq0ZlJslYP2DlQ4OSUSfmv+2lFMmueaL9hHlGsfPs05p0cFX4jl1zc0QvHSngf+z5vHbJs3/2QQ7DS5xNn2Yq8bOWjUGo6emct7RlcuE1ogssPkEXqzBY4GXoTDkS2Q0QlDl7s7UC2y66HTqj4JoYX5aVPD37N7z5XOjHMqkCobf41nb2FrTGiFezGa61Aa++94yxX6u4/U6I7wuDtR/EvZXenRcjv0JMDWCeqM69Y7O818ilwscMXfsroK4IwHXi6kgXHrPHa+gV2EoaHncAs/Z2TwMcxTJ8Yhf7/NKIyNSW3h9nvwl0NEI4kHpBF1D2U0Sj5rdywZPv2xAKRjV0eFv08UajFcw6jg1Ru8Dofe7VdTOw1RgHIWRE2ucuKcF3txvO3fWBqI8eJ/I2H4p9Crv23c3rSofLXlQOpHbuQ/jMYogj3/39psoQ84ep0WKoJZnKR/OXb7Zp2O5Rnr3rnvGPMqLe9OZwRo/wMsGgUa/zG7wTA00xpbyEdP+Wac27VYuXLsnmV/zt12UtcrWvLp5ZOsofxesKWeR85Wmf986BMiTwagTbB0v8h7+bUYHMBo5NMIz/RgTkRPR233EXfroxHmgJ/goI9b+eZ+MsLp3y608/qpPlFGDC9BHXtKQZ90bbRVI2O6Fz2IM60zHmDaqza5afk9ZwPzPGOZ6aXSiMHNu9aQcAwTUxQ0IZG36u0BUfR3ad6evfMj30xqn7b82fwlGeQ9AYoaDn4zZ5urZjwxYdCPh3PMp2FInO/I/ACXtkmYNH04e7ZROp4kEGxpxNtig7t38ncgoRzQGjH8fWn0+QPTpWsqFxnB/PRlKakRp4/T1AJ+cYNX2S5EtgPHcjzT9rhk9+yGIW9W2FwxZC03kntdv3jwAlmsdLNByE/n/nplex1Zwq9xHLtmQsg4BORtUj33Iday//VeR6cqO/Je1bsT18uTaja7uYtwG0FgL64DRN6y30Tuu4Xdtxh1H7VTG3CDY1vORkbXx7ATDHidRKidHhk7KPmNfLQYNEPHsW+te4OZnt8SrdEopUTfO5uSqiXwiK0ZX4XucUX4m83Ft4Mn+7DIPnHD5OGCRiP7MwygywbHolykzcTObmEB96CY83v9+dtEbNabbh7bt+KV1jLpZ/Ni7oy09tle9c8tzZq7pKNQDG6IrXo8DVXlZwCzi3orqGZgdWPsKtG7anYehR2SAlfaIIa4y1CMyTb4jJlz3SdNV5E1idGtgORvcOkKeY/Qxi4YnWg/+NWQsMIkSEggjhDMAU1pbOO69SmXTYLtprPPc9OAeemO5RzIOZ3fbFg6/w2fO3fl4D0HwBm+AMT0iPz8g9AAQal4SJa6Hxz1l0l3v+KRUOmbTW5dWS4jlEyMTe/yH8c66b6P/6rW+GsyMoYwtHQQ7mRMgBQPe6DwC+Om0OxGEOQfHcsThvHb07Ol9BLXRc+hq2kljLe01dDulZxRlg33urdBG6bj7dsYdcNVaQSRCcLoN7k1rNeJpms33MQLyOM/S+6XZtFEG1z+8X89/99vje4BRPO5/+I//pw/+23/7b+ERwdGmh/xiXU/WpXLF7xTg2z9UXRH+rLcrr7Gu+a4Ryvk9BmUUuCl9I3s5wKBAZUfjAhKrgKVzACQWobzmM+QJ0d4FagKfWfc4rD2h6sqiG6AaPZVXXkGpRlOZM/OT3cSkcSvn1NhF/kcOk92YtDzRJWV89xXd8mLbIMGoQQJ5G/JGLnucpRHE6zStHe1+5lwYs+uNM7v1yau8msmIrkYG0cWr60p4v5vOiFri3KV2z/UGgDDfRjjZPc7ftraLUROAsnmJNF7ntsElfHAd0tav8gwii3s3/ZZT57L173UeugHF7wqafu18PDI+0CkZi/nJGp9o16Npep5X8MW8mCc75QUql/6N/tPEPmUS3Ld8QoQ1oJyI0uwH+AHwN+xNqv7bAaM51KHRfeUNuuw0fY6mbtCG+6Wn7RDVCBjXA0bDu/PFJ+ersnRBZPUHeid1gzOJ66DM90k3hzcsV2Ej5/wenpo58L1k6wDyRPOHJkSCz07sc1Z5nOZ2zVH3JGoLz1TfyX/aLHSGQDN6Gxo0W4pOjGxTbji/+36uE5S7GMO7YoRtA1+DclyT8RSkm3nlGGL1beqYa7+4vfrM+7pJ0etvQAh6gUNI27Mxmw2AA0ZdZ8FujsultGdKOliH79pkXnnW+Tv2um0OKR8iy1pn+cp6ulhwFPHUbXJ8bFPqW/6TAWhWg/XyM0s5s272Ma5N5pqAUWiN3MsLDRS4gS9OK05gI/wZ+3/83b/4xVDujhgFoTci5wRcNFMex/g9IjJ6LrmuG6Byusa8aHkR5q/nI9ggTZ8FrPHdkVEVfSK0HQtgNEa+njnKXQV9Izg8q2FpCbiJHXBiaLnKw7F/NAMRjIYeHZdj4Y0wer0cC9ylzWtkV6NodFkP3I1FO+J3DU0ZWgHgZ+reKmA7ckWfTD0vDZFG7QCBk266zcibtlFodsRPAeKzRDfmmZYGODZlmJ/pA3myNncNrtGvJykP+RzX6BXUQacIZ41Y6NYIQOZTg/UKOD1BaTsvWyF4/SNS9hyJ3IYqPNCdwIzTvnVbLgTmTwASEA2P1/HRICoH3MsDBUx3cezsg1aPiKYg5qbVSpdfvT/P2943tdvKVIwm0TpAQ2tG5XmVOie//P73v//gr/7hX3/wX//rf70N792o4Jp6z9uYvnKsAdoK39+zlq3nlP8NANqXFBql4H+UucAIYJu1E1yS8UrK6XxbICoPydN7faxp1VH4ZPr4KQ+5T3mKzwNMCkY1DLtrgOupftq8v0FLotA4NLTiGQsScEAmBwM2TjGRBOsMqdVSJ+GY3BNKCl59hrWld6NRI+W5d9P9kfvVum3L2K4j5Z7qeI2EJQmCUR1F+Zq/Q59Zn83zbmziPZ4fgMMBFW3rdRrRz9q2q0cadvN71xBUFDBDVosIYTcMAkpyqtcKIGyn3LZAdm7IOFLvX/BWp9K1VragSXZjzziozQPAcGoP2YAA4RpLy192/eBZiwNW4tz3AAPWLRFwDHxrw42EKrfqPTeoQJ/YgOFpxpO0K/pi6BE5BUCk7pg61QHlmNCJIn89/JM0/USA2T2vc6e9gpcYz8cEfQA0rDUbTgZgBGQ2wsf9jZZGPgeMHueuh90EwBy9kVdBjPaKuR/wccoOuAdz8IQndTUj2PsFoFtkK+2kaII+DdZpJdT2TdAjvNl+owJjD6W5G6+Ww6lcalPDn9W/8JrdOex56a7wDUYFisqJejH8XNAKGTbWSXCmrdQSaZ81zTXtJqJcG7UNL8NB8MlSHhlvwWd0eJ07vm8k1HGgB8wyJELZs+5df+VYvgCUn0NFxvGlXzG2Z3hf/vQktHA2m2zHeea6y+MzP+tXbWL/rn3CGR+8Kqg+Eenhg5YDbCzB/dINYJyxbUt2mV4CE2wAI/DA+v3n35/jQHm9GseN7DXwu2btMIWxzIOiY2CKjDPBaUmxFcTeEHCM9nm2kQWb2Cu822vLfQaM5nsNr7Mb1UiRqJyfesAyiDUbzlOGRkiyME3RA0a9/6aHOyA/qyd0onJT89E+aZkDALnlA4JXDWWaHWeebtg5So5ee9J58etTtE+hu0Z55neN+SgJdxFuReVGEFqDbAAnOJAOrs3rNRqlDR55pik5lS1Npzf/PHhmnRddRSewMWoQwDDzj1FqiP+uy6yHqbXdH9LnM+4Isk1iN/Hm9x0JFegq4PLGFh43ZrhejpXbMj57Z8rbiRLM+vG+r03Dm96aaxK9HHV0UyTxsAtG601zDx0kI5QZb+XynuxV0KI8XqXVgvQts7kfNhujU57xOdSMMheaRjM+HRrnYrZA8KiDBsiIt9zU7BGeo2oF4fJWeG3+UNEzf6KeT2OnHRAB3DhO3RRSQOKH8K+2AAAgAElEQVTObXZd8ooRI5q6ouP5YB3R6vhdT1sJ2XvvRiOaPUCPJL1FNGroJa9Ax22ILNdR/xmFTl9HwGF3q7K9I/OYiRPVJtLB2kXhM9RZ90RratxzRnhTl+Gfzl0+1KkH1AoU4sAqLzXSyut1iFaURh7JGjW7wHVuylBXMV9lEVpYb5fn1RFWt0pHj4WVfuGLro9yJtANq9R55X5Zyxp01jpGvfTkfvKckaTwdjecJno6c/Q4UOfo/HXy5f3o2gY0XOPwq900TCv2p0EFT1zS8WN9AkrLN4DR0H6lK9WZ8AWR0eiZGWvqnwvWMeCRyR4nqfMR2MJRp0MPQOhfZnPg93MVrZxsq6Vjmk24leNkMgHIDewYob1pb3gSm9ngC10fjv152D956Ajzo+xAegV8z/unVvIcBGOd6910Bh5otBFSsoaAmS8/m/Pj02/30R1C+vM45UsdKQ5Qd6jnt/zCn7ysywxQqq6zr/ddN2RvgTnWUHtme0PmT9RPMBnVAlAGhK5+zchIAmSNUqffcbsWmCrnudS9I//2YdUBDuhv4IXNn86Z95WZa3cJ3rUMRXsXPTr8w6a3t5PGj76pw8R6HPt6OnfwHetAc+HwDN+npOGLz75MZPTDYSzphHN8Nj4fZzPAvAEicAY644tZy6xLsxVhl6UfggOHHrzHUd65ly0oCfBVhk+W7MhGSkr+wxf/PH1GfRmxYnBMWKDj59YCPAzvI0W2FcDj+mNkLmAxRHLfk+m7A681NwgtY+G/Hji/v5m+VBHuenwof4VFoCWI5LkXcBR0Or8bCTCMTfSQ+44CCGOt1L33CcGrvG4Pv5fmvomQ6A12jjJZ7jPzOwD5jHsfPr9BnUpVQ7GjBBsoms7gOpk64KeRCk5ukP4X6JV5HdcW8AveF0/I7FGedfGMlqBMnyIyKOZEsx6C5T0FRJvH2NAQJbeiiqSvLojvBpgLEhfwybo/+ZyH6/Y4Ny8ocI5H8JTnF9Bo+KR3oiddTzeO/fGPf8wziLTsdbpC1HWWvolmNQJ3HYbyLZGnO2bmPfOJY4Td4LldB8HtrTHsw7gf4ydNv+9zwUlr4VQYygi6NYq2kSlpsb8XftT4z++3jQ9Aoj1mUTKCS3/6rNBw/gh4rWLc/JOTO3oCjTQGpETJ10n1zHlp6wlMoXv7WvrZdgYEo9YUQ2c+f1+kA3pbk+q9eE8eyLNKx+3Ucj/lnU1GZ91GH861nljD9TF8jcQSGQ14rf76tH36lMEbQexAlG8iXTGeOGAoe6IfbR10HWkUfQ2HzePV30ZQaL8k0OY9/mPUeI+TZPjJ3+p/W828bnT0ORwzefTY2UgW+Zm/lVfXVZDASV3hNUATYIjasZ45n+hax3/X37/nOzfiNrTJ+OC9nCz42KS5109eV7+of7Ye9DnXebyg9GQrqKnTrhldjLEfvZ/7NjJ6wV/5Rv14I4aNAAqy2Zh7jPmMuE3jjZ4xhB9G0N9O1Per0eWTsP3g3fzOKUxkGGObWmPM4RU5/rNOOSAz87ZWnKgpwaG5Z5zTCeYETPFgspcF/dmQkkzniWQaNHFXtJE1y36UZ08QDD/wDJ/fhUjWAD3TFm6RH5wQM6TNeNlCygCEmVn1rzXt2jgiiFwL2BHkGSiIzSw4k+8M6GAb+Tw1++U314ohC2KVKQEs9PRl2h8gaYRfG2m0X3C69a4yYVYVRyV11vBBcQFziVPYIJNOlkE+T2bTIWXs6Ab7CwMUo7umZpRyiN99MUc7zyvR0mIcQeWbjzhDnkV76GjmFpYsCBd/iMMsO8t11ZsC4e0sk8nmlU4M8zo9dU/gTXmE9z6q3ogzZ2RU5uJibypjqow1WAp/mHuUqcL6qshjnFoT+gpiryf58fEq3PADMnfAGZP9AI8DF2ZhMvsMaIt3NTYBOwW1MuMGHgod9/+sx5npmWkUBLsxHPNKGLmKkfEJRqNQS3gB4aHLszGjX9ymTxZy5p1jFDFiNSQ+4xV8KjAafAXC6Ebu1RTDrp3Bs1dQNli4YxnQmqhk+8jx/o5EXNC5IniHIILqk/b2hAcUkvS4tGy0h68JBPk9dGqLoaOVz+s6FT1SMn+3lm+Dy/37/fLLL17zvp951su8BDQ6K64jNDVFgueIMoxzQuqK8ZldWBES6Z45N32LHGz66klfw1klfcE5Hja1UPO9CPP8VCFvvsdSb0HnfnrSexzyiBEqT9bZ9Nnrpqx7dGfWdoFAiuzVHT5n8xv8gCIFVCoXAUPrsAZ55gIpnME6B0beuGaPK/VoKswatL0Ol5cmci+v8XMDky2vV4YvXx95NU2osY+zUB7Puna9P5mNlMcpOPLEt03DE60gInqMxImEqlt//v5sPLjjAqjN667/GEH4jnvJbxpIriMFuY9T1ZngM+bEM50343VD2dWBjQZfgFZZ1XDILxjdV/pGh+nMAEUaEcvmo0ZNHjXyjTw3Esj9eCaA8joCrHlBhFFAMyaqz+jJ6la+a2ZJo3mdrc5bZw0aqHMvsOI9Nt1A765jIodLntmQE/DZZ6bcotFHHIePmuGQznt3Nvd9M6dSJcLbcgCeR9QI2U3DcR7MDvsExY8e+WnIQCSU/3+ezEvq6ygfi7N6Ahq3dnXSnFmj6gVqR/O82lFStH4eHhtVr71V92zHQZCRWtMNSCxLaNDAeVrbHJsLmC0YtZyDCH6yipxlPjREPrImDVrs9YlMFOSbEbi6ZG000l7qmAmGtG/amAC1AUM33cwhGX2uet3Whupvv8u9BGDoe75npD41sA3+wK92ExErqNvUV7+SyQYcstazcPDD3QA5NMK26PwaoX77zTm0IV0c+j9jGL1zWiwdR5VsDPRWX7CO1vSbgXHd0VGAURrXy78ZawM80sjxM3/AvzW54avqaXWM62VAiXukldvcl3XQGUg2m+PA0bdGRv/9Z/80vqALrPcoKHWR3JD0pCjjRR2EvA2sAC2GbBB67l0jG8nnefVAf57FCGAsoLNzv4x2W7q0ia+tJSByiD+e61XseM9G1RpZ2oxwn11FeJRQ04NLGbggT4vBtRVElZpem4ZfZlSIryABYrubnmsDplvSQJpFJSTw2+D0gsEaKQ1/hH/m4QYWgYhrAeMEqA6zSgMZzjVWWSYc3wixgF46ymSeEx7AUC//rLk9/BrBLkDjexqyzTP8/iT4M3+8KEGd19rC5aa2Gyl7An7LEXgf0Ha9LwDruuu1xiit5ude7zrvcfqZawvNjDpdGamh8FrlKo5Q+xGibG+UqrswdZSiAFekN0q2gEKjbusfeU562Spo82jWavWX41rnrhOwa2l3JND73IjCzDfKuOnG6wisDUXyl0A+829mg3Ssypz3AbEAmRjGRk7v821/0+eFDoJ9gEABRGhQMLR5etOfyBnftwxhRwovgFi8arrxgjgiObN+2UhUoKL8R8+N0c8Gg/kivJGUGGOcaz+fo/KSpgtfTA0Xp8jM/ZRN1tT1lN6WZQgQdM4FKz5bucgRqtUF25AyZp6jIfJ+9n3V0LorPmtCuUIdWkGgddOm1TNHyg+qj7LZDPqxDjgIzSQAMHkm9bLcy5p3+C52oXrAsg3bQrnOt91LdW7aGTXSHj6mrhJQM3WV6hTXbINwZXM784LR2I8Bi7mmKeyHS3y4SLDJuqSGvvV1rvNPP54osEEPIle88oyWRNwja4kEmd4lA5AevGejj/ybiP48LDvoB2B8zVGszH3+53z68NLREye1//NxSAaQ/IC+n7fSOmvmc/R/9wyUj4ncE8jxWG7ownpCC0vP4EVqOAURcdRqH7Tt6hX4RTmP/avTJN15j+8LjiwTIDoq4DNzcuWMWeUo1MfmqtScghMK2AU3jN3g2Qaj4bE65IyP68hk0YUH+gi6baskfwiOt3MTUIkj10zCteFEB3s4R8baOvmb3l4ZP/WlMmptcNqS1SGMs1knKuVAdQiUfcbOuOFBZfvHdyNns7ZvJqgXzNbyg9Q1c6/qTa6XVikxYIMUVSrDbOqSzLOgX/zlXHXWt53d3QPkeeeZKH4dS4Nj+x6u40czbl8fAkYFKzKaXnFC7FUu13OsErm73lGzA0gBJX5P5ZCBDRjNQnUX2lW6FKuzCPU4OMEiAvwSGSW9FkU6z0n0b/4zEVo6RTEPUaOMGwmVWDtMHvBn+gCBBhz3/7s5AUNlEqJ0MbzP3XhV5pbJuXQzWAQJZV4wjJL6+wDSBqM/rrOzN1hUOb0vuiGjCDxdPwV/1zdytq5j3SBLY4JSR+lwr1sLNGtyd2OOcvOzzLcB3oAyonYFEo7BNGvWSN6BKfu9B80eJ19xf8Zuuk4nQAOav1+iXzty6fxk6g0it6LTaGeZqwAE1leIEuV97sIgX/M+v5sO2vz+6mzZCgQlan1pDPzaMMec9TKt7bwgr2NgzIksjnLiPjbJl74qPsDOFWrAUCMARjDkRRXCBqMbTF/57PcFNaxreL/g04gy97sKFmW2aJt7zf9ElQc0cZ1zTnnCgM6cxgOfuBt3yZX1VFl/DUv71PEcSwTuWs41pl0f8nk21CQqtECpkdrbz7XOjrpLOVdvAEZjILsuZlI+nshY7k2Aa35+3zOcAxYKGmKsZ30ADxiSKOKm6Y1WYDSk49ZHgILt9Lo7GYPK9ZzeY2TVddy8bHTGddoGPS2RXNc6yfI3IMOUKeOhCbfGmPnI+zipkbHWfDbGcOsb3aAlXVN13rlGB1lfSIof0NXP1DNXltldjv4pf9kf2Jr17TzrfG5AoT41YMC94gi1ZvU4Go8dEEaHYrAL6PiOm0L83G+YZt28doFNnffUi874s3+gADQnyLmpDpsI6JzraWxPT9G39LtE91EpMt+1JjSbSMJX1Og+0vY3alqArNPBtXGoAK1ECKtPkiCOfT4ZPmXUCOVXX3119E7LjKSpcm45kTQiUyqt+WkU8bY/omwlNdZnw5R8IaAEJKnbsvarzEj97fcAl3F4Vvs7P9u2VBuaqNzIsHWMOwgg/1z7XZBt8OHUYZ4NRDwjgI4IKWs3/5XR4I460wYsQt+lG4+SPFkKgGh4kJIJbFIDM8kk8x672Of9tCJjxSkBaklF1r+ttHBCws8NZlg+YRDx00+nZhd8RbYZh3Puc/qXfn834wlYY29qQ+Rh6cxpT+IOeYU5qG+13Xdda9t5NvODJjq6v0kN9XFK8v3/50//NmCUC2XGKM8VPcwCNbQsE6KUAwZnV95Z+BakF7T5gNHgxzC+pB85uiLMVkGHOY9n8PB+QvR6Ht+/Pe0aIPJJW7b5fltCmMZ00e1fKFFdpA0Qo/wj4ud1hNL5tGavtJHIEtWffEdmV1Dzt2m5Ct02+ALhKPR1Eo7XSPsNDBQcwYHGlXELuIw88T29EfqR72e/Ag8iE9abaGxChzK16fFEQU01wRsABNasaWTGkeeXL/xbeu8021FWpxxDmrmLXWXwSi/BqLx5+bCMLPNvQ+e9XStBi4ojoH7VbPpdeUH6J4LSBsU7kiDd5e+tAJHPzLMb3B7ycMy1gMMoKfR2TbPWNcp6rTGUGJjWFm3gcpRYa64rt4J1a1XvOlRxjDbK+Kj523KvHpDfbJ9iJCu97jBadQ628hEEbfp53CygKa1dCsCJSAFkvp2UFOMAzDj/KMxGwuLgCV7q0GTtC17lIdfOcTkGrsz6NOIgX11+asTlgpsFCrk2fSXn9Zu5MTQRjLoeP01kIhGkrg/OMu1u/DsZIOg8+iD6bfRLQF7TkXcDXmTiMVZpiT5UefMzLYUqN5Gx0m0biD3f63x0/huU3shGhvg4wzvXlE+i4yvXV1bnvegDDOnwD8aXv23UnrF3rW50p2Mmrb7lLM3yYwdAbCfEkbrgAjj50Ag+DnCeI62mK0S+04iuekCbtsFJjHWja0b8rdcz2GKQxbKyE2h5GNvLD7N+qQ+cs+kjWyuzpn6PjJY2F1wXBJ8DO05mKZH+piuJgrJ5ibPoaXRP2psG9/KzdvQ3USPHLlM3il5IIKdO0QYTSYlqp9piLCe6EXhpVw/mfXVRgzvIqw6JNaTbDmX9q48EXIBRdXPkZu5ldD52qZHTRHjLW1tfeNKYNEwUt0ENHW+zGziygqS9Rls3Ku9+h36Zrr3gLAPueLxeORGECqSUJ+732ZdffPDVN2ffgHzlXhdtg3zp53ecQ/p0kCgY1ZkFjCaw1rUk7W72JNgInNaodezLBL1Ou8D5Dvph9KX9QXO6VGX780+/OPYb/hhMBeg/YzprpN2VDspXAglt1J/rGu2H7qm/3wGnOv1XxwY3Hhzl/XUGL1Zq+CD8+u/f/JNsYDr5++MlyUwuaga40ocxYkXOgNHDTO0b2HsYwbE2TeG+C99IhKialg9RqKufVSZRJa9weaaqLSYo3lVAXfitmC18dl6bUDEOs4js6NKoslufayPAAC6iWetlDabXMz/BpwRX6d1rqrydg2OIUraGaoEqGcgF20ZeRb7X6oC7hzG/CjxguxulnmZx2uSoBARpW4HtMYZ2BSFRMEMbX6zDNqJGLmRqaxJtPr6PAVQInK/j8d47wmHLHg2tysouBXc8O+rCWFsS4XxUrkb2XKMnI10eDkhaHrLrq2JK64p6ypcvke4qAH6iKEwRh6eaLrM9hmvl3C9o7Twcv7Wm0tW+gUYLADuO17mGRjOcV5CY9aZuYF7pZRc+eZTq7Ou/J4rCfap8jGTZaFwdsXmb99ITb55jFwoAxAb0X/7ut+FBrotSLlDgPqF5ZZLny587gnR1UyNM0m8DnXOvk8bW0BqlJlIrLV2vgLz5I9GA8oDr9MucwHKcDog2wK0bRsjQJE3KnEmFdXMSICwRSwxLIuKTShteIG39JMONlGMV5IUNnHfEPXToST/ONzvQOX2HTSp1nHNd+0NCf5vMmzlxPWm7El3XjE5ku7TKNOsUhR/6Ge9LSz5nx7A7xFM/Op9nHHUmrLWVxkQy7+/w+Iq06yAARnV8LQO4/MX6WLKTwPvR18rpBp+Mb+ti5UIdcucI79e+ZW9AgeX5/FFnHFlssMI0MhtRDYDk/iuzZl1cokHdkEsmkOu++36a2afzyjyPAwbo1QoQZef8XAsY5Tz6X9hos5ww798tSSkFScCnoCL8hjMx9zEVHf3cm3w44Dl6rACKMq7YkhmTm/sOyDlOlrbF+6sbrn1Y6fSzRo8MTexXI6HqQPXt1THwUFP54aeC1djmbhTb64T8Wjqi7rfM4AKcOibqTqP4glruB41SltCNgcqcvGTPUO5pU32jhHyPvR5pGdWNujpP8vaHLZ3hO8nodkzUhgpMEzBjzwHr2whwamkJ3IF75j/6JNkZnOZZJ3TIu4lmhg5JxT8azJPGB5SeEsjhpwGtcQDmHpyiRG3qLzhP8Ns8z96wlgwyH2pTrQuNzq+zaNBGB0I+FodIN2VBXaTTsflI3ZXn9uS2vPeff/svB0+cFhd6DHriLl6UV42oC27rix/aakkA6ODw4FPPWM9VMKoRiVCD5mu8b9H4EuaAlWPbHwq8LWwinz2/dp8fH4YmcloPlGv0bjTWXKP3T9P0g7WOxH80wiQhuYbyAZk3inrS3lv5CLaJQPJcFXUAe71wacN99MY0PB+vmicF3MVy3luAL7NXqcWA1hBuwK1xolzA1/58tz7y8w0sZJ7cv1GK1H11Xhf4l2653rXse0abDj17BnY3v3D9iSycCKlg2rmYttGrOm0gHmlgDco2MHse0klFZnRT0ImxS2lA21dcEHipdXhug1VrqAS0p5/b2eBGpH4/8+l+7eQgSGBuyEecmEasXHONLtzo81Xq1/tuOkZ6+Pz9TAGckTT/ll9Qpok2GTEEwABKt5fftJ1rZTsn04x7DQRYjv9GM7lvHR/AO59jiNMSqxtWTFlKP/nmgObn7gg7De/1e+f1XoMjbw9LLg1CxxkT6ygPavxUqtDJFHrem41Gea+RIFvD0OeY7xLBiL5gA1OPaEzbOIwZAHTkMA3N51p7My5WCxRSJ2ywJAigFYtAOnpqCPPt0JHd8dL80iPg49xdo+891YtZ68qiWQ7mBz8bcQqdAHQ13Nac6Xy6cSMbkLrB0OM93RjkSXYZR6LphwaJftfpMOJyj5WtzolusPUTRr2O4Y2gpt67TfXLv85ZWybAOrxwHHPtmvwuiIycrY0yh3bHmAfAzbgAe8lWVKYBX+oInvGazs6ccfhYk3m+m1vYSX2ef9aB/0REMc4A0pxBTwS4GcmscUHyb+YXnCA6u7DnITLd4ys9VOPoY5yqE1QJf6UPbmtcK/eA0aST68wIGu+GPebcMpQdOVWvWsv5sIkHbKuXuQ/3tA0Tv6szaYOovrlp7pEd+fDotSP/W9eZweOeyRYsu7ujndqQbYuVB56Bk5bG+zify1bv8hTGwN90mOB+dJzAef50Nj6fNndTP13nSCcv36kz7rMBoZdm8GL7yWbz0oz/c0oNWBtWCswCmJ25ozu+Hdn/7een40UAUYHp4YmH7TwR1JaftHyIGlTslIEB8I3zQ460QdKAa605Rg/HUWiwgOdbEkE3COcTuYC3q0+VtWCEZUPVG9tBxQG7G5h2n1EFeSvJfSyWhszrXFiwbAQRhgZxozTKQBchL6ObJFsHaU2WxldGlpltCHvHVBTlKRiOgc+3UlFBv7bCEWQZCbJVE8IIgQUoMrVKfDezVzHkmTt1KCHmfUH5ZkDfExA5xh3K1xj+0t2ofub8tqHivXdtFrzX7gKCOBmH4fY6CI5Dr9Zi7TX3WUYb3NnqPbw232+fvQ0Kd0o+INSaqBqTrNkq2t+G0mcLQgVrFxD1HjddMEKHQoL3NrBUCQR0vYDkp7HWA9+ClXlXacuPGwg7/x1JuB6hO4o7zhgqCtHnn55/5tJIprKgsdOJQH40MlwfkNPooQ5XwFV391rkfmWTIE0NtDTc/HaMIxHPR/cD+XPTJynaFx7fUWV5AppFcfWZKjlrkrnnN999+8Ff//VfB0Sh1GMsZuDZqV9+gI6mB210zndxWl91gzrETWgPfXSc6+3EvfLu1RdLVp335m8NJ73BD1g5xACMpvfr/M69ibAAQgMYqQerLuGEuMg7G8kwMqR3GzXhex6f6FpdJ7JgLUBgOXzKSjJD8//NNPVXVgSaGuGA4wHJzit0rIOhLt9OoFHR6CD4ow6vdHbnfAgwEU5A7A8FbzoNl4bdmMlzBCMAMA2SwNs1TSQ1YLUnfLU22D6diRhUxzMOX+6mv05WN7QJcl4jpoJ0IkoBrABF2va0Zu8N61rDqt5MeUnLx3huIm6Wkz06/mRItx9s9QA75okqUR/HHAHcRPupvcu9JljD2BMhmu98P/PnpCVOoM+RofPfzT+pG0+95ele8mZ20u9+ooc+p7b2RHDnjW6cvScUdWNT+MjSoCVb0lVdIS9Ze/iopW3NZ7uwKGsCsnfvTjQQEBcQa1BoRbGPXmp/WRw99EEj+m6MvuUPDTxtvs0cekhJHMKe0shPHKrQoXbBDc98n8gfa8i575GPRibhvfBNe7DKb3zHDXnMhbUjIp1oNidolS+3/ti4I5giG4YegbEc2jNsnPPr3w4AJ4M1/79oiY+763V6EhEdvgGchm51qnbmzTZw6ghlTL2+gXuem2b1RwaUwwuoh09wnHbGBYZSh3hPEkSs880kV2+EZg00bZ46quMRIKNpPlFWQPOHf/PbcwLTkyK/on6QuQLtA6xNZGAqa8LCmUg9Ge2XzJBBwDw8tJEyflqDY9rdqKwh9l8puRGuAI2VvvfeGfaaKH8Kdr3GeV77SpprPrxAu6D5XleFLBiV8awxsrXBNpQKsgZwG/dtWHYkZD/vkH+1C1qKeM/1MMZjl6H3dvkCCNYGo7Wsj0gkjli9OBV4DMIwVYTHPoL98iuQw5huJ0VQoWCTtXGee+waNpUYnwmaNMz7vWuEa1BN49GlYN9Dg6wRTjLi7wGjW9lsYcz1q3DeuXi9P+FVhVra7TKE67EHhLRmsLsd+fvc57Ghg3vcSGvlhbKVvNdmxa/Am7b4yt3lzUZRpJ/0UTkkCtB1J439kMnWv5XfDth9HF4Q/qpjIb3kOdfYnfF62kax+B7R0D/81Z8SkUh0de5Hn9n9HMYSupFqCH26KxPRLk++8mD4r9Enecw0sbL4KoPy+KVRI57+fYEYU27aLJ/VuL/x5CMMOSnNMSLMmXpRoqRf/+Vs/AAcBBh4f4zq3MfWdMRCXg3sNmoCQa/ZdI9+aQ2mEV6daEGgThI/L2CrvMtLvs9PnQhrv03zA4rUyawDx3qmxIOWoTVSlwfCX4+eqDGCE8E1GrrX0fmxfuiE8GKNP9/zhBzBqN/VQbLPsbrWNlHqC3Xe1buNIF57NWDm2JN2TWgt7wbt3MNDCrhPaFS5gwh73jnkADALkGwP3fE+AppSXgDPj/EA0OS5jZwmCkpUa+5LCclP4/2YIlW+Ax4xPBjwIXwct9Y0CxKN1FqeA0AJPxW88L421hKQAIEt8waKAOsFqgHs8zKqJdAz+JS5LB7zOGh1Szbs4EwXIPJ3uglQ71rwz+fIz+HhA1juITkFo+qEzMmNQ9ZC5nsHGKFj1B05/a7lf/yOc5R2aTSlp2Ap+r4BMmQdWkDjzonnnPrIc383JgWctezEvqYXAFI2YX04uKh6zeNTve5n+njN61P6wY5t4CdjTXlQsZSA8KThT32wc9OheJK9rtl2bHf977Z77np3nbZ+4fvQ6ehX+4cfh1ZbzSDNQuwIM/cx2q0M+lP9lp9d5+hpdtNvVHuVcSMrKizeN4SPAYYo9oxiYDaf9/sw/1aqprX0asF8aRFCoW4nGkXTVjRGNhDeJ0Pi8WuR67Ng95mdbRTcSlNt0MeznogxSkODtZWyRk3lo9JEmLbH8UrgrfwEKFzPQkW5VhhdTKN5MojPfR8Y3WPSWP5Q5bcBU4x7lSZru5lHI4zyNwrsd01VKIQxcD0xRJptWjTc+mYAACAASURBVB4lV+ei3pXjMgJi5EIP2xSLdGADhM7Njj46BoWDz3LP9h69YKEtdTaPqCzyXjfqOEe/5zq9GugL6FvL90g/HYZSaHd0WzAk2BMIJ7JSPjQSarmLYNTyBel1IxEFYRajA3iMPu65asA9+cfPbg3cCBoKZdMz4xonYfOGxlw6uYFIPt1Ol86LNMza1Ekw7cUWJNeMe343kQEMATWA0R1VrIDR8P6uSS5Y5tnUlF8g0Wfstby8vWpHuZ9n2l+l2cFupyY0rx65ctu/d8Yj36mR+k35nUr1jI/U1Bgd1ympNeo0p/YqGzCt2a5zk7IJdFBB0cefnDT7XtO7hnP/9zlyW8dYc/7qwHkPo+kahpTaNEIj+HTtQ7dF78yvANG1zFnq8/I4zu+nfMHynMhHWzftMg3e9xQtnq3Oe1pHUtQFbzg0GH4+33Wo9+/aluiGkW8BavTtpPV1vgQm6pDQ0sxaAYJOLdXcXEcZRoIz1vJCkxrfrGdbs93MxakivicIGX3KmtZBIhWJHk0N6LyXE3VKV5xR5pieqXMrwChR0p8n2uLYwqMEWRgTfbsBOtjcApNtAwNVahdjs7RXw2/uwoYOew+I6Xd4xMCUZXPaLK7nc1sHaQ/lJWlstuizz87BCUbb7WOtU2YA6N10k0FFeiKdNpPPvafgUDvt++rubWflKW0KO8bTt7MvO81QMsR8iFwfvniUKF3b0iCGOoR2dLw4PYvXsY09s733t8b8RtopGWz6XedBfRYQPq0TmOsbIvVEh4m4p2vHrHnvaSs1A33XwUAOZ+yWJUb+qjOgA9+jGwLRaf5Dh43nwrfVPdIw79X2iPEi+/P+pos0+c20ZrKMxRrebbO9l/d1HZ7Wtm/mBKY9gADL1oioCGU8vW6NkQZOMLpBWiLf9d4izDXK1hYRnlcxC9Yy8EY8UUYqSc8rjodY5Z40O/LZAurLbf3FhRO1X2VfYjtntizI5LwnwTdAVdllnl08iex99/NlNn+6cC6Az76Gf6V0+ezQ8blOxu++/iTMrqF4Wui/B4zeqETBqF6pKSnHqnFDue+5bjCaeTRSZKTzgrnS8qNJQ72Cd8cQ4Wn/yW2YnvioyvQazIKWCzJaM2MUco8/v6/jSl95xPV+XY+Mq+DjRoqyJo+6Vel113RtCFNJ5v4LjPp35Kk1psiBz9/3x9jl7+7aJf2noeD+bpxyN/Uj0nqcQMevcpIuZjkAo1znOgvSpLN1m85/R3w1Xk/8vfgt86nAR7ZTczQGsLwUI9WoC87Kuf7wSeSppSPvA6N7vDz/MZ+jt3gxvt0/9n2AVJq/D4zms1WaEEXd1N1IW3REwCgRlLbuSl/GHvkZvdeIlE7CdQ4KduOAD4/9OJEBdYi6l7+3PO4o3dYl4Q/TvDWQAVTLAX2StRUB4zoj+5sPBKPqP0BS9C7AlHRrnQx3tX8yYJo6UXmXvslZI2RovnNrNseJ9DnWrPm39N5p+uh/GsS3Ns31ctOFNAOMOr7MqRsu9ntbZ5q2vnNqMOKTbry5Gbc6D66D9LjdVio7bGA5dulE1ARvoQHR3mzQOBmFgEyA6TBdACE7kYeevMcJS6kXTbBoAPbZLn9toBtaPiKTR5StXRU+blr+AhztY/UO3WdCq2bQ1AeCJW3Htfu1b4JF7aFBIuVAfe0GRf52gyKA77e//f2NeGYeRhqrz7g/dZXqIU6Qk8e4njT1lgPBovMUk8ShbDDLYICfKQvS0fvtv9Vr3j9ER/7r8GyngvXKGjdrc/BNa2RZz2KXBK9Zf4Ai0U4OvVDu6+ycoEPimkfWkdu59rPp3tAB3KNXA/Y4NrhyzecXDJZObla7Nb8Gb+C9eTEeN6Tt1k1Ed39ls7Gb89KZUA8rcxv8/9RuSdvZ1al5zS7s7yv7WzfnBKb3Kbu7a6+bTK7w10iC4i9jZ/W6q97V7E9bmcgAj1B+m9qK5BspcKLc2/PVc/sugMevYazTDqdGQuYxPaEQ+VyW5AKHPUZ3i6EYYC7aHjRqw/U3MtaC9c3IYXZC2KXJy9TzfordVVxEfis8O6XxumiCMYF0mGk43PFrkPP8dejAfv4GqFEca+OQgGMzwp1DgcCmlcIug2Y9LpM/FKa0OZ9rjM4mH55likO6xrlxZ+zfQ0PnZCRB+t1ntcXX3ims8OW71LZ1rBnXUjLSQUOzeWbXRgkuHbfOU95vRPhJqJa3qRwBPnMNRg5mvoW1xxmS/h7q4N/pDTgvi9Btuu1YBAvUWGWerbniOxlf5SrytIB9ajXX5jGGs6+Rzq/pb2m5o2EaJj7LuevwfO9vbS9pO9aaNadm7qZ2SDOvqKb0zFi7Xq6bfLX/3qBtg1Geq3HbsradqdDdjSg13vKVtHBu/v1JT9zZYDSgciK/zJvG9jn1ZGpIT3u5dp5o+ZCREzdMXr1Zg6qcqBOMlG8j7Jgy3/I375kR0FlgrtuAbT7nM6Mk0U/VUU8OBvRvilLQZ/YkO4qznm291a4g3scxuubQNeOqvNwgwdA/wQ30QOssc4/WkMpnu245Mnzr3E70TRk1NS64upG9tjAy/XqdmraTEowSGQ2dGikzuqpOYa0TiZo34gh1w+uN0KNyCkoP4JxNr50bc8B5vP2UKYGinIG6u5nT99m0NJ+nK0FOyTg8NPcEqKROufWypmrhQ+cfRdEa1ltGUL3KfMyARjc01auzot29tkH9gWNbvcX3fBap5NQCT3sj5yse4G+AKZE49NfRZUf/3L66BafUbbq5CRoCbtOTtPJ4nc3OQz1rRBIQq6464PCRqg85hl6sF3S86fXyYuSnTsfjvo20V3+ckiF7oofC4XvlJEGClOGcV6LW8zflEzgC6OMcdaozQHkH2ZP27eWQgOiwGQfXUbOcNWgm7Gat6dTBSVbIUHGJdlk5dx2yvrW3N8Xf/QZ832PeP577sYHKIMevdKO8EwD+3EuUZ0Vue2iQupf3oJlBLsYqbTcYVZ4ghrRMzahfUNGEAYY4hml3H0oGHGGch+ABpb0BA62xFfRJEM/IfTXWRISCplmIRh7eB4Bu7ViFfEdGbXlQPjhg0loe3/R7BSQqyTBOjNHpWWconFC8PUoFkVFOw0DbMPH9DUZfAekW8njO/b+BqWMQjOzF8j0ZBKz/uqgZQ5syK7TeU+W8le72IjfjCRZhVGqZFOrtbGygkueWnol41ZO6a15jcYzf0Sqv9PC9veP+lYYbOApqouAraGFiywT6vkLAz9RGNXLiem3gFMVS/nN+1zFYdTlXWDKfx27RCOTqj6lXuh2QW8tFOQGOk+m/WleNvOzqWfSXT6u0Lan4/Zcn7aTisf9iWnzUiG66YQxM06skshatpRWgmJbfaxgeeUl/X7EqLVxHdQg64eyAPkY395u/q8tSMydPcu+fF5g6ALRO16LzE1+smlWdgtcyo6xRwcorL78qXDei6DRsoCcPSaPTdqXtfXCEiVDNO9khTC3w8BJRkBiJ6gvAWniqGz08TjK71DEswwc7Pcrzt3OqTr76ajlt0ZvtViIt5E/XRb5Wlrcx2zrCddGJ9T5sIOLlSUeuf+iUyOWJ2CBnSY0u4xPns5E8+dUm8+pD2tTIY0nTo5cLELO7Hp7oWkqDzO3W1BcoMB7o3oyaelZ+1ikQhF3d3ohtmq4BlhYYlT6uf/iw4EU5FYwq+6FVo1WJus09SQUT9UzEc+YC2Axf0kN7zudMqnQibKR/vxuQlxKT+XfXbu5JBDRZEpI9TeG66eV9YPT2sSXLyf0tf0N3s0bVb4I39arABIFl/e7Z4gO6dF4sVzjC/TgmEyzAy+tyT2pg06dyAFrKVo7DCh3jKBUsSrMr63XerjNWvn8Ap/arBaosoKSe9HuJRBdwbbtxwVTthmU2ypFlgoIw58pPAyjSPyUFbryqPf5sgCX3tNUbn1MvaomOTuKH6u25B7ohuKs6Ur7jmcEaKzJ6e4m2llv76ryNairH/EQ387mbyuA3Mqt2A5C22o9Nr328pzrgZLgeWROB6P6ea7Nl1+9nXq25zVz/45f/S5rem35wUgqxyhGCi34VOCMPATlGfmT2hqy5FkFVyUPEKMYW3hv5uWClwo6iC7BoHZELY2R093u7DdqX92SZwCsRXhcYMMrYBGQs1o4sbEMYZVdKqihklA1yec/5vC5w7lHwdo1y7xkFOb9v5fc+b2V/b4Pcvcgx9BVSQai02AzqRhav2YptA2fHte9xQM2jsHnTWnrY3H7TRN5i7Ledy3IWpHmYepTVXfteI80zv8V30tYWEzHqjdi8ruMGlXs80ux9kYO95nw/8101rMpH6NK0yu3zSetMjBTv87Mbr6iZ9HsxEgvwcn/AEi8jNHxfAxJjWbAojYjAbp6xlQrvnZTpqRXlWbuFiQY/ugADVkBgSgeQID/w80ZIGtkWQFl2EB4dEvEsTlLCEOHofDbNl3NWdAAqG6QOiPDMdPmEgR55eGQEtuy+yoAK9H2dH1yr7YhcwI5hR1dtGVyOjcpd2RKMxtjPGAEJ1L1jdHTi04O0tcyu2zW2jXhYJw//Gr24c1iGd+uXzaeuBa3hBHoaHBt8axSU7c2/jCugoZkbgdf9DkH2GJs6X9VpAWzsUG4tucGCO86lhAK4eqiCmz/MYFg7bBPyAH9AWHTKWfPUq/b90KalE1t2cXa3o+zxsA9eeU5Dmk53vGaMAKO8TNObct06Lb83Yuf6UaJgzdx2JMLP1L1CN8B0QWicpAI4IsFv2cDILqbhJeTjLfyR+R8wejfO0ud2bpZjHwHM6IZujIvM3grDM9974iFjRletzJ56JeN9PTSh15n5vMtZp1g+UZ/KD/xUJllLm+RfQE2lwHL8ufZErc9eAIBsIpjjnAhmtZNZy0bglBWf9dO0Wtz2zPV8daqufV6ZTL7nmHamV/sffiDSCu/1f2jZ7GFKcXg++mP+M7bPxxllHkTaWbtvv/4mtP/tF19GR2Qci5barOhUDjggW9W1VM+LT9Tr0je2sV0nrJG1fjSyRxZqtXXarZeyrqHFKSVxruopnyXdoIE6f+MKIqPiQK5NVLu8oAO89Y9ypy4zKBLZ+r//+G8aunrecORiq5xcrL0oT0r+1sAd9t2tDbjX9TJbO4EnHSNcD8hJ72MoY5wBrjV4ubG76S00X5G5LSBQWUMgs6pYtjL7cRSADLHTyTKk7SKIBOfx9RgVwiusFfr3Ac39vCiY1nOY0jSqmff7DJljA4v33fuJtnjAFRqb1MdwtJ+b35chQn9qmTj/uN7jLoaWqWK4cDgKlLxPUlOkIJYikiektX0FXctnQ/Jo8eS9X+m70256ezK3YJSfpj02T+r0OF/HIC/yPY2j33MtUAimjRJhjewegLTH6ik20sSf1BAmssChDEmXF4x2wxkgJAZ4wKjfEYzKZ/wkdbN5wDS8vG4dpuMCjPqZY97HkbJ73jla5xNgU0MvAGRMprfcjLLlp6J4o+jQiP9ffEFz5fOMyNOAToroPSIPEG4k7ADpkxnxaM+AkFkXQeAGOz7f9XT9VMShYyOnV9kBeJWJeXMrVBwG05m3lUr1ht/fjsIxOgCEAlF+AgiIgs5zWCub0gNa5dNtcFi/vF998cXnv71gUj7bMhQZW1mVzX9Zg9bcWjOt3jI6zzXcY/OQNOBeu96TawWaWQcM46gI6jYDcIyyQaPRyXnGTMQjbcNPdXJi5BuljJ7r5g8blnsiFyAKYBuerH7JGpKyn3lbi75Bput5+PzR5ukIaRn5KuYDzqSphl7gyElg8kEAQYMoggt1jobVPQ1mABlj+Lcbw8KjaflzgHRaUw0dsGHfjhNGD1F7+07oLMd+cvwn38Fp+2HsmXLhLvfsKB8wClz+dOQpM2za19pk2+UQAQ6/FNDY3F4wKu3Ub0YAI/cJKh0Z2XsjQlbtbQGcvLL17ZN+bSZAWXV8Xi++oOZY2obWLbvTTt6TFNt15PV5n35yNlPfAFIdGd97kl8CQa37FAy/ZiE8FlUd6fP2fSI31DIPdvnDF78f4Hl0OYGDS3f4AKwD8Bxa/OmPf4wT/u67tyfaPO+ziSq2GcefSDHBlx6Hnu4Fi5c9xerSfe6NnoV/HatriBwaRdUWcM3GG5RG0MryQ8YOT73Y8A3ww24Fo5dPDMbAmglyPLqCXBu4ysA2vzw5x2vvQpreq+S5SHCj17BrIveC+B0na6THWijvtb0ArrWGxPTSNapNj9yNTlV4AjeNg56U6U7SZFHKjQLu3fKCB/XSVkosdjwwC6oLEjUIUUzDYNZXkILL+HcNKMDkuNBPqWO9EhXeMUZnwX3vIYzvPyFJIb7CbER19edU+O8aFCilofi83NWtkd7GUWHUMAla77xbm7INo2u+3/txeXl6VRfQ4UisYz93CkH+wmAZOTfduhXEr43LtTL5hUgbPeVYNyNCzpPP4TOBkuu/QTXr6Q5L3tcrR7HoVeY+KGjAe1+uoxu8XoG+SsWIhU3xTQNaXgCSEbjFgKP4McKNuABqBQEZxypDiYytFCbRBVqiCOhD77aE8p4/zskuV1YAbz3pKMAD0AwOULl3LPKqwGADohM5eDQxJ1J1wc7wqiUF2UUM/4+8CrBOicaj/i8yXueJsaBs5bVrxG569txvOxZ7XEaM/76uGpYhBYgAKOr4WmMrzV13nwMYvbuZWYtsQcgi3HpgIt9jDk5kt/RUJ6C3AqJb6+aYt7xv50TetcH3dmbznXWCG7zMS2C09YPPV1deXTg0hM9dW3Yf872kVussaICgqTKgA2CE+8pcjdQFmPDs2uG+e5WeuT+iTkac2ByFE8PhCDmhBmei/COd1HnK46ueMrr6Cs42kJV/QosGSbpv6OnAgyfj2ciokNeyAvUZvG0aN04cGy7ZwEcN7PxPyydrZyfKCRDlf+pI5/Pvpz9n1r/BmkRBSd0mek9pyImIZuytP9w0cb63rKwy7Hec/924R00wpRSwb/jyZCwuv8NjtYXbeVUu3vZ4zZsWbwsowckGoZGpuZ/YIGvYzMDlsdow7T79v89aP5zKO4faVee/dcVd5+oIbYpZIedo+Zdyk9pcS7xaqoiOMKBDzb5jYy5vPpyG9S3Nid6rE5BDTdpOiogoY0uJjvwDoK2TyJhsim9wbvN1QGfaxB0HkZ+0kktmqxuAuX7bV22Wmd4d8FL2PXDIzZ7YD+Se/8xFfRJ7MYy39YvPcy15Dt8zcs1P7KpO8gb18IbrseX2w//05b9Imn4rQBf3eCqvnuYjjbwVqIX4glGZS+O5hSDKv7su83sFi5875a4yPf3s9IDXySj1PDYzCkbvdxvRc3HvzxoF0/0xhAUBm3BpTrvSC5upiRhQ8+YcBJvcy2iEETtqK50DC+1pJoADafNEz6UEBAP5vLRQGW8m0NDwUyAqwHIDkHPTqO2o6X7Obqmzx7WZJ8akymsDYg3sAaePhvsaMsGITP7KmK4d11t3+GpsfJ4nTO0j4VSaUTA/HsGSNvFgs5OxGxBKZ/7ezsLewLfX3+u8n7sxNxgNvdoX76bPSNs2vZa5NJNAtwE9y8x7AawINvo6yrg1y80k3MhBGxOrqACjG7xaJuD47Csqr1tz6hrYTsaNI9fBWEX7mx/MWigDOB/h/WQeq3Tk2czi0S4oOqI7LuQZTqkJH2Kk6wA6/zyj5QMbVKRDx6IT9OX5Ubp1lhzzpU3LgdxVTI1cIgqrubkATsN6ev+dXfTRaxgeIkD8nSbjjxOaPhyEkfnNJfJb1tfI29xhl0k4vu0w8t5u4A09PAUsoGeVoWTOK3uxjbv87xpJz8yPMgpa39Qp4Zk6GEdfHb3rsb6CFNdm1xSHr+twc73r6NwEaRsE/jAN3q3ro2SA+RI1tZbQTJHlOhnMklnnsuUyslmnxSDAjoj6nW33dCruSXwFDReUGflpGjs1o40S5gSl/k75QeY9Y4izlbrRQ0V20VOGcGpCYYRxBGjthEtB9gnQ2uOoA0aJWoXnpp6wKXn6jG57uTOQR4ZOjahlRq/zkU6hB1kxG5uPPEQvz/uWHcCfNNlXNqGFjm54vfrpCVAItoobbOnoPdygefVZd/9vHeu6nPH4et6I+ljvc8XmA78R21fcIAi1/dBNZw/tjRhC5wQj4pzOmrVTD5uRGLeAUmD4A8dyfvQmtaCOX5DIEcBGKM1mRQ+UzoDPAMWOz+PVn/i0OpD5GKhRzrlPAjD0Sm3251U2uDZrSCR2Xtp6x0+kPk5FN20LNt1jgGMaDAg4H97cQS51uxFY+V+gbkBDHbd1EONFj+nQRl7RXYDRLZwCAVsrXI8X4VqgbAOvGIbm+UTdiRT0IUZowjRthWIz8gtcSEXMK8bb1P0CoSpXhA2D4fOj3Bdg9v0NRi8/v/wSIW9Nntc7R8avAdeL2qFvm3vbwubUv5zj47zuITCPzUd6EttTeVWouU83djgfGU5AK51dfO7BPRU6jYQRNplFJcL1Ft2HwWewMrpg8dVByfoZ4boA6Tgr29A5t6NUDtHxvlVa0vMyYQGYc4rC60kqjmErvE0vjme1aP3y3tx4N73XmxSIbNrfKF3Toe5Y5MQMhfP1+/s5bpTZvd8y1oJRlcuH9jcEILG+yksPBTCdttc7ymTGcaMMi07upt2HBwjQDh+c2iXLL35p6vyCy84Xo+j9Q9fWGrsrWgDhGm+ZCM9Z09sWQzzPOlPTuHw3GYfK6ek1TN34ySyc+9SKlZdMzwv21RPhQfSN/0llQZeCoFejhLOpzPBT3aFeM4JtTbxG3HIhDWPAP0ZqNFQcBhxhnWEiR82wzCGNR08up8FnHRk5jpHOyu5Jqw7acqiM6HwoO9A2DenffnPpvfVN5tqokoZj8/01ztTzd82vTk1U+nTBsC+0dBWQWOO7SwvCGwuMyh9ZqxVVzSlddUJ2AIC0NuN2x3l0VY9Z3Wn6rcbthvDretKjl5RVf17+6EZC+dmgiY6GG1Isw7ky33UVjOb72Yh37KP/Iz8BoTNTfE8+JzoaB6wR03mPAz+zuWm+myb3IxeMsT7XcV4AiAWjFK0xFtPZr+lvq58TNQ2/npfyYjeHSw8itzy7J4Y9NlieDTOCJOVPO8LPbPqld+pylm2RlAwC40xAIp7itRPbrhBMMJPC9WYCuLdZq72Orj16I3p2lQc6x9d1f7JzjfoqE4C5gLRGxtEDnsjlhiOiofIDPYR1fFOW826crgK2vUHUMgrGpM7RsTELxTidu5uWbKFlWVOcvjo6RqOzBm15tvlaPWN0Mnw09H86DrQBAmXL+v2danczN+8ZLfXQC8YsRtpZYnkgjmyDCNJYbOT1lkNmraf8xHX78D989s/CJTtiFKVYBn5EJB/exyaAzLbBKPfbEdKgYguoG/p+PRnn1lq0I/9VOKtuIsRta5V8jsGvwrlMuoySAOaVSZ+YFWFvVEVFG2NQ4M13d10h15BmuYBtnS2vsVFgueZ1wVw0jZyf876AM7/bo+NFmbgeAgjH4fdJ520wtxXRE4hazkIMAlGSRhA3qN1lC6Fni7e9L5GHJ3AQ7/woIf6/e3dKBjaokf78NIq558X7rxtXLj8sehw+O1HORFFbu3Kee9oHUVO3QXC+U4Ssgs2aVrhda0CKnq00UJlswGOaUhBzZaO7V5NmC3g5qPzya5X1x3MCSdarafIHXY8yx9PmeczH0zDi1Y8cJZ0yG0RiNDr/0C4RsnNfnZVPKkfSyOiHRpTvWbcJoIhCmsGenbCPlPirTN16broMLWPC75zeJQjN+tbCBtwDRuc9jrOE38x7KDPfU2uH4nzZwKaMZBy0Kyu/XT5vpEGevCe8Vb5cD0EdRiZZimZoTNNb63uOzBsHGH6Ow/yIVqE3ov94Jnot0dJGpjRuALve48hs0/fDHxb7JyrWumSNk+8ZCeUe/E5JimuXtW3NKL9bbuIpMxt87uiJwBZQmMhFNxkpD+G3AaOpU5vImSB1633B6Ks+SkK1gDJyUrBzj/CsQ2KXC55PWj483ZId+Eae8NmC0Vc9sAMX+zNPANpgdH9+06V1DnOuNw6H8M0uFlPrqnGN7lCeAQSN4MdeNHCSdWtmII5qo6LIiTvqk43oTvufZiC8n8b3s8bsro4jMZua7m55xljnh8iouv9uEiqvHdk8YDZuU9PiykbG//D5jl6sTF4AQYAm3XJKrYK3DXTkk/QVnSN+N18I2uh7rL7Ukdt22DF9MsflwvuCYQMA8v+xqY+a3wtcZiIHbNe5Ww6q+mr/tK7ZiCj3V9ZSJlZ7D8BUln83kcG3c3gFf9OyDVCabgrIfW3Ix78cWwMtxELh2dbMRg82E3d1FOuzoszqH8aB3cl82+XhTTsUqLe1rY73Bhuq37SF/HSO2tgdJOCzbzilaljA8jbmsJ1Ddt2jU+JgNWgRXl+RWNdHfbo/F3T+5S9/CU9SI8v9/uqv/uoD3gtd9CKxMf/vX/279BndQIgbEhl1YArxkxEvsxoZ+ml+kUlDkAq1J0DImEYqPiq3U8ydHcSmRVYTaAnr2ILmCz6uUaqhdIzbWMqM24Btxs7nfa6GW89QJctie6qMnoYC4QJtptf48x73UIgFnyoLaYXS//8Ze9Nu25Ljuq6qUC0AAiRhiv5g2VZnWfJPlWyLVmMN++eZ0gdTBEmRaKoKQDnmyjXzxNn1IOuO8ca795zdZEZGs6LJyA8Jz/7szO29ZsZ5wkjWjlzFPevJD0DCRrePMv/rzcqwMrXPNbr7aqHyHmWQBt+OZ7M9Nj+X5mHjCt+ekyAG4Zf/Mn4UeAGGnpX3bRB4fx9Qx1nDCJongnE94z/K/RH5K6Nwv0B+R0w14ClGr8JR0FQge02luYoGvtc7DG1b3/U8Icl0mhEQvU2f47utbZSu0po1B5jYo893SjNrM78aZZZ00JSDZI1nfAG/BQA2EQcAOC+MbAB6e/AufRHqZX1qAAMS4qC8nx3v+kbe5llZL1v2AHC6BJXfZgAAIABJREFUwYeznZU1rjU9q/L9/wOj1/DXGF1j2793fV3mp94iYlEjEYVaHrUOT32FU8p1rxOWTgovRqHRJ6I+idBhgNr66bb+Kb/dbElr5OQ95U19Ia/LV64J9DCKuh1c+Ntara0DuX6n0JQp3xfDOTckOsFmm3vIyMvRFlTu5+7DD/hceeH30Kyf3Yh9T1IKn2VyTbcWYOz771HCowPSo7Jnje+68SeguaDJQTaxu/VIxlYQuenNs+SPRL3jNL5sQv5m89Eyvuoynhe+pa62jh7fhR/R+xeInsjoScGf9k6C0d+xq5460taLJoVcJ/Izds03KooLdHmuLf72WGOXyouAcMGoPBwZrNwaeLkAspkF5s99ZAqV7+ikBZwOPV6HoCSLNMGGl23DTJ2gyj0coLoEablAsg6JdD2RvNeBFdrit/H3HkGzoGwHCLZ9sLxJ+w0PWEvt8+O0jY2E1xJ95gCZ+Z/oJ85o6kfZIU995mSo0kt4/o5unnlyTexfNzBdDIEea6RZtgxtW/JgpPCAzu5DKFZQjrRJpvFvLf/sIVBfRRezJuXdKwIsQ5+nzRIUi0/UB0SG0R83CNDT+rzvtvbqvoALhms/eedbbekahNmX0HfGCBb5xS9+8dEf/dEfZVNr7FKxSlTD//4H/+ToiCoHGSbh6hVlkOFEvvZbUzkBRvfPjTayMPVCAnJngVOXMZ5fFG5v0ohsZeC4dpp0G/UolgrLZnQVuXPaDHyNfN+bZ7SOIwxgLVlpYp3Fpg9H25lC4L0aDJnR/8MsjUA6F5SFdM0Qlqvqtd9TuFmb5dI+nhuwNEqTH72gGPamX2LE+vcG1DvF5hz0ur1/Ryidg/M6Ana8KemwgVoAXyO8Rl3lEYumb1qnAuVmmPAKJ0+UB5+09O9PZyOIggU448f60cyFoHwZ3jFsfhJo6tUKyi3k31HRy/ssW8erQvU7N8RdZVAjId++rj8RtN8OSORZKh+NpQDdDX9P/r7zL+iOYe0uSiOPRkaO8mvZyTqJhc+NjF6QoSNg66U6B75fHo1xrPduK5q99vKNkUv7yfJ55OOTbrbpcaDyBd8LqD8EBpTtw1tBhW2Fc+RDo6zxtVwCgxE+WN07oJdRASINvPeeOT/PCn0K2tOSLmG/o+esNRdU5jsyNYBNUqrotuqmrcBNK0oreXfz99ZR0t1d6BoJZQMqKLM6Y7t+Wn6Sj6VzDMiMMZHJtoiJsz8gyGh4nJZqaMcpONsOhN9FBgBkZI563wVfZiPqnO7m+NYtWwKUKH9lls0bzo+xb2AYffSuFpHMTPG/BEY3D11npc7FDYosfaTeCz0aQUttcWVj0whHLvWygO8A0h4LWkCaVH2+O1mm1IsCVPnXjEH4mL2Foztwck5/22abUgnx6priphhrwwWjN+1cum8wyvOjs5vlYu9DIv/zj0xCMjA6Wo/I6AVPyEBqIF/OZPQY7Y7qrEZOahtIxysP6rqt0zyLXv7Upkj78BaT4JCEoVki2QVyT3sZHdXItvrqlqUQoJhnJZKJXZ1LkwVr0AA6QIPQDzrVIbBu1Kjp0d3HqT5y01Z1OAYE8uDBYgPnq1zLw9FHXZ8vx0bbpzUbClv25/c6i2xojT4pD+QUq2K3DUq3XVIHOB4xANeT4TgbX3+bdceGoj/swGIJXGgep+GUUmRt528j2nlWN1dtvXf1Y+XJ67kmJ3VNIOliKGpGZYDDRO9927ZijHG4VSi9K7sFYbSjpPfEeR6LmMEhfF3cKGITc/3ciOQFpQhiF9bx5fmP2rut1Lcx3Ex8UxAf8CBkVolmeF2BVfnvuZGaNS12maORZEHJS0DqcQOMVqRNZkG0ZKb9Dj97geGzTBsUxyC0Fsu0xq5By1rMO9+iD40YKUAx6mXo5/qdBXtv8u76XmZviyL7u2mkBGM/aBpaZaDPorDdgu2muVzDN2DVMTMc1+sqrYmUX+DW3cQ+O2s6YHQDTUHuc5023x7P83jSghWvl5YaBNdUIcWA6CmG7ysvev7WeN3arkYUo9wERK2TU6kKZp7KzPVSEcgPu+bHeqUb8a2xcM1t6eSOZwyThipy8wCjl+7I53wHyHWzStbn3ScNOOHHmuELElZJiLSU346Sfu+T64YkaRAFhr5q2xwjIdFRGIcCQnqAhk4YnUR6OoPIzjEiZ72P3rM7B5EiefzUzp1I1QajXJOd3xhhoANAt2k8N6KpP64u64lhGL3MZQGLbaxV0FyDkbD+1+iK/Ehk1LX0sy1DbiD4kFNHuVHmTnp8zgiHbzBMGIm0JCqQ2Ou637Hl8YJeon9EB8kA49y3zZHHvgpC1a8ptRDw1FFhXbg3G6uq3zYA22BHflSeXn+//7YNtuPmOe4ZgG3dlOa1mWtBte//EBjdHQLS2qrHfqZeFHCOjMM6qZR9gVFo8+18x2faKI4XDS1nY5NgFEBn9K0m5AC+eWZAFIDpWvFjbwRj6l2CNnteXG9WBB4MziMLUJBnCYBn1CtXgGjXOp/V2b+8q77reASn4oNtYxyPtsusz1m5V6239/DIgGq+7The+vS13sotY0L/uWlJUGh6np6eP/x8+psyCehDtHNAanQ/7cjm86+++PJ0GmiWKxmoAYT8jbzgVO9gm6VUbPyCf3me+jiZunmWto1SJMB99D5zqrwpD8g6JyTl89pH6WmrzRs5XTZS/t6Blg3ct9zyXNLnpM0ZhyU+6ICf/vSn1zHVcXnT1SV59OaMNeUOxRPqKeVcvcE4EozsxskfzrsNUHz8L776B99tz3M0Q5iNidyi5gJGjasIPAoTLw+D0xq4N2ORCMgBYUYceS4MYtN7hUUjYXr/e+nzjslSSsGtDL29Vscn4bYX70IoXAhiPlMhdgedC6kRgYA8l7A2nyVqghc8jOkzXQCZ6hC+Beco5r5L8OQGjg2EFKkt8Of5PecNgawBCxM3DSYgiWGsoYOhUB7WbggQN7PKRNvpcH7x9lzfvnevbxQizX1J+ZUJz2evk4o+7tn0XqNyF2SbPhP0ui6O9YLYCpvPl07UKqsIHbc0yNr1/fu+HV1xrCq8S/cE3V473fe8/V2AJ79F6bWV0n1uI3GCUfkb5QyPMz6VmcABQMCz+DxHyXW9BRkqlu398ns+H+MtcImBa632ldnWskbGAyZfBhcljwKNB9xI+z5GVsXyUvtgs1M+Epr37PnUPvHu8O3L2Ia2OjeVBeXKZ8LPlp0Ypea7tz6o1VFGRZPGXbvmLxgFUAJsoUG/v4d71LvHGMQIJtpwagY9N14dcMCm7zip3GsMdbKJkMAz9IkE5JDa7zGEPN+aNWqc+ZtUYIDNcpC3npIPebc1p6bYWJ9sPGjN6JZd9eA1uOjbuV6dAy39DscjjeYBj6NYKXfhB7pTK6pzFP5bTonPEmhvvgDgJkIya5Ka4T4f4hhZ4b2ps+W55QdS1YyL1Lxzy1jWxseXg3+ciy33G4z+Pn2qbrkGtVkCo4Z3E1NT+iFGnSKdYO5V/iL/AygFkgmOD9cz5sjmPPim6Hv6kgBVefk13Se4p/aF3fSh6/QD5ifgcP6lbC7j6m76FcSxtOTQ45VG3oEa5rjHTj/c6B2OJMWOz3ipifQey4OeYNRyL2mYQ4NW9mq3csTOvzJNr7Pnrc+Xn5V9Hf9TotPDcVoiEfoDfuGZq/wPgFS3RU/0+hsU6SEhzsN6WJ6HbqUtk0d2Bgd1fZPZRZdzBCufQ3t1ed8TvTLjDECtUypdbnuoudbacOmsrQmG6Lo4Pp6lzQu4m/H4N9dTx3mc6iNPgFXn7Zx35HnL/rbL8rOHUXCdNenqiF0alLEvHbCfxXt3n2/GKQAXl6hzxJbh7WY+7+ZD0/S2ULhG212DBVEBXqvIfiPkwwCHaHweJrdmtBEGa2wCcBqJ4z53L9/0su/tLliBnWmIHXjZCsJJuiACbMYiGBM8QIi7GHU1Rez3mhlHIiIo/AJz7tsF1hH+MZ4bMAFOHfNWitLVVJTfhXYdzzZ+jmOn3VWChsNjhAoGtqKW2TegNU3PZyq+CNFj1zrP2eF4153xmEbg+Z6JLi03CN30dQyCUa/bYP9t7K2/2oBbRmYM1jNqCDH6zId/ro0CsPnDtfNItNiZRrYiWFVwjkVhO5tW3ndwx6jVGNrCaMuD9zJHlBnv+bv//Leh31f0i8vRca/In/wS2gBQV/qJ7zR2gs2tdKzRkq4Ckw1mrL+8hsa519Bf+lcRMydlfYP40KGEsk5Op4EWVfzE0PQ5iQKR2szu+fPjGC691vyypitKlLk0leh7nJcp+oCBPj8yv2pis6MVrz3NqI/DxPfZKV+H8rPZQBWg2pOxMFCnVOg4ddZexuAtnXgzPY2IZk3me95l+xrGalN5HdWrB6r7dMrkMVPs0muDdcejrguIXvqJZxPZUHfE2K1IBWOQly7PTQPLXxXYphRgQKGNxo+xa41aHSJlSsNKijPPpe6UtVRXEvFEs62m1vJyUo5Em1jrYRuBaOY1E1dHRc/M+5Xrp17JPGmZVht1bc+Sn6sDWZt2l5DfcQhYN+YpvwewNbsRIFU7lHVrzXM2K9XpxtWSN4noMkfm8y2HG8DvU46WNWg7p0SBIn/H4fuaLhek6Gcc4aHVRSV6pNH2z+Y5qWmc42UTfS+dEhUtbzr/6O/qER1cwH/4v0hOHtq26z6rQHfTm9/Va1vXPVs/7pP6Ul5Q+8rJSkTgWKvUOLePs0AuOpV5tPQHOxp+7gbORE+HTokEp473RHK/+cXX4XlrG605597IFiUoAKkecEGmNienAfCHH3ROkWeP42QcAPNsKq18h+8LfJ2TNixjr27juu2sWNOpfbp4BtvTVLz2LfRuZkH55zvkklpL6nW1e651QPV8v+vGmffejKTOVf7FFNaKui7WdqpzQp9iBOf0y+n9y7u/rJ755ttzxKgA1ADmOcm37e0aKHGN95q/OTIbjKpownjX/Xh/KN9JPBVSlEEjVHwfppr7BU35vvftaMcGV9ZA7TT9BixXiFgwGGP9bNDlx3pLvm8bMwkgEHZOzmczHouadNH8fEiZ35NlOiZbxWzQtcdnZFBBdyZRFFVmO/KwxyY9TS1GqbYG623tljKRHoJRDYKMoSFXoe81UwHx//X+K2xGqvREt7J6jmWvo/yhgLg+0oiogrTYANbnJ1XT+cXpGZq5biqJfd8GUypCr8sa9HnW+Mkb0ueWEUDr/rtGArq0xvHtmfvado9AuZpuy/iHgOG/nt19n61xqSA719c6vhg/hrNp9wso52vXZCtGQQufxbNe6dHPugnOVPo1IKSqWvrAW+VdjXFGUr7NadpEBwoEMBwqsg2CN30zTgBIDWUe13SU8/Es8+1kBqwQaULmCkblGSNmeSe0b+SRlkv8cHxnePDKyAFROYyAFJr9HLsrXmpfY+l9lfcf/O7wX86kn/d9M4YW46gBAZwpw+qkyEfpJijgM9N3d40ejqN8ztwEooJZ+VxDo8x+3Z38Tx3J9YlarhOcuBdwpPPi+m152xHWGEJOCNPpmHHFWOLMEB0MqQ8Icn3CIwWjRg4BnDrAUMv5x1msfGyjtfnahJHrs8G7tIWH3ZhjKtEyCvUeI91O/s1grGM0A5SI5KqDIkPtK8qa2rEiYPSAV3fQm57P/JKRmDcwv6zBZCHJJABwx9AJ+hhTytfgy0E7AaPsUufzGg5lKyn98qR6QTAQAFQ+vPa1evNp5zfgPOL9Pp6nbt+H4pzVfgetjNUsIruo0ad/9Vd/dVub7QBCbPRQ9+jHYw/PJqGJ4FtD2TH9DjA5gPbLz7+KIwkdkyJvcChOQdrzDXAlLdwuGJ+Qih9Z9fhe6AsY0+a7wTq1o2yu/eaU0T3LE5VFwbzOgfpCHsZB2fXenJhkq6XIcWtV1bmh91pHI5tx8udZ8qsOY3ikzr+8z/OzQ78gUZ2gDMrr3LdL0XTM3Ojl5ug40iS14Jl2x7An8K+/Pt0U1F83wj8tFzfW2EE1aabMXj77s25g8oOrfP8LYFSlGqXOohNWn+uP998C10YWTQ+oQAIg6s37HIiAx7KNlhGOp5ChxDVeezKbCZyLxFfJJ7LW93NvUqFtpcA1LuxTce9ogkqe/0PURoou4Gp/SYXYOfnMnfYO/erVv2pDj3He0UkXb7en8LPfdgPIVkRva1mlE0VRI7YVO+NR0AW50iEGi+hAxxhD1PneyEoNzeWbMuYWEiM10mR7d47rfnd39Z704b4ntG8EgWfo5Fwga+qViEJBjspVx8dNHn4OoAkfquSMINQxsIxAgyqdn5FRHQn5Qx41oo9iOwXzJ3ryq2kZkqNmVb59/45OyL8qqtC/119Ds2q4n2OUDzK/BT63YqdfrtETa8jkiR2l20ZJMJqxJHuGdT2ZE5QU7wPUQHOdC/njCSpIM+X+FRF3vlzrbvrNBwIpIrA7deQ7IlfVX6bTacGSNWq3DsuHMJ+R0eyEJzoy/TtZq/k98+nGBJ5ppCC87cu+PSAykRd04NrIQErNerXLZ/Jl5XEbd42WsmN6T/kxFej/GkRlSB3m36ebxGtzBfPU+JvZoJ+xtOU+Oyhc49go+c7UqL83fbg+6fc6CKw7KeAc6tH0nsYpDksc6ePMUTtngANQtp1xUv3OR55XP+advz7pbH43Nbj5Xl1jWlo5tSZYvcD/AtWkcutEpudkXnBWXN7XMNO03/nl++EMeDrGm2bi87tR0Tha91mnXhh6Qys3bJH23mDUDb20dBKMAlaUO/UwIErbxv/78IbQrY6CaXR1+rblAjJ5coMXeXLLGL+7kUaabzDL74wlPNcyGenP+KLfS19AzolOv/rj5v3tPsHz5cHwEWGYAYqt1g4dDWjd7jeU3M3zkOfPSbez3agtvLIRat7/o69+mCkFnxTQJ3A21zGeL3vcKOPfDfO/B7RYc5yzAYH8cNSmfOn/cSDbYF5Z13a96e5mYKT55YcCQa/F6f27v/u7yM5PfvKTj37+85/fGvi9b2Cv49bjOgnRGzg9jU4jX0Zy0fFmdXLd2BHALtfyflo3iivOXE4mEV2wcUNko/rH9dlyHj4UjG6leKSuHsr8qhLYgGd7XWHKpsdSC1fPhv9VzjLmDtEKUBkkHpBKNovQNKjPvQvSyI4EVpl8b/yVGpWqzGMIG8KmNulRDiDjuGgR7BqYPT4VopEcF0S6XXBaL0eGv/URjbBgpDx3disBo3i2ZvoeGGrERzAqU3fa10vOrs2u4XYELoBrqnYzzqbtjSQIalsjJV2dl+/df29B+9DnMqjjy9+tCHo6BNdgdj7379L3GjoiMwXd0mw/389U4m6wEYw+efzWtM5DNo9tMMpYjVRxjSBauYiSok4a0FPlyjF62WyWKMmFNt9rQaOC8LkbjJ7nbcq/fte4CzyNXqmwvdIejyhz6+MYv17xG3i0xyzGrUPm/TnBhI1qdRQ/66kgoUMjna6/z5P+7gbdtXlbDvj8AqOudUBYPfWkQMszz/XJugBACVpR00k9aPVK1GZ4eozYrA0p22Rzvh5w3AipxkXHQppmvYxejP1MGdCA3DhudZLkOZ1KQIk6MzplOeSu0ZZ15I5/HgMq326nefO5wHDrqERP5j2hF7yyjQ0pzzjTB4w7R7se3LGuPq9PeYJ+RlFTvwuQpMYcADv3hdfcPc/7ARGtrYusB5w1nVoH0nT1deJ7MpTy7lzkCY/Z5XlGkRz71jn2m3XMOiM7SqNxjmGs/QMAbr2UCGf5D978+uuzySr2KhHhAU2tD8XRI+r7jIpGdkYPpJMF12L8jVwuMIrtS7o9kblxegAz7av5lHuBlODbSN7V0zrdM68NHlw/QekzUurzXA9lII5iQO+rjGnrbO21toTxbIdG+w6IDl8VaHmc8JW5ma9BJJ+ZOQ1fnDrucSKmBIAf5oIMMcYfjSPIz2/YRIRsA4apAaX0rvXf8IT0iZz2GanRBUC3nCoAetURv+mn6hHqBrT5h+9PRJh7TWGHP+Yzxkk01lpweVqd8WY3iRC3jt7NyVvuxQnUewNMpYPrlIDACig5RsYF/uF/aGazfZ8tVrB7hvKV42zbNu5ghgPSXzWiZ8M6+k5dpQPy1KPcb+/TrC1gdCvxDxm3J6jI3y08Z5G43/C2zIekRdlXCaoomJQALwNwY0GVMwPMeKzPeqQfjIy6cBuMvs2jyo13QASFTqLpsdnkeiswBTCf1ZjKtC6si7yBqmP3nR9Sio5bMCAYtZ2K80nKrGe9Cm4cgwY9z3/sxt80iDCW/joDV1lViTx3wRsd5Z3M1cJkd3w+o9p7jir/DehUYs5bg/YEz/fegjMVj4x/DeECo6FHDa20fzo7glTmwzOdn4Lh+J+84/psp+y5duF1I4PrOMUNuDRqpHMzx64HfJc0Sp0B6aHS+xCQDw0WeI2BLhh9Xi+I24pTkLnBcqKLeKycRDLpxQCjUX7SSzrs5+SVq5bzeNGv5tNExKIUuwlmg5g33p3xJ4JQwLnXQuB0I1KNWMsn7tbOXObD5zoaEQ0QBVx4prxG5Toxo2omO0L6MzvcA1xbPwZ9lx7JtOsEOo6PC0Z/QMkodGyGxVSXWRlAv2PkOtKE/FjHqBFRXmytorJWr2pMuF5DtAGVu3nvZzWGvDvRv572c+VrdtFL6+iI1uy6i533GsHwGeqSgIsC3Ov0FGBZU/yDORQkR2ByLTvraxhDP65t9kOwuWsO+Q4eMjKzeVEd+8VErhwj32/borzGwDZY4n00Mee5GmTpK11ytvgam+9OZqh0YvxfT81cjlKlS0J5CplO+U4zA4LuAG3sWR92wSi0MGgxzkH4orXmyZTAd3PXcaxOCZxlBDpi8O22PzvSlQcWjF4Qaf9jeL48rd3dDihnw+us7PX3M+ni/9JP2ktvu3rwecB36jFHH7dV1RP0+i70gzIBT6dmdn5SUsFmzN/OA4xyFoCyA96I64+mDeMGoSmXKthERxgBzLjIbuBMVkfktKXRC5TpJdXfPTHycBzFmUuccaLp8zx+5zojn66rG4W47lffnDS6tNEWbZqdJZtFJdNafSzWUNfHAW33A54HL/MsdY66Q5v4DKZlrrP+lh/KG9p4sYhrnTWq/XG+uJPonC++OLXqvgswyu87ChqA3Myn/OK7ssYbjIaRGjl4EmYrghCqqRdbJyg8Mhu1PBlIB/VE3Ff4Fxh9S4vVM1XoLrNvwUVIG7HT4KnUHD9Ew2PgfyOQEIAFg8k05hJexawAqDB53gaDW4GrDDeI3UZ3C+w2mlzzh9MAlkWkv5eMuw3O08gq7FybMT5qjDbYi3Asr0hPTRrxvcredZPRpZ/ziOJsVMNrZL4rOJ3oBqPXOZnvtjF23bhFY5d3rkiIz1EIQ5fWJEojbIPAyTWJogK44SRVgeiVOy/Xc4Ms5+U4M53y4ZMuzvm2Fplxe59rFK946payCWrkIUZV5wB/i2iI0cbSx4iG73OdLx2bLnQNf9/1Rphdcw2V4Fw6YBg9HYd6JtK31hxtXvJ3I8mOW2eB2jkAiN67tX7I2OaBDUxR5PbHVUbeeGH4k+4VOkZco5x6VvoGEYztKn+jzU2/ezKSO6ZfkfDTzuaz6VfLkYuU7XANYAV98Td/8zd3I6M0u7w7vPH53BdjNKY1cy/w2gApPLgMPt8BWuWXk548/KCR4u+csFWwsPWn9xl12el5n6WS3xuoAE2WA3FvSlYKfqSjESr4R4dYo+UY5b0YHoBeIxz5PtHBAd52+aBbBMGAOl1XZ5SPlVX17dnc041A2U3ccqiu7V1fo6yt7XVMcQgK9AWT0MtgyYnmnMi2ESsDC4KyGPSmadX50VPASO7t5ixo9PUcWnKe1w1bc10Af2U7NaYB6GcTE62bpJPZCrf3RTYaXEi/4my8O84Rh8S4sS5y0EIRHb9swCtwZDyWn13nqY6VfOlxt9Ld60z/q392LeTTxm4drvw+9ST3hIdnvAaEdC5iT1Lqc5w+dbRjCV81o6AOYOOXqXCcyI+/m8i1p5nN8kR+WheaHefwT2mZUoZ5njLCmCilCe80Ysy7I08dE2A0NOrfTxmgG4dgUt7ybHfA6rHBZxNgbNak6W/pzvzNNer4TUNprW0T1JnZvRHt4jWuM3CkYyjv6pjyzN2Zg891hnfwwXfHee1mKL8naOF4j/5p15dpkeVaZ63qfG+cxPUGPHivG68uXvg/fvI/jf484vAEozsKoPGVYBo7jSEh7xBhLnCCGUh3seqxgvR3lFSCcW28lNaOCjb0Unz/cUxfvS+dyDYUWyBUOBhFFgLmC1F6QoI1QRprn/ehk1+iBGYBNZjbYxdkOO7tXX4I5LixYc9lGx6fo5KVAbjesUaYe4DDpkNoVWOsEZO+KhB3hrrGzsnvNRIoYN7n2LaQODZ54skj22iq9BRmjeVm1nhm3d3vO1VSFmyzi4/PLAJ3lyjPlZeeShJ+0wgLqPUgN5DdfCM/eYb4XkPnG5q3RniDxz0nQE7mNR55gFSVs+UhbiB7Kf/3jQhP/jYjcRXXStPnGasvLNd4ROTeKCAgYFypaZs1jrIb2gNGtzHf88r6+mI3a4zhPfQ9vTD5HeXruOWj6BYMTkEFv7veT9qFb47NvtED12k7n5dmBXq3byK80IG6foLR7MZFjhv9UD5YD0op8i2RlqEL37kr9YKSOs/yOifCcc1335xd6EQ8BYkC/4ArMz6NUG3ZcR5bRjYg810XSLEORuEasVEuNXr8HdorFx71Fd3A/a/6+UQgV7lOjAk1nwXC/I2+kq/z7r5fIOzJQ6ak7UvIQmww6nPfZGj+cH2NLhphMUKrPt2GMuNoEbuGcOtf1zZlFIhq61GTHZEfpxn74bez4WK3DBSkhG8pPwhYPK889Z+cnnRKUdTPobub62gLNRyVrgH8o+tD33tBe2XCNf541iU6no10RK5iQ19glJdnHcrflsTk9K8GZgKOuvHKNaw4vQGq78gyAAAgAElEQVQnaRY5e9Qpmpm0/+WV10aLdVC0RVcf1e5sXXrBRuey1xIwmvFS0EFkjWgpNrb0/qQnUkHj8H/XEYgeJ/Ijen2eaHEwyOhZ2ipBP8D8l+MUpQQQPcfzW1vLmPjceXFSHd8b2QzPlJ6xkUN39xvs7KGtl9RzRigBXT+e40T5MXIKEOXnzPe1sUva8b8bLtWXXOuYpKPHdHK9+Ea+zzNWwMZgBHNgTvQTJS1vkMbaeHWt9pa/1WM6yK65WIHxGJlXN139syeFfLcsiI/jdLRrQg5twFnEOf99YFTFo7cicfzfdCFMn1oN+nXB1Pwj4uZxWN1lr3Ix/SHBNhMLRp1sBKlpNhdRJeKktnFSgXstz7FGbguE74yyqVALjjQSsIvGxIXJ4jcU7XdcH0NV5SzIUWnu925gsVOLm/E0epvuj3XNnyq/TycNpme2GcpdqU8wepXHAi2+0zGzDtwXsN3IHdeYetjfZ5dff6LUSwfn5LMVCq+R3nstcm9Bjp8beVsvOe2D5icnR6y6HBXLrouUzzzTm2tMz20wIyjfaxTBat/ZC0bK33d97WNXcCU/vMDlSYMJfn5DuxEMUoIs5wziTT+NgHy45S5r/qiPfNs93uf5bv6H7oJPnyU/C1YSKZhxeJY8wMQoy1N+wnv8qwG2aTkecnrgdVcr999emHV2I7NGHJAZ5Ila1cXPKiY3UW2elk6CNp2MvXY7bQm90tOYiMSsQBTfPCQyirFqJCl1gQANoksA0kzwgBTBlvrQjRgBDBjH0W/Rf5M+DBCfaCY/pr7kc8BoHKE+0znIb1s+Qifq8Vb0VP3pmsqPRrH9fAcCIsNEa4mIjHEMLRsdZb0MCmSMTb9pjGy3pHG5tdWV8d3Un/nfjYVjcLmHTUmp622f33zfqOmWJfWYegr+eNOhHdd2zv39yNFJ/e97pNsG5uklWVpEdzcaTdPyPK/jhD80wtGVbLCpjKbcAO5HR1HjuOQxjl07gaSmlOu4L+n716lM8EHe33IIo6ZXbxaMnhT26TEaMHq2PgUJhxdrtwA4SRs3Usrcw0urvM1InzpL3lXHCLrVC+qn/A3PFEC7Vsqkcqf8Kp9b/7gGBgFsRffi7To907qK3e/QMaCytbQomqwDvINz1d6wn356Mhlf/mAii3wWGp2Tifgfx/K0Wju9SZFr62oF6KFbHVnGbMBD274zDkRIM99ZWxyQaK/qsGQXOdxnxkgLKzYp7U49gmvpi7zQ5SJObJ1z1/+WF3Vcm4f5fdf4qie2Q/C0t6EnXVtacqe+MOtiMEW+Uf61m+oIgajvx/byTPSKNt11zzzrfCuX4qkA2ILR6CdOMquu/fhf/fgff8eLszCNgKXWoMz+BA8OTsMvQdJfr0XAgryjNE46avc385lRQK154Hf/RZmvQfI39VzctxfDcLtE8H6NyPWuK1D8bU2VxN1N6yNUKyKjcIVh+gw/UwD3AkjU6IymtC+om8+uQPYhoXsjgU+wrODLaHqTKgKZmJqbLLALugDhBtM6D9Je0PQ2x/WMuxb1YDQARs0EwCruHWH8kFIKTR7RFQ3uVpKb/gqGY47REfz3eUSiNt2l8XYu9lx9l+NReLcC9fesSdM3/M4zVaLMRU/+rnHHJt3Dh2PsUg/cjIAbV+6u+dL38tWKvG2jfdfJEIcfNKIhjYyM6ojpscu/G7hdxcCzMJzLQdFgyXfbgAaYWF4w9/3xz3720efTrxOv+6//+q+vMQ+tP+CgyMM885e/PucWb52Qd67yhS1zT8Po38oj/785FqUP6xDHtobVZtlGqBOxDgCYNQYAGJFa0RF4P8CLlNhEVY7OPNEVakbDZ0aG6mwEtJCy0uihY2qA4CeL//nM9Jq6VZ7bPC2A9lSmbUCftMl4qtt/+7FG/yh/9Y7Rwku38iOf5/3NBPk9//sddGa+V3cDwuRPooKJIB4QBf8ZHdwyeNm4v6gH5RGdU98ZVi2gC/0HJGz9r+FVJxixOZtRGgXtOiV9OYOMLiOdS8SUihoiw11nU8LRRQWjRkXTcByZWaUzoUX08QHf6bdIWr+R1BsZnes8hjW6uzyRG+Yn0T0cmElFW1t5IoNnc5U6zQ1nzwzi1akN5lzgiOz2503PlS99ji2HDIoEGJeX5AFoo57d9sm10/76v/pfHXqyVczlrE02aLWW1cM3RnC2+Gf+ltoARr/7doILREln7X40WTNaOHEuPPKY2u8xkJYk6GBuncH7AYVff/2+YdBr7DaSpzWIYBcRS/g4HpxyLByDH069KqeXCW43mFMOtvyLaZg7tIYm0NX1ohRBmQ9+mayTsihgVI8YzVU38DnPC22HPoJrPrcsUJtm4ODiil7vum5sFbmvPvNdRot3qVRkeQWXYm8oy6gO5hmfDT7kJxm8f/3TfzrXnAtUhnyJl6LQ+/LNcAq56U/DrYCwCEo9Nc6cZaCCS5XNZYjW5Mn0MvKu8YnybKT1OVbGZqHuDT0XlduCwPELnHxHjEh38/HdMZ7HmGkAHNd/DRhV2MJ0BV4ywj4GL98XuFivt0Gt3zvO7yno+eIqkjmpI4a8Rn+DxA1m3IV959k132sqbTdgtXja6JobK4y4bQPI/dJgGwjH4bv2d4LtayiWMyBPen+e33Hf+ePQVJD1ArlOp0XDfo3bUm0KmI7JUznLHxuQSRuj9+4GVTivEun6Y4UiV+2bp1N1nb2dPo1Ret9d//tA2jUuj7TxbRrd9O3lq/KHvOT/PCfAupmADWb5fEcGVSYaVI45ZG7/4z/4Bx/9/K/+U2qzjVpfwFG5UoFKfhXVBcs1kne+jQCriPd4lY/Na+8G5lXGcxqET6RkyiXCY3Nz+Mn+kURPKC9ggwtRcP5GETd95DpHcS7H51VTeNqimF7MsYFNJ2Z8BXfWOu+yku3Y/z6A4Prp7Lle8vOWqc0rypMRzd99UpBEqnoZhC3zPNPTg1wvQLQ6ZcvH1eMduLIpGL1OJRFHooACOWT4VexxMylmcrauO1b3dZobf6qX5Qs3yup8CVo16jdq1DS2/JyTufL4YwxNAzfYdWsLXSPHn1Q7YyIVym76lqSE36vXzRqEzjW22YU8USTWQ9vpBibAqA3iadJ+7OcBU/DWOUd9ZC2n/X2SRvD8JG1cY//7wGiiqgs8bF9260bp7nPcSHk/L4BQrxpI2FG5bbfkH22puiQ2OEGoluwMN346qfQ8Z+SPYzhv2yd0whCTunJlikwEDhDRU6KRU9kd4A5oz67w9HOe6PPgDuT4u1kf5mkf6S1nzO2LL06wgEjrtXtzUQ5Tadoe+n/5ZXfnN9PE/AGd1nwqjzzzebCKtj6O38IFAkFoar9sUvsAcfXo3cjGHIiMrhPJtiOQOVbXitvcnOffXmPZgAEVxqcTR3N9fofvXdttv9W5G/9toAvN9toL2A0cAth3zfAXpXue+6+mZlRCpjahHpDN2zcQcCHjUdaTA7lLhCPch93vMYTXM3t5sCFKwarMrrI13eAzGSRMBpOqFE0XCy71EHivBOTavTgKngzn/0aEFS4Vnkpop6c2YHT++93bYAjsGce+xve6YCgzmeQpzFtZSHvXSuObjSMLBMp4d32q+DcT7es1Rj7/GrFqLenj3K/AFkxLZ+7fQNi57O93RMX3bf7Ks5+Rv7lw0x1hfjNYHYfP8R3Sh/+3o7PppzC+KeuCNt+ps7LpL4jlfyJkzjWgts4NTa2z9k2X3YCRhgE9W+dn84QR06fSlLbfow9AiEhRd1wKnrgfOXGDibzk9xvchXYFxdkJXIUiyJc/M04iQfNsrvl6eI9r/ru///c/+g//8f+5hflbH1gjqpPnXKOYe2qPc9s09neeL2DVadi8qsxtMJrv3XhWcE//UCIjlv08a+rmIKKb7sMQmeZk/QKAmn5+lQ0dh5X1inLtTlz1H/ozgKnyB6gLzetM8buyquHZumuDTGmweULjwRg8fQb9rdHn+QEOAwY1YqQGnUuiL8MzABzXYtNQOVMO5PktP4L7rGkHl2joApy/mab64VnswuIxU+tGHi+f1Cm5Mt5OC/7tur0cg9cGEseq7jXClDGvDEL4jej7/Jh+Va7UBejVyEF1q+NPz9D8e7Ww2tEgwKLPctNSHIiWKLyuPZ/BkGnrZNaojsJO0Sf6PZz05YBQ9IqGfTuKz42+l36VA53XJxh9BoE2qFWOQqfy7y7Lcu3kCflz867pXwMFidYNKI98EY2ejArgC/kDeH39q4mQze+Z/3L+yLDiAKZfaHuFpq/v1IyejV4A99PqDlnMMcozoIG4dy+BNnHbsC+/+jxRQlot8flvpll7SpbmHfYu3YEXI6TMVdoJMJHDv/3bc9JebMP8vTcM8vu1h/L1OlQBev7n2TDp5h7Gu22ma7hLALZt5Nm3bn94RtApcBQU87lt5LRPfMc8CY75fIN7Uae1u+pgx2amUozj2nsd5TpG0JmL9Ph0aMPzacvFtalLBYxuhZ+js5jUeB16m1mk1uYxMBmMz0TuKqsocoTPZra35q41F4Zoa6QFSYKgZ1NejY0RB4HU8Wq+OARkHN08oefMmPduVK53cRQuhch5qsQiMO2lJdLfSpjfL9gzAtYFU5lpQB2PjOS910tBMBvy9rttdFzc/U6Z6gjVq7aMd10PpM98gpcN8jcwfz5fj9t5q9yeTCcdvgduSo+tyGTo/xL4vrWIJYLPVeiMPjguIo3uThSQKnwWfm/lKL8JzqTHHv8W8O81j66xvGu0IvuC0eOAnDTuLTeZG/Zzd2R0g2udtM1v+3vXU7pzfehaECAvqShtQv8GAgs2fUdAubVwD7pL0/CHO6BRKrSBGsVFZICo3y9/dXrc6dTJ9x8EozPWACDAnGntFblVF7g2Gxzv9bo8saKqrsuN7FTZfw4YnZ9rbBup5hlEJYi0xJANiOR9GLPol8kQMR5ScaF5a4TBD+HjglWeiw6iZpT/3WhBHW7Wr/Oz1lJZyD2URc33AqytE/19yyE0iCJvKtlrNmBQR9B6iB3Xccrgk1lDG8kHEKqnyz9X3tQfpe12wC6wmWdu/fQEoqkZHT8n0VbsSsBXgxUPOZJPXD/1EYBZwye91R+H1049nPIMXZR7eTfjfXTF8Azyb3vCztaTh68aocT2zXsce6K8BdvIDN/lXjIUmdqt7nw7sSx1o2YNQ9uZ19Dim9mNvyOjd3d5nahswkkboFdkVOfDXdvh4W7I+55M9DnX0Vh0D09UF/h9NvgZUMJ5m+emtVGzJAaiDFKYnvX+bZ8jb0SQqxfslOL6pVSEMg4zC8hS2qyBH44cci1AhRZezBF+DXAlKvrpFwNO6Q98yhZ++Xe/OMGBeR59N7Mcy75emz1fwA85XvTs0Jrnjxwmm3R6P6flo3W9dRxTBz4b3iILrOXcymcALtpJpTvPkmNev7Oz2w65MS+lBPQlLdgL7fs+12ZnrKEnOpeo59YJ6luBsDolWKyBuS0jicYSxJhJuKtdp4ln8R2fi4PkFZ+lDmAD7NbXfn7tU45u7cEiMzcB7m8KftG7XMu4P/6XP/5H30WJNY3BjUye/mJhptZ0KswyoYSNom6kNEa4eQ4jPGlt0xqfELp5nJcH2poiGL9KwwlHoVYw+G73zeKZ9ubkOz0IvUXuFZS4CBuMXsDSRTH9oOAkqlTlsQ2mylKlvUEbn9lIVzB6jWOVe45/q5DJKBukbGX8VMwK+n4m5HaxN1O4jhRTb0Chkt+M/MbUK4Xm547T5+9nSPttEH0f89qCtIHlZVb5pev8TOEJohyLRl0aoBQ2/zkevtcz5XfHtBWCPPIE1F6fdxfM7LGreLeR01mjhk0gEGNpGQjApXMNrZoxQCmpiPI8I6bKwwJpmXM9anlmy0RAZXkrBor0VZ0l6bhrlOXX8IrpRwxUd7JG/lvysp9rzSg7efn5zxMNYCOdcsY87G+rDFkmgkHyutTMrYiVfCWfPQ3rBqdPwHr5o4xx6dua3y8mTc9cYrShcY3rjf7OdRh+6tCS2u/6yBsCRQ712PryGtbRczGcY1jQmSpxu0M4dnlLvgpIWfX68pnX80wNh/RRHsPL8pURvPK68v/ZRJ483SbtVsY40C4rskkacsDz1WUbIC5AEp3IfucaFfkC2sm7fObv12FKvezpI5ua2Xk3vzNf+0fKX8qz63i7tTQip37ZG04PT77Azq6tM/JK2lMnQp7J//OiyMg4KdGrjUi63oA/+U9nLfMiMwAIn+vTBo00PTK5+ozeTYatwebvvCP0PUcq+vObOUEPC3jPcScNWxDIOp8NTAfUH/3wKptQ12Ue/xVgVP7ZtAb4SHOe8wSj0gx7KE8JfGyVGFveTOcbH0BnmtOvMqrozh7ZGbA1gpZg2K+mRRadSUivt8zlpH/PxmjbM33+8SmpCR7BAZhHuO4eaJET1Kq30hLr4Vhl/8RMO+sya0hLO0AwDjb9MgFYwR0FT8z7hQ9eTeLtGgKkcVc67yLKSrTVoJbg7gnUtt3KJsjucmcs6nJxiGCQ9TgnH020HKZY6yd4hPctH+Dd2zbrVLh3Jk54nZIA6x7N63uhwQ4cGPTjvQl8IQtmGaBzsx/bpqojjw1qS8PqKdbhAt5/8aN/+B0vy9nKffABjT2hw9Y19Sw1tCpVI3G+/FkT99y4tE/M8BlRdqTC8PhrvHken9FyAY9j12vtmgff68kLtl9QiQscBHICgguYCmR3Kkzh0atTeDdoVIG7e1djb6T4RoZWBChjIkqwAMKHlLHv2+BPReJ7VSC01BHsb7DqZwjMh6KZm/ZvBnBFLqStwF2A7bj2c7ei99kIG2unEG5w4Vh3KiBzrJ5+GYVHJKXgTHq4IUiBd0zbGRCYbYHeAD3KtB6k4CmGoErRsWw+8B6bK7umgFHXJjRxs0HB4eV1dn6iMCNq763V9t/bgIR+j8gS4zD1Id0FCaFJnUqfY/Tq8hONozGmeLCNjgk8VabSTeCDEuc7wOivxkNP6q7HSkpHrOcGOVH80e8HzGVDBx57ldPvA6DyzOYdQY8yt43pNbQFuabbv5woCmPmbPqsZ6LXB0ylph1zyloxJqIVbTquwZeHSRfG4Dbj43oaAU/vQ0Bpd25biqDBvJEoUpHUpXUHts+/4+8vMRCcub3oGbDfTBXrS5SEcSciW/DKHNM14puJ1rTR9Gn01A011a9kshiTelxZx4nxHdHFBVRbJ3itsmybMnfmwy/0QX7b+MNzVxRo67M992ekUv7YrfgOv783ZQ+gKs/rCEdWW0cgHY1Qpz8oILtgNGsb/XxAzLVvyF3/fceGpLnmVxMRo1QlYHsOtbigUx1mtBmao7ciu63Rxi7Aa+PEZW6N7v0Ap3B+iPyly0OjWvVjbzDnqRdM02+ZOIz6AptP3govrA8Fo/s67SdrvTfLXWenPV11Erz36u86nwE0K9CRNQqoPx0mfvvr6cYxZQifI1/oJEDX/P3tt6fDhXXdn/z2bIbOpiUiqM1QAODEJjxb+ftu1ueCwE5223EgqTKcdRxYiT7LTndqgnvwTGg14/zVgGZkPfa1gR51CDXzP57jRW07qK7bUWT5S3tl1w3+BsTS1xggabmXfK8eSqCwR47m/8ox4Nd5+177q2vrpI+bJnknXZDUp+H70RVElaFBss4ruPFmMyPb3WcD/9Z5VQYcg/OVfh8/NqTZpz589mc/+2ff8eK0JsB7axpqEOoxHNZMmTaox3FfVuUXwzKDM02PEDBZkHcMfCOvToiNTdyj0n8CL4GxG4E0utfjqRFmASGaKStBmEK0vQIXdDNjFEIBqWNzLoKCp9BegeMXNyh0YVR6fKVA7NOVVOp38QpEPgQ8t2D7+xMQ/2BaYmzjrDLaEUYVsLR4PkvPP5GjlVZhTDst49+C9R313MpRxtv03mDiqRTfQGoBi8pMg3gFqkrBeaLI9KwETzz/gqK+bK+t3yso8oxKaSuAHal8V2LnwTpPOlnynRG/C/QrrM7LNLIbNJyPG5ieYPzSqCAuBlSHseukN71Bwi5rEFTsefB7vGeMsRsJZl4+XznXO86aNpqXI/lq+DmWVrkJ/Z5RMyJrNUY7MiQY3Q6atNgy8TSym2ek+Rtf6wTU3N40PftPGlHYCpPdtxh0MjvZvNT7fTYR0fDJXLOBG2MMyB0lm/TwiooKNsMnzR7dbEvBKM7ilpcn6JQnd/RBWQuPF8SQIdi6jvKd8Mek6NU533ZzzI1UsvYFtfLBLkvKexrd2w7ZBs4aH3nLuXRSJDrPxp5s+jkZLNKhmQ+fWWzKNSsyu51S1zo8QPq0fH/oelKJBhOk866ry7o143D5eu6NrhswmrltVJbBn76q2qG0GqpDBRgFrBLT/PXYS0A+G2vcvHX5F/yKvAR8n4xDaDr/fDZN8/khMspnglH4LFnJOm+87/DAaydz1luQvei412BHLJWPLSfPad8T5dbFcTxbTvJ0ZrHf8uPVdUXOygb/7403tkdkvpQp5Mjw2c1OxPOLiXST8mbD4c1uECkesI9sfkntKNmJAaXwfHgDGsEblbOUR5FS5/uZ0NX9BU1bX8CfAsPw+kyQvxP8KnHUfaazT+nWSa/H9oyMGTnVSZUHbs15Ax7hrOruOMPzjtRLzvgFrblm7cWRB7VpBnDAbOylIfrP+82SuXRbZ1x7OePguttWavg3vd0pOSHSObydPTkF5GYYeLclGY5fPtv7AbbdEKsd/tDJO3qUnwTsqp/Dy//qD/9p2DgL0qgkApDam575imLW22TRrcnJy+Zei5pDpAqaEQmYNURpZFXG5aMw7ygXG0trTLnmRsyqbAU+eA38WAwcAW59A58D/IxKOi/+D1CuQG1g81Tyz4V0vH4e/kRxwDAwtyeNNLIWonauniu9a252Pz+F903ZboVc4dlK+g245fuTAnp+bjpXWmwm2YYdOuu1xqjWaEJvI2QaSD0r79/g9oKsRhTj2DQCsmnqPbxHA/I29oLRF5+cyJWCeE8ACoOfI/JiCKuYjEDxHiNfmz6/b70VrBf4ONp9b2D6Hu0rF8eBO3U/8prKxLHDLwF9ibqAKJu6GwkyopU5FKTwnK2cpO/dEFNwy3V7rv4ecOG7SqvwwIpOXhpfyHAM5QaGXMMc9JRRvDEi7Azm+UaP2jQ8ckpEeYHvk9o8z3Unt+++zenL91smbkRDwNX5vBkTDcxSdrmv4INyo1xPGnU26/A5x/y53rdrBw2024swNBwJZ95EHc/6VDZGX9nOxFNRBKGJNExERYc+Tj5tX1rTuMe9o8+uobpM2QPoJ5ZGGjPR5wOWc9QefB9V1DRZaSRdAaPhX/pQNtrG/fxuNFY9dsETa7DWLcC5kXj1h0aJZ5PW9N63DJECD8+zgYmxLR6gT6NzXZee6/xXIKAMX75eEU7B2XUIWi+q7uHZZMxCk9bGXt2vbAxf2EFCvj/XvOrcbMGUHq0z9lMvfWqmP56U8DfZ9Hd08ObZ1BwabGh3Bp3D8AJR4+quhPjm57MC2M+G347z0w1hRGCz3ke2lC+N+bNp/bUpD5C6bUn4YwHH6Pd1/eYLwQvrfFO8bIJ7gvwHDbTjgtHtZB8QeEoDyHD9aE7x+c1gDsDmV1/8MGNDj56ymVMKgETwPYrMUhsDVSkbqGPCe0709ejb7ZS7RujCzGWw0ZfzvvTWBQNVV/EMdbAOkFFFIrZ8BnATpEYmWpYI32VnOtFtZHhlNpTRlK1kTY+uYfy0xwuQHl3ls6GTOofnXLvWAB/PSGuoA6rOxtXeo3xxnzZUEM3/6DmBbPBK+7vmHdXJjI9rrW01+5ygVHWLc+B92+7zzhPJPe9RjkMrNljO59a5fvxv/vifJ03PRXb0MmojqtcDuSmcZfgpcd6gRE/tekUjRFE889INCl7Nb0+Y+D6j58warbIlw2WgdW0UcY2RO7aY4N7BtplfRG4K90YMm06RaUT00sXFj4DTr24UK4XSu5H0VcpDmwjPWnwVYAxQdz/LkC6cCibtPngGigIjVEN2oxHWIRXooUu+B5KWstrCtKOD8dgZz8wjaz/P0eF4Y7YVpg+jmerrOzzPd4NRf990dO131G47DRht0xswvd6ztIjAkdZsVIXnRajGy+OZru336HnpdOa7Iyh5HgBlGWANikJF5GU7GG9gqV6dbX4E9tcQoATn/YyTH+cCf1qDpQcvfd6MmYasBkt6qhTCQxV+xujnAaIFEjoXAYKLr+RXm6Df5vWl0aUnz0HGarRYf56F0opy45zTh0Pgs702dCk4Yv0CbluuYnpbpaxc+Leg7WyGOY7HUaaTfiNdV2eQYXjP0TdV9CH86Weso+zBG5ExzqRvnSggNfI2MprduAV60p2/1S+kEC0dUj+EnysX8sl2DrK2Be+RyyrqvLP01XjwP2UQ1NwHTDKHcQTUP/wvyAxNxqLuyIhzRY5s28VaB4wyziFP+L+6f48369daZvWE83ANbAHFsH1+5KTRT8Zvii8y15pkZT6Au4Dh8ktldYMtSzuky9bnrt+boV+RUwMQ6nvlMrIB8ArN3/tYGjTxvYBOfr788Q+nJ+6vA+TTL7Vz/eY3r1PjHOMtU2CDEgaX9zS1r8NqsCDn1c87rFFOzTJ82dpkAkP8wL3XXkGnOpXS7qZ1Wz5C9C6sz1rDd32O139I3vIe1r5BIm341q3Koc9h3NlwBE3mXdhE08gXEM5zdfrQt3Foan+SficNT3SODhTghFnDrz6d6CjfkXGgkXybzn/SAABgLWCqATTGrhMS+QfI9x2h24DS2IZZE7+Dhh6GQqSTtXAjk7Kt/dWOCgaNhBp5/d3swte+ZL3dMFd7r10yWIL+0xa6iSfg1zKN2gzX0Gt8B3YXeSczDCDMkdPNNDBWvnPdtn0UuEPb6LdxorYTGL3T77ascqBJ9H5bS/mcT2YHmPZG/HDwhGVar1IHQCd8LCi1cb5r9/GfTZ/Rw+zn56ZB3Lg0nxLWeLUAACAASURBVCnMdxHrvcYYNZYt0DHNeAe0wKgCEEau0uDNKvu8f4i8FbiRLwX97RkY6RUtUaH6PFO8AgyNy1ZOph285snQ24jvqOFl9hplif8C9i/l4fu4X6FUGca7KEiI8NTYb+D+5s0+agateXl6vNJrg68dweadBxToCpNKMhX0SiOpxHzeTv/zmTUfgm/Bg4rAtXA++3kbtPrcCybLzAqsSlwFJ53xBDVeKsgNGBnjNQDzu8BBB4ha6X39VtZHERxPUwCjgna3tBsHFFzf5Tz37ultZOVF5eRDY1fxbR6UjtKOSJbKP8aghe2mDFWqfLfBqAbKDTaeSW4EwXU0cpKoGindAX8Bg/RNZCflWKMo0ToJRoJJP1uUn7l2d7JOpxupnmD0zmtor1GJQaANUVPKh2azEYfSomz4QHE0zakjVgL4fBtfm4bMM4mStpbUQwloNRLZrvGXH3UeHD/PMTKqwYgiR8ZJOxb8Mx8d5dBp1kFaeX14p6kreRE9oHNz3/l7QAXfWx5wQQd838hGdFwd7mygxMlpM/pn6zr5S72oMd6BiPB4N9KldVNlMGOvswy/7LWEX0InDGdLvSKb8287yXuu5/ue2NLrNqiKzqnTcfm1DqLjJbJtGlQQKo8yPvWfEb4ESVo/ekoUztGocdoA8kRD571uXvmukUpTuvIL4PN2Aqjzps6P8W4ECmjLT8BoUvOm69sftIrXANGlKcCjADM6rXaTIEn0OOlXnPqmrDPXAuMNtDZQzbMLJJAtMyK7ZRgO0bYTu1Y1zlrXWTutLKQEBuBYPZS5EkSYzxhz5jDfUQuaE5O+O6UVX//y7Bf5o5/8UShB5FHdz33RkQWk6nRts7x0SklOlD8ZuckWCJzZHc8zkpoe3emPdkZZFdBZEqLdBozmPY+N2ZYlGnxSH8jr4SMijj0siPdGP7SUZuOJ2Bw2bTWCyneAej5n85W0vryH7sRRH7oRnTUL6bszl3lGygd1eqp/mC8/OAuxSStQE1w2tJMvwn8FjuqtjTcOjjsZUMEr49IGy5vS/OP/7Yf/cN7X82+Xsru1IwWeEZgCBBf5eNY9Nq8nJl3CNKL2iSmivtETFhSquzu1itP3irYBGwqMC7qRPnZIJlLINPABy40uudibaHrsFwA9ohreL1DdBpfnRCiG0QViviP0Scbr/XhMv1f5qEzynEZ+nuO8ijoCdYDjVsiC0f3sDfj83Xu9zrX8rh70672v4xn3ml8pfWxwepZf7HHIdPfeD/wiQFNRG027vFb+i8FtfWK+qxOy13c/ftNKQRBI+uw8r7utnSv/vwPKRlTdcNR1T8qI8oFi+X2P78kY5JNGLnm3wpzvVxQ9PLWUkfRzLtuYua621jiCf6IhOjXyyhPovtGpfJeIWSN0Gi7kyRN2Lrjo9UnLDn9T82aZjan8DVY0HB9POs61jryVj6zNfK6daV9lkObIzlFQkfkhfwCQBxi1hteaNiMLN63YCFJq0xJJ7UlCE50hKrrljN9NU37I+diO2M4iPefE+K3JxPgFbALoAXONjLrWGiuuMeIZ49U2MPyeKHM2cRzDJlh/6dajm7NZrPrjd2w0E5g2Cv4GkhopdYOZz1WnYoyUkbx3+pgGnFgPWWBq/8FbIlC58hAA9cRpp/Pa0Sv/yrNG7p+yq6PCOseIm0GqPG5d4XhD50bN1N9khvwJ396Tmk5pAT/fTECFcQIuAVs4DrY2+3T4JyCoAFa5vK2gAvzPGugQZhzd2GM5hc6Px2/S6faAtWY5upF4B0F0gPO82hvT9doN93wwD4GhDivRLtdX23aPeV167fLq8IZN/nmW6WTts/XFe1wBoeglWinFATxjFYwinzw/783nJ0qaTUzzD8BJxJTWTtA5Oinh+Fem59K8tn47N5QBXMdbGej/6JhgAEBwgbv898QNrRq5Olae4d3S8+iRU0YhGEXv7P0sz+CKf/O8ANzWbrrOfB6AeI9BbcnUgFHWz0yT4FgeZ87M6S/+4i8++uM//uPL4+oGgeDH1DI/sp/iHfUa4/e52CfS+em1m6j7oQz3pCypdbQvej6i1LWbYq6LS3CuOJs+D1vgKQOup2U4dwPCDUbjCBH6rlK8oKLRvs/XcZIKjc+K0SyYvc9smuIJRgUQKh0VmL3bVG6+f3sWe8G3oj7K9L0A24XgeRBb4u7nRcHX+AtGNbSOw5pAlaj3PD14je0TjMo9Xv/9AvvDALRO2eBzC8mh73tqWua+KeUea6gwUIN6AcQDnOc9DzBqOsioq0Zbw7gZfYOqTS8FQ6Wud5XIE8ClgJTPFezdmucy9BW584ufSx8Vh4aK73cf0a3EFD5dP+uAE90GhLbshHSR77o8UaWZv4mitI+kThT32yfubmTqeF1nxyzfbbAhMMh755+KU/Aq2LtrvNZRWjpmDKyAJRH80lDeF0zvNH2i99Bu5vGLX//ipnVUMPm/2vs6dN1o59pquCzf2UsXcFPA5FqN9rsK0VrslIhoJczQoI4aMQsNMeIzKfRY1qORM52oTyf9x3OSoudIvxpPFfGOLO3MBt+7ruqu6LV5v+ssPYxIhX9XLTZztvuIYP/K/V2Jw8e8exsSHY+9QUKZ27pQOgaAZjf4WWE3PvnMp35/blS5PF5DfunTNDZ6UIOYNW8QgbStOtmoqBF66EMNpnORXv6d7A0bsFZafctyjH+7V/hMnQ11vvpP2Va38X3AVOU4PLd0TZz8Rh+JjP6aw0mIzjOWLHI3PnXDyzMooQPAe7nn2UXlOgetBRWMGhkVjHK0palsxm7kylOJBNUAuNiDlh0pN2lh1GinsrjBqH0w1ceK0w4KSRvtpeuc+slGUAXb9zl1jrInpNmnHNM59h1nL2C2+0mCMXDKif6NcwEApc1TOgHAR/Pfl59/9bY+tqDSrsKf8qTrGNtObXt1iRttLEHZpyHJJ8ofNLc2NryPwzH/0D2xUyvI5XnvwQ4cV1rwnfFUoQaglsccqxjn1uPCW43eJtBXXRFeHlpYPnf028mICUZ1NNRFPJvv2a/CmN82UTc6nYzNRPZ5rg4EzxZbyTe8I2MYnnfzk7//oK2cuM+NxJFbHO38341k0Ab9mCU9siYfhebI2r/8/H9I03uP81TpyJQS0Z1tGscoMepWmiZJe4YCUInHs/BMAgoagdqK+ximbuiYa8PI3YVvaFlj6AI6Pv+nyP+JslVmENEGwXqlZ0wnbMy4UJb+fZl4GW8jExc0VrAlplEGnquiDG3qYctUT1DqOKSZ92+GvbSHkV0QpaXvw7PeCnobF8csw94Q/GUUehC+mFEjekDcWZen1+R8pRWKRSMYxdsIhcDoQ0Bxg2eVqT3StlFj7ajpMfLGtTK8ZNjP37/7DsZhe46Ap0lb8Dx+59nnVJPvE/dFx6Pkv7fRpmUmtMbwR4WmMEaY6zEKJhgPz3YtVNRP4Cyd5YHrWJTf5XFGznus/RMsY/yYt8Xh29huZWhEy6bu1LhtwKq8ck/mQ4/Aqe8VVJlmvIB4ImcC5/B20SIetEotn7e28EO0P/R8pXnDl02bc33Okp6TWtLirc7kJxUQ9RR3BIB0o9g5GvC1SVPwhfFIStMod2vSUo/KhsfqB3nc7h+AyKzh0nsxjCvKsJWyhtLuHfKB1yNxbzywnPjtbFznNDJ6sOVW7PLLlY+he8AcaXmeSZQU0MW9jcZuHSTw2xvdojubVvT5d6xERvtMwTbv1ri5zvCB8iEAlc/kgQsom9GSfwQ46kjXLjw9aVZ5Uz7ZutR7HS/XKIsZIynbpsyfukRdlN3/OGCAmnl40vatVc6JPawdtrB6JPPCuNZQA8wFo1dZ3Nr/RsbnwRkbQIPUc9OnbmBybPmOlPas4abXPlEs/DL6KbV/89xtl9UjXKNtyjNXZD4y3/Its43S0T7ZzEMe3jpNuy2QorY69YzwnD2b53/AJJv9clhEO/kwho9nlzyyBV8TKMjGnGw8PKl0MxOWDuxgUvT0yoYSxf8dfWCr3i1d0uHmc+2VwEv58kCd3TPYNeB/ALSZJO6JfkEmG8FkvFt3m3mBbu4hsK5TLLJ1ofpdm+q8aGHFder5p90ILzYDgO7XgfHZ6hLLElxXM2AbzGZerV21vChAtb1jt22I7luR6ddcXpHT8GEzgV67+5J+/K9/+I+Tpt+CdKTrRCJUWEZw/FtFQs1ogFaZgOcE3DXSahp5I2KJdZj4DFZmeIJRPJItTBuscR8nzGwAJLhRIfndJToMX8JpFLeicixR9AWsKhDD1bsGaaedNh01gts4PBlnf/emyMpMe4H1pB2L70pT6fWzFfxz/F7mGgY0LE9FBXPW5XjhKn7f90zH3ULten6JrpVvFKA9720cHOsGrj5fBadBlz6u54eEUEF07b1HBbzXWT61oP5Da3EA9+Fva3v43V2Aidy2IH8bi8gDShRjV7roKapc7loYqasS8XONm3S4fN/nOVdPJsMpu0AC0Lh64EnnTR9pZE2eDew5MlKlzn2C5tCnEaHQs9GBb6elk/wUehmFKA+/Ct5fGxjD1+s6x7LXtFjrGkw3iUmPHAGIAW3Ndqo8AQM1oqbL0FvQyHQZ96lrTAumwTWbJjjZZGrUWFdSg9mV2hpuIw/Z+YtDUMcbUK7chEaNrgka3Kym4U9DbR1hWqyQoiw9t2xns9L8aEx0wp4RBSOjm79U9DdtCthiV3EB7t5YxH1uKJDHuF8wep3R1S/yGpIBZLTmcf0C8jqJrGUdjlxvRmXx79a1T73mWOAfIzXy8Qajn07TeoEZvOHu5W0HXAs/Uz8JZCwN0i7JwzkZCWd2+onm4ADkmehogXl0EQdONjCz9XDo101LZBWMHKofNei/+c05wlUniobvp3b08HPS2g9n+c3OlEdMCwu04Wd+trO7gaxAImvN+vQ93B/61onbuiP8XRD91N2OUbCfHpd0EBg2YFNQ2qWVOdKpogEwwJXtIAM02TWfdP2AVMqo6vTzeUpU2F1fXRlHotFzHEp3w1+Aw3hHgg022TsXnmKOb04JMtiIobXgua/lO9qHi4eKIcwY7Y1f0QeN2KvvoWc2XD0cia3f3TikjZPPPUky17ZcQx2ijVVn+zdruksPWC9P7EKv0Ut0R14D+ht53zZa+U9nD0BwMxV8zhpTAiA+2/J58Vwz3dpga0bvtQ0mRIf82x/9k/n8lQLb0TGR7BaGLQhHYRwkLuHcFahB5oSDbWT09Hh5Fnb6hmn0wiCrBioTKlCWCW6aoh4kxtM6EplJ5ntL/9ZIPAXZjRsq+RuxWChfBaKXoNfPs0zVOf+tkPhdY8TvuxCce3dE4jmuS/O1e/6psI8ReKWXNqDVQJAOfoXM309bOGC8rW9KZ5laxjTyusdz125+8dhY08623pLxt7A5RwVb4+D4XIMoiVHm+8gz7rFeTmUk4HvOW37jOuaRGpcKmqeGsC5J9zat9aS/tL79JRthUMgsT7DtmTIg3QO4hocseN+xV6/N/0T8ePZKy+bdNd4a/n3G/HYyeM9OzyY6RXTTDSYFS9yzQeMFLI1q3d2+2wH9QITKnpWMJwCradrnSUM+/1XWcXZY7hOg5KPwQyOh0k9nWDlxYwZGOgqykaTfNTPwaU/i2WAU2gL2uF4wSiQ/BqybHlKjVqNnxNX04earzXtR+AAT9BWp3hqxGOIV+RbcaPSMpKqfmKvPESDKd4BRnk8kfxtOO074GbxjxFn5CThrDSM7tZOST4r+OARGZz2De6fpLt9b/zD/WxoTHmrk2zl//uWZvzIJ3gi4baRwA7XIa72My9e9d+uGrUOfANG/XZsnGL19f6tft0GW7sfJfNWExtGvc/SSe+pgT8STOknqRG1jA92gOaDm8x+MQ7oix3x3aVEapOl/58n34enW3H06u5E3GE1f0YJR6A045V7BI3NQf6qL0JPIxa4nBtgxRq4xOxhb1Yg/YzRjFp2/AjTQBjqqX43ShW6U5BVQRe/odDeyynPY4f1X/+kvz1HBM46vxrlD7gCMZCeQt9gFMhWkm8cGfQJ4M4hBIAtAypg4HhTg2hPUNi9Kx085HWrG8mvKBgDTOItsrGP9glEKuKsTXQP1j9/LF3FCxy5ou0KHgmAdI9bkBhwKZBMV7u86RdY02yqO8QPiGPtPfvKTYAJPS7ILkMEuUuyM3w2QAaWzLtCXHw+7UCYin9U/PovvLC3I7z86dcJ8n4zh2jNSxn2zEzezO1/G1tQ55HPaUP3Jn/zJGUcx5CuIdDKrgmNt1g5KxjlqDXr01b//yf8cf8VFc4H8TOWv8jAMz9/HCB4wKcPudGYA2kqB5OX18lQ+v206wuffXY0o6nnHPV60HvUGjVG6ZbStzFRUMtkGwxdUVevYliSGYQHQTROFT0JLIzdOPQ39h963vQYXRq9jX68x9npTDL9vDpRB6OE8x6FiVZFdIIXxnR/m86vuytvrLh0OM73ShxlD66gENqYxthJ3Dr7PuWzAd+dX42SEBsWZ49R+/aswucr0Ce583xOIXkPQ5+7aH4WDd6deDCW/+g9upSs90qwa4FElroenhyoYda46KvJegBDKrbtave4KKZHRtulxfPmuETl5xVZXyprGzbV1XBf8Ny2q4fLZ0lEF5sYL+8upzEwhGRE0gmpNE3J3egd2k0zH67pIv1cK9IDXu6u6yvzy+0rLh0+qk1xfnVzAZujZdBVWK3OroLAuZ+dud3EWlABmkRPKMmJIGvEgTc+4stEp/QwPmLJWXOO/AT9jJsUIzXGG/QlAXOBBRe4cEhlpLditI66TsOvXWFNKIXieMmDE6jobjVobMZZPYiC7FoeHTiPrm6qsXLg5B6P57M0cXVjvyVZNGmpBrrqGPqLSJrzZCL2nPumkCJhJ0TtWeXbL8tMOXeD12CB03z9p8mvo4JtGxjdo4Hd+DCooI/CiGYhLH+xJB8Rn6afLvIjCdXNJavG+PmeDfzZnowu4A/RbUxuebAcIo8XSNTJY55P1iSziXDF+o4cFg9aQSgcBZgDa2sxmhioOHxHbFYnb9sHMwHZcIoPzb9sP7bDvjS0HjBREX/leNjP7BmYuP/vZzz76y//3Lz760ZxGRNkB7wSMxumm/pCoZ0sIbNWEvHJ/6kULyHP+u62qODO+zjsRUJ6ZfrmlM/ogzgH3JyJ9Tsbadsa10ZHbNsfaWfUqcsV11teaidlRSnWDcpryL2wqJ0YW5OHshj9rZ8QS2qAd/NKmakO0ZdvGGall/XKeO7Ja5yq2Zd4vSFau1GVZy7lBOxc+XN2LMp8+TweIcSbdb/Ch3RLgKWjx9/7e37vgmvfbAup3K7Iur2yn62IMnbdsYPqyu+nLbBIAkMFiGc3j8+3RW8PF5y6gSsGXnnuO0ZfR9+7jpJ5G6Tow/tej8Lm8U2Wnl6uhtCbCMWuY3xav0R0XbIPWjLeev/Pb8/HaDVI15huc87sRUD8XPF7QUc9xj1UB99r9/xOEeu0F2jUWgFGjfnz3ZO4NLP0doeHaE708D3LtIvAd66Hnqw9Z3n13jBSktgZEpRXFthwHxysto7AbJZAnHFfAwjA+J0oARqnpfN6vgElHDY1Kx8/3dXvNt3Lid5Wz4GyvyZn/iUS40cbrNBrOAWUj7eCF28i3EQdrAzdtGaP1Uk+HZNcIh3dLV8ZiyvZpzMOHPV4SPtgGmWu3Irx8XCOfXcLIStfHLIDOAMY3ckgdFgYbA502L6f1jY6VfHSjcDdqdkz8BTl1SpU7MNKOHMKVzjP8NPSNQShode4/mMhSQBAtYeLsmuY77UsA+lnTRrZ1HtRlbGDKRgVr1GwTU52VM9ULaLcjQNSGNbaPpHxludLWRRc4zTNJ0wf8CiSq/N0QBj0CmhqB4m83QHnanJEV11QAxztZh8ujScu3PrflDEbpWLvwQI9RVF7c/X5lswDMsgr1sVEn4BcGyGNJ79GlOkPuGi/fXv00z0WPPyMzyp/j0Xnz761nMv+mydXv8OeORF/nrJEb9dNdk4IrwSGRW0uistGlf4fnLS2p7hXA+KwDMs+PIHfLGdfZ8D/R+eED69mJgGYO5dekted5RkbVgwIg11n9pdMoj5pBvHaoZXPqn6tvKhfSBTAlWNkZBL8X0F0eq32FJIzRjUXumfhRj7b8hBMXO2ds/A+/nJKYAW2pHc2xn6fc57upG4sTZz/SGQ8/N7I89Ekv04mUEinBSQCccgRE+uiyobQgFF4wQxfg2T0kOpvyGv9zqIRr4v/RP7a4RD/oaFV3PQMdua+Ra+ifdnDjLJ11PBuS0EfojZ1J1EnKOBrNVv9GZxYI7t9Zo0RV57Sq5wakvG/0C3YeYMy/z6dnsX09+T7R9GIrdWF4zDKnxQeujWBWO8e4BLr8vp+DPhf3iY1Cn9t1qRmE8k1qrP/dj89ueplLoXd3n8rRsLTGf7eQuIxZwxvG7WA8mUZA4G5WFahGUKVhxEKls8GcRmGPRaW/QcYGPltI9zi9RjAsSLpMXwG4xrVEc1wKsxELAbNKQDrqpeznSO8op2F4nrmVcGizdq36LBVC7m+EkrPpVVR8rrLZgO8Jpp37MV6vPp1RuIupzt+nRuf+9L1bmTmfbYAd0wbDT9opXDI3tJKhAThvSuh9FLf04/n8TYvN109QK/8JKqXt5p3zWWsMCQpvkN6/oXOEfHZiMxZ+10gxF/4GPABe7FXpOiWCscIme+waR6+1NlFFw/jd2aghDg+Xb7zP7yTfE3RTAyT4YS6eGGMk646166GBvk3yV83ojTgRIalBeC1bT5xq6lJ6uw7EZkL70tiyhjgM6U9YZVcw6rt+MzXTydZgjjDkTd8DUjJ3dtzPMzEGB7y82q2lnUw3YH4+6xxA3WbV1tCxPOobd6fGmausCe4uuOnOUyOYRuCdrxHQ60TNGMMHGGIiZNCgEajtbLjuWaMC5Rt1bxpXmbxgCoswtjx6s3WOdqcgchnj176Nyh6G3vRtyhaol0QfzYQtOclc5t5ETyYy6rqpq/N5IzA2xyeCtY2Ykf+08Vk/zkF9Lj28RB3C/wFm8yL1TkBU61StgzVFve3bBo/wP4b51998nabnkXFAKMBzXgrQcfd19En5N2vUzZqubfQZ1zSDtPWPm7wAo0+eyNgKlpPKJnMzdEl/46Zdtz2Uzswb8KVjo37iWoGu7zJSFwdg5MWoIOBAWxE7VFuk7rU/r3PcXRZcg2sL4F3ATDchM6cc7TnRSpr5R88gjy2fia3h99kEeksG5gVuZrVDj2PZvHBxBQAUUDRBmTjiRPqM6s94ssmxddkGsbQxOwKpvtl2K3wiiH/U9j9tro5+6s/nR/2ZDZLMs05uwBunTFFKMJ+7UUq7K58LTHWs9tw3vbPJq/WcPMMd99an8neiu+2aog3iHvj+iT12q0Z1v2ufMbXpvfN/6qiXKL+6B+zyRsuk2LjuiVk8K2U9REa3h+DD9LJhJg1amK/prcuciR4dMLWFDyN7GOzsNt4E3IrFcHAEmcVpmF5jY8QlAy5YUpk8FZbfu3Des6/b7864WwMlw6vYHM++3t/3XDRU3sf/0lMFGMD0MM5XMddY4tXt+54gQgF7juebb46H4/j3MzYzCdpcixcoOUKxhZDvtsAeeh7UtCN2MXJNl7r+m3+c43PM0k8ecuy5rnU9rp0gft/zoXXYz/J7P3P99+eCoLtRoCBgK5kzrtICHcs6zk+M4HW2TgRDJ8Tm+AhgwOEYH7sBpN6v0QGdlOe8NDqukxEzlEc83NZA6pWrBD0RyciJz6U595Mn9jsvuBk5yOeVZZSOY1Rpxxsf45xrGnX4wWdH7jVopuVVkNL+dxt1dyG2TMurL6ft6JS0W2pk0/95JrVh56dp+m5gcuOFu+k9XSmp+5WGusCvrVi+mHIjIxeRJ2gxP0ZGmQ+ReniAGix30+70evj9oQudv/JhX9gAaIBGnT8irOqtPGfou+vRN88LAgRDoWNT80ZWgqmq29Q/0Y8FvEZev5muBDsyA0gVKO/74K+kYQsqXTuafsewznMdTyJbc32AjxsecCq6ZpELI7XVH8rd5v8P6Y19XXTUXGQaOvdWjgXXOziw7YK/QzfmBegUQP+OzUpE+xtphiah3VxLWZq8qj7Y8rQjo1ynPbjr02iSkU2Bpf1F3chEtJBaS2qGn+9LRAs7kxecTNbzPYAUnYe3MoUcXfyKfrqOl9YFXzv9G51HbTvvEbUhGwVefrfl036i6NdsTJrr4yjS2old8fOsgM4BZtGfA6rVGReMxnE8zpn6RbvEmKjlzRrM99SGR4YitEfW1W2b787XL4dUOZcm0hG9YwZR+gfPrA2QPF89r67nWt+XderxpJxtYF9Q1swglM++GKobtlzT6LqZmzZmYy1BLs9Qz6vrBbuO0Uht6DZ2SB3CegqcCZywVgG0df6fPaR1GtLOc+Zny6gXJjuctPGEc4leXQyUdS1eyrj/zeym14BdhiyTRZF2V54vQNlvcCrg2EYwgn7DtK9zxb1WBS3DuCD8TwhfUHm9pSoY3+u7VDRbiasg/Ow5J/6+hgjPqRusZPInoBWoycBPAKyRMTLq+/j/KoiC0T026YknfJToawF9huPMs9b3Kr/z/VFGgqtNC343DaRzoRF8CeVrl7Njdj3en/kCo5t+hvU34NuAboPJvSb7+hivbrSxDMCxI4iu2aatv+/nfwh0bifpbdzyQSOcz7G9+OQoNeuc+DwO0ty3Pb7rhDTNoULlnQLG/F7DEUWCMe3abb564yGAyVzjxivuIdLqRjGNyU6vum6CiQ0u5GONoc4U98cL7/zwpB3jdQhp+l1AQpr3RM1OBNv528Jny9nh3xUC7gSfhtD1OWt2nM/b79DbrQls+pyWUdErbRIeMDr3sbEFXWLBvBHPtI9ZjgetgXgPJ7/wuWlGd8vzWrMfrOnPf/7zj376059mHbO5qOUQ6o1nzShj08hCR8Cosahl6AAAIABJREFUhiAyWHqT5hZ8xtGgr2XHuXljg9uMl/t62pX69YCGs0nn8msjhnzC97fh9xhd32NEUx1hFISx+GNEVOPzbXfTe5KTxpDnh8fI/BHBKwhTn96eo9b+fkC41SNbn2wgcYxbo5mloyc66aCrc9V3+zXQB9rFwLOrl/q1+Z0IG3NPO5vKRcBq3vWK5Mq/0vno8QOejE7H4JYO+b3yrIPnmgHeogOHf08vzraUM1NQm6ycudP/B7OgRLiMhAl6sSus4wZMsVFL3wlYlLv8/wCj0u1mNFumFR5eWYbt1J9DVs9GrOyon7/dwGPtJSl61sguJa4TR3+m0wA0mNTyt1+frMG2nW98XbpoQ+Qv+f7zOaEoNK7+iIPbVHjWvesl33o/5Supa+3zXWsjnPKh/2tn8swVmEMfJE09ZQWWsETP0t6q6+P1/L9pmhraptoBirY6ZD43y9ZMDnIG2OUHflA+BYx5dgE6/6O7AnIbMeWZ8kf0VfGb2Rfp6XPlb22DYL4q5+Wo9J3MJRup2opNm/hrNmW1tOHj//XT//47iK5h3QY9k7a2qUzsbnciYho7BroNqwx8jOLr+CcFL8y0ag29Pp5cGVxG2MB3GzgN7j3JZXk7CtdTv8k4W3n4TBni+T7HJlM+AY/g2ciUykeQwf3SyWf73ROI7PFucJRnLI/UMZ//C2Yb8VBoFCrpCKMJmN8F7HUWrUIqL1isvY1BziLvTxhzbTyRrlvx/z6aX7qguJryS6Ro5qkC5RqN9/M5KhHH4ro81/Zp0J/rKUba9L68Fck6u1TdKCK42IXkW6lcfii4DljoOcFRmIC5NWc3DD15dfOlPGVKRyAJvdwQ5PjvfFvfJqDUGdlK13caycp7AA4ApoIX6RWw1Wcmlc8mgQEc7AYGWASk9kca7Tk9wejlwYJL52v5ifzx2gjQs45jrI+ze4z/AfucJCJ4zZGcA0azCaM9DW29EiO6MwmjccJvC4wGzLXW1d3y1gHDC5xqgpFBubohCRry79vVQHrz2gWUBcOuB6CW8RDVCf/XKAD2tzOwdZrPUl6kM7xAqzfpn3Wdzy6ASVr95Rypf+QnaHObszdTE/4lGo4OqqXJxs1mMMBv4Y2CLNcNXonhb3mHvUXvnFo2sIMdW39sPlU3b15UhjhecjvY7taXn7bu2vzp927gixNFdBn6U0fKxlsiuPMZdYkbwMSOtbzj7rCfBwpGQ4NVZhWQ3wg+4xM4hc9a1qEeha/5nvS8uly6eB+fA+7jqA/o/BAYVYfmWjZPthzCVnSCGVs1bXkMoBJods0Fo0/9aSr9RnZxkNp2LcAtB1McJ097ERA8NKEG2u4QF0TSn5uoGxAWHYOzYi/hgtJtx74ZsAp9dmRToCMAc8yR4SkJSJSVtSVr1SNFrzwuwMZnO6qa57aMgmcK5n2+esW/dfT5/6sBk6m9nBr12LtmQnyHrTMv6K0zzlxtw5TOOLPHhh/rXpkPn7srP9HYbCx/gc/Utlcvmb340z/904/+37/8T1PCcDZ03nWdXwIw0bM42q3xZJxk5niWOC5y337kL/x3pIxrdLigE/div+iKYCYDHryOEPLzZ5OmD/O3uamK6QpuU5PWkJqmd1HiUc6PykNF+VImr7D4G8CqEdqEC1PNIoi2ZTL/jvDOeDYgtPmwxNwK56mIPgQoJSz3ma7Sy/TvJ1BROYSQnYfK1+cYTbngdhn3DVT3GJ9Aas/F1j/bKJ1xvW8w2qBNBtlpLAWV606q9xiv5/opFNsQBKQVjF6adP5P0Lc92eea7HXwPun0apLeta6S38/IeOvR+vmTjtLSeXHdfUdvCjBpH7T9HMFolNUX58QNU1GChXj93ZEvzaOM2gcugrrS+gJWdpMyJv/WwH+If/e6MJZ41DUOjtHaP+d35aPOy+Zv5VRl4TP4G/DDO0ybZFNAnQTnGYdoaGY2IRsGpmZUMCBvuelxRykAox8CBjZtV9Y1jlc5dlfmp3btMHLj/1MrlmvbD3Z8+oz7849PVOPjqU2KHDRCxbXS8aTdznWAUSPgMUBD5yjUWUMiDrZZYU4oVZz0pLPmedI44LCpXWm9dVXGUWOhogaMJk3WGjJpBii0JEPe3HrQ+41En84Gp/uFshteWPVzGzTKR25A8Nm3MXgjmuodo1PqLnuWbjD6xlcFo7dWtfS8Or3H3m4wumXwzOWsydZB+x2Ro2YWpDdgz/UQvPncD/7fyHoioQLQnJVwgCggUr7euhcwuunrs03TC0blYyOWjM8+lgGMdUBuRLIRPOalcyIPxdmp0wK4jzFvZFmHw/c6d/WMz7f/aOZEtq29Zy8YaqTtBhmGh7IWj8RGZGs+I4K79WrS8gUxKVkq2PawiNv4vpFya+wFZdshSyAC2TY6DDgdMEg0+/YZHrk1uxjn/AHydqAAOfvhlB2GhsUSlu9E91XHCuS53ppjxhdZ6d4A1pXvXBudLPXwk2dxUhNMaPcHHGr10HFKlN/jdNvNYIPLrD98umxIwHodbMHwxhHRYWT2VhbOcq8/+W//9KM//w//8SN6TOMsxMmc64N/hvKpu55xSQ/+Z3OxgDbgeoIRvv/ohiMJvle68Xf06jCdGNO1US9+/O9/+s9Gfx6Ad4HTmhyRHI12GLDGQeZ2o8VWgO8eyRHaa1wWiMhAx2NzcFHK9ch83jb4KkIVdq5ZEUMZwMVQQahEPgRGVWL8b6oYAYlXP+PZtR1bGcl0u8A7NJzxpGi64F4GsQGyilKabK9kj/cqzioLmX4z2qHpWf0Prd2OcG5h2e8k7eQcVboyr8pvK/GrkzjRZX52qxDn5Fpfw9VUx5MPtuCaFhac0jJnK4O9pq4j/2tEN9DZDovPe0ZX8jn0+4CSdVxHQZ4WOx7GIL8YGcUgmH7huq+naXoiqU3B6D2rQNxs4HGmbkySxptHFWo+S4SqfMX7rkFbLW/Cf48WOHfHb5vgW2bjs/3fBtL3TPGCG+cr2DGNmfESTeoGFmUDmrkmoeMtL3kReq9VnDnGvRwi7wsf1dnxhBN25R5D2BrQdpPwb8BoAM/vasy/ObvXb1NqeLYp0PBUFcinjay62/7gbvqfvk6aQYmjjPmfMYcv6ljofJhJUob2TtTwINFHlHyjLpYNpKF6jW54pf33VPzQQiCCnArSEsELjV9OqSBJJ2k7vzo/fvemS2dMF9Q2yHA3rCxZyz3dJf/JvDftp4Ye1rYxTpwKeJ2NQeExdHWBjbz+1Kcf0tvbSVaveN0BPa8UbsDrw459CMj6HMeBzKTvJ9FMeJaja+c5gFNLFfZYA87GUiUb0A2dr2cdQ7xbRQVstKYXrYl94V7WUDB3wWDEgS4fr8iWtpDnuDP5HqO60vFZ0zoB0N7NLEb0AipWX8kEcnA6EOXye8oEqPHsOPZZ9duOCkYB05Zqha4V831SWWjT4z2ZQ5zFZlzV1WQgnJ9ZFsbGhhdLPZI1od6SXpfdEEQfT2VJe6DOSvS3rYsEd+gRZSpy0T0bm6ecpwBq2xsj5NzLxqvIOVihzkFsAHsDUl/82kdj1xTmndK5iRAy7h92wytpc/TSH/zox8f5GZC5NzdHhoovtkxoZ/juRksXfzE/MjgGCLIpbsZAj9CvfvyjcYIHYDd7kvZTRZMe80otrzvvGS+1zIm0E4gZ+YBxTlT6lK9sbMGYbH+pY02a3ij2BtXJ4P7b7qaPl1klzUsDzKpwj9I+RiCMWq9I4ydxtpIV9bMbWZC3laOMYysLFayR101wvT7vZ9Jcz9/WMwk6+G4rWEGc3/uMDer83f9lopdRPeJ6UuKvOr+tXBESlJeAbqdUIhytwVMRKoQfAtBbKVuGIDM6H/9GlexUgusYRT3r+bd/+7c3hSowfjN6A0b9HMZhrWTYrG8dlavACyxHKxyj30MKVMbSX4FW+fj5XhvX5HhYJ8J+AevwI4af+kjHsYGlCuIJgJ9r6bg3AHKsXJsIq1G2OkrSON8PfTLm8v/lo3WPypbvBAyC/xiuKmC+sw4IpWT95QbPjtc12gDecXPfBVSt4bpr9agt5nOMrJF6ZRRjEd4iktt+iAClGL4q0kQO641HFhqFSm/eHofIMZPqC+fqGqs8z7hfkVHXIn0H67VnnLyjwNuejqlxm8+yUQCD1sgzFvTQwC4HJ3qTtDfRbk6ew1C3RZ2gb8vW2Swyxom6yVWGlDWYfzeCSpptFDoGI5uXSI9WaeM0uUb5v5EF5rF3Ll89VBqqExOxrbOuzOzdwFtfSSt1ZzohtI/z7nqhXtY43OgYa1uZVk8xl93L1J3j1rAzJzetub6JTDWbRlkAn2/H/bT8Oie+MMbQ3EjUAtJ8LjDYcrLlU9puPR59WrBGHZj8lGsaSBHAbZvx1GWOO9xJEGH0u2AUxgoP2kVi2cKMdSwhQFs7deRm/RSkGmgRJHKNjmX4DB1K1KppWfmQyJk6JGC2PGLtHUeUpkE+ALyN4QOUKuvKkpFGI53qd9LT6aEaIH5KX44CPlE5xyMY3UGiO+dcd6418qYuRb/w2TduljlbixJ8glbWQsrLASg9UcmMJLzNON1kI4+43tGDyHp34JsBhFaWHgKmEt0cvWGbpwCfGYvA6XbgaPlOxl3HX32/QZ/PF+QzL6/nOoMTn01K3Wb5idpWV+SwlYmQ2rZL0MY1gL2A9aETz4rj23IF6HCzVJ2j7zLCzLOY73Vcy1fiEeWGOfztL3/xEWOcdM3FALe/LOta/UwdL/fzT5ym/fktxyXTTm30aMq16M5BnTX2ZcabCDZ1qfMsbPmXX/7w9C2ldKXZQ7Hcx//uD/7pjP/VUoRFUvBNzWfR2v/MG69yiPhWmuc/vodA30xE4g//8A/vC1GWW2moUOgrFqFcQEBjphBuIPG67kTFPv3igAWFfj+HMRqZ2npCwY5Q9TQNgKZCtr8PbXJsFFESjM3r6FRBcpQtEeOVGpU+RNacj5HKDdqtx9rj3vRQgSqIgo4N6rzeOfJdgA9tb4ZJ3BUYgWik27kS2RL4YJQ0toDYvdZZ4hrgLthZzyrp6LFHijJCPYysAAg4MIB6RT7TI9xUontMe1ejxmUrW9c+91SJy9P+L79t457rOycFQ573/bYIujxZZ8xxp0Afo1DwoRHUQZBuru+mI+/Ao/bUFtfPMfLOzb+Ckc13F8BUDm90u+nFC1JxpOz5WH5NFHUiC0jgHjdgI88Bq874+D7vqUMVI97d9mgs1zUKpuDQ9z552cyK/Mf/z9Q8996NFogWDhH6p+NMD2QiI93R6fU505r1Sfam0Z1GjvguP7Zuml9NPfLdBf3zPdEYwZVRbmnuGlHGkDRpN3gqp7ScyZwWeHFNNIZ7d2xAjzVb3Uxgavs4MSdjsx36zVO/W2UmlxeSnm9f14KYXSvKdQBGaw2NRG19G5DQHe+pRTW7VR6KjgkPHKW3waLPcR75vmDH6zavX9rXBrx/1xq2Oil8d0FEASljdQ5P8GDkcvPj23itXUWVwe8A0NSOzvyh/coQvI195CY6BbZqBEw99NaLueUO6p+r76TH2iDMNW4EAhxybbKFDbxIJ4FfntVxSLO9DlvX0fXAdYleGdlhg9Dlq5pxMyfoBX7Sd7RAUjsnjfnf2lZ4OrXx5Uf1aEAvTkmBDBG/bWejd6oz5MeIKU4G/A8doEsBIml/d3jnmhUkUL7P/4cvk5qfMhuBncEadvFHRhfPWUeLzHNdIvyjC/07LZLaZzmyOQPDvn89HSnEKNu2BSCufp7Ud/JOgwmM//NPD3BEN6hr7FGtHefUpF/94pcBdYJBviMym0BOxnEikzpY0tiodZwWIuProAT0PPjji9nk9RlHW6Pr66x+MfPKes592DiBvrTQHl59SjsvgnG08BqZwenAWfvJj//gnGI2NKJXNadO8WOk9qsvfvjCbkZGL4OVq00baKRZ9OuN9pootTY35o1GX0DztMThxU7QwnoVpjr0k9/VSChNZcR7XZllC9YR6LaUGfVxCb/udWF8rMyyBYnvPCHEXcG+5w5nIL2EN4IYIDTv19tYQz9GWy8zX3TjxaKZSoWPvvjheEnd3bfHLFMIip7G3WufAN+xbICu8vK7DdQwWsfonbIEfjSeGtR93/29vyDym/5PpX897L5Do/0EnSrwve4yrXzF3/v5ev1vRmLRXpCUVViGaxsE0uU+N3Nvob2fPZtq7++Zi21LBHP+L033PF1LaQAX741ve1yu675f3vX+7ZDs3bvh4UZmXFPW+c04NapC4EdHh2u/HH5kHL8cxRG6luaex+0YLQfgudsAPjfaXaVVftm7WnlvjlqsMX/jszq/0UONwGScNYx7d2/qvspf1H6GR8bJDe1Gb8E/RKLDp0a0rUVtLRXXWr9q0X74340cq+VYaFD6ms5UZuifxziVOSMAT9mWz60VtRvCs3Wau+LtKsBz1MmZZxWpjkt0Mk7nb0/Elr+jpwp4/Zs6MVpV6VQwT8cqmKZbQmSMuXaNcupN3mtE+kTGt9zm+zpH8otg1DWWHhfAzQdP/j5jfR2Ksh26p3xtHe13fLbT7JtPr8wjAM0uMGaAaDYwEYQ/JuatnZ3zEQR+/Omr5WBkdvVhlk+2nG4Zz7M9e73yePm7fxuRE4Cr/3hXvmtwxNpH5+Vcr62pc+LnLOd2mE2v38gYZ8Rje9dG44x97REInasfBHI5AalyyveWLXnc6NXlzcgY2bPlGOO1jpm5sMnpr//6r8NfvMPnyO9ftiXdSUqs8RVMMxbAKAAPft8laQHngONlMwRbBGOy+3tkQH4KM+R0p1cMnD6i4eV59S6jcWOiAQToqi72s0SDZ0MTm8oAhbyH97uxR/5VppUZgXmclOob7be22LW9hwe0bIxnaFPg92+n5p8gxeefT1unAtWzcZnezeNsNDprN4ToxBmnQZK0djRg0DXiHTzD3f3qlcxt9A4ZJntkf/n5Oao7+oOa0Stgh5MP+HoobQ3W03AgxxGQAZ8y2mlR8jqu7BDg2zewgw7lvs8+Pt7C/lFgJL7vlpAKd9D+qpFTSYdnamSs2eIzmWiDAo603oDue0q1EVPHR5nEBrSbMbcieCnW1waup8LMvBuZfYIzlQ7PlME2nfxegOw4pJVzMuWxw/QyVOaa7ihHuDZDn81NJ6r5tjZhkVc028jipgnfy4Ce+rALtAPi6u3bl/LSd4H5vc5RHBiXBZgD/Hr9ps1eXw3rpeEynD7fewNYa9yl72fd4CK4t0BfflJ587dpXfngg2C5E3U81ui9OzAvnpEvXFfHqnEyeiUfyL+mtpQhI2VvcyUiWDBqmulnf/LffPTnf/7nH9ESJdHrRg1t1XN5gcbgjcBtfjCa6nulvzR5boSwptT5Cwjv2sftY6PZyUhorH3O3WDgBoTvTnmK62gkBuMQ2iRj3N6HRHYaUTD9f+vJuhEKZRs905N67BVoOpTxGL3ium+/fZUaaESQo2eE64IJUlXVoaFjo73y164JvxHUFc35ppE15PVkG3py1UQ++fG91ibrLJyxTu3qKp9wzbaeivGmQX4jy0RTIoOjtw6/nw0V6hTGLzhVZjOXpUQ2qPRa9c/WoeeW7sLGkVigwfuMFPlM5UoDZ7mB8my6/A7HNHyjons3/bcpu5o0sdm/N014/rhN7uf3OHuNhCqv6tadNXOsgifpndQnwU4cijo0fCcdjf4GlDXSpYMJOH57bvU0kdt3+3b408+u3Vj2/lD9bPozha3cbVsR8FT94Bg9OQrQ6tijG6tXr12scxQdufhUkGm5yO0bPNeFz2o7Xjq+G3iATtUPx/6c93uSpHwisMzJTZNSdpe/+p1jflkHS3J+U6dcoCg2uc7B6M8L/NhwNWPwmE7XJnaq2cqdbSRS6oYe+VkMdfXmyJN7BGS/l+M7crj0Dd8zrpSCzbPdV6BsqadvgCL65jiWOH0EIvgu+wyGA3DgozNx3KtnQr+WaMU2sXgr28S7bGuY1P5cT3CSshLAPZ8ZFYVOgtrIwP85Z9MruBFknl0wGuF41Mo95fG3rR/6bRG6Cg0h1gs5i/Gbi8jznrYEmX3895FbaPzwCbKiAEwZIVQlzNtnS2lpXHze90DTSlPLaG/XjLqR8Y8wvMChSmTTZIOiw4ytw5sx7/SSDPpMUX5onDKZ9wu0fQbfP8euUpbxWMu9HipLz5bmGTxXelkAL8hRsIyUuc6A0ee7HY/gMQLWiJaevt4dNStvYGZ5nRs4aTxNcQiubUruO++4ShP5RZq5IU/guA1mBK01NioH+sPdudfzVqEpqK6DKRANxX72NhSbR3JueGmo0nDMetD+zTP2Z1HkNX4a2+t1t1bPz9me4Zrv+fx2IojWIWWtR/mldrj9FT2xBzCqY3ecmJP2cQPT5Sc2gdRBUG72fK05l8+NDHuPNeMBNwWioUtv0En2OYIga3+TVEQv1KiTjmN+NMWOTKx0JPcmtc/n1XPyv6AVJWxN8wZDtvsxosjwjiF5pcs0xpuPXcsYP9KlALpG5vLdiigenfY6REOedP1iDNjgMfOwnzBOf1KF66QU7qN1VOpu5107OkS5AUaLazyiUCcq4+9GqpCtQDOZnEZGAb86nqFPd6e7nlePL3nc+nLLiJ9v/sFIXh5eel/9JohwzMqmc9xAMnI2Q9zrGIoTTEGO/J86StaHtbjHF75GfQHgfGQrqQvuHvy/wegG0M5bPuX+AJXyLfy+M3HSZL/bezL+dtx7nxuV2q9WfGcG7zW2vuOmc4+CDxjN8+uUbSddHRv5LlhWNwFGU47GHgoyLT36EtCXWs3qsGQims24jkOjbsyHyH300ABG9aL4xDnyN2Uika9O0/KAe4zzvBfZgLdxJE2jywep0WzUMnIy11qqluhd6+kFyczJ6OnRM+89vtUD1IdqBxifbZG4F5ozptNkfnR4gZ66+wLy8uvT7vN9Ns5O6ju1/6Ub77akBzDqxqVtX6X/tTlkRhMYmnUrzc/zxqnvfhBS7tuWC+yzhuWPrFkdYn5PdoZWWm3fZJ9h3q+9kafv+P6vP/zn3+1dd1u5hqk827kAbxvOcEk37QhGHQhglAW4zF4huMJSq3AOdHl5aoq816mIXOStKBV071FBcU8MZTdHfOiZvnP3zcx0Cgw481ovRs8/imDsg0rlQ8Z2z+Us/LF+2yDtce7m1vv9GnfBpIIbdUI0pYrZMQqIvrc+c/1WYNwfo1TA8E2bVutt7eiLXkvGVSJuxpau+Yx//Xm+L17e42QJlYIbBKTJc630EFXeW4kZuXuO6emYxEMGuM0YAaM8a/c4e7u+xsBnEhl9M6z1+HneBu++Q0Uij6i4nzTZPLvX8xq1RnC3QZIGcRKHt+Jl9hQS+eUq9oKCu67d9S6/aMTlly/WecmhqyeT9TnAIkGZyo93sX7KQeZRY68cOB7n+wSjt0/wB2q/dA5CQ/j1OPLHSNaQASCyVvPipMYKYN1AIYC2lYv9jd3t6wkp7tpnvIl0NB2p8bkR00boAHFGshin15HuSq3ZMqzqsK03ss5xVg8Qkl7qLiOW1mQa8VAPygvfUc+VzWWvWjSuVcb5zrRnTktJSu4Ac8ZMxDcbL0nJ1VBiD3ZrqYBNaFzQbLunw9tH7i132vPIXKpnlIOt4/heOVTelAWBlvrzAI/XJseXPj36UD7n+dsZvGn6FX2OruzfymXkAD0HvxMlLRj9rhE9Qefd6FOd/qyFfdmVV3nXnrPN/tVrRpWUoRv5r96+67wAh/y0dcrWn9KG90oX+dGuC7730lEnrYIqGL1gp6DjKvmOLxHc7mzfOo3fA5rYgNSMFuN1cw3g8EdzPr20UQbkS2TLTiAZ+4wvGY9myNR/HoeNExgdiCpAD/UwC/ateCRz9FXbIgmKxDtGbtllDmj98ZQHkNb/7LNTT265D/fvPQxJs3czTtaw/G7QhDnwPfPlsAzKDk4Z42nNZRmY89aOX15fu/35TrtpUMd+oJFBos3Vo8iwqfLIzgL+2rvDcwNGCejNAng09AncHFnLSV49Be86UM2KRLd3Q6nz+WJ0yN/8zd/kXui0MZR8YIQ09hjaFv99/H//0f/yXTxdPRycjIbQo5TdvarwLdDBCz/rpgZA2gt4RiXc5xxF1GP7QgDAzUnc/GbCzDKSjPkEdNujNCQu2DzPfoFZjesFlXtzQpW/BjKLNMcZKpD73k/G4zJ69gYWGqPZ4NLxXaKuyKxnm+9nb6CC0d9gaitH5qYXsgGRikUwJFB9zn3TZu8O1FAdMPE6LjKRlo5d5pIXdj/MLFzpfumw5ryVoeOGqeUPnZ9cVwO35/B8tkBgOyLhMHipKZCnMZd23qOQ78io83ij/wtTV7m9NqNkbRaovtHZjsHnbaMpDwkyHLdC+lyzPZatoDZNXKMYbNJNbRPDNVGcyEOL3VU81nY6RmXN95HGRVFSKwVgyTtWlMuWOW40k557U1TAzUr78u7diy9zKMhzHLfGdKWBch2s0Uh1Ni51XQSjbjwIX+KJj1EIwFw1pcqORiy0pql2IintBlEl7d98lwhOnRJpylh4DkYlG5BaXmO/QwwX33/11WnkDS2uwWjUazsWWRf10So1cl2gPe/8+utfHdC75ItrAk5pyTLIKePpBhUMncAkZ8u3Q0b4oh0rrsNJVN5a2DpZvMeSDG1CMnF1RzdoYByCAWuW5VPpJhjdOvrOURleTKk8KCfYBo39poHg1C4CGXft1gV60GlvUKrtkucEsUb/8zk8z32xUGcjXOjde9+Lls7GLMe1ndqdrt9zsqzGMWrMpZuRJjcwSQfXXBDm3/udm673eQVv/o0dDi/UqdtgNHyDrAHqSNPD87eF0vfLxTLvgiWer2PB7/B6smuTmfBnO6bSnl3j4SPaNbWuUdCj3U096pTLpOSkTokg+4svTmYVcRI05v2jD1yXn/3sZ4myknoXoAno1ec//up1elHm0awFnB+sMXWd2m1OsDNoAAAgAElEQVQ3GoWnWx4h7aGfYzMlbUAJ/UoD+7/8y788wJoAydrAvXHIlZe1V0eHl+u05xzna6Q2ILKdDc4m8lPznWd1XPKBfGNkGT7/rKcdnlKhloxULxtxVQ/e48uHj7A/YgpaldlgX9CuTdqOkTIdGsBv8N6//uof5ThQlfgFD8OECviHhE0GS3cYQExrewRTR9e+esvpkYXRAyLaNmilvRXa874j9k7kKWj+LTj1WhfURVBBvYRxnUvL85u+9H7fBxh1/sfjefW03IBYsLMVju86YzzKbP9spUpU4glGndsGdU/P1+9sUv7/MfZmzbYlyXFedc1Td6MhgRJNT3ogBNH4Z/UgiQDFv8ZnkS0Q6AFdw63qVrinf7F85z2XxlNWdu7Ze60cImPwiIyMpM1ui3Y0Rk7r4YGzDa/r/DDaFuJEHxBWyvkw/h77W+NuoYSX2hODvlyH9t7Bm3J2eu3JDYWn1A9zadraiChSklPvr2txgMuHoghuM+/BxySob385+MLfPZ516C4DRX8fWpt2Tm4+x0HAeKGoWR9KYi2vJMF+jVQieSrFZeUezx3a0feW+Bl2ZRtF0T8rkJLD3vbU3Lv0jWWo2L3leQF0RUAbNKzcBUzi4SvnyGtIRDTfc+hAG4nuRwrHJ+7PFYRrMCyDhye8PlHWvvZzvlsHLE63nu3IqP7uccJPzIfUDOoEKjJKbT0cLGjcTorbydxeckb1ufRmtnu5YQ0+u3NstUbImX6v85o1A1zLweA0v07P6kdj1tYcuYjtfDM+0cfzTzoI2/PIxw/vvj/r84GAgJJYW4+1/tB7GCXkqWX6tHkiNLfeeQz3KejdvGa6D/AmEuaxcrYhUWjzhNZWdWrNH6mGItrnWW5XMk9nO5YDO4xJssHc4TMPuA4yrYMY54N3mYP5gwN7cY6IwBJw0DvwD+CGbe8FVtGd8GyvCfv4N/1xDrHLne5ivZVIY68x/KZ3VNe3wReBLX3GuuCYqQ2AywZSckAQOXRZIB24izMnZ895jFO/WePRTUbIwuHNOK1Jj4EPSNfhb0omAYiNebQ7MCBT7TnPUw7N/O1xDpA7Owj+c9MVNDZXqkkA4IvPjiyhl5X2oz6Zz45nPnfJxPlfJY6wCVQt2DWLvlmwGBxmXZucVP0bMMoJfb7TfFgrdJP+1o1X8Av01Rg/U1qWb1gbx2Ochyd97cgP2/3fja6Qw/3lRI2905KdIZ0FcTpGKuRo3KRpdEAL/QtPeExxwtGTv/g/vvhf/+JE0iy6vY8hHB7RI/TZDgvhUUZ/SbLKx6M0MMZe5MohPUKUawbFwIq4DpcbKFappLPsbCsf0IiCZTE6SrbeZZ5rgUHoGJO+a4VlYkgJjJG+IxYGsuUCW5nIjCU6gTDCgIybPlAC+l4lrm6gCCO24e5noPmh41N6qUEd9Fd0hX4b1DAGM5RufqjtCTGyvDQJ1Pc//GlvemFbHiayUb3mfCveVngv9Am9X9f0gAJv1SQXiMsAUIbP+udu61lbJ2LPe+dg3HOdI/PFgIlunPresj3O43vyMuVZ79oHmEE/K5XKgREdPh0PmzHxPXPC0MOTBsHDO3oPnur5NChpgNoKHJ7S2rAl1ICINWL9OQ29YCs5fhv9ytz/PNv05p84gw1Gifip3I8+97VzuZFJXivK1QYkuYjMtXNWTefkFfbavPBFwPxb6y1aUbeWiJG2fUzDREZxMgCj734chapEeSnt2sZnTXUgQWNZI5SyUJzKXZA/76K8bewS8UHvYHBZTxQ675wTqDJEx1BIpwLqWwYwpBrTFrrXNUb50XjMQ9o+V6R5ckBR1nqELXL4hwOAvauhPhTp1mfaGlS0m7voldYBwPScAs5uoCNyczoYMGcaJpIKTTkAybg9xmxbWjfEON+6qWkC/yPbDUjFss2r5pFEew4PHntCG6yP9Ar6ggj/phdEp6VoWVIMkoqkaHGAN/M1/waMKl2kfzS/lbUAcoPDa4eANcQGwZ+ai3eKqnSivpMTpndYq9s+tN5tWrZuoo8DKo8zhtyhPwCjHp8jfacFwJz0IfboLfunkOTXs93O+gKS0INst2MzWbsF1MlHBJxK78Bb5k8VYhdPDchSWxSth56AUTktgHKNU+lVep4T9L/59V+Zzi7PNC8pQqnn/+UPf9y0FY9BNYdlY6I3P//8pAuofz1PjUz4XRFkgLPe/1o1REf2iA62nvPBnuSckoKgCK5+0Kei5zqU05/SHPQ3+gU5h45ywFs36cAlOynocuu4RHo1ByLQtvPa4fHugTDPSeE5fHLsgNbW+iTpBioBhX4ynWf9Tv7qcRZWL3Fd/MyNUnZaC31PoMA2a+SEd37xD786NzCtEMf49Cm2GwS1MP40ytI/70UAE9FYj/kpLXM6O1z/i9GGMDnC0wKF8haxIBQCesb1RBZ7XDABwo9AteDa0FSifxsKgdEWnE9S/Ly9WULTCGIDtaefo6zIjQPA6HsxrBXptb3E2DGgt+Jpz5R/AxisSBLdRPnAnHh0PGPgk1zCVjRNf3LyersZJUmEGP5ohUPfDiqMAPjk7qyX82Qk9EkN6bXvfwOCWesGlPBq8wuGrA/amG7Z5oA+EkoUycNbT2F6lO+Cl9xBjUf8XEOXdJZsZdM/Y2oACb30jAGuTyGH//MZzzPP5gEMR/NZ9/PisGVbkr6IbP80pX7sGc+a90EkbY/dxr633nXTi37eL9UTsY8juG0E3LBut0zvDW5xKpibIqGmC3UXWad4hQKhbjNRDM3ZeVHf/WjD4ptZxpD8am4wsVOSiwEAhuSu+ZYRyUickr+8e8BFAyrxiehtGYmBYJvM9Mj3X311HD2cPW7s0lj5/y0e97yl/wR8E4mj/+VVzXF2LhiDeScH/rSGym1zoenIElGHBoPcriK5s/FJJBQZdEkpjaHmC29avwWYmabJJUbO9Xenf3hOaat1MbyBTGF86If2mld4546MNpgzXbKzBXDG8Yb/iNx7bJFV9K3L9Pg/RdYfoM/hFipDWI8kAg8YRSdLPhgrNEVeWA/bmUqFgzZ8b/4Kn+NsEoHtNW0do5Cd+TONIUfQ9D3wW3audYeLyjvY8qTFWL/O5A1cUke57UOvl7Zl0Vn3HFtfLeCo4AbtYz/UL7yreYtn9eN7zVOjU06nb7Aa2dezyuk8uvPRqY70j/OggMtPAZ+AOWyh9My5yOIPBxwpAKeoZwq8n7aHNrONrvbd1qzhd3+c3YQ4yD6ENAeg9L3Gqve/G8DFLiS8CBjT7z/mpiXNWW3+PMXvsY/qc/NRg8mgtUCmvtP89ZyjkbknXjR6z57G6TeNFfxz9P/0pTxa0VR0Etg+n5/ybcYO2u5O2oPWn3EJnHI7JekvisRySMm8Fz1OBLzz58ElAGrTN+k/lqf/8Ot/69P0/YAFQHfAZiExjBjvZniBSv2t0k5tYMkDpd0+xWcOSw5pg1EUTSscjeV4V8ej7zyEA3iefm/lhhJo8HErMymeBp0YdtIIMOqa3220EbBWvBgqPhNPiejclNKgyh5FbmVAeZg0AfCOnlRo/gaMPT/Gxvxoo2nKmPqzzz4/OSUfeg5Q2ONmHPwGeN5j998y/LV1gSLE0DPu92h4RSB4D168lS3tAUYZm7YxMLReWwRuGjTfRugZe6eruM3UkYNHyDkEoFAqBho23aELYAL5aSOF8lX/t5GG5igRPSNZwBMmunCU8TFLXbfU857vDGKSGw30AhRT327XJREdK8gCzs+2ceQ928gNrA1ORpHhpLWsLW8kZ5T12+gbOWxjJNRmn553hHiMpuU4EQuNXz8qmqxoBukV3BSjCAprYZ5JhGdLS2XtP5lSUC07atNKM3RjDXoNWw920fdDw9c0INb6lj3rielDgJIyXChufxfD8fHUsYR25hWl8iZixr3iezPW5dT6RHnyRD22OAqsNUB0dVzAN+tmPkvay8pfCvPv30MqwLhlDpAfJ4U1YE7QAfnE6DMnzRsn90TZ5vac+fmQXCnn3XyfnZ/3HL04Zz4tL5qmLQNNpUglKPJTjPc6XdlmX/1AkXsmkN+dE9v2b9MCpk9kTXPoSgb6HANNjjTNw//tiLDNat5XtFMOXcB/22R0UQ9VV1u0nkePKrJmPRfnkMNI6L1OW2oeZv1U2qnlvHVq24nmMbWD/APCe33BDES8HckbMKa2pc8tr+vMY/+fnUv3NSBS73FdLG1uXuust+j53Xf/4mkpomlQWdeTey7TDvrB9E+VANZSkUMcCEfipy3WqfW/geoAQPSvdZwj1k9wgJ0UzzOn0DcX/YtTBonqAnqmbQe4BX3FQU3NzcGHBD3AT+gwkdJ8wc5v+N51ZSTPM1+Ba+2w7E6DF/DsUH4yEyI39ThH5/PGLY2TWierGVJh/Pnf//LvZh6zcCn23QCocw5gIJTQMiBx/UsJv+/RHuOh99xxpE0JvG2EESoYH5BB//q7hbs99wajK9RRjg2cUG70ayOKB0H6QAQGZSQwys0PHMABDLRwEeWgD0VKznbb8aBRPoxVYFQ/+rwNHrSCoVEeTR991iH3BrSMG4HuPmBkr2FqYrRCOcx5fmDyG6wy1v7dyphxYxyUs3Kvocckr636av5izHzGc7dSRQEi4B4rJ3/ZMoyxsQAlcmwQV0Ac0NLj+WJuyMBZs1KadojQHyfpbM/2GNvQNtBBUTB+KzTn6+TQQIAWa4eBhk/7PfoQmGye8JyOhknE4Cg7bkoCzJLXuAeOQi/4TEaWeXde78vtMgEc0MtGMictkVPmzxx7W1B9aRyOlkchcGOXjJzvpU5Okkozwe8eeyLeSqOQfMkomF7aThsdoYgFgBWdY/kj5zQHNDAuOBeAx9VTmVzrD29TzVzPejylc46ifb3E4y2dpCZxFMw7yfMld7PXW6WzGJsjIsmpU197O9DFw2p/c6ezpS0+U7uildIxfvpptobFK1P1pPVBH1pr3oUe8At/KzKqE7H9g65oMIJ8vERC4iRAS5ysNuKcHWiwAk2te2amapO13txiAWk5YwFh0ENyYUM8dlb0o5wTOuQGo4qI9k8fLPI7kV0OtKELoDV8f+swdNsGa3Zn4NgJ7F7zDw5xg9G2D+5rQdpr+hZg972zGwNGbZuGJrL3gNEOEjWYYB5ejzESAnut99+zIxmP9Emv29r8sgvoR/SfA1HJ/9auhz7vG+8sA8PH5+c54+Kt9BwMcn6jwNg8of4BfMCWT6dqjksQ5QYiF7pXpJqdmJS44mAgut/rJ10SUAswJGqqm6IArNj9tsnsOEojabzSaZ4flW5qHS2f2fZmZ5H61uLrF3nLekrP29Ed/Qn2ADfJZin39vDoSUtQwXH/DhjVNj1rrLlyK531h3RKdNZn85zG/u3XE+WtoKYdgflf0VT0QK8/zhpBAvf1H3/z71zaSUpZhECIGgQ2s3XDfibXwSn2wM8hzhGGZyv3GM0lXBC5sFArmhZe2sObpIgrY7MgXnUaXzTH/LGerdg1OQ0oHgz3C7hJQrTa6X7eTe5ng0mAwh35IAL6GMCzKABSvCiivC7LEgXZ42pAA034jL8b3FjBBqgzL4DqGlYxW9HE/eY6R/oGjBARVZu0gyLSsxhkxoACXSOF05E+G/RBV7Wr+of908rsHjdjY64YacaOsvaaF1/oeSJmTTv3G55cA8gBmtBp61ZmHlbAdWKwT5C28W4+Zk7QquWpjTNr0/Nmrg8/HSVhBVXpH01Df58P2C6hhJkNdJSe/31YYiNgjA3joYMgeo7P97aafHYMwpENz6+cAPgaWngOiYzyHbIhpentLOV9allyoIjSMtpGY5vc7ezp+pOD5FxT3dGdqCE3ZQHw4B1yTpWrZR4e8AqQ0Vigt37779Bx6ZJoMXPGuLM+gCdkhbW69ZJ5NjICrzKOF3nIwbNd81nZBSXZYm/+Wj1QOYtqjwMHcl5O5OIxQsiPx5wJP/N5Knroe5WiAzR67ScyuadhCxTrWXTC63yeQ6k4d/ACBh2n8sjkAwZb/zFWLnOAx7ikABmlNqqMtvkzcn1qiJ5LMzqAAHhduaj6neahmx/i/HXuO7yC3KArW1+pGfQqRt9A1nM+8o1sAVCgo+cxz1j+8xy6R2D0/syAV9N1NPVJD3I7AStE9Lh9jLqdrXNvHjav6brdBHzg33bOWTMuB+BveFbb/K0PW240PjmVzmEfUGq9PnrB9GDngMhezp5QT5RLAACjGiN8ZvsTsKnT+A5GxaFSnw6gzLw0rp8mJ11gUdgDwIju9Tb5PKcUArVJHqgjo5KleV/gVp9LD7FtrznqDITPbfxw5LEBo95Xrrze0//Si9xspe908FB6VBeTqN8+vf7V0Eufrd5LLjz6Cp7heuQs3UZGfY+8bd3hQQ5+/WnSE0j1AfPYjqCXUxWBdUUPgf9sg0kfjCwarM7BtF3zf//Vv/Fp+lbCMDaGi0VsoLDeUphbenENlqYSpL3MOEXved/CEibSwScG00a4J6UFgOBE2pqBu98VyoAHBB7FcBsHPNP9fObT8/90IgcsILl2eD8a927/oJQCLKGP6uQR/VEf341g6X1OL7fBZoxNh6YNCrcVxP0OEVaNWePd7YAoLxQG4OGTus7ObcWItNJ4jQTltHoECPABaAD8387MluIpodcYbjDKfFvxms7XezyniKt5NwCZdWQN2YaGv+EVOxbaUohnvwo88AO6KhEeJ8TKZggEjdVmb5X0WiJ8beiZU/PcfdCh15517j4a8AK6byNt2kQZwjM69cw8eJ66k483rFPc54e56EpI03/h7fke+uC88k4XcG9juwrnAqNEsmQc7KiRSzwT8O1KOtghEJConpRy84Mioy7DlFzQb5RHOaBUNEOvtd7y89INMw7LtYzJ9INzCWCAzhutg8/inKELKFkH37FND/2ez18PvgBG/Tvb56x305adC5xWAVfzAxG/OF5L33Js3Xa22depVCQxDonHWLl2vc7wiPrq3HicGxtkRWUGLCudA2cOmsPryC0pArcNQU+0owbtzhqeyG3rg6apI6NDPx9gi2OkMYhPbDNSrWQPXsWJc4RXFQb0TOet5TDZI7cPiGk549/OGdUNVdn1Ijde7zMngEbr0R1rSifBbwJnS7MAyw54APxFDwDGoWnK4+A0p1SXVqn10l/GGYEXHHwa0rLDp7+V3uL2dLZYOrWqi7AG/l4H2ew4nkjzW9jAYC6RNByTtsN6r1N6un1FoPWO1lFRSR2UMY0oNbnBDq7fPuv0p3n25FKmNGNKuAk0ERW1/p5xayw/J7IKTaQPfNCIetRzWn53kaJTuCRCgQxt68P7lqvoIearCKnpOv+30wt/fTL2BZqoXS6e+CoHhfS38cPQge1/zprAcxx2VJvk+AKqqUOqdoxbKpLrnNcB4167a5tehkCf6255laKSk6Pr3S33xZfKyRUYZ6tea4i90m+BcWOhlAuEt6XrjYEGjC6W+4+/+rc+wNQPQUjyuZpJMDoIz88DMv1znYrHo6UjtrPW2MbFlK/JYnTbbcQBoBghFNgtBDcYeBFCKeaKHKL4MUKAB1k2hNPGMbmwYmC8DaI5nktKiEC/NkKHRsd47FgigJoLnlTPAyXH+EhMbvDdfej7jiTcIPBWiuoXIOp/Oz3uKX3DNhbjeNbvMQisIQZJz1IvjrVkzicKM1sW1a+eZy0ob7PW5voHfIax7a+tQOJIydN8aTcKUgc+bsP44mwEfEJTtg2QCaWRaJ4SKv2Q0A2vYmigIXyEIUKW4F3GCH0b5N2AuxU8PNJAxWA+26/QZ0FEwDvrp3q68BIAy8BGXmTWRu+yPb8KllyzAKabH1jnNTbJwea529mjTmjT23PLqVApPdNORmcUp5wFZIFtO7XJjUNz9OAY14ARnKI19kl/gT7KhXPfyrWf97hhBlqzfm1IvS7lbDaouA9Q4oQ3z0ELeIbvyF/kXnpo8nIQRDekCIiTX5j6puab8HhfiQx/0QeGavVPcjyfMeSa1IDY5gc9I1oT3cDIEOE4tThVq/hEzm99C88eBnu2jVuXoVf1bPfDmnNKmnfQXccoKrJ/+oavcEJkIKWvVT3AYC5VHtAT1BF1TnW2Om+jqXVXVRh/XiAfeSE6iaElCgedGsS33lrZT4SudbYiYsgMn3uurEO28N/Xh0/OpPmMtKTkHC9/l7wblA0bNUgi11pg1P0nl5sx0+/Wm5UcFQBrPQeI7vlCu17H1l27zitAZ8dW2/TeARl97Uhp0q20zX547zgEOsx37PNZN9+dLpsbMMruCvL/5zmAjY302BJsWD2Qg1y2cSlfxFr4cKQq1czY9J3r+k7dT+V5ws/6nq199c3NS6s3xzn2uJXfneCGHToB3WlTbelv8TOOHmmFpiuXksT+EUFV+waDSVfCKRCoRy6NHWZn2/YwQUGcN+WM6vNvpv7qf/pP/+mj/+Vf/+t1rrCfopvWhcNd/Tn2wzpbqXgzzk5X/Dg5s6pTuw7K//PLczc9zKEXjHJHuZv4k1fTRrGZyEqag0hB1o/RfCKlhxmfa8jMZ3mPtomsNlBiXI7gzI8AQRt9wHIr+2Zs9Uv9PzOylFIDLw1jnrFyDQjdv+c70eLzSaCHWK1EMTo/zGnXNmRrZLNt+eMU9df3nEKTl6dnuIkC75Y+eosDA9/t94JrrgALordE7V4U2Dz31hpacUxOmmkSb4fxs45N71aorA1RhfXecxoa48TvNWBD01XmUiIVmXxLYUOfO+JiAyzvX5GJtOHfmevS6Q0j+N8LRjX2rz4/pTrgK4HR5jHAKJ8xN5QyfeH0sKbQd4tyF/2hlcFSwDyGqcfuNU0iOeCZ7zG66seKzjuATyUBbbean6EPcjAD78gbSmXL4yQK1jLXMsMBGwDVzU+3cSPSTA6oIqM2/kqH0PZJdJO+p4C+xsTJzm8+nwNMktNRspqntt31PltiD91yoCmRWek30VbGTfoOpw7Htx1kG59sMbE23NAEXR/Q/dwSBDCCrxusef3nC+efp1ySxo08I1+qA6wfradBcICTLjvQZ/rRiflbb6EbqEMq0NaOE9vXunmleavBKGt/gwnW/hwCmkhb9Oij+x9wuvIQMIg+gCbNzzhjpIsdkPSkpegdQKr1kmgxDOWi9THGlLrp1CjLHhHi8BMHmAToSa1q2dXNSx1gaN10FAApKToE9XatUWQdsEGU2es5Bs850YncMa87J5XdBQDQAmCchxysbbsAjQ2IOH091TT0ucDI4eHDDwQR4E2ce4WbX+3d+4dczXPZ7oZ2bH/zd9uRHtfq05wZgMdWVir69tUc3iGXXP35tHpSathm3nSORFTf5c52dl7YptcYDtiLozVgDP53NJT0n8ji5xMZBdi1bGpdfF5gnvNO59BVbVPnk/XQODmYqENA0ltqT79VBUS5raytxiHwqSL9CmP5wFPGy2Fy5WaqbW5xUlS+7QV8pHXWuLgBiqs9cfiIaCsybH2bOq1PsOOAe4Hgf/ztbz/61//T/+w+1b6u8AZYam2wj+gc9cEOgWR0bb92ouJ07jiif6xriIy2sJkJo7Tv08K3Mjn2Qvtkj+d72jqhz4cBXyNrJH0BYnqbH8ZsIIM3wCI38wK0+N1KBK+kjSdKrZWsVJsXJdEGnvlxTvHrR22eIrjU/pyIjJXQkwfLfOn/gKMnsrMApHJ9ENoGow0A+fcKe4AX4KO9TwDbehqXN09bGBkDfyKjEX7mzZwBQ9AGPkGxouQ1NxvkHCyBMWln6RrhQkHrXlyeaX5hHK3AGiAYhGmLaB5U28wJLgOgUneUtnvtDYwyoQVNaQBeElx5AYDJWSKawLxMy2hGHAO+AygATlB+Dfroj3as2OLl37LZ/EX9SBTmjjVG1/RzNO0oHf0IvKBYDWrkRTu6cAyOD3YE6Jgu8z4G3QeKRlj3Ws7sGFiW8pzeBfigHHdtU/Te6yDASf7tRDBcmzNbaOrHSizzUISDrS6NRUr2l6OYldPlAwijND9Xrta0SXoKjtkxBsfpvG+UwfhAf/gDft8oV7ZPNR/rojhdiji/GtKnpm2vW+s0s5jkTXpFW8wxrDwP/SzzimRGX+jv7ydtQs9/+fVXBrKKBHF//K1DbCRyIOGnAY294yN1bXkd/t4ojUBbImfIFGCogZV3OsQrispkm571fgsU+bMLjHb7Pa7Wv2dN/ttXRf/88QG+C6jlXwVIMC/tHpifHRTJTpDPbBznVfyMzPoBO2hPacLmDesqfTtg9Dhez4lg9YEzA738fJxAdKR5S32Lh6r0nN+Nc91rojb4m7q/6DfOZuC8tJ7W7VSffzL5jFl7PSNn+gCBM2euxYUupFNx5/rqxeiGmxYC/y98XvoTG6X+4PHbDgNU6Mfkf2nxRF79XFIPBPxsh7OVjpybB9eeJEc24+FUfYMxRwvT2drRrAdrpjLq6otUQQ1tI+A5+Oxt+NCVg5NEOgmWqH0BUDvAGaP11KyP5o7zJL2m7XBtf6Mz2r6JFmzX+/OkmEBXtunhh9VfKdHEXNSO+82ZHyKjjy47u0dUayCtQePU+L/74cxFTr9qteqwFDvH6GmvOWlFOIuxk8unubbVdurvv/7b4e+jqNuIrnEX0MxPMwxKg+eaf1AGKG6+a0bESCFkCAPgo4FhG99WVgClNnhisM7tfJD+AxYarDGmLkCvsTBXInMthK1wldOEsUDg5EGoj73VISHzVpIoLubTIJ8xwRg3jVgvK+Hx+QF2bkPCPAuOEUEZ7jtRbDArBz5geECKIpZ8pjZoj/XW7/bIGpxZoVxRnlaWKGoEpdvhXRQw/fJ+86IVckATkUDG34CLd1g3+pACUU4PJ7mtzMbINPjkO3ii+RwjiAGSs0LuDDwI/Zun+LcBXkrP8Bz0hfaaBzlKfIYnbWVWN6VJCVAmSErZvMUBJW05GmicQ39v9UcuEIAER5Totw/cqAU7n8+FFCvfkRvo0tsh7oEAACAASURBVDzmZ7T1nm2/XgvrnZwC/WZ2P+Rt6zCS55tqGy49E9cB+ZCC1I8Pp0XZOX9URjcAr+9u1rMN8F1A+/unkgbjxZDo78dZPvzeDh+y2yCD7TBuRsOJZXfHMi3QrshMDAl5nZ2LTjui03c/Tq7yvEeuGPpOayyjcP5OiZYAM+qLqoi41zrb2fq3dVn4gujqrmHWFd3DOgHYTO/sMJl3E7lvXYXswwd817oY2n2cHOBbPvba1uKp1gHMwcEAPMoSTg4leQw1J/NaAPr3Q9dPp+7qOdl7HNrT7gNaAX2M7+jcE6xhHdqubW6s23xOkG8kPW2vMS7nTM+3TgScdsDBICx51d4piCM+g39JlTh9a6/98EbbU/P1yMyZ2yvYl0w9QFf1Vw/YbJuEDFjOZpuZnVTR7zPdaKXdk/CJI8CpF2q5SpqM802l/2K/KPJvG1Y6om3fylsgyXPL3pNGwViZh/42D8/YWreqLYO6XC6h73xIacCgnnfZxRS7NxbI9j2HeAy4XAj/8A1zVH8OWmXHBfkBTxA8gXd+nANMjFHP3vy2O0XhG9rpeQpvfPvttydiOgeNsPUAb+yS5TI5ytgQ2T/wlQCl6K/dZD0r/KLsWiKdalfP6HvxIGWi0JMEDK17s76smc4ecNjXchxQ+5epswrP/+IfvvnfvLRmDG+LvEaampgl6ytobVRuEMXfLawopm6Lz/o5iA1BrVDDUP3cGotEdmiLMHIToPuGGZgzYBQFci/6PXfa4gAAz+t9jBkeFAyGMLSwN/O1Qej2+LfmJKaTkMBAOs0KGDLNojxYz56HlW3WF/q2cLTSue+ih6laKd9jb/paqURRNl+0UmxH5i0euflhaV7GQqDI/cRp2vWvCA9jZg6063JmAmx1L7pKmuAVGwgHFN1zow2ineoDodUcaYMKEJ3nA+/ZsOQGszbY/W/xJY4ivI4j4D5qW0lRM41LV86Zr7OFT2TIa5/qCcg8fKS/lftHGacu/G26ibcCdKCneSwpDESdmk/gZztIAYlsDwEaOa2vbSUZDIo7y1Ew2NYBMnnwdSUaBkvts80IGF2AGsBkh+PaidAYicZpm5/vUarN44DXrgbRdOiID3OHH/WbiCHOyZ7qDt/KWDfYYD02MpbIdcvzRsnCc+cWptcSX1vyBdDJ8eis4zopkZsPyR/9kiO4ejgnYrmz/dabyD+fvxVQ8GezPhjh1n+APZzL1p0NailZRqkY0z7b5o48x0kR/bsGr2Vq6PaDSqsZnJ4UrrtM1Xt6LyBzeYQDNRn80rUORfmrOri3chHdA3hH/8KHDrYoZS68jMyyBWrnJbrmLsZ/4rdn9wEawKsOsMznep/cyh1TgCBjQb/yN7qLv7VzZB7PgaBJ4Ty5jwIcArtDL9bLOxMjz5a35JmqcpadvOh0qmC0rva/Q/c+8GieTeSy9bP5KQer4F8dDNMzHEZaxy/6F36VuNipJ8iRm5eUUoFeF/2/lsNsPHLmSwF6Uge5SW7pGAJv5FkAV3SKs01+cUcXTb/kiquvxhWrW3Lws/UcuINnsB/GUux4x1HigJXWRGmQsle6rlT0UHH8n1NFCPDqK0FzdepJ/zpVDog8q0/za+QC+ndQxOA4B9u+nNKJet867T98e+qMMnCYjcXAqOrztwxyf4aAtlD19x8y6ACUfg+Fj6BayQSM9vMo+150PDd9BvO1wmtj0idZUbQ3eGrlx7vQQ3X6+J75Nfjsd2Fm6I0C6N/dd8+ZdAO1QfTtAI7csJBGtC3AmtFuj+c9MJp1Vb9sFdy8AF2aB2gT+t9OCXS6jdzNAx+iCX3RPrRAIS+vhCcEhoiwerwVmYCn6RveZptfAqpxaiza1jJIHGExEEmO6M3nzW/Nj7TdfQJ2WA8MtPtMUfJbBpanUlrpBu6MR7+1/UMCvfr4PqVEtJVrBTwG12OwgApwVu5dgBpR0Y0yUXc0B/TwXns9oZmNRSbX4/Ja6TvpFyJJJEaE5nreJy7nWRvZXMMJyKQy6EZB8h60lBL2WgR0YITYjtd3KNLWbas35gYm9EXzGDKK/pFcYShsVJOA3/oFephGMa4oY/iWA2cADkou4RTzOXmsFK2H7oxV/bss0WzBcvVny8bW1cw6KjJqubiqIrSTgcx5PWOsuLXopW3nfh0eklFZgyNHSABpfthRYp3gC9qlPRWb7355HqPpeVZUq/XFAZQnsoQTRVDB/cUZEA0lI+rb5cMmMq13FVn+w5+m6HkipR53bp6xqMz79MffgKL9O0Z3dUtyepGjlYcIyE0HInitT1uHcMMR8q/3iYwaXDi6qWSwZ7v8RQZTNULj7VxcDuqw89BrztwsV9GLbwSfz1JV6SvLTOrgIj+iw2vELAeOiAjrwh9H7FIXOeCqbRDra7umxJKk8uhvVTvx9wGPyKX0COk6/izPtPNtnTvjhWclg/q3wJZuUrKszTjVDrm2motkU5dwHB1yUgY4z+IymeKbgGH0ODTl5jf4XGCUHV7RDKBngFdpGyZ1UjhwKqwzog9ZJ+0+vVVu0LRSNFfl75ImoLnoM8pP/f73v98dXX1muZwFXOd3xiegqjQC/c/Jf7WNM7Eyg7PBREfGsINqG70xm/5PsOAGo3oXbxQGxVC2INFHG0kI3s/14rdBRylhKCBQG26ep/97YREwvUOkA9Cp9lm8GxjxjNrXdlaPu5XlKpxED5jzC1jVNn1yR1CqeLIbDYl3g2JlcVvobwVAXwgaYxYDYCCtLHLalufk6WDQ7qixFWuiW8yht987CgE4RamwbQhPdBrAKuIohLcMT699z432+rMGAjcIe4/H8BiztYLQshW3ESYpngAE5k7OKF6vAVeuZ8MAKgfoHi/rbPpXRJa+LJybu/ScVoeP9RzRDeVs0h5r3MBPhhQatJGCRuIHTjOqTI3a+mLqz0nJ/Mv3350IaRy5w+snN5qxU7R6TVkMc0dG1QZyyViRk/37hUrnD9Mb+rwBRvW95nSKM+diiIBVgVEfGspBCrYViajS3VuRUbULGEX2O9/0xSBpI4qo7dCF6IPaF49vGZXwTkdCW68AyIhCCOjAG50aoINj6AEDkIp8QzO14XxQ5cQNf9A2/AMYUZm4L78+kQX9OMIkgDaAiJ2hTckIGAUkMTbAaPMxvGEdmggo+mXXOxEvRRJZR/QO73sdfLL5Kdzf0X3zdQ5+MPd1ypIf2I60nuFv/9uO3DlAZLnPIaWdU/JU9Y5oeUeh7ZjL2Ur5J7cR49tr0fxCpI/vidRBlwXFFRk9IO1J/YKW+lynkUUj+KrpYH1dhyfX0FdQxnvwokXAKOtIO5x0b4BqPcOOSoq6I0/3+ztPHrh/P3c++BuVjiJwYh1YucLmgwFfdpxzDakOoB3wFuCbNAF4aNefigf5/nE6j7OC7sVZ00EiDv1IPyoXvfGAdhe91TzyJQBIG67pqZJDOTykXHS3nW1njctYIzdX6VIbnBwclwPiDqHW1ghwC0RHj4BldICwbTC6AWCq9W97eLdJP2rPB86Hn5C7Ds5suiFVS6J7NTf0RuM9dM7XX56tezAWAF801fOU3CTPd20jB0Vnzj5INbt2jR0+cZkpXUM7enJ+e44CozAcBgdj9SGg0PzY2+gN5BqgNBC5mb1zo5rQjKmNHv2iHBqkWiAjmBBO72LgOVyBIgBs8M4KXZilxwId3lLYSvxt8EGEo2mHEsF4ITAISzMbih1mhVHwuPQ9ntSpdnBKQuy8EukCsN6eIPlT9NleWQsrtIWGG0mKgAFcoR/CzDqgROjn1mF8TvvQqyMAbylIPoOmAjuMzXPJ/Fk/QOkq44rI+RkZ8iStW1noYELApOvNjXB3n2/9mzEj2Pxeg5+dh9upMj+UsWfNAKPqS/mC8HCDjpWjRG8kR8xRBtMpAxxEcpTo3JTj96owPaWsVons6fqjSCkbBH+xvcaYOMm9a1UK2G3O314rlHPyRqkjiALX+ycScFIPXDLF+bznlOpbYNTtB+RqHU3f9EOJp+ZTFGnzrLYNfcApBwOgK8pbhgo+gWd7fdhe01i8Btk2xRAgzwKVep+aw+gJRfbuVCQr+THq++60iTJHT2HA+p71jpgYjCYf2e1cYJS0luZR2tbvrr2JLMHngGjLfOSvdRB8jBHjb7cbxwaDeW5Ff346R7tlrfW150O+rUoLxoFiN8Sn68O7Xv8AGZwy5qF1/+rbKTyenQPzeIYjkIBMtN7fNBZkmjzmRIpX7ySy3OB5ZSwy4nEkF3Flt5xbP592WJvWq4c+r1VqeqyWu0ToelxHd46TI1WgfOsr2NLrcY/rve8ofRR6CIzicDgiOWAfu+fKEQNevR08YNSgLrnMC9bjGKLfudSGurrIN/pHOaj6Yedk8ULAP84QB3FEcyrrHJ15qnQoYsiPc0nnD5+Wn385clq7Z8ixeXj0E/aCMVu/BIy1zNjua8XiTFivRf84P3O+Z4v86+idThnotdez+u6Pv/+DU/c2GKfMhQQ7ANbkv3qcuWlz7fLIjlNYhhbsrulv2b2TYnZyafUZv61nph/nycYRBq9AQ2wdcg7WYZzovK6z6pxRhOQGoy1ILxpj/oBJ+/MeUAtyP3sLC8wDcfq9+7sGSCw8tToNJLK92geYEMLNoWLb4fJQWth7Tg2mOjKFoRAY7bHDaAt+0o/+7rmrD6LC9wIivPxmbPqNx7JjjGe5HlWYA08RsIdhkK0GDLcQ6XuutgQAEyVirq2Y4I02QvfaQvubd/pzC6SENJ5at9GGUt/f0Ub3Xetp2udv9WHGT7FdxgB4gc8oCQT46G0f9c82fTst69XO9ygLxo8i7vk0f/Tc9YxyRnnHSjURNfWhPpUHyulJ+m1Qi+EFFBEl0nvml+T0CIwY+I1h7ignOZYeV+GCNboBp/re/J9SNPDky7ao2rgWW02an2T09G7ycym1Av1EI0Wo9ZwVePoTWDSPJCJCDhyywAGuO2eUHFNAuuaOXmArz+syxszOw7TPIQRSNLQ+REapa4j8tVzBp16fzL8Br+metBH1RZTW7438AsgBzmpCIF+fq/+TG/gU/kcPkXJjPZnvkXOAqMdksPYc9LFeCQDBWPaymXfDC8y3nUT3N99b30770Nj8nFww9BH8Dr3Qg6vbYxxXt1T+NjoGmQDAe0yJZnKAEzkXTSjVxMGwPtxoR2LGLrlXlFpgCWNsnk4Be5Vu6rGjL/q6VH8W8HRvyzO/W+/TzuoQOV+KVGa7Hb6GHkQM+3PaPjL5XCeMTO5YNZ+Mj/XFGRAY9Zb0lWbW46XPtsPQhD7kLB5QfTj/z6JpgkLm83KI3E5uXCS9psGo7cA0A6/ZOSXdCrBfaR22B+T4B3wyVkq3WZYGSAmMUg2nbbTkwkGMlIRj61qVOd4CoxqTnt8a4XFa3lu/RFI7Oun1iV5jnB9znfHsDqltgVH9CIzqGexS6xPW+cz/uVzB9irXc5LKJwDJSXfAKHJq/ZKdGsAhuErg/Mjsc2hT360MzkwMYBPVB6ugmxZsxv5AB3SFUx9UbjP63br4rQNMTJxBw8gwIILSn8OkEIrvGBx/3+/wNwq9n7uNeCsyxoDng4ElEtbtNojtz29F3PO637k94gVNubuYv2+m6f5uRdTGp+nWgAxQgwF1FCcAznMOyFgDl20zmKYVit+dD2iL+aPsYRS+h6Yo8F4PxsgJ53t9efZD69vK+i0+uvkBIbnbEwhh/H5HBuKKbq+hi8JE+Vt5JodmwXWVVbAwJvJxt7lKr7ZjWRfmfq8ja9lGlTpsGInbUeiqAPA/ToQdDhnm5BLZwGXbl2sfNxr0Bhg1r5JzFKVvmhBJCrF7rRqU63OcvF5/aOXfGFtAZiJB5HA9pWZOJFYgwTsb8sRV6FnbOFkHr1uMlfoj0uAxB7yzXlvCab5jvdkxMb/M5wdMPCV83EaMNw4Za6jvTO9MVG12qgryu1d8pn0BIxu7RK6Pgn/u8+4bljqa2nVgW+/qxjLoC5Aneg2o9XbozFDPvaudk73KVaCg/n/h7XI+0OnwVf8N/bnmseW1wdDt8N4OFTmjRESb1+B36OI+yIGN0+3rSBMZ9fMzsK0pSvRU4FvPU0VCtQ9VRzTf43x4bSaCjSH1WEsfeN0iJ8yReb+lr1pX3bpg36tt07ee6bqjzTfwPAeV4D/sFn0/kebD5w8YzTW6182J7ZC2vWr57nF+ptJRkpuRDAcvBm0ib/A9fyNv1lfRAwKj+iF3FvC8oEhl5KSnst3fkWT1+0XVATVPJhIMHxH51Xa3xuN763Ou4jifT5qJnRzsQYJHOMfoZTnT3pFM+oQOvKIr9BnyDUhEJrEJ5NAjB/K9HClOOgDb3korMBiPvoCG6gMMoPn++pe/+ugPf/iDgR3POrc9aQQaq7bUocdinso11Wdsu3OX/NrD1KlVuhrRUY1BdNRhJnEVu0fwl353ugF2sZ1LAl+u1xu7bDDKJACOHamBiDB7G3YbIynoAgD9PQYCJdbP8VkPFIW/C1dbXhjyG0D23/Z44rG30byVaCuSnl8LHAwG43auFXTymMbTQ3kBClYRJPcLRukozYf6pW2NX2MgOskdtTbYKSFkYzjbfBoHzwLOWK+ms/9dk7zXCuOKIugTfqIr88MBAGzQ5FveGwalFRiKVJ/RVvMBNH8BNRq7vKcrQirhxtP19kEiYFZU4xXe/NG85ahdFbc+Ebyn7qLpEQ+xeeOtcfX3bz3LOhgoxGFwfzF+KJl2gqzME1lgi1l961mEnZt5kEPTNlv/exWqjOiYaF1d6PmrxmHAyCrrDxy8ADizjvc8rcAv8NpyvkYnyk/g05He6d+RysA78raU86QoJAcVuAFrDy5U5ET0aeVumcmp+46wtjzCc4A6Ss1AV4pXq+17p0jrRlFwAIzahu/9TkAxa0zEkhuj4APe+2mKkfNe85XWzmsU8GO+KMcDZd6XTuDcemwphK+IuNsl/SJyxPrf6wmwW7AUx1fvI5e8o2dcczPjgrb6vh2k1gHNG35Ghd9ljBLhaR2CXGOITYPiXd/qkgNM6DbpKdsRVRhIZEnRThvoeR4Djx7BhrHWerb1ucBo664bjDb9oClzbDBHG+/p5YqM0hZ8YH6LDWybBT39fW4getFrtesnuh4gdRwi1sWyE+euT/rjiGIDmk9Ym/7s8zkNbd09cqcSQ58k0ggNmRPywPNKi/GcNmf0uHlsw+97o1uIkDpKWDsY3rXIdc1L+zotrrlqt0W/SQtSu2zTH9125IPxcgr8XXYkpEcAX6LZH373e7+/AZ05Y0C0dLfKpW9zsK1Bmd7n8gycgne5KYr6oIyPovcujJ9gAweTODTp3Na5TtPzzG1NAM9335+cWAFdLtzRPImYar0Az9hedJLWGRujbXrkU++rLeZpPTN0UuT15g0cEdrWs5SCgpeNhxJs8Nr/w6/ODUz3TwMVvmtFwTt4DCiqfuYthr6BYCu2Fih9foPjVgp81553e90o/QY5+p4bpVYpVtifd/xdTlwCBq144403YADZNw0/pHgahKgP/l7DVZE7+oI+RAdgErbDFBltw6Fta+iodztq6DUtRdX9opxRdGxd+XCJlHsiLdAIpUrx855LrwnbDG1oDRrjedpI1M/LXPK5PsMgwRfMUcKN0TraLNeb3Qx9RYJY/7fAaLdHXbb3BMRdHQXKfAGEAJmb13seyI22SZATtdVA3M/EkNI2nvYdSfW6QK+E79ga9prrBp7wl+UkSvjnKG/6Fji++QKFaqWeSLC2tfrwDSWo8H5XPyQiajCpmqgBCPq3jUJy1mgXcOlr62ZsKmrvU8CZ3DrKcWRu3bWlX/K8SMEzL3Kb9dM22YuuCThuIIrhNs/Nw972g+/uu79Ll5o/qKqdcRCRhZ/IpWJeyP3W9eSkdzn8kkXGdwDJOeSEflPb6GHVcfTfALLonSMqr6fmcWg9ljifnW/WOybqy2udccEzdwSYPnpMPHv46shPy0a/g96l9i1r4TWTEzSMIYcMfSh6b2QYmqTMG4BctEV/3Ds7d9pJzrduwKV3DdoA3zqA+dzg+9aNAi2tD9FzC66i+5om8M7h61M/U+/RDg6kx7fy/Vz7ytp7bHECus1d20vGvBaVyuM1zc7CllRLTVPbjKSk8G/190VK+XBT0Se5jlLbvXq+06IAYbbh0Uuil29gyg1DGgNAEltiPh3SGCxlO1ggiogh+gz9rTZcZUGgtKqnOAAQOVdNUf1wqh7ApvmzK9lrpCCGnqG0H4EdndLXc0RXVY3H40kVEYIVuhZWuoHT9epb9T1FC9lklVT6UrVQ5/pRtcfcBT5NDy7lSEDrRcdFh3NwV0uqKKfGBA/BI7r0R59pfRgPMq714TNAKmBX7+jf8Du6ox1mgl/LjwKj+uMtQNoKq5m1QSFesRdKRqMiU+oMDx4j1YAOBdpttwFnXG3g3vLOaBMDfys3PIBWsqsQh/maKVECKK5bafM3Y1ZphlY4fA7AIOxuRi+joecALRbqKM4GAm2gANVqR3TGOxEYfaFf/riBEHNU5IY+eu3ueaKsAalERvVcRw4oXtwgEkXc/SxdM1eMTDsL+neDgBV4RUTK6KEs9b2KFDvCqPyZ+SGHks82srdUes13FnjBs3Xfs569xnfOVTXzMqYeK6BHzyK43Sa0MJ1S2qnn1+CJGqGsA/xPe9BreSD/2Eg+JTUSIVN01O+6DrQ3c1f2T6TqgPsGbsjXGkgB/myHEYHrnMUFolLko5St9OZ5r0XSKqhLqEgkc7cyz5YfuaDcBIPTw7w3p1SKd36WZhmXjKyfre8aVD5Cc3iL95XLxnhEA4rV+7CLriNOVBu+kpv2IfnX5xSsR/7a7VefKOSOWBEVPQcUTzS7D+U0D+rfrBVgtHX5x3NDlEt/TXF3G61sJaJ7ALMcRGMulJwC5OnzjR5GFtUPp+nRF/DOzZ/oQ2iNjtalIegJ9PcCxYpO3xE7r/ks7o8TWebQGGWo5ODJAXNELdu73CoGEIVu5BbD2w1GDz9eaT8FxlqnYXR7/m2r1J++Y67QgTvH0X3wMs/6RjKByut9QKtuVmswq+dWF0qen8SSIw9xoPmNk4eMw1vkqfe5Ab3TJfOsv1LEHidQvleP9/63cvI9t4AvgVEil55Hdj6wCyvbieyzk9MHsxgzczAPpxpDy78+1+l49aMorv5XiSK95/Jywi51Gl2y/1UOEnEJR6eTyLb/8utfvuh4+ECgFd1vuiWQRWQUO/7Hf/kuO0WvQQ3VF+X6Y0C9xoeMfCdAPjjg89FXYAzRQXNzBDLzR0/pPXLiAYlqT/pOn/NcR3fPQa6Ta6/I8h1kAQArGqsf/Q3IZsyUfyKqKzpofPoRfdtWOjLKYrYSW+WZiNKtANt48iyoHuFQxy/J+iUogBHebUFZBqxOUVANTHuR24AbZOWKN5B4C2kD4p4zY+gxtaffxnifrdIYKJRWOLeh6ra77zYOtN1jb6PwsjZvgFFoBXN21Nq+dEV4O+KGgmwl2+tk5R7AqGf190ZoFTWqSCHGi/nTJkoU5XqD8HYo2jP+EP+hbHrO8A+KodcV5fwWr3vdyvjobwGp/54fG+bkJenfLXy8f6+9x5xtxw/x/x2JICKq51FOGHbPCdBOPlxyrpxbZ/CbNZyDD6Z9ciQpWbMOSnYGDHCUqJ47rXHs2rm8Ze+FtkQ0Oaii6Iqu91OkVJHfzEO0cWQupW7Y3ndOZ+XVKdLBs46kBIwSASLS1UYIfu+o2vL4tI+TyGfHKXlAJttLzN26JFtZhGxbdszbOXDRxth8WfPVd+ITRTzgVZwPA4o4EuabrOvmQxawaf56QNshvMZhYzKRJfNYxm1eCMhRX1yYwNWv+l66myoeyBRry29q1qLzAGOtr2/atP7SQRreRRegc31wKz/kdy5vJWKsbXrN1IeRYqwFPAXeDXLmBioDfhW4Vzmf5PBiOzoyqnF0FQF43EMI6KLkGXoR/mPe8FrPqeVho5a6U3xkQvwOeGRNut/7ABMBCtFIbX3++YkoAm40VACkbW8u7XhfBz0HtOCDm1dbf7btU1/rrBKMiR5RnYPWc32g1O9lW1Y7JMfm5dIWpSuYYc/pdq9FtqfNF+z7kHZAf9GfjAknF5ANbbRjqP6osiG+poC7I42RL+irCKxzskNb3x6XeZsW87fo/O1X327KE1FB6/8UyW+77fVNG/pc/Pibv/4fnfPpup4zJx/sSTRT/clZsUOcC0wWULLtnUhx21HRb/VittlFB32u59jm9y7r8CB2HT6lNJf6/3ycxebPlUfAdSKgBCLXicrFAYBP65jU+kWukaHlzX//7bmByYrq8prMG+lU/24Uy8BBx+RRwEQor27zvc7TXysu+uSzGzQ0AEVo+QzhMZOP0uH0bAOc9p6YEwR8q69eiDVgoZWVbIEX5sfYmUsb7vZuVlDmQYBnvwtA1TsNipmnx5OIF3Smjhlrqmc62iijxjyhW4OJBpSAnFU82YK8QWcbNfW7UdsAVOjG3Bqgvq8kXyOXTfO3nt1rIMNL8DGgt0tiedxEzAo4E0VVX+++P2UuxM/2TLPdQd/3b+YEaGPNyIFs+WFsrazP7TnPtuEN3vtwSq8pvNvywhbwXXdR0bBPJ0ImIIrRVGTUN3mxnR2lbkCo4vMBU1JUbG/BS6JtO5zt3MALyD/bkGzRb25gjAk3kiAXHCDw6Xn9nwT3lcNEJlv2TVfmURFRjEfz8Q2itU1/G2G9h5JmK8qKOTUIZcQoXk1kdOcb510ROda79QtgtIGx+ndaTN3GRJUFxr4l2a4DRvQLb+CEkwunbWsDoHlP6/dpdlXaSLqPGDtFFW9whDMLbzIf82CcAXRZg7IGLbdeRz7fvUsec4w0z+ldgIHnRs5rdJCdJ+macbJ06Ag6kV4gOlt3ZF4cgHmvFFmcDugIGG2dZxkn6BA6tg5d3asgSMALoLOfa/unHQjzIIaExQAAIABJREFU/AwYsM47TSttxfYPutzAatby3bsnunTbr5aL93VnSiKxo5QdE+iAnLQNbZrAA1yfTKTy4xHEBYYzP9XChW/8G3ne9T3rL71gAJWdEY0Dm+htbA6jpQSbHFqvS9Jg4JeNnNovf8LYcmK93ZwDkqKjIqOK6oEP0H3WB0nfk5x73Fc6H6BXkV624LE1J9J7HE2DS0UYpw2v74Lwnw3O/vp/+JvdPbbdyfXOOlVvG5SDTfA/u3jakTCoS3F/gn5aF/oz/cYZAfy1PlRfmr/SEjRHaA14tK4Yen352Smxp/81P5WRwtFamZl5gUka79EvYBcQjBwQ+V3+aDB6G1oM3ocAIYYYAYTgVubJC2zA1YqzFRtKu0FOg9FmqhZoTzK5TfocBQ+AYTwo1zaat9CtMivAhZJgfLfi9+c5Td+0Y7wahxi7wSBCznfvfhqvR7o2UYoGI92/mAFlwMKbuS8HoiOFgAciP+qHMieMkW3CG3gyDnLa7rVjHXrczXQw/q0Eb3D5lgJtett7S3rDDaxt0MqhuUFvrzFKiv58Fag87hx4YD0AP4yhSx+9JR+8h3LWvFEIrHsrY8a0RqoPZIif4qHTF1uPPN9ztIzMHG4acsjiRNHmFGmMtYz351/MgZFEy9SXcoI814wD8IlRxijQ7/IvxqCiJLe82ImaXCsbiqG3tnoAjR3BVB/kapFDqr/Vp5S9eS1GntwujBElhvYULvUAa1wN9lv+LA+JrmKQWD/qqeJciA+liDUW/Zu80Xu97m3edcyytrcOYdsY2XFUK+XIfOgpqU+Atz2gM+PuKDny9hx4OjpF4Ms5dl+c4tzIv76j5qmjbDphPsYLMKqcNP1geFbeax7Wp9FbRLEAo+jvdv5btyFfamJlIbzf+nPtQJyjBqWucTqRUcAoUWGv93Tgd3ODmGiKrhM99B3bk21fOjLa9sg8LONeRfFNr1w00XICmIF+/jtRbtJaFmiNy9UOUgM+y5Oi9HHqASKaHw4CwINT9TwLfe8DQa1b9e93OUCFzWbMciJP5PWA4XaqGaP15xzgMe+R7jOn6RmDZekKYJB0ShuffHr0pU/Bz6IJImPrsNvuh52KecaRuwFZioZLtyEbnlvlwWgcX80pcPN97Ij6gVcN/iZ9xXNL7q6etSwShIgNv0vaWV+oL+PLY+c1X9IS0V9qS2tEkX2VjEIn6HCStunVlgG3duJyPa7mq88oIUWAAR4g3WoSG15kFNwFX8rO0b6DDNMHUVONmXGClXRwC10kOn8yOxekKJnOM2XmaNscPd1pPV4f6XSB2Tp1j241rZKOwY6Neeatbfo2fHint0JHqdpgRGEiIAgXyq4N9e1dIfA34GwFBeDBICIYREAtLfND220giNzSRoMuvU9O2G1UaJOIJAy/xioRkE+ntMUKcJQGtMHQ9Vz4bumZu8IZH/10pOFW4oBRC0GMBu3K82rAwhjWCIdOPWbmisGBloB7aIjBxoPHUPM+vNLeNMaMeVkxxJNiXs0f9MFzPZb+bAFeFCVGEOCKwkZR7KnxRNYQ0j/98P3L6UpyRpn7KlkmWb8BX1aWabeB4W1kd42kNGN4uZueNbNCzXf+7IrEwOPQrJ2LBqF+d9qSsufqNUeTxli8rGu0HNv065zMs4yfiAERY48hkQJ4oeW3wbeUlaMDiRSInuYPjEqMrXKsrChT3YC/BUbVHzeLbfpDcs7YNl0jRJ3KgFHo1PqBJdQ4KUsCT7JGHOzQWLl3Wm31DgX0+G+BmXVys67IHeus9cUQHXB3jCWRSzmbDT5usNt9u207IAIIx0ByEOrT2a62c1TjwCjrOerSUs9UQI8i1y/yWdGm018uR4izgLy96OiKnLR8nzU5aSPonrYPHcjYdaY8kwCZI2MnFcF5ouL3HM7gJL226b2m4edb9yDDqwOvCCz6/kNgFLnviKhBVOQDvmswivxZZ+Vu855/86fAaIMt5A2Q8zgkD8joNIcP7ews3wRMAJCQXZzDtn+tl9Z+ZWfQOx+SuQjiPhv9TH/UGcUe6TS96KHt85ObeA45Ylvgh71TPeBZ4FC8bXAWQGpAI0AbB8lrw9ZPACOl4ViDT8dJ08+PcxBIP+gXpU8YrAUoUvKtdaKf/8XJgUWW9NuR0myPA/J3fYmQzrtKD5C6Mt1iQ35O2ob0H9c8Wx+k7jDOuCKj5q1ElLF/bLFjs3WqXm2rL8C9+sOZVuQV+dZvwCiy9POc9sfhsdOaSC+Y78dp34ccp641TojTe5TalQNR1vfRE6ZpwD76bvm9wegKZJTDi1AoOhECQDwY7BZwBkWUpQ3oHSVsENgGmb4bxNC/lUuYS4sE0kch4B2IeCgLlA6fqV0UY8+Tf7cC5rMXoET6QqwDY2+BRXF0PgXjVpvuQzlPEb4GLw1u1CaHlvQMnqONTW2vHGXw3BwCnfq3ImnL+DIgYuh8tmNKZAGFgYJvRai+OvLX4wUso8jVLjzD+G+QSl/NH0QPGD98Bd8ZvMhDLfDW67YKrzz3NZI56MJ1h/CHSjvxntuPsm6QyXx4h99ej2zxN2jh+eZvlCGnhF/WSBERDHSMKP3fYNSR8Sp4bsCU08LOD1bprxwEsUKbAwOkaphubBMSLc2Bqns8vYbwicbU126yDm0M2KYXGMVYWI5GiWqttUXk7fhEFvYUaJ7XDSf+LjJPXVT4aQ8axugQce2IeeuSlnW1QeSf9pZnqsoAa6l3BdAo0+TxX86gaH/3ceT8bF+2nlBfyhF1+wOykEu9zzjY+WD9O5Lf+nCNvdjBtDwhIm5yUvuOZCQyg1Pyw/enqL7kwHpznlO7OiCBY9dBBurDLujMuqCT3gKjyCTfvepdLhI8VLvtAXxI3dQ7Muo0ieFZDnqJzqwLYJyghYyixtDbptAc+nZpKwz8Lqjmun8EfIVvWQtsUIMRzyFyTF1h1hcw2raVtfTYxBvRb8gIehV93DpBfR2ePOk/gMq39NcZ15kH+hjZhlcFilpvcZDw0bnPnfIedyKjkOmTRPy2PuzkmNr2og+E27U7QXUN5dHmwAxOmucUJ1VpPNaxiiDmVjOlPEAzbhhiHnrOkfBsX+sAk54FfH8+VycrZ1vPOUdUUVoB0Plb29jSO9hvzykgc6OLPx/dRdRxeSv1StWePiPCvDfFRfco0q5dC+0gOQKZA1bs/KwujXwyRjliWheBVyKZHRRcGzbjACjrObARtlRT6s9UKkrzl57T7+8GpOOUimaqN8rfcpREJwe84vRpDu5ngKjoR/tEvBcLJfLbwZhf/N/f/K3lq5XAi/AFKAE+8IhaMDRoDRRvHuZukHUDCfpogaftBhcYiQYZCIra4PTvPWb+pl8ECo8ShpQxahDYgJOxNehapR+aKSHbQl0AnvnzPnOAhg2aVWdQnwO8UDAoFd4h/wTluaAqwk7/DUZ3rDO2pfc1ToGBHrv/XcRsZd3GFDDfNGrlyHxYU+azSjgAGA/uXq9eT/q9ec9tZvw37zB32iFytuOJUuHub8Chtl16fbYofNGw5aVBOEpJyejyaqEBtEJB7hgo25NB3s6In6vcQ/pdBRXDy7au3te2LBEwlXPyAZOKJukTZFfP/3k8XzsbAaPKMWyZISrKHHqNPd7a5nsxWgGZBiCj0lUvUW2Qa+WIhXRL3cBj0DBK2TKYnK+9bi9GnwMZ0BZFzDrsKfzI5FtGvqPJ5IQ1/3j+iWyhw1DoAFP4pY28jUOkBx1Gu+SKNg+Yr7O+3Cj0sjZZX/SL300a3Mp7okD8TdrCXwYUWDbHYHuHKqfpKYNkp0S8MSsCYFWEyfKIY6D+pg0OPnircdrSDzxIuTDogy6DLh1N70AA76v+ZdNQ/SF/eoZ8POjDdqVpoTVWybKhOZFR0lZW9yXSfDt9jLPXwxNLikTrmjXscdIP2DvpVwZ8yZvFadfz1Ccmwse4AdVeZ29Ln3Vo+4bOOs88B81Y49br7cBguw7P52anPU1Pq+f3gu83wKhlNnr1TlPqqhZHH50o8Pn3Exlde5+I3/LLz6dtgRjTONUo1K5B0fy2bA+e0A+5kL1DJeAGsFonJdMjQmvdJv6f9rwzEyCG8yg9I9lwFG94mmL5rJfm5DqmMxbZXsav9J1ec0d6KzrJ2iywlX5TqkjqVZNHKQAuR1PVJKCVnhFPKU947bxA2wC9tg3WLQbMOUsyczRQ5OR/ZNan1RMpRj6Zh353OgS7mRqD5ktqwWcDjtmmd7/TnsA7NHkXp1V0U3+KwFrOZz0MUnV4UOkeSdu0iFUKkP6WDhFY/cXff/23vg60J2tGTEmMBlQtoHh6hN0RJnsVL0ntB8Hz00oU4UUYW1xa4AB3fMaYPJ4oZxu6AiYYg/tdERkDK6JpPDAIyrIjgCwaz3UfFuqxDib2LKCU9j/98z/63wB0jGUrgAZ1MD/Mh5JEITcQayWF0VLxbi9oojTMF9qiWGA8jUdCpr8FmtpY9xi9JsmnbAPZURIzVU4ZNvhbRUd0D28zjNmpE9CT9boBzVu8o7HteivqVBH7HgdA3kAqShclRbsoIZkFxoIS1DPkPDI+lC7jVJFn95MI49Iw0UrRC4XXnj7CrzqG9vBlUitCjvJgbnsgJQC2QT7v+aR0qkiwXWuzlFq0vUW7p/TZ9hIvR05f5eyABb7r0/36TJGGBVwGt0cBHYOSyGEAhhS8DhB4q2n6s/OaLapPZdQ0hjgJvkA0kX7ohnJbfs+aUuBe41FOFt/DJ+blyLmdTw61zOdcnydjRfsvTk9yUFl3nBoMCDnrq0NyIA2doMNjrXz7etdtQ/QlciYgTKR/xmmDOGNDfvWd6SYK+nDSu71y8TH4qS0qMJODMoA5SkRBI63nln0aXWLdF4DL1uACQu2k2Id4LjtpENU7UtAeXf0CsqW3w1OKCqHrvHCpe8k8oTv3zyNf5u8Zu8C15sg6+O8C+cg7B2AYB1UJMNarZ58zLx4O14ICkjnVzPOtt3onrqPKqxOit17A5Btgke/p4+ivJ6q+NDkE26jgC9+WTT8Teb+kncel+cpZTXpLy8ABH09OuseRHaWdk9ZLfc1i2ObVTqWfn8/Q92yhe36Tyw7GEIjRXfVfffGlDzBZnyVySrDJuji7TpRNQq48Nw6YFQhVP599dvJ6yU39bOqcqh3d3OQ2c+kEdphLL+A/QDPyLQca2XFZpBm3i/1L383YueGJubs6i2QwEGjtT/SurlMlqoqDCwZQPz9M21/opH2i19g96LQXuyguIN5PNQLnnssujZwo110HoqCXDm396Q/n2lEOnoETwDnwu/SpPlM/0ts6+a9Ai9oQj3/3p+8X71mfhT7MnwCl7NCT3/zUajaekAMv55+76dvoe+JRjiBbIgJq0MpxmM6no2KdAKFqh+2QQ9zj9aF4MfgoIwQO5m5BbADQW2W01+Hht8AMYITFpc/2JumXxUChArrU1yqqax7HWJ7QN0T/eU536gdPhe2AVkgoh6Y5hoTvAMQYglWqF/DStpuexVg1fTV2tgc677Ofx3G4x8dpaubfdGrQgnJqY9PPogThC9GMvBdO17HmrTRZT9a917fHKhDRwIw26BclQQ4X48SI7t3mdar1KLEDalRUmHd6fNBARUcMGCf3DYVxpDyJ+dkiN6/EG0Xp6L0JTJ7IZIFRvf7icNlwH4CB87XyI3DA1mzAqOemFh2pO8aZgwS8t6eGE4F8Cyyc+T5pH60XoJ+U9wuPpAwTxgSPmMgG2+jKAdX6q7iz5v/Z0M8/AX+kS3w5SpAr6naLijw6HZoA8GZxiJR3BNd005IoShO9tlEs6UFFEnSbyShZ5A0dgRHZtQ8Y4+8FkYrCBPzxnfkya6nP1LYi18hyA5oFWwERm+sZ51Hv49halw6dfPp+qiSwFugQHBj9ze1YbA9rPMjURlkLgJEDymGg3sIzWw/NAV2iYac5tD4zzeMAaC0AnK1fDS4GjCLb1rk5qNJRPtPpigifmNo5wOc1zboKjJq+kQnGsaWBsjjQpcGV2a9o4fmkqLslwRGps62tsZJ3x1g1nzuQ0Y7atiEwFvrckce2eay5dXccevr2Wjjq+LqN37q5bSs8ub8lZ6JZnGZyK9E7jDVqZ1/ruqx+Js5Dg1FAD8DJ+iFygx4UGPVPdm1Uidh6MXTB6ZMT1fTFTnu3JUEv03IWzt9lpxK9zA1VqWW/1W8U0TV4nAOdrWs1H0o0GdMkgrt2NfaX4M9vvv2V9Qbr2Ts1B4jn0o5EiHvH5UTGTxTYuiG7EgoSsWMroC4wSaTSNj3OPnrEeif0lT6ELvotfaN3Vt8lYEe1ENIBNH71wTgIlgh8q30i0b/73e/8b+qJiomYs97R2MAcYBIThyju8L6fH97Tb2qN+gaqv//l382cnjA7RIX7mAiGtkHl8R4OWAO82bAETdvjyWK3UMKQHb2jX9qnf/3Nc4yhBYaSJQjPW+NHcBsAY0BJWOa99m6bwRhDAx8z/4BRTox5rHNgRD+ErFFO9P3WOJlXK48WwAZrC4LEgAI4SZFooM16rOAm0nGvAXRp2jM+tg9Zh/v39neBmbste0/j3YmhJWT60d99yAkj2nPTcxovHh6KDWXNXLgh4+ZheExKC97UZ9AVQUa57rwDShEwRUYbjN4GV0rPIDNKiiLelOZRn1IsACnkCeWGkcY43k7JQ88HjDJ21lfPeF4FRh0pGn50UXAZ0fAA6/bePMJP+ryB3CeVM4aRZw3MrzlV3x62Pt+bTKJbBDI1d5SgPG49p20eK7uKjGo+HFzS+jp3a551sWSBsOTRneeeU99HHo/8oUB3+ym8ZHnPoSEryyhxgV71wwlrnPAGo8indVT4XsbSuw2T+wkPef4yBDq9SiQlp9X1bkd6e9vZ7UfQ4Acr+BSlJloO7/iK4C9nm1F9Z4cCftmxKGqoNU29WQ726Hv1Ib4kb8vtosvnu5bL1fs5vYsOZkytm1tf4XgB7tmNInihU7jmRUrpyDFL1BQ95vYoaVUHjAQcFel1jvT822NIZAyQtfr3inii33Qq2+Ap6SnN+7Zvc1rcul99ZVt+dUvJFHS/dTV/95yaj9ix6XVrfQOdFwwl8qsx6f8ffjh5efA7epP1f4k657keE9cNs7vAd/TnOr/1w/cCVeblpNng7P2ldojarqGHdWDJYCk7IOJd7ySmqoK2nqHP9lXgHXpQ/xnHi5sQFWk0r02uvANCuW5ZKUui1/ffnbquAonm3RFkjUc7PPA4bepvcmaXjzMW+PhXX33jqKN0EwEp2TltZZ90rXMQiss00N2kJ7374VTJ0f8c+NZ49L5+JP8Co99kF9NjjgwKBH8xOa+mZ+RH1ymjYxxQGb72HfLT/q9//WunQel7HdCy3I08aZzffPX1i11Wm3pPa6Ctd+W6okutM8hlvqpBKILfskCOKGUFRVuNW6kH5o+1HyO/Ku3EImBk2rAD2iAigkiHP/743I0OIsdTP+29f5XjMlCEg/5uQ9njwRPB67IylWC+URqHsTEvjPZb89JYUKjtPTRY0Pe0RdswEJHRjaSOEAA8mE8rGpQEn2lR25PR5yw0igQ6vNUOkRcigMwV0NOgr4EGfd60R++QyN+Cea+9+4r1bCXccySh2Yo9eUBERomg9/y2/xikt8bZ60sk7FaY22YdRPmQUuXZs+YPmDHgzfbVrSAZw1wNfQCzdwG0bZo6ezpUkfnqXa1PR3kFJLjqTXTsm2Hoq+l4MuTqIERF6dcQkFqTqKiVjuowymiWkmg56L5u/joK8ikmbuXBdnL6JzLaYFTtoGyV5G4HNTctyQiZrnmfOoofD90blHBwiYR/9BCn7NfrznYXBlxglGftJAhw2jgdRgXYbS5uwK3AsXdaEonEadmbnC76MV+BPOe1Dc3RkaybgY11oO5QP04LY9AY7fhWhrb1JuA9B5rEW/CNjIIMhHhH22Tf/6hbWMaw6h76ytvr9dV31g0ZH2BXY3KuaCJ9yK+cKoxUgwl0GYfNWsffehX6o6tbvlv363NKwnSEEEDIQQn4vvnfukxb9fm9kVPJiHRH0lneAqPmeXKxA6qo59s2x87TVEvxXLNO8Bm6FDvRPAfdXoImGdet/6GnPsfBxrbc9kN/ExWDfziodgNY7FV/Tt+tU4nUU/IIRwnnQQLfur3BqNdD8ifZCJ+f4kznB3th/ZcDSAKF6gO7ofJMjrrNAtpmzbPtkDOPxiH6/usvT4oZ9k122P0lMqodSsuzslnE/2OX9fvHAX/nBqAcGJw0F9M7OyQN6m1/53NyKN3fBBZ6l/GbGYcCFuiZxieigfCR2hHY5eYhBydGH/qq0HF2WEuAG+0jYyqCL1shB982JUDekXld6jD/kx4lMIoe81qyYzDv/c3f/I235w+dUsd3vtfWu8CpdMpf/dVfWb8YMCby7PWadwSQDWizE2tdOaUBWWfTMXysz8BBHmd2GnGi5AB77XJ41XzakVGYAOUCI6tzhJrGAHG/yA0ay4H5B895ozCDf0tA3qqD1sysf69gZKIvQp7SN/c7CDafwyStDEH4eDSAUd5hjvobTx4Dh2dE0XsUiOqGapEAX82crbQtyIn62jDkYAAeXm/PN23lWfKuf6cdIjlNLxQLxgw6onCbFvf69UEJFEv/3vFTXy7j6HVAcQGMD1h7eKmVbrf9YkyTE8uYXxhf7QXwNU26La6da6PRfNiRUdb/APqTQ7glRWr3AAB3jMUBMNCSf6t+HwAUfoCf9LmicPJIu08MLHSDDoemOaVdpZ78fUASQBHD6VxRRWtP4HD5BLloerr1ArfdvyKj/T3pG0QKXI8zQOgoo2NUnJA+Y9sIKWApn+/7orE+y/SIOCrXyp/P/45Sp+5h07LBkiIP0NKGK4zYNFRdP9GLyDxlUPyM1/y5dhE+3nqoBUb5DsNlwJhcXX3n8c5vHETTdtaN/K7WKwJjL2AtThh9yFjrR32pPfEkukJb3NqmvQ9N3fJjo5CSTw12zd8BbdCSU7p3kXnzUCLC0JkAAbyPXNzADFDV4ATnnTut2QHp/H3m7ffZpo9xBfyzTb+XR4Rw5LtzeO9VlqDusy3P2JmneU9geXb+tJ6sJXqf9WCuLTPoF+Sm1/fpmYE+NSoBH9CJZ48+ek0PUATx2IhT+om+eu31b/L09G/GiqN19MPRyYAx9NfKViKjb83BpigRuQewvoJRPm8wCvjznFIH1hcGy0lI5Bc7K7WADbX9SkROYFRzYtfk05SA4wyHwKdlMWD08y/OYSVFus17c6rfdmkeYP4GxQJekjXqUCdYpQNHyHvTW3VMOazqnYrUZZW+0ny+/uLr3Rk74//ZDiUlo776+lvPQXORLAgUajyyDeI1HRjUezrFLlvl3ZaUtZNMqxqAK2XkUJci/QRB7Lzk/Aq5o9Jnv/3tb92e+lG+eMueaOKSTElP0BwInJCWomc0foPsL841qmC8xhbqH0Cra1cFZv/0/blowLWPkxYAGH+pM4ogIkxqmKghzHkDVQkrgoLygJG8OMMEbzEygsddr7cyeDWIsajTAWAGo9SnJG9BB7SiNO/vAXAAbZhMzyGwFHjVZ/0c9CCnSH9bSY9p6K2o7vNWFPffpqNySLLl2+NeAPWQ4kQwJMABSr02tAGjNJOwTjcYfRTK2cJDCaKYW1Ezr07MboVPfwZYiSzTDsodmgKEMFqsG2vQSvk2Fm+Vsmre6Xp/dzv6m+vh2oAc+uS2osCa26Dyt+yAhTMGi7mqZApOgJ4FfEkgASUo2aYbETT4CwdCRsfPXafrtf5EdfrQ0hqfUbYe68yJMfd6YqCg671uPm+dbSTrg/CFaeScpydyYmVNKayATLa59gaTjAODi+lStpg/A0b6GnvldJ3tLzxo9JEBX4Cb3qPE1Mpo5IK1QckqpxAwyBisB4igykDlMIKVdcB4807rxy2gLqMQwKpndbCw9YmMfjuMyN5uU887pr2j88dQ2miOMRX4FJCW0eIWFBkGvYuz0Tr41iubyhR9bh4NH+kEPcDQOjhzQK+iy9GJXVoLnmlHD92i3zb2Sh9J1Iz1Wl0WI/ZCp7z3wpd4FhzeCyAVTwPEnUOqeYWOgNG3QPWt5+AD6N6gTVmIfI7cvOgXGCP9Nk/qud4N4dHuH+eL7xrYm6+HN8lFBQCbnqvzD0hqPYu8tpyzHqwP74gvrW+TrrKfR059ZCnr1zaatn1trvRAxkAuJmu6OdhxUvv0vMeZag9O3xEACtgU35BD2TykedvWzvPIuueUcepAqD/PtrzAqP72DXRlXz+biLf12URQ3V703Nq8gOzl+8gktgr8QXUBopnS7QKnv/zmW//+Yg5MoXvM90Mrrady1I2Bktaw+j50AvjJ6XAgTOlI2lXKtrbGpeiiivb7fMJ87hPuSR8CXzn6OvMnAv3rb3/50X/+z//5o7/61a8PX4/EsBvU+pD0tHYE9D07nVs6L+kV9Me6w6v6TaTVNy4ll5sapNrdEQ86jeHf/+rvfJoexdJG2QuTyFcruH72k0/PaUgWTf+GkN5mmUghA2ylh/Jsxd7KCmYnuqQ2xdhs8aotkudp/1YEMNadd4hg2nhmW45EWkLlKAW20R9Q8NQLtBDP9gD08N+qdBEw+ZaBaAXB+HjeSrDqXDaNFkgkhLTrEY/5BpbM8VYkbSAanNyKskFH6dsFvnx2HwBoYNVj6DUCIGv9tPXYihhhR6F2e63El+bxWF8UvJX1U4uWZ3uOnQuIIHUbjFFKi5+WAZ5VZKqNqbxU+Px8/pRKEi9To/KWOdZa71rpZ8tdTaA03qIF25Se44ix6RcgRl3RD9HQBiy8eq8/vPHpnBbt9QH4arwuVK3i0MnL1bi17W7FGqWpU7Lm69ztrQikfo7siTYngvAWGLVukNLtVIErtxCQp370PIn/eq+Bq6MM2hYvxwHFCkh8DGq21nMS3nLK/rbonDkYbFRd0dY/yuVWuzizgD+uHppZAAAgAElEQVT6hCf7OlgT5tLFmh8HKuycpsC3gKkNjWqR1c8tI0ReTctE0HB4PN4r7WIWZrf1cYbhSetAcrzSFjQGsHktk/eJ7rz1MqAGOvIbGeB7vc/NUYxVU0U3iXcNOstBYpnY2QFUt7y1TlRkjlQI83RVYzDPTNoNETMAAw4nYBGdRbutb2wTQqu35HAjhpGJftf8dVVj0PftzHODnz5vILu5nMWr3X/bFvrExkH/8/dxkjiQ2DbD8+fUezkWlrGJVAJu/HsU8ltBH2i6B0kTUdR2vecT+8b6kVO6pbPSP+lVCg55HUZgjw05dPkspcz0vW3g2G23H9DK1rfmx46V6KIDrObnrCNricPKJR36HNyj9wiy6SCm+0+eJc62nGxHOUd81R+4id0anaJXH9hHyZ1lLWDTa6bcd23Ri3ekOuydHX2KHtT7pBFZ784zv//9753moPa5nY+18tgjv06jm/YcsY1zDQ9pThq36lS3s6R2jhNxLhRBhwiY/6t/9a+sqf7Lf/kv53KBkV1dOmCZlX76P7/5N3+5GROhshKuyBA6rxny49TJaoFs4yxPqN/Tv2H22wvcB/OPVqwINcyrMSCoHwKj3Q9zBHioCy2SiMR3DQjUPoqp32FMS6M6fulFGOaWkeBUGiFz5taLbgMR4IBBFHOihDCO/a7ab2WqSA+5GXoOIETkCHozBzEa3mpf9XnTnlyT27i1IfY7Yf6XNU/ESs/C2Iffnq0i5raeVjxraNJzvhVgG7OOjL4YvYBR5n/3zw1MN4/w3BqCurv8Nqpnzk9pKZMDcJWIkBLliW7oe9bZslVzxgNdfuFO8coVveXP0U7SVPLbdUUd4QoYGyXca9bztXKrAyM9HvV1jNGzRajPyG21gZLrpEvu5xnyf79WblO21dXvln5CDYQ39IzzHZ2GIbCXbfkoW+eMKnKRAybwBQcNAEjiU7WlCKZohzxTZYF1bJmRLKD0MZCez67ZyWNjvQGjtyx4vXPQp50874zMdxxIMP0TGQX4oM84WATtDbAE3hONAvyvoUvdTMYnMIruhUY9TpHVDn12JzjYo7HbYM33bC3qb/GP6xWmrFQDRfWj9dBYSRlofXyM/xNJBPgzl1vHNBhlndDp0qH+LNUHdpue6KgcqaQeULbKsiuJDEhFDqAH+gedYP4mylq6uO2S7FvLXc8B8HbPq9ePvuCl/s48lx0UdGWnmrS+eMv++ftUU+gxqC30WwNQ0yc6+JHvBywT+IFeZ8s+uZ/BAW0L1QalkEQL1u6Av+PE89mno4fQbfAbfGu5ywFHgl/qWE41vMbYqFcsPmw9g0+tHF8HrAZ1qf13785128rt97wGjLq/+a3xaOfW48id93q2eXtzwxOxBSOsA1vgsINyvPfV5+dkPGAU5+OrADXAMY4bkfRfqvzSbOfzOdFRrR9pOprnD7M7ojEpl9jrO/ZYjjntwH9yuqg7KjqQe6/SWXqf9IyNSIdXyPVHltGx6tvrOPwBT3gcCUZsXeDwG3RT+3sgdXaTcNKtu/6vb//2TTC6jJtSGzSmz2EiTzQlbdRYK3aM3p3j2IpB74Oc2xB+CAA1eGN8PItnos/tCZCLJoOm7bYhkrf74sHob6KtCHIDaj5DeBtUqc8nAnNy1fh+tyEqYvliHAqoMR+AnJUgnl0iJIwXY6fI64uBKM8XhQ5NWateO5iz59zGYpVmtsZok4gx68qduYAA2kNIea4dBeiAUgKA8W7/1rNroGNIm3f0bysjKRLRoIqUq52es5+tbXMUO/QnOg7f0I9BS7ZZvNWT3FC1DX9p+7zHxTYE/Pnp1M4jMo+Sw1jwTM+7jaN5eZSlaM2aQlfLm7z1iZRhsA0MIlOcLv7LuMsYQPXPAR8+4wavDwGGn7leE4UVkGvjKQOlAyDKjyWilwNFUohH6SWyHL7XO0SahOXlpX86oPSz2WEx4Mod9opcWBHnrmZd16f16W1qeARl2HMQ+7IuN9/03yu3Gd/Ng6z7lrCJcuW9ztcExHid4cs02OvazoGKtvchJoyIeMwyFmeBW7Za/2oeOoDSN9C0jnzRA9ETgFGi6ET5MDbk6AGSiYjQb6e9wEM9n9UriVZC6z3QdoGh1WV5kZxV1pYDqpuOlYNd4lsdwLJ+nN+iNwbfOjsg/K00rgbBXTUEfcMc3LZqr+WHMd2Au3Vq647bOUC3wqf+XTs4DeYalPbzrTNoT/LUY+7P7RjJ0Ads43DxjBxCIlstP9g0Hch0nyPXd5oJYNx5qaMHOoKubXOih3b85qAQ9rX1qIIv/knkkUM6OIwakytWaBtXTrZy1OeHnEbd+OTPc3BK1Uw8runv8O5xtqgHrf48j8kd1fdff3Oid47Czzwovu8+pO9T5B75cAQvmAKgDF/YrtWBSq/LMCJgF/CMnZHt8jM5X4DzqvFshH5mxrWgVDzApvqCBkVePXtvi+3pfyK2X3z9lInSnDQ/eIscV+ww6w/PcAuT/ta1n3JS0cHMXW0q9Yz10nxopx0h6aib9+Cr5W9t0yNML0Y1you6b3i9LQxOfh9i9LbFKi1NXF5y6ie2QNMPzwIcEJCVrPzjRXlkXDxD1Alwos8d/s5C20ujhlfGpGfxOBgDDAWotrGNIbCRT8SCsdiwm+kf4GOmy3xvBQLdWnEDTl5ok7C+2oIpG/wLjDb92JaiP72DEbqVIetMf80sGNJ9pm4iwUDCtAivFVY85gbrbN2hrFoJ0waGrEEW82wQ2gbiBtWmaYx+n0ptsL7zCagC1LfRZpytJJcXK/LdY3lo++zfevzJiWG9P55TlDf4Nq1zqrwPqmFEm3d+nkR85g3dd63Vn3L/kv9HeSkr52zZ/1xg2cooETeNweMKiHwLuB3anW2t5ZWAAX+nIvYDOn1rR3JmtW2vE51aZ51Q9ylXt3O2vpVgD8BT2TcD0AlbfKIDY4qCauwjewKxx4gebpUR0pYTTpDGTu7tDYb8d4yG5xzHsPUK69t82/IA37DOGAx0AQYJMIrhpT9yF3FabifD/Q9h3k3pLf2cSPFxopENIpWe/zzb+tlrrGh4OQcNktCHvcYcPjO/F1js9SXFo2+EgpdNE9bj0sO3rgFg83lXW3gLpJE7TJ3TNYyqFCDeSdWUrX+cyKi+0+1LulwAWdI4SZ+4S2f1XPTvrisKf7T+IA2t9WM7dzdPdfvwWDvkPXfbnKTBNcDRM7zT79J220mCKtgv9CkRrrVhb6zXmeeT19tyZF1kgHjAhZwQtYUtwL7yma/nHL4Sz+p5nHgA7Gcj45JdbqcDbHEAmG15Dv6Yv0WHATEGOAHtpAVwocZfdIBPMjMLrbF8Ok6t+SU7SqRRKTJq2cypey28wf8klbK26ofcUbVh+5ybkzQWj6MWHFvG7p6ekdPsnZpECKlGgBNOe6KT+v/1HOwR7Szr0bOUm1zHUfpQ2/xKgdSBpqQAqT+Bb3SMHXfpCu1WZkdL+knjWX5S3MYR44ORuLWpbQ56Ru0KaOrAkUo/af3AU4c3noNLYBXAKLK4ejI7hgukoWOCSLZLf//r/33mdDRMe2O3YkY50waD9+m13IV9K8OjuFPcVoosBqnBlE6p8XkLNv++BRlBXGWVaKcZzdumT+QQ4IHyaCACIWH6nj+L2wqBBGX63zINsw3bSkelNtpoAHQ+RD/Nv7fNFRnlb4pwv9A1uTBqz6BvGJM5YyhRFGtIQ5Omu96BoVq5Mc6+oxnFRD+8Z5oVGG0GbeDW0adeH40Hp4Cxo4j1G1Db/NH/dn9SWlV+CRBPOxJ0tjQl5BJ6IqFv8QxKh/elPM5zr7nB0EksZx7Kdh982yWQjiN3FILa1ZzXoHEAKOCf9zmwpJwgKQH9GCzP+2yJmwe0Man80uL7vv5TkVHWmjlBa3YKbt5kDGet+i8teHIK5Zxpy3Y6FhDdO6xz0lM5Y3rZIC0KnWjLI8MHbOpqyo99rWDKVykKk9OxepcflLTnfemN1S3ha95p5wejg1cPHV7nm0hQJo4OQHegXJnDW7rTdMt6EWWAH5Y/UiroTPtsy+NYsy7+nagX4A6QBfg4ecEn4t1jYlx7el5jyhY3B5qgR+sB9ecxx5kBbKBLyB2EZ7Yf5hPnpr9fWyEADl2jN9C/rasO33GzWbaRk4ZCvqjT49Kn7I8iozj3XqP5zvolYPatNfYYB+zc39G33v9x9Dsl2NgNIxLJ9us9P+Z426q2qehi+EtyAB8gp8ht0wO63u/zLjrm1um3jPP+L3Iav/Uv9Dh0eOiDHmXNsKFuW3Ks3ZPkYlI6iH7lpMqZ/O77c4BzAVy8AZUvss5PWo7aMmCadVzgKkCYgzwuKaV0kQGT1qcTFDoBIvQ0EdNzwOuL3GOv8MlxhnOA6adTbxOHFVvVaQ7+vvgVWlsGw+84922fxDd/eXd4XiDWbUc/Wt512DOgDt5iB1dz/3zodGzHAX0/vJuT9kMf1RYVLfXZ55+fyO5x5E+1Ab8zPe7hsTgJAEbzXKKx6DPmr79J+1OagNoVGFV/ANjeQdQzpF04Ql7XSaNf0FXwc/MqvOSDfP/wV/926HGMAAwKQtdn1OW7o588KxzQClvv9N9sY66xyOKtoFa/CAFtI4Qt3PdYiUhofF3HC8OHF9AEVHt3tBRCNWO2gryN34LMEtYz/hNFYg76d3tevEcERCUSWvlxGhDj1MDPa5AbddSTmVEn1KqP7qvp9qJx54+3FGMbBoyexouAAKL02ebAlGePwYaXAIZmUhmIbLcjYKtwYozhkRb2m5a34VCawO08tHFH+NkCs5DnJCPKFRoDHDp/BqBLqSeN+RXE5frG3CQCX2Mo4WGJmKOFStye9dpT2LnB6OWUupSsEu6TH4gwm5ez7WYFFSDq9Y/cAYrh45+IHBSNe+35d8scY9Zv3U2MorVeSMF4GwJtueuAloBhjJEP+lh5Z1smHjr8evf9meimwtMjR17/ed9OSL3fY2OrB95qJWreKPSs99hmhufgH3Rcb3G2vrm/7zUg0q3P0D/vOfIBlzgOzQ/REh6K1Ac8g25AjvQ50e6NdBfos+JHfyoqk+gKYNv9hB67HZ0ouvrQ//DjgpHIKZUZ4Hdkqou0I+fM59YptMkaQVPTsvTGDdpYI8s+EdHMm3lQFeGnOFsdiTYgozh+RZSbrxkroLX7ZF4ef0KrBkpJ/YK++v3WIdrmo6YRnzdgeUDhcwBJzwEq0VGty28Z6md4T7RGj7XO5N/0q4M9be+9ltEVxxF5dkWIsDVwXRnI9vnns6Nh25ab0eBplRJy7crJccVW+3DfOJ22x9lppEzcjiN6lYibwJEB03CQd4pmZ8H8ldP0ihQeBzTVKLKz9Hmcjo9zgElgVO/98P0pCC/giI5wdJdLOpKaRZWQ3j3TGBWpBEvoPSKNknsf8Pn5xFIp5WRbg66ULZnDmRxQRBd1dFu04ZAROs/YZoIUHufMW/07TSopU8qrJb1AbQlIIue0ofnhqINtkFPWzNv4s/PVUXb0HHoPLKU5up0EKzznONKiRTtyjkATROOsg3hOkdEGIRh/FASIGKXaguRnxrNpZXOj4C0g+JZERJHegtbCxoQYTzfTShyi6DcJvkTWiIghqCIEXm2DPYDcPR+ewcAbCARYCYwfj4yo1wm3NxjmvTakGAOVlDEzKYIUA9FOAe8gnDcdPiFyEgXC97R3g4xWyCiVXlMUU29fcbtEg0kEsEuCQG/m38aowQOMyFjoE7qz/syhFbqBVwErebCMi/ZejIbENeuDkN0ATH+znURfAM42mmdez/VxFsBRdvA88wW0tRA/RuBJa6FPFLrGtzTpgyl5GVCIsfVaJ4LFwSUA7OaM5q50raeVbUVgkPtbNF+NXU7ThoYcGrGSFG3PAAwiDbZV3F7GNFUhfMNN7pBHtxDBsKPqklV6/6wTpYNkNFgvjQ/arNLLLgvb8f39Q+tTKsnrUQ538/tbc0eGkFv6h17Nr/DjKtc4ogKBWl/dRf+W7iLS+eNUG+FddAj9OuKR9thuXrlMlJPAdesbQGmvL+uPs0JxeyIpzFGfW+7qYBZ6yWuunN4YEsvh5YQtPTlolMgP9WfhAfj8jrSyNmsTlr9z2BOQKT0w/yt2pqgoBpxtScaseSzgq6ht87h1a/Zf+3PLc3Ia28jSdvPO3Qdr3vq39U7Ps9eJberWQzzbtrXbZe56h230Tlm49d3LuFMyDh2EnUHHnnPaOcSUKB3PEGnDPqqNn3/UrsaJzBH9tLxnB+iHH787292J5D/b5icghr1vmwuw1jsCb/oRGLU+nshog1GXs9F6xgnXwalDq5N3qsitxqNcWL2vnFnmajpGX3BGQsGMHovAGfJ522u9r/EbsJJuk9pryqFfhzVOjdsZAdaaCbjqf5005953FaPX2MndpAxX013erOYlMCrabIQ683jLxtuZyhkKqpBYtgVyTZszZ4NGldya32zR44gRjOJgpaK1BHzUxndTsknv8f3KR1VD0Xw47+A16NJOb0WYACJEjQBHK7TxNG4Qun9Pgj6CCdiDuV+EEA9eBjb/po23lDnKDJQtBcx2pgi1ScIhMgzXjAf46fEgaHxG32yhAVxYLJX+wBCe+T0nYdUGAI25vhrkWYx4DXqWE6T3dlArj1Zy6lcRAvqH8RAWmIO5QDPo2+CvDbAZp26AwUjCUG2kyX1kjAAIxgQQBEg1XW+6t6FiHeizxwofuY/aor8NmfknuUZ6liiZ3ndS+wgNThYORhsV/zs3tDAecqhYzzGD70XCTd+cnqZdomnyyOGL2zDzt/udgXv8M0YOMDUNtg7sePxedyvgk7N6/j6RnJ8mn85KMB4oXjkgqo1a8xn/Vs5o/3CaXm361OZcd6dyTgYVOuw4D5s2MuKzNt9+/c2WzsHgHdrp/4nsp7zTn3OtMLlpKnoPP7ezxxrznZQ+399z0Rw5oKXttJZTovzIXMsIcsK82/lBJ6ErAaZ33wJKls+kMC24Qs8BfnIjTcsfz5pncFDy/IKmpIXcWRTIBuNkfPcWPQeFOJ0MiPkx23wN4uB9G+U4d6snr0tHVr4L3Hksb1Rl8bM1Ada2+Y3c1gbja3sU+Q4YBTBw49TanIDR5ptbn1oek0OLDPK+wJJlOJcaqB3AVNuz27bBQ60zb73LM+jMIzfHfvBzR+5bh6OH3wKbAKV2/Fu30f5fcgNRf8d4Do+fUkmMo/V76xD04UcTCdQzckkbxHEQUZFMbKIjrYBD1c1N+UZAG2Pib8932rVcTPqEd+ymPX8+7ThPMztNSpczsJpt+KMrzul7naI/h26pgpLScvOs9VMCTUv/lI6C7hykQoeDA/gb4PjjRBU1rs9yAJbLVeBD5tQBF7UhGqgGKYepFq+wMxB8hC34YW540r8FknVIzfQRYI+DBngk8vvk9B5Q/W4OJmHfvW463BWwrHcUYUWmKVNH7VL4gogoARwHqsaLYwdSn2NnlTYH0PchQ9U59rhHF+g6UDPSlfPGYqD05X2i4FqYFQFpBbhKSmwsRVp1MVeJqONENpaJq9EGbHfUC8KsMCVSBtHpH0HQ3yIGeQ20JyYgPE6bMH8rlv6uDc/SYjwTjRdvgutPvdAlXIwLBYIBFRhFcdzjaDq3gmrQ0mD07gNPrZVVGz1otgYrURivybWd18AdJWTHpO4Kh5lxXFaA4wnTT8+TLQL4oJU3gth06H9b2HPKkvfXiASE9hhQHHhrerYVnb7nb7a++gYm2j7PHIOh09DtxCEvJJ8j6IzjiS4/OagvsqA2HfU5p2Blq3EAvd0xJ4fPdtlRypQ/+RAY1QUqr87SswXo+b6k5D/UfWThuc5Xn7XR9ja90nTmN6dQuZlDoSaVYSLn9lnXQzfNSXVGnbM2fwuMwlc2KkFd2gbr3RFFOtly8vwzh22fvMjQsUtXsQbHeB2w2zrp5rNdywBL+BGF3cAFIy0QynstRw2Ouh8i6/BQy4HHFjC6pVKIOKasEQd36B/ZQidh7Dj4w2E3GQA/m98LrrM22IOWq/P8M3qvV4zkfhq9Aa3bUfYzdT1v02l1Qslt26UGo6ufFQ1StYgy0CruDS/oNzmjrT+b/oxv1yc7CPAipXfQbbvzEJ5o/rlBIfzRfLfzDODEHnSQxPoloLTbbD3BHDQ/66o45eT7AToazLbuXxub67q9NLU9z5hVmg551e8GpWf989k85uBHwNsvZjxEz/x+nFrN4RxaPLmJ2mZ2X0QS4zSuzhLP2ZnJzs684Z3PGZfT8lSNQk7SgFHTIRE/R0KlJ5MGo4QWtzmCYJpn54U0QtaB9SHdZx1RDtoEsJFOpPcAXfq3dpL1jnIpz/wPbiKiii4nSNHBGsmgrtv84+9+7wCEQCl00HdEmkkFUD+fTc6o11VXhApESr401uAizUdtKBf8RKifA516R4dN6YNniYhCC2gD2ET/4ehYd4zcd24vOfIdKDh0P5yLPNpZl8wpcr7XgZYSR9ghWN5eANkCyM0HCG8vqkFWnQZuoEEbbawRAIAkIeNbmCHaDR45ZARRGD9CQbRU7XIqV+NoovbfjIN2AGQwqG5ZUYI3/Z1oy7kDl3lBDxSBxgzg8eJGKaFoVgnWgjVTQItVuMqXsed3tjkwKt4qSKi9QbSeub34W+Hpb643RNDa2OnfMKbAqJ7vPBAi1KxfG33mzpiax1owWeNem54bc+2i++0U6XPmxToyTgAwtGygrXngpFhp1rVw0OAA1UTuct2t5nhAYnKZUgzdAE65NAE/zxjPydQWYPPIkVUr2c6D81yyJXrGPSDYfcjgJuc731vuEhH65PPnBpfmo+XDeL5024ri8NhzwxJ8D72kzD73CU5tz537mXWCXoeZpOz101v0JyJyjIbnIOAwI/WWopRpnDobmdFvnnPAEo5Cl6JSXyi4dXQS0YfncKJt0JJKY0OssdmpeA4stV6DHsivnsW77/dYW3idiChtkSuK/Dd4M32jnXsHhSi6x5Dtti5t5P6zfU1d0l43z6/0jGizuZFXJBNZtswLTKToO6CrIzceb3LpztieCB598hnrsU6dOEkykDQRG8jICrLhNqt9UgDYyuPwnFZM7TuvXU6Z0hkkY7NL0LLutasDSqxB/26bdBj2tVaqwChzOM7fAV/INXzZBr15p//devaWN8bNblafKres4DxUEMd6P04JYA8+Qm+yG3TbXuj/5xzgQT68BAVKZd/gR42hdxJsAxJJ+yxF7rkU4cuJ1KkPrn30DpPOO8j9HZ5HFyvNzyBrnsU+Y7dM4+nT0cJceCPn1kEeb01rZ/CAKS6fEawRwORHpZsOMD8yoYOR7i8RWX3OnOF16/naSudzdIp1dqqhHDurAMFcoVlBF3Yavv/TiTwqZ1Y/7MhxFkfXcWp8tjkzH4FZ7TjZ+Rk519a96KFT7brGU//WNj789ulnc02oDh2O/v155qXfAr5KvyFd8dQNzk1bWV+NxfZqdnaRP+yrxqA59zWlmk8HBgnuIUv6Xu+pLTmEFLy/+R+9BE+jXz0GwCie5820PgGXu1N7UfScmbTurvWiZrtD/3pLQPXMAikptxgggEhHmfRvam8xeAwZi40BQ5hoGyUBozWghOmP7juCQYmgFkrG2lGLGfwqvFbkKAuEnPGSr8qi8Q7gjc9ZtAZurYDeeq4VR9O6Dazo1EBxo4JJ8P60ijq3grxL0fBdAzdoDAgjVQJFY35JcWK931Fp/c0aAvIwaG2o1EZ7ZGyvwi+9Tc86NVhgHfr0IALAd83zXM8HX0E7CTpzt9MTYypPnM/Vf49V7SppH2+5I8Yyep5vIkV/HvDpNdTJeIGHAEzNRdFQ/WhLA7oBgt4J4KVwcV/hqPPc0KNlLjbtUUB14A7es2FMkr3AqOml6CdbxmnE+bTT/xcTAd155O9V1snhEjiFL4kOuD8BZ6UXBECRW7bX8wG0y+G617cdHM0V/gEgig48gzKEfndkXsaxZRmarCymmDbKfPXNjJ/DLNIvUsivRvWU0lI7y7uSgbmOkPXB6DNer3WAAXrVuZ8BXWd9H2PisWaH66nX+fDnrUOoJfpU0jxSbt6v9ALm2DoKurRubL2+vDLjWYBVgIo5UscS5/kX02+DVPOGtvOkSzS3GYTkQX/rKsHPVC86hfEBdH3wD5u1OrFzTsXnceZvu8eatA4GpBkE5vQ2/APdcTbVbuuupqFplgMk8P3qqRAZgPCeA4hz1gfZ4iT0+tDeylxALM88Ovbwac/39PnUCW29ADjS9rNwgW7Q0XwEDk3/OK8///C92/QVkOiLiVI6R3RkaHVlcsvp4wbFzkEXvecueeyE7U1yLdcGba7oyQ8X7XUItMG524mu4bQ8u5cNkuBXnr3beIkQDsD+bBx+2dETUTw6/8fvT3rUu/ktvfDt17/0lb4CpX2Y6I9//P1Hv/nNbzyuf/r//tE0/WYwl29eioN+1uzPH/3zP//zglnm8tVX37hf656hvYrpq3/9L0Cotj3+oZf+1vppPf7pn/7po3/8x3/86JNZevX15TdfW06/+y7gWQA2ukBjkkyBBTUvcA055LZTGkPs4hnxCVK1Y6qxAOAP7z/VGn7xH3/z7+azR/nwIopLL4qhFHbGsAKoTjHb5zSoB7/b/a8qDoa8Beat7TL6hjERePXbCrWVHwwCAVFCEIl+D5MegGPD4CjXicDcQomAohgsMCJyIg1+P7kxMHMzPOOHpnir/K32Cb03YNR89bmFPCfR3wKjrSiZH2OGDtBIa6f+tZai449zM4VBQRLU1VYr0r6+kPl3H3oWRYChJzIN2LAxrpybNdwFPgCGDUgaMLAlYE8xjA2oNeNHKWH82qiwzvZYa3sQGmG8XhT+tKf2mxZ+f+jDoS19L2Pvsc3z0AcawmPqh8gA67d0Dhjdunmks1y5gES03isdpchQRUC7XM/p68gfPPeAqqdsjnl10Pctb57PRqhyC0oOIRG50iL/vuMAACAASURBVDM6AUv9PxkjtcOBMub13E1/DAEyAQhQjhYOhj7T8/4ZRWy5D9Mh+ytn2TaDPq3wbmDR4Aa56AMeL3xNRDYfNigw3ySSuUY+ukTpA83fAkhsmXo6sx7oHBS2eSGR9eZfHEbrLjn8+pGTMsSgHeRB67xAS+uenGHumD+q7YmUik47jkQN0dTdDmC0wcELMEvQgVxQaNigy8+TqxxHhufgBWrKU9pHYBTdrbYEOG1sBUAFQnKXuQuhpy4rqSNus+ojw/usue1c5YZafw+N3xr7rT/vv38OOOJzdiLuYATzvHWn5Ahw1faF9lpH3frX8hrBIGrLzsILbwWUeQwAwthQxtPLgu06DsZxYtqJU79E9AQqvbMzkT3zV/Qr+kBF5rkgwbwd/YYjho0TU2sO6HYcsnXYUsJJwU7WCn3uG4WGHwwsY2cU0bSjk215nTpv3YssCOSuAyS7Hvo8dDm3c2FrkGXwBGMR4FWdZOTxyy/mINLYWN0EpbH89v/97Uff/0lX93710a/mXnj6/2l2pH73X/+rD1AJW/2ge+znvb/+67/+6KsBrI5qZtfRumo493e/+511ikDl3lA2xfuZh+1xdhv0b+yV+lSbtvuKwGbnVoXsv536oXYwstOiUlGWt3Gm0RO29eKIalttiDa/+vbb3fnzzpHSM8ZBES8B6rE9/mwitwqqiG7Htj9ltXwdaCuQFgwGr994OIAaJiowCjCxgdl6iUdJ3gCSxUDYBAKZGODGYC/RDIDvElBX2AUItMDaC/HVgucGJsAphIB5ABo2prrRxVvtJ3H5PUU6bZG0i7EQGLUSCWjA+MK0MDOApL0rFAeLqnmwTdtGQu8S8ify0GC0jS3za4W6Yw39RRc9pzZ/+PG5/tReSiKjd/uAUdav6QaQAFjxDDQnhO+o7H8DjKKMMT6tENogdfvQRs+qfUo7vaWw9azXWCVvJkJL4nRHw9ox8Lyyjfj/M/YevLYnSXLftH1txyy5WkKWSyMSMtD3lEC3XDlA0JcjRUIQOcOdaW+mlREVvzxxqs8b8jUa995z/qYqKzMyMiurqvXU5HP+B4jRfb9zQK2duHlDokP02A4mWyIhsyWJWa6707kXGd1zxAMWHeKZMNcWNnrPj+O0m/StnakNJqmPoj/rzotMEWB/7JrawkfNlvs4/9tuMr5NRplGc7/jTHy850XYjA/zDOTl9oSEkpntYz277QQSZC1w4q37EKnWJbCKII+prCULmelp8sBYmbxMrRtO2/KfNmP7tA988H1Vew24W2/CAn6czCgzBLTXDjk6JFkyznK8kFG178wSZZrxWuCw7a+M0R3wqW1uay5uPd5MbAKIG2da3uhV2+DqWt7R8mzc/ik1964bdobuBCy0BTIkO1AWlIyzyV+mHlnUhZy4n4xR+7TeYovr/lT7m4zZrlLjyJh1qULbGvKh3/QH3QFf2DKo7+1A+GcyfVRG+NHYAbt+2DajO62nYMKelLbk9LTw9n3OcSabamKjwDN/G8NybDXH4bKFnlYu6npNNduf1+4LtvcxCfy9Zz0nw9rPRU7yG/gH29fgwllMncNg5kEspDFpTk2qNsHfvqbNbm/IKf1kBozxQVbIgvExxmWPUkgf/OJg1UxJZ6tAZQ6dPfzyq5NhHNPU4R16lwPM7DNiHBFfmXrNNx99YDIqecEPNiCP/1abWNRMMkmfSS5v5rhR7NqEODYh/QQbmTLHh1k3U9P7TvwPfOi9EGE/e+StvU29RVXI5RLcZJkh5yodcKY8yQXdq785dlTv1HMUJMhe4WrvTr93DHo1PZ3qgVAjEIQaAjBDnvoEJhtBjn1ykjYK306wnbyVMMbTAuV6lBGQbvKjzyBIGkSyCXyuzzrd/srg2ikotd8ZN8gvfYBYqD7J96WffbwWUV2TpyabOEr6pTbRbu5p8AJodrTyyw0cLV+ACDBE8Te7nIhknVwfUVIvIoPAuxg3yQUZQz6b6AOGGLfkczuyfibtow8AMQSiAxS1WYbVUbRACzCDuPN9j7lqGnlWExFIP7q1+2VWBsGkPXWOCk743eUeRV6ROeNMZtsEKAsjAAn6N9xmNyPfqb6QRhad9KESu1BJ2YhkVy27OCkyZegBgUjLfAE3+5jSXmSva5GrTNifJ5NDDa1P+lAb5nvIq8c8ZRlbqB7uq2l67Ji26acWKDXesAUQmRbVTbUd0I/WC9rfdmLHF2DW55TmANC6n6x76wlkg2dx/RLNnIAGXomM0qaehqcMgxpR8GPxb+6zvqg4NrLEiVqO89nisQtcj3O+M+B/jDMhI3pjxQ8zbuB244QzUyr/uDKWi9kERVfG6NYjrm+7pz9uy+gY5KMxCRt9PwswprPp70Me2KQDpgTT2iqLZyqRwC4RYAx2QDLjlsd9+EDj7a0/9An9eEVGSb7s+18EfP1dy8CYn6lYyQNcwq+9aluX02FP/pkZuk6K8F7w0f3IeHKv/HS3SZ8bmzJjZuya/zn7HFn8MBm5Dro48eddLSgTec20PXi6PmAypPwue3nzwdm0/SaQ7IKCDJxRs+/JXs2TWVRiTATHeJJyIpFRbEyfK4Hg42Ljt/Hr6LHvG/VSnaVqk13zqsBf+6Q6g/fYG1pE09ngwf0vvvjCZFI1twQUBORqs/p1MoVDwobggSOffPSpuyQ/8v38/8knHznjyfQ9uKYknfVj2gG/ATfVP7LJWmCmEVSQ0bzj9qvosu5D7/yulPmQ+f0mhw6wSEpT+b/6za83aeaN/KNDmrXxWI68OMNeBNRJhxDub+dEKhFTjidVPS++T7MdH3/62WNm7l9+/PedGfUDApDtNEjr4hCcXRshalCkCJAaGsh01U1AGgj7PcLZBuFWpCdwjlF0dgsFQ0HWYcjJZSX7nVlsw7SDSDpbGZgmETcgYLAsoFD63ydJTKqb6Jn24gRh/w/DT1bVGYBHVNtg0KCOzJAXQEAfAGvu7+8XyEcpzqrDU6dDm3StiXIW4vQzdG9vwk5bl9AqEq3prTYSwGv7kenU7svbyOjPgDpKTxZCuied662OvJ1Q9PdtZNTEZEgRGVtWmjJOGDH3d6StNun9RJdLQgTsMUTGHeAEpHt8GDOuxfg7K/aajJ6pWet2TUHuQhhtkWTi8Aj+Wl86C0z7PJ6ZzhUA88/3sSAtGY0fB+yQhx1VYYTHKyd5bNAR8PSmyjkRRPdp2mqBUJmK2IB2k2j90QIFO7/JODsT7UWBr2v7sNeWM4ECz0fvIJ7gy5JZEerO+IxpLmEUyEfPH0T92BFkl5/CA0gX11pXNkjIjhv1Po9D9qltEuHnREab0ckWXtIFPzf69/7ohHHsqvEEz79PphlsYMsvj6myM56Sff7Xwc1NPlu3wIXGrPtZ1I0RqDMe6P87MzPD+HlMarm+PmeLGMqjvNn3TCH6OfOyDpptIykLuFeT4xt2V4E0lLFu/7S+LBla40tOFqL/Wxb2YkFYYymyeYXV1q2Uw0ACkSl6hR+9F77dGKr79DwyhOAw/bvHEfLSgSh2ZvySbsZG9QzKKLRGRO9hPFmMhJ1QW764nBrSV+213WUclhMEf5Y0JhgW8fS4KOs6/kwZQWR1npO61wS/3N+7HyhwIPmwmKcylmmE6t5FWkV6nXWfz/0e+c7IFkIp3dLvulZbWH0+29c5ENXJcVnQJTIpDPvm69kUfz4zKdYCoyGwh0hmO7wc16w+mMck6aHrVGMqX6eso+5lGhzblTy077XarWys/hZhxrYc7Ndah1ccT8kQ/vn5Iww9Q238aup+lbX9bKbirVvBQnBOWdMPh5yq7WSH9Q6NlXTH/GhX62cf2RwvfYSqLdPmJ5l8pulvkKGB3SEYbTe+wd/KchFbrsXAVwnIDEyjPZ0bMsiAdzQNaTjCP4Zgh5X0uJ4JIdXvEFH9TlYLEoGB0ZddbfsYk58RcwBFPxWNm9CNIE2Mq8YQp1qP8q+0GwfY2ZY2+CbK3NeOUZ+9uubVtYCf+ulSg6lrgVAxZnaAmaNrsNTzehNo9ZMpBGTfDpw2viJ1vSl9EzJkCug2oevPGG8MSWPOan0/b8ALeQKsLfMtUK/9QpEjeteArd/9vCzY0TtkXDgFCsCtC6q/mej5VTDVGRvkgoPQ302O3N5konZrIP0NyexTKpK5YLr2nUzDQkYh5u1c6W/riTNE/j9F/vOl9TfuAXIJGfXGynZ2B73oiz53BlhbbM3n+lsy/1CbMcumcy1nUIMz2IrKYyRHSLlX4itbl4wR0/TIkL4gc3Dl1sF25rp3p1XTns2eB6+Qjfwvz2yy+yAoDyKNblo3kgFsR6EVsKwIX5ldmTMNH7IkqNXzvPdeMqHOpo+DPBmrU54iDHemKDWQTKvfOKsFdtidfrL6enEn4wlmrTzjpND7xrTbXlq/7uewSOr+HNm+m313GZ8mo5qa9/ujm94rdXDXC2rzQOxs25cFgL1Xc8uELdfQQ+TQ7ev+rW0rh1RZYrC8gzmescRK8hbBroCmnwF5ZPzbPrEP9L5rxntM+l0e59QIE9xQG914cK47esximm673kkwxPOZ/mWTepI1OlFpAzsFjaORtq1k2NjKq/0FMrVcEpxtP7O7B3ak54kQST+07ZEytCaCk5lt21dG1tgX3DYZnQDOJ91lVopEFrYIRuhd3k5u7mdlu353Xeajqsn97NkPYZXI6E+z16eupz96LgukcKRnb9PDW8xtpv3H3s8CVKby1Q5hHmtJjKXzWa/et73tjNwpN5RNyE+pzewpqnHwVHlqq3UfpQ1qy3nuyfTueOZkKuyCQyTcp7TL+JTElsbER1ZPBtT7kiq5NzWjwj6RWGWYD5E+R1r3ATqeVRgy7QMlhFN//ck/WHE3aN1Gw5nYOH6mfpTZ6MGFjHbE1UCGwfEZZyrfJAuDa4XRPVbEpIeJAIjoEKBBt0BAzyBCgIjxmY7T9L/LSTQ5W8OQkSoLoWmFZJb6RBuirp52YOAA7BtIaGsDejvWdqLIDoBo0Lzlyt8/TE0LciJa1DOZ8m4yCmC5TXFGkHna2TK+xxjC2MD3SM+n9vCF8+PZADD9YlzVFyIugJ1IE7LLu2+9WUMLODIeDY49Nnqns4lKsmS2AFuwoY3h6qcMUM8AYNBnFtTQDggvwRBjAPHwVKnV7zgHnSV/SMNZjejvQkbZMxG5Q0oeRKnC3Nrf121ZEvkgW14Uk/fQX5FN/x6nppORAHk5JDavloz0v2qdXGqS6FbfuxYsW55pixGPX1bNCh9wlHouZJPFDosLQSVOTmqi1sQUO2/8QEcJaCGjHRRARiH/D5s6MuR52N+DoNLCFPRnjDZTNMBKXZdOUNkASWMQjGn70C4KjD0BMrqDQ3VGJcSM3RZot6rhPD7RVfqBTikzqu+kSyfzkb11qz30yO1KUMRzliSENDTObN8eItnfkJfIKO3Tlx10enyiX2QaybRhW/qpBICu1cpt2YD2VmVs2c6JF1O6sjVpKUPY9tQqdHCFPrXPW33YI6+eZ/CWVGT1P2O25Da1stJ1Bw0hDz0+7uNk1/AvYFvryW7pdcn4iYgly91tAEuZ6Whsbyxn+n37K/svjH7o/VlYKFLFqmn3bVJr9tGZJsd2CGbJ1PJ5/7T8867GMNteMsYiM7RHdtX+B4Lk0oMkGyCP0gNsgsVlwsDWa5PurKcQrotMSQ9FfvU8fIeTXtMOJSJE7pzxE0kcWXwvEqbdRAbfRHw1Ja/7tCCJf7p/ecI0FUKr94m4+bSiIWPUY/qc+WQiwSlt1o+NuFRs2q77Xfs6bcW29a5OHEFIIdz4VMnhbG/5k0mj/vaq+RlJOBKyQq96r3bGUeMrPVCWFAKtRW16n+T0yWcf78r73/7Nfzh2rAXB8QNOBkJG/+qjv7dkFAV+APNZ8GDljbNsYLESFqhZUQoYG+Talp6IbgwJZ71OIlNzOPsmKgCkIgH27WqQ7PfSF0iVvgMgfE8uxukh5CUHAe99jgiDZKEZTaWiU4BL+2+C2O3qvbl6Cp97cLg9Xcx3AHmDEGCK47wN2l3LamlkgsIsoZlp2HbktJf+dX90XUf5BCYoK+94AtxaNdpBhK5dB57gAVDmnZ1BtoHbeA74EWEpYkQnW26Mx0bDtYn0HbzQpyZJDa7Syc3cyIGKrKZes8fFdpIgpWWi5zPeGDqyWqCUTokMDG2AINpxT9RsfUsGrPXJ75gPcPDYhfsxubQmcJBRgc3q0LRV07SujWL6JNkNOxPZxzSG4+aiTk/kgtpQtlMRaCtLytY1IrduH5tM65nJMLm9mQrsraN8fRZOqWb0T43vkpjgDoQOp2UipuAhGRVjlpyQst96fwbiAbyP1dXoaBMyJyt1H3iYbZZ0rd4tUDYuxHFSsytcbFyCHAylf6pdZYYHGe2m5qnvhdxtu6c9jQmNrdZNJkJDjvS9A4nIoa93mzqeydi9wjRwsvURPOIz36epuBAyyaUDTM9yBH+4Jol+j7lIp+ShqXnLUSUJ0R1sHTKKvVHDib3aVkNCwG3aDgYyFrfs3J+Znt+xis5A5qwH8QP9TH9PxpqkCGSp2mI8zQJA9Klt2TpZe7k2rtImbJwx4jk7FsFf2owO0ndmOhgzDkPA3yJnTQebYIy/Y0N3Y2z0tzfp1z0iam6TJ0sfgVj7cV2nYLSxEh8gXPfYRz5+psp2UlbCczaACyHdhUnZN30XVCdYRm5giogs467pcP3+1RczozFthjTpmSxkVvnBh3P0pf3OCO39UQCtmtdWV+5PZpBERs90fHzHjIPbP0STrKRs2zNtsW29my3t1C8nMuZ5J6Exgdj81Il2+ukylLleta6UCrLIvAO+Wx/oq9p11rP8MfuwnoCWTfp7phqd0Wfqg8n6/PMsVjiB8MhBszKuQ0Y5NvrNxx8uX9I9n6TkAELuMqTxP9Krd/7Fm798qhndaKKi+CYrDGYhq39lcNUoBGDhjlAB5t6Hiuyc3oeDxmFAHGnwPdWAsElhWwmyWTPg00Jvx2SADqFsA2WLKfpFn/U8G4WmyEK29Tt7P2J0vG+VPM7nbg/v188nshDndoP8jkdl5fQZkRCg0kBFHzwO2QCY57Tz0D0/Zm8V+gsw3DWjr4C77+H9yHZBL14TEGHKH7muHgn4k8Xoz/i9CYXbHcdAmQTF/7oex9aOiJOGepxumeEsGQP3L+0nS7l6Hqeu6FRjsU62FhXxHLc12+jQJkiSz2UXWCcjZbJQ5NPZIGWyM53CvriA3GZiIqglDrDE2KYI7jPZOISK7aF2daVsVlMmygwM+Pw0W9goCte1ZzP7h3zbea/9qEZYDjDTZbr3TB0+ZitwLGqyMMGBheqv5n27W4c205c+RM6MVcsPnLh1t7Mn3Nfjjg34+SFc6A3HtfI38tTfckgfzp6CZMX8TNc9PY5wJKDB3hT5g4M8E73Qc0RGaW8HejhDMucEOUyzs9n9+7M1DH3DQYMxfm4WkmxN6RVQ6j0OClNm0Pig38G+bhu6DiaCRbJBrl8CUmStnwHufxf8Wb8yCrYYFOLBYjDXy4rgJOhjbHin2is7g4jiJ5qw7bNCUttG8T/SSf3uzPSQ0Rszu31dhtF+EjK6ROsio6uDCRZ6DPFL1qVMMTdh4z3tZ9uPtj6xCT39bGw9+PaYhzYmBSe4HkxWW/Tcj6dWE6JkHZ/x8vTt1AYyHpAybM/PqK31LNf5jMUuBOvWj3AGZtTI8m3GM2QeeaztC8ukx9m/lXc3GTWG5aAM7nf5wRDMtltKhbANCKITCnqGjj+Or3rvj+d+5CR8lP6wzyf1ouz6AmZ5Yc+QWttM4YdILhlZ9V3bL52M6ZE/C0g9M6DtH7VLzNg4JXjOwod76Ho4FDysk1FH506AuPY6CreBShIv6IKuFzkG/6xnsUf7xZQEatZw99HOgk+O6ZX9UhLhhE4OrRChf0eZUZSoCQsZTkhEO+g2AmU2cNCOFKPtOHZIAn+34/D10zgEBJHBUfMTMMGAMVwJWtGMmLqe29fp2iWQaVMbPEa5kWiU/AbjfsYhdwcMV4EqM4dc2pBvZ4ij0LU3+QKQuYe2AE7IC7nQxwXyRpqAyruzer5Jw8+AtfYZ7dtZdQqxow0G/BhiK2XrEO/w95m+wYEReACYd9uuLuyfOPQ2HDvfTCdz4YPkPcoCrJ8PzH16BTrP2LUOWqeyZQgk4LaDHgOmU8nG0mcHD0MmbcwieCFYZzxT+5RIXuTQzn2ckIElznW3CApY6704iJcy62n6AFT3wRnSZCzkwL0Fk6BJkb/2+hRQiZDOiUnWx4A8++qii6uj0gtPVp3Umn8vMi8yqns6APP0ftrWxf8OPLKAqqfx0JXGn3Z4t6213TTuSG4bqCRLin49bcIcTJBj0b+ju6fWS88jIGWRUdv2koeQXd5/zwb8VPuWYkNNNjYTqgxZdMT2nkE/BzL+/B94q5pRj1FIYU9VYsvWo2TywKW28Vf4QluRBTNYOHt0v1d/93PQBXFRiIB1I8c7us1yVCHK/ru62YdyPBzpOXGpbRj9pF9kodo2CWzBJLUN3GMLo9XzymxaBjVDgg9ye5JhJjNOLec9UiwAXH2R7YjkQSiy2rn70Xp+4zLPwSdzHC/j1e/3NZJrCOlp9/EX6KCxq7YG1BZt2I+JVE5A4sz2bVum15cY1zS0yJruFSmRbYGX/jz4qOlu3mtbVdyXqWveoZ+blEg/eobFCY9kHzkpCl2zvc/9Wrik353Ry3ZUZGB7vQO7evA+tcWr57X+LyUFTMcr26mp79///vezgOnrU0eZY6v1LhZ+E5y1D2T81A/06djNzBQM4Qe3tKCMzLGe8+lHH++4wFnoB6RUbWLmBezlxEgWqgv/3N4ElvrJDLTblgWrTwFgeNzaoRIr2cpQh3pgT0pwkRW2/WtNwZvJuDOu//sv//FPAGSnZjuT1SDC7xi8Bkn/UH4yo1zHPn6keBGMrieNzQKRp4gu0/QNAm1ItI/awXYEEOA2KhQOEGqFtuGlD7yP/gG2S55oRFY2K21/G3g7S8AZI2ggucnoDVTtQCFhTcb6WT1G/jyhJKShHXmPF6h5f0+p1P0OE8CaprxlzHP2upHP6koWqeEoKcn4GUDb+I7raecG8DYpZz9KpsExxDO18ZgC2q2GAvILwMlYUqPUwIwR4TghujcJtL4xnZ5M2OpRnAk21nuwuj/pqziD3xeiChlV0MNUrXUoMsH530C2sgwZfdqXtGtQZ4A1DusMov9SG9VAmQQOyL4/4ERdkuVwAQ/vY3qM4EAkXlkHQFXTP4Bvky19r77ggJExW8WQKcF+0BkcFTbUQcW2Sc62Aid09cn55mITYE/lP/ZGRt+Y0dE12oqFdxOQNhltfDSh0WKOlCI0acKulBltoqHfLQNNgCb7b2zzYrPMOlU2CzLaeNb2pK2d/F3qjn0yUy1O6muxS2RJsPkq6KGfHXhJLiyQAGMg0OAz+AU+qGa0M4BkatRf6YsXK4aEU+rQe4XeCQeVSegzgj61cwMPkZci3ZZ1ppHJzul714VnH03ai5wkO2RNH2/sbVwnS9s42jIXiVusKD3pspy2l/YJvi86Qc11t43n9vvu2k4RMssoBLRtB5+OjCUL/O03kwAy+ZKuhrzYvkIa6ffqx2Tw7sSW/n4zZETXyu688CZ4IBW17x397RlSZkCRA7bl/uf9kFSvi/jk410Rr7bCR3yEp2dfdKDJsSuXF+W9xohgs37fw0lSdoFP0MlQzlyGKFJPqq0ERf50LyQbvyUy6n86UjT8AWyS3nIuPZi0Ojx9VPLNJyzNRvpn4dMpFRGRxlfqPV48OWP761//2ic36Tu1529++zvLVc/Rv6+/+9rjiL/UFnyMM0FHr4rv5JQSLF4Al0WDllPKoWTHzIjTfuyYzKju+1ZsPicIvvMvJjMKA2+l4zMMuQETJbVwL+cLGUWpm3gwtajGkarX93qHFKcdCtdSG8hAooQ9dU5bj1KfKXs9HwLQDglwuUlmlUo9lRlAbHfqh6xWNsJlb7EmYQAvxgfw8hNCDjG+773/XiCcd6/x5cPbwSGfrhVtwtJgo/b8kJotZASwNuBjoPpJXYjkx15kyF3fNwFU/3vTe8YXuWw9zUUQW9fu6BGjpR8cF8f40Fe/O9tk6Nq3ZUZ3c/8AUpPrdgLdJsYNh2cdvhZGYCPKbKHbTaL1vQk0mRb2+wuB8oIT7XsX58m9si/JBILQxKodFftXcizkbg1DEBUySp3RKNaZSlOGNBlN76Gb49og/WQqb4e8Ti5nNuvMerdznNDRrVNwDx6gA9SqAmIL8nOfcSLBTwc0xvFM4d7jxTjpJzLG1lv/NkM5z++AR07xDoCQq9r41Vdf7AEgGh9IXpONJrE6JajJ6N0+kdHGCe5l4Yodq3QgANXZQb8zQWfjQOsEJ4Tpfso/kE3jSt/P9zc+gQ39fGwYO6Wv6CjTpE3S238oM+o+q1raZOyxf+UhSWfmQP1eWVQmD8fJdjt6DtjfK8WxH43Z2qYywqNnrZce0/mnGkDavJg6n78i8ugm8rzl2jhy2ytZtfaJur9ryRmbW3f8ntSU9jR2YxX9Zkx7dbjloD7Jr1Tj0eXWaQgEusr0PuRr9SeZs5aBcVL7d8578DM8W6RQnytYta+dgTYWaMeIEMTFCoIMghMDwWNLJz1TC7LI0mpcvp7tidp+jT9OkJxV5O/peFLdp22YsgZF730TgoYsyZLq2i4J0/2amf1kMpP2p9Nu48e8gyDbZD2+CIKp53oWSSVN8X+tl/gWdFnXSk+1H+lv5+QmyON7kzjA9ng/5FrP0/h4U33t9SnZTJJARHV9Y6bR+VtlWegKxN9keuTTwYSe8bf/sz+3j8JG1SZlmk8Q+9hf2PqVGXSy2ybpQ0Q/+HQ27ae+V5lRLgbYcQjqDFHJbZgbPWc1MMq3K4Cj3U0iDS4pZu+IVteQBcBYXYcSggrxpA1Ei8IKPgAAIABJREFUYze5bSet31+BCcABMVyi1tmG/I7xGASTpXCVhQSb6SBFbu2Y73eSySGT1bIlGm+AehuQNBC1A+7PPSZnVm77/hLAMlhNRm/AhFz1vp5kHCAUPR6MCRksrtV+aTcg0t91WCFkr8CcawExfnKt5E87kCe6CUDqJ+UCO97zAJwbwHB/h/77/tQ59RFxuk/+k+8AE32u8TYwpegeQsR0Pc+W0dJOyzWZFy1jguzYWTNTEF18kIeF/XWy7Qi+/eGcNcxJF3tmufbcS12mzpentswnn6i/+nlKivyTjCiZTgCLmrl1hpmy0pYnBp55juxYZzWzZ5/tJQtqAE7wQOOJ7esd9wlM7bSxKV2HPbcO6T1dFnETAd3zTY4U1PvP3pTPC6Ykd7IIAuCPP37ztI8e+36uPhJMzH0mvBk7bPbozCFYHtealn4K0GtvWesF07VxXMxcUBjVOkRbbJPagTH3e3EKU/0ht3Iy1Dw36bkDR8b7xpZTz3ZOeON3xsPXVs1okxtsSpnRfqam6e0PIKfJuuzCpXyOrYE7YLXPq9eWeyEGHQDqPZRWbHCnBXcVMHw/7F0YBpEFb9Cd3mLpxqvbD2CzD+J1xh3Zuu2ZOcIvELzq2dJdiEbbdOsamdp9d2ozW9dv/+KxTEYYUvmKjKKrtIEx9rZZIyNt6/P1V7N1UjKIlmky/chfGEOgadvN+HGPagvpq/Hy3exWkuOF77Uc7T+lE9Ru2g+k1Mi+LMkFrocPCNBUn46OvlPHkbIwS9995NOezpZNTnClPZAqnqtdQpSVvNfDkIQhKaJ2ci8/fUpV6k3bf8IZrCfBNmVa5YuFRTpXXkG+cXL6rL0+9Q8f80NqnlWTu9s5suVeFiAJi0+A8Zg5OON9An325QYT1Ec9r/v/8Zxn7+N5Z99f/TsE+ZRiMc3vI1unH8wAwDN8vQZpavA1Te8k1v/1t/7H0avD4jEeDBAWz/d0mBdb0Mm0LLnLtIFW4TZpgojqXhg3ZJP3dPajswUIANCyMYUgQH5oWwurSSxCIPWMMqKknRnl+fSTAbFRQpxSKyQleds/FLkJFKDR2UH69SAYj2nqJnIA2T0O3V6RUV2HLB9G+Lyqce+p5bMLuAKXRNydloeEriFHFu1cAVr6xDFxTdKRF7JgbG590d89HQsRWUeuqdVsLWGFV8H3GCJA0SBMZvRkX2rrHraeScrpJqSABPf1PoUHcJO5CbnosTTBytQFYyLyRib5jO3JxCALpuXNObI4BmBH/3aF9rkz4nwOipDxD9lUXceW6h9k1AtWRnY6R9m2qWk0nXIS4BB5F2hTM7pgmmm4dapZLc0JTa6NOhHbsX+Vnur36SYZBciR2iOQYzwtjzhnQJxaLWyD+nIyBthWg1zbY9sM1+j9xo25UG3iSMODHWfngyYhvEvXfpfjdJ0F0LZwkKXo1Y0dZDI7CNY16NN3U3OHE2k5iHzaGdZuCpZBOrfHx04y4FXf16ZmjH2yjAnp/LvIKPvCtpzaBtBbbL59A/ds9qYSAGq7t8RJuYGuJfvSGK1K5Q5g5QX1vezA/1JeQDlLb3IPvhLUGh/GOTbu8jvk1fYVkmGyV2UiR0anDImsVs9+2Lbxb0lYvMJ2sO6WKXIFI922HPKgz2wf8Sv4N+qVGytbT3629VOCc95x4xm2QfCY3MXLzKiuZdoYvd4gIJjFAq/1Exm/DSgTXNKODxKEGotkg6kLXjsecmjZz7iYLEkFRMoS1CEX+WHLgXZAPpMcImhuOXixZPTDz1OwONPS3k80pFM64GAmz9f9Xig9+Klr2BNZn7usYBYwqa/4aeuuSfWDkLlvIey2iWQJTTozA8T9ZFap6eQ4zT9M/Sky1rNFTF17mrIi9ISp8U+mbSLX6Ipwtu0EPVCZhNpDVlhlC/RX72Nmure20pZ1f/EXf2Fc0U4XzDIdTiNyfLa3Ys/W9sfMnOozY9iQUTjVO//sw7/7U0dgRMmwWwgIAiRKUtbG9ZLZZ21JSMCD+QymvMgUkTFrsGf1IiCN4hFR4YgwyDZyCPSSBQFSmLYE3IZvMIlStNMwcJcHYwC5hr8NzCEd1It1xq2dwk3Q+r3tLPue2wnQT2Svn5BLftLv3p233/WfQkb7vbStz3vGWXaAAJi0k7pla4XLPnoNxIwz49G60ONCf3lHT3tAEntBzU1qF3iVrQpY3bLHqTOO9/e0e3WvFpEc3Ts1gZBhXe8FSHG+OrGLrJ/7kYw6mfYf5ji5BnpnhKAccopDJu0cBdzJquC8j9weZBR5dr+3nicZVxYoOAYZ4NbJGa63Sm2WTyLLQiQ5yg9nSxcBKZvb4wxoi6d/a4EB2zqJjBrYs4m9aqsALbWPzFPbth3djBPF9OofZ9fjLJDbjQmtN7f+gydtz7Zpy++c4vP47rEPqt/PNSkLUCYbmzO2Tf+ZPbrl3wRU44c+o7tqgzPXqplKBhNd5+QY9q0lk7zklvG8ZqbQV346M0qdpBzw6laOD0xZBSQD20SGOEkwsDGY/pJZBKfABut93n0/H3lrmr6dsxRAY8x0Opk/ZqTu8qEmjh7n9A+bu+XBKl/090FGMw054w25ZiyecDlkFKzp3TbQSeSyNlKzbn0fMtbP3o8VzO4Mbesu+kd/++/F1MxMrH8QUiR54LEkM5pMO+O+7SMDH+IkTNP/Op1HBGXXgmTrKwj+8oDUrNOeMZvNnLsmcsiRF9hovMQZcsiFZtLOvp45xjY22OV/2OXqaOH7O1lQzKyP+mPuMRlz/ft0CBz66jZPOAKngW9YdzIT2jO0Byyy4HR+NbH68eCvZOIs4DRUMvJskMhvHcwD7hkvQ65ZZNT2YZ7BTFjKED6dWnX90xS9iKX3Ex0i6EqhZF2bA+0xyhLvfE+G8tOPJ5s5f5PlFHHUP+8NrWeSmc7MNH5R3+ka1cZSK6x+fPbLz5P8OslM/RNBBTf6KGvZNMGdCKjXQsxuMcuV/rfP/5EXMAGUGBSG5KfnXxulz9qWg3cs+dhMdgu85xc9iyxOO2wIrr6n5sRsPAOHYKQURAhEBWtsiV4bHJm2x4gxYK7Bid+AakWI8TVA6HecJlEFJzaxVQGZP5wWfVtnoOxd1YvwbtqGnBvIun0oLT8xGNtFLXB4OipivuMZ/dweR5RfNaMtJ67vDAT3tW6geKtceed9jTKXfT9Oooltk1GcHgbJ89El7ucnVIxpGSK5dp6WcRXbObs5f6+jnwY2WQWQb9230VDfspH6mdalvQ0q6qOm6Tu72yfSkGXTe9YmREy0gn7epekPbd3j5wcweD52ITJ6xvqRTd9xTtYBm1wdVX8D8u9qWl2bLCf74BWlqvPManjVjBobsg+p3sU0Ejqp93l6X88QJoQ4+/NM0ykzyl59vPsRjT+yUcpAePPocRpkkJ25mGfh8BoDWLiGXNq+dB0BDO/U9z074qg82ccD6s+7cOh63iud+/LLP7htYI0cKSQbAG69Abe0cfuZxjpZFLfBjrgU04pw6kPdj2TRIaLuT0jtHrpRZK/t2Phgp5Z6U0h1jhP1RtOp6eW+JqA3brSOY1uQNn3HwpbGee8LnM3HGx+bIGqfUT2nSQzE04Q091PusBnhOOzFgYxrb+2Ek8bh22bGUYLpDhpzfC37KzJdzfiiX0uAAjh6b5NW+tS4i103/tFP40VWnEPaeRdlBj3r15jU7+odMkgamNyHbDKmN6ZtZjR2D36prTsWpciNb/TRfm3supMlrNf47vtvnsb1pwqauMbHRmYGQLWQ7teQL/v/qdn95S9/+YvvtICt/rV8n/okkijiRtaRmvXM+oq1aYpbNaV6zx5TGXzTs5i5MVmMHDqRYF4x+ESNsbZd0ip3AnWyfsJP+mibrfUwYJLeJ/v41Swwgn95E/ysXocgf53jOHVSku7REaH69//863/9i7/4O39n+NPHzmpqFgt9gTiKkJ6N7IeET9+F0X5XSgNUT+tZ6mDBKTk8U+bUMjeX8tZ203/hsXYK0L3CQniaa7rmHyWMxoRpt21l7A6fLwyzDyEJMPhr2f3ff/4/zRqkbCcTA38iOVGEjkZgsvoKAvk2wwHM0SdIHQAkxcCoiRhQMsBb92JUGAuGDuAwRatnSUAUtEMy2ylBABFOOzCcmqNVZbWyGrYBVNcwANo6qZ1yZ1L8nhncjlz6+YA6xK5lfBtgR1PIkDahuH6et05MnViiqyeAZPUqcs80MQ7pdubCh24fY8EYbQQ3X9wRuv72NkHzr4MJyifoI46uiSjt6fv02Xdz9Fqn+jXNDXj0dAnTxp2t2TFMVpC/ZaT0p9tCX3ssaJe/2xXKJzPK825db/nTHvp6xvUsWNA4fivgUvbUaHiIE1OUR58eG0jzLD8/wdRT5ij3Y2uMAzYkEP3puyzoGPglbCC4dCCRmQQ5L/WRrZtWX+L0/HdmDfzcYIkWLuEcrd/ZvWDlmBo3an/bvvW77UzhfzIetp/01TxOq0lpo4ilvg/x4h3GgpEv+gHx9/cpM2p9Rq4mjamB07VMofUYUsvJGOs7xuxJV5IdI8hDt7z0LSUxBE38vfX3kasCYeQDbnI4BZhM8Ka27+leEDX1Z8gomSHk1uSmcbYJKU4ZIs13bEquDIumBTVNDr6CDbfc6ANBAbZA/eDqu4i+pgJFVlMCoJpPnk+728Z5Z093W++rVrGD33GTWc1/WCYklFpoSso6yeCxHr0lsNzsrcHyERS2/MCEXgDFor+b/PV4tE9EZywvBX3K0hK48AKZhHCi5vqwic1W1SwLt3EN/fRuGCFu+FL9TWJl7X8UkA3v/d1kRF1TOu1igWs1bX59lDWpndrXVz9FdCRrkVL3OXJUO7ouFBk4WJZOJDjY3TzSf/oj0qnfP35zzlBf3QkhQweVzUTWt375PZm+Fw45cZZtoExGswKejGEvIAIzmXHG9nZFeab1tdJd8iKgUFs7uSbCyTn1zsLOanqNlVbL61o991/9q3/ltomw/uVf/uUvvvzDY7Gl7v1qat49dZ++u0Qp+uPAf/7n/cZWlWAlQ03ArS2lLKf5/uDpWSh+OGMIvTH1+DP8d8v020mycJjEO5Ns2UTBX338972anoshMjTqBqx2uA36KEkrHs+9HTx/AxwWSgyko+TOYLTDua9hOh6j1nMhsipE7oVQDJye3RnLBUSZizJgMmilt8ewKAKmvZAuZylnVZ6VNc73dmrvzTQu31kxNQWQKUxdy9+8H8Bowq/vKAjWPdTNNYBASHX8J8/FgfJMv0MwVeP9/bT/T/37cYwPOUHe+2+c8IJTkSV9JvKCTrXD7n5uRIkjT3TbDhAHpgwG15/+PU9zd6aUIKDBvmu+DIbzwZN80n4cHIDc49GEhxXv6AB6uk4xBKl1h/cdeVzT8lqdOJ8pK+q6u9Hfp0AwmTH0DLtjc3XPWCjbkYzSN9TQph1sPm0dmbH5INNsnESy+9vFme1WTkVG0Wf9fJOTVhj/doImAVrOPf9wFp3l85jOe6yXIaWNO9I3lcMsQIYMO7DUHqiqsbvODNczlxCOHrFbgMuKQuqajNybltM39K0XGB3neU5U4R/T0K2rzqRewcnqRaZ5PW5W1rNojXEEX3GyS4yrHhNZqy1ffP3V1uBrTCkZgGRzog5913OxC31G4gH8aBx+trPTZ7L8S5KS2NUG3s48DhkFH8FQ3tHBahO1bRt16sFfE20y/glAKI9qH2Icjv/YsrAZ7y4Roy746OSZDbIfyVY2ZETBKnCCtt+EccloBVeQRHSD/q+yWKlAqOzvmRrHxtH2Rf05OoI9WUcyU0P70DPsfPUpwVATU3xJYwnvAAc6cMN/tT/Xpu89ljqr3smlkX/PZPBekRT093x29IUEBTWS4MHWfoacMv2+gXMI8/KS+FbeoefpH8/VddZ1VuEHF5mhJWmlcWeWTVnFL7/4wu38ZEitbWC6cabmnxdm7ixKyDx2InKnBV/K9urfF/O8v/mbvzHJxV+TTSUzzomDeoZ+109tu+fSK5VQ5ehP3z/v+90ct6nff/Ob35iQ/pt/82/89y8/+3zroEU4nXkeuXz+61/94uMh4Z7uH4Lq8+3nf71LfZWcPv/sV7/QokAHmvO3dg0wDg6+6f1ffvHVZtI9BiOYg1kHK+Fbi0vxr0L+71RbO9P09gniCf9yzqYHnHGoGCAD2s6HQUf5V9jJRqxSxAIhLqSiiZIbqIgW2skDCh31rqHl2ZA03nk7aP0t4RLR4dQgud2Wu6/8rYwT/b/b52mVEboGRf/u6Tq3Pccv0l+cFnLDCG9ngOEDnpDnJnTbxvlFJy3pGewZ1otcmvhBbOQJ7YyqdP0VcL2TBUJ6101KiXxwMjwb4ua2ZquPWy/0HVFTk9WbjLcTOFmZxz6QRx8e03x+R0AXEEPOO77l+PXZe9laBt1qYGW876zIk4PQEYUBFPc7kebtiCCjgCEy+yFbm7hvGg9No+oZWcigIxGRQTtg+kkNs/2cppnpX0gPbVsnFJJJ5kFLONjexW2e7zXOW0ObLIxlNfrFXnyM8Qc1fW8cidPgfYwXpFPyacKJ02S/R7BodWic/dOipeznp/daV6bDD0d3Ov+EV7UNzK2DvrjIAePq+8m4BFzRH7WdLIffO+1Dj8ETO7QKUNGtY2+PaflDDE/Wrm3P75/P9Hyco7aIAgv0U+3TOCkQh4yZKA8JwIZ8fbLGuwXQOoOQIT0r5I8xhqyi94yJno8ePzIl5zP1hZ/oa5NexgU9xcd03xfb0mZ9J3JreSeQoEyG50GodN3Bh9N/xok+Saa02RgsaPK0azY9jw3rOss9wQu43O3nmX3d+sXKSN4Y4P5lNgWdYJWxB/f696SPyYo39vgZwZungFufh2x1G+gb46L+MzVtnep3sCtGSszwmboXsuTnecOIYyzmD+8+Foh1Bn6xdDKntElYIjLK6vbu2+5SkwVQ72kGPxk5j2/eqSBC9/WxpvZDGYedKZi/OwgBI4Rzrde0k9Oh1C9lTXW8p+Sjzfgt99RaC9/kc/GF+pwz7kX6RB4hmfqcrTCli+ZEWRWP/AiqCKJFWpU1hbCbjKfGfHVIdpkZND2HkkcRUvXj+9SDqo3fzclPus+b/ctm538l3ORPvHXUfA5X09T6n/3mb/tz9UVt0Up9tUXk3kGHdjBI4O3xycwsU/bMSPFMCKpw2+R6nu26Us18QUY9oIoYBGCeOnwAe9tIAxeE4nYGfX2DLINO5gLyC0HTfU0GcNztjHk/P3VNFyTrGXSYAmLdf7ZteUSlrDoDzCFEgKUdx8hBtV76zg46aWcM0unp7FeGLDB4+v3HUdbOmt0E5zbYJhzqY2cNAVjAhPE6zu/0jX6qf7qO2sImWwbWpAImMfD0j+seHz6mPe9n0L4n8nkBKiTjBlq3IcTxVZDA2EP0uZ9M28PBnww3Mr7JaOufZbskIxnbiQj7qFAcL7qIXjSQ03b3O6uptz9ZLQrgUgfWesX4+R5trREdlgOU8dpp8tzSWdp0xi+r1QMEOBKcNf2k/7pnj5JLNlKykjPm/HjA/mSMBk7krCrzaScQkAfMtZ8o/2xfRUaPvRznjnMgM4eesw8pJ5Q0vngsQsohEt4ORU5TJ0VpL8DvH7sj9FgvlkSON76hXxTY93jr9yajbRNN1PRMn5ceJ66fYFlnRhuznhZLvSCjfncFNZtpqbpzY1PKOpD9nqCS+i/wy8e9zv8+ZStZIZ556/Rtx/qeWSH9zgwT/TT2jn7YUYYEN4m2fJz9OiSRv+0Us/0M+3q6H7keGelZxu4sCLTTq+CB9npMQvLv8bl9C/LdmtsBQBPakFj1CVKPn6LdyLpxELnyXc8MIN/GPuxyP8uMQNtQ2yyOvj97Im3ZGqmxwb87Ln/ssPHUZs2cJChBF3qssFfGfAkEgX6Rj4/eOyvR7Qslww8eJyGuDwzRt//Pwib97vPIR/4srgFT7A/IGE8/vNdwysU2UxqBaUHmIZ+Pf8YvMC721OtaOuAV7qgt7MIi8qb+QAaFMS5FFBcQERvyqO/ZEu3DDz9yPaamy9V+TY1LDq7j1MxWFnC6TfLHIn5W9eOIwDMCbr5j3LW5vcgw+KWfbmv6zdS9F5On5Oir6YP8gzKk0mGvtE9SaBeOSp5jM2/mUAAFzvRPcseXqv2ff/6rwbiDHeIqb3Iyk9qld382WVfZLeSaw1s0Y6k+fZAFUtg/9igySnJLn3nMNU3PMEIK1AGEhZKivCiM7mmQ7uu4tx1yG4OZ9XSqp7w6w8r73wYCbWTUkxCx084ldYmymeZWu5vUkdXQ5y0wvcOZDhnNEDt9R7v6dwmvwaHl4s9TO4FzaEW0EVcBP+DHe4jwAXQMpp0ev2t6Xu9gL0cX58f5NBgCxmJlJgsUHccR9JgeMHk+xabbzzjyzHZmC24BkR5LQKpBgfHrlXr67OcOsup+3L6HrrqfGW+Bz50t6HEio8AiAmTU4K/reT861zbCOKHnfn4ycUSCrV8EYzzXzR390HSF3yt1CWnQ7yfzXosDp28Qn9su7wVnO3086IC8RSQN3EVwNU2pOqDVC2UiVEMbEGeai2kzxh9ZarocObttNe14rjnvp+a0M5G2uWyKv8flhWRrZNH/XgCGrJUZNQGb1Z/0zzZWK+Pd1/mfKSLrW5FTjQd2wvgjV46bRL+a+JhcJZprh4vu+PvKtBlL2Lw9Dh1dcc1zLUJiehg5Uz+5tpJg6tWMlPWRTH2VA70io2TonhafxnaQAWREbSHDRBZW16gNYKMdj/brDIFs8gm20ifkbhzOJvQ4IdsGWf2MJbWyHfihR2Bc4xa4wfhjM403tEU1f8ZhEfaQLPcx49X9uHHe/YoerL98JL4XdvnO7SrS7M9lPyJOjzzJ3tcElA93NwQh89y/QXguWJwtkstzelx7LJBP4zhlNZQ64Jt0DXK1fc40vf6xfZjOqj/BwWPtwhN2ZsEeZFRLFr6fhUCNu8bY1KLLv9t+lTSYz1VT6vHKomstSGq+QftYoKW/b+ym7+wi0nxE2T/1WdlIb000hEsZRhZWqgZV7diazyzggjCK+DnQGnwio+jZzwQAYCW7OChDSX8IDERu4Rha/ETCqvGMBaOrI8pkM8MyGKD2Mqui/qnGVe+Bc3mGa65TOZgIo57nBWUJ8rEB9l0mY4tcdf0J2N+xrD6cLKowQM8jA23sZWtB/Fh8qtriaf4vv3b/LM+//vQf2nwgA/wOmVOjbtLQwP02QoqQNrJPVhFmbMAeMGsW3uABAePdvJP3oWA4zTYSFBCnwL0tpAast/XBsqiIGePnee6bHFwpPERjyXFtQr+AUpGiUIi26PvOhN4Z6ntKn2jKDnoyo87kJuNAZNfy6vdrYZVX7n0/K16L8NCXxxifcdK/zpz33wAJAME4ekyYXrlIVTuRG0x6/Axs5SjkPHQvctImu0whGVTjUF34HocM+KBLNnRISy/AudrY7Vp9u2SFkQIy1GreZBTdYUzdVjmT2WdNC030OVmiJcrSk/T/JvqMD33r6Utdi3NgGpBF271VkvcATTCEA+iTlmzDcWrsNkA/3F/HAseJgxssHHvgx2zfIv1JxE35AfJkSxcichZoscm52gWAghfYvPeYrRNDrDdXDR1yW/kle0B77zFGno86zoNRC8YBdEgI+KbvWbVtspUAg4xuT0fvmCngmLObGz+alLhtIX3bzvQPm2ycdBsTxOgsbkiGMSBkB3uCjLJLQhM2MIw+mUynP7quMxqQUmaYugzjiYQlyAA3TJy1a4SIRpRZ79kt5SDo6FbKALadHOMb+fRsWNsaOEM7jUl55sHTlD8ki4hekuHFzty2ZMDJcuk7Fokxpk2C+Kxxtxe8eSxmQaZtJdPtjb/dduypyWhfu+8n0MwMBQuwaDNjSSDdugeO6zsWMKG/6BlyQE4KZt1nZoQmtHIQPX3jDHa4gDFjgAR/I0KkLZw4UpvryGx6HIuMnszc4yx5Xa9A+ibZ9j+ZwfkZyZWs5S+Dq1///ovNakrf//zP/9z2ri2UVN/5+6nrlG6pVlSy+OL3f1hSJ53/5KNzPCdET332WA2pky9mVxCtbGfWUt9rOtwzBEPE8avwAM9GKKs6BE2ZWgICtU+YByezvadcgFIA6YcyliQ+REI1Hi4RULCue+an+qOFRKrZ9IIiZaCVlKiZraMbkwWeaxh3/KquP2t1VJqhgO7cr9px/ZSsPJOSGmLWBWmWo/27ChnRzSWjDFBfiBHdoNKKv8x8PuS6NpIG+xvw1vDlPKfxLeR1CgEAAAajpG1sxm0WLmBLNnCJXJwHWUWAVgJgq5lud/dNn7MtA7U1ukfvoDbTo+BBexRmN7mVpdLmlqPucbYhNYv6u0kp7VA/uqZW/UA57SSnTGAdDM+M0ukZreg3odJ3WuByj/N+4Dal4Ht+xwHijDrrhwxaDgaJ1B4BCj2uTWL62X0tik3wokiNSPb0L7WvIycDZ5yKjKZ1BYKMQYqs6R8RI2N2t/NpLFsw+f3WR03bkT3SvWT1GgCtg2mnF5CNMTsoY5ugEA6cNGQbh7COSbaRrGY7yx5PMpqP1aaPTKsoJJneBe+8VFptW8rWXNSYkkmjDSpkb/3vTNv5/NhHL2CifZYJtVyZRuqZDo9vFiis7SQ4XB0MGe1nPvU/0/y3XiJT7LpXW+PcTvtPDaL0ZfucBTP6vsfXpDntw9n3VkQtJ8hhr9a3rhUp8fXzfxOHPaGL2asqC6GPJt7JQCAL9rHU38YLKGAy268CSjvLLIADV01UEuQhD/DHn2fVut7DtX0vbSRoICizXV71tO6HdEfOPRltVrCD47qPYAVcwMbJ5uILwEIIlvucGk76gh2BFwoqqJEkW4VMPS5VxmLZvqgZ3T7LR6TMAH2eEstjH/iRZIX57FXGlPe3zt/YDqnod/MOcOTGOvTTz1JTlfmsDPuTXSUo1/GREB8HLEM+eotwFQRFAAAgAElEQVTG9n1+3vsHf+zPlRH+7mwNCTegjXABFvhskJxrwVNmdeh/8xH7l+g3CY2V6/RRvvyjCUYo2SPwFXHTdDr6w76oesZXX3y5mTwRxY/ffHKImg4NSQ0k/TM2GEPObBN2jN9zAJVkiGTHrKbawfvRud46j8/QS71P74IrGDfjF5o/qL1sDYUOKJOp39kBhel8Y54PhHkE4ia8wWvvojGd+yEZ6z/WwjTLWCf8icR/fuSjhbhqi7OvSZbY50/NsOq9LQtqRhlcDJlMD58DLgh0jSdOFQHjvFEKgEp/d32kGsI79EyEBvlAaTor0UbIgCuTQrTeU9NkEQVm9AHyxDQRBtD1la20zm5dZLAjLZxFR5S0i0yMkuc4zley6/mZW1kxMNrZ4I5clRHt+wBT2oGcb5BlfFjgcDvrB/A8auLuMW+H0ESJvvuz1C51lvJBLENUMob0F4dpgpasjJ51+nIyPo/szGM1PGSUyPoGYsbJRCTTa9oEGJ3fMavAogG8nRB63mDrdqu4PIGRyzy0MXqCA+TlsRPxkINNmYSyovqcfdmYnofstLPENgxCISVtfw3smxHNrgZLJvX+BFWWE6vZWeCUzt4klchYX9tmK2toB17O+PQ3q/ujB9SM4vjIzHVGtttPhnT1K++FYHACDONxO+pPPvt0gfq2TWTm8RhVJGuA/h3MO5krthhCR8mI3pgE3tCH3rapnf1u25RMEfh6Z8iYpl9bqPIAY2W2PsLOyWCKjPI+/Wwy7SwFx41WJuQVpreed3YUZ6fvwWjbaPYxxZFD/DSNKZmA9dQCU87A1PyOUTKj6r/HKeUHkhuyoIaVQJb2t19p/9UYt3iY1f/gqWXljOmpY4OM6tki5sgA3REZfcK72FnjbcuQ3RuwOet12czO2JDhrG2/sPseV3AVGUCiydA2prZPRt/Q9cYXj0Hs9SasyJg2KDPaOP3T6DO6oWv4jnZodph3ebu2icWV7ewMLFzB+p09OqlVJzje5807+B3dYcztZ7Ln5+3fNGbaK/NXn3zmDOi//bf/1kRNU+QOwoao0ibpsrK49hvzPMbh+JlT4sQxxrqWs99lZyKVJrkJ6mmb9+zURvKTGdV74T8b3GbGiZ2ClEklE4pMOymkNuBrGFN0gpJIlSBwLwRc/srrSjKTuMkL9C81r+iwMr6SM1tbKQOu9/yQoJ3nEzR+/NnZZlOr9tmL2D496yP+qBP7tPOL7Oavf/mPvM/oreiAPx26v2dw7xNwelr+fu7tKPj7duy8q0lLGwFK5+uijH3tArKIsqLfkAsMiL5B7rpdDchuf8j2GlAuBoyUCaG99IPvLLux6ib2LRO/6y2hL8+ijf1+nu/+1Gp4yE4b5xNQJouFHCyn1Nw0oW7Q0tZOt+y5HxIM+PS7uIZV2Tgn7mny0PK5wVOGpG0lHGWNQmtrJ6Y7DvCeAVFtL6uc9Q4MswvZkQ9j0HJEB3r8cbTI/r7PbcVJxtGiW/RfpBK59DvcFk09zgjuefFyAlmQIGOW/rTc0LN2HGTKGDPexZZa6+ggm8lK8DkAwUIzapvIKOyhDnGynGVNWwjw+FugBqk7GaszjQ8J3lXXyWi57nPuOStrH/ua0h+RFWqv1LcPs6q8dZDgBBJhGQgb0lfdD5mAxALY7w7Ie1/EkKp2aMay8TVbDxmcRA8WeDP15fYnaFr5ZFU8Y9YLpnQNJ2wxfbu7YMxzmNoysamawsYzpttvbGWrIrWVIKdxk2zirfert8FV/m6M7sBnrye7X4EXmEzWR7qmKUEwwORVdpO+maiGJGNHkPs+bMLEUduf6UQYOdIQRzCs5dN40/aj3/WdgkCy453MACt6V4TOsPIuVlMjR2WamtjeZA486jY2saeNK/fIZu07L2Isd4sjY+FzuQw6jr42XkOKmsi37vcWcGBi6/0D3w+Z0TWeEaqz6dF5ZKnvP5yyKtcWaoZviM6H75wT3hZ30z/hEPalj8Czrkm3bsfOO/gxSVRgr3rLrPomm2idG3v9sz/7M0/PvzsLLP/dv/t3v/jtv//3JqL0i22dyEiubIeMNdl9b7bG28VVGQPrsbBj3qVr9Szar37rnzCJzerl1/R8CCpjoj6JFEMcnUSr+lpnUjPzyNg9jeG8pwMzyYM1Ga1zsk/VmDaWg4csQMWvqA0el+zWsLtdBGe0At9jkbIarYfQs97/8JB2ji3VyU1aPKUzsBywSwdERjGkjh74rB1pkxKMhkJcFJ+fZr+JMHnWq5/385sM6Heibt2LwrFC2X/HQfSzGQDAjlouZzrlqATu85O6yjaydRqqK9SU1ChJD/DPIqw861YClFon6PC+JnmAYZPRjbajxAtIyWIh224jz28Qa7Df98Rob7Knwv12Uj8fo8fxiE6lF7kCdFvh+/lub2pGAQi+x0li2N3X1kc9u0mGyA31MeeeEwyIjGLEPNvjVwt4kAWGhj690vt2vrStf+IsWUXccumx6Hq4JxKhtmuKUFMdIbJ+5/xtPajaQO67Zeu/63jR1g9FuJKHIli3Jw0ReDc5BKCUpcCeDE5zn6P1bGDPdJKm5dE/+onTOM7hsRXa0Yuj/4BXb3pPVkfXab9X20nsTp/5+8yoMA3Fvqetp2oPRxTidDS9Lz1hrz7G8wQwx2l7zLJFFNjAFCNZt59qKxr0kDq8XgXM8+/1K49V+YdVQLZ8vaeeD1h3TOpxTTuXPNeqaTDMelFbBbXd9L6Z/rwWbjF+f8r2Gs/6enSQ72nLnpSkPmYM0UfG2XaXowK9Mjm49rS9U/q5mDkPMXH2lOHxByahU2dNkNJ4zzi0LNqnMO6rw1cZR9/v5xbBa/vF/tm6DJLTmc0bay0PZh7IPEUPb2zZdtTuAUd/HjWX53nnX2O4/VmCT/rZOk+QwDv7XmTVta+3T27d+OPsZoEeHXs6f+t/svUQH/38aGrkHQQkGycyKstYfcKf5rPNAiaz2GTUHQ8JarzGxq0vWejYdq/fIZ6//X//P2cmNcOqNrEOg/awlR36BA7y/fdfnbK59iXGh+kHddS61/uDzmeUvRCkuG4/yROInjKYfKZ90nUfCTYOaCHph99hwS79RB4EtNiN2kLwhu2aH80JTncfzszeeT+zAiLOfkZwU3aIPuGPaIP2L9UzvtQpUKMXH0097S78kt8bm/7481/untjv/NVn/3Ce8ah3fJtRtMI+GeWLzaoxjhsYGND7J2QQUOF7AOmVsXCNSIiNdABQ1/VUEmDiSCVlAXpmC/0GDAZK19shJbvScqF/QYF9NwpGf3xd7TmxwJ1nGsB0OHMZ4w2cLWva8OQQVBbzIrMt7wZ4+xlBl77XSl5k/h7jAzIn8kVu9JHntPzu/llpB2pw7Ewr0A8Asse7+8uzIZfHAGfj3ZyWoRqYD4fsY2B9vT6DPPT0RkeEur6j7x7XBjfkyLV6Lu/CGH829gkotk2V2dJ70HXdLw3YlZAIo1blv81uDPiZtlwHQ8SamlnIYZ+u1GCtSNuRN/aRgnimhai91fZPLRPASJmgJqN8/gj6zvSRapIMnMoEZzZB+rC2PxkKj32wCPnQVmXQPJ5FDuzckmFoYHUAoym1vAf9ACd0rafepl1fDwgz7t2/zXAWGUVfcVg9LmpfZ5n2FKUEe/f+ktRHqjvUc6KPZ0blkVE/Tv5Rl277SW0pbb5xDDJKMM9+qLzjafaoiNGNc+iqfkpuN1YzM3C/HzuWblEn5nHJNL5xNgFkE3ZI+WJJglECYWVWwWhwpcfh1QIfMNXjX5lq3zfTzGTybxvW3xytSNC5U6Pph4I2+mqikeAQuetnk3lqMRvnnzD+Ci5ujFysxIfEXhq7nIyg9jt6RN+wJ8aRd4P9tAvS/Cpz2vLWCVYQIo9Zyk7w3SJWIn7aEsi6VLsJaFujKPb5buRNJhwcoD13ZpRadTCefoApkDn0nKCcUkECpg85DlS6EbzQNT/MqnktPqIfnDLV2Glbmt0EHLwPodN3ZIlZeMVpkMz8MPWP3S7cB9dkLyTJ/vCHP/zis08+3a2vILkQUXDN/qm23Osx1T2QYumn+sg7nAmNn2B6vnHhyPIECt98f+791WzlZPzLln6bUMiCQmd+J8Bz1nZ02bOYKlNIRvWHWbDJmIms/qSa69S9m4ySScNwME6czK2ofG+yktqSjagK2BqgboeKwJrcoJANHn6HlDQRE8+0I9b0WCKjdjjdbmp+1EcJoR2gazpCtGgPMlhQTiS6IHBFpiwwWGNKVMj1WmD0FEnGOW0EcxWw3yB1gwUOQfefzNHJ4CKnBb56rr/LPqRPDtdO7ecLsHA8R9bPC1T0/B6Pmzw3KOp+zsOlvfSH9rZePIFyfcE7zhieBRTsP/pjTmB6RWzJoOv6JUNxqCu/yI7X3brXzr51YEEpmZwm4vpOWZ8OSiAnT7Y0Rvh1zl7GCe/7ruk5xvW2o56mNziyFRebVgc0OKqT6XLIHmUUCrocsGV1455QwkKGkFH6tKQzzp128zl/67g/6yzncE+NHs6rdYHDB3rbKfcnCyggh8xUnKj9RN56HtPOK/N8pu/WQVyLMdzGZH4JUgBKTc/6vjhXMA8yIvmpfIQjDz3dXLrUtaIeuxpPY1ecso8DLYwzYdMMTvCNfQF7cY91tDJmr+zmPlGIo2XBKQI8gvi2n6dgOvYOJnTgSzvaRm5fgW/BXr/85uzj6Kx1HNcTPtYCKL1zz7GG7Nc+qrdDN2Zfq9J5P3YNGV1b7vqH27jmb+5npmLfmbIEagh1q+1nnPKNkcgWksjf7csWN4uMYvONSdvu4Pa1TfT2oDOb9IExb//YutM+HDIKeaJPP8MhbW8Zwu1xnAVKeg8lUxpnl0FIn6feUgtOvYpe9qKZmw8+8s/1B8GZLo+zb98yoUNaRUZ1T8++mpRl4Q7PQ7+FS6wyR5dVq6rpaU/na0p89PHsnfnZngi3/c2WdTcZFZnWRvLqI1syeXW92pxyAT8jWyapXXoPs7X6jr91v74XrjBlLhINT5HMPp7gG/lSSoBOWi61cNczY9ojNRyp8UnXqp3/5X/+X/gkKGVG8YlqtxI9h0B+cNZApFZdm/776NZM6xPUc+KWfZ/8dI4dxh7I6L87+sE1ChyVi/NiJyUr/sWn/8DHgaJskLAGHQCMgYEQWUmiiAxwR5lEhzdBaafO2eW89wYzT+eEwPW7ULwmAQ2wPE/OS8KjgB7yqb81GHomnzH9hoOzs0vGtdvc4CAyiHy4psFHY9gEsIFIn9/A38DcjuOVDH1tMqNvI6OADScj9Lj6u0RkjcPPIP+8z2XLodsHsD45lhm3rhlFRyCz97Narus8KuOtKFMLmKgZtREnM8r1tIN3EXzsNHGmmR+g/rwTAu1vfeRZ6CFErp0Jx3H2/dbNtyxAIIMjI2UF8ksyfpGO7l/LawEJMjqN1vs3gl3n9VjNqn6d7ZFmqiVgT4SNk1VGw89O7TBgz3GIim6xefc9wSnyExk1KGcVLBlgA2fqfE1OOKaWwCokWFG2HWIyPJBRagUBtrY9g2ccHBjUeoncnOEeEGQqCwegZ2H3P/x4HIeeqe/5n9WhzvVKPiFBYCP7LGK3fM+U9BI4yjLSAWrQsdPOGroPmVbmPR3MvyItOAFmhtBlntO22Dh149Ar0mJSnenzJrNP+JgsNFkZlZXYoWdxIqvZGwfdRvZMnN/1PBayQUD0mbOWOaseOfPue6aBoK3JlPs7X0Aw0NnGSPwLNb3SWevC9Nt+InqKXeo6ZOp2hwjwO9PMYD9lK+33kDWBSWN/4/Rt/0/fVb3IjRnYzCt9WTnm/vUfZGIr2WQfPP+ZHGV3Em21xz9nsDNOkpN3olFmOyUoevYH759V1u0/2v9QltM18HovZJTjbsFkvVt6IdxSuyCYnE2PnBUcOwuY1ewE48IVLWhi3807eG9897um/dTAqt2QQWGK9+BN0Ay2aNU95NO6xQmFNXOmd4CP4ijO0M51vEekdfVJGK7ZYZJkdXKW7TMLuAjIIbYKrkR6/+Iv/sLjooVUeo74GDv22A5ynOr6utTMisg3yX1kPnMCmo4YFSkdvXD74ncV3LvfM+OkxafvzXP0ncu//vknf/8nCriJgoicXk2DtJOWQDqtixFDjJgOb2NqUHMHa5PsNqZ2Ls/k6HkLKTIntGXTxomcNEhSBLVFP0nTa7Dv+pB1EJXd7H1E77ZbFtl0HcO2gYageyog04832DTw09dX4HIrfwcC/u5PTNPruetsrml6Pv9PqRltEmYFEzmYf/SzHUmTbStrQI0FRSgwsryd3A2QJlReCMMWVmf6nf3cfph9Ult+jHU7FjKjBs06DMDPDYi2vtEGG3Omr3t89bs+Jyo3QYvjuXXk3tqH93iBUgCks2a0e8nldfZ195V24EwhjQCHx6dqRa0vAV+Pnwhi+ifQEohTVsH0I9PzuzUUZF41qYmWmcLs9z3GMZl1yGwyo5A6yC2ZUTCZDK9IhEljOg4Z7dmbdaDJqkBGGxMAb/RoA8bUPt1EjODigym8f14wl9Pcgi/eD8Hg+rA19y3ZzlXOBBX30Z+QFzI4mskBN8lINCHozd7blvqa1kGdLAQmktW1DHKMaZPIxt9+BjoJnizhU3YrmfEb43GokL8tbeDEqviOP7Uwi/e4vcFUnCp4Dpm92wsZ5f16TweRK6/R+LYXMEL9IVhykiI1t0tUqW2t447tU1JD14S239tnxvua6MXTNfNucB+9+FPEsTFj8SEGszML+YJxoc9g+z32vZq+x/b2R1pNb5808j1E/VHOYULFrKZOCBpZfTBk1dn+kKv3U5PYutX+nn2HIXksrOzjQG9f5GnozHqaaGWRpNpOzSK1mtTKOyBPVk/vFynTrMfXX56z1ykTaVvwe7WAKfdJDnt4B9hOcJ2kDwui0A+2VGJXDPxy67nHbLCafUe7rl2/W56ZmRHZ1bPZJkqkWzrAwiH5TY/56K9ko3/OXrOAKTX/zMhARsFPZVDvmUZ8u3U19i279GzI/NwZSmXIhxAYu4eMWqbvnk3//b8WMOEQ7un5rk1AWTHijiZ1H4CtAdTzPNUkY3vLP56DkgEaTQR0TafhIQYoBtFGk8h+jj9PZArBZuVsR69bB1TTBRAR1TXdfX/6u/bXugmLjXTIaDtLIm0G4AbRfra+88AnGocIAiQ2gmRmH4187Nm2Djfj4PZl39NVrhhNA85zf3++dZTkDgDcxnkPNysNe/rk1Vi3jG6ZtE5o2gAS5vGvQwWcsUjAQbsaxCFjfIdR3kSk7+kA65aRxyFRPvpE2yGhWyN0TR/qOlmHZZn60G4Xvy+5v2pOW9dM1kJ+duuTAXt9xj58jEsvoHAW1Nccsu/oNhlMnXRiG9BUdRHYpxOWRviKruX4iYzXWSTzxQkeAkX6CnZgkyZVHBuarACZEGVc2mZw2hDN1jd0GvyxE0mtWmNbOw8tYOqggs3qTQSV+co0vQDX2b3Y0o73WxYgkRmFsNPOrv20/lSZh8d8/t/s8/yu/je+kWFt/Hgbhuh5IqNce+OBvn9FJv15nFvPRtGHtkem/8Gk1tseZ8lSTunr72Zvx/ERn0x2RzVxms5rIoa9ca/IHeUYeoYy0iZ92TybcUBHdiaiamxta9hfAhZsma3iyHDqOeAbfsayqFpH61lqnyk/WZL3orym5QbJY8w8K6Ixr4zjrdP/MWwET59wLDMUkHZsA7neZPRnmJctv9reuKd17/0hYxqXx8lnZ4EVekO/XJuo9SXaAkilQPO/64fZhzh23/7EzwmJYyGRM4l5vvHes3uHrD1xk2CrMn7UYOrZn3z08c5uONGRLY20al1t5j3uk3zJYCP96cANfdutndJ+ZAN+aQESXAjib/81pE7t/eXUYGJr+pwFTvh97tF2UerHr371Kz/vd7/7nckem9l/M9Pqap/qcCGLLLDUM3aGcjaw1z/1zeUE2lZp7hPey6ZEwqlzdRA4mUt0xqv92Z3AJRdnr3a1G/wX3vn909bjp8fuE6BZF7Pbgso17PeGjKpU0HL7X3/1j10zijOz4Rbg3oSyFR5Qh8zxHATIFGkb4w2cZM5uh8N7cFhve0YbFVGgfgIoIqMasN7gXt978Ysiiukv2y3cGWKm6W9waDDuzGQDI/e8N9PKzpCGFC+5CAls+aLIGOQS4qsInmd7zLLp+7ZJCykV+cQ4GE/+7k34TyRzMgO3fJG/FjD1+/R7G2U7IZzYA+jPmcJk2G9jbllwT/ddvzOWkAGRmy7KhowiX/0k+93GT9s2UxiQu6fz7jGg73fwxbiROafdgDebqJPZuBewuD0W5oNlAkr0G/vysy8yiry4h9WUHm9lIeafiOiTvoVUGlwzLe/pnfkcOwOc9Qw9W8ftcUqS9S1lAHaA0yYIJuUAnXk8WeoDfnqe709NHfplEeiZcZ6yV31HO4g2CEQZD7WXbBsEAnkxFWXCWsFJy0zv8DMyM9OOjPrPQ2ZPbRUlPJyIxRh99+2sFPVYZgFW7ENji+115vvOBOo73u1+UxaRQJzzphdbrunrlmMTCvqqmY8O2lsGzsDO+8FeZAu5uXUaPGpSQoYVeRwH9Jh21bW700FlUT9ILRvT7Let+l3j2HpWRLLn2W2XJkJDUh6Lwh67USCflrv3LhU+yk/ManCI2k2E6afxO9Pvi7Mht5Ag+t3k3PYTH4Pce09RMEG6opgaPUD+YFpjEv2+MZux4j0/L5c5SRXaT5DcZJNnWx8SzMpGOliwvYKd8jMjWMt4y5HOLCS4bTKaI4ZNUIV6WfQsub55M5k63R8f1MTMmBS/CUmE/CvzqW0JGSNqVN3WcBjdzwIdnktNu+xZBI+z49kyTsE1pNTPrnKH9gE8T2fT6x/HJjsLO++lFlWwTTBFkOmZvSF//ntk0TONwhpvBZWEHroAtpE0QK+MUZBCTstLFhXMVJ84CUrP9QlPI3vJTETRR5mm3ITaUd7HbiNqh/Zl/c0vf3VIaOpkGwusW6sHZ7eYd5NocfZ0vv5eM5lx2u7rbO+kgNA6/k8/+ktnRlE6gJ2XEFmpcSgYA3GU6WRQmqChrNR1taEs6Fe2pQVtFp/2MBD97DbY/ryBtA32BhqerefcBgkot2GgQA30/XuDAo4Y4vcqc3u3k8Jgnvnq501Y+52SHZkdgBfwaifXMmmy2gC1BCtRuskD07IBy5Y/48r4M46dOb2dTL9PvzfgGuiiFzjydoxE24ybdTMLWHQ9Y8UzAU7LRVNEWj2d49UgiTj57kO/k9Xi60xqSsb2oOPsEp2fa7IJ+DgvZ2+yIIH7ISkEBb2SuuWp+gt01+N51WL+jHi0PWWwT0bzOBPLJKTTX+dkLS2l8XdZuMQ0jOTlIDP2yPvbMbZ99urdtjn0k/FB3jxHf3ss4tQ461wkWeNMgIhsyAI7+o4zanzhueAYcqJGkb9FXNyWEHfaZd1NtgAwZ3xPfw/R4vhDnciCY3C/Q7g8zTZtXEyhprTIp67f8cdAsbOAOPYDab3t7485GQpb+qnKDhqPbkJDpq/tr2WG3VPGcuNfY9wS5RAHy23KMQgWSEroKMAmfHbSyo4l69h45bZE9xrv1M8udbDY5AAVVOSoV2y5f/YzvIhJtXVz22MV8on2WNBZw+Ff6T9tbZ2zv6uts5BHkwz0/M7Q331rnwZGgXvo0o3JtPVt/pDrIZm6Hj+o4zgbr+mHrjG+TgaMtmNz7lfIKnqA/ulvPzsLVbZGlgBZNf4KNDSrlazkHQydcQsJvsr41KazIOpxwtc32Yca3WJ9gNuWjClyhnzqWj2LRU2N+UcRDgvtk48YV6tccOvDybRaV0dOeq8+d3YyhB0OgJ3ho9UOfSZZCvOQm/zTWRR5nrXJjAyyyqq4Xs8S/pi0j3wVYKkGV88iIaNDGbTXJ/rqWtb5n3H9+ttThiB5elo9fYCHKTNKIk/P6KCgfSY20ligPUjRSWP12Ihnm0YFHNyPvToRSGb0//iz//4ndbgjThSsyQVRQROjBcqLjK7hVoa1wdCdgMVnyoVBa2fF+2/HixBagW6QxkC5tsHlNtpXRgwZarBu4HhyxDFAwJ93NklsQOu2UvPU7e3fyVjdRBmAoZ04ZpT3lnc/85X8XrWvQe5tssa4blDCYN8Gtg2sTY6Z1sc4b0Lf/fa7kwXW7wRBTyQinSBCBoj1fKb6WjdaDv48BoT+25gyLWEQ4jjKRIQio9ZbR4GzQjFbvdC+3b0ghxXg7G85xTzWmCF7tw4+ZVqmuWxK//j8BJE43Sa1ltfU7lgm7JqQGqPdp5CAJGS45W8dq8wBskNXwIomkB3ctY6qhYy1x8/E70z/87x2znpXZ0vRwx6/J3wKIef73bcyZQlNXAzctarZz96aQ4pwz9TS97MFTJf5dG0h009NYDpDJ1lytnlnh86AnOkz9O2uK6YfP9WJTG537X4BNpBo0PeSiceF7VSSyYSQkNXSvf7sxQK6thc9G1tugspCJWZFJLX2HR57bKOmtmmzrtfvEH303gdFJHvuNmYBVWMa466f1LNZNiEY/fsD+08j7sKy+56eoeBe/yw5tb9qPF7ZC1YS5OP00fHuBziDbt9Z4db1V36Oz5CXyWS2WGMa+v13T9nTvj9jAZYStCIzbJkTiQgekbnkbZ346Uxz6336qeuPLztlI7JvZ/nyPW0FH5Qr9mc5zhNCji7rO5PiK5ikTIj29sLL9rvyMxA25GjuMeNovVcwrqxwZvbUThY6Uqf5+y/+4Myun5uFQ6p9N95SXpCFVOozwYmfk2n6DraxpcN7HnuiY1fGmSRdZFcuW8l+0J/PSYJeD/H9wUwFg2rXN/Mel4Ekw20/ZkU/J2L+OOPk54e04ycITN/M1lIkBTzGZHIzLoaqmqXCr1JaSBmS+8ZMmvSfYCULMj0G/8sH//VPurHrY3Cc+oz0dzsOhNNE5JWhq+PUkm4BckCB6wEcBtE1AfYAACAASURBVAvyp8a1s2kDv8HkdtCAZTuYVnY9S88m5d3g+gCnrPp6S3aw24M8KDrWu5pEPoHWBYr3ViP3tTgjwGHBOsC6EVCyme0Q/uMAfBzrDQSA3t3Hliu/EzA0MN6RLtfSNvrCdTgp61jVKqF/LcsGIzubZMc6gmwd4l2s5qYNahMnXvT437rQm9p3u3Heu/5pndGJaFl4Q6asSWg7nPtEHuwMMtoO3PeFFK6eVEZUbe/9RHWNwPJkHs9YMx2D81EVhu19wMi2qik1ZR9UG6RMnyJugXT0rR2Xfw83ewL6ALHJQgW6ZGNuXdFzVFLg/mVBSW/hxNg26dM9Dd70p3W2MUbRdztlZiQ4eUS1mehGB0qUIoCJCjawGWzRcsiqf7XJDrvskSn8JqLIUfolIsq76Qe1sivvZFYb646uPuPUuIunsWrb0+9NjPU3exDepVaLIyG7N/4yhoyxvseH2LZm1bT1Ed2Rw8vv9IFFRWR9IWv2K2k4PmbfV6TPvQ95ggypHdiMftKvfg4yaTtkTH/M4QvI/ZX8+j7Gi+tcA1pJmH5X2wifU95y9xN5d6ap27LjkaCp+9/6yXXoatd0n2DnuWaXNi5uJlkEGRNmSr8/eXOmp8l6N1HWvcqMGrdVPhEyesbmZFpF9Gxn2RcZcv5o7yHIWpADseEa63Gyih8OgKk9wi5NRUNmIX4E1ZTZ7NhkJqj9F77F1yRDyGp4aunRKXyTi4yKzKn2Xf/2JLtwDfwUGMixmpINAYkXEoW87gxM9dVEUliZOnj8gcch+P3mvTPFj/05c5tn2IbiQ968Oav9v5kabssqJJPdjbAbtuaDiDOeLnOR/iRTqz6wOJjEjfr25uOjJ2Cf9dkBZU5miv+2/v7vv/nvnBm9lRlAvp0QoIDS3CvuieZ1X4MTJGNBpaJUFISoStcQuUFEMMTbuPn+lbPkOSgzwAlZeUWk2ngx4M4G3YDSIE1m1MoY53qTa77TTxOaOlnl7iPXPoF0OS4iEgaf/tEvgKL71OPHmDcA0WcAlzbdzqid4g1g/R1gDdji5HocucbBR2pXAMO+HwICGNlh5EFE7PoT3dPvjB3TEuoz0XwT2Fv29JdaMZ6PTAEQbQ3jf5tJO6SGKHBPpklmTgvOWrb3an7GpzOjPX6d2fTn1zQWCwYgiappckCz7DaRc7JuZEZVwG79dQprgql5NmB3k9HWiW7PjQ26H7kx7j2u3S/ep03I/ZyMo64HfPUs7En3ErG3XUOKwB5vJyOsSX/sKEUY2bQ802VsTYPtML69qfvp96lpBbPQdWovdT8r6TubeU8tu+/SGT0x2crGlt40H/1qG3zY2CkTQadERnt8CJr2+q3pOvcgz86ePmFA4RPvaVvBSSEPvU+ZI/YZJBiR/PWOJi1cA1nHDzFeeg9lYLS/t8Zqu7szkJKVPntk2p4zo+DE/T1kdO0wpQcbiL6lZhfyypi3Q0ZujNFeq6RFTohr2T7ZuzAugc2N037e5T/ua+knz2erItqg6XD8AHbesz/IlcyZrvVU72TkSDTRryZzyozqc/XPxCaHaWjhivuRhI1w+caG09ajxyKBZEVvjHa751GfTc0jW4et3Wb8KTXoGRbGUu9BHsiHd23wLmiXTedwDOkjs5CHo5yZMGaiIKNN1uyD5jm9RoVygQ60W2eYYWM8Wdei5+4pRtN+zcyo5lN7neod7/yYmu2sZhc3NsHV+112dWx+YgUvjjSOavulIfVOQuSQG3ytxoGkoLEiwa6CCY9PSh06Q67r1F7t16phJCvq65Ox/fHHc4Tsk67/z+//V97aiXSxHgSAeRBEEDKl0Ea0IJzMIcYLCEj5iAIaZLoBuoe6UpQAYMZp3KS4FdLKHtKH0TVg67N2Lvx9G+jdpn5H9/k2Bv3dslqCEqLdsuOdd/vvfSjvd7eDaiNCLhuxhKTqegqm9Sza1H2+x1F/v3I0gMyrft+f3Y7ylls/vyPc1iOPZ+2TabCobAqgRb+sIzXd1c8isgNYO8NHRq2f13J+GoMBe6bz0W29dzMC2UeW/ivi0+9NRvU8LSSxPH18+akVvJ2l+xViITrWMmWMWo+88KiO+DKAMJYB/w/fO6shIXQN/nYss9UKMwQuKxHYzL0CLtt/asZuvTWwjO29IqOta9hHk53GCstKtYEBpofzO06SDIRkh0OB0DgDMGQTrOh36JqnMpk4dDBJC2faPnkm+qbx6SCUNkNGsY3O6h1gPwtiLIPwQgiUbfbBFX2NMgtqE/pKRhRyx04LN3AvubjJZdkPdtK2SCYex4f8kTs4vIS02ouNoAvub+rRpF96JskJ9UO1b/re1xQZRZaSi8lCAoPGCDKj4Nz2Ycthsnl2cqjoGbrXmNYO7zGOh5ze/oPYUkFmY0KPaeMiZBZ5IRv0ojH71fPORvCnPnJlXgkHMIJxWruL3fTMTWPEtqOSPu57BEt/tDsJukZb22bBPOEn++2CEwQXm+0TOUpdsBb+OfP21VkozEJlTZrYx4dXaAYGuYCraqdInnEpNdCNKU+2EJzTe6WD0rlOkLn9KpeKn2DMsQ1Wy6Nny3Uy48TWk8ps6jtWjyszfLjSY8bJY5MTi9rm8Df2GVk4JDLvsRh9vrP3Z2we/Im1Dh6n4CD6wuJTkWXJ+w9/84X1STI3ac6Mip7p92dXE5POsVFj/NgfawSUsTUez+deqT/00z40NbocSqL2y361EJFFV2CuZKzfdczqt3Nyk9+b8hrKWXRsrLGmkinv/J9/63/4iSzkAmwUGOPoyOThdE91DZF1OxgLLWnuBgVdg8KjXB0NdESm718tgGoH3cDC8zBCvoPQNOhC0DCmVu5+DvfcRK0VjfbQzwY3jJzIsyMqnCvThXe7eS4BwQ3K/X1n7fS7FLFXFzb5o009joxJf9fg17Lsdr4az5YVz+j3Izvev5kTGbKccmUKAEJkihwxRI+VDCdRWusa13CvSJu3rhjZ9HnlDQR33wyKMtRyDn2N+7oT4+cbaqIwvj6Bwg5fax2UJdXpE3HkrcdM2erkK8a+v78Jwbt10pYBR2ivdgSktTDoiQim1gdZ/XEiVMnVKzhFgAd07Iwy1cjq07YL5PE2MvrKXl45Zcsh79E0vZ7HalRq2fi7nT2BM2RSbWtn0vriMZz+QG7QRVZx8zf3M75bXpGxf2DEqbnkb6Zl3ZaUNRlXMr295EYAXbrEe1hVDhlWcLrER5nLtPzGGWT83n2Wexa+MV6QTP6+tyi6sa+TAZLNn1rAxL0cTILcraPTLsion1nB8so4dbg9tb1Yk4voJ3oPsUceyrQwxvQRzMcp9hg3ZrW/4/k3GW299fPLuYNPjQn4sw5S+L7JKJ+dRYbPY06fsdEbnzvLpwWWHVj0vY0bi+e1VuP4v+fFxz/Dtxk3k5JMt6/cKwOPHNUudOD7H870rzZH1/fsv/nDnJina0TuPBNTC4zUj0cwdDJy99aP3T7LZ9ol7NK9ZA8JYrFTB91JWtFW3ev36dCPmirfMU1NpdptmSZDjhyZtheZ97gKV7NlVdtq8wKX8U0HdqGQtrfKpvDM+kiGJ4N6spbMFutYVfOjuZ/kISRXAY36IIL45Zdf70lQGjf8IPdoqyuX5sjPag/QbJ1GBltlEe4jSchZ6W57mjcbS4K1IuPU17IDiNoHXnMy3YcfnQXuIr6+PyeoscUTNcG20X/y5u/uanoE3aQE0oQzaBKj31E+tmbBAHhWD34rUhsoRopzguBKgCjYGm+yDgwy7Wkg6jbg0LsdDXBNjtsJNFDdBtrg0e0giqX9C3DlvABIZCfQ7vbcZKP7fbePa6XA7O/629/+dsmHPr8Jz00UGrD6XTwbOdwyWIcSMtEyb2N8Nc7rcOKgOhLHyPsaDOoeE38ekLjbCagwvpBRAddd23s7i6e+xmE2WCBD6ef3U3N1QO/QnactZJIJO5HhIZ+dydjsV15oucUxaUst/Q1x7rF/AmRqlHIf1zFtpH0ALYtshkwWbh3dtMvBWTKxbJKs2iLLNzVdr3QDMP9Z9qqyMQQKt322vkie7B3IqWhkfDtzwzNaX17pJfqCU2oyyvUiNSbps4imp/95B3LkXdh813JZrkMwWa265DrZO49vVng/bSEWDEMGTaTBA7IMfULP3deDzSeDvPs8ZuEH/cBh8f7GrntM7oDBNvVimr4xqoM5HLyD46wu3xILBQSxd9uJCCr1nhsqVA8jo9tGuvZM7SULBvnHT3XG8g44XgVGi2dp0/Yxm7pv27Pwq30Wv9/4bPmGvCJrxpz3aXr0lf2AMSQwOljq9xE00cd+j35n/E0oQr7ARgdQ2bcZPNhnq+25x20eeHMWOzXgmmbmb/qCjCzfWhgJqdR1mp414dJOCqlVvAn/0aMTZEAo2Sezcch9HXxib84u86PtvW/nLUNdrxkg40N2WxHuWH+zkFO/c0a9nikSbbll+vuH76LXKS8Tyes2skiP6W9lNo1PqcWnZlhBhd6l05XULuFMJ7G0DZXkpulxbFg/mf0x9swzhZ+HCL77OBgmGWa1W5lq3SfCa/81ZNSLJROts6sKf1OGAJ8T6ZbP/VT7taZkRbdaNuFr8lnqh9rL1m/slwwZVWaUzPfyBe0zigE3WHSHySA6kqlpUwzAjDcLTw5AZoovANSGQuT9APfnyIzPdZ3eB5jdRozRNbh2P4gW7+te9RXDfwVSKHUba7+TzAPTtnoGBBBZAAhsuE+mym25pu2eFDlTrgXRT1NH/S4ZjBQMMkq/Ga+W3w1+fEf/ydLcbeGZ7YxaH3hOy6oDDPSrM3W3g2Jrpx43HNJG3dnwWkbXNaO6B10DcCH9TE/oGQ3QvP9nYMy0cbJZtJko+gDrrBKdmszTvpMte+TgTlZ175vvna0OCdJ7CV5aJyGjyoy+Tf77uQAwEtDVPa5kNHVCiuU2YIv9Ms4GgRyaABnlJKYpJN+aL+wDstH2gjPtbGE7y5tE8wzagJ2r/UzJO/OTDC1kdJ1SpjRNwCR/bfMSO+kgGv1hnCTX/kxOwlukDBBrOxVs9cYCbPZh81mNbmU7z/w204D+I6txsU02W9/9RJORoS1kd+lDZ2xtW2/BB8b6zWxi7ZmtbFWlG2779rMzTYaMwEeubTtsvWsy9cr+5Xg0HScdkyPkeR/OwgVmtiyLF9kntdlk/1qx7/fM/7dNeiwrU6zveQftxL90SQfEFFxrnWws7+frdzvgaR76bGwhuIj+0UYTvczQ8J7OkCM73s3fvU/pGnzeDU71zBe4pn6iH+vMrwyr1bGmp00kk/kiU6ZYs3EZe5TaEWj4XQlWmb3UPpn83u1eOQzZsI3mZDe2guK4UC0M0j9OemPcHm0+GUlwAnLUumlSVbWr6AMkGX/R/pbxAjuEc5ZftrqjbEDT3moT/mL5UMZGpNNJjcFXtZNtqpqMcsCFx2CeL/+sfmvfT3YX4H1KUghrfv3rX6eG9lECqHeLjMrHv9EzYkue5c/sEu1jyvzzT3/5C2VTyXByprzarOcIt50YmZkFxlEyljzRN/X/ow/GxxZ2gsu0A1ylhEPvN8nMonjWXLw3x4Pqn8iv2zpFq5ZvZcbf+avP/qHJKJ3BMTLo7bhegT5GwSDc9/fUTTspjHGNMiQXZWzn1gBqgEg2Tm3raagGy/td9A+lx2hQOMhBv7+jDt57g3nLRN+dqOZkXfq0p1dE1+0tIL77jGzb2AHJNY7Iw4qeehSUByAi89PZgjb0Bv12Sk1C9N57HCAWPAsZ8jmOSfduhiZjd5N8+rhbEF3ZI9ro7KJqGzXVI1kHlCHFGFK3DTKGrrR8IAOtO0+OJfVsjAVy1zUe34AT9+9JL7U1kE/jSa2ojBMw6WfJqJsY/HHAq8lWT+cxLvr5ZsBCxesqYvdqxpGHp8vGyM8+j3tE1U4n6b2SSTtS2a/HNzU890IoR8TJeLrd2XqoM6cNWugK72l77+vQDZUFqL8CSrVbTuw4w9N+QJdSC2dbkqVo+2i7eMKryBfdIWPRAUNjBPqpfjA7c3T4OFETrK25SlZc8gsZ5dADnXOt+5X5sPwuUrx9U1wQ+ZrMJCPPWGP39JW2fjeZpv5Om7SsLkYXjMnJYrRdNN60jNtOXmVUm5yRKZMtMhPjsc+xgJBe9bvxRPeJeHf2hO9ta1lt3fjs9+a5tB1cof2L05Vt7bHU99g8/Wj5dVnFEeRDnv6zpulbp28d5O/OiDcx5PsOytq+OqgGF24fput7U/0ed67VZ/glSCU24OdmNTjtYQxUG9j4tDWDyZDq+iV0IY19vOQPP35nfBa5cfZaQ+ep8hx+Ufhun5PM4sO/n1XqjE2Tlu6nygCEHe232kbgH8izdb59oEihN9QP/j2mqc/6ANmwyxX0LmU1M20tfNI7tJCI05DIEJKgen+I2A9DbkVA9VxnQHMSlHctmfu//vabtQ+dsvT119k/NFxCfVIbvEF9dNifjZzPoRLHJ2pMRHZ/mi0Hf/Ob31iuTkIkCEbHvIBqiKj2/tU/1YjaVuf61kOVSxk/PPv3zpDTqf+dvrMwVD+1UIkxUVv0Pn3uRGL8oPDW78n+w0reGEOzNZvH5599/Pd+YqDauAARWDOK2Qa80b8aWvuB4ThwSG2ot9KjcCgNyncDSCsg10BAbufWbeRa7m9B6zOe0cTpJnr9fJS+lZuB4nlSGgqIyZLebUQOdw1UO582qluGtBHytdNhyV73eDn7MP/uMaRNbxuT28Bv2elvHBegigyeiICUMM7l1p8eb3+XaeFX2VOMkHea6MwDnkhSOXva7wx7jF5GovHilIvejoIpMZOh1Mw8Vv89FvLRRxv5tIExtt5XobbapwUtR/iHsLBYg35jIzeprZlut1eR7A2sPiVlQEefe0WlyHFAQ/Z45HTeCxjhVCAlRP4CWGUIRTolm49ycoxA1LqeAnY9y0FNQEYZAWynnW1nhzoQaz3kWSfDcBwrJ6MBomx+TbSNzoI9rXe33TNOPvZu+sCKT8spCwd6o3T0hec0kYZ0yZnuv8hAq+fXiWZ6Gj1gzMgQMKXFuGOTnVF3wJxM5+pHTXG3DL8POV6sKDKqfhCA9pZOt222TPWcxjPIunWXbHllAMF6/MXiaO0f6DG6gktjRwijSD1ZezKaqjGlnKad724HVQbCeD0Ru2SUm9C8kuWNcT1TZfmNM9Y/3nFvjfWKBO1YKAC6Vt8j+77moVA//62vf+WHOtnD3Y2HtA+iAg7qWs8IhIzevqHJKGTRmHGRFfSLdq5PyQIV1Sh69XeC2Q9m03uPffyUMbKm6x/9fRyy47ZlFXj7X/XB09yyl0pQkZXTzz4Sk4QCONVlbKq9N15SUy/MFDkLwaOfH4B3g71ql7bOc5/nPumrsEbZTSejJgDFj+y+zycV/dh3NYcHCE+FS8wqy2SwX4J0PVOnIIn0yt9r+yYX6NgWBt/mNCPhuP/WjJjKWEb+XuQUsvmkG3OX8M+fiYTrKZmuf2DC2ZxfyQGRzlOX+uXTwlVmp8Db5gXyn9az6Z/arf+/+uZrl2s46TNEffkWx4F2JkMXAb5tzBhlG/9tIPudkwCPOaZ2FA2GHeHy/BscmzCiUP3eNsKbMOF09XkrLKDb/W5C97OIPICE4Bo2+tkdqW80Ne++28X9TUZfEThAumWJM2qQ5LMmBu1UbpijH1yj9r1qY4PhDXJE3DjiBmba0ceWkRFE9h0E0T4iYDvkZJo7muXeBaXLyd3jouucYcs+avoeYNF3NogQZUgl31v2iegWVGpaxDLLC+9yC6ZXyVzd0604b50y88qZajW9CdeQQTKA7ktqzExQNZ09L/4k++v1wqw9ZneMnvsADQeYAV36pQyGyXiy65wmQgaSfVpbfnx3k1H+bsdxjzX6BtZo4dUTaZ32yX7IuLHVi55NsPfKiSNLfq49Xpk5aho7mAIr9JkIEnatbK3+ncD82IkDvCw2goz6WcncrXMe/XFbMgOi8SY4JHhpXF0MKDLqdrzorK/NN2ubtaDOMr4yeTdWNo42met23NjDM7D7JjIr/1qI5f4FP9sPMCv0anszTevrH/jBOCmbSpCAX3gbFrsP6T8Y0pjY2MYzbjvGP8i587zuAzJ75Y+efGPVjjZuryNOJhK7aDwG2+933HJ/NU5gmp7hTOYE5eCAT9aZ43rbpz306LlMgmnoJSvJZLKACr+s9ziImAsJYl0jqkycZz/PuCpovgMQtY/3qFbx3gfa78h7wU92B8BfgDk7szNyJcmgfjb2Q4Sd+MgqePcvgZ+flTIHiO2b9MPB8vTz22/OKn5mJpGDdFrvs/7O2Hv6e7Dcu8Uos5nV70x7cz0YJDIqebDGQTKFhEpuyn5+8vlnk2kc3Ey20YtiU8OqLKzeqaPg7efmvY3T2gf2dPVwNH1vX5gZaoKOWRJxxmvaooSHxsdZz+zvqr43hspvkEhyoiwzPMb5wjTN2Clj/FR2o+NAYePtIFBsouHbINqI9NLOVlnpsoUAivCK7PRnKAnvaWKDU7DQiuE3sNxOqA2VvgAsbdSsPKf9gBIK5mxRAeltuM661Sa03K/rmA5p8Orv3X/S2BcY0dfOar5qB4QK8qxr+J2xe5U9ajJKmxaIiuDd3/E3bWHceFfXGfUYkEFhXGl3G5vbXfvK9bhxPQ6EthLBdztf9YMzjdu5AUZNXDrwcR9jTG1wTSY0zeE+90kSGvusHnx/NheGFACY6CE1P9uXAMH5+0yTUVCPA2arJYjje7NASfqnZ/Ysxhb8B/zZR07PdPvvzaaVlBaZChBzUsvW/QXM0Ev9bJsBRNumGXO+a2fJdWR25Dz0PI2PV2cPfqg/isbPkX2nDAU8AfRf2Vbrwo5np5o1rrVZOLqMs9IzOdlHnxEMnLKbR4b8ZL6nDi8ye0VGNQ3F+Ft3gyXgGNNUNzaxtRSfNxlt/W4yanu7MqOvppX7/saBxkX9bueVTD9jCL4gK/SD65H9fZgHmX/G3e8doi58lRP1CuPIxu8YmbaD130ahy8nq6J/up+SqFsHlkDquqrxJPBBJ8CSxrSbjC7eM11/kUpsoHGp5cu77mD01RjceNf9attpH9Iy45ruFxnR7WOtpj/6GJKdZMSNqwTrOzOSjKCCe5PHOvKRgNP4MplR63ims5VR03hpNb1lFj8lgtW7MTxqaM92Z72A0z4gSS4Ij6bHwcYed/uZJBuko/IzYIuu17OVxWTaW8/xiviQUV0rHYRsCYtca6kpdR0BPP3xKXGjMOoPXMTPnY3k9fPTIYuU6ikI8OzOkDi941u9e1aks1Dzy6+/Whs4GHeCYab6nZhILeb2UyvTh4zKjpxUmJ/vjj+wfcz/Pj3q27M9Fgul7KetwyeoZqHY7j8bG2Sf1fc+ONPu2o3A/1JbC1mF5yz+15aeDoQyA6U2u1xj9OXMSj7whaD0nb/+5X87bXpkDclE4Nxg052dQmFxmqTFucdKmoUiCz5Vc9YZEL7vCLOBjc7qOp55G2C35zbyBj/ua+f/Y9WAMUWEclmhr+zuDQrvZtNgFAWwxohvMtlt1+8N2t12ruv33RknvgNwGgyaCACoPc6343kFag3S/H7LV2dj6x8RODLUZ01A2wEAlvr5Y7YA2yxHnXmMgkPi6EeDLtP0r2SnNmz0e22VhGO6N8CHJPBTIIF8aU+PqQBLhELXEJTI6Ih0f8gWHfeqZN23covDtMySatXX7tPYjcmQzj6WgzZQHSBx5EtNpaZikuF1vzOdpMXQLTdA5IkUiBjkvSybevz9vIKm9abtCdm0vt7OVdevc49CebpJG9Mn8ka2rG7V2HN+9CGrU7dFZjLPaz1t3bB9uVThkEDej93h3PgbfUE27l9qOR/ZchHSx7T8boofMr12l1Xomkrz8ypDoOcy/l2j6LZXrbGvUxuiK7fs3b5kRlfuYT3cQ0YWm2u8BWfbNhlTPutpekqCNjCKbMHuTg5AspcYBUfBMA9G9F6LGghKeH/vv0oGTbb6NSfGzIWyC8psXukWcqef2HHbc+uO5f2WBWPrY2q3AvSFdyPbDizufjEeOz6XXtKe+3s+v/1Pt//WffQUf2xiM0GeZLZt10Hh0bHWDR+FmZkZ+90sNPnZcZuxjyZNtoHZ9F62zfS0klPnnSdJo8yovnd9Y0ijCCBbLSljx7iBLbofMvpISmUBksburh0NZ6CGU3IQ+dT7IKhffzX7FM+9noHSkZ/a/H36+9EQT73D+pUpdN37rkh4rlUGVe4PjHFANddCcska6zQ2vUOyONnKSRyQxMjWVJBW5PhTMsuSPYuX1B7Xn6d+1eUPM3zfzF6eJM++ndpR+watlJ8p+k/nmFBP3WdG5vuUR5BldWZUAQocsMrkDuadd0L+OV6VcWBmlwWwy61qYZI5QbZ0wpdraycHkxXcvfNPP/q7WzNKdovBV+c7s4niP5OiE1k1UKLUTea6FqGvbdLUgIJBd5s6C2fFVC67/r0y8NvpQshWwRMh8O4Gg9sJvAKE92YLCrWx6z0wIkDglg/GbzJWhfb0GQAj+8P1N/AA9MjwHp824rtfjE2D29v62+PY15znnwgHnegx6aDjJimPrNpzKQcRGWCjdvP81g9kKiO7x66v2+8SyR9APFOnG7WOUdyZecZUkX+TvAbIm1C0UyYTMjHzEX0vaFIWM9G0HPIausAzGVHFts4E5uxmgbTHO7WsirQdDY/+ST6OfuOcdR3TXdpHtO1tT2KKQjAzAOmVRZ0MaVbT3guXKjhD/wjeyDg08WH8sNcbJ+SYtA3IHzP1pGewryHT9BCjE2w99iI9/X/GgNtGcXRMj1s2Iu1M32Z1Mft72ibnuZDiD2a1OgszTnZijkxNVk7vEpE6pOfYwU1G2YuP4GR1JAHFrraHcCbDDrFT1vWVfi8hJthhXEbxnnAwenfbP4HrU5vzDN2/GDT4xJi1s2/iA8a27CF1ey/9DWGwTTPrFI1qSgAAIABJREFUkEUM4JVtLARF7WB7Hs9qTH+kM7d/6GQJeAkZ7XYht1dkz77hynw25vq5177CjWut67ynMdD35/lvw9qfvS/j331oG3ob9iEDbFF/Q0af7HPs6SbRajObvEMOWdjDfqPYlaZaJfuT9TwrpZ1N/OPJRpLp1P6VpwY4R98Ky6ITzOx4nAf3zr6hJ9C47fmxef4p65E9Sid64Wv7DnmXfg66Del7fw4FsS6p1l6YJxIsuE4mULtCKCGhf9o1Qicsfad1B99+/4vPZ9bmu8k86pkETCzQ+WjqN7XlG3ISbuudxm0ddEB0POSP/XixOZPOWZhE8g1cB+/AbAdVQ/qN/4NT+ltbDaotKt3yotQsynIWN+30jNz4NZVOUAJPppoZMxKMWhhFdtikMjNoutf1uPMcyzv9AT8p80LOmv3w7jfTDo3H19997fsg8Majf/7J35s2Ps5GBqRQ5p6GuB2J/v5m2DcNxxgZgKMsZ/XpbUydoQEQMdAmVw16DYoY4Q2KtJv3vQKdbst7U7vQZKdB4iZ5EKCWw9dffWPj0T9dDwFtYOo2/Qy8wsV47038bhJHG+jDU9SSceR9BBKdyTPgVgTZz29ZAVgQgQZxfrfTSG0djoR2AcJkU/i7neBp57mD+9n0ntIPptU729AyUCF8Z+GbFDN+7vMYpeTBar+e8uDZyKszQPdCktYdTdEbQKgHzBQIxNbGH7LQm5fbYEPgu2ZGz15QDZvl5ChNOekfJ4bIORC5dpvIXLDqXGjj8cr0HA6AGiG9pkGG/T6psRUZ5p5b/9ERAkbJu/t+6z0ZtX4eRFbTQLpf2QdlAtQ+TYspc6L3QEx5BhH7bU+33YNBZNr4m4J6FlZ09t3tk4PL4gXbRf7Wanq1mZrSxYK3kFG2L1ocTTbQ9wmYU1u2tldBi/WkyAjybztVZrTtQXvtP2FIMleNwTcROnb8XJW62JdgE3wD13QPYw3GY+PWi6sfBG6NnZs9TZ0temH/MbKnXRBNk57ZRJv34Zz7vh5/iAfj1xiG7nZ73LcrM9qy9D0ryMcqe57V775x+7ahzbjXFm6vfBW+sd/RARjlJD2+/TvtQP84SWltM5nR9oH6jswo0+y7OXnKdRj/PtELHbHPmDSLt04bgcl2WYDEPqN6Pgmc9ie6/vio8xNMvv3UntQ3yTvPOiSIb/+m31Ue8CTDBIz4tQ9nAZJJtGbk5n+RUeRL0NqnsemEJZ/6l2LKH79/BKB6nzZ51/t0z/vZ4cbZcC0M1TZ0muySL2JLvodCHbybVfWndO2cLEeJkH1D8Aiecb4bgi/7mVfoe/WHhaySkfyFs5hzP0G26mC1cMgHCkz5iYjqrtVIeSVjqW2s2eHEeqEFY/JD81MZYGY3CAD22Pf4G72TGmWT7MwUCUdZvLT3/pM3/40zo+oYA4SDkAKwfxTfaeBw1mpU74d4G0SDAca4CluD0CBxnplzsZ15y2qv+dwg5ezIAc8mWQ0qGHUreYMBymaQy6o12qXreG5ny+gb71+lV1AlXct+aoA6AEpW7SZTC1w3aIekQM5uUANEIF3IuJXWTiz1d/r9JoSdbe4xewWGO21QRJd3n7acrKiuuzOIjFf/5H2PsXts4eGxr0wcBnjrzspOjroyRy0rwJWyAYyIFboYNOOOTrXO6LsGe9qB8Xw9xij7oC7Qulo1du+IqA5ZAJw6eyPn7MznRLQyTKalBBy+LqBIZkGuz/3L1iN73TgT9ZF/rmWadvzuP/xuHMr7EyEfcNzMxv9f2XnoWHpkybmabN80MyPoAQQJ0OvKYt9QwgLi0rY31InI+PKPm325K/WAU1X3/ibNMXFsxhjZJ26k2pdwGn7GLdyTI3aPf056gW+b9qHXvhZ5g0fEJ4LEShYQ1f14gntu+ly0vDwDKxWoFXPTBe/bRYTay3hSdQ/HbqJkTz4QiNTzXeSRU36WAl681aFlzqJH4e98zzI0vXeVp+r1FP/EkNnrU/JgCe9lzCMPWM893nia9tpzPGFkJ6cbAVibznkG8qJlzgaCKTrQtYBAnoXswXNJDqfHMvO4oh8BGJEhPFvFSH5nct56bjrVxfxXe+b+jKPsMfjbUXLSWesQy96AamQU30M/LWPaO8q+3MgWyZy5CEO1aYe9upFR+YNnIScsa0oP3qPfrajLk8j6e0/SXoz5IL9Yj9aLmjsFkYxzdwdQv0zF6Tx58Z8Oy5AfeBmjgEmMWJ5LEYpCwcpddJ6icgMHs+BRI//bRTU5XYjWSWfk9Trx7dZJ1HNuZ4qNJuGC8Oa5DpfRHvwgPgw/WWdK305HEhnDbi+lmoW0xRPQIudR/K7vrEdmrurbqU4BKhjSP3lN7bFX/vPQKF5R6Erv4mx4g94BHgK1ouF3r988qAWcxq40FN3z/PnKoUav2+kRhwrYQzLMuZeKXqTQVjPQMzU+h9/1LqVZ5GRDs0K8vtY/kqHQYDoWoCvknZbnEzzIeNbBNMrpnjSLAc/of6epRV9QMIUhACjFqBfY1nwpSLST4b8kTE+yOMzPQzSABm8nc5K8L1B6jyEauNyAwCD5L6NU/jVm5p5PYwG0e5rioMc5WxeAdU8YtHI8QYgosL0iXxUADGFc3piVo9XzlOx3knxABO+HWQFdfH62TjjDQi08GlSfwq2ZU3OitQ8FV5qTk7AFRMKAjAHhgsLFSu99gIlY55s1KO8q9wBmeFUDNyvxfIHn5qtNrw9acaLoWmn0GouZeFfTJooVIE6uizy5zMWGRRxC0OluHRNQifEhLxYCvhXXp7GQbbEGvChsYmWZ0P+HYTpAyGLqpYDtzVXbC4U6Rr5JBC7ltAwuKQH/SzUknlEKkTipSmEW1sY8MMN0rtYQJMUlOzFfz4vA0fsRdHovoF375Pt2WsCin3P9SUOQcGujDd4ANLNmCuuwb/So099Pn63PNWbn2qofX4AIsmcZcl+H403XyTHulj8Yfk3v2r/mW54tz4DB0Sx0G7e0ZqL1iQ2GhJVRBt4egcqEXqFb8qho64OwxrsrzwQ0hCduG9cDmtZaL2NFXpJ17TJS/L4CdRI8q33X1+vjdYgS2vIn725j7TQq2nDecifAesu1GDGdj2eFqzy27Asyub3/eEg9x3hEBajQNwBV+BEjV55t0iV4h5+fqv3mSfanZeRfyZteyy1Hjrk2iNRzZHxajs/4P+U4ze2kuOOJbv0CX7Wc53euY0wAUc/naBHFdwByxt6yU58xLjyOvU6XHF2eSAEbGcX+KbU8whG5tI3hLKTBhswphdOV8yt5IfBGa6TIEctCijGF7UzbK/fTujhpMpYFMuxTDE3ouvdt8e/lusZgXvJS/LEO5cHgWNGvFc7HUNpyXg6UkYHynKp4yXQ84BLdILnu982TGbOfOzhEFfWOYAnsfVxrrNxwR0hnYloPhfehf44UNdCeZy75PCFynQMvwzaN6NmvX3/91eAWPlpG+8qzNSiNDBCoHIm5vKJT4Am41dqqJZnTDeKJ1Xc27EfefRjjnw4hyHrPO7qBU/i+VRgf50Uq9vUMFZV+HgD/7v2b2a90a8GZOfyg8ep5pMFpHu9HD65o3SUjvP/xEJvmBUZ1MV4KhAI/WSARBcyyBbmF+LI4JCxRsrb8Mgld24zC36vZhxbrUvL3BAaKToVGuKnbXa0Coi3Yj1ATjHkK234P4HIL3YpWbcWaOXi8w6gIzAU6VusGGJvm4Oecef62QvIBimvfX+8CBLQAuQcsdS8epGY2e5hiBe35xZPoNAl5YSI8bxRcxnAC2Xv7w3iw8KWHtlCHacQI8Wh3GJH9aYPl/Kz3oOeA0CH8wBro3eSUteeMlhPy5NqaDkiH/qDLE4zuNQiYuaEdz2/RA14ecb/pLe9QonYrRaokPS+v1QikgBnzWsARYFR/e2+ybxskptpcTe9bsQGMBEb5RwWnPVtRFghd1p713Cc5xcIlZ1XP6ntsjc8cJLQBsjcgMMpmAwOFqUZYt9HoStqPq9mz7jUIjUAEKJOHppOYGqigYACjnXt9D2CcZ6NvhR/Q/+co3ubZ/TzC1NnXBk14P2jxpPE1ELW8gO4DIEnt2EZ/7b33In/b7A2NLnC+jAT1rYWu9b2MdJU50Y8VOkaeqHtgy79TJvIdsob7m4eh1ZY97dFtGuJ+0kKIrLCeUKV1RLynZ2P9U3Za72T99vNj0BHqbxm5ae7g2Xt64B6t+B3Zh45soQtZB737S/h/M1s83fzd4MH3R/ny/ZZDAWm9fze/B3QjD3vfznvQv8zN70pEpWWovhdYg6+4zz9De3znEqbyKtr5IoAs/Xvhw8torUJU02LCtsKrHnvJlxvv33wnOkef9ZqvfV04ZINO9VkWZJ5WRYu2l/zlPwFrZBcePtZweQXjVR1QbcdFjgVdoHwiI2km7zno/wZoOv1Av48j7emj1RJPYFT55drGX377dRdIqYDIcjEGv+513+MZtfNsBwg/nd6r9ljOHJ6OPP/4aRwY0gMqYprrII3dkD8455uppB+X7l5/GxDV7UA9qDWfdeLSasEkD7D5KcedQn+khy1d04WmWtMpkhqgrvkxfhtB4419Es+paclFwsvDrH/Q+tW2Kt7pmaf2b0W55gRD8NN/ffEfDEYhxC3EivnZvBY6fCbhuKy05clBIdnzUzlXpyAQKNC/J0ME/d09gQGz+Z3p3A+xPRmLAOHD+BoUo8y4hvnxTOWMNpGqIMmIvYoYUMJ6BtX3CPVPCSvr71bKjOWvwCBCAWAE05ne593ezCgyxso9/bMBI++CWUmqvgErYVT2nJyfFsq93yiTXtsGV9DNhX0uQcBcsOL9zhRY8IwOw7FHGyhk/oBLLFTmp7FJoHQaAmMHrMjatdLeucvpO5r1HVfTTaiX7gaEr3in+KvnzXqoH56F6fxPn3FG9jepelci+qK56z3Q7lLCuvMCoVvgp5WMlIB5SUBHntVUpTrMIys5nlH4BtqVV8MhMboVSP6Lrv4CjEoaOpk8SoukfwqltlKoAhvzw8yfVB6ef6O06AYQftI+CITuvRxPsp5D+H13AZDVH6WEp3S1gFmGl+7R35fn8Ot455IXV5UtfNMyBj3ad3tegO3x2llpTEEGUQIUtIqWvJeljBGs8BXyUJ495gHPmz8SBt88FyNd8hE+WDy+9lvyFr7Wur97vwoBWn57ngFJHfU4eRx5zX4hb5gfhgNgFNnp65P7yjV7TYfemLPHNcrKyg9HQQCi35HoQzeSv9mb7B/eP2QRvOwwcPYJ2dGyi9/v7Tsy9Z6M9RgCKgGTzAEQJCDqcZX+6vtYU+7fMrxyt/XZCVaRMaexyPq1F77pqHUk80a2sqaWvwHDzEdgrfefMdmrJsAwOZG6X/Lnhq9HLvkZc2GncrVXsvUmQMrdPaqYVHqD9n7QMalU7Uy49nXt5tYpxbjW+/NA3rvo+Epz6VoAaPlLTgGTHvA7hn4dURSQiwMAGreci5Gt9XHe6vyt+WvMCvlrXHR4oIiIz9zSaELb8vCrqv3FyEFFjFYD+NFlEyV6P4VR2hMZ3++Htx9PayXJcoAy0Yde5++nhZTe8XrC/QK34gvn+s8cVLWva797+b3XTRX2llmp4lcD+n295fkUhdaaalzSXUqLEvjUGiGXlV7jTgFxvLi4dlSMolsiDJ3WZKNixu/1Gey2/l5yUykeHMpiuv/vr/7jV1J8A4wQIISLQkKRmBnjNlYOAUQC0W4GjDRoYSjL38/7NzyjWwmasFaOZwsXYVreh5I30wXIwJCMhTHwDIFLCNvCuXKueC7zN7GXJanP30+YgXnDPIzDTFyeyRa01yzWb4wLodprec7vvBdB1cKCPbxd88trudfwCCshDHstz3H3eKAFhyzWTG73J0YN1zUY3QIhysrrq3BB9lp716HkHtte8wOw99qbdnZ1Oq2PlqcSAfN4LHtoBRDSAGMri3nhuQ9rXZbnEtCp0LsBYRhbLTrWdUtQNe0uheczNLZHFKHrxPK5/sPbVb0tz/ICpesZai8iAfXi2bQbSSRCn28DcJ4KuDQNBGQSrkOpbsARWsWo2DQVK3kr+9EmKJ8VhqH6Nd7mbD/7oFxqjR/AqvERvtE75NHwzxiu2i9yzaA7lIiFZozP5hfW9K7cATBGsdysv/Y0vIexoe9tVISOFXo0yI6E7rQVnUlPH0t4+PSMbs9gFJX+lmeE+eKJ38p2h2PXQmJ4CYyaPjMPeOHLWCMYweyl6Wz2Zcnn25x77jtlCO9CdvL3Xq/T+5XjYJGN24DO/u/xHZESu1nCSwajFX6GZvjea5oB7OfJe1wG9V+F6U8538/subdsu/k9823909/viFYKgO6tU7+H/UVOtixpfQUdtR7ge/M5AD7r0AbEOZd2VDB/ctDZN4VNT77x+6JDFY61HsvfPEeePfgEHceaY6jf4AgZwc65pEAp6WMxVhkrwKbX5HYtbuV1g2vrCzkLFQbf0dnkJVc0DCDn9Qp4VYjXfJRxysh35DPODs3bHlHk6PztYttUw8vAFl9TcEkKAJ5Wfae8UPUglSH3bgDp8xfjLJDnVUXUSxIZT3073z+f40KfTI9qbfgvv8vTKiP+2YxRIXvpMKUeqFXXzE9e6sgX1RpIvspDqqNSJZ+pZ9F58mplxWlMGrNy9J8MCF65wUpVEmaR4SGvsUCkOpZobXQ63mtHwp7NuPS91uajnYprHaSZngyI9rGnQzcuvp2xSfa/H2+vxvhscmEF2iVH7UmWdzfy4NH//H6dTQ8hN6CBgSAGiA2lagI6wOgp7Foo3L4jYibgD8bt9+uz9pzdgK7kemotUKwNVi7P1X0vI+OSbsczqucoBxWwgkUOWLUycLHJdXLPh7FkvE6xpHv+EMg9wc9a9DUtZBFKANyLua48AtbKRRbZBwAdHuEWwvfA1BUWXKNsgbaBUVnFfH/SC3PszDXWqZ+ZYMe2vgAiCKEbL3WAfL+T9d3KOwUOJ93u9QO8STEbhN6e4LIt4ioc8T4kTLcFepTo7VxEO2l941PphsmS/zbS28KNqusVSr09n3sBhVvPqAsjJFgUyHEYKSdjAEaUJzfjcz889w1cBg9AZAvaoVM8cd6HWPSkkUAnsmbhBV83711C/fbs+q0QUlWuv1fYf4HHk1ZQdrKO8RToHsCZhLXu+TieY8Zij0g8DVaAia5oL722aR2zaH1Z6Ke8ORUr4d0NBk4az9/3wKifnX6hGqfXPQcMfIyhRAiqT3QyjST3kzErTxTgIMVE3iPpHXqX1wwQHPq7eHZx2Fldv+XYQVtbph8FkqeMRD60DmjjDLmDx79BwubB8nz2flhexnMJP5IzujtQJELW8qR5XB6kllt6Dvqnn9+ys39vekBGNQ9v2VJgu++B/xv0oodsdHJyTwxN3t3ecs9nSOKUrb0XpKewn9uxMeMiSgddwS96f0e/TtmMDuz1xNhknPAu+8MzujrdvOhw8SXdN73G2MCJ0FE95A7z1zvkufT6UYiZZ6JjWVtkGvLsWvNVKLvpNd1KNn05irDC9aZj0gOiS7YRHj2uhH15OJFH2lDVXZAmJT6VzAL0/qmc0ZFpeHfl6Vy5+as6XQWkaov14c0HeyV1Br3GqoKdv/27fzz89sevBqPKK302YOzPAZk6IlW5t+rNqsahSp0QOJVmePtO0Z959jTIl5f3oyNdCxw+Cu+4RVMw3JNpVUUUbdHUOrVPc5LOsKcz4NVr7LZqkuXrp5wgMlCcfqYDPpxOMPfNzw8fptL/8QBy5cVOS6unA84lv0hpMD9OQddqK7gKn55MGoNpJbUU0K518cxSTfvlsLEc+h/f/SeH6RsU9e9YB5v4Em5BYClvahHSIpBmVKyKk7mXAFyiQQUk/T2/8/MEVVtx0uw5nimEaguuFrAIURQb18uzcCNAqzUKC4cw8DOSg4KyVc6qgVQsVjNcgagWQAjD/gkYY31b2Oo7VybG+3dPyBIikNW2x5RQAeFMGJX3okS8FlEWrVjOtby3f63E+N1j995eeWr9+1qLFe6haa6J0oU9V6FM0xpCrmmrP5O11/dzHfvtI9gCfBY9rt510KnSRPx3KSOvc8DA3qtS9reKc4WTvyjZv8CLjgH13LfneX3PHm2FIs+g3jX/5/emYImqUvGHaX6WDnDmOY4Q07yVMwqQ38DZG77oGiFPKzVXjEYBLNC7ng+v0lfQLUEIv5Q3jmIs1kVVt72evTced9ICtlIPoFNLLivSmT8Kx/fO+Gw1D+jDQypjS/e7KfZOywjYr9ZxW5GWt5wmz4z35Ef6753hIfJ4BUbdwmQWkHF6eZGZqQRX2Lb5AI8foELegC720ThsrOQ+ePTKP18j9jXuVxjP/nxGmBqFDQA4PaQe753Cl6ZD5GnzOPJmj0lKpubX8hKD/ZS7rHenIQiIwne7cOuIpPBs5Ib2peX45sfImQ7Tb90Qxdxz6rk0aNvA9gD/vAf5xDx4jn6aP5IO0QDZ/LmNigiWCs+f8tQAKYdyMFfG2CkMyJMegwFfDJ2mbZ7Tzhzva4Fi1ppnoPctD2LEA2gfu7q+hKRkpryz1aUAcNx6c8v5RFgajLaDBW9mj/dempkzEeMc8X7HyIdmdc+KqMm7OEVEI/+ZH3vm9wY/fB4Qpu+lRwTWxDNuOTU5lkQxnA4W4/zLeDat35MTq0Ilt1ZSSHze/d3kiGrt3skDKZArh4Ew0whynR3/5t20rZP7VobEpP4on5M19rGeA+7+PqBVz/r599+WoT6AV8VK3ueRN+AL7mv9IGWyjPolXz7GWSZ9Qastr2sKZtWnVVE3r4GKJXOCkuYn2ej+0zMfFZo9VY6o6MB1F0vvad9+f71ORXsyKQVrzsqdHcAtr+9cr/Gq2MldU7SW+k/0LhD+RDoyKUkK00MUWBwQAYodJYgivRW6uN0vpmhhx7O55xIsyaE7PKP97M3w8Ypsr4r7ay1l2zmNDYQhWD5rRm3BKXDZ81LO6AmGbuargpMCTuiSLeB2NewSZ+e5y2cCOwK0BUyPj3e3lQvjedxRNvQ6JaQJeEFRtRDv308wyv60wunrT2XeAmr9vtQ6z+kw+br3CtPdCK8UWjSgAAyd66HnK9Tg9Q0YweLVZ55zWd4otqVYlvF00eNtgR3X7jlX6x3zQ4DZVhaEy0aQoIT0DPUXNXDKCVXtGYV+zG8p53c4xR4DwPoSuhzDhhKh9RVMrT535pMCy2tuy2O7+/Eltxme0k/AaNU67eTzFvjQkIXg0XdSQlvPwWgEEOGRgB61NvSMtUxIWEkCGYBJ7hIGmIXYCDD2i7Ejp5YMuD1BRuP29VGczf/8bvqMx1BCsemVd1xgaXmO2UcA6c6VHwGtOarNiukyho/Am9elPM/IKo0PI/8sYASMklPPM8U3VrRRMh5TvIbIkDYyNn0fHj94qeUJtN4glOvgr833KaTh+YCHDR5P/gjIA1Sa7ioETvEX9Lj3KPuH/mgAyTWW0zy/DKYte8qTxxwv/RNPZfF3yzzWZ9NagWau8xoltxs5ynu6KMtjDxhlXeFnng8Nsq7nWE5jgHVDV5/3obsb3J1gEtCIPNLP3eQ+8oSWQCt3cGTTBtU4sNaM23Pca236lQOiwCjrgZ5lHNBvG8EASa4FjF7rFSdG8bvuF685ijGnE7EG5u2iFxuKw3DyCtpD7DEug0mgUM/AQJZxbofPgFvLw4A2OR1WFf2SI8rN1PvfTXqV/vFuJf4IVH5+NN5CtW2agbwegPbyu1cPf44973x48cXIM4Hbn3766eHNAF8dCPLD3/9mEKoUAMkdqtX1fPXtbJ0lz6hzU2fN9Ux5Z0Uj+sxgNOkH8t6qAOvz2ylMigx8Pu2gPs07vQ6zz8ppfT4eX7WyEh08nTF/ejvyeqYqJ8ib3/9ID9Lk5c5bV4Ru5bxaD847ZBRo7BrPq+9eel3kJHrxao5DfSqdEs/of5um9yBtPGm004GgW0hB9BvAxSojp4l7IMiLiK6k4yVY0mi/4hkn0NEz8AzIO4Iyc0FBBPGNgolA6ne3Uj0VppVZclj2uzu+IkaSd6G9wRWHNhEMFiBEamZKjtYGKyXEvHaHCwZh9FfzaAMBy/XGMiqPLEAAoaIxtLKAgRmbx39r7H6VrnEPxPdzGigARhH4VpLxxF1KcC1AW/O+buecrt1rAArAQEhZeOaapk1Ak/c8oYh+1trLK2d00dcCUwi9c42+Or6vvAPM03uXNjUSJNoHCSnTxd6fK2eUd60wPp7aBQ4VJllCMi1QxClZR88loJL1w8IlD+gCjsm/TXU6hUvMj3VRs2f907s1Hl2Hxw2QAz+tjbsKGfxnBBC06WfoX54rWSK+Fc/uVlOax/xnS3mEEeuhZ9AnlTOpsb51PwCs+YA0CQQytAL44XPd0/Qhwa/nyRvCmnSIET7e3RG0Rp3fGGVNn8czTI8HQ9Xznlfa1rDWerfpcXvO47HeYfVFk3ufSDeJ14890bMJtUq+mfcTmbF8S5oB158ytvf6npw/UyEuz+1tq6wGgM27G3iGxs4cTz1vA/hESDLppcwSeUOPAJz2vha4aHptmmoQ1mODnhugQgvoN13vdJfwN04Qxiwwato6PMfQCmAaMLbXOHzZQIK9bhrZYHzm2fvD80/53HIVvXQDnufh3AMN9loJdLGO5rM4CWT03QOjq9hmDLIU3G1jbUdMY/hXzqjlbeSD5tp6CwzS/aB7/9z7MhGbRRvpJFO6jqJGH8s5ofDWgSppZL8tq0b86vkGavNT4XTNAbnFcbiSSwrPG0PIKUEh6YS0RePPp9n8s/GSqqD5jarlZ72UE/l6wuOSme+na8h3f//eoP3Z9H5+O39/0dGo33x5+HU8oMgbFSzJ26pz7Z8NiPO6zvNZj2fjSdU4iRb9OEB1Ozzm3ToxSf84HIWImD7TPa9evFrzmzF+HCD6XCfavX338PaPddDI6xmL2yDOs+TlfTkAVYd8ltXFAAAZlklEQVS6/jBeXZ0a9WnSBnQkqj2nkuLjEfZ+aD1UzGsP8iqsVbQPD/v7Kaz6PB8S3dIYnjxfhaE7pUI5ozB6h3usT5KPhyDj542wiZfw7M/Jtc1ALVzp76n7mjmaIWFUvAgwJoKg+1hx360Av3L0LqF+nTZi5uokRzFqUjIhWJQb9yusL4I0YBAnxKPFe3cz7RzzCHMiRM9cHObIdQgG5qzv9R3KGWWjz1E2CBWNsUN4N+sNKJlrAJCe4wFGz72+woQXimb/9V17Xtea3Z4Iwwk+l6Jf66a/u4UHYIiwbns8EaYeWxkcrawg+t43aBiFu/ZyKdEOfyLAUTTtKQB8bW9MQhq7wCXgEFBBWE1Y0nsbJSIPKIDIe6xKTIddOH5yra88jaa1eaC+l2fU+xiwjiePfVJ4SNf5VBB5iuQtFyAZoQuNLpB7pU+0QpWAYR+8zgnj6RpADkrNezTWPf1r7fU8+pwCFLcCjIea/FUrrnizrZTkMWjwVGkEem/LpBsjTGvovaCly+L13qdWzBqPlJOeR3jc9JB1aYVnutlhVhUVVF/QGNHyUHr8MjZicPA3/OV1P7xzTZ96p3KukJHeu10dfhlIi48Xo1bnuaU8cxwpcuL0tJ3G7wleyG0VfbVRjawFbAN6NV9y1LkGWsQL3mPYVfcx6Hcbl5JfJ4Da0R3JvnROYG+hK/4m95QxnGD7lGetX9Z6poo6IB8gho5hv2gh1cDZxtXwq+VZPOFbtgZkb/AcvjKNFP/fG1/rqiXybsP+XvcYMegLZJ2+swd+PqAjRvON1F3zG78jOzBG4dMrkrcU5dUCCH5LTm+MntNYQW45Zz0FTIuQrzqVEyO0cQC/XnO4wPSS4xdv6rEUXiH7pE8MIMM5fP5xPKbaixePX3g4hOHFrt7DRJY0H4FC9vFJKsQBh++mGl3/Pop+Rrcot/PT3PtkgJyKe3578/rh+fevfIb8hz8/uor+6XgEJfd13Xf/GK+nqspVmZ59Fs27UHOe59OPhseXwbNoVftLQagLorSc873A8jpKdWggxsM+5SppBfrb/T5VrCXZN9hVXtLP85yff/7Z4fhXcwqe9uvTVN6//u23h49zyuSj8XDq1KhHDvEP+B6Q+mrm+nLoX2BV3tOPkyf7jfTR51m0AcVqe6UTqxY966TCRceWtSqAVBRpCeBl6AiMQvyABDyIEMDJ4AAob36ELf0jUYb9zAavfK6VMNFlsLyL79vzCVAz0SQHA6CM8FhTXv/4jHHCsA1u9zUBDfveAqPMj/ssBFT9XEUzXc3vZwSEatE7xAWDwdysCeCy58NnCC68Qno8XmuEsjwwvKfHqWtvjInD88g6X2HBSzjsPcpaMp4W0Ag6rr0A421rpw7Tr/VcniiABnNjP86wKeu0ae4Ao3wPGGX/ASXs/QYpAYdY10rwRpH/FRjlmZ7rHTCq+wVeACMea4ycHUZJTinrRY6YCmPWuiYpnyrO9KGTFe61CWii7QbzEXj1917bBUj9904PyOfxFBuAhWdt8GjsqXh3WKoKpZAHuod90nwAnC7CSV9UvRPPHODCgvPIPUOoc43IATo3fSSnuMEH4TJd51B1+K/B6Ff7rr2K4EZ+6T7eD9hEucL/PKfBqPcnrYwEzjQGhcs27yTUuxTG5dFc8uIyAtgz5q53vRul2OD1SptZI7oUc1qo5LMNyk7P6nzPe3R/G2msM/Su92o//f4Yq/ALQFPzpoWW1z+HRgAS9I6WczaMKppEtwDlzG6ZFwOY9dL+QmsYH8yPY3O3fEjoVH/rWoF5eKr3kPt7LZqPuRZjseUxa85PG2XkBjt/9yquE5tZV0Ef8Qj6ZCKFc/lX4Mvrn0Mlesz3fod2O3e0wSgHwTAm/XQbnfkJ3zAO7QvFLfCG1seRHFVgzz8O1fC546GLtb4rQrhbNE0Ydhn5K7Kzj38NPbKetIazJ22e9yzrxKlM6H14QM8yXSS9BfC4cUaY7tI3l/PD8u9YROc7Sl5IrqhvZyK5q1n7AM0pyOFUqi/z2asBfy/GMynDVad92RkxKVjvh09n5x9++HHA4zwDvlUlvFJxtNO/TrX5e3l8h1a+iKaHBl4MEP083s8n80xFgR7Nf75XvTbn+4HE9qjKG+q5ao/kgEgNjj2J837Nl0JQAKf+VuRFoXw5I/Q3evnphOvhRf0U+HTYPhFlO9Qs65eMdnoCa+6q7llXpSLMe99OOP7DmwHdyq8dXfFpTl1Szr+ORP1z0hH++Olnpy+8/Pb5w7//8R8PP0wI/9Mf7x+eSae9nRSm8YrKSPDZ9DMW+EWnTJlexUR6nwqYUMygfUJtuqkrcv81xgGMwjxt7SAEGhySQMwzaV7fQgGCw7N1AjbGyT28pwFqKz/efwGT1bf05t+RNsCzYXahggZ5gFFAOGdaS3gA4rbgKw8XuXzrSK+Va4ECaDDKd3oGHgcUtUMaFabvdd7gLczNWupnz/9mTwA+slwsgC5PG4TdVrXfB/jZIDHpF2H6swBLy42Q1zj6lCgUnL4Xg7QiQci0YeQ5HWkPW0lnPFzPXDQ11nnty3oyyvBGkbYCxVMWMErhiRLD/bw08CbsKDDq8Sfsqpyh3h98XAC71dxYCDYtkhTikHDKPjDPfVxq5vd4hE6D0S3Uy2NmgEHhWMa/1zEeK91nXh+l6T3L9XiQAbHQ9WWQpep+hEl71tpwQb7oGUQVAEQ7PSO5szs3NqCZ0D77t41I6C45oycdb7mCZzl7rM8Z5z15ttcl45F0MG9n/21khi7cZ0/ejISKNQaBUYPy7blN2oN8wAEnvTY9Bj/rqKa/gHoO2xDPxUPiNTnSgKAx+JeTx1pG8h1rCj8wvgbL8KRAa/MnII6DDHgvRuaWYc1vkSu+Fn7JXOwjjwwkbKu/oRd5TwAp8KvG+VUBWGQY69rzPteg177D3lwHzes6wtC8Wz/N35Uz2uuKHIL2obn9eeTO9iTG2GRMGxAXbfmzCMJ7c1n0dx2WwLuhN2gJgGfdGGDdoNQRr8g19le56W0EMv92WJl3MMwinwRwBEhJh3kUL59Ab+u2Xjv0GzR0O9ergGnJkNvoJ3KUQ1YWTQ/gjhNEtUNblghopo/z8+FlVZw7N3Kq1zWGv/3jx4cPo58/qE5ETjDVg+jsec1t5vRpEjAfzfvfDrh8JPCoKniFqdX6aML3LybU7qNBlaqj2pSRKW7XNM8REPt2wvjvRPPJM0eW2GjIiXWu5k+rKoPR6EztrfFajD8ha9YJzOP1SQQOg4N9xvGi3E69t3uNGtQO4JTukdGgk6J83Kr0rcB2vKzSFS8GKMuD+ss//8vD7wNKP/72Rhb2w3ePnj28nOKlgcQPj1W/JWNEnWcih00r6elqeSb6V9N7gCNWFQMmR7MF3CnAN4CaF8FALQha8fdicfIRDAMY3UK0BW6EvxYQ5USLlQa9m4E3MLpyD3kuc0HQ0MR+z/Ev4taABnJMN6grS41QrZW/TycYy2esEebt8SVXBiIhxNeMaSGbVAAUAMSEgaBn+rNUh7cQQ+BtgZkvL+vyNuTe69aKjjXB89FKgN/V4sZjgSmiVO4ZJRaGR8EaY7rAYhrixnOwGUsK7NhX3aNcHpRUgwzWHHB5re+VE7loIBZ/wM3/LxglzItnAM/Wl3j+yecBjF57c9vqSYhG71ZFovcj/f0QqjusJQtS4w5Y01nS/N2ATD3ieNdSOrcnKG3hH2Wkv+39nOc7DFvrjyFioJHnQie7urVydLle78eTD72YNwKIvUfhB4drTLDrJ4CoaRZagK6XQF2e9lM5b5qe75oGdC15iDeeq/DIBiIZD8rd+5qoBz1kWQsAkceaAi95S7bMEJCqsGrz6q1h5KyfyNGru8Si+1swypxPMNrGl3lKZ4ZLidR/LafZD9aUfT350kc+xmjWtfLmkLemv93TNjzK80VPeJAukJ9OG+nfCs3SAk3vaGcI91E42PuM8mY97/1smrlHJwqDih40v1N+3KxBjP6Wj35/0lQYf7c5Oz2+vTfws/bb/Jv97TVcjHD1zPb7jip9chsNREVzc0un1zQwgdZuaCQyFWPUbY3kYQw4Rg+pKtrPH1kCf+sna+Znkk9eRofAqGlP8kfAaH5xNCKeYsAse9e6S59dRi8dWhYYvfT+ikTwmcCoQViuwRMoQCxQuj5fPObxzwYsIxyP9zx/eF8tK3W6kTziX+bn25nHe/X0ndzJ9zL0R/e+/GGO7Hw6zxiQqX7jz6cYScdbOkw/IFTeTue8z+8SU15/Ff/M51pHPUcFTBrQlt3b2FjpB/YmZi6mjch/DAzhDNNpcv11D/LNUWS3jrq89Oy9625kOKc1oUL1jMH6dML2+qnPjQfdrmlAcowNGSvuVDDjUa/TF6qkH0/plwGib3/5/eHX//1/Hh7N75/+GHqaEL/C+T88fzmh+6nCH/3yeQC8wv7ffrlozU3vGWBbUFhRJBSfQKCJx4sUj9cpEBBMTUC2KGfDIGbdg9ePk0NA7hCavtcic75zL3ArrBa0/dwePwxv4ZRw6v7+3wCjqr7fAtKWcQo6kjPjMabCbVk4S1nuRPAKl3vzqzVGeyYgKAv0CRk0EaEUfH+UF0KH97F/MB2Edgpz9utctwZz7EFfw/7QZ5bxrcDkBSYQBteaBzzFM0BOGsKP5woLACIsoDLQLXgivFmz/f54ZLH+3XZp9ukEo4zr/wWMWtAn/EqYvgFIK6hdRe1kymW56x8exYsfLgHqtU4ynYS+Bf5srAEZHs0USqgvqZVBBJhOSOFvhLfeoZxR9hy+Pj1zFjIJB6nfqPOQJEyT06nrz4IGABn05ZM5onz6J7832GIf9npJfyWXbssg1QDGm6nrCTs1wG3ZowKme4qMdVaYFzpCTqBQ74FRywTNh7SKKFzxND1FdbqWgV5oXSF96AMQLfDUMqyrvi3/8p4GCH7vru6+Ijbr+vtgVE2jmy9POcaJVjcAJPulz75W9l8b8N5r2Q2VR+yCUnmJpLiK1gjj7rWt5viWAdkszVv3kovZcmgJkNsCKeQbIETr6/Hf8Qy3fN/EUfKjv6cl3ilHMCqhnZav2idFtMQnikwQ/fGcZjzSmaSTtRy2LD4CyRg0zOuUw8jSDRQOMHrqZVHKqetOgNdrvboMLVBpEBeDQ0aM5iDjWHOwhywAzrQ/L0KGeswR0OaxGD7aGzeGtxNCeezzfPTtPE/vpAvMX8kQwPCl469I1gK5SYtJjj3PeTLgx5jBvYinbdE4LeBpy0Ppl/HqvR06VqHRk1kI5Wp+HFDqyvfxXL77MvmV846389nnufapKsGVJjK5ko/Ua1RAdB779NULN3IXcDVNKK9ep8zlxCLkmX/O8B/P+xavK9dUvdpXf3Nkh+X4rJ3Wlci0wu6domhngYzjCfvrvh3Cn3kiUzBUen9x3GA8fgkAoosANRvwA8ZEYxnrM/G92j0NyFeP1vcK4w+2UdrYU/XA/vyNw/evf/rl4cvrdw/vlXv62xRJTX9SgdBnszZTEvXwZJwu0jqmf51NT2NX50Ilp+AELS3MtsBuwq9CghYAMGMzhJ9V8dUGO4A7FIYWWdaB/p0hXxZ5CygRfXnPbp4b4c+8NtjW2a65xz/L04nQWswXT1OsKj7TiU0mMqpgE5ZqgedxRAqLIft9uk/jB3yy0QhrPKLbEsI9P2NyCHWEYiu0VrgIsAbrCDfe03t1sw71BYaEvmfdWA9ZdQ0UEA4WYFmzphd1XfC/gHIJbwNoVVtmbt7PsvROMOrnHWEt9vUU5r0Gix7W6y86SY6lgH2ELWChr/srMIqAQJBrPvIW2/Ov5sZTndkgg7WwEy37vuaz1kU/F5hchQi0qFJr5jXmHL+bieiEFO9Pxs+2KWeU+Zz8AS15fgm50JdOyrLnj2eNSAQFM3qmFInaoux3lkeE9YWO4ZdeL71Hye83gCx9A3vtGc9pLC9avo4TPmWMwUo8OU0XXHfS+40ST5hee+n3qpo6CgKFb6935ZK2QsdogQ/InYSHoBfxPZ95//O8Wsrse8BZ7bNpu87uQ9557eIckLEBz671WnTWvNxK8N5e2rud/obbCI2B1sVg/i58DJ0LbALovAd5N3veYfbmYcAg4+0xez5aKy3S0b3kRraGnzeB5pemhV6b5otunUTupe7b+bEByyKBNi4w1pA7XL/16eGMuHKEl2C6J79aF5+ecPjLMkO5upIQ0YN8B6AhSqe/kT1PUwDEGqFTL3kc47dyv+E7HET6e48rhLu7KATUCrC4SG7koWQOnjZ4scF47xfzumTELRh9HGcO/ZnhAeWC2mEVw/pp+ErPeTwGnOScwOi3c416f/ra4SWF3p8MuPw4P99MpfdH6aIJrb8VsB7j68lUo6sf6AeFndX/8+X8N8+TYQbt6Xf9w0OtdwL+3N4pwNVrpvRMGXPpn8o6IAdwLgnkNQ5xGpuXYhWVbtlVkSWux4hs2tJn7nIywHoBzxzZS0Fu5KZzOYf3cUrauTPjtcyYUQt4CpQ+mTPm9U+Osw/jEVXF/csxZF6qEGt6rr7/7Y+Ht//y88ObAadvfvnt4d0fvzuc/7dvnz18N/e+EMD/px//859UpXeujgaO4rgnyGGQTSRydpbFfYJQmBNCc8AhyB9m5h6DO3XLmZ94QhGeWBkQqb5HiJyMfKNcIrxuGFueoYDRLcR29dclHFqhUnil5ziErj5c809C1fMIuDSZlCIEjKI79HRb93fAqJ6Lhap3AwTkjdDvCBcd5WUlIeGS9/Fe/WT/9poHdPcanIzff/fvEDYAB2X6Luu/3xuP926y3lrVDwz42y6ShBCJ0sZrRPjbdwRs6Xf26fSkApi55qS/a9xXzt161i0IRRhT2EJ4tcGo3oFHpr1r5gXlFMdTtLxci6DI7ZVns9cQMEX4BaGDZ1RCVv9YT4W5WnBLGfZ+CpRawOckKPil12cbVnOdzxGef/CQQKnXPJ5pWeCdpoGFTCFTn83tcQYs7X3K/vP+Bp4ax+NZGJ5pa3sXKF3028q1eV2fA9L7pJ+WQyhdPGkNRHvdkB1bZqQRs3bPgEhKTyaGjCytzxQg6H61crFsClCFXgFd7bkDWDV42dfH0LvAyVX4BJ2aBxc5rD2av3UM7XJGrQhMP890FuOGz5HDbSxuBXgaNDHCJW9UwKHrtP6kSoknvL75yT6t9177Z56KR49wOzJ1d6GA7+PxNy1Ivo6idQ5uZGl7+aXUe33Zz95/wMm5Nv33PVnRcrxpow2iFRZfawKPyMum63GcsO57c85C0jgxejz6/eQfImD3aBaa9n2SlWVw6DMMiAYUGyANnRusJIeTwiU86s4fFVgpz2Pvs04wutH7ouNE6/x5CpccybEPavWARr6eYJR1YM2RGxfdRh/ECYKxLqNr0VSO8RTYnH15mhPTKNLRvAzGh130vQqJXAQ3evTDgM93U17++PuXD3++nHkPyPwkb6l4XZ5Vn5Q0LZ7Uf3NCzn8OwH0/3lPxgRxmS1dfJ1V5vQUW5SlXW6i5Tvmf4zR0rqc770TAGyTL+VDtfeC3RUNZ5zhp2GOdlqRUQ3tk45E3XcYgQW+DGfQsdBzvsz5IhGqnncWQ077RKxmDestwGRoTyRPtfBynnLCI3q1olZ79flpGfZz/fpzq/O8ESgd8PlLB5Dgw3o6nVDmmv/+vf3ZbKfUstWe0hdFJDM0YLdCaAH1PPIqnskGINBP5d1VvFVjr+7yA5DKkPyFEiecW4Mw5zxBrCx8ANXNoAt/MX2F6f3+AUd6LAgdEs8myaLzxDsleTcEZx1cWCx69eAk0bxElwhliwVPawIPvcL+jHJ3fUsTHPLGqmjBZi57XFpT1Swt25tBhXhjlj2lmS26UrwMspVUM+3rR0QL55CQC0mRlAcIXyLg8lhoLTe5PMNrzuRGKUWZ6fzOfSM/PlxfBCvACo+yZGTs5k7SO2b3cAvYAPzehKoOSRQuwhMDn9fvybLYAlmns/UouENXxV5g+fTCH8c0vs77QvkGQnHNJgF8von/vFSVoOvDaZ+6epyzbGD96npPUxX9qdBxvBs9nrrKoBUZNh9Nfr+nLp3Yc/+AVgDG0bhoMn0PnCgstRb48C+yVrkXIQruWRyMhNe6r+v22DyppLgIuvp79qzkz3M2r68HrYyu4FaYmhK4CJk7cklazd1NOOik3AS/NIaDaLUxCgy2jdA3yqXMk5Xle47zy2hY/r7F3GFZ6a+VyribT8D084b2OR72/6+05ZX9f1/wkLxKhwO3pTBTofSrymb/pMh0a2D/2pz2jBpzxsmhMrAmK1iCq+qT2eJYOCU1krdjfEzye9Nj73LQLn/j+zA0dpWecoNWfDf+2rMZDqGudL5ijcrc8vbJKdsSE5y5yu40UMHaMnQaebdTw/DZWWt91/iqFys4RT2s15f9Bh47GTVFK62TJJdan90kdn/e+ZI2aFzfoDO8JntlYSY1J44J7OIT5mqbMwyu/8jKeF18ARlUdbnk249I8OKEPfSJPaoNRyWfR2BsZdXNW/Lffj4fuu/lvPJ5zEvvDe4XCpy/oNzrNSUaXjsO0c0Tts0YWz7nu4g3Gl6ysh5cDwCxPx/NsGlba1XhYHZYXaLNXVOlnWQ/AdQp3mTdrLv4mjerCFitVhIIr6B86ahwAjbLeO0IVY4L0LNLjLHBCj97vECL86jWYD5/8uZxx2ht1G9AWKd1BY9V9n6aSXrJAGeXqWfpU0YXpb/rnGLdPxGS/vzEQVa/T/wsxMotCammo3gAAAABJRU5ErkJggg=="/>
          <p:cNvSpPr>
            <a:spLocks noChangeAspect="1" noChangeArrowheads="1"/>
          </p:cNvSpPr>
          <p:nvPr/>
        </p:nvSpPr>
        <p:spPr bwMode="auto">
          <a:xfrm>
            <a:off x="155575" y="-2384425"/>
            <a:ext cx="2800350" cy="49815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06" name="AutoShape 6" descr="data:image/png;base64,iVBORw0KGgoAAAANSUhEUgAAAqMAAASwCAYAAADPDUNnAAAAAXNSR0IArs4c6QAAIABJREFUeF60vWdzHkmSJPyQIEHZWo7usZkVP/nE7n24d9T9qNfW7nZ3prupBQgSAMlLj0zP8vSKrHo4M0czGoASKUJ4eEWqa3/407++f/fu3QH/8e/atWuH69evx+/x9/v+a/yC596/f384OTmJ/+fn54cbN27E77iO/ygD//EPf/NnvV7v6z8+o9dmz+h1/I530V78ZB/QFrb17du3cV/7xPrYTrab/Y/r0m69jnJYL65fFXl4X3Gdz1G2lBnboW3osha5+H3WSflr21l/JrO372v7VCeZDNkGykL1qP1V+0Bbrl2relcZqR2oDbievL21jMXgvN5aVtW520pWFvswWnD9K9O9Xufvar9xrVSt9dPu+Tz7y7r7+8XkVQeq88z+szbPrmnfaR98Vu2QbcW1q6ur6qvNnnvf24vapsyflzqrfQE+otzLd4cXL14cfv7znx++/PLLIqy3B/jgrZsnh7Ozl4eHDx8enjx5dPjo/t3DzdPb5Z2bh9Pbdw+nt+4cTk9Pw57Crq5XHy5e3fU19L/YQaajPVlmtu8Y5X8fo4tZvSPSjSUp7tBuvK53796u8KXKu2L2+7cL/rCMkF/D4rdX7w6vXr06nF9cVrk2jLl2OAl9OZ4oVhJb9/qv/k8cRjnEYb6f2dRV6R9tFM8Rw70djof972IfqlOvI8NZ7c/7dxVPiPfLPeJmtcdqhcD7GuM+uv/J4bMvPo+2n70+P5y/fBFyxrPo9/UCFMR67Z+2zzFCcZq2QcxUXFFbUTxU2SmOpljT+jHzB7fNrsNm0F2uDQ/9efZFbS6LCx67shhGP8/s8NpJjf29j+3XWTxgG/Qny/c4HrGuwBBtWnkS3zk5iC+GHS2tzGR4rcldy1IbfVsQj3+r7lX+bkOqX+UXeA7luf+5DKIvjSPxHjjdzZs3w47x+7uCH+B6V28uDpeXl4E7xA+Pa9pvPlOQKvw0fKPhzlXhJvh3vXHJayCjFLYqpRuJBV+tCM8g0LACdZLUAeLiQo5YH4W7BxwsPzM0NVS9j6CrTu7GryRcjZ50nICh97T8twkxcqcZQWIenjJQnTln5pjZNSej3n/oz3XlfVa9OHiRjPId3Nfn3TDDAtoHjfet/r0mH+p8xXSjuXu24v10IJzJT9/TvvQ2FDAZ7KR9COm1tK7rC3nSuse+rVuluthrs8rW26ggpYQVIDTYtshW7UJlodffvbtqH6L1g+fy4m0E5Z/97GeHzz8vwbqAGeo7vXH98LIE7AcPHnQyeuPmrUJA7xxuFFIKYnrr1q0CVDeqbq9VokR0X/n8hIyqbfjvW7ixp4ctm9t6d4+MZjrV8kBG3V7Qjx7Mmj1q++L95mNXl28Pb968KYTpTWA1/gU5KmTUgy8J4B6+btmh+iXJaCYf1gF80g/8WVKEda7KKh87x+DmrE8ko/CCsewap0j2gEoR71o8vHf3o8Onn38WgfrleSH7jYyiDFwrGur9YvxRX1ZcdD/LfE2fH+2jvq3X8D7zSRlOVvuwLJMplfW5vJvbLXW2crR9iqH/r8loAZih5SCDqmtNFmif2C/4hMYul/2160syTRNLxEyS0Y75TaxavrYHxbEc2rrqSMloZrMgdVtY5L5QvrWG592Oun5bEpL3ITeSUfx8f3lVkglnh8uCI+BUsB8ny4onWg5+JxklxnRdFP0hBqG+XTJKZQG+/AuvK8AybzNh1Y6vyegUaGaoJ9ed/HjdIbj2j6DgCsuud4cyskkj5E8loyyHbYCxqcI0O8v33dmztmXydJDh3wp40W1z1i2Rat3sC/SfZZyZ+SBYr+pt4O02gvo14KzBMiejC2C0jJlkYykfLYt90Yx91neXP/WSAYGCuNqM90H7x48BtRv/PbN/Jwpb72iwm/UHAZKjBPxAC5nqKAj8uFSkOtuSRwTnt5ctA1ZJLTKj+IJGZvTjjz8+3DipxOlm+Qky+uOPPx6ePn18+PijeweQ0Zs3CxEtWVElo5WEXo/2lh/Dv66XliHPiEgmg5nd7z2r+KLPZvrxOvD8dRsF0mc0MPj1xSaYk1ue6EDeMjH8uKCPVDutI1jIjCKT8apkNC4uLvqo1vVrN1KREOPZ70y+aouZ36vNrIJ7ixUdr9qIgfowyyReehsGPfSc5bo7Wd0rfb9fMmuhr14M5d5G3QClyOiEhxwOd27fO3z86SdBPF+8Ogsy+vr165CvktEM8x2vWGWGKXw2+4lrbUBzNTqVZUZDL5LJ1DIz23X7DHna1xUyZBp7MqNyH3Lf0bg58yuPTd0/rD3gKfqPdavPqA3odf0o4nVkRrVN5EPdxlums8eAhIyqv2yR0dBnaf46Ji49cjKqvpbpUzOjbneD3mREPPyg2DrsGMkEkNHD1duC3y8PF+evg4wGH4SsC7/IMLTLryVrYDdq35QpsqP4PWT/+z/+S3lvSQ2rYaDxCOYRHOwLnCQlHI9DPzI8z46vwWwhG1qXd2gP7LVOf1f7s/V1rm10h1iMa8mEZcFoKzNKpaoxuqPol2PmyGpgKksFsAwMunzKMEZ3XCHWM3lruTqMxz6okVWCs9jOrJ8Z0Pm1pW/jsJs6UNVRJaMfVuZMsuvrM9DrT0pmVIEO9xl4BrIt2JjpT1uQ6SRz9Kw3GWnQ9vG+kvP4WGrTa6g7ktH+t3xoZsEdmdFadp2+omT0o48+igwR+oBh+hcvnscw/bNnTw6ffHw/yGhBmMPtu/cPt+/cC9DDx00loeMwvdpl/G5k1AOMP59hxKpMFJtgoQflLTtf6XDD9LJy1768zmBpAAW5UDKquBW/FzmBjGKYHhlSYhIyo257WbDYw2GVRRZEaTOK10O9Qkbp62p7qiOVTa9rQkZnvrbypyPJ6PvmBySjd+/cDzKKepAZfVMIKcgo/kWWRzKj2l+VJ9ri7cz8mO9nOJ9NW6ryW5cd5TTyRFl7md6+lflacoNk1G15D+u8T5roUjvIZDfIyMioZ0aZDNL2qZ32YWSZphhi4jSYMtDtOtGMJsjlwAuEjKa4IcP0WZucPDrWgNQ51jmPUrviULjrUfUe+FEe0I8/JptAHxDnSUbfvDqvQ/SN9GOaRGafg0zkI8YxJmRQbApy7GQ0U7oahSowCmxK0AClFVHQa+cayegMwLyDLkx1mhlgqlKcOFDJnrlkH4ahTCHZKyFPCB7LYRuyQJ45nTuxy8fr33LcqHMyTugyy8BDA8kQAPkl04axPIisAEwuzMBvqX8+B6wWswwru+2pzbicfC4N9Z/ZnwPA8LcN0yugeB3Rpw/ITK8CZak4C1iZfLfAn21k+/QjA5lRJc9qLvQNz5Zp/e/LMGn9oKpzyDFMj8zoL37xi8iMlgnpgPYYpgcZffToUfn5LDKjJzdOS/+uH+7c+6iT0fjuTeaMss7ezw0yOvMJv66+OcMbtTHXz57Mw1pl2sosIIzyHIfh3rd5Vf5Mb4sFt65L4lKREzIZr8swG0hpH5Zsc0bdTzSwZe3yOHGMDLIy+R6H79QfNY6oXhSzenxpZDTDxcyPVz62Q0bfCoCifpLR+/c+DjIKeWPO6EUhpMw812kQde5o5r8zzNnCTbdPxdEsRlBWXT/JcDrb5pi8qXfHM8kMasxfx/1170KebR6z24jiqvdlKDsho26jGrtWONIw1qeOkYxymF7bgPL4vJNRkjQ+Q8zpOrJMKv2Vz3GYfhqfLRPpGOY6yMio+gDXDnQ7bbGdUy9PSxIh9FQ+ZjH9CmQUHzQnbRoVyGjmlx5fNQ7ieQ7Xd32QjG4FN61oGA5qXwBgzeoMCt65A40LajQzuHKgVkAWpB2knJjwb7ybTS9Q41cF8tlujEJEMwNxRbBdLCeyPDJUp8az1S8tl2110MhkrXXFfXFWB0Z/1vuHvuhUg+6Aw6KXdaYyKycjCNTNCB5jJsjtA5kAGnqmc3V+lXVGRrVNM9vzgOYL+rIy1B84rDILNDNZue+oro7xV32f5BM/Y4ilDZ3Ez6ZjyorkCfUBkDi0Pw8u72oms5BRYMHFm0J8SoboV7/61eGTTz4pw8SYJvPucOvGzcPzF08Pjx8/Ojx//jTI6CEI7GlkRrGACZnRPge5LQzQYfpBBslXlvqT6sD9LPO7Wf/Uxvw93nPbUT/lMH3WnowErPuwkNPMVpCloJ8yAIbPdgOomeY3ZZgNusf/CICFhGWL79zO9uxO25tharcrmQ6iPkX/cBlqWTMfC/woDkn83vIL96deZpHD4Cv9ryZXGbjHLcwZhd+AjH7y2adFrnVhx2UhpLGwg/GmZUZV74pNLitWO7vu+MlylUR5nBh0ZyRo5hNZewe5ChkN3cqwv8ZRtxuNPZkvzPQ9xob1vHuHAcdn9Rm3VY8V3sY6XWiZhsA24if5QZtSusw7lcyoZlAz8or6lB/gbyWPqIf3uzyb/LO+ZPavc1DT+23ObNdJW8ikZDRGwbmA6fxNFBOfW7FqdVkcTf0P8Y+LJsVuKMeIyfKRFJnRWaAM52ur0RWUh5S6pP0dLHMg//uTUXVkAh07rAt03LCjve1Lo4NmETLbrcY5k5GSnKx8GpMaz+ydmeNlwVMDmTqJgy7T6ArYW4E3a8Ps3Srr+uWkZVJ++tWntqB24kGIC5iy4FGfXeZ4zepV4HZwnenRy8rkEP1NvCUNODJHZsu/VEbZc39N+12/+rfWFyRVvvLxnJNRzVwoeC964zSNumPFm9eXEZS/++67A4bpr8rvJKMvXj4rmdGHZe7R8xLM75S6r8WcUZDRW2VFfQwHNf1imN7njNKGou4PIKMq11kQdgzJfC6zSX3P8S/spT2wF/zVn0fbG+fwrrDJVudqQKhl1jldV2XuKDJ3JKNcwESMm9n/2j9HK9URJMYFlOl27eVkslLsZi06cpX5BzJXik8uZ7V9xYX+u5HRXkchIdXOxknLyIyiTXdLNh8fWxdvr1rG6CxkGz6EIFtGDBznFQPZV/cp1YP2a2bD+kxWH/FqbRfrURd9hu1Y+YGTIcu4asxkGTryojoY/BmW2pI2me95fKE8NLOe4bPaZ+ZjJ61OTLfTdlIWXE2vthn9soxwt9fmb26T/aPBpkmQX+F9PONkdCU7Sy5R5+4b7Gs2Z3QWZ0LGzIy2hNPNkhkFbrwtc84xzeft6zbvnAtMd0b+usxlOo7auM7x3SWjzIw5meig2L7M1XhpkDocuATVZesnL9MDgoPHCNKLVkj41BlRNrO26mRehs/BQPpZ/xEM1UG2AC6TgwKOEnnN+rmBKHiz/VovAZ/16c/BEXwYoxFHPu8LvNzpUFZfxNYMdCRINU2vwILfNbPsMnf5WXhb+YrXp3axNye422mbn9WDRSmkBulxt4WZHnobbLWmg2vXtZDRDFxZz9a9rOwMSNRWXLbUBX9yDni/XnQ6rChtcoGdxtw3y+qrLqosFxjGvdfnBbjKB+yvf/3rw7179wo5fR1l3Lpxcnh59jwyo5gIf+/u7SDCyIze++iTGKavbWvZ+JO6wEa3dhp80DJWjhV7cp3JX+2FvpDJ3OtTgB3bWd/29vRgJ7sx5H5eMzP4n5ENZBboa+r3y7Ua5EFGEUzwoRD9KsP0xGnFDu8rn1Fc8KDOgKmjSqPPLsRH5aR1zfCVfc70EmU1MqqkQ+XtwVrrid8b2XT9cHhW70cbSnxAmXfKBxQ+thDsYc+YMwrZcstDkFH21bOX7kPEcrRb25vZjNut+jdjlRIYxDPahf5kOerfKkOPY71eH2mzBTuud7aP9jPTs/raSheCQY5vnln3BUyanezYLFPrAF8ok2TU7aPbQRMA5cLhefcFJ/+sc4+MRhsKboKMql8qR6j2N26X6Qt0KZ+u6ySTqv6hsaMCQ43lJy3Wn5SFp8ANZEbjY7ZkRlE27Ypba1EOPgLZ2zNJzgxk9H/+7r++Z9BxgHSwisbuZELdWOKVtrKz9jWftO1grsCqAqbRLp2u3rEyCsvWOciyvqt3l6vMXvRbMmAZgHo/MycjgKqjOZj4eyvjkIa7k7LfSnBVDjReBx4FJc1maNsIbNrPvM/rTOXKIYQIahka6Ja+5QuYKEPd1zQDOJW1AqHaiNqCf7DgHf0A8WDmdtEzQMmqQu+r1ut6cvvP2pvZocow870sQA0ByBZR1Dme9Z/Lgn/TruuHKqdy1IWMyIwCvH77298GGUVmFNdv37xxePjox8MPP3xf/75VFisVQnnz5mnsM6qZ0QYztQ1IMknw6G0zMroiGSJs18NWQHScoHxn+DILnP160vbMDvzaUt96Nb3aBu0RutCVviHDwN06ugW1cgFTkKayvyv/+Ue8YoJimPsbccTtUrEb7yhJdeKqmKP2xf7w3SwGsGwle+y34sCsnfEs93WUBbpRV8mMxv2yG1b0r8yNq6NssNmbQUYxJ/r15UUM04OMamYU0wcy/1dZM9GD9pF0qOxntqf4TdlndcU1yVzSbjJ/8nvTeNbIUL9vctO2dV+1jGf6UdXw5lhf7fYg5DhkIXEbbcmmyQ021/xTvWyw32YHLg8sUaP9UX9h27ZlFmNQ50AleZd9vNF3dc6o23ytcOkw6rXZL8uWb83vfGsnxzffJ9zJKNYE4N9lWUWPOaPXykdt+FZLyvjHgJffZd2a7TFK/74GMkqDpkM4uAwFmPH1YNyMyUGAYEZlKhnVQOqGy3L0GVXi8vy41c+xgWYx5hzs1YnhPNkXazWG5ctT+54Rg0xRi1zW82G8jDQoy1ejlt8BWFa7ZY5OXaucHQTZr6w92ep2DWD+Zadt9EBX741bO631OZLfTKYZMM+cxL/ktK+pfVpmtJOGZKFYCibWkBmZwWO0L2/7QlSWbNmWvTk50GeRnRzstlXmGOA2sAR4HnRRs6jIjILs/OY3vzncvXu3zRktW+Gc3jw8evzg8P33IKPYGqcsXiqB/UaZSwoyiswoh+mj7224y8kobSY2FkGmQMieysXtrINiyzJmeDMF0owMW4Cdlafknjrd82vVV7aAieWETmyOGoPekgDgKEUlowh6JKMZkcE1/bhVuc1kqPbDtmU4zH5l5XtbSEY58uE+zb/Vx9wWMkzztvY53TtkFCSgYlmdG83M6PnFm5SMAnYz//f2ug0fYxuqf+/PysaMjG5hid6b4ZJn5rL9Sh2f2CfN2A42vJH5nMXzLqdkn1G1U5+T6fbcD7cRfx5wZEJGY/W3jAh2PEwyxfTFsMc2kkHbRBnLKMa4SX2G6T6SCz6lI5dO9ElG3WYWvFoOrYl3mxyQGcXf2C0Fbb0oC5fw0eVklORY7TjjKZxV5X6ro2/X/r/f/7cgoyhAyR47hTSqguMWCOwFxKq8cbWoO5MGwR54WvucuFWB2kaE4lEzUjUEqnbCwip4yZwQ/zpXwM3IaEaGZiCj17fkNwuUMzCjznRqXdYGz4IomC2EYzzBaXTobflTv1kw8bbXcsePA3Xaqv+xvkxmMzlmTqLt8+G0tOwGNj2oyLDJyobKhVmdDvxq2xqw3N8yO5jZFsnsLLCgrLecYF5+D99rFbhdZrqq5bOPlRyevypDOqXMX//6N4c7d8q80LIPKZ5DZvTps8eHP//5z+Wda0FGr5UN7k/KcLyT0bA7tqQtUFGciP4Uw9ZgoGCbyXwGlsf43Cwgbsm1+0jLNG896/eGYDg5QcXtRzOknBday6kaRTOwsIwr6q+flNNVEHC4RUsLrJSp2qD6+9i2GSqt90p0LHGZzuIK49CWnjx+8Vmdj+exg+94cO/Dhly40obx+0k/JKPl4wnD9FhJX1cZn/X1FSHXydZKKlf655ZPe2ZPRxlXPiEF9cyVjHRk9RyrT7672udyQnYz3FIbmFvO/E4WK7l/Jd/yOf2+ZsT769ELw/XDM0ZGSUJd9nxHV9OzvySb8Y7M8WYZPVYjkysnMNFGFed0QSyuY59njWFdDs2ffQHTGmvaCWQcSRYcoB2j/W/OysEOhYyeMDw3vV8v06+OwYejyOjv/vDfOxlVY3EyujW8oubjILYGnXEFCO47AHp5GZAvBjOmpDxAaZBSA+p1cDlcu9ANwL5w3LnUMdzJ/N6W4/kw8F/jpP7OQGYkM5r1n5lLBUa95sbtQX2276ca6DEBf+nDOlNNnVYbHLeSyABqq+4ZUenBSTKFWbsd7FarOeUr3wMg7URlumef6h+ZnrP+ZNdmdqWb3uMZ3aSddc+yx/F8Q3PucvDq7HXMm/vlL7/rZBR6Q2YUZPTf//3fy/2yAOROOW2pECLNjNb5T+3jty0kROovI2vc8cgzAR/S92N9zfWo9pVhn15jZjTDMAfxnABWf/Ag6uUxCDLzuQThStqxHzAyo5j3FcPDjYzqHHnFIvU5J1CZPGZyn/lVRoK03CwBsKUvjzP4W0dlZu/ukdG+Hyun4RQyimNrb5ds/v379+vpS22YnsPuW2TUdb5ng5pFJqnRDGNmM+GXzX9mZCyrd4aNtL/AL//43iCjaJuOnBJPNA65/7pvZe/o+05GPVOr9bsfoWwuYGK9JKNdFrKaPuRqyQiVDfqryTvNiHaOYAufNJmFZ2ar36lnHxbHMLpyHuUiKJsLmFS36nsnBQf4NzOj0Q+OBrfjnF+/LAc7FDsPMh5bsLRpKHKyIOtWP+51JSOHlF3nVr//fSWjA4A2gkhD0A6y4xlAqpF4ebzHzKg70axcKmtadpugzfqUNGYKWPe1nV3fMgTa18xhnZTyea/f/54Fo4yM/j0CKtuJE4C0LSnBaplntkXJqPbXdVbtY715tsrtw4go3hzJKO1iAbaRjM7krvaZ6TF7Lwuy3v4tMqrPbgVsBdgZ2Or7Xq4H3mMDS6oXGZ4KWZeHSCDoc1tTGZaRjoohZy/PS6C+XY4D/UX8RGYU/04LASUZvVG+ppEZxT6jp6flSNA2Z7QOC7XV4y2YZnNGw+eamSg+7AXTLTuY3VP98JkMbKc275mW9uCWTkfsXJNR13+0sQVJJ6PX2oJMXcAUei5ZacjuRlku7Laa9Zn+NMOxYzBLMb7jk2x954FUdZvhP9vp5EwxedaujmVCrqJ9zJUwIya7d6AskHiQ0VtlKzKQ0Vdv6lw6ZEbjflv4ETuSNlzNcEHxR9vovqYy49SF8fkxC03/xcIrvEsymsXC0c7yTXUUC1DG6jhKS9pQT2w397HU6/6M+57rz2Pu8Hyy7+lWvygH1sEFTLRveBvvxbPNDlim5a7W0/SaPHTovZcNcGsLvmd91hOY+N7QHyN1WGCk8tIYHX7RklEz/TNxHmOOtF0ho3gdNkQyiswuyWj4p6ySV4yg/llvdnIUnkcs6Pr93e/qML0avXfOwWpL2avgbcHOycbsy8jr0PaNyhn3idP61ZFmwQZzItAGZggyxbojOTDP+jyrU6/vkVEPDE4IHaRXgWqymp5tyIgn6+TPLULJjBjLc/CfrfajDNdlz8loLXscWPkQ28z04TbigWOVLcIIsc5TtAn0Mzk4sKge9/wva3fW71nQ29If54zSjpAZdRvzckesqB9zyLzh+ssXr2L48ttvf9rJKK4XynN48vRRDNOfliwpNlMGGb19+06QUewzWnWxZEajTckskOh7G6afgawGsIyQbF3L+pvpNfNF1VXcb7YyI0WOJesglWdGvT3c7xH+DAJQFy1hgVklmxcXddN7ZEZjnpaQ0WPtS7GR78xsznFJ/1bbZTbR/WH2vMeFant1kYXGkgzXvJ9hb5bp4/A2clTxr3xsk+yi3fUDqpJRLNDLyGi8JxkrDcyZvTqZxvPMqilBCDI4LAaGryz7WOO9PrLRNvP3zKTi0JZNru2wsqwZGc1kG89be9Uvib2OTxkZ1fe0D76gZ5UsEKxWn1Eyqm0/loxSdtydpNt0iw/UldYZuhAySj2r7SOT6TFpkEeLN6zPFzDRb/gOTjeaYWRtW1vz0vyHPsTMKKabOBmNOko/Y+P7No2IfZhl7VcZ9SYYTNnq8Q+ZUXaAQnAjzYyFq8l0Hys3GBrN+P5CNsK5CzAOxtUaude5LvQsWrlnbP1dlkt2Ycjc1KwvDrwKqlsBe6t/W2Cu702dEYaRZLa7EzjYCtngMw4KTkYp6xxwcnLoz+7Z1PL8SEbXmfFan7Yxax/r43NbJqDOr4HDy417QkajjuZMe8A+u7+V+c9kNtP17LraaCoDsx0GM5eJvqvgiWBYN8dfyOinn356+Oabn5SAfassYKrk511ZdQwy+uDBgzJ8fzs+2JFlunWrnk0PMlpl0eY4cjisTwOwXTgaGfVhOLXpjhGSndR+uHx3ZdXsbuYPmY59dCp7JiN5S9u3z/7uQ9Ft+I8kFD/rfMMqwDdv6v6vGKqPwwVivu5JH87N9K2+o/70IfBas93LosQeJNvoG8pSwrWlH5W76opl0nfxHElQhuMD7vnq8IanyGxGfUVOOtRNMnqzfERhgd7Z2Vn8xwlM7Eu81za9Z5s1trqdZXFEbWL0t/HobpJRfkT2ekqKze0qIyV7uEVZdf1PhukdfzI96jP4XT8ksjjockoxzrYu8tX0jv8qE/yezRlF2/tzk8wo20b77jYoCWaXd/gjh7cFSyiryHw3Mso2uPx1zmits+Kvc7fOnxL7Hv2IH//Lgiz6UYyclMwrcAOZUcw5J++DnBm71D4VjzWWzqazMTMdz/7xj/9a+lQl6B1Sp3VnQqNwzcmoGwzBcgGKNbgqYCgoqkIcaNhebEKs92ZAqQIbnmlkVBWk9z2z589le5y63NygthzX2z9zyBmIDAbQyJKWmTl0JvO96RGshyTEwceBZ3DwZmu5HMaPFW9HP6FHgpnKe+bEWzJXmbl+FcziOSOjeqhAZq9s/4xwKJhp4NI+qa5VVw60me2wb7P+a2Y06m+FeIBUHxtxoh57iGFg9OXF87PDF198cfjqq28iM3p58TpWH+OEmidPngQhvX+/nL4EUC6M9KRs7YQsE7Z2qh+m/FJvE+t3tnbKyKjjwUz27kPua27TmZ2ABIRfAAAgAElEQVT5ULLripnRrbI0e+S+ytX0HtioT+IP7FLnFMaehbGHbh2ufV02q0ZWFAEFmT2QLOiFQYU6xU9mRzQjmGHIsUSG5ZB0zvqS2f9WHRnRYPtxr8vGPrgGH5dDTwbcFjLa5VCc40bZFxfyOynTS0BGscfo+csXIVfUTWJAMso2Ur5ur/1jomFiZifUNe1ktLH6kQYyOmSGS2I3s/tZfJ3J2X0iW8A0w5Yge/YxorFeyejMP7JYyjaFbAuGaD8zMprhYieTdvNDM6OKhdEeX+DauBV9kwughja3JFh8QCYLFlW+fSuyZi/8GHG8xt9hL5N9Rlkm5ozGcxaT6Uew46uy4f0Z9tItH7I3Gp4Av/0jkj7nbYm4aFs79bgkcfwaM6MOtFtBnYLEz7ody/JvRYZ6cCtibsbJbOhsKCIDvll7sAlxFji1P4PxNsWzvGHT1QZae8RFwUyHg7SNS0Ach9m0bMpjG9SXOZLuVPxb+6+/14xVnbOXyRRt8eMqV8G0vDhOJVi21NlrvwY4ykYDkwdy7Q/bQftSm1OyoR87biPeZwcA6iJznqwsklEt1+fk+nvsowZi/YDxNmU6pb1ldunBjn+zHaoDDWq47/LX+x0sJj6xyKyObvCj5MnT54WIfnX49uufBDZwGgxI6ePHjw8vy1Ggd++WVfbleMobZbi+pEfL2fT3yxzSe3VHj/Zx6X7lc805XYNzR73f6vMapNV3t/2uaUKiW+YbWLIww6bB/sofTiqiLRKsU3+W3Q60T8vvy75/6iMgoiCfsb190Q+G6bmaHvWclpOvkCF1H/E26sfU7FnHH/49sy8lJLPMtuppRK/xL60704PWNbw5CdKZDoJQtekjkVUu89zulROYQEpfPH1yeHX2Iog/4xp9y/ugZLJjmG8pVV5yuxzISBv25vszMqu2MMMPPqMfQ+oriu/ZMGu93w6nmIw+6LQ8xW3K2cmcXg85tt18VJYkdnh3drCN8hC1C8XbWv64OJCpED7HQxXYLj+LXnFnmJLQPg6ZzNLRAbYn5IdpqW20En9fluTYUI7xFc+MYohJcUHlRNm6/2ibe91NDpwDStjDCBbI6GXBkouy1yiTMZxrrnNGvY+eiMxi+HvB14GMOlHSRmuHtPPqgGpsrHgBpHyV9IwIUGFbxBDPIHjNQDJrs1/LyOgMCFMl6vxBcciMjO71xR2xymC9/2jWr4xYVWBZMtGpPGQ1nMs8I5Oz1exZoHYnUFDYk4Xaj+rDg4/X4Q44c0iX9aw9Dvb+5a1zllimBxMnQw74mZwyXWRy4DUFdQd4Zms43Eifxd8ES/d9B7Ws7hqMKphiJBY/nz1/efj6668P33z1bRuGq5vevy9zs5EZffTgh5hrF6tYi+0hM3rn3t1CRj9Kyegim3H/2X4sbPMP9c0ZOPMZykd1O7XNZDW/ygpkVPWdEYmoV5Q8PNPmB2a2E/UYvrCdSxltn1eZq4ZnSEbflEACHV9e1v1FaQMgoz2Ll0zdmdmy+o1jjr+jWTH32ylJNGdweept91l/diu2ZH6b4mO5qGT0pHxAQW4gozgq8ezZ87KA6eVARtGu7EPbM+ARI5LV2WqLa32vt81yLNN3dCN+xiSVG/eo7OQrySJHeTI8P8p5Pal71Mt6DYDKeTZyxDIyMqqE0m3Q7cyxwP8mGeX1DyWjynmo32iT7Ce6acO2ST5OYMpGSpb22UIzyQzv+UqGTV1+VArncDYyfVr+jlGW1/X0tqtyElPgWSPRnKaG14f+w2Za1nMWW+K6mE+aGc3AXJXupMwBKguMQRsby2cQ4OTfrfe3wKc6yZ4zbO/12IVqIKhtUuPP2joD7iqzNQnH8xmQZwCtC4QypWbkbAy6dSK+Oo12FZk9B3Vt31osVd7UJX/6c6wvc4DMcGeAqm3P2hk2IAHb5ert23SMSVkqj72tnVZg11Yo4rraPdu9lRnas/1tPVW51KxltQFmEZSUZkFotJ9lCo+2Z7G7eh92CtmCjP70pz89fPXFl3G9Ly4pgnv69Onhz//xf2IV8u2SVboqWYBbdwoRLWT09q37R5JRm2PeMlYuiz1iQn0oaUh9KfHfwQ5lMlQWDFb+YbaKaRL63spfzLGor6WtNQjQnnRVPTKj5yWbgT6CjJJ4oE0YbuZH0cz/Z77tvur+p/FhHFUZO4Py1f4zTMxkcwwOuC47Htlw4RrfxivsC2YXhj8VMgo/ultOYLpx4/rh1fMXZc7omBlFXdpv19nQNplDmLWFhD4L9K6HWUxR7Peh/s22tQpU3uth4vWePRrHeIJPFh/os46Zw7Ny4qM/P8M/l4PHb/27b3rP4fRWeX8mmTPqPqrTWuh/xBfHd28L++p2vtKLLVzq71mG38uZ+coKL8uFsJNCbuMnP27LXH+QUJzAhOtvL+uCb5DtSGRIu7Ls716Meocjzlg3hukdTLSAFKCT+Xq9QPmyGpReekdwY5kaCOgwThaytg3GWob5CMSZM+8Bqp9lmznNzIAcdLQdi0Msqx217Blw+DMM8jPQdP24vDBMqrpRoMB1HWbO2r8O1uO0gUy+Cn4KNBkourP0oNHAgcFA31UQ3iNzLmevTwPnTMZan2dGOWfUQYX9RuAiIfO+zeZMzexYr6sPUW9jEGirX2NF9TiUrDLZIgsOJDlZqGACO0VZGKb/xS9+EWQUbezDl2WiPTKjP/zlPzsZvXx7VVbS34lh+tu37g5k1PWyrBq2YfEJGXVM0PIUh7RPamtLMLJMRAPOrgubmT/Dy35dlBjgLpuSe5AL+ZsxKBbV520fVtn3EbJ/VU5OwXMYptcN1HEcKOrXka3BzmXoMGuXPjvi/DiHf+aflLvan+ti5lNZgPUg7H3ptrwxEpT5XcevlsK5ceu0k1FMHTl/8bJnRpXcZ2Q0tcm1eQ3NqFNdlqNeZ3jL/jn+q93jdyW1KEs/ZFzPirmUuZPRPl1GPrJG2xjjX+YfrmcVAM9Az+Ic+5ZxBI/ZGodUD3vD9NjaSevWYXrXRTzX/M+H2lknpxi4/2T+NPj6mvPHK8ikekz3vjpuOxZG28r/sNmWGSUvulHuYOsy2HkkU5gRbXNGuem9Y8CWTlW/WE1P2732hz/8SylnBDSSLDfWLNi5Qpw0LPMGxlWAahAzouHOm4HFX7PPpQe6rFxey4Zb1Pg5zDkrQ7fe0GcyQM36u7ep/Ba5qrppW5TMGuj7tNlzawKyZKIzctJBv/ySAacW7wEks4PseT5H+1QZZGA3k/Xs+pY97GVG/V3KgD7FgIDndBhzq06VqduIyjiTH/wvmwfGcpyoel0OdGuQYea/2sXDR0/K6Uu/Pnzx2ecB4iBAmFt38aYuYHr6+GHMGcWcIwS2m2U1vZPRkEtbnb9s/DjW023nSDK6J1/KwwnR7mYdvkzUKvLAwNuAYNSlZDT1fykvC6hc4EQ7IJZzQdPrMrwGHZyf15+0EZ5ND930dxoBVZ0rWdnCL82K0NZzPFuiama7QwCWD1InSls+kbWzz4VryZIP8f2ou+2njMxonE1fTmACtuKYRA7TKwGdkdGV/zTysoVRSiLVTl1+M/1QpkqE0D7iT0YkeA3PKK70Z1vc8GSF62kWn5f+jiOHq/dlwWj3nTbCimf9Y5rvO+mm3LyvGRlVeXPOKNvr+4z2eCPTZFiH8wyWO5sTqjZN0q/yyGyEZNRjoPq02txaP20rP07VaWQUHwHBbUpm9MWLskCvrKbHx+3NcmIe6uIUnyw+b8bP5n9LnK5Ph41xNf1KSc0IhyEgm1tEY/B3XTDVYJYvDBqwp3Vn4LTduXHTdQ8q2buLICafG/LSzNjVMbYDXT5M72CaAXeV77hAzOsiUGRGhmeZGZ2111e5pUA+fPUuw/RZm7P2bcsnv5s5XhY0Z/P+XL5KMrrxWxZfg/DMRpyM+vFs3hvOy8wCxzFZ3Vk7VN/6jPaBtuFzRQEq+Mdhe9ejyn4vaCM7VJ+pw5g//Pjw8Nvf/vbw+aef9dXdWFX/8sWzQkYfHV6VVZnY2inkWIBPM6MRLEsu8Bgy2tuczBmlDjKfyAIv7cGfj2AiW0tllupzRv0ZlqmBKX5vD2KY3m1T25/NNdUymRllGT3QtTlrl2VYrWZIX7fV9VW+GKZnUHH7UVt1mWS+Q13wWSUwui3Sll15zHAdjn3e3s4uxdYiSPWNGR5m+Bd+mpDRq7Jt2VusNG7D9J4ZdZ1r2d0Obc7gFla6DLJEibefuiQRdTyZyZXtczLa/c6SGF4O26HxK7eldWpYn3O8VWKspE7thW13u9brLMeH6XkCUyezhX2qHrGLUIq9rRtet8Yn3vMPvAynZpvEu23rVlDqhz6tQzFe6wublY9QfrSBdMaoXjvUAcP0sbUT9hYt/hDbwvGUJjG6LT9V3S3tWaaBRWZ05gAKSrNn6BCueAcoXQ3Lct0xHCCOqX8rc5i9nyk+DTKTidx7ILYmPevjDLfk7YC1R0bVUbxt1fiXzKgbA5731fRbOlDSwbKOIVQOkFs6yOzIZaIOmQHcFqDru5l9OPlatdW9RUB5RqAZpJZRgraX5s650RmB9b4NwC02S/2AiHBHAs4Z1AVMXFHdg2OpQG04G8YfScW4LRzI6D/+4z8ePvvk877xOrJvIKPPnj05nJWv7Nu3b8U+o9heCGT09t17MUwfe2RiNX0hth3EdbWl+qRkRDUQrf1v2W8xu+fgvrInj4YrBVRdbtmh31Mbzz6mhnbuLGDCMJf6IMpmIIqtYtrCpbOz8yEzyjmjtAUlarO+ZGSO8nP7mRHsfXzJZZkRgC0/7/VbvsF9NPNZt4nIKBdbxbPXbxabLfaMzOhF2SFii4x6OWqnPWhPTuTZ6ptnoT3W6ru6QKkTsMkUjJwsyjBqEhNnm5kvtrKc8JXH+yVZo3g3kw/JMe08818lRHvxPpszqj7EYXr2h5nRHndtTqvrwskZ79NHNX6HD4m9ok717fh7I39GH1Rf3IoXcU9GCjhfFJdJRt+c1S2dsIAJsYTHzJKMqn2pfbteZtjBkZ14nicwqZIzcM3AJZwzNqqeD8HzOLCYjiCLOdhY/7pTwrQF8Et71qdHqSDUAWZK2gKoWb9nYLsOeFzgsfMFKFlnbY+fcJQZlxMGOnU1dNssvBVAWXDOx5YhjSAyDtPPdNTLlyMixn4tX5yz6xxGymyC9WbZgUw3dPos+BwTkHoQNTXOyDyfB9mjD7AfTkaywLO2oxyFFMC9HzPfJMDRHx1A2U4d4ncSsbR5XOX+44NHh3/+538+fPrxZ/0kIMgA2988L9s6vXj2LMgoTmCKvS7Lfo1KRt8WtCUIR3+MDPY+NjKaBTCVJ/pIwFT8UR1ofz1gxmZTkw/TqFsGPrZ8QdvkAWiGJVGeDFUrLi/2vxz5qOUEEcXCtdI+LEBgZpTtIBmlTIghWxiZyUH9yke6cC/7mFFZZPbrctz72/1nwIsNMqp6yMrgtZBjyYyiLximx2EOJKPIGGlmlHVv9XuQ8U5mlM+q7HW4ndMsPEuoMtPf9cM4+xByv8j8ZIgVk2lebK/uC53h3GyBb6/X8FZ9mH6dxXvW5aRPMTj0b3Nduc9of48ncQVvK3xHMqBRlu1igXqdQFKH7BN+xod327ZN/VZPNCIOKvZmZFTt6UN8Jcpn/4seNQuOaVQ3S2YUx9xeFDJ6XobpK56UqVUFzzW+Z3VSzosdLB81+rxCa2RGCQga4PWaOoKD1V7mZDHcMUNHA/K6FUg8SGYBkQsnFNSy4Jo7QjUcsnzt2ywAeRs8eGnAqH0ZvckDjytyXe98t4CtQLyUM355rkhnSVHRKXQLIHUcvlONtU6LoLOqAes7rN8DVCY/DYS0iwyEXXbs/xB8DFwcTJ0UqB26bLJglc0Z9UDBIOy6VPui3DBnMLMB9smHeVR+0X853cZ9R23Rf2f9SjipK82cBgDbR+Sow9p+AufTZy8O3333XVnA9HWQIJSJzOx52f7mcZkvimH6W2URyO1b7RSg2Nrpfux7GSDdTo7pdjBbzS4nMG3hk/d7FYx2RkBARrN/3Rbl9gwzPBihPCd/MxugftW3Rgxef+ziPglLmRkYw2vIjGIhAnQbm7aXBUz4XbGv73zQPiA9A+f+51hHnenPrO8qT34wafDKcETLob1l9r7C152ZWBq/XAcDHhTcg3xul50fYM/Y2uny8s3hzdmrmDMKW8d1j4fEAu0z2xgZVyE302dknp2SgEwfLMPJaVY2cdx9ZIUxgqkuLyQzVG4j0ajH+2a4zbo9Pq50IHNqtRyP1RpvFPOdGLKvfAZbzCm5L2Ro+PjEsbBqezyBqNtGy2x7vNT4NfprfdP9QheGaUxi+zkcP8O6mQ48jvr7IKOxSK6d/ESsBxnFQQo4rOQN8KPsGgFb5RoZ3Ste/TDjN13WbWhf2zqQb6ymV4B2IBkDT4rLR17M9xkloVADyoL4zJlAjjRwr51hIYOZ8/6/IKNjW/NZEDPgYxuXts63zugB27Ino8HNPwICEOTEh0z3Lk+dFkGg9Wdm4ObXleg4SPBv7UsGamo3Wv6MGLg9M7CpzvSal5PNGXUHVzDRNnlb454AkwcBl8FaF+M+lB0gJXh4wGYZM4KZ2QB91PtV6xvJKLZ2+tWvfnX48vOvekYYwIXMKMjoeTk6EXNGb52WYU/JjFYyigU9dtzhjAzKZvMZALo++XeWAdyyFZJRlcEgowZrbqcanGa+ntmG22eWGdXghmGuLED1YFcWgoGEvnz5KjbBR1YDwcfJaGiyfRhp9izzP8dsb/NMnmO7Ky4qufE45Dr0oJ4FQX2nWWdcynzUn/Xn2E/8BOfAT6ymR2b0djkxDMP0WMB0fl6zRkrstWyNT2qr8aFpmTXFf8cmtSk+pzt1ZDa3h4Nqg4ofGdayH9pGn9vo2Dk7MW/BoVqrk7l+LVngpXagbeE76m8qH+0fn0VmVIk7yWjvf8uMsk5dwBTPNLzy9rutKvZ332wf8fg7W7CkfqUZUe0fyWoWgzPdus1zFT121YnMfztaFHNDgT045vb1+fnhonzMhv0X7KCO2Q+PMYqV+oHLsvU99JsfxT0zqg334LPqgJAfMuQtwK1lj6u6MyNSMFBn2HaoZash/cLRjN2s/QFWbbWxZ+cyoMrAyp9bO/Fxc0ZnoJ9NK8yedfkvz+Sb3vd2y9nqTlSYlVNnVfJPeahx6bUsCHg7dVVe5sBuJzM7nQUWteWZrhykFAT0nXBCbm3BGzvDVB5AVkHRvswzx85Ahc+9bYuRVE5ex2x4mlkp1bv2l7Jz8FdfQWaj+lDdgub5i7PIjGIBE7JFKAPPY84oyOhF+coOMloyoljAxGH6mzduBRlF7HHgjjb1FNJ6Nbb63AyHCKAuG60rs6E9MspDN3iSipcxC4Zu6+orQx8mc0ZpE9inT23Gy31XBIojK89evAq5koyW9bB9LrGST20HP9Q9u6R2MfOVzKfUF9hOPQVq5RsiTA/2Wq/Hh2hfM5PZyAzl53id2QDkc1VIPU9fAhnFEbZvyg4RdWHHqz7C5rGTdpfhlpJRttMzj1n7MkzJfDXDDdcLMoOVDK3/oUwdmWEdijWa2cplV3EBdeQjYAsvULvvmGSbm/kztP1Z/9V2HcsrrNT43AmWzKHE/au3OMVM/skc36jbVtFT5llf1LdwRj2eQcYzfup8HxMk+8jn1fa9f+4Let+xIZ5tvsIRLPI5JaMvyzz/92VrOI3VqlO3Uf1bY4xibXwQF+IL+wHRDvljNX0GHN4pdSo18mOGOWr5OSnaG+b3ILIONsvxlEqa/h5k1PucAW8GhKM8x33K1CC1fCdNS7nrYfrM6bO2Ue6uX5WhTlpWY9H2jEY8bvWx1RbccwAa6rYhkWPtcK/OuSzGN2fEhDrSIN/LlEQ3g56CmevXZcr7fEczo5m90Zm9z2w7hlIUAD1o6yk76rfe97SvLVBp+Xhu9FkGmhuRCX1RMnDY2unTjz+pE97bistnTx/HcaBXJZuErZ0wQb7cLFs71XPpb968Ff1AZjT9l5DR7Lk1Psx1rvKY2pSlwlWfeIfHl/qWLyzbh7q73mWevdqMtinsQRrmuo36GxnNfAfXsJr+rGSjnz99EbqIIXpkPxoZJU5mtsEPdfX/zG6msis3sjiiOtKt8WbEcKbTzF96GUZGtY1q6152JmPICBwEZJQLmJAZjS2dysIOkFISdyds2ka1nY4ZyZxDbasTCPVFPudyc4zd0g+jC1aRZzFIy8r0ADJBH1fSxFjMzCja4LG+tnt7Gsws8+h9n5HRLYwI3bTMKJ9Da9Rm372vO4903dnIzYeQUbU7klEe/5mRetrO0B4bKJ2R7QwP3JaAtIxheJ7TTPAchumRGX1dFjC9eP78cKN83amvsl5NRqb20ebFahzSdsShO2WqB+oeyOjMaD2gOiC587jjV2Xm+11ukTnc45dZVmdVbp2zoh3cGoLMwEcD7IcGs1n7l3JGMurPzwDl70VGsbUTy8pk6PvvOZCpk9e2rvedy+xm1s/Mwfz9LTD1e5m+FFRn7cjknvV9pd/GlTTozYI16qD9Zh9dcd8yX8cGEtb/ru0dibJoxwQ9/JxtraNgpSDJcgYAFsLrckMwYWYUmdCzsoXQb37zm8NHZR4o6magelq2dXr06FFZ3f1GjgO9XhYv3e9kFH0nF+Vcs44bfyMZ3bLHGe7F9YSMqj/5ccS6wGEmQ8crlbm+E74ijcuJwTLykmEbMqMYpn/65HkEEyxKiKBzrc5vzJIJ3bYTguKy2vOvXWwo2XFigtpk9rvbZiUTVoOMVFAe/lPxXg8CYPkqxx7sS5yB3G5iJ4gix/v3P44FeSCjGK5XMjqzJ+0nbcAP0dBYq/hBu/C+zD5W/bmZ3mbHYbr8nQOwPRzedVsiGeWaDq3fR1YcUxSP3pevAPWXY/Axw+Pcd2pmVJNYXMDUba1tes/3ddN7XONxpVrnluw555TPY5/QwD2uHZATlXA9+1gLu2jAkNm2Yoj/rnbUt5Vri5c4BI8yI1lQfr589vRwVkZWTtsCPrVhx45u0zIPn/apH+VqK0iG9fe4tdNgAPLVPhrO9mxwB8MRZNdfQDPDUrB351w7+vp0GQXTDBi8nd73GdnW68eD8PbZvDPgysiokiwHi3l7/Ezv+mY34rb/HmXgjryW5XgCkxqnlsvyZsNkLnOVgxu16+MY/Xhb9uWcHyvqcubJFL0NLZjuBSCXY/9bXlTQZcBUfTho4+8T2a0gAyG3C/87ADXZ5SIAzxZHqV4W/VUyio9CzEl8VTZXxz6jIKP69fykDNE/fPjw8K7szciz6a+VoE4yeuNG3XxdyWjtLydltl0hJiceZTjhAVSBO8OIzIf2FjBlZDTDQbcj17Xbf9e1+qp8uFDXwH0Gs8yHSEYfPXwSWdEbReYkowh03PbL7cyxZiavzJ6yviim434vz7aycfzZkmU1j5GN6vGEWo8SDl5HG3QYOmt3b0+xb2RGT7FHbnnv448/Lcfblky/kVHPNG9hdvTNjgNdMoq2q0Szg0weLjPaBn07842uD0vkKBlTm2UZq48XPUHHhrgrhtRFL5Q1rilB0QVMxBSNDcyMLuR2XAPi8UcxUGWlvq96VjIefiT+Fm2NBOGS7OI+ox0LZQGa6yarX99HnzhM33VoH1PZ1Aa0i++5fbl+iMFqA6wLZDSeb2Q0hs0b5p8WMooPtbNCRrG1EzKjWleW8HO8jXa2ZImPVKOe+N8y62Ejus+oE5LBKJoGM9BS5c5+91VzaugKDvp+5sgKMNXw8gU+s3ez9m0FJjf2LGBt9/+vI6Msc2sfVSUHLpfl/XFrJ3dKiE9T7XuZPB7/lvXZQW8L7DU4eT/ccWZEbs/utoCK79J5MxvIZKpzRvEO5/pkwZvXsgDS65NOeFCZvT/YYMteZb6qwDyzcZW1Ax/fzwBvwQpuUXISq7Zfv7k8/MM//MPh/t2P2gdPXU3/+NGDw4MHDw7v314GGb0BAlwA6FbZr/G0DNWfnLTtQloucPHr9jHF8URbnev2nPmnXssC95Yd6dZOqkf2X8motiUbtv+QQNnb3AjoLJhy03vt12hv12LO6IMfH5W5uuXkq5YZPSmZURJRx2Jt54Ijy9YsjtH6t9u6+vkau+vCDf/nOJKV3+XD408tU6S26/1TcqHkke+4jQRJKXaHuaLY2gl4+dFHnwQZxZxRbH6PZ3xKjNarWDSQlDYHUX3d8S/Th+tlZsOzYdyuFyOjnai0Ah2DVv5lc+bpFws+jFsvui7BhbIYy3reXS2r2fWDwtvhf6u/rGKeftTZbibc9J622k4bj2ZHO+W43fhb5rjP4g2ue0aVfWFmVPUZMk/sOdMx3mdZzDjiZ0beXfZcvBR7xTZCinbGCErpOPD8/MXzSlDLfsUaQ2Y8aCsOKbfwkcKQ3Z/+9D/K7iHjfE4WGHNlbBhQBY7nZsa+Ftx6vz51uplxKTDQQMZnl0ydg9iHtW9cOJE5e9ZGr9PBONt0PnOcWTlcMDQD7C0Z1ndGuXvdIFMko9wPk6tCc4CrafUssLh+3FYcFJwgubHjbw71aqBQQ94DSy1T6+d1J6Mz4Oe7mhmN9rXVzFlfmAGIYGZZxh6oGshpvZmjzwJ0lhn1YKtfsQ5cmonR7TrQHn4pqw8q4IV1lWkgFSNOyvZNZf5cOT7uH//xnw/37txtXVzI6I8//hhk9P79+4UIYVshDHuWYXoE+QkZpf/wJCRsiK//si9/2sQK4EUPbr9apspfM6MpviQLLBh8Mv9xH+h2IKNRQ9t2yKhuGp3hOE63f/r06eGH7x8UAvVRZPdi9Woho7p4aBWoWnvc1xaSMZ5Mk2PFQjSmmJcsAJzZuvtIlClkNJMtMchxwPeenZEZ9uvy6l2Z63w3gjYyzNjaCWQUq+k5FYr+k8lSbXGw30K21Ab8dyUWiq/q44O9CjY7NmY2HmcjNmzSMupZCdwAACAASURBVOfnBo4nWRH/3NfYJk2m0JaUlPgJgW5HJHszcrXUs05KKW7N/A6pW7U3kFHtC5YYqU4417O/I2Q00zHbwPdow32zeBtZo70eswAv4g8WAMkCMV2xHplX7A1a/jkmtotxHTrEsH+MlBSgPb1R5kaX66/KefRnL59H9vTtxWWcvkR7JLfKOJHbI//WGEhbIL8MXPn97//rew1WC4FYhr+z4DgDn3UAqF826kgjgV3IZAYIKkQCYUZAHGx6nTjqZaaMdn2vL3rfh2nV4BWoWacu3FLHcdK6csK2n2cGpnj2+vvar3dlTos7gZbNLSNQt+qZbdVhKn0vu69t7LpoqwD9q3UPJLq+Jod/dyeWRU6z9qltaRtdduoMBIVFT+sv9CAVbRjcbZjt8y88Ba7MrjQPlAJEeYl1kcxmbe06t0pc7tjHNBtSCdtpQyX+8aF+SNChLFUeeB9kOMCqmCGG6RF8vv76676aHu6H4P3wh+8Pf/n+PyMbh6COd04w7HmrnL5UTmBSOYaeZB9R1VEqUxu+zp7JAnYH/vZ+pms8g/aQhKu/V2CZf5jxXfoK9TjYcTtG1e1W7WjAthZ4FqxZgqmSCYrk6vJdLGDCvK++rRPIaNtn9L3hR2/bETKN7stxxVtxwn2XOl3iTe2x4yJ9kHbocpq979dV9qzD9e92FvJsHAdzbIO8lw8oZJhh0y/KDhHnJWAD43W+ndpRxw2fa55kJLP+0/bU7tLyZZ4eyuEnmyeLshirZTsJzeKUxuHLt3VNgtpo1N9OrNJ7g18ifsV8zIUsuY+G7svH1FaWT7nAzM+0f84TZsk0t9eOTw0zF71WianvOf5oG4m5aoMDLrQMJctzuXLlOd/RzL6Wqe1xHXS7Dz2V5BJtHJjc4jF2aXlfPpRARmPbMh7TLMQ33i3AzzaqnoiX2je1G17X/gUZdSXWB/46MsqOLmC5pNnd2LSeGZD59byMqn5XXChHJgS7keD+3tZUXp9nxtxoVMj1K6KuxssMlG12h6dc8FO/HLSPIKO4f/nusvedbdU2Kxl1+dBJ2LYt4PFnWNaJDCeoLLb0prIoO6YMYKb3HBBcF3w26zf1MJOx68mdRu/P2pEFvJmcevntAQfFzD4y/bhcuZp+ZmMkvy47bfuMrJIIZHrltb6av+AFyOj1azcP33777eHjj+7HanqQ0ZNiJI8fPAwyinPqY1UyhovL6Uu3TutxoKrDsPm2UC6zyayvs+cyXPFn+bcHeX4MkBC4Pqrj5av/c59eglbvw+RYU7WjwVZkr7fanpyMIiOKNly8wbn0ZWP2QkhjzmjbmB3kKrBvPp8gmjD72Ortk0x1Jmv9oFK9ORbN/KYH/WQRnfqovj/Tr2LCMXYVNt7wDbsPxE4EODGs2DBkhwVMzIzqtjeOHeFrtiWckgUnJhkGZrJN7bG93Ge1TD4qVK7aFmYGVT+z2IyqsmkWGr9oP6syGhnlnPAMn6Irto9n5vsq7wxX2T+X65bcMzyuehy3arzWkjGzsvQ6flfC5jqIe7S3tpOJxxhk5qdYL6Mo2ueZreucUdoSyCgSDCCiWJB6UXaKAI4js0tf1jZhoZOPyLDuSFYUP9H44bFGbbiT0TVQfNiWQhl4oiLMFc2MIXBcSO/yd76QJCMiGaDVOisQh5Ga7mbBaaYwFaaCykyo/NKKzE9RxNsyLOlO4ORJ62b7+TGgwSADsGxoaKgwIeNen/9N58b1DExUhsVse3XHALzLn2RU9T8LTP6u29WHBEN1KLWZrA8ZMNPGZkCtQDPoP0ES7cei//HBmWy3yGjIFMAimT8CIupxouDgiL+37Cvsg4tASiYEc4xund4NMnq3LPSIL+qAkXeHp48eH77/4c9DVhRkFJvd4wQmladmRmfB56+5nunEZU/bV3v8W8mo45TqktsLqj0O9xEAlYhJMMR1bO2kbe6419zy9flF2ZS9nL5UyCimQ5CMglwFhtUD1fq/7SWq9bHBFlsBbrcZXmc682y06ohlKKbSflFWRnQVI1dtlQZkmJc9z495kHeQ0Zu3y8dTIaP49+zZk8O7MnyJk5hi6gPIffvHEac+GvOBmVEnVSpfXRSy6HvM0Hv0dptiO7HJO/tN2dIWPU7RRwfcTeIL4zrxQ9u+jtk1s+Zl9/bKArVj4kvvV/OT6iPr0UNmKPdwZKUHKTfebf7n5bCtWrfKlzLUvsew+mTaF8qPviQL/jJfU5yfYRx3cjm5WbZVapwJZBSLHEFGYw1AOdAhtuhrc0nZXv7EnF6XOftM/Wtf9aNNMS/6h8woCxsB5a8jo64UTlB24VO4swUxGSg5WLihsEx1oiszFicPa+cYe+DZEn7hZqRBlb4M641bWmUO5bKhM7O/mTN7P1Q2Qx0bW50sOqh99jLdiJWY9mdtn0M1TJa5Cfw6Q7y84PJx/bjcZ2WrTWswC/yQ+Zuq7Uw3/tGhdql1zMBoZV82nObtV1B2nWSgMiOjLPd6+zLNAGs23KdtzvyDbUT7UH+QzrIa/kXZ8B7zQX/+s18UQKuT6G+UrCiG4p6UBUzff/99DHFG4MYQfQnsJKNuvz431OU7+9sBLtOpy8J1mv2tQWOw653MqMqK5Q5tksyoPss6PJghFun7OmdUy2dCzMkoSRPIqGdGo4/HCrq1AwOpGe5u+Yb7nPfb3830QT2T9NF+1Ef098yXsja6P8am3Jim0cjoaZkLDTIKm39ZhjCxmh4LmHSPxiANscNETYpEWzcyo2r7mfi9/xm5Yhm07WMzozosvyWvLNZGW5M5j7UPtQXETyUxo0+Oaxo8y8Y5wY6Lgw+K0EbfaAkpmyaIZ2Zk1PVPjOztkmkyUW3jFy4flyWb6HX7e77fqGOVb+k0i4fd7sQG1d7jPpqP7GUjoxj17dOuykcWVtG/KQc6xLoNDDLLzi1sl29NRjnhvo4sUV+bZPQPf/hvpV3jnE41psw5smtZ0KoNWDKjBBCd55CRUQ8gKnAVcgb07DSF4cP0MyPxPjkAdEXasLKuesvkiP5nwY/Pctifsln6WjNa+rXNtqt8ZsNoPTAdEV26YUlGmf0dJhjL3KBFHsuXbSZDTe1TNwTO+Bv7mZV/HkRYVpb9UHl6ndm9LuvkzG1tS9Y+tdVZEFAnV9BJfWeHjKocVC8uI7Xzme2G/chekqlNt8CpMlJ/Y2BVAj/IuAVbkNHHj58ePv3008Mvf/nLOo+0bLh+8wbmlB4OD374ywELmBC0EczrSvq7MUyPzCj+aQBfDWnsAJFjxodg1NG+L/5B7HHfzurtvijDaPrcrO2U/eAvzVcWO1vohNZDMopFZcyM6jA954xymJ4fNe4/W3KNwNrm9irZcJls+euxelOs5+/qjyojxckslsz0nfkxUsccboTtgowiwwxcxDGgr8qZ3dmcUfW1+N2OtWQbdR/gLZtl/yhnkqndaRQcFWmFuzx8K6OZrmLFtWXls/YuOhnXgqh9jO8tWw9m8S3bhzWLs1n8UP9RvAy7bXM/93xf41fVo82qTZIxJGSZbbOdfMbL91X0PjI6I6PqH7SVmX/0PpOoFt2Ch6AuZEXxDwuWMEx/Xg52QJtJRtknzi3VuMAEHK4hm4r/mJKl+uIzaTz74x//e3l2WRm5GOPxmdFtAFsm+NIgRgea15MGz52gxNskEXrMVmYc2vYZodYqVwuYEidlOfFFjXnaQuLc4XDSgbbLyWhGBrW8PYPjpvbah+x9GrPLXLNnWeDlMP1MjuokqfwLGfVgPVPxMYE/6yfKn4EsAYvPZM9ldrEVYDfbaWTUSYk7ruvXZbNHHkAyPAM6DI0aGXVSkX3dqjziWwfzl4sesan9l19+efj5z38e8kbGCPvVORlFdhQXQUZv37obZJQBgvaCzOgxRGUhZfO5m2zvMf6dyVftR+1Es3LHtEMJk5OnGRHRIa/AT4hbSC3NSa9VjKnPORllZpRklMP0MzLqowgrMiNk1LNgEdTaat6ZT6tsPaDybx/K5/VVFk1k43Jj7MnakeFvv9YOVeHxhRimBxlFoMXJS2fPnpcixwVMnNo12ITvh9pirsvT20L5MG4sI25lnXc7VGLmJypPzHV0GyWtcsxxO8XffnY6ccJ9g+3k4SisU3FlxOhxGsryfn1KkzUeOzWOsc36PrFd28DfSUa3sNrtMfoqcow6ywIuta21H65xiVinuu0f4rZvsH9s6DC9y1bl6nW4fKLfLTZENrbNCeXuLO9KIgH29aLMi0ZZWGXPWIB3SUbrVMQ6v1Snj2Q+G/pse1pnflhOYKpkdC3Q407ayRQ9OscyXME6hmDmk5asle5oWyRA+8DnfIK1B6Ys2G8SDbctmzODdyHw5cu1digjDeibL6Dq7ev1rDeZVxG50ml0fEbJqAZSd0J3YrY5K1+d1OeMqnxVdxlgRjkbq+kzZ/Myj8kMuOydlLj9Zzatcj3WBrN3oFatj7JUYFI/+RAymvUD5MX7O4B4+zp2e8iAPrPjZWTj+uHJkyeHL8tK+m+++Sb2EcXiPYAYhukfPfghyOopFzCV+ximv3O7rqbHv+G0qBKGMrKX+ZGDsANdpq9MVjMb9fIpm6x97n/dDz2ISZZpj0xoEPbjX5WM6nMko6/Oyl6BZc7o6/I/W8CEWTKOiSqvma2zzdhFgfJQMkpb8b5psN7yKbdZ1YH6zF521G1h6++xznYyTHuBOxGAjEKOWKyHk5ewmj7sHMcZNl/SoN37KMdI4poOZ261SW1shlOZzc3kl9marqtwHHDbP8ZWx3eWlfaKKYvN5WSNZfgJRzMfndlExh/0WvbRsoUnPv2BZNTtWk9iwz1swZT9I2nkPSX9mR+CjB6D1YoFs/6gRbELBMpszQMZRfnIjMLGMUwfIwN9/+fGFdvHLnXKn6xX7XuGL6vrf/rTv8Q+oxpoqmD/PmQUgUgb6o3ONnWnYWVA7mlrfTYNoMmcSZabOd5McB0IJmSU7dD+1S/XxRS0fW68qwDapgPwWMQsKLicsrZz6w0ClhoPybAOWeh9gqa/q7biq+n1XgaSKvsweplLpf2hUfs0hSwo7QUc1QmepQ15IFNAw++a4cjI+qzeDCw62BgpUdkymM+AJJMt60qJKD6MWubT/Zv9u2qZK62bctGgOusT/RcQ8rycYfxVIaJffPFFkFH4/o0CdPhqflpOYMLZ9PfKXpcoC2WDjCIzCjIagK17Gh9JRjOM0GDDPuzZyMxW3e/qaEfFxmMzoykB+CvIaOiwdYQ2kpHRGgjqRw/IaF2IcN5XgUf725xRTtme4d6ev8XmO23kx/GXNqf9HwnzskDS9aMfwRqfKHeWPSMT6q9busdzjsv13bYItgmYRB7D9PgdBB9k9M3ZqxgB0AVMahvd/oSMasB2/91qK8ul3XksdF1t4W/3G5vGpbrSmNbxq82ZPJ4YjyOfHl9mh+H0OBEj48uRoC4ftEOzbf6sy5f6pv1wb+2sP/os72+RUbVFklHqjCcmsV62y7P7nKNMjHTs8Myo26/iocZ1jbsai6Ie7PkcSYM6rQvXLstcaNj4u7IAOzDP4jTIa5DUkhmFDLlv6mwhn+NoihWYM+oNJRnNOqoK8uCYO9IyTO8NotO7gaphHJO5ZJs4OVZZuW7K6/UrEcjuZWCanYXsgXqU53iggMrI5Zu1AcE+npO5qgq0LMMzhJTpxdX21k8OPjMwnMrHjDQjBwqKrmtfYDYLShkI4VpGNpZAXQOKglUGtpmjaj/YZn9XwRr3lMThfTrroC/pyAxIsgA1C1raJq2Hw3lgJUo0+Hz3MdknMseBejUDj1Gv2Orm+eGbn/zk8Pnnnxcy2vpfMgIAK2RGcR+Z0ZpFwpzRspK+ZEYxXI/2DNuYJVse7enJgdv9m/pye9TnMv90m1Zf0DJnvuP+uvec2oXrK1hm+bdgZP2dsmMAulaCSwwlv74sq76fxUcJF9lENqRENdiILijwITT6jvqTEvEIUiWQ0T7cTpSUUU4afF2OLnv1b7dzykBHobQdbLPKXu+7DSz2XYNyjyEtON+8WXci4Nn0WNzxumSNQEaxdRn7px91rC/aIGesZ/ak7VWM1E3LM/k4LihWKYnPiGvot+hPsWsWy7TNWfzJ4kOV4XICk2LI8vx6Gt/gH7K1k+tyD5ccDzIbQhlZFo8yYXxh3SCjg4zaML3bm++Yxs3pMx3qtdiAXpKDjCFshx4DinZwqobLH+8RExasWL48or2tYixgwnRBlAGcwL2LcrJYfHCVqSj4d6tshB+41OJ9LFpti2OzPnmdGoO8rf0eyagadS1oXA2nzquVz0gKn9n78oHcZ43bU5w6SAiyAYeCp69OGwy9/KHA7/cUTHp/NjKjLqParzkZpyMsslqMZVHeSEYdRLfexT09rjJ7NjPUGSClupazlfeCS0oWbKuKmX6y67imGRQHZu3v2r7rXQXprH/eZq9D5edyU/DtpKI1qv8tZDHTBW1QbV37xSyJ948+cLMNH/r9/reshta6tnxS27kEiOtBNr/96U+DjJ4U1AJgnZZV9RjuefzwxziW8mactgTgOylzRctikHYCE8ohsEb/JmR01q4sUM18RXW6hV/EhpnsM7zIrmVt2wqUWgbax8AY7ZGb9V792KUdLGSvBiqSUbxHMhqjDWWeLw87oJ2qvaqNzYJZU9PQZS1Dy1UZqjzYP7dzr39PvzN8yOasZj692MGyv3Y817K+N8oCvbqAqe4xGtnmRkZvlC8v9kP7TKIcbU/IqNonf/d4lGGmvqcf40vMWFbxzzCQZYCMenbO20LdUAd7mKjvk0e4ny1TOsZ9O7Wu+L1l+NUH1Fa0LRoLKEfFWbURfU/77xl5Eq5OEAWvo58JGY32ybGh6LuSUZeF4gzJKK/56Msxc0apJ03kZf0NlocFri0zinbFHqOlj8iMYn/ityXrj384HpT6UJ/NZKp2suh5ma7hvtptVDe9H42tOtgsq0SDywBsrGxcbb12rvVChb0AoeXjWc1IObhl82EyB3ciQYN38sHMaC+jTANwGWj5ehyoAkMHgzaOr4Cv5S0GtV7oFc8ZOV7JbuO4PXVql6kbzAyAfJWogx/1ocFkKKu1b0Yy9CsxM3x9b6UrjmECHNrvCk74PdtHMwML1k2wYgaK71NnKJNDP8w88V0Gt9E+xkxXZiN7/qBBCO+zbfh5qwwpatvUzuLZlrnwzLp/2Lk9qDyjvkJqQUaxeOmzzz7DIHuQoVsF6EBGHxYyCnDD4o+wu7KwCdtA3Sz7kmJ1/ZLR4ykKy17BLpPMVjOZEhu2wH8GrEfb/wxZ2/VZMFT8VN9wHFr5j2W635ZgyEDNZ2sAq0c5YwFTlhntWzuVhnhGVLGPtqP6jvbKYRcz24jgNsmesM9Opnb7b5XxA8aJCPsQG3aL77uslQjU5xYyGmWUkQPiBOaNgoyClCJrhNX0r1+elRXDdZsslkV54mcfBm5kdGZXGnu3/H3AEsE19ld/0sbinRan/H0+4/iuf7tOsnsjd6i14NpiW+vh+qqznZFDIaOZn8yIJOWQjaxmffU+uX32v02BTkb1DHo86oSQZFJxR20QyTMOeae6anqkz/tWSY43sD/1Z20+Ik/4d0kYYOIOfo89RiUzCjIaz7QFTpzDm+Gm24Dqnziy6pPE/2u/+91/GU5gWgx4vX9c5kgeCNfPLHNGM+FyGJr3MjDyMmcO7Y4YAjtiayN9z43Shc4vtd4GcXJve31mveFu1h8qUsGfwbS2z3anboVwteGsTBjaMf+cpGSAmIGQk2EtRw3QAYBtgvMdA74ZoVhsdT6MnNmVvje7r9cz3RAE9UPIiS0zI4Pdt0xXVr7qSQPolv6UrNCO9RrnAM2e0615tE3UHYFR9epDfrhXju6OzCe2dQIZvVbmi+JdbO10Ub6ySUZBPIOAFLJ07969OA4UBJXg2vWcZEYzO3H/nNnZTIYZqKq+Mj0cY69ahgaIDN9mbfbgG0GrFbyUWYM5M4CLrVYyevbyvOz/+qIP06N+kColo7jmIwy8pnhEvwnbbw1R+WlQZT99gab26RjMcTm67HUFL9un5XpmVOvn81qm46ySUWZGSUZflW1vsLXT6WkZ5mwjEE7se/02Z9TtUQP5zL7UTlIsTj6+u/zawhe150wX2i7XjxMd4o22XW1A5buSa090LZnRzA80M5rdz8hm1ocM8wdcLn8c44erwwTax2DHTsmIap0s2zObSjzJV3wqy2CzJZ7T5ziE7z6i/ciSOV1HjEU4glS2dsI7b17hY6vOGY0PrbK5fRBfmSt6rOwdQwbbVzLKfUZppIux1syEEgoP3CEkAaUc8Md9uRyMy2DRYATuLMcOo7oT0FG2yA6V6m3aIihORpXsOYjUNuWr6LzOJYiMc2wWHSxkdAAimbOpYNzLTzKjs/5mwWQWxNkGbvGQBYK9oI372XFye0CbObnbb0Yocv0c97XismEbsRl21ndcg7N6xjE7EcwDJG13FuhVJ7Avzw4MPmMK1AAT5ctxjqzXwVyzltmmxSjzsqxEAxn97rvvYq/RQ1lhHP0v7cNCj0flOFCckY5z6QPcChkFMb1956Mgo+xD98lka6c9e0qDmWXEZ/ackQMNtluYsFWmB/zM9xTzPGh6n3wB0/Xi35BdRkZx/eWLV6EXfJRQdyBOGKaPIbo2tSnLjPOatjnb4mcW6PFe1NX+KWnhNSeTWpbLRe3TiVFGlGbtmj1b62tJmBKX4l/b1B2y08wosvzcZxRklKR7OqJgq+k1tlIu6gOZTbktuC8P70gGTW13RkZVVqkftTDm92gPLmvyhuX5ZQQU95ZRo/VxtgO+tczoli6ZXacP6OiV2t4xMnU5uK0oGY17fqiOnRil8sLvTkaJrbQHxAcleY55XE1Pm9GPSLZd7cKvDTyDo7Jtn9HYvgz7Q5eP2NdlLrSSUWZGQWc4X7SOwOzHzyw20z6GNT26tVP4Xmsg5nKqw8wMOjsxQBWA4hSQ3Uiv4Yxa+6cGkJFRV3AmEF7bmjOaveeK9LZtkVEFy8UJ6glMSixmshycsM1VWnSwkNGhrDZnk9cGYxOyp33d6re3LQMmdVim97X+vTKGMie7HbgeMiKp9WS/Z+Cz0qeRlWMJa7evol4FeA3ABBq1CyXfHhi8nDWgZ1uELSd88flB1xPf6s+0BXIuP5W/+q8HW5ajZPSTTz4pc6kui9/jjPlDkNGHPz4IcAMZBehhFwWQ0Lv3PonVyWq3UfdkSGMP/NxeM0KzZxdaxl59s7Ico+gzWl6GNSprLbvLZ42WwwKmRY41qDx7+iI+AjB3mGQUpCr2hpVpWLQd2irvOSbRfrN2ZlgRWdiGZShLP5zwN4fRfZh9C9MVf/j7rD2Ou+5zxNfF/hvOtrhEM4zFS6UvWMCE30lGL8tCD8wZZTvUP7SdPr2LsiKRoly8PWzXDIenuDcho6lNJdMY1DZDZpLx07aoPXiMUfwCn9BRJO7bim2xXIeD/wkZHeSZZIGZZaQt6e4cyikUj7fiG3VB28LP1clWR5JRlgUy6X6PdvaPyWT6i8oVc09dzo41Xr7a1mAvbRoNdBhn0uNkvELYsPsJMqOYF41h+vhwaMP4sAMloU6G3TczfCS2xMihbHmV7jNaC1wvpskClu5jmQGtk1EtI4yVTh+Lpuap8llQoGAU8AYHTjKDLqBZwOL1oW7bvBiZ0a3g5ZlRf/ZtCdjhHJPgq3NuaNDenq0AtzdNQcHaAciBPDMsTMxnhkVBxWXnTt//3th6S+tz/bscMwcN8LA5ubP3tnSY9ZvXmBl12/X+UpZbmVFvqwe2VP6ydVp2X/elVBDu7d3Y5zfzKfWtao81eF/G8Yg1Mwoy+i7mGtVhZSz0QGYU4AYyin6BjGLz+zt3Pz6ajB5LDF2Xs7818M/8YEv3e/c8SOT6W5/QluEgA6LnIXg2PbPwC9nDoQNXh6dPngdxOi1EikPJJKOa+ZwR024z5qce3Gf2z0VS/hHD97eG+mb449cpG5XvjHz4Mx64+2btJS7hHjM3QUQbGUWfOGcUx4EqGVUfQzv7MKlkFjOs8T5kfcrsZ+oToq8sPmQxEHX6B7ROA2ObBru+xszmuB825bC8M67tWBbPLSOHrH/AzsnZ9FmfHHMHHlD+mN3f8jd+LLAfIKODbR1BRtXGnIyiH9waKdohZJR2vkVGte3KY4htQfjaaVP+IYjFecAEEEIO0yNekIziZ8kqhBixX3T8a8kv5V0u50ye3s4+wqZ2qguYRgMdJ3Lz3soIJnMmWTmPA41+yFFaBKeTMsypynVwyMimtgECUzKkfTh2PmLm5HQmd3b/wp2RUb6HLz8nu9rHa22jTiejGUjymgI7JxRrH4Y226b87pBuwNrvY4L/uzKXZBly2T4yLisvW+2fgXX2bgcI3cy1dKATPyGjtMdB9pKxyZzancxtP8pqH1Nqg5oB8K1ZPDOqgVV1QXKwF5R0H18HgSCTAp4uwyjb9hNWP1cw1KEvnYdUQa+ewvG8kNFf//rXh48//jjIaLxTwAzDmY8fPoqFTHH6ErCgtOze3TJE3/ZtZD+7PNrCqrUfzLx1ue72M/ubgE2bn4HoVo0zu9R39nW4BGT3R+8/9bkE+WW3DgaeanM1qGDOKMgoMqMcMucwPerSBXi04bCbNp+syygho0q2vL8L/teyuP8gy2WAZJvdL1VnKj+X9ywo8n2/7/inWZ5adgu6jYxi6zm0Edn762ULHGTzlYxiaycsYCJpcRzu9e+QUbe9FXEwI6QcssxUyNhIjWMZbV7lA9l4vZyGtdjbuPod36JVpgsZ1Ti/yDs/HlShWzN4tDskO7b+4TliLG2Z9eNv/j7zQbVztUHHox57G572fk3IaGa/qMv3G0XfNDPqx5c7Nvmm9x636JOsX/XGsujfYUNt9BS8puJ1mXJVcAOr6WPUoiA1ZIjV9GEr5TnIFffU5jMcZFsc0xjb/DOOcwAAIABJREFU4n3dTQdklI100K6KyjOkK5BM5g7gGW/wouSaEeCXJxuswVmDBX9fA2W+sEeD6jsE3ZZ5VYVkiuyCaxvtqrHieX7R8V2QgREQFqfTNuvzmeIcLJZnloVkWo8aG98lSVWDdHnhWf3aY0ZFDcaN1oFS2+p2oM6jutQ+q15dB/o3A1X0gXO4DJlUry4frdNlTrk4WWT918qySG2/2pP2UecpeR/V/j0Isn5imcu/19HmrLn90o+YleliaZOSOng2tO/lFzgcfWPMtakfKi6wL4sdt/nkEYeulaMR3wRY/eIXvzp8VDa2v7x8U+eGlo8xLGD6y1/+M3zwzp26wT1IMIjp3fsflaGh+kGa1aHqzvwmk6u+4/fNfKbZki0fVf07Ru3Vl/lS1gfKA8HB6xt9v8qNpOJtC97I2IP8vypkFFk8+Aa3dgqcaPYNv9LgQLvs/lG2juo+IRi/4PhiP73N5QXKD+1yIuqYqv1hvRnGqKyZFFAy6bplfFH5qfxT2yn+E/Jsw4eQPggE5jcjM3r37v0gDxgFeFumomA1Pbd2yuxiZg+zPlOGJGbEtOWks7GX7q+z1elLfVVfi30v8/5Yp+rOZarD9YojGfbhfjYtSXXMmEW9aGY2yveRyGaD+hyzbLym5SsZzXBBcVfxnrbmHyvdxhs/wJxRPht9Ke3VRUncZYE+yi2eul0IvvPaDOemMaJ1TG1N/RPvoR8eq+JaMYcYKWn/NDOKD4F372syTTe9V9vtJ2S1BXLut8QWvANZcL4pp1AM8uc+o9qRURjLnE4X0gAOCRnNwGEBg+oE2QIWrUcNhE6kYDZbZb4E3zFb58DkDtXrbsHRlUpDX+S1OHO9Ng5XuNCRKdbM5h6Y6m4DWrc6i8qFv7N9WfkZqXXdzv7OgpDK0H+fgTHtQPXrup6RUbW7md3qMytAlQtua70NZfiJTjyzY72fAUgGfm5/2Hx8dU0ICL4FvY8Ktr6PrU97GZ8tNZV+LT5YyrZ9RrUt6me4rnbbnysfY2jf+eu6H90vf/ldbNmEeaJBfgqZQWbu++//HIAIMhp6LR3DkP3tO/dXR+LObCPTY0oo2oNbtqegOdPvsXbjZe3V6/c9iAy2ZB/SWle18WUrr2qPTMHV/V3PygImklEEHY5ikIzijHoGDNoK6w/9N/tzf2JwndmutlM/4Gc+seXHmTx97r7Hoo5/jVRq0FP7X/mtkFHmq98XwnDz1mkE7XvFXpEVgk3jgwvHgYKMElPdR2a2pQHdnyHGjrLaTwpV/Y0LZtf1jGs0uPXgDFNXtmlzOF3/7gszMsrn1OZoU0P/mz27njyDq/rV9z2mePs0Wcb3/H232ZAVP5750dI+CHWze5cdyuGxoF0vzb+0P95XPus2nPXNOYJnhqnnIJHADpDI9qEa+MFz5gueAz+AE4H9baG0cwcQVuKEt4d18TplPdNJnzPqHV4CwnjCxocC9GJ049yQXk77MnCAUEDUOl0hsy/G/o4MN6kDZCARirRApsMYrujqiMucryrDJZPpoFKVs8xjZFYyc2j287pkjVyJ+rfKRWVHY8yezXSZOb0CrAcND1JeZjZ8RV37u1n/OAyeOaLajMpQbZll7jp0I5+zejIbdJvN5Jn51fDeJOPLsrYyC7VvNdPJejDVnP9wbcmstGxIn+PVPtImq+kd3D1o4O/Qbcl8op5X52/ib5BRbNkEMgoSguNAsf/og3ICEz7MkFkCSb0qk0bx3K1yApNmNrTtx9is26PbxBZe7d2bgqZ9eOtz2p6ttihJcFnTluO6DJ1SB+o/+JzQjJCSUczRRWYUP0MXbRFTyLtEl/Bry4w6FmXDvRq0M0x1GeiIzTGkR/XiZSnXYllOHlQfWbJj8BfYcPv4i5/t4zCOZQy8LnZehuexMTiG6u8We8UoQP1fZNv2GaVuVv4mvql6ndmJ27PMbEvN1bEuJsBYBnuUZ41wHS9KuNLRIbyrGVJtT8g7IaMZNnYbaQHV44rajbdXiRnJjsdebZcOy6NczQJ6vSt7avxAfUrtaRz1XBJbpPTX2sgB6wRpWxE2GZXV1fBRp5BR9kNlk+Gb3tdRTpeJJqLUZyMugOlg6g3WvJQCYdvAhctCQPGx9e5NyfoX3EDyIp5v/XIuoPpRu/Kt3+iTyk2oq94fnE2vwl9b/Hpi8kxYGTAt4DZmZHo9EzLK92ZkZmmnf+mNpPd628R1plQXDofF/HkFGcqrOoh/ieaZruWdZfgXIMB5XBrsx4CQz911Pc2cXcvK9OzydafPhvEZBDQ4pkhZLs4CusrQ2zjYUVv1y2uul0yveo3DJN4+BfH4vZHRWT+2rrscMjnPQJHTD5wE9/4KmGu5i72M9u67U3j/+aXby2oLkFQe1AcD08yvwyfaAqqzV687GcXwO7JGeP9m8W9suv64nE0PW7p9+25kmC4u30YGlWRUgYy/u+1kNk5bVP14wPlQnW4F89E37WhAJTWtUm/LVtuyQAk8cnsaye9yAlMF92oPyLgjI/q6bHoP4gSc0ROYcKBKJbvLqnpi3NB/ycyrjWZtcht2nJhhgeuef2e6Xc3Zt2SD28ixW8d1PGpzRSNr1MjojZIVxdoABOw7t+5GkEbWCAvzuJqe9WqcyDBrL3O6lsVx+0QvNr7MscyxcTlMIkhG2+1G2+rYyL9DHxtkNMO4vQW0ijWq925fSWaU92gfmnChjc0yjY5zmjnkuyq3jOyF3CgwmTMa5M8WXHmZvjUT7Iofk05G1RayWOv+6LjN2K197KQZq+Ox2X350AJiAJNjLmiZL/r24vJwVf7Dxsukg+ipZkZVxlzQ5LZOvXN0Ez91SyjGJbWZayCj2ul1sF+TKw1Osy9PJWl74L4VLDLnHp8/joxqgNP32TadOecyUENQg6nXczJKw1BHpvOrMjUALARD52GNc/pc6b390Zb1/C2XX0ZoOhAnZWhmONPTvn7y048yHWRBiZmbDNg1uM2Iyiw49OclU+jOv/kh1BYuZfVqW7fuqx9N+yfqdxBW++uykI3scI2T+rtNN9K9/D3u85sFB15LwbGQUdSBzCjq+/nPfxlzQa/KAibUQTL69OnjAN3T0zr3DplRklEF/BmhyWQ1w42/hYxmAXVmq+7j+hzbkAWYrN0Z8YoyjODqc2grTmBSvWDOaH3vepBRZEaxIIFbE0HWzEQr3uC6+wru6z6SGb5sycbb6rpV/1WdDeSnYdrscI1M5oO92jSX2fO9fs65bmQUz2M7J2ZGb5/eqWd2NzL6rgRtnk2vvqN9d3zN5JDFi3pte02E44af+OfkC2tANAYgk0q9a4bd5bTIZ4x3WxgW+m34teWTGsNoy0pGs3c9juFvJaVZLHG/q/6zzKHXur1fWl9GRnsb5aQtlWu3aVlQHDbyN5JR9ZVMZ5SL4hGnDsZc7tMydaf8xFzRwINCpvHxinn+IY8yL3pLx7MF1KyPZBT9dDKKcnX7rRimV+dwx5ktYOI7e2T0Q4hoBk7+te7OdewwvYOmlhNG0R7wYDQDYAK5nrBUi6jDPrzvxqLD9O5QGhyW9/IzXV1PCoTqVJTp0t5x/1iWs5brej80d+bMubNrKkMn8y4rB57ZwiXX56xtWr4DVMgGs3gk4KsTZUS290VW0bsMVRd7IMz2ZeCpYJ61PciC7NYQMpA5qLjvw0ycM9p9frK5vAdMl/cih5rdR2YU4AYyigwSFnfgH8jo06dPIzOKvoKMxmhACbL1BKa61RNBk5kj/ZqnPDNQ3NJ7dk8xZs+eZ+8f856C/1Ybs5EJ9d+MjKp9gYyyT6iTC5iQGcW8xhfPsNCmnITVtiZCfdziifahuOP45/tIZniuNu7vq878XW13Zv/qG6tjmCdCdRybxadBxlIWRhbCn0Fi4U5YSVzIKOaMQm4go/Vc+tcxTA8y6guYtJ9ub/O4sOD8GBdyMuq4svxdM6Nsgy/QZDxfMKt+TOIfF95oGz1+IRO2wmhJYrgtKBmdvac6c5tgfRnRZOaPPoT2byVPsvpV1rQJzar6iCif4RZPGKYfysCin3bYCVedq21j/rH+48cePwQys/YY5ljMv4mhGo90RwHaRB++b9tSnuD0sGbryICGbZf9c6PvHl9aZZQldltgfSxfddjxTU5aGvxaEmhBRrUzDvhKRhUE+zv9y2dcpasO4Y6/CpAi3cxgtCw3XCWjGRCic7MycR1fBO5AGogz8B2Nwb8U12R0LG+cY+qKWde3Xp1PebgRuJG6YxNkVMeeuckCi75HR1XDU/34dS3P9bC2NQG6FhSyzK7X58Rpi0i5s2O4UsFkbV/0vny6SjaMo36S9XnPplQuPmfP5ctNo/s7dojEilC3BUwdmFoFmQ94IFVQ7O1oc9RARkFCsZo+5oS2rZ0wZxRkFMeBoi0go7Gg5QQrk8uQfQnuKkO1beKG+/WM8Khu9+SuASILANm1rXrVj7XsrB2rgC1zylZY3IbpZ7J4L3PW8AzIKNqJ0UMlo9ANh+n5E8/3/f7K75mcsxOX/LkMM1wXeIcfGopbGjgdD+Lvtq8h61Bf3bODeNbmLGo5qd5lziiQPaZSFSJ6++6dkBXIaCwMKwcJYF60k1H2Me1Lk3HWhrVM8xGxmd0uOqj6Z3me+WO8XOQ4Duu7HWt8iDrsuMs9HfAEq1m7s48xjVucFqAEUfXmscmH7P2j1nWuGKe2qHHAbTlk1HxWyWjwCZnGEH7IVfc9jMzJqMdz6sLbon93Qo4FSTKlh3qBrYbssVBJiR94TyGIdf54GRVp995dXgUZvXxTR7baeQ5RhsetKodt9FR7oq5DLrawMMr3E5jWlS5kjYpXA1hWW65PgtFmKolRMqqG50LnPdaXBUwnow7+LisXKE4ccIBTA505G+vxOTeaGe0p6gYO9Z0FLLReyp318R4WMKmM8JyCev/KgcE1Y8TzXMGqX1wuR5UvwULLYFsUYP3r2Z1fbYN9mgUQ1ffKcf9OZNTBztsEMjoDOsq6evO4Tx5tewYUlKcDgLuu26sDLcGcTj34XmTgxzmFXMC02I+R6EZGuxza7CfX+zo4Vk9SDAjwbceRvjyrpythAROeARmNDFxhRVzAhL9v3ark8+TGaZBXZEZ9f0DKQP1Qr23D33jXMeNY+WfBaA8LZjJzW6FtrLF2vQXd+xbMsvZUm6h+TxsGxIQvFTgGYcJqeixImJFRnbPuthjyb+VvyXF2z6//NWRUM6IZXro+fWjUyaji3MrXcEFW02POKMnovY/uh1xBRjHtAVs7YV40h+mJM05Gs9GVDA/Xsq/ZymwkSe1HY6nGF9rWeprIeEgL4hEziuuyEk9rmdEZ7nl85b6Z7gN8X7c+It5qvNMtvDL9ZzGEQ7+Mv3yGGJr5o/ZUdTEMI7fEVdzn1o/tY5A64UlFkLu+y/ur40ALKWO/tmLBrH24HrEeO4K2OlUm8P2o2z7KAiPKNYyYwM5xKAbkdVEyohimf1tIaezhDtpI4m0jbahPjwPPcI1kGWXEBvsta4z9ex0vr/2v//Wv5bk1CHbhtWNBSXp4vBsN+KRMgK3/lkZTcB44WWYG6qoQ3KdjeBY1c9qsnk7qoAjJPKwIWWusO5c+l4H00oealqfzOzlWckk58VkPtlnw9dX06khOdFyGe0SI7Zi9R+d1AuJgynpmwdodScGBRARkLys3c9CsXxnghMPJ+bnan+44Qs60ndrneNaGv9WWZ8FlD7AdHLVfJBeYq7bY1mLLLNuDHxcUuTxoWzoH1/1e7dJ9dWZLJ0h9ln8PHz05fPHFF4evv/42iE8/5u+qbLxeSNG//dv/f/j8888LcNY97ZAZxX6kd8rG9z685jrP5HiMrbnd6d/H/j7DKsW4WVmzIKN618Abcmn7wvZ3zX5dNjiBqWaiK7i/vaofDSgHhOl5OQ4UQQX7ZMZHQAlc2Lgd5bAu9V//3Ye52a6Zz6u8HHeP0cfKl4z8HCN32m7U3xbIantVLyRDPVlScChIDCbwFNkjmN8qWdFbd+pcZxzSwq2dsIDppFSBOaMkoz5MPCOja5+uH40ZlmRyW8cVZq7WcRhlLqR0WWNRbWBcfe7yVR2G3UrmT23Idc1+8OAZt4s9v2I7OAxMnS4fXcvHscvS28x39SfLd2zx6zMfRmY0iFUjkyybWztlbYhnbM4o39O9SZ2jaLtd7x6bmXzyEUzaADOknC8aOo1dNeqKepxJj7acl5+VbDY5t49crz+TH+2YbYDf6AcCfkdcg28MOzlwn9EZoHJrCTqZZtyiI2XeQf03npRAIWUG4HW5E9K4ZoA3BtE8Y9XrSIbhtX4mzd2Z9kCV9+nMS4DJVz+yj5STk52ZnHSfUXcUBQ41kq2+rEGwljLKdMmA6fMOIFmw8WfWX+aj9jtYNzKqfZrLZD2E5UFa5eFtGhxqh4z2/svw98w2vA1sv7dlpis8r9mj6lXL/ONMHu5nGABZbG3RYycRsvUTv1IHf5AhvsxPVzhR5Ic2g4x+9dVX5f83AWrIjEY7ChkFKfrf//vfOhmNNpeMP8moZu/VxrOAtar/Ay9kQfOofspDM1vL/NP9ym0iIyC41oPJRr217LqpPOeKgoySJLx48eLw8jmGky/6pu14FsEBz/BDMMNZ2lVGRt1e3Gf1vgcrtc2wb9m7iM8uWIpjktf4pO3NMEj9hCfkzfCN9fePv7bVFfp91eYgkozG1lhGRq8XsqxklHiR2W5GJJa2fhgZnZv9OOyeZUZHzKjnond8kKFcx5vQi5HRrTgfZQpUz3CzY2zrlOpU5yRmxHAWk1zfaluZfbo8/Xm3Te4z6nNGnYyuMtuNjBLzPBao7TueZPFFkxG4z3JVn5qlBQnsmIP9cwsWcJgev589rx+vmDMabWtzRqH3TH9ev7aRfeG81UFXpW68y8xt2ADI6MxIaqOrNdFZOceIFc22buD+m5kAZ2A2gIjNb/A2Lsa27OvpRh31bJDR6EPi1ceAHc/sfd9WYy9GtD4kYGx7O4u+9W/LQdE0ZkZnAK9f3loW9ZXJxMkR5a4O7KRIy9mylzlITu40kqdB60NIiGY+sxp2g8KRZNRJA/c/zYCUtkBS4W2Y6anquwYlPsPhjCyQsU1aHsio+9fQdpF3Bnx4dmZTmXyxAIxk9Cc/+UnJjn4VmTfMp4v+X14EGf2P//g/h88++6xk8U6jGGZGsbWT2qoCMOXghGYPU/ZsUPvtZR1jex9SfxYEtX63K9bf8TaZRqQ4GccWRIahjtBgeL7Wef0AMnpWNmWP7F7RCYfqmQ3UIfoUO8vFra153GfZF8cqxVPVL35nsFbsCb3b/ConF1t+rXXox5ySGfcn3sM0l7DbRkZRFsjoaVnEFHNty33IE9l+LGBSMkq90G7p/2yPj/LV6x+6ddMiXSUcy9UxM6qjdvX5ZXecqq+66Ed16YRisDebM0q7mdlxdmgHy3P8SXVqHyOZv7rtqJ5HX1mvH8n6qu84VvB53dppiJvWXvWJ6F9L3lHmceRm4wJunyqPmf37M/0jto0ocJP9bgesv80hBS7ALjlq8vLZ89gtAls74QjQvrVTypTGOeduj2hb7FmK0Z1SL9uqBFb9vy9gyoCkvlzF7mnfDl529rk6xbzM5SkOb2SBkU/RuR3kCLpDMLYvO8yH2Po3mybujuF/k4yWmSHDVyW34pi3aQQLB8Uu19Zo39pDFe7vZoapCxQyOcymQdBgdAK8BpVZQN6Tm7dhCZ4NmtswZQZM/m5m/JvK7jKVLbCK/lxu2k/vcwcF2dopAw3abCYntWeWp0FDbSCb6K19XMk72fR6aItloH2Y331tL7MNsIKNPXj4+PDTn/60ZD+/jCwcyGiQpIs3QYr+/Of/OHz66acxTI86MGcUWzthzugqeyBzlDQwbPnKhxBEx5Etec7s6UPqmwV3t5usXb7Acv1MO1a5bSnDbQ+RcMRc3VdlU3bUj6CDzIcvXlIy4X0N/J5sjaR9wnM+HJ2RBpbPe/gZQ+IyL7b7W4NtDVaZLrawH+X7cdO0J8cO/q1kFMP0aJ+upmdmFGQUw/Q3y2piQFZmm95fldFC/ra3bnI5KzY4Qal9G7cq8syz746DpNFW4kLvRYy2zCjq1MTF0q+Ksb61k8pJY/4M71mf2oz7q9sa/s7sJnsu87nMt13WTkZZH+aMuo3puximV4xFFnKGRx4nFAtpB44t3a7bR4Oe+BT3GPoKOVztPVwM+cXTZ4EZWMgUc/55bPCERmUYxnbzJ/qI6ZxsGzOl3vZORldG1AOCpHWF2NGQOAwyA+3F+PLV9gQjZri8c9mcG3XI7Mty6OSsYe16BvaZYzhIdqCxzBrI40xB9Z115mpLdlsncPCLRo3dQTHLHOozzJKwDVnf3TbU2bZk5c6jeuN7TkbVkF0uERzNBrMy/b0M0FcyX+kx31JrBRy2et3lOKtbCSL1p3LuoNK238j0g2fcP5gZpXxjfo7sIYm5r/RdztlxAqr2MQsSXQ5tmP7HB48OP/vZz0r284vYZ5THgV69eR2r6X/44S+Hjz/+uJPRGzdvxTA9VtPPCK/rW//u+CMfn1kQ4Tse+LJAPuLKNnB4Xd7WWYDJfCJrd38fBEAyJ3y/+09jn3CLIA5Fv9DrZTlUoA7TvwgSiqworvMUJpbvmfiV/U7IKNvhWXQnG5lMtb8rMrqREc3kNIsP/Vk7+1vtGb9zLlv3t7ZQEUEbZBT4iNX02Nopfi/Hp3LO6Pn52eG0ZI/0FL4Me9SvXZd+Yp/KK7Mx90cnmx5fZqvpFz1vk1F9P9qTZEa3yCgz0+4PLgfHoN532Uoqw1L1a8VRPusy9PiR+Zb6qOLHoMfIMoOcj4dOOBn1fnMBEzEZRC0bGaIdeEzI8GNor8yxpmxQ/mXDCc7VBCkmHqCPpycl6w8yWjKjGMkCGY15pfKhlSGiJhOHvjbSi/vwF47CoE1cyLSK7zyBaRZE8SXFClVAnTxasJwBun6xqeExIHpw0YA5CzJVCfP5g1GGZNpS524dzwx9DRxx8vwowzZJZHl/2Ty6A9wwD2/cBy4DL6tgGEJRPWXAn+nRAUzfU91Sd35/1sYtvWiwmwFDPJPMFd0lQNIgDy7u/A4sen+ox85sV7Lo7wx2MZnrOgNfb+9WViLklow8KPHR8vA8VrerD6pfxXtCRlmOB4Itu1oBSPtyRmYUw/Rffvl1ZOGw0jj22Stk9MmTJ3EcKMgnM6M3yxZPmhnNbCkDPwdjtxUFb8WrDF9mdX6I/WVt3AqA3v4s2Az6kwVMuO5ZZCxgqjjThiDbApyLi6vIjIKM4uOAe4uSjFL3e2TU54xuYYnaEbHP8WiGJX3kbZKBOdY+lDxEXUJG3S9c9pVctLmbmC7XPgSQGb1RNgfnnFEQNGybxcwoyWhmN5kcaIvVFupHb9a/8OcWv7TtakOOrdmm92PZy4l+tfxlNwbHAdrbUMffSEZV5qhPkyUqh15nyfjv/XO8WhP0pYQtO9J+um243/kCpllmlB87bONVI6/4m7FXd6jJ/GOGcR5jwq6MjLIfzJD24fKWGaX/Y0ge/5AVRdYfZDTIalmct8J8m0Lpsgm7aVs30f77QmW4pHAyzhkN2+MJTDOFIzOnwlABhq+31b5ZEHDg1Tp4chEN0oEiyhZHnAkkI6NDvTY3c9XOHUvvfZdjvgZg2CGja4Bazg7WvmdGWOupRqIAxvoz8PD+6fCv38u6zvYeE5Bn7dd3+UWkQ3FDvTuZxa027qiu3571e9PJ7aSiqVw+gIwqaFKHw2pC+WjpQcw2SXYwZyf7dRumXxFO2bUA95g5ndnSnh00DDs8evz08O2338Zqet1nFGT00aNHsek9yKeSUZBTDNPravotnWbBavZ8pq9jCc1Kpjb15xi707oy0qN1qIxXtpqMBIz94JBkDez4uAPwv359EWQUc0ZJRpkJ0WCgv2ekKNsayWWr7XF7mU0/Yf+7/TcyfQxZ8FiR+Tf9R4fp1f+IRxpjAmMtM4r7p1hJ3zKjuI8AWo8EfX1o24UPW56pfWSBerSN9Wb32k7Vj9sl48JIosZhem1Lfc53LVm2FlIMyOw3rk3mjM7il+9veazvdPxLjgPVMtx3+F5/P6lwyzdVpm6L+jcoPXTL1fS8pwuYMrtUMoq6UEb/EGs4Q5vxRNEsFqKeXobtPkGyDzIa7WnTBHAMKEdLUO6NMt2Eq+gxZ7QMC9TpVDal2f277wLQMq2UH9vKaUEqO8WEIdHJBUwO9ItDLF9uNFYUzEbASb0BewGl3l/Oqme5bAO/JnQIeUYcto5LC4NsjcmIQIDajnf0eidkVE9rCzArFwggHoSqnMYFTHvkQsFjFmBxXev0el12M1lQFKoPnWCd3V8PA603183so7fBNl6bySMDoCx4ujrxjAdE7UfV2Xhec9gFUaX8rsNQXj4yjTPCxnJZB3Wk7fE5uaobBQ8tC9c5zOPAytX0aisaeK+X1cAKXlqWyuVYn6acnj57cfjmm2/K/5+0VZIXMYpwWQI2yCiOA8WJSySjp2W/UWZGSUZD7pOPR73nQSKzDV6j7F1+imVbEJAFlB3IWOGhl3FsoIw2BmasT73hteslCFQbGsnoeTme9dmzZ+Vs+vOYwxtDzO18espSV9M7JnT5tYUOMwxZ+UOf3rXMnVPd+fNKRjObo+wynW/5f39PAF7lSP37XpAgm/iHzA4yo/AzrqYPGRR/BybGXoxlPjRHIvbsU+U3Zu4W/PDEAX2Tbc3kw3fYtywzOr6/CKRi45WteRjnPK6GYZMTmDJ/YHu4207mR/RNfX/pB4fBl7sZB1Ayo7ZyrI9pZpY1aeLE8YPPzE5g8tX0jjvMUCo+aR0kp7iPvql+Mz9i//mebrpP+7kop7TFdIBi00EOCxF1PMD0AjwDvAAZ5X6p74t90O7Ujtj+rpNGcjW24B78q271V8ktR8K5K9Owk8Mf//ivwdcoNCzI8U6PQDAUFlm/AAAgAElEQVSeCKSb1irA853FWLaHp7VzJBBZ1sYnYKsiHVAdwPw++5xd5z3tn4MZ2uxzLldKarJ1IFkcayHlmVPrPqPUizqlAnIGWiqfrA0KjA6oeJeTjbN+1edJ99erQml8Ibc2PLwH2pkMvF8KYgqW/hGgzpyVu2XnWmfIuw/3jZkHBq+t8mfkifJ1ENWyVL/aP8r2sp1N7n1RG1FfxHNKTvnc1KZkdajaH0GHbXrw6OHhN7/5zeHLz78KLMEwPeZj4+f3//nnw/nrs0pGy1xR1M9heswZpV1qMFbfnMkPzyDToH13X8YXf/Y+ffmY7MNMt8fYstetf2d4okE7+mKZUQ+y6t/AS2zthPewnRPmfuFses4ZZQDgT7Q/G33KbEeDjttn9vxMZy5LXaCy5SeOXZnsZ3rO3o12cAoMCLctzEGcARmNY1TLMD1XHaMOkNHLcnY3COnNdkSNYpLLw3VGGfC6+6A+z315tQ/aTz30IivP8V3rzspU/0F5fdcY+Win78d9mwanC94qRtWP35kOup8jadfK4sdplek47cjtx/3J68lkr+0hqQSKOHYQK2lrWhfei7YX/NXspuOw2sXQFoy8FcoX+9m+XbZjw2dQ6Ewywpn8us1IphrX8G7PVgLr25zv0FnbeeNaGc2Ohc0xDF8/UjG8DzKKVfRvCiGNRUd4ppUZWeC200t1nfoRxQXiikPUqWZ4GU+1L4Hfb+sWgFH2n/70P4ZZOiSjCoqqYM9EKpi5MjWQekbQAS0DfO3gcn8kPWTcmwDaXtZn3CnHPi7Z4CzjSINzAWd9yOpU4yaYZEZcr5XtFSQgsU4HNH9f28hnZ0Fj1kYHKxqN1r1FRsNo29Y0uhVSJvuZ7GhDbuzZMNtWP7Py9XkPZKr3+H1CRnkW/Kx8J8iz59xJM/9wn4xnJsP4+j5ll2XsXWajz5aPkULmRn0vmRPogB8rIKP/9E//dPj80y8CDN+WfUYRyN+8Ojt8//33hzcX5zFcDDKK9oCM8mx62lmWwc4IhrYZZFTt122cCwpcHlv2sKejrL6tdrq9z8iJ1xu6sBWMW8E1gmL5VsJ7IEpYwPTm/CJ0hOwE9MGAwp9OhBRH1BZ4fWvYPiMGe3JWMur6z2SaYaH6jrfB+zDYQUsSxvw2G/nCiBQCLWSHzCgPDYBtR9AuxyWC8HNOnZIOj4Mz29B31EYGslTIXIaXCxYsRC/DkAwznNy4TanMQEZdpsRetEvnAuLv9RzjZZpZ1g9eQz1KYhYSvZ/EyvrjdpfZJq4pGc3a52Se5ZCMwuEoP5djlN8INn7XjGthf0FGyx53/f1aV+uvJQGIkd4v4JvWy3p6RrXFLR7ri3H3GFXD4iTsOVyIaOw7XA7NAGZclREV/ISN0z7JOfgzsKM0JGTRyCqf5dx0JcWdbNqoV+hbdyNyMop9M8Oo2lwGNzZdvR7MWCbYqxGvidrcqPRZdZ4cSNbBcUZEMyKjytT2q0K1PQ4sBGUnhVnAUWDX90bDWiZoZ/3w3QJmwSNr52qIpVSsz3mft8DCDdKdIwPWwXHkOM2ZY7lutgKZ9iPLiNKGt8qY3XPdRl1/Ixn1Pquu9+7xWf3S7P1rwyOZPlSfCgjqY1mwYlm4dyNWC49Drnqf2edHTx4HGf3048/q3nJvL4MAvXrx/PDjjz/GFzCyS9fa1k4YpkeAxz6jLG+Wxcn0xDbpsFcmUwxb/V/i3kTZruNKFjvEPHESJbaeSImDhpDa/uFnP722I+yW1PYn2W6pJXECCRAg5ovBlasqq7Jyr9r7glTbNwKBe8/Zu4Y15MpaNWX4Qn9cEYWVL3gdmWxWdqVB0+v1cvrf5yCjnOqOMts0M9Y0Ys3osyc1wwFdQP6+kUD749ji+Bt/NwLnctA+r3Al83uSHQ/kKzzl595Wl21m464X9kXJ6NBDzfpAXtdu3oiBFL5DkCYZhZ37hkGXw0qvlIVjvhKbaqPj6KeMUHEDkso2s62sHpWxz0r0ftgaUfICjQdaH3fPD/nPR1epnuiDE96W+pTs+sbnzLe8zI2eF8tc8JyT0ZUduj2ShSAzqrLXtmc+od/XuDKyj7An9DfIopDMJTbAPrk8p1XmpBe75qNPzW+5i/4iLnAALrTj3rBhKc4XLWQUgyzu8kfdehxc13upL2yhZcy1rxmmrPAUpLzbik7Th1DlEHc8pKnZKvTaKwcDNwA2eqw53CejVCgbxnq3JGeedlsFddbvyv8hwUSBUANc1oYVIKhh1b6NxHQG8L5BawXCqhMn9Jmh0OkmIAj9zttZ9W8FINeX1p+1hUHSHSsDF5WDTg8oUNA+NDPuxOqIaGR1Z/2ooMERqC1j8cuGV4UKWKgOtU9Ze10/LlvdILDyBfqQ2izL2frXfOUoMqN7NsL37977Nqbp37z5VrWhAqoAO5DR27dvl/Xw5RDlAnxlx2OAG8moTtOfR1/ex/OS0QwMUdZRnW5TGc4tgdb8Kasrk/8UxM5JRnvZbYMaySgyo5A7D73n1JvrdIWLG3O2TLwPBDOysSef7IYltc0VOciw0jHpCMvoOySjik0QO452gtxARjFwwg/J6IsynRmxjZmsNmCbdJcEarZRYwl/18wZ7QLT3PqO4wX3+B7ZscpUy0Ofd2NksiFmhbPxebMP+lZGprOYQjt6WTJ0bE8tY31JTBaDsra5DWn9FxsGvJClBPq92zPr1HNG3UdYH//3mK/lIz+KH2YSkRlVMqpLFYdNjLPfuUZUB/J4jjLs54y2td9KRgOHcQMTZFDkDswAGY3BVhDjOhiL9kiGtxlkfI9byvgMByq0NV0C5byly6QtC413nIxyml4FPDt+JYMu4Ox5PDem8efpNHfGPWfSIOpkWMtRo5vfGetOMtA9T5BQI98jCA68JEvZ2qz6bH50xZDvvOA8A7G9z6irPRK4AnYHMHe6FbBqeRok/f09MuBlsBwdpLBv7qQOAq4TLfuIkOD7cCqOLO1QaRySvfejduN2Fu1Ijm7y51bgv3JwbY+/uxfEs37wGji1ebUpbgD59v69069+9avTzeu3JjL6+MF35YzRL8sI+nmQIuw/DWLUMqOXLtcg7wHD7XXV7hUZZb85jfU6eKPy3/MN+kcmb7c5DWqqN+/3xkfaB/q+l9Wn5JABaWuzkeVAZvTJo6eR1eMmJtTN4DHjc27Fm/4fkFHFBI0TjhW9Npkez/w263eGvypvfWdZL2yuBejI5rUMeiByrLurgTZOfCi76WGzEXyxXrRN0zPR4vrUtrj83LeRWWW/Mx/wNZfeNyYzUmxpfrVnn+57GjfDvuWUg5UuJhnLTE2tdxwltdKFYnrPvPZp6nopyUrGq9kU5ycu244PjYwiCnv/HPNUr8yoIjOqZWu9WbYZzyr5Bxmds82Nq7T+w9Y0Icg2gYROft+yvxtbatvhYesRx5p+kBmNo8raJimQ0RhoPcIpEc86xyNvYb29rbCNtmZ0hdXq/0ufLclPEvFyHeh/m64D1Q1MymyHQc9rNnUqWIOUG55mANVxvA4nB9tAPJMz76QCWkY0HByyZ7JgpO3IBLsKWpq587rq3/lRHEP5VfJafuZo4faywHjVXnccXWaR1aP6ccBTHStYpOAn11CugIXvHQG4ls9pYryj2VL2JQv2K1lquexbl+kiM8oNTCv9e0D2OnD0zN6PbiAjMHBadjtrsTikcWE/qZ7ah93GhSyo3akPoD33Sgb0t7/97elGmXYHqCFjhKnhh4WkfvbZZ8WA69+vyrQj/gcZjTWkl2qQz2yL/rKSLZrqu1Ndlv9IMqrtcFzSQJXZEe3p6L0NsLfCMoLlMosg18gozsHEZQMvzl6GnGOJRAvqXNeF97fLsObWu1/7UT3eXsf9PRuL7w7IqMvNMUIxVQNx5lMuL/Yl/hfXIRlFZhQXNcQNTFhX18goSCjWjHKTh+JmZse7foZVlkYk1Lf0aL9cttsNsPq++taej2V2ic8wXawZL7XztK9GRnXPwwqLNevWn+m79rcbFLXe85JRJW6qD8+Muozd73pcKL9U+eSXBuA7DtQVp0m8ej/LNP2chWyta34xncMpy6W4a1/9T8tmH7nBE0mPiJWNPmHNaGzOK4Q04kk5yilOiXjwKMgoyuUsCmVALhCcoVSAvzFgo71lvClLwqm9X7w01rxGZlQLwTT9iljUDs5klMFWDc0bV/8e3q6Gr2CSBZ0tgZszUTqNuwKuDJgIIFn9OqLJ3p3BYjvVp98r2cuAG5nR/SA3y9ufdWLlMlyBYwY++3qvkjgCW5fX3tFHCuIrHWlmGXWrbrKBzHn773W7PNxGj6bpXQ8bObRpIG+fL/j3dmVgqzrQmy327PzoO+9/twXZZbz1xQpwADGQ0d/97ndBRgFmyPgA7B6U6fu//vWvWBoVpAjT9CCjuA4UG5guXKzHfmQBO5vm8X6ch4x+H7v1elZ2lfnuXn2v4z/xrC2bUYzzskhG8Qx20n/99denK4Xs6+YlyFSDjAcL7+cRGc3saoonZveb/tuu4T357GFZRnSO9K5k1Dcw1Q3Nr8JGnYwyM4r/6X8r/+LnOfYDUMe0NGPpTCbn9douA90A63W5v2bESpNJij2UJ8moEgitx2Olryk+JtPzmm6W3bGe99u2LzI/PPIplpU9x+jKaXq1GdfZRLY4gLZlDOOdqtdMpllmlLrHGfNar8odumJGVG2EOgQO60766AuXTbS74bm7HpnRWDbVYirKjaOdvnsY+A2M8JOCtE7i0lmpU/GEfY62ln+rc7Sp52k3vZPR6K38bAP+2B2nzoNXsrQ0Rwd+Zdo+AasN8Kxr/awcQ9BS6zQydpyGtDdaonIp2Czg7ZFRvrdHeialwSAkoGz7XcmoA8dw+O1uendYbxPr00BDXem7+IyZkZVDn4egapmb39vGpZVjZyMntT8NMlk/ORhRENGRtutJwSFrt+uHo1qfpu/9aYltfc9/V0BxeXpm1Nub9U9luSLk+oz6i8s2y4xpG1cL6dVm0cb7ZTr+N7/5TZDROnKua59ARv/85z+fLl2+EFOeXDNKMorM6IqMqk9keBGYI+dITsDV/uAGJrUPxa1tcJ8LzHz3PMFPbct17jatbfNABNBnfS4DLacH7+ZvmKLHxjEsm4COecYop+hXfn3o77ImMJO3y0t16xgQ/W6Ha6sMsnI3cmm4qgTrdXXVfRoqb6Ri9L/gbvkYGWWQ0cjqF13oBib8HgF98bOy3+nxRkZ9kE2cwnIBykb1PeLD/p6DzG+0HCejjg9ORrNkwFSH+ePRmlGPS+y3k9HMT1GvZzz9Oc6cZbKLupp/6XBY27TKqPI92g3bPbC27rLXZJS3Ac8+LRuH+A6eBRnVGT4SOryrZJSDSo0PXOvJOlEurwHFea/MjEbcFzKKtmMGCST08f0HQSBh13g/NunJjGvH/XaEFG+4VIzSeLMa7NCmcU5197k//elfwppZmK8Z1cBenxkbGjJn08BLBVUDzzcwefDVQEFjm5+ZrzOb66g1rQxXy8mIs2MKy+mEpKXe8RwJcAaSAyjGPeArwFp9PpQ7NpFpv7qzlmlPGshKlqt+RT/a9LYCnhIN7cteH7IAHe2xG5Y0eLAelpsFXdUnnqc96uhS2+WycLDTOghUWb9UBmHn7bw2vazB/UFtl+12suh1qeN6MM2Ct+tY33f5QEaauXHfRFvw/V69ev1tpmP0DwvfkeH96KOPgvwA1K5croPW7769e/rLX/5Sds1fPt24caNw0SsBcFev3Ygp0DfKXd9u1yojlZ/qsuOVHD3ldhD2LWPrrP1uHyv8wOeZf619a872qp68nZndU1c8QmXVdvXbeKb4G/SOA+/v3LkTgwMe6cQARjxT/1PbVczf9FsOt85kt5JHZsvR3kICXa6qAyezfJb+r+9m9u34oe3grETcIth2cQ/8KJ+1ncTYwAQyimCPQA37ffa42Hw7ezGzjRVWasyM9rZD5x1nh02Mo3/wDOpkvRhYvCinVjiOrvAsk4+2R/vBZ/XGJcVcx8eO4ZLZq5/N55L3ctsLqj+Ns72ukhlln9k+T7KoD6zkSNm5zYJUxnftRfczlZnaDjOq2HCV/bAcZiqZjENfdPr+wqXLYU/9op++N2Hsc9FLQXgYveqcOtQd8Jiex3s9u1n8Nu6EL+WH/bQB6rUy2AJ+Y5oe/78oN7ehPGY08U62LKwfOSfredUnKbcsWaLyYvtCLyCjFFwUINP0VP6soAp2LgytIANOnaZ3MD6P4w6jHbvpPYjuGcWqjiwztFeuBo4VmVqBgYNWBsLdqZuTYE3p0vGhL3F2B2avb+E1U/kalM4TbLI6p3oX131SjkdkzcFFgUfbx3b4/57lXsk8C5Zat5LR+dkBtntAqDJRf9Ng4OSA/VN79Eyy2+p5Ms3uf16G9k/PGaXs/X2sT7xSskc/+9nPYjc9p+lRzv1y5NPf//73skb0Ut1E084ZvXb9ZkyBntqNUBlmHNlv4BXvI104uE30xFNal9t4jl3bTYSr9o7y87XA/l5GBib7aO3NgqT7Qu1cxWdkRkFGdZred8ZSz5r5UL/kYG3yce7KlYyti36FCVmM0LWamQo9a662mclk5Vup/7UBppPR2o5CN4r9goRev3Uz/oddx3rRdug96nJ/28N0tiHslrNlBd+nv0UI1TYrGc0ydFU/NbO2wi/FQ9bjMsrk3tsnRzutyKjj5BwX56MYMwwJaUv2Tfv6RrvLfU9GqzL1c+97l4uRUZdFJvvQC/W3OZ923oypM8OZ/T9vgyByKqxB5Y9iE3/P8IwYQtKOZ/v1nyyMg0heB9p2yWM3PewaZBT/v3x61jGS9q0kk/bOQTIPvXf/Us6ienBs0L+XZFQfonFU4jBYcwZiTgaGQMfaSHeGPfDalrddQ6PGP3XOWLs6zUpYbsCaZuY76vhH4KNK8r7sgcCoYzvymsCn3TWclcW+ZPXys5dtAbIbTNav834WZdn8qb9LG1jJz79fBaGV7rU/7kwr/TmgT2DQAhdHuAQA+IP3IWvrDNADsLhBaYygx8JxvMNRaccUnuUCGbdg6PWp7DJ/XNmK2iqfcTLqgIrycbj6rbfejOtA37r1dgW3tjEPZBSH3iMzigwdyCh8CmQ0zm4smdG9LPdeW/Hdy0VmtMtrsadrFZAzsnjUhj0/Xp2W4fVkgQrPYLerB9K9IAsyCpsBGb17926Z9rsUU834p+cFZrpWfFO7mfBZpmH3+uC+lPUvPju4e1xJyNSOBRl20uK+QHIRZZXAHCQA6+na7mT6dWT0iuwhN5BR2G6fom9kVNuz+n0PlwNf2gamzAecjHZCIsfsZEmelQ2rzesz1LvaWe/Pa5DR6GsjO6PM/TWvxDByCSe8fYOvrM10HZ/HP5Woqe2/zqH3KjO+l23A0/bxaCaPrz1DWmwvym0zBK5Pci9e3uG65RpQklRmUfE5bTn+b/ELa0hjPShuXULmP7Lr5ZKSclRZZP5LZpSZd3we2dSWjcfzfValCR2b/NgmXfLHZ1eDSeqZNh324tP0PPReFaZkNG6maA1ghXRwvuOBt7Z7mynQYJ8RgbBtCb61nPmoCBpiVmfmZGyjTgmwDFW0gpga13kJuLYr+10/W4F6NSa7frLtqGM/XnLh08IjtR/ZI4wtGTgNYB5vroiXl00yqnp10qT2ou8raKq+1KHVPv13fQ76CmeL+7urPe3tIGafXR50ZiWjtZ55kdQqCKt9atnjHN6RHaC9wc90EbnbeKZb/SzLbLmejvSpmSt/lnLGZpkbJWBrZhRBFjLHmlGQ0WvXy6YlgGAho3GQeCGjcatN28B0ZKfabrXL1yWjK19buM/0sZOhvXdGPfNuZ7ePFe5RtkpG1a61HxORKWQUQQVkFLvpLxWyr2R0mhZr09BaFjcjsC7F6PjMNlikmCIYlcl78u/FNP0GTyJLOHwtJU7hj/nJDMQI/b7PdoBAtY16w7YKTpRAHMeQlaOdSEb1aCed1fkhZNSJEvteZV+Xu2jMJX5V0jAk5bi5hw/67IqMRp/kLvpM5lpHPC9ktLZ7bl9mD3s2x2UIXC5EWWX2sbJFxVNmIGkPvmbU28fMJnVAWUHswYuS0yAmGxO71bIZk/qGr3a0mJNR2pUe5dTbjmRFyaSGnQhZD0JqyyW4JAVkNAalbYMSj3bCshNmRjm9j/5xGRdxoPOf5mfIjG5sQBSx+g6fb4jq6gYmlucEAs5BgkjFsmA2mAqbg9dg0BSm/r9nXHM5Mxnld1mgVPD28rP3MvKloKxG0OXTMi8rouBy3LSjnQOmbXW5aRkbwGnkfNX/TI9aF4OdP8f+qMGs6khJSsuMqv1kwaSn/ZNAw3biPV/HprrYIxgkZHvZUdVJRjjCLnoc9A1nIxo4sXD7XjkmR8n8Hm3mPw8A3r7X0ckKrFe+Ee1fnxYVr6H+hw8flrWgF0+ffPJJP9oJZg1ShEPvSUYDBMuaUbzDzCg3MNHOXteOyyKWrFv9s2xaa/eFxZeviy//CDKKpmBNtwc3xzW1bQwCEVRARrFu9NqV6303fZwrWIIQ8ZpkygfYjt+TzR1sGFvZvIp1IkIH9uV99XikPuXYyLY4KePfPUC3DUxsI0ngpZINjZMIyhIUyI1T9JymV7lpv49sWPuENaMrMlrbM5YBaVKIscp302cyyEzaMVP/1t+zSwkY51EuOUCPf3K0Ez5zMpq1JUsMUUZchtCJv93QpDqb2i3xZJTV7n1vuFWlW3+wmz6TnZapGAUSG4MBwR/FarZLd7eTdCuhHtP4dKz5dJ3e7zKN7nYc7W7T+k7SiQk9/rV76WN3fRuEYoCFzCjKffTdg3q+6LNqjyShmgyc4nDLlurd9CHPFrtQZjarR9+YBtDlvbCp7AYmNRglJTXlXAENn1OQrgQHs2oMeYbvvCA/nsuPOqJz0vC83PMAREqq+trN7a7FeL6n16sxeTtclhtntEOk/XuCDWW6MXi5Li5rv3/mgQ3njPGzDiitEdqXDES2bZUpGVkrqm040pOCC+Wp/2v7afznadt5n1na4w8go95m9Q89OJuyUQA8WiaimS6Xndsj//Z62Oes7wq2rgfKH5lRZER+/etfB/kBqF2+VDN0IKOff/55ZEYR2EFG8YMNTNjQxA1MHhxX+lIygmd+KBn18ryPR7ix1+763f7a0ax+YljI18gov9PAqUFSySgIKTYwcSd9Rkb7tFurx21BiUfYsZHR18XZjS/0w83XrFTxSe3Cy1K58TnFG20r+4LP9DpQfF4zjuXoG5yHi2PIrpTlJY2MIubxaCcG3sxWMzn6c9GGhIzONjFvAFIfruXNmfcVqczaqDaU2XHoPtkAeERG1Yf8KEi3dy3LdUb/mfTWSJln1TKMzeTN99jfPTK6J0tmVFfyYd284x1/6zQ2+60zY9pf9rn7ZyPhlC3tlKvhlNyFTTeyGHZbNoFFfdio15Yu4vO4Irj8QxtARnFRxums7lFxEurcABuYog7jR3okFM9PVb06j1Gf7WSUL/g0PYXC7A2MS53QyYVX3MttG3HcQNw4V+A8DLKaTxZA1blUaXsBJfsu+8ydtT+TkFEVcOZsKgOOzldt1JFvJitsYFKZa9nUjYOwto8jI7ZzBd4ZmO1+ZhuX1Ajre9yItn/ou06FZeCyXcaRt2olX+p1z0ZCXgkZrXJcb25RWU5O10btKhPNbhEMCCoKtBtQkGkg9wl/X0HGA/zKDwi2K/lA/pgOvlqmMj/99NMgo9iVCTKKOr795uu4gen6jXo8DqbpURan6XG7chYIV7blPnBERrnWauDQTHpcR4otR76btdH7wg2IWWDL/HJTZjIYdhKhGTMcy/j06dPIjGIt7/WrN4KMRhYEmWlZg+rZd7U7BrvNFOoBGVX5rXQ42fM5TjvIfEc/U91mOL3y8exuepTFpAvIKKbpL1yuCRhOrcZGpnLovcrGcdflsCJ7PGfUycR4fr7xkP0eOLA99N7ltbXJcVwUn122zzbouCw379maUSWjbu8aczId16zr3Nb+nJ3v6WRU5Z/Vy+d1zajqYM9f8d24m75qnsk25yCrvzPfqH5cj8Rjm5l55jQ9ZUb/RKYzyzJ2n+h7HcoMS8uKomwOUEFGQZgfP3hYZ7jKUWK6vMsxocu5ZZKxrlpjCX2C7VP70tiV2dsbnKbnl3oDkwNzJaTVOLj2bk2iRpasPpOTjoxsaIDYAsm8e3mPaO0RjCPyQWVq+7Lg5MHag1tWz2TotrbDgy2MXJWthCOMRsiQts/r9b/ZBmRepumHliFh/zPyswoyEyC3azJ1GkcBp9e/WRO8LV3lpVM6bhvnCu6leO2Tty8LcvFZc2oFi6rrcemBLiVQ0DiytVX/KAmCjYI37exIPwQWvutgoe+r7fY225o+t2+Uh8PV3373ndPPf/7zyMQB1EBGUfdXn392uv31l5EFJRkda0ZvlE2c84yDgncmN/WPALy2gWkl4/NM0zswah1Hust8YQ5kNdOQ2T5l70RkknGyBtIDnE71gYxiMAAiin9Xy3WrceMVppvb2YH0d2bVdUCX+dQk80ZGFYdW8tP4kfU/bNIyo1mQcqKSxQcNeopd2p8Mm3HOLzOjxHqS0dj0hU13JTPKI24QuElGdUOYtltls8STNshAXpZZLO979dmLG3ye8XpcJ5r1WwcfaquMKbOtDuLXdV4ykf7erl65W7sTqnkmk/KgzasMtV9DnzX+beJRI6M6Fex+oe+oHAI32r4X3MCEH07Tu1wgB29X+FtLAvAGPsZp1slydAOTblJ1jMHztS/tbnrZpBaDxiICbk5STEJmlOWq/aIdMYAq9h12324QRGYUz1Hu3E2PNaMPS3YU3125eKmfL4p2aVzrSRPExPId1lXrYFjlRTuhLDL7nPT6x3/7l/JsbtAenByAVsCRAbQbcFdaOUoqvmsLeB14dGSlwNJJSZ/9b9eqNXLHjZBChLgAACAASURBVCajjfP5pGVPWSgJd2bvBRwGDH1met5GjllZSiLQv2lazcgovqfyg/y3Y7SGc47zx1CXZwa9/szBVcaXyim73h62Nx0oSCaj2sc4sH8P+FObQPZUlinsgklbm0N9lIorSEmWUYHA61O5qN0uTwbi9aWSEZ1suNhtOGo7msgzAB7Us/agTXF1pulRnddtR/vIPilYaBvdP+nPqt+Vr/JzTNN7ENd3AHg4XP2dH70XmdE65sRukHo+4DdffXn68qvPT++++24lQxcv9930N27cOp2Vc/p0E1LHGDuE/Kid/n2GTXt+PnxiXrPFz7vdtQ2cKzxT36q/b0/DOLKNalctSLaNd9o/71uQGbl8AdNtd+58GxnS61frveokorQ16jQjaB4ote6VDId8Zk2ozQWeYGWT7MDVSxWyOLSaGXF/Joap/DWQeru7j5UoX8lJbTfvgodfR0b5aiXxnKZ/Vu4iBxnlgfdvyA1BGh8pBe2/+nVvTyNGY8A5pkkdD+s742hDDjTd5+nf9fMRL2o/x/Wjrnu3K9VHZrN7n43s3rzMgHbCtrDtHmdZ9hSbhJTy++y6Ura79m8cjcj+qq3oZ1U220XRlFnF2So/fBaMQk4boO2pnKtNbc9GZxuzG/j4Tvhqu26025OsmVU/ZXk4X1T1drFk9aOZrVuwBk7RxxnUpS+xeenJ05imp02BkKJ8kmn015dnciCw8n3HSG1Xf6fxv3j2D3/672GtGXirM3vBq3dmKNoeFK0gGGW0oK5kdC5jO7JSA4aUa9vbdEUfudfdl8OYx+Hw8XwhG/G/nauq/VIAczDrwGNLndRAVrJQJ4YxqoO6nLkmww2PZdPQV0GiG3GSnQljt2kQv3ta2xPttqNYMHL3Pmdt9eDRZSNrXjMb7O8JOYmRIvvjQpa/tbxMPgHakTqD7czLP3hYv07PT7qhEzXSqncwb2QGR7OMM5/RrJY+c562owyCvtp6Vj8/03J9IJOJ0teM+jOR/Sxk9L2fvH/6+OOPQ5SvMBoPU3l2uvv1N6evbn9xevvttyqYld3z+P/qtVuxA//5GbKb25qhFg2qO2pOv3JbOvKP4fc5GR0yHWRgVeZc97xx0/GFmXl2omOD9UrL9N8D4xqeoU049/Xu3XtBmkBG4w7q8o+2osHxvIFkhWWOL9lz1GPYaNv92z+TzKgGq4zoZIp27GEZWTsyXHr+kofGMz60TGSRJ2SG83NJRiMr2sgo1sPBji8UW3cZeNzQfmm7QvblA2a88Bx2j6uvMns96hjLWlaYNstum9lUGenMkPsM/lbipjZ65E+0K8YHxyf6wXhu7LlQGfkmGPWfsCHgTFu/6D5Unx2DwVUMojxWZJTf1/cH2Qs9tZjostMspvsY5Rp9S/aM6PM8Z5U2obvmVaZsIzY06YAD/hZ2WkhpxBe0uSU/gAPXyqH7mEkBGcX/jEGXS5ZG8ZdJE8ofZSp2qc3tYYraXm1P1U/U9Yc//bfyfzseAM7RgvwYDVRmvQzm7fkMKNw4vIza6PXC9fr+PC2/CdI9klWnG+RukDw1sm78bRqZwtD2OxC6Ec/Gsu65KpPvuNGyvVSIAjeNR2ugsVBnuijan+Pf3v7JcNq0QMgOI8Pib5qZVbCI9+Soj/pdPXrEdev9XElJ17yudBBlS70ko+GMMlrO6ljpkp+r/icn2smMal+dTAyZt8y7bidtX2ayYZnnDcJ8LmSRjLzV3jY+s1BG5uPrQWItBO/cvn379NOffXD68MMPCzjjCrmzcr5lubP+xZNy6P23QUZvFeJJMooR+bXrb3Yyyh2h6i/nmV7fwxz6U2abbmez7LfX8846yQfHLHOr230yuuoD+fkq48f3erCmvRZ/ABm9d++7yN6BjELu3Lw0MlaD7Kvdu62sbCfD8j199LjSyCj1kk3Ta8A6j45Vf1ks28OnF2VmrP5Qr3WwcaFk8Lm0Qcnok7OaFT0vGVU75O8qu6A3kq10Mkq8H32YB0OZvmZ73dqf2qqSUbdhlOOZSZVvZvMaLyhXHfS6f0yySGa5aN/aJ7aB8YjyczuoshvT/BO+m2ENHcwjYyfjXh7XnG7iuhDkzIdQrhNtb1/t30ymQUbVpnyZAo96YrufFSwOny+bl+L/drQhB6hvtJuXnjx6HGSU8QRkVG0jMsFtfSg/5//qr5ocUftw+fR3WlInsJ9klC9uFTqTjT1jyoBDp1kyADuexsrJaA/GjVTuZUZRL6ZfKCgo8PlZXauDO7OPQDQjkt1wkhsYPBCmRtYqzcgogSecuGXUGKhdP3tEJOuX6w+Z0alMWTag5IDP8Dy+Ufax/PbkSzKaBZQesGK6YgYJ/BVgcxCtnNy5DWKZhtbTizuapm8PrvyBJF1lqHbBz7fkpRacEUN+znfUJnyqXp9dBWgPLGqnvf7FoeQaJLFm9OcffRyH3oOMnpWAfblM85w9f1w2MN05fXPndlkzer2TUQDh9Rtvna6XaxaZGXUC4huPDtScfu2y94fcNurz87TmNpD8Y8loZj/RjtLYzDZUTvidQVSv3SUZBWECGYVtkJAqGd2zM7c1jw97ZFS/29h/X3tdS+Q0PX2D/Vv5hevQs/uuLyVT7n/4m3skuPabfgsyyosCuNkj7u5+9nS+vrEhUEaqtD7+vpEb2tAGrFWfz6eMlJKh+u4go1q++u4sg7EET4ki5cyZGddvtysR+Eo3Wp8PdjSZdF6bUR2rbPzzqFc2MrF/2nY/+mrVhuFX84YxrsccmCuZPCRjWiLP7ZXlkXSqHRI7SfDoay672j87hcjIqPYVz5OMRv1tSUwQzJIZJZ9QO7hYqgAJffzwUSzrAU4EUW2ZUU7ba/aeeIJy3D7d99WvFW96srPQy47DTkb5wiAHI32uQXAvOLjCt4Be365CmQ9N3YLzlgzrM7hhpP7MmVH8jfKZTgbYTIIrJDYE3UfGeY8Idhp8J+BJpunVafX9rIbsEGkFcO5WY9uzYKL18V0+lzmJtgPnQXZjALmTYJE5LknhsIV5c4aD2opU8Tmsj89Akn1iP7h2sYP6qKh3JwtglEcn05bJZ2Z0004joxw0Zf3RkTlHlirTaju5nDSgTHpfzDgMv6yGx9HpZtdzyxir3SoY8F2Vj8pIyegRgIOMfvzpL08//vGPJzL67OzR6c7tr0/3v/u2HHBfz2rEND2CPDKj/xlkVOWj8nTfU/3M37U17DYIHM/sk1HVp+KS2ubkb5bZ77KW2Sp/V3EYv4f9lRkivqtk9Ma1cstVw0FuWlDiQvtweagc90iEym7lY/oM8a77d6HdHlf43SrG7GGatzXLyun7nKYnaerLbcqMD4IybJVEHmT00dNyfzemV9vGHu5NcNzj355Z2zxnen7+vN6AQ71s8SbfEKQ6dXumPPGMxoUsO8fv8Z1mw1wnWqb+ru2o/jcvK1jpx9tPHY2M5Qi0Gu8yMqpt9Wl61b22xeMZsZL1D9I3Ti/AO6qNTEbEWbcD6pdrMqkbx48ed9qypR7/GilVso76+7mjkqbh1H3gQDtZIzaTFjx+VjKiIKEgozxmKr5rfkkM5Qws6z9rx0VhBsv9XmPOpKvysuPzxUvjHOU3/vWP/3PXsgLSMMotJDgY+BMOdl2AEmBHo+bdcixrBMntmkStr4z52585GaVjc+1KN5hCNqINkib2YM2/94JxdkONKkDT1g748XeyZmR6ro0+MkBRxWbkQrPS1IE7I8ioEl0lo3x/sou2oWXotIKN2wRtYBVY2HZu1szAKJy9TUH7dPEqM5oFqsweuw3JAuopaHL5R9NPlsFXwFJSqHIbwXDOaEx1NUIybH47AMyCPj4jgJAEu563wWFkmD1rlJGJbJpewQb1YZr+01/9+vTee++dXj5HECvXyJWR9dNnD0+3v/jy9PjJwxLU60aQV7yesqwZvVaypS9flEGiDICov++bGXWfOCI0aqf12f2jxvzcxKz82QbXR+/skjexCQ1QDu74LrI3svCWZBSfg4wyk0Eb0QEtdak+viVAo5f6HX7PbGjvfcW7IDttxmMmENv5jlXMcVt0HNF4onLk55ym52CxLzvCOaONjFJ+JKPh633G4GhuZs5w08e7RIOwjU2CJKMrf/cNvey/+/mQ17xhyXE5w23H/czmdAA+YsF23SdmJP1ZxajYRFN+MvxX3Xkc6eTONvS4PXMDk5fFOrf+O5N91puRUXzG3fiOu9SznjPqREx1lw2aqn+1mTsho9H25HpU1Nkzow3meRMTygq/l2Oj8HxZSRpry5+WTUyUaSQNWvnMjNLXGZNRT5Tp7bKlFnvxP2TUNxAWn/rXP/5P0wamN8parxlw7BxAWZtUrWgGbxqVC55KdzDr0+ubtX/VKJSMOJGqAiLbHrvpa121XVwA7kv3sFtSM6MKEgpwHjDcmVfXJSp5XAFkGHDfcDUyZ2wL2vdcdtNq/3WEm8k6q9MNI4zJ1+weHcIv2FvrGGRU28H6V5kBgoEeTZUFsa6L4hzqsCSjXMZAMNiCS/1kJQ/spqdcJ2DmOak8EkNIitswswh0eAXzNcgO0NP69Xm1w6xfDrxqm+pvlFtG1BWUM/mTLLhPsCyUjQ1Mn/zyV0FGn5cbPIBHWDMKMvrF3z8r0/VPg4xixA0yGkcNXb0ZZ5O+ellmJ5oPqBz+vyKj2yAw8IzAq4FMpx1XBGnW5/p6ykApOS1j0rdktrV+JQbEicjUNXtFeTha6/79B1E2yKhnRHXgsrKrzJb0WfX1NbYP36N/6kzQiox6m5yoqp1mZCqz6ZWuuKGqk422Bv5SuZyBB96jPsgwgnbJJNWy9gct6h/efm0fdjMTN/D52dnTKTNKHQ/b2B6Cr88oDrKdSgY38asR4a4fIcc1vs6ZQLU/t4dMF76x03G6x/edmSCX3xTHFrvLh01ub1bSWL+16ZmMbvs/pumjnJaI8Ti30rljNmXm2DswpNbny+OcjE7T822KPl7kDY9Nz+BD/AfZn7VrQLGBKX5KdohtVB/XzCg+x0a+KL6QWbUvjTWKbYphtMGIk4U+9/dBRlUgIKNqmHDKLEh3YbXdUOpgOvKeDAdC3WRHVwv8azu6EGSthHbmecnE1J+RGeXfc2Afu+mDPBQd43+uGZ1lsCWG7J8LW4O1g6QCkgfz7pSN/PFdEhsazFlZ98W6VZYKKtpPf8aDreoy6iwLvPlMOFRpj5MXlh9G027AoI59Gqb3q+l6FQS6vTTwz/qmdghnVAIOEI8yks07NHy1SSeFLLvupt/eaY2jv+LzTpTGeZFuw2j7yMDn8lMd1vpGhjIH8WGDHvgVTDly1fo9OKnctC4th3U4KHpmlO9QX7BTZEYxTQ8yeva0bF4qAAi/ePL0wenzv/294NtZTNMrGb185caGjKrtfN8NTBlJUnvg7+qb82dbMjoHkC0Z0PJHEOHa030y6rrq+tkMzoeNUvZ8N/y27abH77gRC2QU32PNKKfkVGfTwE4ICfuyR0bdRjL5qh4mzGwZlV6P7aZ339W+brBLHtb62HYlUxkm4DNu8OD3GByjnottA9OlMohCOSCjmM4EGa2+PG8kWdmA3u3tGBflRFkVM6A7kFHdtKN9qf3fHojOurPsGuLiyOrlxwyxDq4LRHnMBiuhIM5lMX32kdqiqpNB7nyQzr/V5lxPKzLcn7PrQbUdVa7b3fYep0dbo+eTOWv/qxzHGs6wk1KHr6dEAZQVfvfzRR13XZ58vz7XMuft1IAuq5a5pHycjPLIKHzOjCjjAAejIauzelQZNjCFXEp8p15guyhfj3fCM3HMWTu/VA/jp82wz5i1cy5IWbMNExn93//wX1/NZMbWELZzJLuz96OUWrZJgrk6DgU6abYb6PjUFxizseMw2XlXPB0LYDHWg46R6sg0jjV1tePtvK22c5HnjDJNrEFWnUODhZMQGr5nxtzYnQgRVFdOoZ9jtzhBlSA1GVMStJRYONHp8mU63RTExGf2XrzbnvegfxSgfOTYA9TiBiknTbpmNCCjBVCcw5rZmso8a5vrYPaBQi7LWuJ4pg+eahDYyna+M5jA0p3NpluHuGt5fN7rX8o/mQZh/71tKINyzgjpkVzi3cUGJiVduIHpo08+7ZnRF2XUDBIEMvq3v/xHzJ4gMxrgVkg+1uHhaCccm7PKjJ6XjLodOt5kvubPzH9vZ3r4vZOBFcZpsPHlHSq3TG+9LeLXGqxW72NwDVlgWpBkNDbglNQ/gwRlpUFJ++74tpKTytxt7ggH9s4V3sNFDdCKz8Qz1UXWvlmHo2cD96svAm+DgJQjbyC/mzdvhlyBvSCjZ08e92uwlfy5LvdsbJKRTdNjN72Swq085xkV/97tg0cRucwUp/TQdGJShkdeNp/1slVXerSTfq5xNXtf5ce2sv6J4BTyxPib+8lIIqywQcsFGWWsymTL3fTkIU7WM9zms2nMafrP+lvl1c5JlRlJ76/3O+y4rRkFGY0BUSkrjnhqp6+8EevzykC5kNFH5fYlnDGK/l4tdq8n9HCQRH1hFmuK5Y28UlbsK3XEZ1kml5X1o6HaNH2Un5FRNQ6dhg1htrWWHYRaYfM7Y1F6BnZzAMmnO7gWlAavBlLf92nO7Tmj3o8peLAfIgwHrMwxFfxcAU5W9Fk3tgwc0rKNbO6BvQbBIzDs5Uj50d+9F8t3TkYzx1WQwvc0aM2Q8LOyo2W3xu7AbaF0tzu0BXYgmfbXJR4uL7XLWH0jZJSH+1PHIwhvz+LTdjhgDx1vp+mn+gWkFOC8fgXDTJAre2E52+A1L0jXUwy8HagP4ALy84uPPzn96Ec/Or0odxvjaKerl6/END0zo7pmFJk6bGDCNL2fM9oDw5Ehts5m8j0w4YOvczI6+j70ltW9DUZzptUxZoUDyPyrfWYkVAmFktF6+9LDko0uxzqVmS4dvFLvDBZqH5mt7OGNt32Fd5PADy65cJ9UeWrQVfud48n6JIpM9iPzNsgo6rlQ7BfyAxnFj5JRnYV4HVvLyI3iaZCI5K76Wc52HnL7UmUzt2leM6oy6ASjDeh1wEpdetxlPZ5c0L5pW5gE2sOhjMBl5Xmsifa3NYtK+Obytuesqt9uf88TBJBH7VeNC+choyybz6te2D+iSSaDqoM2w9L6ybK0fspbZUYyio1GSkb7RldcI1ouHLlQCCk2L/GMURx2r4Ms1BNr/UufkUEFudW/MU2Pen1gRv9EuZwdQH8024pymPQJXeoGpgxMuAB5SwaraB2Q98BrBHAhq0VY8zsz2OM7Ch71oT2q5FH/IKO1PD+8ejhxKL6tseKaQQc9l0UG2tp3B1EqYwVWWWCnwbPu6HszfHxGQ6I8aARZ2zPDzz4bk8X12z0OEH1qhVAeDhCuf03xOxmNdsua00xWlDGni7sNNdtTMrqS9d7nbr/92XYZA9ekjg0OY0cq7UzBQG1ztonZrt13MuLBvioRoV3xfw2M/lzmn+yf2qcHeZUXyMzeT0zxFMABGX377bfLMo5X/WgnkNEvP/s8pum5ZhSZUT3a6emT58tD77+PPn/4O+cno1ld26DyemS0lykZdS+T+lK74256ZEZJRq9fL5uXiseuyGjF05zc7OGH22WGjUvci/HjnKxw/NLysr47NrMuPrsXg7Rd6i/cUwD8w+cXr5QTHwoZRXYUf49rQJ9Mp49oTPM+M3Zlz/S2tvrGu8fXg2r/3Rb43ahze7ti4LwMdtiW1eyJZuK0fDyvt/CwXNUHb7TKcMftKLO5jPTqeyBUJGiKY8Nucv9jWzklPeqe71p3WwQZVeLrmVGWq23cYsKYfcY0v7Zb5VT9s30i0/KqD483eqlElFtIZ+ybKcXU00zq4BTvvShZUZwzis1LwHH84EgnjQ0qn5Bzy4x2m0kIg/oVbYSzM9QV7WgMBnfOGR3CnOnKngHtgYQ7ZFdQIaOzE4wdeZ2ISPaL56xpMK7qakbX12C6lCyotjVWvA4yMxjvTwa6M+GYlzjsgbYCwjTtICARYNb+9nrYNiV4CgYZMGcgf7Fbe5WiSi0rgzcfKeConDwQsN0OKjRyHo7hDqkOEeW3zGh3Vnx2nkzuZDsDchSAvS/xN09ZgEyCGIygPRO5tsBcps81QAz9DD86CpaZrt0+N/KxAJ/pJ/Pdvc9Qhi6PyAAWU5cISB/+4qPTW2+9FW6IzCje4wYmZJmvlywop+mZGcVu+mdPcR3o0At/O+80/fbNH/rJlozOsp9xZI9YVX/cXgeqfuoYw+8gEgV17ZXaFz/XzOj9+/dLtvpROdv1RiejaKdOz1OXujHB29V9TZaneHtXuLTCh+S2xU0/V/7h8jjyo/NYwjhHcp4VQmYURBSEHvViBiAyQ+Wc0Ww2wtvCv/1ZtxfVc5UtryetpFTlSBzSWKpkRPs72jNvQMpkosTUy6N+NUb5NHFmw8N26uHpGksURzSjxro8TmV67qRGSFrmL5zmzghfHvO3SQPVAc+B1T5tdVQ/cV1nPkwyusIEhOdop5FR9of223VQ+E+3vYarMQvJ5SCFjHI/Cog8NjCdPX3WyeilNpOi7WGsjuUjpUzOauJvPM9YxP9V1vgMvsNLN3i6AD7nGbfdNrJD71X53K0+B+D1ovyMjCiouUJw3RWBsgqgjhRYH6d5h3MPReOz4bDny4wO725GtzjaZwV0+jmNLQvSTjBdBuo4OmXmTkMjwvtZdtodV41I5bjSy4qMrsjsJpOarHlxGWnb2b8+4pJz6BywVK7fh4zugYHrQ+sKGXJjnq0ZdfsFOGVTntkRQBmhzIKDgpu3a6/dK5vNdLmyR/08fNAGAQ6aIKMo/4Of/6LcsnSrkJ9yAkQho3jv8ZPvTp/99W+xSRCH3scouQwCI+NU1ozi3m8e7eTl/hAymgWZlWy28v9hRzt53UdkNPPf8POWGeVpIFquYgd/JxkFYQIZxTQ9yCjXjCoRVWxyMpDZo2J/D3rtwT0yqm3udpwMPLxvR3asbTyPj+/52IuSyQ98avLGsjRMRULudW3ztfp9WcsJ2T4vgTtiUttYwtNAMsxzm05lC6yZlkqNvQ4aC3Q5Aevas+lhI/Pub8cC7L3oxK60xe2RMTYjlDXrxetU5w2Zo5w80+iERetVmyRh8Xb12UGbplfsrL9nhL5+kxFUv/FR7as+P2dGPfZ7v9xWtd7wnW53iWOEPkZmm6RUM7NsH+vl0Yzc0BTEE2tGEzKKzchPynpR7KTXzGhPFJV34AP4Du/HtHppJp+N5AKyqzLQVfnjHRBRTuvjb7QHOuWMKc9FDVxZ3cA0hJjfgHRewDhy0ldlswOnkaqiZjK6BbTtOWBqdOPokGGEtQ3bzGjU10iHEsssQFAeDgRK+DJD3AN7fXdFFrGbXqfnQ2ktU4H3V+Ur6GTg1b8XbwkZZIipz9j3R0GebdUMwZSabxvLHCTVyaPP1jDuQuU0eub05w1UKp+uwzZNz936XIjPegYgjMz+bOtjLWxGJLL2uuhXwOY+lQV9gp4Ci9pwphcvB89gmr4DnQAn38fCd/wgMwrygxuYcM4oRvKPHt+PDUxXrl6K60DxDsgosk0goxfKFXWnVyVz0k8sGEomGaWPHJjl8mu3q+NyfhgZ9fJ5TmBWr8pbv48+BxZW//agqe/Rl148r88iUNy7d6+TUdyExSkyDRrU3wp33FaO5LYXD1hX2KTEXA/0R3Vk/nFeH1+V3S+jaA+8bPZOMnqpBGD8kIy+eHZWM6NtGZjfILfBrTaYdV13eQkRrU1YH6VUy9hfs8x+sr6LF6vAVz7MeJstt8I7xO1VZnR1nffob55pZHs82aR2qfVncTcytG2aXn1klvU6M+w6qWWMzGIWX7lmNPNJtldtLfML1htlFGKmfXb7cXvQQ/7xPsgeywsu0GaGeb4o+APIYJdfy4zGQKIQyadlvSgzoygH0/Q+AOaaT2Q1US7Kww+wBhueXGeUA7Gb/MVxC39PZPRf//j7HgEyYNojU0eCRoN9GmgDQG3NqB5Kr0C4deIa5BmsxoHZ8wYmKrFn4GyalYdEYwEthUnhbQ2iOrOCqhMCOryDnsove8bBdAJuKKtN1bisj/7WunbJizQ42nIQEXT85s66epV9ZDsIcKHbxd32WlbIfkFGs/aeVze1Dk4z1JI6yCRkFN8P26j3HnNtMjf6qf48MGTyoV1l+nLAY/1eh/qI2wWnVPiMgvpeIO8AIwvn1S9ZDjKj+B3XgSLjyUPvMU3/8NG9KTMaIFfOGQUZxTmjR2QU5XqQPDDPf8DX5yeje/JjQ74PGQ09twIyG5iCWQTQQhqKKToZDTm33bEc8KPNmsnf64NjngtXbVfLcfycMK11TO1U+6M2tsJL/1xtW+W1wsg5KFafZma0UIOQJ7JJsGf8i6BZbkaq0/RnNRbwKEEhL1mfvA0bA21xZWDFfAkM+zP+nzNoI77lps+77vGtZzerHbQj7JIMHfXrbZh1lPvL0Gkld24TLIMZMm297ub2m39YLpcKODnb2sZ8FJPW43ZTscbPWZ8zvkpGtS7KyJej0S+cx/S6bYC/1aKdFmNHWflyAWZGOy8qsieZDD00Mop6nhdbxjQ9/odtoyySUbabG4663G0wyZvIUF42w4vPQJi5kx+/M45FxlU2NJYNTL+Po50yoOFL+p0aVUZGXOhOxobTNRqxIKNOXMbftQTs4gp23+nT/qH3HPFQYCCjochSwh5oOVg7EeDfNMbV35t+lw/4bHesplDKLOTb0toaGPT3bESr+lLnyPS8WQPaXqYeXX8aJDP7yCCRpEJtp4++ZJDgQKHBDqCj77PduozBdTO9XwpX2xyy4FrQQWtDl8yYt8yUglR9F+9xkxxsb2T0NZu1CvYOzhpEswGgt13tLNOr2yFlm9l6Vna3137t4QgoCsIAFLQXG5gwpYNzRnkDE8goDr3H8WlYM3qxrMPDtODVa+WM0avlrvpClEpCL34cN3jo/fchkATdHAAAIABJREFUoysCkAUEPjve2e6+nW163vDjZbr9H5FRJRMjgMcIYCpKbVnJAWWHzCh8CtkLZEZxzqiSUWYn0E9iYIbNWX9W8sx8feX/3R6L67hfZvo/Kpsy4GCLWKR+tNXttlRmRrk2H2QUP8iIgohifTMI0/Ny/mcEz5aJ62s9hWipnJTouO9NMpYkBz7nmkTFVtU3ccbLn2abpjW++TQ1Byd+GYzGXWYttzY91rP2NY3toS2ubcmotl3rYJJCM2kr/+p6Tm4iUnvyc0GzvsxcY2zgyfCCR2XNOhmJDI+37qse4y71+LK1zdqufTLqZ9IyM9pvSGq3LvG5IIWYkSo/yIg+L1P0SkaxBhQElDLB7zxqLOJ481+8DxvC885fGPPwue6eR90sDziF5ywzWq8DZQFqKFlwzxyL4FLBrTZu/iwDgbbuVEgG26H1asdq2+rIhQtnXyKDJdN8CkYUmLfZW6P15QY4v5GNALQOdUgFqEzGOg3CMlQHPUCZs9PhVmTf+7gKMhmAqjPvATp17ADkf2t5SrQVcN1Je71b0+mfhDzbndxZnVnb3b55BIZWo3rC8zpFpYQBvytw0u4J9OzfZvTayuT6Gdqs2yHrnuU8bwbQjVUuQ7UnkhAP1p5ZcTm6vlSX+P1pIZ+YtvkvP/1ZTNMjYGMDPqb373935/Tl519EBvntd97C8LGAEW5fKhm7K9fKc5iiz3frd921c05XZqDThBHMbVxNXfJ9vdmpynXODO2Y2ya7o8FC5bIXQN3OMrKtNsbvddAY37cgjExHrMEqZBRAj6tAcQPTt9/ej2OJkBnlDUy0R7VPDA5q2+eMXEFx24Bhu+7b0Xil5mXWy2Uf8tq54Y22pvEjw2q1YZVVhifehpX8Md2OekFGL+Be+nZ97ZUrl0O+Z8/KRo8SQJEJUn9cxQvarw5M2b4pPpQP6fd+eDrtS/GBgX/YzXxDovuv+zvfR7uYENAY4DGI7XedKLYqEVayRszhuzXLOZ/jqWQtw2u9NIByCj9vh7HD/ye52XXVJGGbfjW5g+q5DyqOu/2xvYwbmAGK9+W8a9pEHSiNafQMF3jawPhuHjx0/G3nqWoZkMfYgNcGr20DE57rB963ASiz/xhgodxncW5uvZceGf/YkFQwBEmFvXjKssO3yuCMelnFW/qgHv7vcSR8w4928mDthnpMarbnJ1KhWlYvR4KNdiYTRjWSNnKNiAfInHczayfVeDOH03Zl9bGsCTzaqDNzetanhq+G3rOykpp343JA7WDbnCcD570A6k7ouiCwnqcMts1tIJOPG9tMqGptJFsq503ZRw2zc28dfHm4rgIEnSM+E+d1fWeyUnl5nzRo7AF86geJfl03td2DNFR7q2Rqr8ysna7LTD9qz6oX/f3hw8eRgfvgZx9GJgkB+0JZpwaQ/vbe10FGsW7t1ptlWh5tLQT0xvVy4P3Vsr40Rtp1TaTaqfblaCOT34ST7cxXE9Lyaj1z/Xvm5j5f/z7f0U3uD1k93ddNHqErf4EZofJFBOZGRkFEcbQTdtO/+eabsbwFAYbZDpIQTn/2I41s1//FzQ1DtvaP14+2DaD0KW2mftZ1av6mg6EVBq9kRVKiPu++cDRYH/jaMjxlzi0yPoWEYpB1+XK9hYaZUWzYwA/Pz1T9H0GV4wn1yn6TYLEPtC/HHBLK+vmWjDqGKi5pFotTp6t2O/5kscqPdiIZ1bg3x4eaecSPZhGzNigOKDdAO0a2bpw+EO2VCQU+l2FjP9/TlgLRpqqOZy6j/ulklBuRvF9ZZlbbM/yPM385GdXd9GxH4KecVBB12w1n4Eh4rpPa8gzXfD4tR/KBhMa99MWuuWQCZJW+m/l12BP9WMioYhxjh8t+kiHWXkdMq0rrZHRDAqZUfzUVBwsaK0lWNa56jtXK2Lxxm7WAzVDV+Fh3daTRFtTzoqz5VOfVzmpdauzZ5/5Z5ngzSIwSFQypBL6vDqdTZXxbR5WuQDW6/vxijYnrT/WlRuJ9cEBwuWflOnC47DLnz8gOPvPM3KbsDKXkM17bmdkmHtsLRuEIBRf1XZV5ZhPsh9qZZk5d1nRwdTr2Gd/RJrJu4h1dY1PrGWuX8T13A3v/2Q4P9pPzNyBwO8uCgLeP79y7912cL/rhBz+PKc2Ytm9k9Js7X56++uLLkjGVKykL+bx5483T9fIv/FmuH85ksCWP81O+W13JKMGafhW2b4NfvZY1s+sMB1Req93ybgdHfqT2xHYoGejTwgMIKsaW4BNyLGNy2BKIKHbTP3nyLPQCfOVRLgxKOigeZMY2fJJkdnntk9GV/Truur9p0NN+K065faqsiL0ZBh9AxxQIeQ0o1jQHYS8kFAQeZBRlg4zGMWYleFc51hv9jsio4p7HpsAmWTOqRHG0vepF44qSUR9MqX8TXzWric+UQKKPqx/HQrdR4pP6l09jo+x5dmW+Ttfl4/6mMZG4pP3fbChqg7TuJnY8ls/DQLpaJ+2IvjJnfbc78DO/1kzpnn1U+fma2/l8dCfXmb2r3/CcUc5+cCNTn8ErD3Pq/HGZRUFmE7vp8T9PLgBZ1ZimvtVtgEdItbvsVd6KMygHMWxzBFWz6WmZAXfTZ0YQriYbaGajq9Vvna2qW5XKhmbv61pAfU4FrMFR17jE50nqJCMUWVBRJ3Ti4fVnAZrOjv+V1Hk/p6DSyLbKiGCjoMPvXSa6kmyP9Ol7Wd8zAuagt0Qp+eKIuLizeptXcu/t32lEyL8Ej0yPCpwafN02OJIkiKuu1L69GTqVo4DpgK26VfkSUDP5+WczWI6jWlAep1ndXvb0r7rX4OW62PMJlo/pYNy8hMwoyGhsaGrT9F9/80WQ0bfffrPv6H7x8kJk7G7eertOL0vOLwP270tGtY+Ue9iLOFDt+3a9vOos8x21oT0y6jrJ+uefeWBc+kEjiSSjWK6CgIP1orie9azchFUvISjXDLS1WsyKzjM0/VTteS1nI6NDXvlpJFgmtfezsSE5B3H1nsp37xn1NQ2YR5jkmBq+2OwgI6N4HtP0uNwBGaQqv5qRXO0mzzBJ7aFjhjyoWa5hB4OM8lGNN77mU58hlrlNKTndI6OKf+5PGc7Vz7b2wNhYlwWMTYk+UF5hJ4kVsWqPjPJGJrUH9iP8vwmo1yUDcsVCx4CsPNcn/0b7kCnN7GPr7+O0g9q0WX68AY/16//aL+qdZLST6ZZsYRY8FjrG8oFyrFM5CQUkFGtGsfyEdsFlPXxO+8n2c9CPwT3rUhl1MhwJxNonEuJYg10IKj6nDYSs/vhvvy//j3ND94BAg27vvHhDHQGNNaN4JsvMTI7qu6SFrKljDeMYZDe+NzKq7T8kOlbXHrlbEQSuu1EgUTmFYbYs88qgqUz20XWgBtxBoQnHHUhl6+Wpg3lftZ34Dn9zDUlWJj87krE73/b57SHiU9k20tW2KNiqzJ1YUu4q564LC44KulnbtewAtzYLwPodIFQ/c4ag9kRtQtuH76iDuW++hjW/endPPytbnvxSbNb1r0EDmdEf//jHsWaUZBTpOKwZvXP3qyCj75T1ogSjl+UoJ5xHSjLKDUxed29/sozHbUD/7iBpgz4+A7jwwOr9Uz9JfW9aZjMvE9oGm+1GpL32u030dnt/hIxGdqFMmwOLkBW9c+dOzCBhzSiCGTOjDEie9cj63+vd+xI2evC92n/IPfG3PX24PFldFpT39OjfaZ1KRss9oD0zigzRpbLZA3WRjCJ469pHzuSu4mbWt8n/pGFZnzgTov2mjeB/zoysfFRxne+RHPiMTlYG26r/o506GFeb5SHz2katz8loFj9cDhxEafsHbo7rTgOP2+BW47G2jySxy3MxO6Qxw+O29o0xyD/r7zd+ojMy+qyuWa82NPYE4Dkercf+KPbie/08fK1tMGJGlLFDM6NcuoY1o7FWtAywsJY+S7Bokk1tkOeYol+63MNjrWZGGd9UnmfPn0axIUeQUVWWCiqEEYuO1z9a+WqBsr7tQVvT0JlhbsCsbWCiUjhNn9WRMXs8547Fd52g6ecewCmn85DRLDPHsjk60OlkD4CqvE5oqMCEvLssMu15XxVMCTZoG9eXZDJyoF0B7wqoqwxHZiqTMUe6WR9WZHEV3Ny+4v1+Y1dtB+1THXMVEL28rF7KEmXTDnS2QX0P7xM0NHvBvhOstJ4xXbj2UX3e/U/LdvnTfzK/oExARt9///3TP73/07CV2HFcABXnW2Ka/uuvbkdmtMv2wpWyxvRmIaNvBgA9k9363oNoayNdGTbo82wPQTj7Dp9tNzDNR7coPsxy35LY2qYtHVN7yWwn+151pMGY/s4NTP3dNkh7US4NCXsqZBTPYpoeZBRJAazh1XNGfZmQ2sJSXjvJAbyj05xHOorvd8gofYGYv/I7Phf1y8YR150ShbV31DI0Mwo5YQNTXTtXv3/29HE97LvYKzOjlejtH4an8Ytt0M98Y5pifW3/unx8v0dGNTa7feFvjY8r+WgySeXrxGXoYuz+VgxDfVVX8zQ946fHHyc1jsuDlI3rQANj2wam0KmsSeztLc9M/rdDRjMippjg9qW6o43yVJbV2nclo7WN841t6A9jiJdPmU+xAnfOx/KnileUr2ZG+RnI6IN792MzJO6k54/qnPzE8QFkFN/p3fRq15QNp+GZKaXNMTOKozW732MD0x4xUZKUGawaUS1ne8htRhoc6B1I6IPbd+fDxF/ZNBH74s6m5awCMtswDH1en6dgkgGL16HPZKCkssuAdAUQk77koSwYZARpD5gdDHUw4mTFdeh1HQWnaoTzNCnlxHd1msJlrmCQ1UX5eiaI7wVAtqPB1G7oHAFucui46zDLdOoz/nsWZJV40Gb1Oc9sIDhpf7JgpH3R993eKIcs6K+yJsM3qt4wLfzTn/709P5P/inaBZDhNP1Xtz873f/2XqwZJQBevlKPdbp+42ZgxRkWO+78EMRX+vXPVxuY2G4lo7sVy5crudVHXp+Mqn05Zij2TPbt7ZHMaNhQ6zgyo3fv3o3lGyBTvIGJ2VHqdTUwWvm0zl9om1/IZqsjf4/vjYyirCzGKBnJcJWf6Zoz1ecKqzKdOxlFe66Wo8hA5l+US1l8N32NH4xDR7nhfSuDFylubgnNfPSg2kQlXHn5Xk6GzYF/qwJasSudbuM+Z3nGMiIfUNe2jw1M2hfVsfoA44+3f+BmJaNYjoKfTJZRj8z+qv+p9FRmFKvKZ4q7LTustuuyjPJ4k5+paQyyxwY0JaN6853GCJUN+8H1mBGrJDPKjHLEgHZ6AgY/zIxi2QnJqN5Jr2R0pSOSUZxqpHJ3Ge0l6/De2auyRKD8RD3/27/+1yCj/OfAy2C2IqXuHDA2zQQeEZQMaKJzi+l7z6RxN70blfbJ3dWDtYOYKtxJCgWvhMEddtUnVywzj3vPr6CM/cOh+PzdnRF/+8hW62LZ2n4fzZ4H4FmmkzMnb3lf8qN9+KzeAJSBTZa5V1DR/qucuoMjPsYasHm6251K/UMzm5pdyHyIm5QyUptldTJbmn1oXuDOwZ/altu390/LW9kHnvHvqJMqu0pGsT7xww8/PP34vZ+EDEFGuYHp8y/+GseGXLuG80Ur6MY1oJevnq5dx276i+Wc0YM1h4vMqOMU23a0m14zreezz1qyylf9JlszmgVWt30PKis/7/1sbeht4fmsbSwXl14VLOCa0ThCq5DRa1fqMS06lUY/ou1mGMd6hh9uM8j4bo+Mou2bzFrb3av9zewT7xKLVrKZ7XEEDO3Pdrf30Ge3GSxJKmaI95DrgayuletrcUrE2Vk56L6dM8qjnSqu1o1Orv+VXS712/Cb8t6SjXrDm/ZVY88RGXUcU9t1Ha/a6JhE+5n9gPqq5FkxWM+41N3/bn9KulhH5qMqoy5/Wc7l/hccRgZN2k/nLx2T24yAk1HKQm1TP/Oyy9TOJFb2EYPs2s552SH7QzKa4YT7hsZswHL8XQZ99PnYmIQTInCqBs4ZbUmDuD2vrC0PzO7t2XIG9RPqpV832jK3qi+Pg7QzPdqJen15YSyz6Lvps0CtRpcZJL73zA1391HoPCesOvAI+jSCOdBuQb87d1/rNZOXOBnOppK8THcyJ9ZsCz9XsrEqi/JywOTne++pXJ0cOphlQVDfgZHpgCEANdL9Y2GxA52DCf/2tqw+X9mCgltmkNn3Om2j3/fMTVmj5e11AOGzCoJ7bZxAtI0kV0DMsvl9ph8tLytHgVnlkunWnZpHmDCoIy7xRotaVjmrs0Ukt7mMKHtbJ1sSP9KAXu2pDljVR/A5yOjHH398evedH4XNxTrjy6VNRW+3v/48Dla+dKkenwRwBBlFZvRykKRjMnp0tJPLW8lo1jcvT3Xgz7s8s78zn1E7zvxbbfPoUHza9Go3PTKNkY0uJIr6QGb0WrlYII4mkutAoTu1Z+rE7dNtPbNpojDIqJMPJ0+TzbXMqNqX2pT7tmPGkX/p+44B6ife5+fljvrwlyJH/Nx8E3Z6NTKjsYu+3MAEMopMUD0hY7ubXmPayna0P1FRI0lsj/6Pr+HvToDmWD2mcTOM2sOeWv583awPDBTvVJ78fGvfLVOZkL/67MikuX60rdoXjambZ8oozGWmbeN3unFJY6Nm1rUv2m/8/rwNGvp0Nz6D31kSg/rt7ZSjz/BdzWaXpR5YIRaxu/W036w0Dz6mWNWyu4zvqIMkkofHMzPKm41waQ5jCuoDGUXGH0QUZxJfKHYfbSrrRj2OoG/MouqgLjhGG5vqtc20J8rE76XX2BebV8u/VxfHfqVpzWjm6B689p6p3203pLhB699a3urzEGYf+M7l6zS9Ghl+d+FSKQoU6hAERRrSHqBQsJ6aZx38Xw1c6/KyMyDJDN3fg1hYR1+k3IAgA49j/c1P7LXBy3JwUVnQSd2emGHzerrh7qwpfH3bTHpfgqMDqparQTPT5epdB5GsrXvvzoRlZEMRnHhcVJVvTkbV8V0PmQ1oP/O2z9fkEVSRifvkk09O77z9bj/7DyToeckoffHFZ7Hx4+rVerC6k9HY7NhAbSWL/2wy6rJYYZXKUJ/hQDDDMbf5vK6xxm7lr1GfB3dmgor9RubDyCjW5Z6HjDoZyQhCZi+vQ0anMg/IqMtxRaYyWa7iB7HFcZ26w+eAGZJR/I/MaFxvW8gOyCjsGMGVN86spundjw4xoxGMjAjVeDYyvp4kqe/MZFKJGGXE95xoun0yfjpWZdiQ+WuV70wOtwOTmYyu+r0XW9QmXpXBQtYPvk8ekC0zUbvYy8LjuWwGQGP/sh/tWmltT8i57ULvM739Jqk5ueY4zr53PbcbwZSMoq6+dr4lGKAH4C/IKAZZIKP496IcARfYZhuFWa/ig/ZXyajyJpTFdzRRSRti3GBZL94Yy7T6bnpXqAohIxl5wIqmTNPGIRiZS1DDxu8ZmVND3NTdDlvuz7SRB5WjDrcioxm4Uoh5wKifHslkRTz5blYvb0XwA2YyUMuIEabpte80hD1Q1HasAFzbnAHPingqWVbQyPpen51JzuY5uaFrzw73ZLzSd9i8Cd7rWNWp/dwr/4d+B33y/DfIEwfIaxDlDR5r+c7fuL79b9o434Lr8rNMFl9//fXpl7/8ZZBRLkoH2D17+uT02Wd/Oz198qhMd16tO5QLEOJOemTtrlzFnd/zdXCsU+3tddd4+jS9++QRud3zB5ex4tcukUyUM+oZmYHML3v7d8ho2EMho7ATZEXx7+bNN4OM6ppRYqMGD7fj85LRzN6OZBfBv22s8DigxEB/Dx+VvvM71q9/r4iflqeEC7/Tv3QDU5D4soEJdlxqjyOdSEaxtq76H9f6bY9eei2fl2yXYtgI3vUGH/7TGFTbX89BdTLUyYp8p8RQ9a46d8Krct7F0d7GbaZytuuxURSfM1552WpL2e+dN7TMqNtJb3dLSq1wj++tyChthM+5jSFj6rg1PVMAJ9razuMkZvRn2g2CQ4dzeZ4g037iHWQ0438O6vk/D6UvL6BO4u/lODv3cmRFQUaflUtL8D3XjJ5Hx/FMW26D0yU44xLtkGUnbKvaLGf6enzRDUw4Z3SpyLaW9HWcS2+EURBwI9cG7oGws27sGp0A00Yer0tGCU4ehN3A9Hs1NgUQlaP3bwXyzGwqJ3Kg3pM/71RmO7yeLEiuAif1pfW7HLQtXtdKFvv2syajoZuWGMja5OVqexRsdx1MBH/Un6w+t4UjX9mznexdghdBG5nRFRldBZjMv7K+qv5GWfOd9B3kGzZ8+eWXp1/96lcxTQ8yiv7F4feFjCIz+ujhd7GBiX6JafobN8q60TJND4xeTauzHj2K6Ui2+H6PjAaGbu8ymoo9IlRu/5n+nRiozJQk1M9HZtT7p8/6YBU7YOvblYjgvF1MI4OIYukEyCj0gDXXDBb8X7HJ/WRlF3s44N/t2padXoF3PXtGHNJynUSqTPF7pgcvxxMfJBpxsQRnGMrRTrHxq9zAhDWjyIwqGUVmtLZlS0ZXuLprtwlZ0ljz4sXZZhpay8sGoyQFLpcVrqsNkBSxDefBXdZT311P09fnZjKa2ZXqzXXI50keizZSMs42ISM6iN6QnPshn3E7yuxOP1MyqnLocmtkVNeqK/F9w5JrXDOqOORt0/6ADCoZ5ekwvCGpGGrHXq4ZRVIAp26AjJ49ehLfg4wSo9W+mAjx2MLyee4ufTib6qc9qsx7/1p2IGRKMpo5DJ11z5lUaLXBW3KhwlQjXxmaCnsDbKK8eF92q6kTqyPuAay+k4HJtn9r4GOd6sAZSKo8OQnD53jUhys/Cxq1/3l7FKzd8bTP2TTjCrTcDo7kugvC/cv16QthoHIu5F6Qc0BlH73vmzYlwXHV7r3+7vXV7UrBjKRCn9k4fsvgxHsN3HpGoe/qPZ+0PYgf9VWDXQbg33zzzenXv/51z4ziGYAeyOjt21+eHj96EJlR/KBf166XA++RtStkFCcBHG04OspkevuPyOj20Htew1dLUn/ds7csiGafZeXNcszJqL4XereO8sgzHO0Usi00G2QUxzphR/2tW29NmVHNiir56xssCq5Odmk4vrnWkBszfKZqxwwDrywzSrtwfJswsmXdsmf23tvYhu32YXyrJ0BcqmvYCqlHRhSZ0Rs3bpTjnOrNS7iBSafpfc3oKvYc4T+WX2iw1viI9nNNcYZjNX5uhim75JXy3osPagcZLmUqHjE+J6NDDvPua72xydvGvzM+wM/01B2Xdfxtmcv0mdYh5SnEAnKU2TcGTuDajsxWx6B3XkZRdTqy6dujC+dzRtkO1b+2k9PrHfdaPOOaUZLRIJzI+BdsRp8wYMUg69WzuswBgyxiBPu80jM+57IA1K/vKYbSvzK5kpBP+Mi76dWZtOMTcCWt47Pj/XzNaDeellE5CuyZE8dnkhmtZGxscDkKHh4YKCwnC24AdIpMFtlIQB3dR+PeRj9FTo/6oOHqiMXlzWl+rZO/04HUmc8D/k5GM12sQMrbtwLj8dzB3eoioI3sIkMxnwRBYHedrdrh54xmDpjJdu+57LtVIOWRJArEmT1yITnJaC8vGfydJ0Cvgqe2vT4zjh7Rcrn2B6D2m9/85vT2W+9Mt2o8ffL49PXXX8X0JnbTs38ko5cuX/n/nYyufMY/d3meR74ZeXC7qP65nqafgnB7mYHCyShwEedgIjOKrIeSUbyjWdFpurbvQPBTLeYTJrydPQmwQ0Y9qIXcknN91fY1mPHzbCmXkoOlb5vMHKv5XgTGdlkLDr0HGb1yrZz4UNaMPil2DLnqBiY8P24+25+mP2obyeika9lI6BvctDzoEbwmI0pZeR7/IB7PaFHmbr9ZbFX9jucrGeXPdvp7tjPM9GhdXo+SQbWTzidkF7jGnq5b7BRvpxFkU/GuH40f+J24m00/RxuK/2gZ/H1s7Jn3JLD8Hrda+0cZg4y6fCd7bYMYkN4oM5mmD/7Q+gAZION/tfzDD3ACgyzspg87aEkf5xorrMMpKKiX72kcpg+rPpg8gRw5Ve8+HLvp94jhEWncfr8+qqcrqhlH/N0cbzu+q+a8ceYGfr1emaZfkbaMHLhTa13uAHQCD+ChbFsjkREmr1/JnpLJieBZ3zNlR5utcCcyK2NieQrQDlZ777La17cP1+s8UnZ989DfTK40ZtWLgrCC7caO2AE599Bll9kN61qWZy+pw2XlMTPq8nTZ18BTdmEW7k6bC921o9S07JXeaONuS5mf6WHMma7Zf6wZ/e1vfxtkNA68b+D35PGj01dffREZJWRGUSf6gGl6bK4BGfVp+kw+q8xoFnjCH1vmzcvyILFnv64zl+eRfFd1p/pfTNNr4An8aS8Tm5yM4pxRBBdsKHvw4EGQ0diwINNvmh3tGLQgo1v92xE1zAi1jCox0u1Q9RR1Lsgo33f/xTsZGc1luf2UulSSoXXxDeymr+2r0/Q4ZxSZJJBR7qZHEOWa0TFjsD2a7AgTJ+xoxC0jNNUvZ3KnvlrrqZk3lb/KUG15tR6UZR5ildgg5ca6R/vnzJ5+z/bOWlovU1E/c7ztf7flKhkex2ctPlMmag/xuxyRps90vGinDWh/ib9oHzOjesPSrMstGZ18IpqoMhv2RMxXGWob0SbuplcyGrZes1odd9FWDLKUjAZet8woD6/POE7ma3oDk2LpEf9h+9nnacmC3sCUFZopWRunazrrs2MDkwMJDYENDqXyDDUZTa0ALT63zCimmdghPXZB250RCHVYVYD+Tuf1dqucXD5OaBg8vE/d0eSLyRDayIdAwe9U3pWMzGv61IGDvMgZdd4GBTb/Xduy10c31KP+O8Bwuss/74TJ2Xar0MFFpwpU5iuQ7+0+BxlVkM5sSe3B5bEEUQJ70j+VIfuiZJRlkoxqm/b0lvnEKnCO3cJjzZW+T3l/8cUXp3/+538OMhr30hd7xDT940cPY80oySi0yOuGAAAgAElEQVQySfj8SjnWCUc7/RAy6v3Qv1dklPbt5Jb9V/tTHaruNUC5v2R/ezkZqPv1fxr08HsnEPYyyajeTU8yis0JWAoRNwmVo53Qt9U0PTLt0fc2yB+Bsh5OzjVjfri/ZkZXcqHtTjJe+JvaoWcw/7PJKOp+VjJEcRrJpWKnxVav38Q5uKcYYOGmmrMyqMImFJ6Xq3fTK1mAmjp2xTT67OCbeCrfeznV9vI1kUPmdQMT66UdKkZk6/lUJ16vlrWa2XO8HnYru6Ob/ahvKK7UeoZ83K/VFzRed1eQq4L9+y6TNnuWfR/xsQ3z+mHxEzGsNSmm6lF7wLOzl3VN7+q6Tz/tYJZFMbB+pBPlMB/LqBzEYx7aFeudy0/XIVxZyCjvmcczGFxdK4QU3yMziqtAcS89iKivF/WY4lhGMqrnk078ReSGNrKd5GicWVP7euNP/8f/Uto2G3wtdD4/Thun4LNakOzAq3fssr46whg3MnggVSfLggXBjgHDQUADSR4I5syikwB3Bv6t9WCaZe8HmU9v+zRN1pSGMqgYJZxYC6bgMBmelK1tyIDG28A+8NKAIat5eo6Elu/76NrX7GjdKdHxQ4DbkK63z1LkWn84WQMLTjs6uDu54CjWAdt12f+2ZQEeGF2OIAPuhG53WbAagDp3mOCc6TDsQBZ8hx8l5/ap3PcAPtVPt8dmB20XKNur+gjyc/+7yIy++eabfQMTQO/Bd/dP2Nz06uXzmKaHn+Pzq2Xq88qVa0FGK2iOQ58zuWVtdJ27f7gvrGwEz2Xnjh69r7YD882COZ/xc/i2WDFnhjZBV/BFfbDbczvSCX8jI3rnzrehB6x3RCYE/skAEHZaGsTAg3ew8cl/VjaTPbciJRNGlhezXfTU2+ybI9PnWJfh7Fg+MK95HbKqZ0GCTFfsoL9xBq/KH5lRfH+lXMZwCUG72Cnk9KRs8nhZjinDetxXtuZU7c5xwfFGYyb7pWSIfVP9a1zO8Cv0Z8kGtUX/PcOp7AYx9gvPOxklaRt9n/3XfQf6mbJfjaBnfML9VPGAgy/KRN+nPEMerQF81/1JZar6CyyStZxaZoY3XYfS4aizXee50hdSlnN549B3lx3+ZvyiLihL9j+ym4JB3Y64drR8EGtFy7+ImfCFgumxm75cSEJ8YjxF+bF2urxPIpvJsNtIkplW/tJJbpEND71neSHvMgjuffrjv/3LtJt+gH91UhSm1035+gvdPa/K3QLXPGIaCpk3sKzALXN8BSt1oMk4F5nBXr+sz9lv/2Ap6tSr5QXsP29IUnlkZFQVrjLIgoXL1v9eEZnsPb3Bqr6XT5sviYuQNwKABiJ38M2NFO1oi9625kRb+6kVOTBwLQqfzwG3fpuBHXXRZdbWzjhYukNqe1d14nO2Lwsy4V9tsDH6O27UwvtuF8xksS88kmalH+3zKkuushvtaHaQkHP2F2T04aPHsWb01q1bNWAX0AGIfXf/XpDRCyWKBCkqfalktBzrhN3KCRk9smt+73pc9Z3+nAUTvnNEFqmDrG0RIM5JRjP7q58NXFTy0OszMroJpsV+GEhJRuFzIKMRTLC1qWT8+rWKQkZDPhv7O98mrpV/ui31wCTLJ5ZYItPOSiZWsiPJrN9z0Vyz26ZYrLlUMjo22Fbyiu8jxpVwh3VwuB0MB4XfvHkzZPbkwXdB7l+Uf1mGVvvithLkSJekQd4Sb4JoJLkM13GGPXt2qbrRzJrrptrbes1rhj9b4rMmo4Fv7fQPbZMTtRW20gbCTm1t5cU2I/isZQZpI37Tksp7IkGtQc43tE7H7KwPnFTvfUqWVShuYfe84pHvntf60/psQHRWzlndYELDpcDptnEJWHARx+sVjwefe1Jw+/GDh/FZkMFSmd7Shswn4xdly3om/23ngHf5y0wtnufZ5/BO4hT+Z4b5xfMxWClrRn8f7qAERoWnC4xVcXzHM6PnCYq1fKpxJj/qZA7OSnJWASZrowPnpOS9L5tc9oIfd79TGV6cZkYVDLqcksyp9uFiWcOUBamjAJwZsuq5Oxqn6foL86HE2TSN6kh3A6oNUVcbALcbKXindrcnYfcsQ0FBZYOyGWQn4BLAH9OMQyIqOw8WurvdgYxtVDsEGPBv9Rs+y5Gtyl5187I44/y+7LRs/VD7UzIany9208+AN2/0ctuYfX8EFzzXp7HETql/HA3yvIARjnYC+QEZRX9JRjGFf6XcxgTyiXfwOcgoyOnFMh0a4CSZ0QNXnL5egbaX4XigPhg6kam+rP7J1k0f+I67Slf+ppnXDLMyMqpYQhDv/mGzWFy2BLlj49Ldu/eiKczsYc2oklEMBjUzCjK6hyUrebqt63Opf5lfr2QdFyHYDmiVh9fDmQQlo1F/P3+aZJ/r8jjzwwxVHfwpGb1Y7BT2DDk9KoMqklElUU6oVrarvu36Dxu2wTz76oHf/86wKWsDb87J9IUySNb3bGDCEsu+6G7+PCZvN+j57FruF2PpQXxvGTiSUT/nk0c5sb+Kv/gMf28SJOVzJ3Qur0x3gV8idPyNO7wce7UsPcqpPjeen3BeYpjGP7UP/P6c56zy0Pw+Jmsbe3HrEs4WbbvoQUZhzyCjT0pm9EpJEJCMaqKRy53wLm2DGUx9bhzePy8VcZ9Vs1EyqsmkTkYJdvp/FeI8clKB1YKOcoO1FHeefgerBNPMwdwINuRBjEFJAoVxBLQQ4coINBCxGi9PyWgGmisy2pttQd4BBZnRzFGUqG11tpW3l8s+X7g060/1ueq/BvhsZK8AvCGzLTr3MuwsHpqTEiQFYpbtjnFERlVvTh4n4DFyMmWxZQ1Yt5lFJtftxEkR+7TKjFKn1EHvnyxziDYcHO3ktp2Rq9l+tmS0t1VmGfAZpnrK0Pv06aefBvnhOaMAsPv3vi1rRr8oa5TGFFG9gelGJUplLWMEhkZG3T71bw/8quu997RfjiPdvs5BRh1LtD2vQ0YzfFjdbd7rtA46FoBM8jOQ0Xv3vos3mI3OyKjav2ZGj7DyiACpzzperi6XcL8l/qzIwVbfjE9tORMzvd1PGOy5Fo+nQ9QMFTN3mKaHLrGE5EoZLIGMwj4fl+Umnhld+XZmi6t41TFth4zSft12M7tWwuJkSLFHbXdFRrP6Oka2mYBRZo0fq3dGnB9xxv157318FzHEcbl8jjaQjBLXlIyyHpeHklH/bu/vDJP0Zqawp2RDouqGZHS0bTsz4val77MNjH842i3KamSUy8Z4DigGVnonPcgj1ok+RWa0JBNARmscGVc9h8yxl4+bZtsmLg5slIyu1uBTp93OFzjGmBE27dP0NPRBdtqhqm1Xmo6qIZARrOf0M+v2aVAFmQoG6933NMQJPG3EoH1ckYwMJLpzJV9qOWqcGVgfkdH9FaVjl2xfW9Haw3r3yKg3fRVMMiLUg0XB8LmPFdTPU3aUuxPMUzJrZBSZnQkAGmZlgc/1QvtxcPN3hy3LPbhtOsH1q2tg1RcyIPL63RZXf6sP+KHVulbb64x+WCYbGZ1M765z9oUg0fvWDXRkxKfAwrVHMmhiGSCjl8tmj48++qicG4qjmiqwKhm9XtaLxhRRIaKwcZBRHCb+RrvJZkVGVaeuI/x9RJz2fP6IVO3p0eWXBWH97GhNqpNRLT/aIdP0/G4Kbm3NKOI19IHd9MBlz4z6oIprj89DRjNZe783RHQxSDvGlv1pX39/yK+db80NrkZG8VxtI899rEADf4t7snFJTiOjWNeMafqYzizT9Mj46zQ98cTxLSOpfKYHZcGdOk1vpxRY5vvI1j0ZpLaR+Y36VW3bOBqRss3e698la/q3OtGoN+K7LlkaeLQ9V9P9L3ClxRklnfhdyWCU2fxlkL39DWDeZyd+Wk6GoV6/Z0bVZ6OulnwZ9eyfxuD1a+yI4toeCv7PtdlKRnkNaGBAMfSzp8+CjGKZFa4HjaRA42LMhPajm7DOtHG085BRymhjh00vGpe0L+FTvoFJHQ2/+6G7K6Kmd9KrU+rIUAV73mBCZ1SwywLAKvjsZVJDmbYmi8JkP4/WCTkZ3QQTyaY5QYg6WsPxeyYrBgt3krQsIepqFE7GFJCwZlT/BjnKyJw7bbeThjsrnWxIUQkSky4XmVEHJP1bAVoDwspGtP/U5zRVKXLzDVncPcv63T/ooA7gfD6bpp/lOy9o942DCuBRt7GbsWR/9oDz+tfIbPth1K08IaM6pYL+xsj60pXTz3/+89j0wSURkNm9b++ePv/889ONcqxTjMzbdM/1cvsSsk44xn2VGVV73PiT+MvK5/c+d7kcYUkmx9U72efZ0VTzc9ujbSZbKp3xcicsaBsAQEYfPnwYZBTfg4zqmlFNCkSfuFwm2SCZ9dkxIZPx9N5iELP3Xu3nIC9Huqllzcu9eCrAWJs+MqO1fRz8kvS+aNOUZd1oscpLxZ6RGcUaaGZGQUaftyUoqNETByusygKvYxFuEFIbd/JB/FjZ7dEG4tU0/WjH9tB2xg7H3GinLbfI4uOMhfk5xSOub8mi9hVYEtkz2UiJd6E9PLclg7O/4FkSNY2J2VIQxezM5zJ5OJVkZtSf7eW1DUzDh+cSNIahjEx/SuI2v7eMJsko1oxOZLScGgESCjIKu2ZmFFZImwivkqQQ26Sxs9ts04vHP8Wo0HUrn5/3zC42S5GoIjOqDuDCYPZTd8VpQM4Ag07vRu3P7gH9HiCqAo4yq3tBGd/5ofFsM/tIBdB5aGRdThm6zug0kT0FHpShZFbT370e22CwchI1pCMiomX4BiY/3UCfdRlUUBjotFdvL8fWjPbg0Tp8dFd8BvzdmBupRDvUphk8FJTwmdpOL0PINT4jGfUgwb4qQctA3AOSm8vKrvicZxP8/TfKHcGZD2Zt2bwLOZVY5D4/PSdH8ajt4neQ0WtlWvPDD35xuni53mADnECbv717J8goM6PczQkyiqwTEh1luWy0XW03wwj6u9uX6ln7u5JHJpO9Z1cyXL2Tff5DyahnRqkDyq0sGWsbA06xZhRkFD+4cjXWipZlEDUrXbXaZW1kdINrzZfUPlX+3R8Wq7SOMEj9YvaRcVRdJk//bOxpaB3kIfySGa19q4NgkLdaxthNHxhflruAjOIIMpBR2CiC9dOHD3pm1K9GHIRu3tzqdkP7VRl3m5bMqGOM2r3KSP0Tt5hlmOjyz0gj5eL1TnZS/phigGzYc/9jO/T51aUZw+/HbJVjIcpbkVFkQFE/yOhUn80kqL9o+6Y+SdYOn2ucyPqkZZJK9ngwrSIdmuk2ILvpaxv2M6O6A13bEgP5NjM92Rfxut0dj814wGOuGcW5onG97RPcKlYGWe1SADxHfYZdX6rvZaR94hqyltf1h797Mqfpi+0e5Y7TBMp1oP+9W3MGNvyMGVL8zQp0mn42wDoCpdLY+JXxqjOxHH/HjQd1Q1HYHOFAquWpMDPCtkdGA8Js95oH7qMVswoVDl74G2RU+0yZ4f8gIov7EjOA0/5NCNUAxfUbxmOz8jrSjvZxt52l2SkbkNGNTJKlFF1/CzLawZYLsJP6VM/sq496CaSZHdFmKNtMH7x+lO9T/5nteGDUZzSQONirbSPgZZkWyp7leH+6fgv4eDsoAwdS7W+Xd0uMrJaJ4JBy1S9H6vgMoHb9ys3TBx98cLpQwKviQSU8d+98E2QUa0bjfNG2ielGOf/yxq1CRl/Mm396eyyY7GGGf7cqQ31BfUB9zf1lD1MyeXtZXWaLZSyjjO3RTlNbFsGVz2A3KuoCTIGI4kYs6BLnjOJ/HnpPvdD2kTlEG7LTOlxGtKfs87oPd5u9XZWxwqWBZ+M66ZWcZ32y/r5zI74eG/3GBibKqfp0rSdmLkscwakUgFrspgcZRWYZg62X5TrQOCdRMqPat1UyJLMz70/Iv92t7r6q+OO4MstwXuOtvq/+QJz0GEAy5PFE8UC/82SBzvx4H2pbKi50u2sPkbj4OaouN7QD8n9Z7mBXzCcZLTf2TPbnu+m9X4qnxA/FVvyuslqT+GrzmpkNe3oNMlr9Zs5Mu3+QvHkbY2lJ+QdsnezKyCjWgmpm9OXTs8Dt5yCj7SSCkEPoSm4zlJkN5yeKB3oaScZjOqFtg4aQWVvOVf2xngYQdpStGVWB4EUPVNUB12s9qkFt16CpU7nhZoahwdM7qiODFVgOg58pYwWhCkbPm2C0PauAVYX3so8mkO1ByRnZYJtQPgwGPzRsPfiVLVOnmepva6Ayg8BnupucfVA5c+RD+TqwMTM6ZD3IDbNyCmpOihQkXA8OQuHkJf8wTZF75lfIKPWn9qjtZ7sUPNhPbYvL1u1QnZlkVGWZgayDhtuMvr8XVNXu/XedWqW94xnq3EfG3oajvysY7g+nQDK1/fw91oWWO9Dffeu90/vvvx93ecfauhdnsXnm69tfxQamWzev9zPu0O5r5falazfKmtFTyaRKIJ50YIOZTLaZP7hOMh3qM2pfriO1+T1bUHvzNoWdLW6IGfWNzEgmZ55tufJ/DFYrJtWzA3EjFtbkYiOOktGLF+dBBZd7gIR5X2l3ii8ZthAP93TnMweuI9cBM5eOU2vdcpq39YNr0NtyoHGo+pjOr+2t8Ym7yeOItJJNwjIlrBmFDcOe9WgnxyOVE79TbCPuqP364Pbl87O0a5ktuO1W/dQNKBqDsvilbVF9c80svl8tP5h8w9YCe91b/c7Lz/A9baIS2e2uCrZvsi/uFm+DM25UAhmd+mOZUpJlLWsPjxmnFW/dP9QOYFWqU10zin7qNHvUa+eMZkkAlakmW9jumaCOZW/Rdp57XXA7koZN3siM4m+QUeAEyCjKI78DaWW9Ydcts5ph5IQP7TpSxtsaU6pO9TnM8OjAhYmh58+f9ec6GXVD598gM3r+FCvlNWWzYSvgjSCWgXTW+MwrV++y0yqsFSHgs2rkncgkmYdBzLYH/6M+CjVIZnvfDTwr30kQ/sbCeG/XBMRJZlRlvhqZU5Y6taSy7OBUMqMz8Fej5GfqaGkgiY14+S1QfH4Cyp0NTBHYkwXyXr4avJKB7Dn9Xm2ObXOgITbu2VIaPRYfajlsi+pBP/PfCVSe/Z31tb9FLuuH2hun+Vgm6+QzODpk+PwIenVd6P3TT957//STn/zkdOnK5YmMfvXlF3HO6Dtvv9kPT+Zu+qvXrpfVGWMXuNvJP0r259GT639pF0KQV/aX1bc6OmrgxXbN6FSO4BN9VoMVl7k8bRmPr776Ki4gAEmJjEg72kkzo6FPpjTk0hG3y7Q/TQ6uI8fpvYCvPqnPVdzJN1CuytND76O9Mk1fbZqZU2agtmtG8RrJKORWL2a4Um9fKjeJ6W5692f3WfqR6kjf0UwbPgcZ3bN3l88Wg/Pd7G7Xq/Zky+/UvrW+KAPLjc0X/HmNydl1pfPz22lqx+nAv7I2UWXBRRZZZlRtkfLWGJTFJe+nktE9HEH9GRmlHTD72HHFbjrL8Ebb6j7Pv0dMGOdShx03MgoyGUkLyYyG3Ns0/YuyiYlEOdpfngOfwe+w+7p+eqz1d8xju3UZktoc+9/t3QYJ5FG42azHI0zTHxkXHU4zXSRBnL7XTOhRAKaxaeOzAB3Cbbv41cn1fWXbq8C7All8jkPpWZ6SMPY5IxBT+y1YuCPFqhCZpuCosDtWI37+Xld2uyEl68Ps9GuXyQJuB6e2O3s8M8ioj+wcaFEGp+m9Ds/qddmW+rQvfs4o7652wFDdqoPq5z61dERqUI5uUIo2Nm63evfIV1wL3dFkOon916yRB1vKOgKWrA9y39obLKxsSttkq1Da1CUPBC9AV0BNy+m2XEgDrpT72U8/OL333nsBXJEZffU8MqFffvH56fbt26f3fvRO+Q6zEHWkHofeX73WyajreQ/4v+93rjOVdeYb2l+11az+FUnqQUYyo3k7tjNM03OCD4FXmFJWpZXghmwesh2YfgMZfeedd+IzklHYGTKjHvjib8t0uX0R/7J347vVmtFkY2Pmw1s/H2vXVN4rOZ+HjNZ3SfpJ3sZu+giMLTOKDUwgo7DnuJP+aVlf13bTr3yUeKQ+q59pPybdlS9elXOK9Wdlqx6HaKM0hcym8Y6es5wNan2GM6tH4yOXZbCvR/6bTdMrZh1NU3f8K9P06os4ZxQ/0GqPZTBnc1Inc9oXlqfv43v+rdxihT2sn9/rND3brrqJY+clC3mU7NG28FnqEf/7IHPaTd/2RfBop3ivkFGQTWRGeUkJM6jsb/xdcAG24xt43VZ5zujmc18+0eRK+fL/Z8+exKsRe7lmdOUESp6mEUCb5uacv99J35XTzqjKiNPKwRyE1PDd8TOQzEBMA/BkhGZlTh4yI9T0s2JxFrhAdqd0NRymySSUX/5WEOPv3YA50peG6DMaLFTGfMbBz42BiYhRZiWjmpXLZND1kGRGVSdOvpGRmUBd+sfgpn3yAOb6dhB2O16BCOXgusHOGtXHqu9u3ypXd0wvg3py3e059IoUsaxNP+jglsVw+8a0KD+j3tU+nax04Ciw/80335x+8eFHQUYBWgFuZXoUv//9b38t6xfvFDL6oyBCQUZLgL927WYcA8XMKPt8ROr29Lj33coeVJ5rorNdz53pclV/yLNt0sIzOQbVjF1GdNoXvXg8w0AUz8cSnhrcsL6xHnp/9/T222/HrnB87mtGXf+6AW7CtTbbcaiXRmbVlqOvkrBflaGfD32MzGgWM7ZlrXfT176ShFLOROxKWxDMIdO4SKYMvLBmlGQU5B5rRpWMqj2p3yguaVzzqXzXtZNRtZMVpqhcQEZXtoN27JHR6u/5GaFZmYH5tpt+05+WnBl2NtaMatxiH/bIKMuITTwtM9qxmTOSQuxCn83PGJ/YPvqOypd91O/0efXrzBbxfXa0E8twn6h+MZ8W4Zlyj3dsGxMSLJs4MF2z3pdN15uXKCskB3CEE8p68aRk+x8/OT0rAy3YNZaj1DXT47akqKP4NWxX8cbtPWy76EWXplSfGleKZ5lR1Q2m6bvvHJFRD3aqrGFQFXnQ2Cw7pcA/FDSPVFXx7tj8OwM1ClzfUQdhG1WQUzm2Ps2NlX3K2hfObCMAf47nd6EcKnZklUvgFqPJHMXP4eQzlOMq2PLzo8wZyIPWy2kV9tsDhv4ddcgGDW8LngUx0bZwzSjqjJFdO9S/y00WTs/tGpLNgrraiAeMTZszZbbPNDOq4Ok2yDJ1TWVmn0rGM135uaarPtOBVS8cybrPaffU9/Ky5w0jau9hO7ZBCkv06V/IfP7yk1+d3n33vQhqMSXVMu1/++t/lLvSy5rSyNLVjQwgo9ev3woyivNFkRXndLHbmQPfys53VNkzEHvPvO53mY17GdoXXeCvdksZ0o+pX7dVv5Pb7ZDT2iCjd+7cKRnSJ3EsETd2Xi6XC8A+ho3M03ogo3uzT3t9i++EjCruuv6y84jVpke/tuv799uQk9FxBNp86L0f7aRkFDuIeeg9cAsyLTuXImhjA1N0t+G1+5jHGdUvf3cbj88tM3pkj0pwKlEZbyhhcvkrAVAbUjLqWOHxPdrbpunHs/Oacm//WCZRkxCKqd4m9w/KLeJmu3ayP9OmfTFNrnJlxtTLrrLKb1+aBnjSgQzPiaH8DuKf4o1d77vBtc11oPNJDI4vbLO2kWXW/xuPaqcchH1gExPttPwODCAZPSv4gJuXYM+QKZZXBc636XzyFF4HqvaWYTLwzeOkklHKHcsZtd0ju1s3MIVcjzYwUfgrI/LGOktWwFFBjztZZQeXTHmz3q1xD7DKnC9zZrY9BYVmTCooFbqvoZsNAVg8t2dTvzgLiYmexwgjYbu0fV1BbYOPAsUsx20mTwMbiS+BVOsKw7NzRv28WK9LyW181xaWq4y1H3WKsPYxRrhtAxP+zsiojry9zwpWGVBkwc2dOyMTM5gYuFhmUUEOv4OMqkxV/+4zqQ5kOlPBmuXUqRge1F11radZsI4VaKiP5D7lE1uzBfvRUVsy+ptCRt8NwomgffFybetf/vzvZZrz8entt261AD5nRgsMVgDyTLk5UKZn12Hm8/+Zn7lPaF3eXly/55+prjQL7QEU5eJoJg2irGv4RiUDIE7IVD8r03A4xxUZD/ysyGgvp8GXYyRt5UjWy2l6H6QvThXYrmmv9uMBbqVPPcy+OmIbXC1uYHIyyml+cJ0L5XgyZkahF5LRWEPXdh6T2DvJYPtW8nJs6rpua7JXGKKfZ3FsHFW1b/Fug6M94zQExx/+rW3PyOge/ulufR084x3N2rr8KEcebeSDGeyar4Pl+Wi7vpZUyA/9zUknP8/8Lvssk7CS0YgHcgNTqvN2FNvKXjTGUUYoJyOjtYw62OqnWrSMJsglykJ8ihgMHCnxF+eLPntYTonAxnSc9RzHmdW1pdS3TtPvWVWUn5BR5wLRdhk1sT8V18Yylc2h9w5CSsy0YVmgjcbFTvv6Myt03vU1nGNx2PZCCkfguO+SybdGNth/7YMbiAb4bMkU+xbG2W44QHkTKWPWMG3SIOjEKjVsl70SEpW7gkkWbPAsrgNVPfkGgoy8TXYg03FuKy63aFsho9NzvgzBMqPqtKu2aHmqG9eltmdFcrLrTVc2FWUkN81oOxXwUtuVIK3BQAlL5ncBQ209tdpq6LQvoZl9LusHMUJ9N+y2DSLOWuYGJHQQoGr1NTP6m1ijiKAemx0LGUW7/vzv/0/srH/zVr3jGyQAB+P3zGgjo+MO8f2NWK6vTJbePu/v98GO89RLn8vkq5nR7HsPiN4HBAz6JwOS1sdzHEGcMEUPMoozMuOkj2manhnw2SYw2HB7dXta2X+0Y/8whvHqgozq4Lb2fR4cqfxz/XFmp2XoGhkdg5z9afoezEtHQEa5ZpSZ0VdnZVoTa+xaZlRnelZyynBK9ao6L6xgyhjtyVrxbMSY+Uzlo/dVnvX3sYFO8SfDl0zfeo6o41Rtb82IjcsZ8LoAACAASURBVGll2/2exF/tZydhLTNK2+duet/+BJKaYTvf09g885PaeupGfW1Ppk5G32iZUfZZbSHqlhuYVnig/ddNRirH3tY26Or9EjKKZ0BGYwN6wZEzbMgrU/SYqgc5RKzj+dDcdY93YgBQysHsChIMGl+dR1zauc6Z0/zh45JoZD+qTmQt8L/9n/9r+W57S4ESHnbcyQYVzP8Z0NTZOPLnocOuAD9axpW3UaYUwHr2goxmlVTJLCa7O14JdR+ZQbHJlHq2ZnRyhjZCYX0qQyiJ6XOVpSpc757WMo7kon31AEcnDH0VMjoDxTZT6/pXx+ah904IwxGEFPW/LRMmiYFq9HKupQKHy0eBwwdAbrt77We7+T/740CVBex4RjJLrmNt8wp4OP2kz+rsgtqv91PrU/DT9zOfnW1jXhfJ8+tQBggNd2deaOcFasBCJu6Tjz5tZBTHpD2LqfgXZbT77//3/xVBAWS06qPs7C7r8a7fuBkg57vpVwGEfTwihSvS4rbvejgiqEf1EoMyXUe/D452Uv2qX3YbliA8prbG0hoOJrCB6cGDB2UT07PYTc8MHux5NU0fbYfLtQTCecjIRn47ly5MOrGxxpYUce3iWAaS6XQbH3g1bBssxYYurAsZ0/O1zfybZHcc7RQ+DBJbAjdsFFllbPp4Ugj+i7JmFGQUgRx1Kxld2azblGKJyjpspgz2Mlmo3TsBUL/XQ+8dLz1eZORrzFCOaXQlEcSS3h6ZDka7fJmAYgt+x3pxbrrb4xRqVy6PSuJaJrQ9SC1izabyDZLRLAbQvikHJ5yqN85G8B1vX8dVie/xrJFRx4Xt3fT5IJzt5278ZZvbdd7xfYudgSmtwRhsXrl0Of6CDeOwe2xiAhmlXngwvuIPD/HBZ26z+jfIqGMs/564V9NTeKIYDXbTd9z54x/roffd4JPMlAc0Kp+ZGQcNlqVA7SDWO1CmodmYaDxmfltjq7GPsU+U67ud+3RMfuSEv+/OwkPv2eY+ldDS1jq14HIIRdk0uxufTsmvHKTKph3CLDcaofxLbdpTgSTawekoAJotb/Bsg5IT9h8kI9ovh9arjthWPWfWQRXl+lSLAwmneVc2snlesuvqHCpXdQYCp7bddabOwXK6jA42YLndHv3t5NQdVfuRAZ2fSuG6ZSbjqB2ZvJqVbUa6ai+cxiQIUb4ElpclKOB3gCSun/zgww9Pb731VgRp7D6+Uc64fFSOw/nb3/4jmogsXdRbdneD3OJYJxwoDvs6K1fTccemAhe+o46xsGNu37B39ccOaC04uNwdi2hbDrSUq5MexY0p+Pl0tPkjpukdE2bdbY+2mXy9PcxTJ/idDuIhQ2y2waH3+B/T9CD86BvJk5IK9o3/Z8HG5ZXJI2TcdkDy+eB1DY9mUjb6Wb+f13ryHf2/6nS+TtKJ2SrGDNsYh4pvfQkzNeOop1gzWk56gOwuljgIWT4ttgy7xnIszmyFPku0jnMby+kRez9qK/S/uY9jA5vqnfa2laUvY5gzq16G+xVtUbHHZZ9h6axLeaIcHUb/pB3p36uyl+XR3hnTbDDn9tGxXTK86qtd5205mfsi4xPaTHJG7FvZFr4f1jtv4GE5Hu9UptqHutJgbPjpONY2Puo5pcq72McX5QYvEvLu7+0ElFpWnYbHOaOPvnsQlwfEKRHP6mUrYR/J7B7bS52q3WhfNP5GP2TZXkz3N/7WN6q170n2J3v8wx9+3492is7aAmVWrE6RAbg7uhqbA4gCvh/tg/q1Li9Xr58MhWT37Ym09tpV3x/Ojb/pSNhYNIB/bNDaOFEjreoA2j8EbfZf5bAFsLZcoZEjKqn4evrDO+szh3Ey6m3G3ySjWEviPx54VoGZhpgBS9ehZE4cWHsAawGdJJJycmD19xU03E75d3Y0xURu2u55158SnUy3q/p02t77lwFSZgdKFrYBlNcazgvf/TkHw16m25dkxWpbttOkKmeQUZSF6Rvs3v7k009jwww+g61fv3Y1gvjf//7XAD18BzuJO79LkAcZBSmlr5FsqG4n0BX7yexY++mgDj0rVnkde/o4r/6PdHo0TZ8NLtTu+8xL2/gwMGmQXPSTZBRZvHro/SCjlIv2SW0sw2d8poHI7bQH1DaI7t/bwHi898PIqLZX8XXlh3xe16RlQBqr/LB2rV2bCvtEZhR30kCmzx4/iswoyCiJXWBzI6NYdrT34wSCg3/qUduXxaqt/8+ZKN8gxLjB/1k/SQ79jpimxCiVTzqwGE++ksyY8wKPTY7fe7ja9dp20Xs71Ueib226d+njQkZVRsRrvKcEiT6hySy1NSWj6j+aUVUZr2IZTzNxPXF5juOLkt3gSsI/gly2NaK0f8A7YuDFgvuYPTkr54vGGmiS0bI0RX9WuKe6zPTIMjj45t9Ym1rLbBJrGW6WQQ4RsR9kdDKK5IYFVR5ByhudgTIdYAV2UYbsLosOyzRA5hy++1jJmgfgXZRoX6LzbKcaDMioGxP7oX3XJHsWLN2YszJqU9pRDLahRfs3AXJy5NPkZNb5buxtsMFnfZpdHY6/e78U2I4A5TxryiZ5tnR+Fny0baozBlvPoOFvvy5Nn4ngItOgR31xOaTy3jm3MbPHLNho37c2vc2kZTo7LxmlPxOMYYdK6vA9MwYVaOtIG8QT4Pbb3/0PkenE+lB8dqmQRwTxb765HZlTZE3riL1kRXHN4vW6hhQgjHKyTQyKG5gu0r44qIN0MQD4YIb6yfSm3211UCWK97RMx0HXZ1bO65JRD7pORtkGblyh3kD8kRmFDqAPEH5mSjIyyv4RF2gHlCXfXWHo9yWjQ0Z12pxr1FfB2gdH6qNOdrSt1Pl5yGjYdyFVwApm7l+W6XPI9Hk5ZxTBm6eeQD7R1kZGueZ5JSfIUaep98jokX3V7+dlNeOcVd+jsY1rSnhW7XVMc6x3nyIZXcX4lW+tYsvGpxo+O/nk332AQNLaBgceE3o7bO0y4xPL03hN/9e2shygMH7HhiXFF7djvNttxpYUVGyZjzJTv+S7Wr6TXT10X8ko+49lEvF56Tfw+mlZM4pEwsuzepkRjjNb6WLFp1ynGr9BRqmTkGWP5+2mNBtc4FKVzomyzGgGshog1PAI1goSDqgu4KnzfiPBTso4ymnpayqd09jnNe6NE0rAUUcjGV0FddbPzCrLdWOkYvbkV+VTj0DyNYsceW8CSlvUsQfIqhP2zW/Q8KOM+nMHI2LtrwOROg+mEfaIpduNgp8aeWZfTtoUoFYERO0kZCc3e2g/juzJAajLwzZ0HLVjC9bzhhK3V78+bw/sM1nqdadqk0Pv43g2ypPP1b8ruCJQA9x+98//Y5CfWKYXg8uXcU3onTtfx/84g7TaLo7NuXK6cfNWnd4sOEVSi7oDMNtsRJ+dAFntq5+qJLy/zH6STKn9roikyvSI0LA+fy7Ta6aLjIzOZc2DC8dOZOTiMxm0Vz0MUqLT9OgbSD/IKKeVKVtvs7bD7VnlucFM0UMs9GkzG01B2ePls7FRpj4wbzxy3BxymG93c5tdVNY/Jhld+SHaH3efFzIK+8Q0PTLLz8vGpTqdWdeMQg8TmZO1qW5P3ia0mTatZLSSlDmzmsUb/cx3zzsZVVwmZrpNqayz7PdcH9fkDt+b2liODVIfUR89ik1Hcqtmwute56OBFJuin5zObxtkieWUe2/zOcioyieLXaHP1niuEdW+KO56/Sx7DPpqZlJlqLbqM6u0JT5PUsz6seyAA8nYuNRxuWT6y5FOz8qa0Vh2gr23MkW/h2dZrNM+sv14DmSUeg9sbn4Dfw9ZSGY0ZNGWZUY/uWa0G24STCnALFh7NsIJROZck5HaIbBOltzQEUx1pAEy2hWhoHiEUjSABvba7hCqLerfAAyN0daMOah6uS7DIZ+xZnQyxrIphO9M77bg5FMjq27v3ZSi5apu0DYn0xnAZYbMz0BG+U4GPkeApd+zr54BdRJAR9FpNbaBfVVw2tiY6NTBehXU6JAu573nFYSGbObg7k7/OmtGM7nr9I/7av17e7QOPh92UP0PARoZ0Pf/6b8E8blcblkCKb1YwBAk9O7db4KsYpoeGSesGf1/WXuzpsuSo0z3q8o5s3KseZRKBZpKEmJowOAAhmFccMc/4Jf1QQ1mjaTm3GB9brniAI3AGIXmoUol1ZyVWTlPVccfj3hjvct3rP2lrHunpX17ryEGDw/3NzzcPVD2586dz+fvxVnqat9Q1BbwpsBBOeXXeaO2O4CtVm9tAY2xsQVW7fvWvKn8Wcez8l4tp4LRXcE+B6NqcwWji3xZtmsR5NqmRwElqOrb9JRTwWjlqa0+av6rT7O+HgZGl3fWvv/uM1qBhc+LeiiDy/qZ7Kj0XVI/zUdYYJSAugTxxyPILsDo3W4RrZbRQQty5DJfdvI0b9Qz8YFs/d4Goxq7Nd0X97E6v6fj0+ud0bi9vxtAs8XTur6Sl/1Y34fVCzPq7JWRe8AoZVVj2Dh+16LMvT+j7b3bSokknnNssSt719KX++Q13ScD3NLqY+CYyum5y7/rNGe1fZpV1b1xOcqzvx8dvPHhtYP7sT0PGD0ei4jsc8kTvG+uV30lmSy/VmSPApqGLKaOzufZT/MZ5beMCWmwAIyuCDBJ1TEjVh2Aqiyc6bbeT2HXj7scCsO2kWvnk+GLZfRIRIOr/TNFMWP0FXN2YlVQp/yhft0ZSEllF+WwBFBtMeeMRhKoitOq0a93793eC0Z3ldtuIFe2sWzPa3w8gMmFu9O09tHrdGHgYz6UfeenGb+4AJtNfO67z6faV4WL3lWdFdxM25UTpAVw7fs8DBhdtWd/cXvravRYOwmvBH++vb1NP+tnvab5M6N9A3ZL0KCCXxYezUQmrRXd4f+TL7+S3+9HVCTvHw2fJbaL33337XHCR4JVIulDyZ89ey7B6P0H7WhLp6+Pn4SuW0arIE5lkKv/Fqgzs/Kon86zzkcPPX+K+8hhQnvML3O7UVvW71ZfyjWLjICgPT6jAqNXrlxJEAp9Mwin08Tlzj65rXnkAH8vUEB2dh9j0bQGMC31/XxgdJH9S3T9Di8XIDAby8Pmi8BopIFoi6mIPCYA7FY/k15gVD6jtCHpo3BjC6Ctk3sGlj0qXEra3/Px0bi53lnypLa39gGhet+Bke45GFVZtQ2V111Ws00/p/viJlDpsiWnhs4QcE9BM7eMqv2a83qXxV/KiZ4/u+oK1Z1GrR7EW+nvdKjvD/DX2+h5TX1+z3SU5Jd4iDbLQjqTU1Un6lnXxw5GlzFt58zzn/HNRXnIWrJtkGMUuXvyWHNvYpt+CyPV+rd4U3yVvqnkLu2uLDk2Xc8qhZPWPnpmJYu/9rU/XS2NZtHArhDrBKsdmQHCGfOJoIBRZ8IKmlb3UAhlIacApqpsDlMWo0/dAqpt8NyH7J8EKwyk/IQgbNyjLj3vE7xOpgruHOCNSdEFqoNRCSH+PvhoyfPlzM62Xf24ZWjUbSfozCZ7jaavYy0Gd8Dnys3B6FSIlRN89vGCC1/11dtTBa/Gp9LBJ5EDlArs8v0CRmcTbp8w3VEGh7iZHC6YD8uz+HBgdCYYk759MTcTfm2sFzQN7TybQhufNh/wO+L/K7/w6ZwLD/qxbsfjRA/A6Ftv/nQFEkmZg7I/2QOYHglLqYSxxt2FrXj1fnfzgM5+X989abrmZa7Q0xq7+H1r+8j5asY/whj75EfOrS4HajJnlV/jKqtg17za3b5ec8jDgFHGAWsHYBQa03eBUW3Vu9D3GmYA3uXEFCBYAQKjQ54lD+1a2xwUtjKXEBDpgvl7a0vgSgZaO2YKtdF4sTxW3ZX1hgRIHgoQmlkewtInMMp1wGge5tCt9uKZhwGj07leorpxI6g03gIB7bl1kvc5zZaaVZbTeD2+u2Bvn4yq8rsdaD3PZHNY22a6oM67w04gq3V7P5t8n2er8Lp1pKfe9XvSqX7Px4dUUstcXtN9Rnu1d0vm4QNayxPfVuDqzykF35A/Pb9ouIymPLgTu1iZ/u2Dq803Ovg9x6f7jM54cEtmOY5xUJny16Z+tnsjml688XE3SCSe+vrXvzIFo+qUlIATUQPjoKQy8JZwcAJmZ8HS5o/jROW+LGODGcrZ4Uqt4QRagbno7OwjYijP6MgfNwGjKxp0BacyXcBtCW5vT52Ay4RdoulFo+x/WH59gg66djDqdJ6BUd829i13MZoHMPnKTYrd2zIYvQtmgQnnlR1BOrEUeptdYOm6AK6DoZngkonfJ6uUhW/Re7mUo4VEvmfHzI0J0q1g3q8pE80uWp5U543DBPNCk/9zYLS2P/mwWw6cJwVI2tb42mdU9NL8e7SncslE4LE9TABTWjrDMspW8bGIziTK/p2338y0TtSTgDYCmJofo1I8tVOCFNxBWdruEV8xvkcC3I6FYjTG+dLHn3ZKWNd5kHwdKU1WK3izGvowHgZGB39LZg1hu85u8DBgtM2t3bPpV8quNw7ws1a0i9LybXqszygbBTA57Vz2uuwWb4oPfP4531YeznEqfiluGRX/eT8XuSl67WYtWU+r/WDUZclMroi+M2Wb7SpgNNBo8u3NG5EGB4t/gNE8zKG4beVRtrZNvyUfJANEO/lsL2O5Tj1VAZHLkEbPdR7ofXqW57VYc95xfSufU7+/jNH2FrTKuG/ZSDTeTuvD5J7ziNNw8GQ/9MF1k54bNJ0AuFGWnfAza4t8LqXjXQd422b1p2zMObzkaFW9/ry3s9JGOm4YdbrfvMrxndmar1XzOeVecLJkY875bvEEjLIwvR4ymQXrB++817Jt9G36mWV0xiuV5pJRVQfjJuELXCyy7dN8RtG3bsA7agaDR/7yL/8swGuPEASIdWU6mK2nJqqMIgL7NqoaWMHXbGDSpEsgQ8GK1efOJ2cS2bbpZwK1CiSBExfELnR1lrbe0/Z8LWf0oTP+eN4spz6Jk1ELY+kd/7soziZk3HKVv4tWG32eWEbrpEhl0Zl01n+ukdpJ/nlb9NREkZVFiXi1DTh7XxPZfXKch5xWVajsCPANX+AZkFW96otHa1fFlb8tmfKu4J8LY6eTLOdjshr4lnCoAs7pINouZSoZdw34aG9pW60qV/Xb/44xsG2TmjLE628LsiVvoIMUvrecoM3iiF8oz3/ms59PIXjv7u0Uencj4IOTgG7EufS8o2MpsYxmaqcIEOHarUjOzocE7ZweBLhFWHJPfJVJ97uDu7dz0LooAUXnJ68H+HQZxj3Kpu2AZtqGxYvfXh+/Exj3/KZ1TtTxklzgPSmWBC+hRLP9G2B1+L7HNm8FFCtgoIWRbdO35xeQRj+wekDHtHp0Grqbhc9/553ZnJ9ZS53mzr/VMuo7S5obrT5Fz8utaomml/yodbT5uLa8zQBFlatr/oBnW/YHyWPGhLGhrA+ufNjSj8W2ZVqTw2LEvTu3b7Uz6QOMJo16oUNWdSMKO1d1zjl9JFPEJzVP9tKfRQdLj6rc9szuThj3RWOX/S7HnF6uS2d6sj7r/djqk45D3np2q0zxXW2H9znpYPp+xXd97td28Vu0znEGjZWx8zZhFXX9w/cxVn0bXXNnpm8ERr0dWhRrHL38OteR8np+Pd67+MHnsOobx4DKiNZPYBoyrVs+b0ZmE7bpOZseGYF8kj5XWWqbL+p51ukhmcK1loVibSBwH/kEqn0XmUVhBgqGXHa6QD8wyLCMOpMq71ZVdjOmqUTeEqou8NRRriUxLHl7Erv4GDoDOBjVwG21U++JeGIyTWC9d/f+nbVPZjzgZYpwo299W91p5grJJ1kFo3XQ1xN41zKafdwDRreEjo/DYWBU4MQFoI/rApZ3j3odY2iT3RVL9r9YRvfx1WyyVZ6qgmXrvvjDaV6fzd+2bTZrm2hRBZGPs9OoOpJXAVqFduUvT/I9U7wode+HA4ctRe111MUc7ZHAQVgo5ZJAmQQWZbQt++abCRhFaWMZzbkVqZ0asHs0z0h//bUf5XYnih6lfvLUmZzvly49nmAQn1EAKM9SDs9xrCjPZCqdnvaJlbvTVzzvAq2ODb+1LS/ASd+UgzMDVIiQ7qvyTG4eQFi+ljlG3bKgI/HkrpALaCxmCNb469ZdyZb01Qq+yu3dBPiTrTf5tu0Bo9kOA6NuUfCoauohjRb90BY9fWs+Y8u89Xm9TxbN2lvn05iH9ZhY21nSWLXydAKS5OtyIpJk87zeOQibAYOZ/mHxlkqxLzJoN9vxjPc777xz8NjZ82kpYpuesT4aoLRtazYw+lFE1WscVvNLxoA9PqMuq6QvPJuF87LoM5/zyVlDdMxkXpVTDiy8Hpfzs/ZV+crzbp0TH4z+WGqgmfyeyTuV4f1Y88pibXT95H1U/a5jnXZD//fjSGf94ppHo6sNLm9Whrqcjkt2gSwzeGvGd2rf1riM6x1PaJHrNJzRx3FHPhtTazWvOxjV4vhoNy4KjOIzmjIh5I/0t55V3bWPXr7zQtImyheN0j2q5y2XFXdxb2lg1LPXUN+x/nzqU3xGvbKfNxq4WgoqQFLHaieGMLRteifuluB0n9HZYM2Yvw6ggESrrwnFGrCkcqSMH3TrkiZSAuO+cnIloTZJCdS69f7o/7D6LWB0JZAmJ0xlHcUy6vTKMShM6u1Q/7Pf5QSmIWT6NqQHmdSx5J6sP9piFWNr5bTv7Os6VmLqFL2dvv7MTFBXQTAT1FX4rXjLUn1UZehled3OP1V4zMBobXcty/u4FcC08M129PW6nIl/RDzglhkHsgvY6r5E8axHSS4WmCb8AD9sZ774wicaD8RJNAA8tum59+Mf/SCVvI5WxDLK81hGUfK3b8XRdPH37PlzecY9z126dGmAPO24KM+o09x5zReCaQkJsCxruPuTQhvqo+2083T4rgI6uJYgJL5z/cPr15KMAGnqVBnt3PJmFfa5xHfqHfe6O8CQG32bavBcVwIDLJSk6c4bOd80qGYZbTy3WO1pN64Rjf4NVLnFt/KreKnyYZW5VSlV2ZXtqBa7AkYXnlzAaLu26zM6n+vrfM9VZlS5N8g12rFYZBknLXLwa2bsL1x8vFlJg2+U2gna3Y5k96k87zeecd/grKOPx9ahKw4GVzKij79o6TKv9WXLJ3wORle6u1v5NG7ST06TmQwVP2/JKdcXOzxSxMysjJW+3ViszGRt9qMEAPrcS7qq/skJS45FRFf38cyyyq6b5rPPkTrfV3zak7q77qhzWO/P9Maw4kahs3nqcy7bZifS1bmQbbAjQbP/kS8XfsZnlMUq59LnArlvp2s3RxhGOkFGQ+Saf3bwXYmRqCfOyW0Hy2j2teSNjeXyKD59RlcMZIXPhJHerIq7NtiJWC0bmpxN2PbtaVkPOohSm9xnNMvszOmgbws0+CTcmhACo7JACASp/rFi6eBM1/W3mrFd8Liyr3Tb/T0Ho5snTHUw6iB/JZg6HWe08WuHgVHnAV940H5ZQbUlUK3e1ENSW+eFGVisk51nHIxWAVQnYS1/izdn13eOly2Fb9FvC7hWy/6svythZsK5XV+iG9fCVG/NwajXU9u8akMH31o0aHz52wSTtuNbEJAsgKIx2/Q8i2UUC9Pzz73YfENjqd1Www8SjOIzqjFsFqe2/X46zqbn/VMn2zGh90JY8gGQnj9/PsuSG0haNQMEunJ1ZSGArLZxj5W5BLz7y9FWrucpJFEuFnFt3WsbNyNQw0cVoS2QStv5EEglfhftpOxFu6RzCFvNB1lGXd55wFxThodH0+f73ZlV/RcYTeAU7cU1gv41V4jmjuDtrHyo3y6bfR657JzJrsH/JaBGysflc3t/DUaXwKJ1QE5VdvsWZ6LrrN3LHGs+apIpfId3GRty4Oo4U/KM6lAG3gWM5uKlg1F3P8iyD7GMVvoOGhb95WBUdFra7t+2LcQ+tipP+k59n8nQKndXOKA0YiaL8pqB0aobnW9cXno9rpd9PAeAK7FwtY3KY10tqLt9afPMfTyzPgOjqnPU3a2WPn+9jfl9nDDUelvpLLq5bvYyNP9oxz5drXIERmv/xrslZuGRkFsCo7jxOBiV/HLM41ZOLdxqu7xu3Jl86x6Qq4V4Lv764p1AveTFkg1Ji4PcMRAYHRWUvFMzBq2CZjYAYrLKoLVjntqpMcc6GtMtEamUzLKwpegrgPJJUZnJwV4FQC7EglOm223e99oeKcstoLAWoj2/Y1kJbh0HKmFY65z5aLpgrJNfx4FuCaJafu2vti01qRyYZiLbEq03GzMXAlIaLkyrkHK6zWjr5blfjAtEVw6VJrrnfKQ2zHjf21OF8xaPuqz3OSLlW+fP8vwajG7R02nmwNPdEvSMFlStH0tAIeOnozupp4Gx5uME4GRr/exj51uQYVj40hcpnsM36b333xlWUcplTZLPB+BMn8ZHj7Vt/9gexarHtimAMQFlt0BS7r2ss02KKti5pvkxFo0dDIpeCua5/N77432sntQN2OAv9cqaKD5mHqUloVv/FRDkoJQ6ZKWlT3kaVJxsgoWStmpuePt9vuX1APFbSjz73DsyA6Pcog7G4r333ss66UseZ9kXdJJplU+mc6FYiaqsdJ4d8yeyIrjyfhgw2p5XsMAcZC11P7xldNY+WcSkZOEzxh0egE4EYOW9YCRodyoWS4ypUjuR9D5pWUCLjCiHHQda21SzwSi90CJ/14uTCsZreS6j9vHRbCxzHMqJOC7LVJfrhh150/GCPzMDSs5vmmOqq/Liqj4Doy7X9a67oWUfD+1P3wnl2VwMhuwy18AB5jtokswR/Xba0I8hnY0Lz1b84uVo/jpNPbJ/zDHjPfGL0zDL7L6blaYIXsqXZfTju3FKHvIV0WN+7lq4S3/Tdjcu+Ri5PHskovZ9AcTOFB+9qzzJgFHhN5Ut3m0gNbCdtukHI/dOzZShM/7DKFk1yre3PNglrXqHJL33CaHOVNA4F0JrBOpy7gAAIABJREFUs3cFUWr/vfAZ9S0tMYtbQfJdq8QBkzOFWykrmKogZhfkdUf9PglUXQWj471ON7dWtsnV3tRzQ0n3yad2aZL5iU/7hIPzg/hAJn73y5VyHm2YpDryvs8EjOryca0Czu85bR2w8I4s67XMUV6JBq11elu3eH41UU0o7GtzFTTLs4vyFS/6eNZtPBcM/nylzxCqJRsF1+ERBXiQnF71yc9StGNsH3RhD1DjqM9nnn4unyeQg3JOh0IHHP3oxz8Y0fSZMid2QJ566qkDhC2gjW16/p6KE5l0zj1WUfmMCiA/UnwuXQZlO7tPda7C8ecMMKi+ii+xGh7tvq7Zlugz4JK/CpyiLbLKUtaxE8dTeGJJlaW2bee27XHepY3QAYtD9j0AztkAM1qEan7If0ryy+fgg3BvcBlXZZmE+VY0PW0A/L/99tvZJwCWwCj1aDFW573P9cqn+/i23iNLguZw1lE6MPjOtp/b801Jeiqx2vdW1zZYFb/v00UoQcYWEMpYi0/aEbYty0PWExZ/6MYJYckT3WdUYFTR9KPOvqP3vwNGs15LfSe6rOfxWh7M5MZsvKq+q7JkyF07ga7OLedL3avycHaYyqw9VS7P5Hcdf34T8LKWf8tTKbt6rtDR33LCUqWXb9fLVqo+CEDlO/WkpuTZ3f+kjvL+rnRB2fXSc07nStfM5OzgswdAqh8yNgkAjjILbhMWOR5gkQ8+o8gyLKPyaXfaSA/Mdn9cd1Z9w4aN3J8yW0pIAO2mpQ8phoo+3/PdcjZ9kroHQ2XS+xXzmJnXmaAymIOTKgz8WSqqYNQFocCoE7XW6wM8O85wxsSV0JQv4Ohm6ftxwpGDUTHczuqtryI0qX014AxVhUAFSruTQ1cWy6jTb3Y2fb5RwKgLhcrMK/rZFni2u6w8KbqCatFiVo7oyl+ttMRgvPfzRFv6ODrd/HrlQ9HeLUA+6TVerox1TULH+1XrquM3e3YlgAoY3RLwh/HBjKdbPfNt3S16VeHoOwu0TYKjBS8RdNMczdNKFD6f0NW36o9FgAdCBmsmyvuVT/1iKnuUcnNQf5BWuh/96Ed5HT9QbVdT5vmLFxM0PbjftvXvdWVIOwEMlE2EvbafAaMKxNGc8/nrYEBg1LM9sCX7/e9//+BXf/lXsj75iQIi06e1+4sC6Lh/Jqy34mnu34poalnTBEBpx62wmMmam6mt7rRsAJTPe25tFT9m+y21SYJW8xl13tZ3QFC+Z9v07V4DKZQB+AeM6uQl/gqIai7z2+e1ZKxbbjQvqsLZkq855/eA0fVcWfOtg1EHKq5XvJ/7ZPy+e9ST25Qc7dnHfyULeqokRdNjGeVZwGjyfQQw5fNRyUrPmc/obNyqThw6TcdWdqCyvc29+NTO5KJ8Vp3/Rcc6jtP3USEdHEhnVdmq96r8V1+yjxPL6Ja8rrrRZXNt49DDBYxWOY4b2Kz9nkJrNhbMvBa81PrgeqzqB6en15X8v+Hj6zrIedrlPteRjbqvezknOyAVOBxj09uq9o62mRFKejjLCTcoyr8VQDSziIRlNHd5zHdZclXypOqMbV0Vd2Ln02ML2KaX/EUW4mvd2t6zw4T80/PU4+M3jgMdA1Z8RiWsfICceIc1vE7UHaFYA3GKZU8gZzCubWPrXhWedVLOhDDl5SQLn62ZpVV9VP/JR7o1WVeTU5O8Cq/J7yGgcrT3g9GdCdXpNpi+0G30z+oVMFr1N5hjrTQWi7LTV5OwPiv6aFx9suY4zONopqtJH7c1bVxUte8+FqrblZoLA5/kO+23AK46vt7nKgRr/aPfyLYepV2f2e3F7MriQ6fxWguDw5PeV0Ho4I2VqbaoF2to81NFSB092oAMHwHU9KXsKT60cQwAwhL4iZdeboA1FnU880FEx//0pz9N65Ii6QFnCnQDXGJRxT2H58NFNYEbbWLlTlkAQ/pwMYDr3QAESuAuC6Nb4pm/uejpvkkIQwXyUCeJ4AEX5x4728F2S8VDWdRzNe4jpKkDy+3psM7KaZ/rKCrAsaLqoUmC4749la4ogJUOMijzrbfeyjbQfmiQFre+LYySFF1zjnYwWuWkxnwfGKXeBMZhmQWMQsd22lXLzSoQr7k0k4PVlcDnVp2PU/5lm7PLxpyHZat/KaPJmQWQ6HfjteX6Mn8aCNpvGT1sTh2J1D6MiRQ09Qisp0IPAZXtjkUWdAOMMu4cB5pKtfs0p3+Ky9Ke91XGgipvZjI13y9uWLNsJ23ey0qw2/+sS/K/80/Vw1vtcT2S9RQfPh//fX0a9CzyvcpQ7czNyhL/Ol01nuKHmorOx5tn8BlV2Ssd2QOaxPOVT0Rf5I/40kHZaIcF3OR87eBqad9afzofqz3SHclv/X3XJ7X+pjeXAEW9l23q+ExW3IFP+t6tdKFkJJmtGCJk691bwdNxHKhbRis/+FzO6ia6zMdIeZnVHiyjalO6OI0AqKa3sHQLjPLc3fDJ5m+2979/9b/mcaCVMZyQdbCd8R2sroXN/FSGKnhEvDEJYpL5aj2tBwNdL2WqDTCjK1sp8EFkS8Lq1k7V50nlRWQfICk6fEbrQK2EcB80n8xZXjCg+2FUWo6TPPLRxUw56N+3Ieu9weCdG8aYTITD7N06OVeC1iymqwle2ihar+hWVspVSIrBZ4quCix++zZjFVQqq07wurhwAaF+uoCoinDG006fmaVgRk+9489XJUXdbcI3EOrWe58HlY6aN972Rr8mHH0HQdsomuMCoS3Y5dTw73EQRjt0mo/TV8oFAMTRngQwpe9lbNNjEb0VIBXXF8CXnpWPaOZzJIL9LhbKdhwdyji3cwCm3T+Ud4l2RoCePNm2WLkPiKUPCQA7GJSwVGqmTMcT5Z6L7VZACO/zrqL/78d9wDHlY51lG+nokeMJ6ACRzz7/XD7Pb9Gf9r397jtjmxdw+vjjF3PI70Wyf+iORZnnAKC04W5YIPg8CLcBrMi3b9OXk8214Zln0pJMHXJLSOtylKNcqwKs4lMBcfkqDuEfddIX/ivhPfVCXwVfOa9oLKlXAQqVd11ebClzyTnJZ5cBel/3qgxxGVlTmVWZsq9tuqd+uP4RyL7T04RpbjEGqj/BTKCRBFYRKJf8jpU7+Asfu6R5d/tgQzjns8DbZJE9A0VVzu3If5P5MxlSZeKWnPE++TMzevr4sjjV+IinZv3wMVvJ0LCM7cqgpQV+z+vxMry9Vc5t9X+mV2q/1XfnxzXvLQshvav21j4NDNItsT6PZrR/2HGr/KHfGgvPRqM6dY+/ypdLIF7KisALWijwG/ek2zcjj3PIH+3KpJwN+ZML1vhX++5z2fs2w1m6P/BYpv9rC+GkYXcBky7nr2RbyocAo6O+v/ja/50IyJWzK0Rn3AGQ+upXinRrgs2EkDNDZZImJZZoYgePap/e1720sndkXSdMMmN31N2arLMAIW/36H8H7LNyatucHrC7D2IVJlIudSItIzQPWBltLCcxbVkiZ8Jkpy02rltR5s4PVdDlRJqA4QrAnF61DbWdDgxnz07Hyh50QOeTzNvkvO9jV+t2Zac5c1ibXNjM6hFgU+BQFd6u7FfCINiCd48cbYu15s9JNHsDQRo/CSa9qzbo7+3wITp+nICXvlPQO5SCrKc7Ui5NKX2ECdvfzz333MGzz7yQQA8Ayrn0CL/3L78boOpWlsSZ9LSP6HmA2PETp1MYCbzdiKhl6gJIqQ/tvWMJ/m7cuHbwxBNPpIWTegB7PIvvJu8pjyjvAOQkk4hqT1B67rG8zru0/0IEUAE6n3zyyXz25LEe1Z8A8u7B93/4g2ElFThP94EAK7LQJpCNvKrkRT0a9G/tP5NtAWA2K3BEZAegIWCJ92/dupER7/ynHS+8+FyCUoEjjaG27bTVpfmg8SDwS768EvDQBsCrYK0WCNb8RbWYE12qf7d8qmcKeyzEZ0xu1/YttmY6YK1TmmW1znvNrxVwiov1tz8n4CzLS7aryzS+i495TgEb8GFa/sNHOBdNPYMEYLSlduqHJzwEGJ3JF9dhte0ViDiZRbcBguzmTOY9LPhRMaMtHYxK7nh9Vd/P9AXGoH2fKs80ztIdlT+qrjisX1v3Va9oXHW0+MZlurd14Itu9R/3zC3AdYDuV/04G9NZmysdxnhYtIrrWx+vfDfAaMr4AKMu44+EHED+3A+3Ey1o27xoPvZHPl5O9PL+79NrK3xjFlyfw4O3c8HX/H41P+X2tQNGv/r1P42yFzTNdwlCtzD5RKsN9cbVBs06VQfMlTRgVI1OZduTTM8mMu/hcyDLo9clwvpxlz4RRByPpp/1w5k5BXvUqUF1hvZJ7uWwbTUTyGpLzSZQ+wDTzGg/ytxwc6jv1Ennk3PKeN1IO5skexk15oWPlRTaltA5jD8cEHq5ar+USu3PPoHtz84UggvEfcp0a1x3xrBfWPF5v1b801e8wvPqn+jA3OS/Jri2YgU8MLJ6u7DMrba1o161oymeBjqhbQZ09FWtzxXd05yhPMBobj0fj6CdsBQePfZo/A4rayjvn7zxWloCAY1Huk/hyQChPH/yVFhH04cvTreJfjx27mxa9QBu3PdVPeDwbpzsBJAE+AGyAHt8aENuRwdI5F36xPMnY7sVQEeZgD22ablPubQZ4Pbyyy/njkXS8OPW9/QPjbIpR9Hpn/zkJ/MaYFig7v79u2mxpZyUkzE/FSCT/qhh9c1AgSgbcAMAB0CLnuzEoBy++c1v5l9cA1566aWW4zTaRxl5HGWUQZvywIAeAMYzGiONIWCf9l6+fHlYQqlLtBxyrm/pS6FJZsrNoMqvffOpzlkBGNcXQ/7ajpHXsZTRtqGrfJdsnb/TrlZ5rYWb9Bf3AZfQUCeB0S9+Q+c2j9q2PWA0+Sn4KhdL/bjbn8cyqjZr/mn+bvVhJntqvx0U1Xs+R2c0dPCiNrhsS/pZoI5bRquM3JJ1W2B0px5jmjputW3OXw7m1f8Z8PN3HFQ5jb1NPlZeXi17B5SG24bTtfZTfavAzmW/31NZwjw7c6vnFdUcq+UMY0YEnmYZHS/oOcBoZgUJtxPtPOU7AVpzRyr+qeyKy7wttZ9Dh8g90AJjKWeMm4F5jUXeGxZ5wzcCozwohTdb6VYi7VPEW8w2m5Q7E6ZbRr3hapsUgk+aGiCj8gbx7OzxWmYDl7s+H95O0URt0Ha9TxKnhfc9B2wiNFeTYnLG/EqwbIDRMTHtMO1kcgugmTGTT3yfqD4OfPd8iC4EKh/sCM9V3oFmbRPjupCu5cyUkZettu7Q16y5Lpz1nIDWFv9Kgen5ra2IWb9r310QbQnYXeG49hGtc6RZEe8NR3cFqUh4OU+3+pvbiv5L2WzzaPH5676XmmPic5S5eETR75zGBLC7dPGJ9Bl9NKyVN6/fOHjzrZ+m5TBPtokVe24lBZ8meA0LaeOHIw38xTYf2/eUTa5R5QNVsny2weXfyTOUMbaAWDiHZWakXQLcnmpb/AC7Z599NkAdW/XNl/InP/lJfn/xxRfTof/WzTsJ+nCRQBaQ55T+QnMEOL6vAG35tB471hKjA4zTcnsvLJ9s4Ye/pkAilkvAp1JiASAFchkT6EQd0Ia6sdLy/vPPP5//ZY2VqwA0wd3g5o3wX41PBkuxjRxAlnJu3WrWYJ12RVtps8ZKKavE1+IL7rvFQvzhSk8WxMrnVa64Nc3nz8PMcUXT+/x3XpX8rTrFn3fjhVtdGJt7QSsBb8rlvvRIG7NIR4a/Wlj1k1YdjN7t9H0QPnZNjh++TV/lFb+3LKOz+bglY7Zko8u7lc7oBVXdWsFYvlOSkFe9lrqgy5Mqg7N/Rd5vjZNfn/VnphtWoKb3ydtQdVaVnTvYwuiiZ52/Un+W/xWMkrez6qCZ3pnpAm9f5ffaf91XXlGfY7Xs5M8JGM25GIstt4wOHuuxMoBR0dnbVMexglHx+r1uDMRnnne00yK6YYxT21e81Y1dyPehK9mmF1jQQMwmVRVAWxPnYa9vCZ96POgKTRtDaoL42ayzAdZkq8Tkt8BoZWIHDNyTsFtNKCay+ft4+Q6+/OQOXXf6epTsjHasYGb1jPpKlK3AqOryhYX64oLQJ5L3Qcnw9wnCwUQdEFbhNAOQWyvAOgZOi5nFRTT0VR31ueDM9pjpsfZb7dsGavOz6b1tVeBVetU6K82wzDjdtVWtuShLpRRqnaOKSp7RKNvWHfQX3lsnGdf4y7IKveR3SZnLAnBRSoAjtpuxGL766qtJ83YUZeS8vHY9wSjlKNVQ9i8WXVgJjx1v2/HyGb3d8zgqch/wBbDKVXvmG23b75TBVrQCiGg39WOBpX7axPMASkAn9QNyZfmSBZB2Pv300wkQE7iEJZe6qCNTTeECEHSTnyqR+Dz3C7/wC8Nt4YMr72cgAHXy7vPhZ/pIbMfrzHuOOL0ZZ0CncI42JVA8ezotnrLK3bx5IzMN4HfLcwBfBTvRtjffbIcG8C50w7LsAVzQj/v37n908Prrrw/XgzPdV/fEiRbEpGAdnwuLFX3xxxcfuy6Ahr7omcknwJwrcJeXlFWVeeV/n5+1fJeXM2DhbeZd51u9CxiVP67PKe04YLlPWRK8q236tMh3MOqWUQ8+2jrcooKKhwGj+2RflaGVRpX2VTZJTrqM8TFQ6iSVUw1RXJ+BUcm5mWV0pl8kZ7ZkbeULB1wzHaT2zsqbgTXVP+Nhv6d3HUCtZO4etwR/zvu7b4wq1vBxog01QKvWMfpfkt2PMetg9F64Q4nnq251/tssvxBOz1Fm5lfurmIcOuI8K2PcANNmiacM3JzG2ANGfWXpliwekjKaCYrKYA8DXPaVkxOn52/Tc2qPr+gdgMxSB6kdKZAmqYskxLLfk7OFK4M7ffQuxWqiasI7PQSMlNpgBoRy0MyyOZ0oG2cfj/Isqj4ZpFtGXams6FHcBrbGrCZnrn3cnNTFZ3TFmL3uLYC21ZZh5es0d4EpNw5ZeWo7Z8p0q/6ZoHfl4nTUWG+5Cagd4l/vmwsc5fXkPs+KtwUuMw1S+oK2FbmABOU3sND4cOY6kn23EzEajZpzuSwCEiJVGfnWPta2+/2YS87zFq0/85nPJCDUGFPmtbBKvvX2z3aAED6jLUCk5flkjcDzdyJ1DsAPoCYLJIFQADssm6ycnQbULQd4wMcTT1zK99k2xyIImPz2t7+d/qyUB9jAUgqgo99sj7P9zvcM8OnCESulQK9W97Jo0p6f/exnSedXv/C5BIhYgGkjx59m9HWAU7bLAcP8h860lQAaQPSH19q2Pu0DdJ4L94Q2fkdWAJgyALO/8iu/kvWMKP57LUUebaNcAqRoz82wjPKOtqY/6kn6cScQAKdOypK11oOj1NehEPocrQp0Ng8aj7fAiZXCNhnj87LqC/Hwlizh+mGLV+pWHQLPolEueno+Wcqi35njliwJ8WkW9uZGJTDK8+n72/PLZnJwMm7UPKldzlWZ4AC69q8+O5M3uqZnNU9FO39nBn5qmVWfVznkllG3vrn+qPLXy/AT9pxHXMY5L1W95O9s9bHSZB/OmNFkBsT31eXtdayR+n5j509t8rYJH9S5tDXXpDNcFgvsO1+pTSvaWRYkYY+c2+ETLcuoeKHyiOtD5wG1x2lVwbKMBrzH/FIyffE+8kjvJ226BXWpp+84MAdlGfUBr+ClToDKdHWwZ4O/BQAkyEYdyt/WrW2zsmifBkdJb/W7KbrFD8EtfBpkf3YfGJ0Jj8psj2AKN8tgpV0NunRGSqBffD53aN2j6f36ipZ7Dg3Yovk+4T8myobP6JYAHXQpSe7r+Op3FdozAaNnfSHiwobrbnlZjWtvqE/AWqcmm4+JQKCA4dY7PsH8mR1h33lVz9fJrNQ1LrBkkZRSVf9lNaWspZ0ttZBbRl14yPIHaHBACwj6uG85ta3wZYtKQI1y74XPKR/5G7UI9RaRjIWRLWt9MgF891/Eh9TzXZ4OX9Hceg8w2vqloJUGtPmvZO1Ypt67/H726bnnXkjw4BGY1McztPtuBEpRnqyaAInvfve7B7/05S93kN584GUl5B4g13Ooch/AKWEp62j6XQYNmj/nlQR09D/zpsbEBuRqvEUzDCfQ7UgcK4oS4BlZYfl7KywUL7zwQpxEdS7bffHipew7YFi+qNT3O7/zOwmuBaBYpCtXZhv/tqC4ERZYwKjyvlJmuiX0DAJYjilf10+fxI/XghZ6AKjzpcvXLbmz8Pla/mlOcX/fHNoHKKqMmckxv+a5GtW3PPI1PoBLPtARMK6At+E3GmyoBV76jvbFH2A0reNYegCkfXVeTwjc19aqiw6Tu/tk4Ba9XNf5vNc4zKxhq3Z0cFABo953WcP3ClbqCUiODbw94gfJyqqL1abDwKS/p3cq7+7o6OLK5XXV706HCiJzXhTLaK1rq+5ZnVv8sGqDxWCon5LFK10a7k55X8eExxRHPjwI3/zcMYjFcuOFdYqyGe3UhyoHHNuojRwOkjq2Z5mQvgW25DNdtguEDj7ofKeAq+Q3wKgq1SrZfYl8wKuiFcNWwOi/twDRDMBlXR2M1sk0s4zmYPTBciCidqaCnuQRWynu4jPqDCK6OH0kYAYtzAowm9DkCXR6VJ8mWYIrncak69FxLhx8kldLco1md+FQJ3otczVuG2BUE2BTeBzis+rCZMvqUXnDBZiErwCYxmYmVHwsnT/8erUcVAEha4vTXO32ySq6VGFd26e+ySIJGBVve7kzYa2y3VIxS4K/Eog9jywWQua3/CEBmTz3IBzyicBn21fplWijfDax+AGiFKmOP6TK4WxvnhUQA0Tdj/9YT0kdIl/NVPbhS8nzRNPznPKZpvG2uwbQNgAYn2s32qlCL730yWZBDWCgD9/bHA5LcYAFjh5V2iTK+s53vnPwxS99KYEjIFzt4z3aRsAQ7f7P//zP3B4HpLANn2c3B114XrlRCXRqIKa9i2UVK+ylC+czIh//U35jzeSdjwJk/9u//dvBt777ndyG/8IXvpCWWBQC2+kfhY8VVtorH17N8p544sm04tIf6lWQFdZT2km78qjRAPFafMnCDV0vf9CCvxQwJVB/HD/d9H9rlhEdUXo8jl9V1D1/t44Pdh6qcmINMrplsex6uAVb/DpTfPssn6786rz0sho/NasxH9WdvsrxW2Dc5ybP8h7HgObJMT3zgMAr0fTww9EuUAVG3S1sRpctgDG77rJ0i94ODGZlHAZG1WfXiRo/rs3OdHedIV05k2/Sv1X2On8IUwwQYvrSZeuWPnFjAs+44cDbWd+vgMr7XPGJ623/7v0Y33s0vfTJVr313arTZrq40jF1R08q77rGaSBfdZ7LuaQYlJ7i6W4sVhO8hlxr7/XsEGbA0Nh4m6qeFu5xHuSZo7HoTtnSsxaJ7uQb5Tv4J40oXd8MHdZx2UdxAt0Yx//x//xZvLMkY50p2H2TbgYUqll/3wS1XfR8rJ7FOwMvLlSof/H/aVtGmqACo3XgfYLpfe+32uuWN65VsOCT0QWnM7tPdn9/1IFxtPueOi1VH2d661MZejouxTJ5mFKpZYy2dGbx+95OFy4+vlop177UieZ9mfVj6/3aHhfoMz6rQmOfkNjHp1WYeftmgs/7J36UYHbfNixcClrhHVlw9I6PX1XO8L2209k+qhZV6rl+/WaCMsBSRpuHZYwtcQAOdZ082Y6PbJHFLT0UShig1HLYLdH3sjZhQTp/7mKCKFa2vHPqVDux6cMrVxNEXnr8wgBPtPuxM+cycvzRyOnZ8nDezXbQ5hRqPepZbhfUgbWS1Du4AlwPH0vNHyyIXAMg3rpxM/xQA5RFNHkexxlglqAgrI9cI1sF7frg6pWsA5DHhxOisCZ+4hOfSJlBH6gPX1CeoR30/3gELfHczfCF/bu/+7vw/TyT1xX9T18bHU/me9QrS+2Pf/zjENbH0+JJXwGhfHifOukPJ1oxNgBalQnAxXeW63znuVdeeSUtumzPa2uMXZlbcfITz2IBF4jWffEDf6E3/VDbsFSkJTqUGB/nN/GU+NHloMZAQIJtbn0Xf2vBrT5WvnV55mBqJt9c7vrcF+BUnZpDspKKjxRwKvle5dC9oAPvMn6ptzqg1Tb9I+GTm/X2/L0Pkzqv1rVPrriumD23jz5Zz4YbWu1nld0DdE0sb75A92BBB6RT3WMdmOmdUaftFs30j8tT5z3V75hgRr9ZPV6m85/LdX/GMQP0GJgi5GwFsypPzzmWcDC9pSdmMt7HR7pGBgyVD20UkDfykVo2otTR4QaVx+CGXGttaXrCcZKPq7fd21X19eizku2bnsh7/aQlwGj2pf8WHeVbqt/Zx6//5X+LZ5ctuq1Kq6DQb1/ZrgrufkSHMu3ODFxv+3iZdYLVsmeMWX0fKziRMhRTbrXX31sxzyT5sZch8/Vs0mWZFqBUwW5OxACjTvsZ+FqNzUZ76gTcJyCzrV3I0VcxrwuBKmxGeQUMq09i/rqQkDXDhcJhbZ3xaJ04+u31V/7Z4nWnjdN7plS3FO2WYhEQBZAoH6S2oAEHEjj81alFPgdUnwAHSjl94PqKne/8Vzkktc/US13hnjiB/2dLxE5b7kTKD8Aqz7ilAgDH9u+dADvUhXWNa/K5u3H91sFnP/vZg7PnzvTF4EHe+8lrrx/88Ic/PDh3vgE6pdQ5+9j5sIw+kamcsPK1umXhbGBQ2/QCptDwww/baUznwhIp2okGFy+eP7j+4bXwy2xnwzvf8Bv6noiAKSySbCdh1WU8AYk/+MEPDr74xS+O7f833ngjt9TPRrJ8fD61Rf6jH34//UUJZOHag7AiMy5YVCkL6yc8Bq3oA5ZN3pef5g+jLqWmwjJMu7hH39tJTfcO8L3VVjtjA2hVOinKpr2UTV3/5b/8RrpGUDftuRr0uXotUkKFhU88AfCVvBIghHaAZaWk4vkEq+Hzyl+3isvaAp25rnlSadzm1pLn1unRrGNaAAAgAElEQVSven2++/xT+zblSH94Nr9cKavtqf+wAHV5Neoq5fi8THnW6QDvJT16mjPO8s5Ieu0QPQQYdR1ymN6r8mGLDvuuJ3AwOV3rr79nZcnNzcfGAUnVPRXEzOp0PnAA5s/Wca262++73tmqb6ueKvNrvf5e/T77XX1GXW85jtL4z2gu+vozTnMvswZoaz45Hsl52I8JVQD4oGcklW+pnWIXIBcB67gD+ZVzz+f3TH9Vvchv5Efqr74DN/ijZ2nAzSlp0M+kH6DedqxFh0dI7TSrxBmgKm0npoPRSvhK9FkHOWZzPXHbSt0FYAVgswnCO5WYuRIo0cQ7gLVHoTloFEB15TyjUTJN2ZZ2Zs+6um/EILiB9NZRc+A135ZBy43UT2qP01/t8bbWMdkH5FZA3XyJBEZdEKwAsI9hOYFJNKxAW3XJJWQ2pjPBN+OhKoicX7xPMz56GEC6b2I6jx82gcWjekfKXPymOZfbp4pO7PkQARo8J8sPZeUpQWGz4fmWk/PuastR4FFb87xz5XJLHq8jKk+dadHj1De2LuP3lbBwcp0ySDkkC4XyYQLG2EbmXrOm3sx2fP+730uL3idffqkF+BxtABtQSzsuPfF4C/IJy6pAriLXaR9R+rLwAd6wBBJZjoWQ9lCXLKuAUQDW5Q/eyzqVzxMLJ0CtWTZPjsAk+vDaa68d/O3f/u3Bb/7mb6al8fKVDxKsnomUUNQLXSj/zQCggEDlKz0dYFa+q/y9FwFCORY9UElJ+wWOrlz9YPippjU2BAV/z19qOUdpb/qf3m7BW4BPLT6o8/3L7yX4pA7ApxYq7737flpJef7UYwE6w7LOeCohP/VTHj65LZCqgTQ+7oYlJeSWTgVL6Tl+u3+a5soaSC4nh/lc11zTHHY55Ip3pqyr/KrApLaJdtKfYSXqMpa+PbBFykwuPhJuCwKhcl+g/Bt9bADt2V+dra3ApV5YXftXsPMwMsHlan1+iz7jup11P9O/+2iZYxOWLckdtaOOj8Z73wJin57x8r2OCsBmfRcfbdG16vx9NDiMlmqnL6Aq36Z1KD5OC8nPqof83S094/1zOo8yu+Vabar6RrsY4JCkhaXGpLz7YWzILB+xmF4blZaFm7eh9td1k8bH2ynDAe9l+f246dHOjg3GuPfDSJyG47ufwKSLPjn2KWtX9LOBdgaqjDwGTpO6A7HZWcSVIZ2oFRTtMk8zqzugosoxuN2B3/Nq+gB4Hweq72buZN49lsh816D+lJYBRuvk16TI5w8Boz6Bk06HtGefcFy1bwOMzt5fKYsOzn1iOg2r4K1ArNLIGX9LaFch4G2sYL22/7D7MwVWJ2UVtj7RUiH2aHiu81vALhdL4dM4o4kLbU14BV+ovtxGj8mtpO88J5AhYEM5AEg+bOfeC4d2wEwmUg9+uRf5QAVWtb2aJwcdacCM72zZA5Bot7aweRfLqAJsLgXIov7L772f2+P4jOaJN3HkZouGb9HgWPGwSt6P6HB8KT/1qU+Ns9+pi3daoE9LvXThwqUR/Qy4ct/RljoqfCAjWIrAJAAoQVWAV7bGaevtW5wwFVHz8WEbn231v/qrvzr4kz/5kxwX3rsVAvsXX/mFbCdW3X/4h3/IpPiAYYBgbqGHD6vqhv63I3Aq5y3LgaCFgLy+nzwVwVrdqsi92xH1nmCnu0XkAQAxBmfCbYLvvEc90JnPiX4MKnSAnvAKIDOPcD1+Mq26vHM9zpt+t4NvXAQEhkmGz33K5sN78IF2IuQDLF7V6US00RcHmp9SegK2kqHiX81bl/O+mN83Rw+bYz6/JLc1j9R+zbGhnPtW8BYYHXO4g1G25xn/tBAH3+GWkem+4n7W8ZBg1PsivVVlztbvLbA0o8+gZzk7fV8ZVSbnGBoYnelZ1037sECtt+pll3H7eGFGs5U+ZCwGVtg1QFUA6Lwza2PFC/CX9PxMrmsHSnynZ/wdjVdty+A5a7/TRWXqmuOLWfk8N4w8crfoYHTomdimz0M4umVUbcKYWncl6xjxrOZ/5Vmf5+KRGRhVassxrt1COqPN6mz6OpH2TaYtxqwMLQJ741cDUAYmE2mYhbAOugZgxpCzCeDHIjqTiIkE3ng3B7A73s7avQzkkkur5lmrbVA0/xYjyjK6KUTseNTDhJrAaG3DYULEweKYgH3F7Qy7T8CMce9guI7hrP/UJd8u9b8yuca7Wla3yqs08vbPhPo+2ohPvS91QVJ5qrarAc7lFK4dGiqqsD/D/VZH2yGg382fsy1aFIzDNZ3Yk5adHoBxPJSpQKmOwaQc+ZfKPYD3+eCz6NHk1C+/Vb5jbVS9lIdg07jhM8o2Tds+byvtqx9cSesmoFDKvfkpBjAlmjN8FLH4Xb1yLUEfOTs/97nPHXzipZcTiMoCKEstSd0BbVgS+WCBBFRx/CaJ9U8/1twQ3n7zrXwGayftpg3pWB9uMEr8znM//P4P0qpIWz+48mEGO336059Nmv3rv/5rWkkBsZcuXEyL463bbfv91vV23CZlyZ82fT8jPyX9PxX9y5Od4vPP//zPSTf54DY6N6CD1VZHhjbXhFNJ75df/kQDz/20KMAo2/WAYWihd3GvUBmf//znD85HND7lYWUFrOukqieffHpYClOhRBu4hw9u8wX+uAd4Ncu6FjHN/3c5mlXptsSLkou8n4ujfsKWrvsc29IfK1lnlpOZfJMyFEgQ77lBQr7MkhGabzmPTL9MZWwsunLusFAgkKnvPtyJ87zh92NxP/u2AUZZtPw88rbSRzLG5ciMDlvP1aT1D/Oul+X6q+ruLbk10wOz8eea5N9W/+qYHPbb65mBxYcFoy7Tvd+875bRnXZ3y2gFoaLpph6HhzovbtFvRiNt09c2ur7MumWxj1SRA8sEL8PHyMFHo90ygijGpo3vYi1TmTO6etu9j9qNwAdU4716fzI/cl52vec7oztgdAa4ZgzuoKHerwPiTF0nlQuL1uElCaoT3DtYJ4mvll0AZnkdVG0BKR/s3ApF7PStnco8lQGS+CXvmDM5z1Netb6tAFDfpq/9G5NuT+qnKtiy7xtuA1tCqoIltUM8Kgf2KmyccXUv3zUwSnu0pcY9fmu72SfvqNMs2LqWNOzWxNmEd9p6m0RjgdGZkFCbtmij+nxMKxh1YTsTGAKB0LFueSR9+vaJLKhca/zcaAf4Q0kqBRAJ3QGhABX+0z9ZK/l+Pe4RJY6FjeAcIr7liwnI4APIUhqhy5c/yN8AG4EewJrAKtY6rmc6I06qifYJ3AE4SVHUclg2V4F33nr74Bvf+MY4zpJy2Mo/E76YtJez6NNf9Pa93HrnTPsEpZevHvzBH/xBtpVxUeJ7pqK2YGm7jt4kOwBglDzDx4+HNSvoyHOiMVvsgMbnnn8mLbAAsW9961sHJwM0MhaAVaLeP/XKZxJ80Wb8RgGRWEQ/eP9y9gcXAAKvbkT0u2inU47oByeQQJOL586P1EHUTV8BiZ6uavj3RkHaEuZY1JaW6kTLwxpta8emnsj66BNjCTD69V//9aDjqezHCy80Nwi27WkDY61TmNpC5XqCfmjP+N0e/rlHErxDJ4E4zTHay3euy3LLNcZdlnbu8YzA9f2eEmwmX6X8VvKuT7YxHx8SjArYU5bPJbltyF9W85Pfqeh2jB0tYFRt+iiUqE5eok/4uEFr3CeS57uSfVgwWmWyyx2vdx9N6jteZpVjgNEqi/fp4x3g1S2jrlNd/1Xdrd8qR8Cm6ge1wfVLBTmuq2fyeQcrlI7V8lw/OD7Zos+MZ8eOadleHrqgp8Pbem6rH6JPHfeqgyoOII9rHRuNj9Ncel95y3knDRlhEc2sEWEhpWyNB3OozZE2n/VxvVux1IxejH+WFTjHdwDHsxt0FBjVIjj7om36LWbaul4Hezb46kxl6NWAmbBoHVifVewEcYJ5uxws1PYOB/SJaVzgySeY6njYpO8OvmZCQykP6sCOifaQSe2rgPGJt+rzRgBRbVulWS3ffW01YVyQbfFFdROQ5VOTdybcVpMKQGv/NakEOms5zndVeNV7MxrOlMLsuZlg5N0tMK92ygolnld9A2BHqo0EBbHoUFktDU87plPbq2+88dPcxsUayXasfDGPRsJL3mP7me1v3iEd0LPPPpPCAaDJ9jzX2e5lPARGmjD6KMvl3RawdCcBLOANkMtvrG7c4zfXG9hpPqXnL17IcrHYAWJPhKU1Ux8FEFKeUfpzI6LeAU+//Tv/V4tg74dbEK1O2T/56RvtFKEnns6AHoAk9fziL34mgQ9tgGbvv//BODL03Lk45z7AKFtO3M9o9Nj25vtf//Vfh8Xz0wfXrl9NMImFq6V6amc1UxdA7djx0wlECVL65V/+5XSrAcwrMToBWpk6KEAJ758+3XKsAhBzERDgto1XA3EsFAByBL/I0qsANeqWJSGNA92nnXFI/18sGT0YiywHlEPGAFmJEfrQn78sBLAyY+lk7AHXjOsLz7+Y9D155nRaeb/zne8FDX/x4LNhfW7AuFlyFShF2dStACel9NJiBKDu/piKOm/WesBe96nckK9bemHMpwkYrXNy5ubC+7RdLgVyidgBP1uTGeXH/DUwmvwa19NFpCtxfEZTPh2yTb9PB80AykzuzEDTDCgMHYXx4SHAaJVdXk9NjVjB0Ew3+i6VA6MtHTXTiy4P9wE4f7caiepvgS3pE9e5M+C6T6e6DlJ52c6+A+T3vew6hr7NXXVfrb/WmTxuxi71z/XxKL/HvlQwejvkbu5gFIuuaHMk9IfqrfpdfFN51elKPlF/r+o5dg58XNTnQTMzFmYAkzND3Q5VQ2YNkjJWBf4u19zaswl+fg4wqjKcCWk7goiPhJYUfWOeJUDK+6A+M9ir57uQUkCTCC1QJCGoPnsqIyf0YLSo37eUxNgaaOXZmtE5ma6cSFXrqAw+8xmd9dsnrICTX5MPbV0lO+NWsJf1WAATz/o2W51EPC8/yNk2vIM9tyqqHNHVeWtnMnSC+XWnxyZf9vd84s2ER6VtFVJSkk4rD8CAzoARWcB4rkX2Hk3rIluygDEi0dmG5d0EAuGLeftOnK8ewgYABEgAdAFIKONKBObgO4li9bPSUd7f+973xly5evXDrA+QAz2pEyCGdZCy+M418cjx8Fe8du3qSBrPcZ73I2LzZmwHXY+t7EcyUKelbKJuwAy+jhx7CXgDdPKXMmnv47HNDCi8+PilBFSvv/ZGgr4vRZ5QrMDvhuXv937v9/IdAbYrsb3O52RsZT///LNpjadf3/hf/5AnF5ELFED5h3/4hwc/e/ON5mYQoIIysH7K0geI/Nd/+4+wzP7jwW/8xm/kNjvb+NQLIGeLHlomgIxxwtr5zjtvjW12aE5qIMpHqPvCi+h7WR8E7GRZpkwsotqJYQ7ks0fbfKBcshw0X9I4ZSloxafR8WyCX40JfEJQGPKK06xuRCovyoWmn/n855JnLkfQGguEJ4PeLBgoh8Aw+cDKgik/XclR2qI0YLKErtNShSUxLNSap251kTz2+TEDDzMXd39H/C6rfZX10EHZItzKItlTfUZ35EAsUhKEBr8mWI+GU+bd8MXNgMBDtul5vurGKick63XdZb3r3gpkHORMdUsqo3UA0qxuf9fLTNlWUjvV+9J7h8nMGZCi3robNPRu7v40/VDp4zrS5XMFvtID3j9/xoHgjJYzea62eH9cx36ceZmXzB2Si65Dh27v7jVVJ7lOqXrN383+xYJTbZnp6TEuCsTueIFycTnheGYWxg8i4NL1pupFvrhO3+GPvlh0Pl1hDlsM7eCB6Azv0e5qRBr07T7P+e5ffPUrw0ZbgY0LlBlI1fMrhW4BOSKsnqvApt6fTTgA/bAiGfeogw5InIEqUBGDz5hyBkg0CauwUB/UJm1TcF11el1jgEzq1oHdAlAV6OwTNHUCz8rc6mfKtB69jVLzrfTaBndrqMznbdiczJ25nXcqjcXAElZV2M/e9YmmyV6Fe+XvKsxm/Kd35L7hk4rxvv+gBcgQkCN+RimS1F3gBAXOp4GS5kOqcgiWyHdDmABCKKvlmIwcmVE+PpAoSQAa1kfu8x9rImWw7Xz2bN8C79vvgFPuU4+UN9cAe/JXBCRmVHiApjxpKEANz8gSKt9Q6oJO9CXHBWNYLIdlGaOeY2HdxPexJeB/NLecATHUrQh/gGADQqfT6kl/SDOV6aAC/LGVjkWUcrFSvvrqFxsgDECLFRJwpejud995P/vOlv8nP/lSAl7e+3//5/88+OM//uODP//zP0+QSqAWQBxATzuwhgLEAWi0h4wAb7zxs+w/VlTuAVap58lLRPK3DACAb4AZZWHxpZxzYRFutLo53E94VnJA28bIh9z+jbFUcnZZJpNfAsjzaUFeD5rlObbO0s8r3oGGAmKySkJHFhqngn58eI5AqPuxhSgfrGx7DBZBZk889XT2kfE/HhZX6PX4pScTxN2701JVAUooh3GEbxgf0Z6+8D7v8Z/fSqQPltC2uctEtdmVa87jbvEfPNXlZtU1PEtfMoioB6BpXnsfoUFen6BalZH3h/BcZ2v5OCyjOT6xmKBvSjlGFLLGIPvVjSYuq1Sk5NNh8jplYt/5W2SxJZJuxBrgYCbvZSQZemySV9rBhU5g45oWwSvjiFIClcrUPul9l+0aU8lnl7Mu9/XOzCChMipYrTT1uh7mno+PFlkz/aJ5MyvfAZT3vz3bfONHnzsYW10ru3sVF1R9VkGm09DPpq/84Pps4JU+D1h8YzXPo4KVlB7bXJ/nCz7Y9Rmt9VQg6fe1AFWS+5UPdTcEwnepK1nUh+wQduOvL9ATjDpxZoQSU81AgSv0Jmx28/1VcODAdqtuEUtgdGsANdAVLNfJ4wSsAmUf2NF7M2AjRlb/nDl2JoIJDa+/9l9lqf2HtbWWtSUQax/rxBaDuFtBBW+849sGs7oWIVuPM1iz+Ow51TcTaP62xtrLmCkEjY+/W9u8RZc67jv5auOBFABhzUqQEcncmWx8bz6VnHutSPJF4XDakYB/WoVjJZugox8fCRBFuZ8/fyEBHcoY0OgJ4pUcHXByO6w4gAy2yqW0eR9LGIBF2/RMekAMIEzAtoHf5qMJeKYc5f5EQStfaUth1LZjBTgEqIia5329h/UQpc6Km/YInMnv8fTp5rdK+fiMPhJgQAE4v/RLv5Rl4XOJ9ZOyFGlOlLtcFF599dW0DPM5GgnvAZuABcDl7//+7x985StfCTD7uQSPAFKspABcaMiWNkAbujQgfSIBP0nwpYSgHQFJ/L5793b2WwnjqTuzC4QVGFB77dpiPW2LkDbu/Kc++q8MAZKV8rPK8e8AUu4Td2NbvoI6gXCAKrQCRDJ2lH03fBtlhaWd+I/K8stvMgXw3GPh0wrgPhWLAd6FNtRzNg4jOHUyLKUBijNgKwLGANyKqpe1UVZTyqI9PNP8e9shCeINWXmVJsplYwKiUA/aLWCunOiLHckxzW3qlU+rKyyBKpUry+UWGB1WLABpLoRLTIJOYDraLKM8n24Lt5vrwtjZ6PO9KuotgLT1nMDoIl/mYHQmu1InRBcc+Hie0Kpns46+MyfeFg8O2anAF3OXqHrMdemWPnL96PJ7S6bX/tVyVaf3ybGG0131ue7U+24smhnDZjrM6evtatfnZ61XnTWjwUxHqU1ep/OOLNcChPU5zY2UhciePp6Pdl/7u2lwCD6OG8kDHYwuY7oYUbb0ZQXLq/ZhvcWq2aPktVPgh/1IB2iHKNmyB/ZqfBLHffVr/y2l+pZS9s5XK6Q3XkyH1WSZaPPvKyDShYQ64feS+boSrJN7TMIggk8eMY+uyaKzNaGGsOo0GP3oK+HK4N5nr6tO8tmqLPtQ8nA6g84Amk86p4GenbW/0qr+no31GOdCz1r/7LhRF0SzNm5dE83qmInGYtja3sN+V0G19XuLJ6bPF3cP+DVppjyxwacJ2oJvGnhYgiSkqOnPnUgJJDCS24LhKwroA6wBknTcJlHqjXfb9qxAKXXyW8+//+57KYSUHxPLXlruAshhWQQ0UC7vA3R1BjvlNF/AZqn1QDXAKm3MeiPQiI8CWLS6zRRDnNwUlmHepz6eH5alDswBk/SPfgOEuU9ZfAeMQCd+00YAH+0g3RPb5tpGlrUWQMpzf/RHf5TP8lHyfqWhwsJKNDu+nb/1W7+V9CSVE8AcMAsNAJM83zILnM4ofGhN2yi/gcRltwBaP/3cswnWcF+gn5Sh9EhKnSWF74slbasDcKCZb92nZTtcDbSAkRVagVjiG92HlnfDLUIR7lg8lK1jAaDN91gg6kzQGT64HlZkPQOoPRPWdMbgRORh5VkWKrmI+eDDpCl01HY9/dKxf7JswEcC0NCDj+hB/ZoLbWHSXB1S/MW2vha+uXgyK5PmI/cFRkUT0dT9R7XjsCXvqFd5rBe5vWwLp9wJMEodRwKMyoLNON8NemmeNj3UPq5rXH54G2bAKl7MRwhMXH8W443q2QeGapJ7ynKQpbKHTC5g0wFdBa+uw7yf/r0CugrWRGcHiPVabeM+2tU26tkKIqv+dZ3kltnkwe4aIKNAxRxVH3lZ1TIqNwkHbJUmWzxTx7kCzeRfS73l7ZjhhtwFk9Er5Drz8UH3Dw/bf+qrMB2M/jc8t47RmPGut2sLOwiMYhTI/nbop3mvcaw7yT6nEozWga2TbAYWnCm8AwKj/s7qfp+Uen8kvS8TfbyzkdpIKwZFOy7CppUs4OxgrTL9DPy5Sb1IjdVPn2zJNB3pq0yB0R0wO9lWEbPq72GDX9vltK5jNxtbf7/SwC2ALrjGO8XCuyUUaju2hMgWsBQNfJuk9rMKoMoDWxNnq22z8R7jV7MydEvC/Y9aNPS9u23FrIAlLKN8tDUrqylyUM/k9kWAWPkAAjYQKGn1Gsd7Hk0wpy1j+Ex5P3O7PnyCAJ9yrQD8aBtf55wDvBBMvhpdopDb9rD43rdFc1svltLaptWWvxZ40Ob0mXaiE+8pUIf3eEbbns3PsKUSYsxoD4CH5y5efHwANOW6pD/4k2KxpAyALqAa0ANwJAoeK5/SGNF26uce3wGPuA787u/+btb5N3/zN9keQAbvUrbaiCWwLRLu5HjJ/QAwKsGZ4LCnsKItaZHsW/h6V1vVshxSFgBUWQEYCylFns0t8lAUDVwt5zPrdCbxiMCYFgzteT8GNjIMRC5MTnIS2JQlgjLu92jXo5G0n48WHWz/EWz22c9+PgPiGBfR+tqHN/K3rKfQEH4UEBVIFt3VZ23hCzCK5pQFHXKxEkqSfguQ4tem+chzui5ZSB0aK/5qTHhWNPL3q2yTOWSRqWsw+kj4hFLOscjIQJ0KlgOM0pbB61Zwldcud6oyl4yiHU2WyELbCvTUOnmhyxW11wFIPt87VAGPy8LVve4T6rLcn3XLnOi4BZ68n66rRBpva22fv6vvrkN93LycmY7Ws5LNAoKuu1W25oKeVbsFRCXT/PnalnW/1tv0MzDq74umlS8rz/h4O+0I0FT/aht9HlIevOpgFPkTLzcDQN8RcDDaaNEYyuuo7Xc8Uu+pH4BRPgKjnrrJx1lzWTsu0klJpy0w6kR0RnYFP2WUsBTtA7dO6ARxffLJJ2enswFGZ/WPKPYyOeuzDga9vfqu+z5B/Zoz/tbEyH6Y75NoNwRR2QLJAbQFcp38dXLPGKCOz6ydW+/tu16FnRToqK+A6a2J65N+BgpntNyig49hra8uHpzx63s+qVyhuGCowkP8OtumTwHQczQ6CGmKsp3kw+QTcBFgyRVr+AUCOi+/98GwQvJbgJRnAZ3vRRL5zGsZYIJrUuRMZqxTP/7R6wmuAA7amhfwBcAJ9MhSRVskeABI+KzKlwzQKytZHn3JaUcBsmV5dQEuC5/SAUmoyMeRwDwHuLJiUSagU1vY13qkPnULSOezWOM6MIfOx8KCxW+sfLyLlZRUR0fDogXN6Av0CK/97B9BO1j3+P/3f//3CX4Bq/wdYzqs2BEU1pNCK4peAvpObF/zPGU6HU6dfiyvcxypxheeUgYB0Zt3qFNuFs0a3bbzn37myQTO2hIXjShX1nBtFcvSmQonoKG2wdn3hs5E1YPruM9/gVj+yq2DPpwINwm9S923rt/I7At5tGuMObR84omnRj5ZovKbBbsB4HvRdviMNpLLtC18bsXz13NqKhrfFSd94BnevxSW5TyRqn9Iiu3ARrwon1vK0WLJ7zlQrPJsBbzsZhv39Tb9owHk2YU4Hv+5D51ZtLBNz28Hy5ITaq/Lxgq+HASv5V/TZ/p0LL60sluK9cwOWCz6TnN5S8aOk3mihipzBfRdF1b557Tdp9fHeJql2/VfpY9o6de9DN13Gruc9r7sA6O+S+F8VgGe5njVBbVfsowOXjC3Cdc9/l4dm5le0jg7XSgPMKq2iVYuv+TSw3tJKzwlAZmx45QnLyHDSVHWDfAf90AnjbNbRkWT2XyqdKi8oKh6nUXvJ0/KpUtjgZzTbpKXM7bpawPq7xlBxSgrhupg1MGIl+WAIK2HbIEE8cYZpvGwA0MsM/57EEVE75Oztk/17IApa4wzhQuwGSM5I9cJKzDqE0T1zoBUXiu7Nf6cl+O0rUKjTl5v10w46fnKSN73WUorf2+Wx3QmpNSW1cqnu2TM2rHFf1tCdgiDYmmv1+sYV16ajY/TcTxf+EyLp7vkzCQ5NtYVkmYnWMAqdqf7HLZAFIAmIAQB0RK3387AHVyQAAK823xNH01L57e//e0EBEShpy9bWKagJcAG4MUzlEeKpwZGWjvoT4vGb/kTdWa6FA/PAELwMeXZU9Eu+ghA4PlnnnlmgI8ERaeXM+vFi6pPPn0CV1zX95OnmiWO9gJe8K/UHOI6z9FOti8pV+CJMvl+LECBQFOmM+opeKCdwAz9YDuebX3Kw2f08tXw94xniPrnfubYi/IBzaKf6MQ7LSwZqiIAACAASURBVLI8otPDwqw5q616gTf38dQY34lodL4TQKN6BATF83IdoL8KUBJY5Rn6imVZoN2BvRY3sj5Shq5hnYWf8PGVBVduB41+zW2DfkBznk1gBUg9dXIsPgD4+GzqBK+XIiUUfry8CyhNP9Hge3iCa4B5poH60nxXI71WBj61RPruUuBzkZRSWFjfizKgu/KYorw0x10hO6+4Eua6rLuSu/t0l3uut3KW+rASHQGMQpcAo/rkTkRYRvmMbcciZ1Jnob9iHGcfB6OSJ6rf5d9O0vEJGF3pgAkYrfVLZuWc73kxvQ0+j8WrW7qlll11kwCGP1dBUy3DQU8Fo7N3t2S0+MvBmZ71cv2+3hE99HwFYnpnFyQultF85pBsBjNcUWnlmMjpS931hCy9K5mhRbKuKxARn9H0+e/uUviMZt8DjK4x0f5t+krHikf0mwCmbBN1dLqIxsgE5JJkUO7YRLu830mnr339z5K9ayWjcxOrXh3IFbMVMOoVepljkOokL5yLz6ieFYhz5tIJFD7BvZ4ZyJtNvAqo/JlKmxlActDF8w5GZ/QdAjgEYp1AM3B3mLCoE+4wMOoKYDWZTXpL2K8UQwHRPjb7BFJtfxUgLlhm98Rz/tcneu2/80MVeN7OClZn9eS1oIv3QWQA7KEc21Z0U5RMPBRvgpNH2zY4il1bQgBJ+AUQpXRNOnaTQBsmL1unKOx3wyeU4Jo8rzwUOSASMHUhjt/MAKY47pKyAWgCoIAxyidYR5ZRJj/ghXIUwMI9LFO8h2VVfnrU/1gEtgh00H4+2tpPIZmH2wAkm8VMzyhpPTQHeNEuBUPJp1Bb4jxDOiIdTUoZStWjwyJI85gW5tiGphxFtGP1hWbf+Mb/yhOciMQnXyif9AGMACTeAwzTL57nO+PChwwG9POZp55Imig9Fu/QB1JK5fGkPcIaGqVvZAhzgXBZgZW/VICa8mkr5QDE+cuYtAChZnETzQnAkdVRVmul1wJ08pyEt+jE+9yj3bK05kImaPXx/QfZf42D+kM5jNP9SPGSfBwW5ONR96mIrhdfCrziAkH+WBYBp+OkK/4CYtWeHNuIum+nYjXep1wpHfnHkguVshvfNFcQnpVvbi6mwp3CFTC0a1vjixFCFnm3AilwY6ZfUpbwvxs61iqlb9P3HZ5HgmiUdSICCClffbhzswWmjYCMHRNmz1M6raMosd6WdnVxS2hytQncIaM6GBUIqsBNcmjIuw6GCEzxj2haTwhUXXIbcF9Y7lW9UeVqlaWuG1b9sD7VcajW3ApKvB8rXd+xiJcnOqkdlR8qb1V9JZ/GrTbUtiPv3Kr684DRGT/WenfaGwM0s+I63TV/G3v1g2U6GL3X3acERmsAEy5CPm4+vjO96e11UIuxINseY5RYqOtLvrv7lkC0ytb4JW0qGK3M6EDJ782+ZwUltZMa7EygDmXZnfPG/T4h9Myjj7Ttk6RzN0M7AyrljjMt5WrFNps8mnQ8Jx+k+nxlbl9BzoDeDIxyzVeOtY3Zf3MwrxOrirRZvT4+Lkxmz86ElTNX9tksgFP6dB8klaV+i8mGsOtC1cGeaKprs/6uxpbxtsWQj5vaLZ+uKmTUji06PIyQVR+z7GqB7+1CgaP4pRwVLCSgwmKK+wAERY0DTBIIRhmAFZQ6x1ICTEm8zrMAUCynb7/9TgJQlKQCLAAlRElnwE9E8dNHgR8CbFD2pCmSr6hoAahQMnrKo9wLUScfAUUB67uR8ifBbs8zyjOqn3fZdqWes2db8EoCwJ4vlTHkWW3la4tcUeDawk4QG5YbeEeWS23zkpokLcKx3Y8w44Qj6oBegD9AaQN41/I5Er1DR+XkfDT8IaELIFNBTvSftnP9wvkWMf5RgChAHWUD1hmTFgz2IK//JKyttA/3gAT5IbG09Y3sgD6yaEMHjTttFnjkO+3it6zWPJv+oZHPko9OzKIPgFZZMxWYpoUBbac8aAwN6J/8hbl2KiyUss4DHnWuvc6ox60hAWH4nZIxILenA8DiU+o+ni+/8qkcX9whfvu3f/vg6Wefa9t9MWZ5XOrjPTVU0InTsCjX5wv9IWiMMef5M2da/lvJWykpQKzaq7nf+rNkJdAiSK4K/PZdiApuqIcdtyoT2pxfg9FHA5Azvid7/5U1QGBUOyDSKS7PUgb1TkvOVDDhNFH9koNNN6wDmFDmPFfB6JBXbuql8J5aCCuvy/9Rr3YQ+w6EyqlgVM9XeelyUjKXvy7vx8Dbl1FPGQfvm9PKy/Z+zOr3tmoRXPW1xl5t5R3RVDpZv+sYuc5xfcRzAqOD54ql2mlRdetM5+zwUzH+IR9X4Nf4Lfm8uw+JZuQlzfkTbJU7PB2MymcUMOr8h7tY61dZFPV6tsZfZaheLKNZThoqQqZ3S6n0ihahLgPU/jGeSu3kRHFgNp/QxUrUGT0HLsCov+/oWZ12hifZsAYtO2iEyefsOMxso60ABRI0WBLKFcA4g9TJ5mDZmdyfmwEiDYLoo77V3z5oXs6YiAZG/Vn65Iw2Y2TqVHL6KhBqP2cTX2O+okE346s/OyC9CMNYA2XV3vbpOKcVoD3rk2ticNhZnW8J+Nrn2fg5zSsNNTGkDOvEE31SEUU/V8Kl86necb8YpwXb6EqRpL8o5wyK6VuU6Wge5TNhOeqRgBuuKbF5i3RuW/jUl2eH4/8XoInrTHieRVkDqABsBP/w4VmtnGmX8o/q6MnrkUOT7xpDxiYFfMw7uR8AemiPwBcA6OzZ822LO3wqAXjU0xRN80HVQox+6l0tHHhPUdbUK19aWWbTX5A8eZQXYJR2Y8WTBRbwpzo4oYjfBELRTtJCQZe7kZxa4DnHMaQwfZfPqCx2x3qyeglNZUHAIqqTiaDPe5ff776LLcCMtnCfZPcCMPRLuWIpX1ZR+khb2jiTrP9k0qz5Djef3Jbz9V6CatrIeIpemQKpL3jkNwltANdYVtUnrsndg+052lO3gRN49fbfvh0R4zF+p8PVgHfTShTKLJP59xRTjz/5VLbjzbCyc//FF18aFtJTYTU9EvwH0KXdLHT4T3uph7bCK5QtkE72As03nvnww+Z/mkC686p2G3SdcniPcdS80bwTuM052oVJ4xsdRtDcZjR3FVgo8AYYhX+ORr9TNkXeXcZCFuQa+74jz8vOXpVJu7poAe1tzhWBamDU5c2Qqd1Hcci6HjjC9que0b2kQwGpQ5YuD425P5Onrs9m9yU39vW79sOfnZWv56surcDQDUDe50GbzhOaM04f6AAfapej3vM2e3syuWHn1xzbnn1G10QP6Y6qc7ZoqOdq332bXm10Omhuif8FRiPJcNMf3Uf9kZ41hfktujZeaP3Z5dPW0hlg9z5WPhyW9s7WzCXNd+audoHUF7UldaECmByMbin/CnDWneoNtwAm7rtlcDYQAqOjU/FlNYDlbPYa+ENSXwe8LpSckN72+r0yzAyI+mBVgbTFeN7/GU3zvRLI5IPE90PpV1fKnZCqz8d1NmFdmCRT2sppOnH6tpDeI2m0vm9Zo2cCa6FnswxU3qp1z/ox2jCxng5+6gslL6+Or4NxXzWv+FfRgh0Q3uun4GD5QXlq3DRmAlhs0yMUdJylIskVuYwwxIr0rW99++Bf/uVf0pIFiKBuBb20vjdGUXT+6XgGyxcn6Wj7F8XPs3ncZgf/8o9UEEoDGi2amTrQwb7wkYWXHQk+Sm7ecnIe6wnyGfPmp9rOhj8+ABHbrtQF8OJd/uvMdMqGXoqkpI0STr7VlOMT9E7fwh6tT4AR78tiqC3lBnLI79qCgjT/Uc48IwuaLMj0VUAwg4OiKwK2jd7NzeJR0qTEB0tlnvAT27hNmDaZtuTWbL5Z1EvbRG9FxcuKKeupAKj40V0cuAagZlwAmDzLffHDsPpG/c0vNtwgTp8Z2RSGNT7acjraQjvxHxVPUi59VX/TehuW1DPx7HDJ6G5DWEyyzeFTicX+6VjcsMB57LF2rr18j9986508ohXXEz5szXMKFjyoJPm0Gx6A95W9gLJJayUFxbhovNoxqPeSrgq+YtGl+aj5Kv9i0XglRzoQ0aJokTdNGXNAAJ9jYR1OK34Ho7iDCIymgtyQTRXUbcmvXUX/cGB0EwzVrB79BBtt01dQ4XmhXQZKbYzo535T9Up+zHS+y7qHldszwCP84ONWQZnrzQrC9L7kl7eZe1zXgm7V964veF6yyPukZ2tb2jPNZ1Ty8zAw6vXq+2E62XGLAtAEvCu9JT8l9wCjqcMCfKYRoKd2Ehh9JOT1uh0lO0BpsNOgjrtjjJHRU5bwvmjSYtFp5phGbhI5dmzTV6DkxKqEq4p8h5EKGPUGzwaGAIb6SSaTEOhgdCupMT6jFQRVM/zWhKn9FDN7e+rKYCXwUsovebUqOK8DOaNdBX8uDJxp1FYHzlLa3t5ZX1WmLHH+zM7Kpw+HPyO6ZDld+IkOW5ZRb3ud6Os2zgMAKk9uTeqZkPFr1fLtY9xo2XxdZnRXOVlG9Fu0ykjAUAooW46M1Fa9LIyagCjLkydOZ2ANZTTLTyj/AD2AO6yYRID/0z/9UypzlP7YRuwLOW0JE7VPGWyJthOTHk3gmkcXRnu0JSwf1ARaHZyJL6XM+au2XgvLVLJxtypJsEuJs13P8zVfpPyA4H8JfcrRFjzvKB2TgAXXFMDFs5RB/wYvdausAoNkvUyw1xWIxrOBmNhiCuGbZ8H3qFHVTxnUhzICOAFGqUuR7wlIsATGR4LS54IsjJQLMAT48/7Va21bXO/Lsslf+cLOLAF6jve0eFHwlMaJ+hkXHX2qQB1ZTbnPMaK0g3Gmnscfv5jb4aS4Y4zgKehBPY2OzUXkQfwWEB6L9wDxx2PxIMBOG48H6G7uEz0vaPBFLl5ingBGAcvwHG389Kc/c/Dscy8kbVB8WIJxLQHAK+fs/XiX+SXL7ksvfjLLoC749/Enn4jfuGC0wCrKFnjVWIo/KYcsFVpQyMLsbgqygkk5s4OgBVabzy3oKAF5yLrjYRVuLiU43AZPxKIndzCCtxzcVD2obe6ZXJrKqs5n2ukboDG0+EoempXK563mZT3eeoAilV8q3wKj4nsHBg4YRb+ZgcH12kynuex3OT4DNjNjy6x8zVGV7W2VXuOaxp9r/Jcs9vf4Lrq5ddV1q+hT63Mwms+EXqi6WfLMx8+xwez5WX2NXduC3flazzZ53vQCZSafC2t2MEou4qRBt4w+Eoe0VIzgtKy8W8dMfdNz0hNs02e5HajLl1aLbS0YVZfKlYzLcgVGx+TotdSBcQarA+tgxfOM1jJ2gUBzNJ+VLTDK9loSfxeztte6pc7LllLRIDmBaz+duJqAhz3v7eXIvXyvb+O6AHNm9Hq8DQ5GqzBwAViF4ehvXynPaFgZvArXJF+3kKl99aziynwShroOGJ3xihh+C1QuE2IORp3HvKwtvqx99TH0e7sTcb2953VJUAJglM9WPofsrqXSCqWdycND6fNbwi+DX7gWAUYkWte2Ofkg//3f//3gu9/9bm5hopBRqvxv1tOjLXCkJ4tX8ApKlWvnzzcwAIht28RHEpjIn49rSiWERU/vIwyY+PrLe3y/G8no+c5zAmriC/p/4jiR/80qCZgRyOUZ3iEAiTHx7Rj6rcAlAArPqUxFwmdQUghJVxjyMaUu6C0FlNu05HLtFl3N07uAye4WpMh7+g8teUftTn+lSFEldwKeldVW/ZbAb4C/+asKNGm7nrlyPQJbtLWn+e28xrs8JzoroE3KRCBeAIlnBZx1D3BHH5Wj1LetsSwC9OQjzGECCVLD95S6FIgloH8xeCPHOf4PgNbpDp0eRX4FIBKf0P97MaYoQfmB0tZr4SPMGAss0x/G9lz43hKIB734D++SakxWS6LltVjhndd+/JM8OACeTatUKM8c39iGl78z/YPmtEkJ9XkWvmZ+yP9Vik6y0S1nfE8w20HJIvuWvI0Co43velLwDkY5y3u2eB9yqQqY+F1liz8y3M9kXNFuTjcpqQ/upuYy0C1xLgNnYMHlXdWbVf+5XvF7M9050zFev78vWoyFT395pn+rjqngqAIYvy8eEKhUu7XgEM/z1xebvuh2/FL7WPvnAUxNqK19LatMUL21fZJtWzyjPoIvqo72scEzsoLRfDd8uXMRq/zSY5t+zaca/4o9xEMVg1RaSd8JjA7+tR1UnpFsq/11/njk6//jz3ei6WeKvRaiRonI474dB6oOuoL3cnJAsIJ26+jqOTHvzwFG3bojJlwBPwkAkxKzfqkcZ+AtplFyctFMJ6K4IBIzqYwVoJocE+p1OTPMhMFOYE0RkrVOH9tKr6zLApSmdRe3AJJGz4RQFTAuWL2JGORmAmq2kPEy9gl+L7+WvVvuettCk0OCa2wj2LaDLKNpobrQtp0BhyhYba1ipXrttdcSiJLHkW1vLKT/+I//lGmbaD+TVJYeBMdLL7108MzTz7V8mT1qe3muRfuSPxPAQd2AFnzbBCRkzZPVM/PMdeugovk15vKR/LgnXKc88al8qXgXMCrBTXvFPwNIkjw9A36axQ6gILcB6mj+nBeH9ZKyFKzEPZL28z6gg9/yG9U4yaIIHZQ2iHtqS4K84FnqVUom2ogvpQtaReVDE+h0Nra3SWTPYoEgAZ6HNvJHxcJIn2SFpm4WC8P6Ge+2NjXfVFmk6Tv94ZosmloECMwliA/atIj3BpIFgqkT3km/17iOv7CS+fMe1uaWVeFKz8Pa6Hv75q3hDwyNPYuCZDXt0FY+NMrAuuAz2oUbAlv66WoQacdEd3xiE3z3wAgse1p4vf7669HP5g7AljvtJhsEY8jRrl/+8pezPiy3tFfWZdr3/PPPH/zar/3awYl+rGnm9ox6tHABdGuLXkePNkB6I9sGv0gRilfcQibdwyLO5aYCo5KPo+9s0x+Jvh/tYOWBgdG0uMpXvOwY1Wj9HT1iQmglg3re7CHLdIKbdgjNMur6Z5RhqYSqLHPZPkBUMeJUeVjBiHhlqquigi3dNAMzWzqgqKidn1Vn7wOjkm/qR1q8CaDpixC3fLoeVpkOUF3f1f4vz7edokHrYgyqutDrcdpWbFSJMPrc9bHAdR0/dsrE9+nqFIubfLeDUY4DTRqNPKNLoFu255DUVE4TX5ypfQRC8l3b9CNffOFTnnFALj3rlusEo/sU9ozhxWSaLCsw2SeXD5gGYcacDkZXYEsDHmBUIGk6YGEml5WBOnlWClcEqO/tA3uzyVif90kPGHXGrScYyVKitu2AwY3jQZ0WlcFX7dnwGd2a8FVo1L5pW0ft3RGyFj2YTBjbzvt4ZNaOdX92O1D7W/lmq76tujSm3veFhxdLiQABk0Y+lihYPlie5K/JbwJssPK99/47OclkxVGUOonqATZYRJlw/9/f/F36hJ482Y5H5F2Cbci/iLIFdFA/xzHmpweSadIqoIkob4GVZlVc8pwCJNqRkUsAiQQzdcqyiJJXucfCaRK6tK3KtrDQSlaWUcrgHcqVUJT1EB8lPtQNWFA7+Q1IksVX6X4oX76wORd6NLC2Wrnm4NeVi8bMrZj3IlCJd2UllizAsqrv9PvO3WYBltsD27GkKyLbAee1cxoRIF9+mRKSvKtjSqmf9xM0hxBu1sfWbwUuiUYCzwLq+suzAvs5zLh3dXcBRdqLFgKslI0VslktG0CGDwCP6QoS98l3Cs+JvgLVLdhssZCrD/xNIM+CKMbwRM8/Cj+l8gq+aO4DbX4S8JO/g17qQ3OxwDeXAwvO5H1AOT7QtJd+fPGLXzx4+eWXM9CO93xHgOfPxoIKUEpqLtoD4Oe5p59+NvtFnwC4zBfALIFz4qkxFvG85JX4F/qnVbrTVqBDAUzJS7E1DxhlUSIwev92A8Fs0zsYlZwfsh7eNUNKm7TLRxiwPqOdvuR9dJwdn51vF4OJg6W8r1ROBrJr3Ss5t+eQEr1XdcKqH8WNrmKFqh926DBxw6vPzH47fqhy239LvzrQSTJ1VwzXzXrP26xFbfJDd9dSe2bvbh0HutUn1TnTWa5ja9uEXQgQlf5yML3otL493/ndwWj67cf/nAvdRP5Rx2fDutrlbx1Xp4G3vdKEuZO0ly+zXuy/JdscTDs+4/EBctmmr4Tap+wPA3Jsm42J5pOzWD+XNi9BTvN2rB2+66ATwFTb5NYtmHX2qZPoYfo8ewdl7AM0BtGiHiVQ9Nxq4kyEhU+K2QRROcmQO8GYy4UtwTHrq+qp2Qrqdk09ockDmGZ0mDH1ejx2t+lnAm5f2fuEm9OqCrX2HqbZZQuH5wXGVG5a+HpCe8pIy1BYol5//bWDCxfPZdAGdNJ55ShBQAlAgRRL3//+9w8+vHo9QedHMUmbZbCVjiWUz4fXr+XzUvTLGDXlz2/K5K8CQ5qVrlkBuKd0URJauq4tfPVHfUjQmmcTs7ptiz4JDcCprFR5Vnf4jnLf/e8o5/jJ9pwspToz/sUXWxAVdQigUb/8IfmePqE976VSuPlWvORIs7o2C5wsk9yjfI5jFRhd0hc1UJ1beBEdnW3uFoMTsXjSsZWs6tm+vx2uEwRB0fd7AVJFZ7kvpEANuUZ7AUSAFUAeVsKIZxrR8LRHAVa0U1kEaLdoqTGQ5bHlaYXn2qIW3uIv7/OegLnALPeoXydkAbofBA0AgVhzGSe2ymWhl8KTHLwf23Upfwh0wDOfxXz4kVFXiyBvByAgWBKQ93saiyBZgnFlTwA7yUopy2uz+H6cwB6rKHz/iRdeTGso96DR7dt3D1574ycHVwK4YkHFXQXassVPeVh8ZP2nvTpKFoupfFbTIh2HQuSiLKzbcp9QX1dWsWFxbDRNXg6LqIPRnPcGRhN8a/E9sYyKJi5/qjeZ6D+emWzTu5x2EFvLz+fKtvDMJ3QF1rq7y5aMhG4CNtP+GJjcB1g0H13G8LyAR9Vj+2R2bYeDMN1TW7RodJ2v8R06zQB+BVZyn9kZpy5fVIba4NHnGo99+Gl5b3vxUtvpclhJ7Om3ZIG3Fbktn/Pk+764+Sh2bJgn+IymrDUw6uM9s4xuYaPZGI+UYrIQ93lWjXLCQJWHxCPZJreMVoXvCNYJMANLo4M9z+hscMWA3lkso16Pylkm1DYYTYGCMGaF35WPBlKdFpOuBMbGas37r/rVnhlAyonRo899AuU7HYyqPdz3CcPvxjxN/FTa+6Se1T1WExPLqA+46lwz8DqVw8qSbJZen9R6ZuYzKhodZpGejr+dy12ZfTZm6puP70yIbo2/06ZNBKw9jcdaUExzFqcvLeVLS+iuqHKAQG7FhiXtqada7skrVy8fvPXmO/kOgoHcjEojhPWTejhJqflz3sjnUPjPPvP8SMt07UazCMmnkncaiFyScfM+fnXwDffbBG9WWT4CMM67uQXbE/FLaPGshPjRAEICjc6DzeraAkqoh7yc1CPLFW2gPKLpb926EW3/KMAECe5bwIwAgaxdlK2UVqIz7SCAJnkzLG4ubPnOc9ryVhJ0ntW2N3UARqGLgKiEm9oPv2a/Q0jn+IS80FhG45trAoEssngGMFWgD22nfkDSiQDdjAcgFJpi9eXdyx9cTes2AFaBQLS7gbv7WZbPIy0sWnBWRO0n4MSft+VFFSClT+IBnpH/qKza2s5PQBkylxRiaoN8ZdUOV9iwTI5zyJ2UmUEP0hllGclH/O2HGIQQg8PUL80zuWPwm8WV5ov8RkkVpawA9B+3AugmkMq4PReBT+wa/PStN8PV5UIEQ306D2ngWcDq8889l1bT49Gvk3GEqXxHSSdFu3F5AXxzHCs+q8889+yIwJfvMTSSnMz5knOm8X7yQuQWXVlG4/q9AKNJ+xiTXMRkjOMS9DHkRx8rt1zm+LnQSvqs3QRYwKwUcl8kDdnYv1Q5NeZ0kfcORqtszLmg/I8dkFUwoDy/opO313Vnfa/qJ70vHqn6s5Bl/HTdVutQGV6Wl++61cuv76ncGb7ZAqPSly5rW7mLq1KWW7LL7GvfFg0d8EoHyijAzo/z8G4ZbaFLGal/CYijWWGkywUcC0ozwGMZdT0NdnV6uQ7exWLrlJ6uRwYmLGBU/eCv81jFFnkPy6hb7mY+g6OjUbtA1pg8e8zwvOcrrxmo2hqgwVw9j5eItMVYldlVl1shK7gWww2gZYV4u3xQ3OrkE7DW74JhxUy2wj6s7xrgSjcHu3UcZmWq/T5RRM8ZWJZCz8CPHg0761/WFdvV4h+3mvE8/XaFoPoH48YFrEJVgK0USLdi+LvOC9ryFI9K0aju9KOJj8Y6lVKfGLnd2gNb/L7AHdewrAEAUFD4f3KPtDVnz5/Lrci3fvZm3zo9k/e1DUnUM20BJCAUdOoSSpotScpTuieBn0wTFccQqo20Wz5+XAP4+rY34I5ruQ1tlrTk55g3/BUwcXcRCVilJxJwrEIp26Ht2W4VTX9Z5EC3oipC/XSc1c5W7d3b5B1tABgwBK21fZtnmsdw85d7nm9UQksKkN8JRMOXU7zEb2jKePDJYKqwbgHUGJe0VnZwxP1mgWv+j7JYskhQCiEBVoCmAKp8Nem7LK7ib9FaoJmxvIbA76cFKX8ndSv1krId8I5cP9T2lI/RNm3Lqx5ZGLOvYYHnt/xv5Uohiwj0R0GyVc6xndABa6Ro5fI3A4b6OFJXvhvKTvRNegS4l9WWIz4l7+TGofe1gAEc5hwPUaAUXrheMLbQh3YkzW9dz4MD+I5PNGPF8aOEBAg042dK//C1/tlP3kg3ipeef+ngqWefadkion3nzl04uPj4pVjEtFyvV69cPviP//iPXOjgDnDm1OmcV/LZZbGJC8LYdYhUa3xws8BnFJ9VxorjZxmrB3djm75vbe4ALF7sMQxVv2ShfV74Xy0EKhDS8yFhVjt7uu5R8y4PZvLddY3rR/HXrO7xXHezGfXaF8nEeq+2wekkflGd9YSp5bpg+3KkqvSwA2J3a/CyHfhb0AAAIABJREFUJato2xZN8nqALwHOCur2gUONobLHVBp7G9UGf2aMb8xNp38dn1ru0EOdPNK/3t8GOttikp2KXFh1f3B2uniHHR7SOt293bbpCTBS2bkA7r6oTgP/rrPmnX9XY2eLm/Vit9HbT2BK+tgqzefO0R4bkdlaqmV0Fk3tA16PRdwa0MHAh/hELoO2XvKNjvfLDsjqJHEizQZXjOXMOBMcswnpz7lQUFm+evT3nelcUPmJSy4sHDDWcmZgVI71vsLwtuq77s/aRhsrEFcfBe4cOFahlvf6NpArKV/cuE+O+Mj7ilXImbO2U2DS+aROboErAYgKbNRP+iqLnqx+dyKAhesZzNEDaKgL+iq6XGlrXnnllVR6bMe/+fZbzYoT28d82I5/44030kqW4xqHejcfykgrFIICKxBbqZTJc9xDIZ861Y5j5H8GthDJHB8FidBebd3yTKY5ivKVXBxrEv2lXRqr9DUMyy0fgQjxQypcLEAEpcSHd2QxFTgTOKBcrFICHgKi0DOtxtEeDD+0T31APvAcUd60A6si9wAhbMW+/8HlFIpf+tKXhiWasqCxxof6ATY5zgEu2fqXT6jALeAE8M52s2hCuQhhnuWagpXk95uW1J5VQIDr6LFHBzhVwBHtgW4C8uJn2qTviva+38EkHJP1d2ucfGhlDXQrM2BJ4NjdEqCTsgGIFpK3oo94FbpTH+UIaLENTpvx2VT/AF2Z2irK1jyhDP7Tx4/CJ82VPFv2Pr+gcfNDvp10cuDR+tDmCdZVyrl142ZzMwgQTfm4sKS/5/nHspwXP/mJBKo6p56/twIAAlRz0RJ5TLH+A2SZZ/SNrfvwJcj2X4+ofhYgr37+i9l/LPt84K1vfvObuW1PwCB1cx+LfYLw4JMEJaGFk29jkYVC5rmTHYzCox9FW+iPZJTm1AhYqoewdKXsMn4ma6tsHnrqEDDqizMBEtdxM6Aj/eiyW7LX25bXbGdv5x47FhNj00zni14VkNVDF1aAJuXPYsyofcn2K2akGxFc90tX1fasMIDR13Wy6/Lab28jFkbXPXUMRNfa74Xe225o0v+z8nXy0gz35DXhqq5vjvVjbWN1mTKQKPrc0evGDXaEJOez7xTRjUWz/utEJccPK17ofC+jQ+VJ6Ma80zzEwutGKxmumL7M8dRx//0v/nTkGRVzauLkZO9BDaqsRovPGNOvsY3nAy+QUyeHBll1q+NbJwzVyV8HbcYcLmD0fQbWXHBU5neGdlA1m8hcy1VI36rRisaFv4PJrYnv19Pkzsqof7QqUV21jLqCqxOe/kg5ed80Pm07sblB6F0BzOybncCkdun+jD4uKFsdbeU4E5xqW6Wt887WqlxlylKqsqCHrFUJqGISO48/EspGYES5QCkLRUogxa0IZBJwZaIBQsmtiGWK565fa3k/aVf7e3Sc+07dXJevZ0Yu9+PaZHVDCPm8Y9IqOEanLAEQAGgAUffthC4CheLh0xEwBQ3Ub64LnGjcuS8Lpyx12iLHgV78Kt9TwISi5lEm6ZsZW87cx5IsXz/aRjsFjqj32eefS59GtlhVruqk3woggh5Jw9g2lSVSYAr6A+R5D6uX+I53sVTTdsC6zlKnPVLq2tISTbieYLX7uqtfcm+AXpQngE4bBTT5fiwWIwK+/KaNWtQAkPhQpmjSLJkt16gCfRQYpwMBEiQGr+SJThFgA2DDp1S5RbnHNY2xeAjLoI4+FaBi/HiWegVceV/+sAGhV+BT7QekSx7oMAUFnklWJ8jD5hJ8f6KfMc+2f/Ig2//dKp4yPzySaNM777+XR96++OKLEVTWMhQARjlhKy3cEZRFfdxnB+HNn72Vv89euJj9PRUWeMb5drzzq7/6qwcX4phY+RHzl2ehK3xPGYDRpAVBWmQoiMCvsSCJvh+J+UkA25FQ7ozJx7EYVNCFy1K2+JPeXRghJ1IOWfaYmZyq12bgcSb33R1qBa4K+PXyKyDg3srKqD50gJnj2MFobYPGeMvYonorWJEcr7pkiw7+vNNmyHgD/1WX8YwbO6ZAMcCogI/PeZU/K3OFJXqAj553nLJvXBYM1OS5PlUnzsYn+9WPAR10EN/1sRMgzYM349oMjMLH9+LY6NQnfV6KZkOfd8u42ljj6TbxUW+PG/i0E5ZtCyOCGzwUW+PjLfkgl6MEoyowlUNHzFsTq4LDLSYWEQGjTtAtALcFRj11UQWYMxDjg57Cg9VVYQZdnwEgv7c10fXM7Fmvi/uazBp8t4x6OVuT1UFglmfgj9/OzJW2laa1PoGeyiA+8bS9W99NBZPbBUs0unjBwbe+e9ucRgKjTksfl9o/0Ul0QdHk8ZgdcEmRw+AKrJHVEWWDNZMyUfy5GusBKKrnsdNn08oCwES5AQAELprfWttaZasZSwzb7/zGAkpbtH0oEPzYYy3ghd8CeK0ufCxJzXQ/y9CqFXAl4CyLI5YlbfHyPH3QBCYKX9v8jAd9lP8jY0cWAM1v3dN2rWjGcxpnXRMAzO3MmD9Ks4PVimcEoACjzXrdAiEAT4wHdUBH+XOqTayQaYfok1tK8b8FrRzpp9808Ecb2KZ363hGOvct79xeDb8/+tdyUIYvbqRswqrGO7RRPq8CUpqP2vqWNfLU6RMrqyntBtAqEAm+U7+gB22gTzdj3OUHSv/5ruA1+gXAkmWW65RL+2Th5B3oIV9kCWiAY/JeBFy18W1AXTlHNV+gI/95HzAqkC+rB/IGPlKWBQWYtUh4hq2Nr2SVFj5s14uvxB88Iz7me4LOOExAYDR5MvxFc9EVRVKHaEB52cfYNmRecg9r6DOxY3A1gvcIpILPieLXTgRg8guvfjGffffyB8kfp089lq4s6WISihQw+oUvfGFkSaAvgFHkZAv0Ot+CzgK8ZiDciXZsLZ9jJyOBfm9naInm/gFYfdACBV0ODcsoEoDFs0BS195V7kuGVv3484LRtazc3T0UcFZ9/rfKbMlO/+vZYPz5WX9m71fQuQJyG5ZVlVPBp8v20Y8S8FXbVQGh67xk78gDLTAqmaZ+zoBlbYP7hG4B0Urz9VgsltU6Hq7ba7uFEySP67PJg+TGxXJMVojQwynnCcrM7fnbzdARfJ+7geWkRMkwHQ86xsRSValNGif/64F2MgbAizKOoVcFRptwWXZcHG/IcppHF3McqArLym2lpAY7g9W8ljMwuhqMjZXXbKJUxs5nbJveGW82sH5tC/TWCVUnjwZ9H9CtZfjqwAdQRBd9BfZ9Eq5oD/37BK7tP8xC7Mwq+m+V5cJA1qnkF5i5Wyn1V8DFecGtkQKjvoKqNFB9ta9tvNbBVF5/CpMaABDXXCBJ6criJZAksCG/V6XtUfojFDQgge2EK2Gla1vOH6UyR5mdDVCqE3IArnci+pfr1yLpOT5vBCY137QW/Uy0vKyU2maWz6FohwJNANUtXyhZWTfpRwLSfpxbtq0DHoQKdVFPs0I2S6aErMC4zkLXtn5aGftJURpH0YcyxYeppKM8gAp15slSPaE+4FHjAIiSZU9bK2ojbUqQEeAJOkFH6nwuAlEc7F758GqOH9Hx2l5mTJQHFR9iAcvsV1haFUCTuUhPNP/JtI6RMzTKoQ18B7yxTSsgKmsm/dTY8J5bSkQXAfm0tgZvnD3HwqNZ83K7q9dJXVh2KSO3p0Ngck9+rBrbBMYBrgSc6StAkrbI3YJ3eIZ28x7jJ5cDQH7ybs97KT7nXbkwyOeXe7QR8AxvQl8BZ7a0aZ+u0W7lY21b9609Aulu3VC5kqu0nWuu3KWsOZRAz+XpS2GRUa5TLQxzsdL9eG/fuZntunDpQgsQ664eLD7kIsGcPX/xQkbbP/nEU3mEJ/lKL0Y/WcBBzyeeejr55ctf+qUE+VKA7FRo7KiXRRSfO/3YWMrKORT8mnM/5MDde0GnuJ8AP8Cz5JXrsyHLFBhUI5b6Ay6jtnRkve56ZUcXbuQX3QLBVVdWnaXfFYy6Dt3qwz497Lol9Z/OKbUGrEDohmVZdeAT6WVW0FZp5vosxy0so/WZSrP6jp7P5yxAaQZGZ7zh19zYouu1fqfH0Hd9G15gtI6LwCj0yawQbD3EBzDKHL4VcyOPcO76RNvumsM8S12KhpePaOWTHWNXf8B5t9Ivxz0Wl+nT3/WqB9q5jr/Xk/EjAx/5i69+ZWebfmuSJLjBJ7gLJf56Y2cML2afA5GNmeyM2+vbmqgroGzbD1uTrzLPTOA8LJCtE8+ZTWXI0sG9ZKyYHm6JdsupCyAHuMlkJYrSgeasrxWwCRjX62JKr9u/S/Fwjfbz18H10bCEuSW0lsezlaFVPvcwrgqs+YSr4+2LAy+P9s3oLguOQEtaVcJKJQskZaDoSdkkIOX5JG/faEEyAh33QklhkST6l2j5tIKGMnsrzuYGUGARbf1pvngCw749Kn9N+VHiE6fnlJaJbVWl8QH08A7gjucoS/wuEIjg0fa9+id6ouzPnnmsW26bIzvvyQoqUCSAqy0vjTXAiMUp/aHNCAyl4AHsKFJcljneg6YKzIIuAv88k4nNO7jF13D4E3WfIcq8caP5h/LJFFgBErCgKZqafKECrjnuYQNr+SfbmekfXrmagI6ydKa70hDJP1M8Az1kpaUs2i0rLBYVwB20p51ptev5TKkfuicdox+Zz68HkOloUnhJ1l/aJeuprKZalKRrQ9CGZ6AV3xl39kCoG6FOYBz3/WAA8YMAlyyd9CctIT1w71aAQvmt0kfn/7aAtHO2oWef55pjAvKa97wvwEqdLBZysdaDfuRegS+Y+Iq/mhf8pX9YH5srQci2UJgEHtF3jRE0B0DyPKdevfD8iwef+9zn0kKMJRW/0Ndj9+I73/leANpYJAWoJLAQ63CzgC3ZJeg3NDwV8//ChUvNnzYs6iTEPxGW3MyVGAGHyc/KpdtThkkO7QCIrpfqCUez51127QOp/z9lb/ps6XHc6d3G3uh9wb4TgAASICjZoihpFGFLwbEtTfhv9DIzkilp7Ah9UARtSx6KDEkQRUGkSIoECC4gQKyNrVd0NwDnk1XPe/Lkfc9t6ETcOPe8S1VWVlblrzKzsvqcV3/XjcO1DMdsf1fgVPXbmp7Ylye7uoGnPPjeFogs9/p1nncuJHZ+17w+bmxiKtVplYeC0arndwFSr9dvsmgIlurcKU0+W+XdefIgMJpzTwuZqPR7r4ehdeDGb3lV2yV4U+dWHi74hM0/sQEXWSbMJT8xvzI+r0wvyuG4l3M+ATVTVyozudicZ2AKVnu7eptAbJu2De9BLc/3c0c/OnbuTViOTZ86yLYeijAZ6GIhmbvpt4BI2/VUGZ4T0jyDtIKtNSFfBHRl93gXuj6AtwDmChjdGqQ7Bk9lmB25NmjWBkpF7pU3vaPqJLNrwDowBQiGQSjwgsTOw0Xgitl816A/qO61vqn8dxB6TRBsWx0s0tl5Q55F310b7MacVj7LUwdhnyzqoBSs7+PjtCCzAYOPcYG6LbUmovBMvq5LmOcZAGktC+UKcEBZAT5YYWL1PH36bA60ixcuJUj53ve+N12k4ZqNgX7u/feGqzVOKKJOgIJWNpTz2MTzUSazx8LjxhQ2dBizSr2AF4/+TDAZq1ytaVh/eJcybL/t03IquOQ+YIZ64Z8hAfyfqWpm7JPARKsX/QNfeM6JA954jUnRoz119drPWp15F6seu7gvXbiY4BFQAB8y92XSNJLuAzy0YifQCN4K+D31iL5kZz68YiNWLijCkqY1uI5nwKCWtLRoB/imfsq0bBdUurh1JcE7gSZtMtbXhYyxltlf10bslTTwv2AUeignY7QmL3VZCUSx1Om2duc+zxw9CkA6GRbNd/N9FxyUn+EGIY+mk3KTWlo0ZliK4FDgl3P0jCnPNsX4UB6GJXQs3lyQsIFQyzXXibG0DXW+0cIB7cgecpRhLMeOJvinzrSaA/SiHsYS6ZcOTQskzyf4nf2ffRhLc86Ez2NuY+NSHiIRll3kwHmITVkoWxZBjz76aMhE7KzPrBJ37j34yMN7R8MN//LLL+995zvfyTp5hqwChMfwUaZvDdrgI+07Gpkwss9yE17MAeGuvz7zl16boBqQBF+6/lvm2mkc2LUBqOuNtXnYObbqO6/V713vcr0v9H2vgp5dem8XjfX5XfppjaYsL9zqa/rTMet7A8eFV2zHBqOlbW3DmNdrv3RabHs+M1NNdqPZAoYmOBoLs+3Ne/lOyevaMUWtdxdOMBVU5WnVb7XetWcIk6ofnll09ASjWEbJn5y8iZjnXPDG2OQ7t9vHp25gkj/OTbXdXW44zre3U/q7nhaYdnzXAfgyhqItbABlMZhglN30lbi11E71ZcFoJaQLw5YwTjBahad3ugOodugyQEtqp7UBsGZZrIJfgdIaeFxiHCao5V07W8DYy6u/tfxVMFcnBCe0pf0tZ92NJq1+5r1ldwGtE1oVhrVBWyeYqrwcGLapujlrn1Z5AIx2/ghgFxP9dLXL1wo+O9isvLPcShfXXInlwJyph3T5wu90U4RS0Z3Nc1qStBqpsF+Lne18AD4ovA/fez/BD/lAUbI/+P4PFysodeAmpNzj4T6k3OvXxm5d4+ByQiihBSpqBhtKnFhUraXGSaIkeQfwxgoSZaw72bRFgkW+edZYMUGpYIR7gixoAfBmH89FZLVQ0R5BKf8L2lTgtPPOo0cSaHtNQGM8IXVxjToAw8TwUQ7AEGCxsayPFTTzi/LBb+M6aY+pqwDfp06NJO7XMyF9gMbbRlYB3tEFnbRPw4pA8K4zZ5MWwLEf5Zj3+V+rIWVBp5ZYyuVPl7sWan4DRqHDmErKyFCPuaFGcGf4AnXznuEVR46MBQoyoyV1xJdeScsullDerTGu6caPGFiBn2mSDJWo46J6LXSPZb8H2DNmuYYvZCqVoAU+Q5eZBFg0uEisylF5c0zjfk2Zz5yk47AGyjgV1nPk2PRSdwbQ4+N7yLfjl4UGG58+CYVJWYBJz6dn4UAfcp2xSZtJkn815IENUKdPnc1MD489/mS68hlDnHBG2MvTTz+dYSDEktKG9BzMONV3PwCQjoMBaOctQUMusmKjXIL+mRYKi1oHo3Xu3ZUMX5lz3q3zW503u/7s8/ducDMm3IPAmGU7zjpN/Xete02PdBDmM6sgd4LR2taqHzZ1ZyvGAsUjLEuImvMoG+Q6Lzqw7HU5B/Ke4Rb1mnN/nYcss95L2qaxZRcQPagfRj9twOQa6FMXd8AmvWs5bpc5Nc2UMbPHGNcyej08Ian7Yi6hjI8DnKbhJRa1tW/zXsx/fBzvylXFTAEO85k1+fQ5eVflQh2lflnlH+78mA+YGxbLqJ05KNve8FPBXt5uG2hqA2ojFuDB6mfFnG2ddbCudlZxT7sqqIOpM2ltoNZB04GwZark/d0BWwe1dlAH2WvCuXVtgtHacX1i2uqPlme1TyTVClLfu9EgkU99IlpWXbMwhZZvLSiC9MGT7Q1q8kkBF+zbxi74KlQnHweH/Ld9vX+kX+CFAmYQosRQNoAG4+vcvJKgIhQvFhhc7rjbT508vvfggw/u/fSln6Qie+yxxxNEvRjuv5/97GepHKkbcJqgZZ7RffPMV3g13MjDRbpZWeuSpQ3Ul7uigx6srwnwQvlpxeRs9rQMhRKHPpLf0ybeQRGnwpwpnSzXAS7vtMop29TJsz7P+9RXZQVLKb/dWS+Yd9MX70ITllGBpu8b/2hfUj48TbAXYAEQAa/k+wBfA+xiqbOvKVfglAA/QBmbVkZowns5AbIrmudIOaRlsbqab45k8bwL3QmwYr4AxDqO09U/Y0oFzblrOspMsDZjICnbtrs7nXKh2V3sFaTxLB8sF7r65fcAmSOPqiDfuEkBsRZuEsyn5XrmKqU+U1mlXEQMLHWZrqoulOsCxLRT0E5fq9zoP0FwBazKyrDOjtjWuhHOMY5hxblE5a0cpJU9LKuU6zzOEaUpeyGD0FH1w3Dhj+wEWX/0FWCUTW/Xp1zQJtqCcuKT/Rdt4F2uv/76G/k+Lvl7ItH9J6FkL0R//s5Xfjc9CJx2BhDOHLCxEHvi157KpPgXZ6wwVhjkY8wPcZJUgP1h0f0kwaiWUSx2AuicIw0BCz6l3MzFne7UOo9WHbSmn/qza/P2LvCzpRt2/Kj6pOuxqj+qTqtjss/BtZo1AGodSXOAI2XU8quu2bQdnDFPa8RZPDFCLT/fn2C056lcnl8JX1NXJEhqYQAd9MmrWn+9Zp7Rqm/U/X53MFbLwvOw6+MYq2NkAaG+VE5o7LKE7JHHGp3ESUrphYwNSxnDzn6B+JBHGBe882EH286BC16b8m313TJqW6vsVJqlsYL/2r4qC3QdYQJsQiV9W7rp6+CpbgcnrC3hbm7zLtC14mzo3E1fB0EHQBU4dWG80e79OtgO6vS1AVFpr23sg2mNvj4o1yYdB/gWXeXEpcrfNdqzTM98LeEIdaLS7bY2od1o4qqTRR1gvid9DuAKVDc8mSlOyoJDXtg3dbJyUKwJ6C56K4iqA1g3MYoeAAkIwiqDYLuDmTIBN9Cr0gQUouQAPndGns9XXnll7yc/fjEsKc9lbsO/+qu/ygR8gBDeGS7/kT8Rl2HyKoY4H2NmsQ4ZtzdS8QyAJGjJU5vmJg2+scLSrtORsgbajCfF2mO/UIYAKl3cE9waksA9gZVWHAGHE7L8lo6lTwNEC+SNwYQerXaUh8InXo/6AMrV+uciAxrcYJS79cNd5IYk2gkgGFbLYQXN/I7TJQaNAlnjS2kn/AakZR7LAAm5IIoYPuMRB3gbx7JeD9M8fW6aLMC9Fl/6AYABDdznz/hRLeSUI4hU/jIGONpM+YJV2i+whYdaAs0LSzsEsUP+R8ooJ2/KdhGhG3z086ifjXB8O57NGsCGHv7XGirP7G9BoJZlaFAmAPc3B/gyptiFpWOI+zXNWaXPhQpyriVZxQUtyG8uVuZZ9soXlt5cRKEIp6XLBdVYzI5wDcpkbse9SKLuYXGfuU+jv22DeU7RI8Prscmbirv97vsfyPPnY1tVnuJELmD6iYUl7XzjrbfTbf/MM8+kS5B6SCXFZ6R6+iTbwTxLTkZijmkfqa0cczlXTeEwZi49VvGjz6F9Hl7TC/Van/Pq3P5Z5vRe1hq4cq61vF5HBRBr+rzT2HXuli4sllHlpevP8f7gKqB/C18UD2W+t6TQ2q8d1vSjZS2LsYj9ru3uYKrzq+qlvDddL5XGWt4a/rC9gy/784z2fq00SPfSjil5lLXxMo2FNPKHUQQ3vYDz6sw0gZueNGtsaHLu6bLY+b4mlzf1/pjjmjK73HQ+dzmrv1Mf4+GLBQmp1djouhUzmh1RYjzXBpYbmCy4Wq7q8wuhyzAed3cNxCqwtZy1XeQHDWbfrQOkP7/2u3ZMBaMKp0p8/5DYb8Jee2bpqJldQF7smhjqCQZr7fU9FUWfaP4tE8jahCl9Few68OpgKx7prf6Vn73sykfLEZwsQKm49bUKSg/P6GIEZJx7e4BQLCEklhdsAERyw8zcHIOCpJ6Mo4kPgBUFTu5QLKTEmv3TP72w983/+o10A1YQlYp55ttEOatcoeVaTFbDAjRi7SiTelKhTYAiMJUnAgeUIMoPS43P45lwAxT1aHUTQFAGz1oPdQi+KvAxdEDrFO+7eYYylmen5d1+ApwAAIi75FPBjCdJZWxt8FOaoFNX8NnTY9cy1ilogFZBUFqm5wYtTmzio8VrQ/vgp8AIV6705oanUF6016Tx7I5eFA8gJsAoz9cYTmQDq5obgSjb8ADzpJ45EzFLwSOPLOUZ6DcrQJ14bXeOh5jw3dWu/PKt9Y+6XQzRXmjXaoBcXIsd3IBCxwJhA9BwNnaPY71//bVfpWxDu/lKE8hNiy5lMUZ5FtCVp1xhSY5rWArZMGZOVkMsaLsb0GynwAswS/1pZZkLsWzXzCeaLr/oB+lkIxJ9bEYHYoZHGMXIQgAt0puWxikTKcczJQ2ufhc7vEt7j8bRsgBe6gE0QtPg0diRn1bZGCvnY5H46OOfS3nl+cNhZf2t3/qtMILclu/m3/nYlX/i1N5DDz+8pBBzk/cdkSoqN+VF7OvHYdXPDXgXPxwnPtG/UWPVTct85klMYxvyQVP+KKd5B3e9sDy34/lejouRWl6dB+r1+m4FQMrt2px9oC6bi42DdPpNh0YIj59aF9cYz9Va2e8TE96v1bKq5bLqwAXUld30tc0+W+uudC7XSxaDzgue731bccTgy343d6XT96sl0TLqot29JrW/81rwFzBKTCjvXQnPWm6wjDGeObRbNqMuP51ewOdBeGPhPeuEuRgjB6+LtMrjWra8yj4vQPTjWCwcO3ligFFSO1n5mFzHw7UgClAgOjjU2sQkVUHcwty2Iap2qPXKoM6YrLPFJFZBXBsollXL7sxd+13rFmBTfrds3Kis3tn7JoZidpevvR3UIZ8rLZ1fvv9vnuhKfyrwa7x0oHR+VB7rpt+SoSk/a4O3trkP5t5n/Fa+BIB8AxSxZrJB4vNPPZ2CjEtU97CyivKrMYKmMwIEUgZKiPYfjp28X//613Pj0heiPE5Igrbh3hyWoSUFRgx+J4QEgWHZyUngyrC+uiGJ/wEhbtzgN/UzTnIX8oxXxJLoxhTKxXLIPTcaASQEfrq+4SF15y7mKNOUTMatCua0dMrz4T4eIEG+MmFVayq0ADZpc7otA8xAuyDKEAjaoYUPfvN8nqwTZ4W7AcV3KN84WcDo2Jl+a/LHI0EF11gKTbuVG1rCsqUcpqU5Ykf5zTNYwy/OjUH0PX3JBiaegy88I5AzrZKyy2KE8onlhLbXXvtlyoOTpYCVumocaI2VTcA7wbyyxvvIAB94DSAEEMkL69+A1RGzKfADVBIagqU0AWLMfx6hCWgl1lEaeE9QTnm0lw99Qx9S5muv/2rhH+3FYqgV2rhkLfAuHqqcci3TtDsEAAAgAElEQVR3mZNCpuzSV66vXR9po4jrhHbyjPJhPAAsDRlJKyT0zhRQWVbI3pEZU8pmpsxpiyU8xsCJsHqyQQmA+PNfvpIWVI4HDS2T/QXvSbNGahgWirT393//9/cuREwocdl/+B/+55RJ2siC89iJk3lAxdOxI/9hQOnxY/OErmH9vhSLmJwfonbDMxI8F11Y537yjOb8VCxvXTdUBaxc1Tmxztsd1EzT4dq0vHXtIDC0qy5p6bpy13y9RkR/t87/W88Hn3o7pTmvr2wwqnwUjK7pSK5VPFJxhHoXj0oHRbUvnPt6+RWM7uo7ylUX1Lrr8/UEqjU+7gKj1q83iiT42d6ZsUUeEaZE6EmuiRh3MSZY2F2PGOhcsJZDLXYJk/yhzOqWr/p5Xx8WMDpd61u4sVp4rXe7X8MjFG1i/JyM431ZSKdltAqSMWKrwLCAQyuwM6w8gdRkGN+mctnFiG5Z3SfkLSakNmzfAL7h0N22Yq4N5A6qapGCnH5tTVh7ByxAqy2iDSLm+Sx/hkHsAp69iRUo7po06uBXwOynLmTSsXade3UlOQbHSCmxi941oLxWdpW33iaUsi5PQCjgCzCBAkR5oTABarynqxxFIkACqHiyj+lzUFh8Pgjl9fzz316saaZRqiB9DNLYsciO4BmDV+XdPhQYjFyRwyIkbzD2Gi86wMcQ7DtiVWtMX05u0x3JNa25mS8ulC/l63LWpSsgAQDxfgLIaQ2GRsGEdNTxmoAyLEGAWniUxzVG6ALv8yFkgdRAure1kutCHZa2wZfLl0cOTVL9uItdhWBbAJ6eMEU/CVDhi/y2//hNn+GmNuTCsAcTt+fmsOAX9UEz5QNw+LiBjWdZfADAAHm687UWstGFs82ZDOFVLgiibiyWfKc1dlpaBVaVRsI0jLutMZyUo+ta0E55Ltjh1chje2UeIzsmBneqw+PMrhDtgTZ228Nn+smwAq38vOcufze8UTfgmmTv0E/bWSQoP8oWdECX1nuVM/yTFnmpwYHn4Sft4nnaQdmZXB5FODf0DQA6shB4uATv5GJsWrfJg5hlRGwwSjVMp0O50g/x3nUWfFh5g37Opr8246H1HuCiH/SPxd8f/MEfLCAYuk6cOpPg80cv/jjLvOueu8dCJbJgPPPcF/Owilx4xOEQly6FHEX5WONZNKW8T6vnJl3mAFeA4nFr3fJV9VidGyto6WC1z99b8+Ta5L5yrc6ju17xmV1zvO+tzd3cq9fXjCVdH+yqp/NijR9E5+7DBLNPlKtKb21bvjfBbueLv52jat1bZbhDclZSaV7rr9rWnM/nZvRdvKy62XFYaZUuT2TSM+G4vSnm3zRWzH4BjOZiNeb1xGHzRD+xS5XFquOqO94+HvRvh+HVFJOGdOaCrcSaVt7ulCFGThB9JcJ8zsSCHV1+6M/+/D8tMaNZyA6PwwLSVgKG+6qoMrOfwNQ7cA38VcFYW/l0Ya9lVvS9tQKLh/q9+nuNabsAWx9cuxheB+4uMNpBj2DUNvYBWmne1e56vQ8yB58Lhj65KLT2YXXT93byO2PEm2m/07z22/apoHNan7GENTamxv8BFPmg9IwfBPwI+kyL42YRygFQ6XrGSubJSZ5U89prb2S9lM1zPIOSR6nDIwGKMaKe5JJxcXMDEO3T4gl9453RC7qLWcMPK+zIz0lqGuglTo3flJGWztj9aJvd1U05gChAF8AqLVVRlmDJ40EBWBXsjP4Z4QOCI9tEGXzujaThgA3oh6+0GwsXnwSMYbmCH/AYS6RtylU3G5LCTT4A28cj/jBW5PYtcgEvzPcJwCImlrKcTBNAzoUD71Fu5jfFlRMghZhantV66A51AeGlONGH57AYUs4HkQ2BdmAp09pK+wSVurFNtYUF0tyc1C0wBlzDO62c9it01RCFQwGW7YtctEw3tm3XAs37Llq8NjbSvZ2yB72UnTKRMbMjDAJgRP8R1gB/XXRl/O0EkY4/yhCM0s4cBxHjrBXWYz3hk31Km7leraqOfd351d3u3EKd9qNW51yMRF/oERj3XXSNTAh8aN9ts89viROXcmNaKE/SPt1xe7R7LirZJYzFRxDM+2YzqNdoAxbuTLkWsssxoebFZX46HDJGCM/bcRRphoVEhohfxbiHjq/+j//TWMxG7lIOv0Df5NwSdSffouwcR4teHAP7ppl1gI1Xa9Yv58q1+dN7fe6Xt3x30NPBwtqz/b1dusL+rXq69qv/S183NFQ9YOzymh7v+td5odNZ6ei6BMtora+DI+Ii/ay1i3zBzoOVp/XZyktpc0wTS9x14pq+X+PlaO8m+0HHDb0POxh1POXCbG4kddw5nwBGM7Z9LiovhRynPlEvzrzOzq0djNonylfni/27yEfBf4JRYj+x5Nf21TlRnm71T1xkTEXQ0t7ZCLHJDUyA0crIg05kSMIxz7LiSEaPyVcrkUDHzkthvAG47QJfBYv/sQzs7uj9sThrA7DSWwVAxb0mXD6nJakPpF1ldsHeN8hbtgIm2ORX2Ri2BpLX2lUngF0DvQphHZQC7UrvWr213N6/o7ztQxD6RLNWvrxT+a+BWftcFyfPuFFGq1oCrAADuhn51kJGvbjbeR+ACVjBUoTLjuvmtLwQye3535XdmdN3LS56lJKxc1hKBDcCDkMAtIgNi9XYuARtbhwZLnfHyrB+CYBJDm7cp0nhdYEKEHRxUr6uVC2j1WIKWDWLgIBHOkzd42TG9WxbTFrwh5g7+FpjVDMONFbWuJr5H0UvuBZMArLpKybAtDgFeBoT5TgK0zJ5P7MKBBhVoUirSkvg7LMAb8Z/nnw1k8i70MiNKFjDpyUZHmW/hDyYVcF+EqTLV3hDHUyA7PLX0ijPuGd8JRZS6XN8+Bzl3xzt5beuXRVIzl3TTWx7XWTlvThGk00yr74aLuigHeunx4LynpY/shPwnuMAfo641mGRgy8J7uI6Mu5BCS5k6D8tui6GkEvBPHRnrGXIJNZTQzlckGl9VV64zzvQbOyyluHaj4KwBVgHHWmBnHlwXcw4J52OrBYZChOWKDYJwndy7iJP0E15aVmfcazshD+Waa9u3Xsn4mmxrMC3j64MuaMtLKTIU3oikuJfvHA5U0BRP3QfiRhRwnI4rIIY06sz3AVQLP/zNLSp3z4poCcZP2MZYwbcBxzXdEzXa85vWK726QiKnzp2ubdDsVSAJf/7ozzT53Z1dqerA686/zu3V92nftzS+YV25sN9bQEXLOBlzB/S2PVcNUyu6sAKjkpIxcK3mfS+u+MXsLnCa+lJHk0COv/WgGVth7yqYLTqRum7efLi42k46GBw+d328lg/J9Ahz4DJXAgGGM2FaswbuRicG5h26dguX2t9xTOr4RCTJiyjgNEqH2vtqPd5J8d7hN+cuets6pitmNE5xlbFfumMtru7C2tF3p+lvAWMTeuaA0qmsPLpYLQzdq2TK1118FTFUsupA7Y+34WuTrjZSZrAdkwWffUrOO+TSHfPW9yNyt8FiivPqhW0Dso6gfR+k391kuhglGdQigLbCu7ryqhPNBWMVjpV5HWjjdcoj0FXT1FKYBSDjjJsFwAHZQvg5Bslr3uT53DPEzuW6S8CdLzxxjiZ5e4AY+n2jZhQynUz0mhjgMwJGq1HwKm1B2U5YjWHJceYT+5nQHnwaSj4o2mt1apE6g1DCLDmuAJW+QM8AAuCUMCGQMM4RF2vxi0KzGyDKa3gofGY9g+WRxQ3fP7FL36R4AZgCn8ynjN2OuqOBSzxyV3s6R4dFltAalo9439iYCmLXdO0G6APr2gbKbTefHucWAWt5guFRwJ9ygdA0NcsHM5HGAX1C7jc6LXEYEa/QI+bapAHATd1wEf5AZ9dIAj2cO/CC62j9qvW2jfe+NWw3M3QBe/rgv8owLyLkQr0Hb/yWUBlOwFBbP758MP3MzSCAw6q9Vp5Z/6DNi2ZWo3vvff+BezCZ2g0DZlu9QTJAXa0BgtUXfwYZwrQrQYFrdlkUyDGtIJv6oeH9CXPZQaFGQNNGQI5xhrtgW8Zezk3ADpXGyawGDNCNdX24wMHrGeqoPCWX/uIPLS3R1njGFwXC0cjjvTdkD9kivZRHzSx0KC8BOnhqv/yl7+8d+69cRTtW+/EmA/w/YVnnwkQej1jzx+NtlImqcR4D7k9FnGrgNFrxLLOiXsBa2LIeZwx5To/One6YKsAT7lYgEsBC2sqZB8AA3ANJuZ3bpEBbHJp/vYbHuYiu12vblXB5JqO3AeuZr3WR/lpkcMzhEs4/myzPBhyhUUcCyZM23xXHbgGRnNeb563ru/WTibceibc9N3iCG1rYLTqQPuTxbqf2heOF9usXNe+H3TM9FUFrFUZEIxen27uzhP1D73oYlY5G9640DnxTT9zHU8bm5fS0xB9c1ssqKSpylfFNcn7FKmNkdG2il/WNpKbM7rLdB0HzBGdf8gLzxAzelOEOQFGl6T3lZFLwRP1aqatTKqFC87WOqwDuUq0dbqCrqCkMk2mLN9zJWTZlT4FupvyO+isTF/cHyUOxXIqHf3/Wv9WZxRLcB1gCncFgLv4k8+Udq5NZlXo1/qv9kcHfFtC2VZcffLrg926fI6YURW1bjTdgl34mewFjiruj2O2cQIDCH0YZ5e7c9Z4vwFuxsYfQA79q2vwo8sjttIyzs0z0U2g/VHEguFehsYf//jHe6/+4pV8/vUAGem+PzFcm9CVijOUfyrRACm6hrnnOfW4+IZ1ZihZUhCpdF1YVauDYMhBqWXJCbK6QAU48s17fNejIDPfaXyGIhmucHjjBAu90CYIrWEAWpUpLzeyxGQAmCQWFzADaMSSyCTK/2QLMK1RrsDn4kva+P3RR4Me6Nc6bb5X+oG+c5e6m3oEsQDttDDOP+hiYmI3PnTjdudZk5QDgOknaMoY3VA2tJ/fWs61dMIPLbla+LjHewJufEWmN0p311So7g5//fXXBkgpVl5BDjLnLnDl03jdRRZimhfMSadAfLw7docDiLTEZ1klRRZ8gMZB05jIBdMehUq9tNHwC/qK8fPGWwNMAnh5j76Gx6aOMvxDS7vzCuV7qhj0mNaKOrDAs2mQj8AXXsC/urmK+k7N046qu9qFmLHEzgnQwjv2AcnQM3tFgFHAe26Wiv4ym8Ztt0f+3IgvzXl0nvSEW9+xYazz1Wg/lpf/7r//gzxKlAT4HOMLCP/DP/wPyZOXIrXbk08+meEStJtYaTIYnIqT2O4MK2p6DBC++KRHYabh0ipunRXcuZCu8/fanF9BUFXk9sWWPgxjEO5N8kryTUoflDqoDdDMN9dzdzUJxeMbCxR84Tff/P50pnYzxnqpa26wVV9tzeHkyI56E0SU8ix3H3COl4fsJ3f2gdJq3OAJZcQFvvqz0lJ1uTx3vq0ASrq95wl0XlcnmlqKd+0754/svwib4rOGf0b98xjO+Uw9i553NsakTezlUjcgPsZ/lSHxFNeqLFQeOFcCBgkzcrzkHBBhS4BRdhwmP4pld9CyoWOUvw2W5Y+76hcwOuf9iiXsH0MlNCrU9i1n0k9jo2M9v4OUWwJMn4wMLGkQ4QSmKnBLZxWQUgfQLgC1NWCm6dlra0JqBysAVUjWnl/AD/ndugujAEkFtILk/rx1JzPjRwr4ZPYuWh2snRfdctktn2sTUQfLnU85MObhAr1varsqz9b6UJrXnlvAfaycOljd4kE5jnSNFuRZ64ZtVfnKq3rdslF2A1QNCxrvjF3WN6USYPLP4yBDweVGlplkHLcH5QpAb4mNRfATxYY141TuRB6bgviQGgfLEMd5opw5iQIr1NGw+B2K/2+LnfQobp/nJAueuxgbGwRfKB8/xHTyLKliBh0DSHnspVY4LURa4ozTcwOHAFGFVV3zAhye5b7nnWsRzV3rAQgGOL91AURuOuE5yzfMYJzyMxQp//NHGW+98eayM5/79MPYMDRAaCwVlg0p3KetWpBJRE9/mNpIJSIoJpaVZ7FO5+lS8YEuLa3G6Lr5hmcBCGZFAEw8+fgTIxZ0pukhXykfaEyLYQAUrZW6gKu8Swv3tKByDTCaJ1/F2dkunrjOM9RrWANAmzZrZfaMei3rLqoA0NW97+IG/lme9WT4w5T3I0cOJ/8EZrrHVZ48S508z6Lq9tsPJy30H3VTJvyVt9CqZ4H7L//sp3vPPfdc8hTgbyy0Fkvaq+UdOnmX8UR7tGpznef5o8+4T/3yW+XtmJSudBfOVF4q0Op1oN8NRUlLyQR4Wmyrd8GxqHUIWpC/M2HZZ5PULTFvDLckB1Scjw1Kt4zDCsKSyng5H7vlv/DFZ/eeevoLCdouRXjOu3GkLx6Lr371q2mB5wQncpUCXHHp08c//dkv9p546teS1yTO1/oLGNW6Wxef9EOd91TY9Xq9RrnVSletiwLzNX1XwVFV/sq+5VTDgICm0sd8aC7fvN9SMbroBOB2XdeBYc4PTW91QFnbzvOCnQrcfEY9UsfzMhGXfyqo7fp74c08DrnyLee72G2vTq3l2CfJx7kJqC72NzT1VEibw0+qXjWcqcrBKGOAQQGpoJi6jPWvC//av6TdwzIqHzPEJsAo6dM8Jtv8o5u+2gbFhFPtwjx5vWCtNd4aU2sbav/q5cu2zVAbn0tvQyyUDkes98kIoxknMP35OhjlJQeKDJCYXWBwTVDWwNMChBpo7e/Xd5d3mmXUzrNDpLvW0S1VPluFb1mNT2C7qy31eh9YKWjNMsq1NUut5TgYpXuhv6zwFeA6+BX0XYK0GSybeKE10ElcVF1ZWkcftD35/kYmRszwEsM3YxHXJmHKVgFh+RqKb1jNmNjHWewfpBUMRcLg4g/goaLkhBctrAzWyyS0j1V+BA8uoBgldiU20uCSB8TwjVU0LUpRn6AEgHSNZNdzM08qV8qKz0cBegTAggkGFROAu+Z5j77V6qn1z93vuhOVM1eOxtrVla/KWvDoPa2unl+vFdqNLpx5bgwqz1IHZQC0KBMaPfEJJYtipmxc8oB+jptkIuBZeIUr1HLS0jXdVCoLrbCUO0Da+LaeCigoh40jrHrhCRYoZQWa3LwEGOMeNNMW2oaFiu+333wradU9jyVCSyHtuTlcudSZshDlmB/S2FKBn652aMKqBxBPsB1glHbq6tYKuBmzI8m6rmvoA+wItLnnCU0qfq3DSXNYno3Z5Nv0TPCTcI3jkU8ToFgzJWT4QoQbUA/0wCstyFjC6TdAE/UJiGhDtezKD+ImKWcA2Ti+NBcam82c0M+45DvHx/QyCGitX4BpXDLljPCTzQlM8MzwhhxD7OqNxZuWzBw/0R7HgTJvvdUyZiiIzyiT8F3g/8GHcZISR4rGnEAOBZ6Fb6nwAmTQlhPHT2XsaeYnjQXos1/80t6Zu+/aO3b0RMrAN775rZTP/+Gr/z7p/Na3vrX31FNP7d1z370pc+9zXGxkJLj//hGW4OIRJZ/tibIX6xuu8/lX9ZLzd9cd9gNt0yjjgk59JOB3Pva6Za7Ns7Ue6bXcOr8n2J17FdS1Alasn/xfPS5ZZ/zV9t4ai+Havo4N1kAzdeGe5vNJLGbt20X3TSuaoTgH6b06hzpmq75XP2ox731lu7slciyOhqtbF3bVn7Uf1sBs1dl1sbD0F6nBgijqqH1fwfuyEJgufBdilL0ZF7EAiznxeszDPH858oxm3WmRDrlqiwtB8Ubn748nrvOD+Ut3Af5bYsxlP84wAdvK7wVgF/kGhA7MEyMosMeRY3F8cHhPGNeH/o8/Gycw+VlFvwzlAtK6wFXi66prbfB1gVsrq5ZXy8jrcwOV7+nykSF9cGq1q4NZQREIVmFfa38Ftp2e/rtv2MoBP11/a7zZxa+eX1Ua64Lgs/RD7ddal+WZv6zyoPLSgVLp2aZhszL0ui5FBZhvhE3rJYoRIDJcnyP+0I0YDzwwcoamVWW6xVRMY6IcMSgJhuBrgMmxggyFNBPbD5f8ixk3SsybMXPpHo36UDooqjw3PNyhgCDKzti2AF+8/2kMFp5ROTsxsDuZj25hrZeADN53F7M057nX0RbBTpVbZXVRcDGw68SE7PK7DnQ3YPAOfMZSOGJVx9GeTuDKHPegBeAm6Hr55ZcTeBKbSV5OU1+hlNndTF8ArFMRxuqV+qsL1jYMq9bIRKAbm4VEWqCDdwBRPoQACI65DphAHuApgIxv2kO/wEetoAAwrDYeKzqA9MjfSbv4ez8AiXJSLY7US/9CY1rRZhwv9biZLSfOeXS07nx33mthxI1GubwDnS5cXHjYR8iwFnT6RcshllH7REBrfljexTIKEIdngvMEeCGHtpP2wZOxCBr9jttdWaCvKZP6kXcsmoJCNozV3fK+I8+1UlOnYBKewTuerRZN5Z5v5cMNb7ZdK7f8u2WeRW/Zgh1lmuu0S/45X7uocXGm9Vte8s6Zs6f2OOvpo6vhYZl9w/Gp9DHxpmkpiphQfp/A8hLfp87ctXc2wCjg8skAna/F8aLf/OY3Iz/j5bSQPvbYY3t/93d/t3f/gw9kSqjb5kKFDUy02bmRvKepbJuyr3NsNULUuboCv65vOvCSr3WuqO+4EFanyV/rUz4rKOXe0h+x+K5gKYEiAIPNW3OhXY0VgIXaxk9niroOuNZ0bNVFh6bFLaBJXq4gPPU8LvLiqu56TxoqyJbf8ESa5Z8W2wqW5KnP1/c39My86wVsVTxQ+7gCNtvvfF5BMO+zNyHbGIsmrJMVt6hrKMMFkP2a7y7gLvoqLP+50A7vAHPThTDmZDz17EdSp9X+SzA6Ao0znhyrb25aj47le+3ES3kGPTU8w7EgYCcW1BhiPAekXav9xljZ6DQMPpGH+e57M7tFLlj/5E//twSjBwGuOhAqYQpXfb8POp/p1x10a4CqlmtnL9fmiQj+drWwRpdAcK3uOjBqff3/DhbrROCkUt/5t4DRXbxK3qzEjB5EZ5/Utmgqq/XaVzlgiD+aK1EH0IF0tZAI3OS6j7WWoDhQmKZh0VLHWe8oE86K5jPSHI04N5Q3SvDj2NBDeQ463k0XaVg8kIWr1zaxgdBJUl/eu3hxHBFJn//gBz/Y+8UvX0tr0luRNH1s+jiU1rbjAb4AHDybg35mN9A6hZJJ4Bipl6hbpbgMqskv6EcRAyBoLxMC76ULey4+kE3roY1apXg3J4x5X4Ui+HB3cgWjWvq4J0igDNy2I8ZzE3Pls/DCncXQxR88AWgAZuifX736WtKI25pvkpXTJi2fWJXG5p5hAYIPlC+Nx44NS6tg1X4F6FIXfLUvjVM19ILdzAIw3rNf+D8nVhYLMQ4AgtQxdoEHCAnQDDjLBcs8wcXFgdZsx75WON3vWrmNbcQyCo90u9c0VAPQjWM9tXY6RmgTdQhKoVUASv9TH/RhGYVueEg5lM89Fkrw/MSJY3ssDrCuwn/d2MQ6G4Nr20cc57Fsu89TP/RTP+8jS3gYkB0WA2SBgK+65Q0XUTbMCau1Xlc8tNFmrbrKIu/zDn1iuQJ0eEPbBMIppzFeqiLmGfso+TNDYOAn7VCW+F3DLhwrgqX8Djf9p5Fa7PCdUae73aNPtK7bppSBaRS4OWLs7r73njjq9rG9hx99dO++WPx+GHGk//Wv/7/k6+/97r/be+KJJ/b+8R//Me/d/8BDyQdDeZSFGnvn/Fn1QdVvVTf1ubYqa+dmAUyfh6sushytyXXuFhTJa/nPb+cmFwMZf1oAjm0QCFYgk3RNxeI7H8+wmdp26awAq7ZbWvm+PoGYiyHLWdOtvlcX52yi8pNYYeoA56rKy0qPfaL1jt/ypgJcdUrG4k7jSKX/03L2vOVXq6n8I5x3rf/Ig1oNCBofBMh6LmqdgtGc8wOM5lwT4USMx/Pn8W4dzqNAkw713AT/yQ94huUX1zmAmLZHWVxfLNYTfFfZTvlsoNWwOfhj7DLf19HrM0RnLCTD0BPSQ7uqXJMH+MjRofu3LKMHAZqlxyH6gDiC+pyDqzKyXtslcLWMTlNNLWVZdUA7SBSiKoCW2xlc6ev19fe977dCb9mCO38j2ApnB7YOiFrm8n8Do32VvfbOGu+to9e9tJmg9AIw63MOjIP6A2XOc8ZpMjm6uQRrDwoF5YXlhtg2FI5HLA6gN8AmSnpYU4a7wUWGFhz6PXkZi/YEodM1fEek9oF+zig3bRPWtld/9UZa3W6PE2HYWcsu9gQcFy/lu1rAyGWo0s1r040f9uzFpUh9DPAEa0GfMZ0AAieSGj8GvxawM2NlVLrc09qTA3AqXUGTABjlpzUIGeN/NrlIS05EaTkdgJn70OX/tIUdz1oa6SMscJTBRg3KZ3FA6hzcksZpMp9zz4UFitrJhLppF3QLGrBUUzb1jWMsI94u+JI74aP/eYfYX2MRfVblzm/AmkpBgKMlmTAC+cWzgGI+AAfo+igWJ1ryqAsalFtlX+ueLkc3gCX4ixRLuciZKX8MAbC/sRcsMojFDet59AdAG3nmN5Z+2q0VwzhPyiTMgd+Ghtiv8HuUNfjHZyzORs5Zw2JsC2UBwrGEUx/9Svv5pl5k3bELP+kDFl/n3nt3s7Bg402MIRcrhnzwnBkdPMmKNro7vVqtGMc8y3ilD5Bfx4BzIe2inXxINWPoBL8dJ7YT3rggMUaO9mjRFyTUOdS5nfo+Dvfk0bAunzh6bMRRzwwKyJyxtvT/u/OwgI9jgqY9Dz78yN6X4thf4tWwlJIS7C//8i/TEv+Vr3wlFwp/+7d/G4D1sQCkDyzjTis7466Cll26UwCjHun6wzbbzz4v4NinX6buVc/18vpcXa3b3OvgEgtoBXcdNK7pQ3fTJ7Apu93XeLAGrKuOuTVCLOzPCgbr/2t4YwHYc1HoWAeMVlAoqBNcyzf5JH/lAde7vs4+WUl+n3RN18oa3vBa6tpA/bUdSz8FGK1Yoi7cbIe08zut/XM/BHTePo0mWkYJm8q48Lm3Jpi/V6kAACAASURBVMEmFnyszEU46hjicsVE3ks9HO8DUm+ZIBZwa06EIU8DXDJuhqV1GLg+CYs7J6oxrlgQs3hjXoDmSs899z6Y45T54tAf//lw0+8DfSWF0yoTV96pA8H/dw3StTL30VBWPYsAr8SMysg+4BcBbYR1MLom7B0od5C5ALgipPlO252usNfyqvBVPtWJoO5i38XDNX53HqxNBvW9HuNa31dwej3bdA5FioAJYFBYKExPyuE6AieIgScAAl3ZgjJj8xL8xGBCeLU08k4OvrmhCRo4GvJ6BGxfvHg+6rqYdX73e9/PndiXroyThY6EJXQotKE8mBQSdM7Ytcvh4hM8pLIMS2+CggDIAhJjEjNGlPO05+Yr8x5CJ3UIKJ3MTHfEfei1DQJOY2G1dlIGEw3P6lY2VOBHP/pR1jusxx8vViR2U7obHB5TB+Vj+dQqSbnmVn322WezDkApCveRhx5OYEXydWN3qZ8yADi4UMbkNCzBAmSegY/gKF3EfKfin6mo+J9yuK6VKq2d0wrG/7bdBYFAn76graaKUqkARqFnsc6GDGhZpz7LEdgpM9AK6II2ZS/7NywW8oy63aBDWcNKOeKCBd8ZwjGtL7nrOsrlHdy7/E/5HrdJ+y6GhTPbwWQb7QZkGU7hZD4s3APg88d7yr91GzN77tx7S0gE1zykANqNi6UswGjGdLJZJ+hLhTiBDDxyzHFtHIt6JPsb2XDcCiidB6DTQwBoi+U6P8EbLdSWjy3NPqa8uggxNpxy3MSlBdbFlUB9a85h7M8QmlvD9JqhMmy1Q27DIpQW9hk7fUcoZuRP2bwcWTCoj8MKjod19zd/68vxfWLv5PETCey/+8I/R3qcyxEzet/eo2E5/d73/yXHCc/wuSNObsrxHD6ZtLLH4tSPc2f97fzf9Z3tqSB0zFPDorULIC56cOpGF0pdh1u+8sr9sZgbi/devvV2S+ua3nJ3vnTWupWFqrPUw5ZVdYwbo5wbfdZ+r9bItXq0mPte5Y/zWG1r12XMX9JlXVt0ThBp+ZYlaNTIwO8xR21SGW331fpueha76gf1R6WjWhKhSyBn21icjv4csdvAj1HeAOWC0nxvxgGPtgyg0mW2zhM5P+V+jOmpnd+6+aEd45BgnXhQszyEwyoyseTkmuBVeZRvyuLxE2eWTZWrYDQJnGB0DcxYcBe4NQFUqKoQdJC4JsD1mp2adM2YUcvjub5q9t21ycH3+uqnllffdwBU0FbbmZ01mZ3/zNQYazTUQVgHz2r7J+iudVnPZ2mffOmDuU6KKcT7Apz3n1SlgNbBtaxcrw0FysTMxMDmCiyfKDeUP0pJ8GB8GuW5qYF7vCfg8x550uSRbj3q1H2ck1C4eN55+81MHM6xfj/84Q/3Xgn3PHXijhtWmOHGx72byjJSQfFB4ST45WzcmbsTfhy5Y4CvW2YaI8EhSpZYR8+ONw4UJUdbsBLJH8CELlnbh4IXdNg3uu211OmWhBcofa2/gARDHrRmCWiZjFQwtFN3NMBcV6oAD8saLn1AJfeog13E0Hv33SOxfW6eifqxmmLtM88oqaxq/Kzu23vvvXsBW/AVPjDx6WLWKkm5xnTCd4AyMmIKqDoenWgBLkymhjiM9wdg55NWH3JRTnmiHdCc7vvmZvJMd2TTON60/EVMoWAo5WbuRt+4hUfoBzTZJvnAM7jEsTTTP2yS4xu5p78pl5hRYg8Na8A6XQEWyhB+I1s8b7wt7Vb2BLBZXszs0A9A4gOv4Ytji7LhNd/Jr5lsXqst72jZ5BmuIxfIoItBx6ty40JCxWtfqgdcjOnih48LUJl5NCnTucjxTH2AZse185og2PZxHV5znXLkC+9FFMVYuIWFjeu5WMvcwyb7/zhBZi6KAlDecXuENOT53bFY5ZjYOKP+oUce3nvw/gf27rnr7r2z0Xd/8zd/k4vRp59+OsfJD3/0rymrjz3+udzwBg2UkwAuFqd9Lrd/u56rPKg6w3Yv1j6VUfle0xFr5df5vfLPvqqy5/2V6raMU9K1pu+7fupldZ2hLvG59HbNs9UFuaamwt3L4iIB60xJBS6pqapMZZUxocS5zuf4TQgWz/PN7zxFa7qTRzlDdydoQ5am0UDANzY9bfKn8qtaUGtbN3272U1vHw/ej0WAz6VhJOplQ66eBRcCjEmt7oJ03vW69I7+G0BB8Gm+0QSKTC4zrNGcoBugu0lJaDtq25y3K/aqeGqR+QirYyNWl0WGvXU5F6i7XJjTnhMnx16GnGO/9n/956B/Ew+xCG0BfVXgZKgN6MCtC2N/vg5CO9c6fdZGC4RrmX0DU13JbT03V44yog9S61oDy3mvWThrp2xNDC31UQV3nW9rg77ysdKIMqrtr4P6s4LRHErTBdiFZaFlgmcVbl2VC3hcNRs/ybu60nBzMnCwRgKAsLJgJar9wvuADxRxAr6Y2N3owG8AHcqQPxUbFrGcqKalgPJyw04oMOpAUf7oRz/cO/fOW3s/+8nLe+9+8P6YKKLjUCDEfJ47924AiGGVohwGAyex6GrLgZ7HT5McekwUR2f83b2x45o2QpOpbQAB70eAuPFNXDdeT0UMbwR6tBkFyZ8bfJR1N+UADlHO7tCHTsEW1kutWDwDffJkTETD/QLPuJ87EqMtAC6tcYIUYyUBf7qX+Z/FlG5waKRt7F53MYFlDT5Rz4iJHbujoQXgd+edA+RTv/yCBjcjQYcnCyX/o06e09Jp2dzjmsBhWCXjsLiZD5EyoQFQLDjJyTkWE/AMEAcIpF7K1P3JO7ruc0NU0A1NS9jFpbHpy/FRrRJj7AyLh65n+S9Ao/++9KUv7f3Lv/xL0gWw4xkWZcjs2ThulbJpD5uLqMuTjkadYwMaNNGGDYj7dLFE23e8y6KqehkMcUAeeM4k9AC9BH0xvpVXrSyAdtzYaVGcVmo3mPkM7eWav+Ur9Cmr9qPgkfZAD22R/xzqoMVa0GlsqF4PyxQc0xYXA/Vd6k3X4bTu5bgNQJFW7BjIY16MGXguHmgDbc2xEiCScYlcs6mLd67EBooLEWtOOMvTTz2ZfH3wvvtTNv7hH/5h70gAVUD/Q7GYeOGF7+a4OX785BJjKahWVl2sOO92ncP1nfNwUQ5d1zhn1PfXyu73ecYFhMXveq/r8fpc/7+2oZdX7wmgur6in+3DBF2ANXoOyz1jAr3FtXhu4EeWdPEYugADynyO9+hrkr6zmfU6rmj+AJcpG6Mcj6ushwNQTybrx6gBvJ1eA3mdGCTJ2U69VftCfTOuDVAodrF9zossIuVDxVtTPS+9Xy2vznPcdJ70vnyGlz6X16bbHM45VvKdeZyou+mrXqV8x7Jl8W7FBNJAHb7L/3iOqgws2KjgR8pmHpI3hjrBozsPx8ESkwmH/uS//Md4ZnOu6AIMJ6KuzIcgQVwZO1v/duGsYMgHK0iTwCoElrELjNrpDvo1Wipg7BNAB4lrzOxgdFd7u6W2u/Pl2S4ad00OCFPnk2X1wb2Ltsqn/v8yMNhBN91CCpqCV4VOhex7WpFe++Wv0uXLRP6FL3whB/ew4IwFDoqK34BVBibuYwQdRQfw4H+eMcaSunMghzC7YlKJAe5OzF3Y3/nOd3Ljx6uvRNqfMI+QYiXdiLHBg1NaPrxwMcu8776xkcaV6Pvvfbi4uBMwR8wO7WbXLb8pH7o5zxrF7oqZsomDvD1OfOGaVk3BoG5Sx4fWTicE+QUfde9r0XLTjKCVbzfoQFONtVHBONFDa1qGAgCgrKtLViCN8qc8fj8arkeAAr95h5UzZWhFZcGg+5e6yB5QYwNRxvRjTiS58efyopydMOEPbcLaZ7iGdEIf5fG+Cxqe55o77AUrKUNzt6/zyNXYsKK1APoAo84h1Kd1zzGh4uMd412tB3DooePw0/hFFysDVI0YZt5fXM9BLzzy4AUso3//93+fsg0tpmRCvslGwG+AzPe///3cVERdWvEAo/Ce8eEJSdR/NVKTAa6pW7A8xuMtGQNNmZSjVQX6qNtFoJuDdM2pACgPXlMW9SHHPGsblWe/qcfFRg83oS49FdRPv0mTNLObfiitzUlpvKcSVS60ljgPqMx9lv6kfn7b1lwkRp7ZfCbmi9HXc7fx9JghY8mrsI2lXEfYSS4EwxqXfRqLVmT0gfvv3XvmmWdygyN9BAj9yU9+kmD2nvvvy1OcCHV58MGHF0s6gJ6xoKUZ+ZHGaole03vye82YsqaPLUN90b93gUnHTX+/6oyqZ9QTvfz6ft4DH6wYbLqurfVXvd7ptU/7+8oH9WstdKHiOFWWcj4A3M5PHR8VZ9S2hMFysVZKH++pf6s7u+vq1JexK37o/G0Mpa7eAM9hYa20UU9166t31VUVZFaQWuc2n3Eh9/FMR8UGJhfO0KmRjPbIC95RP1GmC8+KMxyHvV/8TSYAxoAGHw0BZAOxHuogjZPlKmPo6dsj7EWcsWxg6qDzIAC3C/z0QSSw2AW4KrBdA16CpHpvVzL4XTR1oe8DzzybXUhsS+VLLyvf6Unhp6XxoMFeO8WO6c/31E69fZ8VkPb21namAIbly8FdV0K2X4Gq9avAfvrTn4a7++re5z//+VRqWuF0JwgiPfWFydsBx7fxee7G5b3DseGICZ2yUBp8UPrvhKsalx6AABD69a9/fezqDeuFCioHRFhU89z5cMegVLCk8UHZ8+EkF+Meqced+8rq6ZnC561QUKYPQlkDnnme3eUCKa6j0JVjAYsxdxUI0TYsiQxMdz7zvxtB/N8d+VqE5Ct1OOCddLWM6tKHRnjEda3YWrh4BwsQZcAfJzxOYNHyBtiGN55FnzSEq0yFOeIFx2Y1ro0FxYjJdSe8FmBBlPXwPOEGWqqMl0UGuI7yp291gbtSJ1yD64YwuBGNuuHJnUdnDF/8z7vLBqCgVIuV8qQFEtlyo5S76alP6yTyBmDlN9kFnNSddO0baIKn//qv/7olB8akAiY/iGTrtNX4XSd3lSxKTCBG+fQBcsOxlMZea4Udi4SxEU/rY1W+tKFa0FMuQ1FyTf7xTR9At1brWh680SOCLPEsfUQfu0jhtxY3x7CAwDHF8wnMZrJ0lVQqxrmAGoBsLD6Nia0WGehPRTaBpdZplSYuTlBogtG0Tg13fo7TUMbO3dAGnbxH33L/yaefGiA7LM3pcYnUOPecvWvvt7/y5bRcw6e7AvQzVt6JTWAPBAiFxjfffDvnFZLlM849Acs5j7ZRvumqdunRql+cW9eA5hqYq3My9d1I1/Tyt55v4WBrNKzRB/hPt3f57AKwq3oz3uP5EUo1DBeVV/4vYHJ+5rr9v1jUZt+vASb1TaYvSsv5xjo95Grzu74vGNV7UN9bngtdX9m/Bup7/yztChCberdYZRdaJy/4PQDrdh8nCJ5hBQI5ZZuk94Zr9faOrtocclPxl3U4rtfk1nEonUMOty2lFUjbd2k8iHAWftt/0JEGFMNdsPCS2slBuyY0FUjuAjZrwn5QmT5fmSHjrW+trixzZQPT9pA4+Ne+csvxZ97rdEnbGn/2nY3bBmht60GTRm835R7E7xv1xY144vu5A64M0lquAqn1soIgldSjDz+2uNarqV8LDHQAuNwtXyce/s8dx6FcmegTJM6NSwo8Ez6A8cy0sr3wwguZdgVaMul5KB2sIeZP09V/JPINonjei/OodR2mMgswKpjguul4mHQyvnWurG+aVhieoX5oBVyweDFbADTmpqY5yJQbB6FgVOuO1hKtVtTH+26gog7opxytmroyDWswVlNXM89KnwCFcuwzz5Mn/o22sIAwZyZ03RtuZAAQYB3rHX1QN16xWBnu4RGvdyySFAsSuAZYo154qyVbV7yrbmSFOnTB85wxitwjCT00Zz8HEIBPxt2S0kvlS9sJE3BSpPyjx0cWBsGOCwLr5rcgVXcyPF8scDPfH4BR4G5YxnhvhHV4RC1lUHae9hUyiTX0+eefT3BnX+iKpw42yvBRqVXZGDJ8Ol38WKy1XmfWiQCjLg6c4MeRqJvNcDXHpyBX2VJ5Mr7lifl2eYak+dBHOwRw1GM8JtfoJ/oiN0JNoGuIDPe1dvKOoTbujHdDEnkOVZ60nXeqNZVxKzhVjuxLLbKCZceA4yitt7GB7fbbwyuCYp+u1lTUOS8M67vjjOtuOKPfiCF9NTw7WJrDBJ/PY8DBQgqv6QcAKWPj3YitfjTCjwj7oV8eeuiRLAsa9Hoo/9CfC+uZEkygXgHNLqBR523lfg3kOU9/FjBadXjXC2tnu0tnfzb7senfCkgPrIeF0eyfihc0OKlruv6RT9sAaJQlfw6iVzBX93xUwIRlck3nVSNT1Y/7QfNY8KWRjONWiVXFUjpTIOXpViWPp7vMD5H0nnSueOfiI2+qfuS6tAo6fVYwqiWesZK6KuKhmbdc1C98gl/ZBwPcWp/zpDG28pk2U3bls+C/8qCGJ3TZ5V3nZvSmbR1zzDjs5nDs0Vgsoz3PaAVFu0DZZwE6gtE+WA4CZGvl7gNdxRLpJFc7sz9fBdbyt4Sv5I3sQl2f2wX+uqUWQVwblLvAdadvmVCbm/5GvNm1aDiI/1lmru4GIBVU1bKWyWJmDeC3KZsAEQi37hIHPr91QaOk6sCwPK2okJAgcE5UpIJw8s7YxbkTH4XwjW98Y7GuoUwyqXmkJoL+S7FrGWHPvI+hgAEtAhyBB+W6WYk8aOkej0HBgASApLtyxj+ygaECCF3HuK0FkLxneifpd3JgYuAdFSyWvAQnc5ADbHPXdNAErwQWWlRU/tw3Nk0XNOVm+o6pXI3Pg9cADnmMsoQnAFFckfxJrzvn34u4WiyTI/4zYmLnxiJlgRWtMjQWI8NCpqIlRk/3NfzQQioAZIMP7QOs2VZDAXhPkIdMUb/jgTbxh6Wc97WGYCSAx/Lk9sOjP5z06MMaN8r/8hkwbIJ/Xc4xRS7xoFrNtBQPUDHkyITnvMdz0It7XnBDWwRzvE9boQVLPbTDMxcJ3HexQSYIrkMb/YPVDbkk/6uLNBcWyAwWOT/0m4sAr2kRdy7TIsRz0GwoB3Hd8kLeVSVl/KN8Qp5N1k9bjGuuixdDP8yBmmEuMwzIBZkb/czPygY8+9YFlqDVecWQBgG38j74OtJIqThvDhRQjQrIjwsbLb5vvfN2Ku7f/ne/m33GPHMqdtND95GIgb4QwPNLX3pu79Y4veqWmF9++7d/e+9HL/0k+fXF5349++WnP/350v/mGt6EXgygBH0q2gomOqARcO0CcweB0RsBwBvO/0Wx1Ho6SF1AkIlG53s16f+/Se9NPdnPjO/4QMu4IEleVV29C8hyfRMruQkxrM+LcarM5P15fGjfHe+78lX6SH1kyqP6XfN4ks+TPVPoJzdWjQ3Pm/Phk+ZiJfb/BbBNS6kLSGLIuXc9sjogl5czJzRWyBG2sgGjM9k9tWGJnnlPscxm2RNMC4DVU70/LK/3Q+17ZT/lP+ad0YYJbqO5buZkvHFC2iG9GJ7A1IHnZwGTlaAK9Hy3NuzfAqZkYi8/FVVbmdVnfb6uZNbqrc85Wdd3KkDsq6Z9ALWA4+ThDtdFLb8LvvyqHd1jRg/i32eZBHZNWqxYdEPKyzqBCfixUEm3ypXJ3TyXukIpi/taYwQNlkkZ3BfopUut7GJkRaorHivZ4VDyxGr99V//dQrxzyNR+iOPPLK4LzgBhPKOBAilbNJLQMOHH46NC7onaYfJ3NPSFWfSJ3iOYWjuRK7fMZPX52iOD4oOCxgKLdvGmbpRFrQAbKGVzSq60LVOUjaKn4+WOJWmlllBHMeV+hF8atHROmVsYAWCxrTSLnkKbbkxacbwYXFz4ww00Q4mAaxBAMUP3htHUeoil2fQnK702OxB2XxG6qMryX+uwVvAADQLxJQlniVWl7ooJ0Mngr9+6HPuoeD50IYKerVqQZ/WSOq5I2L8EuTF/7j2OYFJ0EI5WtnggwsDrguE3cQkADt98kzKgRt/nEiVFSyjQ87HooBvFhbQ9Pjjj6dVE6DtRiKtry7ISHqv69wFhiAFGrAsw3/4wzeLAmj58P1xkoogECA6LIWb05FoK+849gSvzl98X5sbiBxvgkIWc5yMVeWOvpOHliGortZFdUW1/gn0oMnFAoAbMKri5JuFCLQY3kKqLmXXd6FBd718d+5RLqBvbA4ZifNdTJPqaVlAY5kJRWefqGAp4513z+WCAFB+W8SBnw9+H49cpXeEPI8xd23voUcfCdm9c++esJB+4YvPxYbJH+29G54WwpKQQ2JKWZDTHsaTgJ/6XWBXcCGNtmUNKHal3vVy1wM75/Xi7eKdg0CrZdZn+l4Iy9Ay6jtaRtfK99oatliMNs24tEXDdL+7WNGy5nyUbu5pIe18kbfGSkpDBaK13cr7QuuMpR/PbEIIfN9vwGbHCPJqte/CIlrLyDO8BOazLfV+LaPiBscU8wHXcc8z/i/F/D7mq3lk6DxBL2230zqdceSz426J8aI1FrnNeZHggRkeU7GQ/BKv8K3ltgLo2ick1ufDIjoXjNFWPYvo1ZOR2mmRk6/96f++uOmr0HZQVTu7C0xl/lrHcL9e93cXkHq9llnr7iu2DvJk1NoArIPD52osydo7ne46CPNc3x5zs8NN3wdLp7vzdxcYrW3oZW7xaU5GN5yIpmXUlZcKKYcggkQKjLmDFWEyxhIANyaFAURS8cWkLDDRzVfbWUGoVg6VCr/TxRgxjEzyWMmo4weh7HHLA1r4AwgBUt9/971RZ2xwARDrWr1w+dJwVwQY4hr1M0hNgK1LnJOWsn3zrHNBM5bRVCbTbau1A4tOKtmwjAJGeMY0SLrSUbDVTQoP3cikNdOjM/mttbLutNcKphKjDAGe8TzwUWXtNcGXrkMUMKcgmWJIay48BYhgVRuWq012A3hFHwLY+B+wR9J7ytJlyjGK1C2w5IQi6IEH1FGt4ihk81e6gKE9NU6Mfh+g4vpiJaV+QSX0KXP0J+BFZc97b73z5gI20m0bfeQ84kYxQwLsS2Ubvp+MlTlgXWBl/LITNC5gFw8CLp6Bj8gU7wogDWWgfOOCD888t7UfHcO0w6T6PI9VlLoAiWSToD7qIjVU5saMPqH9yJ/9gUVVKzI087/W0rQYx0Yd3oV3Wmahl/9ZRNFH9okLnuoRUPG7yEJ+kR9ocMHJt+ExtKkuMFGSzh/QSl/CM8cDSkrwWK1gzkPwykWbczbXtACzedEP910wpOknPs4v0Ed/qcTpPyykLpjuu+feYa0OMDrCiu7ce/X1X+WC47HHPxfHiZ7OzUv//N1/yfY9/viT2X48NsTCUw8LhrHA4MS3sRiqwLgCnjovSv9BgK62sSr7Xfqp65OuB5b6J4+8X9XXjcDpqGMDrubAW6peAzL76IoNpNZdQVjliSBUmRCEuqjrOrECTvrItvJ+7swvQJ0TBHe9j9VwSY3UgOLSH5moeLN5qbdvjPH9i4F0lyPHsQHTT/VMOP93wxy0CxrVocbGZzz43Nug/MurmwIEgz83emXuwp+ei9oHWruR38q/vniirIoXKAM8VdvBxkHoxUiUtEwwiu5kHjp6ZOxxyHr++E/+l095uA70JHjmn6zKbk3AqymY+7WjqaCWXd+v9VVGyOxs2ETVdSDWWMq6alDwra8LgALXJ4S1PJv1XYWp0p60ESIygWh11a+B+DWA3ieRPiB2bWBaGzgHTUi7FgdLe+ZuV4VW4MP9VEQx0LgnWKyWu2Gl2KQFk1e6SuskoFDbPyg8lKVKKa0V4ab8yYsvJYji3W9961t7z8c50dxDeJnsEWAUoqc43Xbr2I1HWZlyJtojEBAc63albVgyePZquPVTUcVxmj5Hndex9kU5unrdGZ1lhCvEmE1+Owmg2Aw70L0JzcZ/EnsG8MPCy/+sCLFKoshoj4DZQexpPtWSKG+5poIG/AiMoYEyeQ6lj+LlWXfCQwvl8hzZD3iO9wlz0LWO0ue6wBGaT589k/x38w4bwng+U+Sk5XfExwEw+OMa5QqetJQjT/CUOrhHmdBpbKFAjr4RbCSAmqmdqH+4YjeTMe07f3FkR7AvtK65KYgysMa5MWw57SP6mv8/iOwKgAcBspt9tLYRj2yZfGt9pB28Z0YIeOB8BN/S+h7l3xpu4rQQTquDz0FXWjIuXci6taJrKebkKcAiVldo4f6I+RwLBnhEG6nf42DhL32LxdmQhGMnjud4qPVSlpZ+ARP9JBDnWZ7hmvlxAcrIr+BYACr41Fotr3gXOX8zAJ15T3mWcl3YDRA9Yi4FbfCQMjJkZobPDBC+WbTwLPcvXw75jAWgukLdkc/H/EzbkA1lcbH2z0UqYwE3KRsiTXqPmx96wSuU89a5dzIx/mOPBiCN05rYQPb3z387ATlHitIGcvLCb+YWQ03oH+qTH+rRBETTAi29ayC0grGq/zpwUY9W3bump3fVkWmS4rPcn7+7vluzlA6+jyeX93dYCnt5AkZP1KsAu9Pqb3VHtcJZd8cv8sOFkPoMMGo5WW4o8io3grWso4HRWm/KGK5tsrFMl751Vp1bMcw2OA9wCJiLs+lHLOcmD69tqnJimdDuH7KL8YZ5YMwlkac4dGMu2qf8qtcPTUsoQHPwc2C+OFE3f2tQyjl2GqjquHJuqzKb+A4WsgieHsOkvVh6KTd1YqRW47RDPpdigZqn9Z25O/XR9ZjjcyH6x1/7X/eB0X2COJlVhUKGyUSJ7Eie+ypSO7N2fl0Nd6DVBa3+rsKmIH4W0Od7VeDrSov7fUXrO5Uvvu/qoYItn6urCq/VNtrBlZZ9bSknYa23bxO4X+lcBvuMG+n3/A2N1d2RgGxa3rQi8CwpHFC+Y6LeKGhdlnfMmDkMEsZJppCHS0AlpyWI70uhsBlEd0yA8krEbWXMXGyoQQF+4xvfzEleRSwYcqd68jZjY4alTKsrSkqLjQogwUBsVNEtjMwZheSH4wAAIABJREFUA+pAhlaeN2F50jw3t6nQsIqqTHSNAuaqoqlAjDIBFfAN5Y8CYxDilgdowEuTyisrWpQBNKYq0o1LPwACaSNtgRdadnifyYjraTkO4OKKUyuSMaWARv7HkmvfQyP/mxAenpmGiHv8plzaJHi1X2mbMcLGyUJPXovYXD7Kku0T8H4UuR4Fn1ognUOkjb4fC58R/uEEB4+4LpDlf+ORBL7wmfKhkXKMUXWcc1iCvM+xMOOXOFDBclNuJwDiGWOgGQfGGlOvQFbw5D3L13JruQAZY0d5141o8oH7WKc9HEBQKe0ZYxmpUejrw5GyiLE4DjC4e1mIYFWFT/BZS4rW05ybpxudcaoMeJ92cA2ZYtHpxrZFGQYhypbfAmVYxvsnYiMhVngXSc5vlGVMM3QINp0niVW2v1NfzLyJzs0uHkBDWufTWhwx51pSKUvg4WLFkA+yYnAP+hhPyEnGsB0jXGRYu0xrdjVCHX7v935v77HPPR5j4K49fuO9ufuue/MoUep78cUXczx/7nNPLNZmU39VnbjomnlyExvcuFafgW5kJuUmIE/VHTWsbMzDw7JWQal6Mr+bQWdNh1U9VEFhLVMdVe9n+eXM9W64UU9UoGifWA56xfcqlqj1Vb1X25b/T1Nufb4+Y9sqD9f0re8s+nmCrAEICebanwJKvnee1Lp6/bUewanfLsj0UPD7mkntI5xOPji/3EyIW6BO3mee1U3PGLhtbpzMxP9lgSCtlQdVJirt/f8chy1mmLymA7jHTDL1pXrHtpJ+L8NxcqzelnPUXXffO8LcIkRmGeeA0Ups73gZXgmWwRX198Gw9l4X9F3P7KKhC5GNPQiMrgHczuQKluvAtp1r9NS6K11Ofmud2nnYB5b3t3i5A4xu6t9MVvsGalvl1kFfB1K1itYyuM6H7/PnxwlDWr50+wKYKPeDCX6OHjmewu8ig5g14x4p6/DhkQSdJMW61t8Jy9X1UCS88+7b7+z94Ac/CCD6i6zbBPICHhQG9FxI6xqxYmNXL9aWGltkHlAnuOPHTqZlB7CEFcMd9lovtZhRzgC6Y+cvz+fkMN0Ztk3lyQYJXZkCeeqEP/DmXLSH+4ICADfKj/czLnGCBJQ+vykDkAn9AEaexQrsEZNY+Ty1BgVquijaA6+MfxWoUS4AW4uooAzadCfSf/BeayL04nrkmicqYdGFL4IO6KROrWW8K8iCdt8DRNDPglwtgtSZ7vcZs1z5KmhzLHlP657WVeWR57kGMPdELMAHIA06dFELRAXCfGPppX8FteTH43PnHeOgBOSD9lyJflBpQI/t4Vnq5jnAIM/Ab/of8M7Cw81m1OHGHTdL6fpXJob1d8gP37wLuMwjbmdCeZ5FhvncFodO8BwAifbznjGsPDdCGwLYTTdZKri5OSxd2iHXCT4DnPG8dNFmyqKtI73YiAVP78O0pAiYdPWrhBLkzpOlONUImU0ryrTGay00Iwdyq0Jacu5GzCa8gPbUMzEPyiNockHAtpEt+dBbNeuiTp4VjKrwTdHGYlKr9HvvnwtwP45t5Tp1vxeHabCIJEE+ffcb/81/G56bh/YuB5gkM0Vo4L37Hrg/x+E///M/xxg+tvfrv/7rW+ByAZYFFMD37Ocpb12HLcCjgNGcm/eFgQ3T5E7A1nTALtBWddOu/1eBTNlOLw1V566BHp8bxqmRuotPtyJ2fd9pX+PH6jPBg0pbxwTb9EwBmjGjC9iPMnaVXfm1hlHW7stL6q5GOvWV4+VjO7yAygSFIZu5MAsVzbi7Fovq1MmRXzt10zwEQmtklQ/rcD7b6m9PkCx7c7bwTUlmn+9F/wlGsy3RlRWMmq3AE6A+PTQOMzl71z2px1jwLe1nN33tnGUQTAGpE7BEy0BX/MmcYoGrzyW9syM7GFobRH0gdAFfu79Gs89VGnt9dor0S6vPOXHtAqP9+drug+g+qLzOOybh3r5tHmxWTH2y4L3at2v8X4R+uo/khd8ADBQFSh0AozuPSSQ35IQSQ7iI4URxnj191xI/CJ1XQ6kM19XYtffx3LzE7tVz77+XbsV054W1jsn99dhFjAJnUq9JtN0glKMvPqaQeeedd3OlpWUOJZ3gYSagViFz8pLvaD0TmKFIuEYbjSn18AJBk6BBvug2FlTCI3NoQh/0pls1XDif+9zn8n8sRLpkKSd3JMfgh388z+Ck7ShnngN8uCtf97DuY62glGMcKla0mhcSYAEvuA4I5h78ga/cowzjHQFxKgPaBE0jBcehBDdcAxABSnjHNFEG98vbBEbxnjGYuJFQ4oA12ki9xogmD0I+jEk1bEPrmgsB6hY4A3ygE+BHuTzDh3dpH7IkIIdeU4rBB+u2f6AJy6gyznUso/T57beOLAuOD85ZdhzqVnYcGruGtYxFR74/Xc/wnQ+08r5ZCKhbEKclRCt9BaRYp3nWgwK0wssHdtMarwut8EHrPrzhefiNPI/2jg1ZLj5ISg/9XOMeJ4xp3XZxN0JPZj7PuXARPBqXLYB2zmFjG/QQ+5qLx3kSEvLHdQExcsSH+nMxM8GWNLogcS72kAatvLjV6zzM4kflphVeq7zzH23H8pp8CXll3H0UG8m4f33GPV++OLIHoCxpI3LF7vqPYz4mjvRLX/qNvVdeezUXiiwen33muZS1//v//X/yRK7HHnt82VgGfS7O1UfKnFZwr9f5P9tcLI95b4IS53rG35o+Web9WeBBILQCIx7fpbvWwCjZKOR/1Tfihlov931mA3C2Y0Zr3RWc1j6uIGrXhmH5aBm1XOuultwK0PK+x2iG3uK3llHL9bt7djuW2qJ1LgwqT/T4VJd8bTc22Xx+9vsyHmbo3K2R2ixD3uIkMebdq5dGakBSm/Esh8H0T21rlbcqX3WjeKUXy2gFp2wBzsXW7AjAqIsvygOMpt5n01S04/ong64zZ+9OXYQxYuEZu+k3gr1u7q/CXv93AMkgmdhBT1VyVRg7WKod5z1BbmVAZa4CvjaItpg2wXV/rrehDqxKX32vDoyDgGV/v9O99nufMAeY2cX/Qcf+3Xy9jC5wnZf8dlAJduoEheJBaTDZGsd4ayhrJnMGSR4bGLvtmbBvDne4u7wpAzf06KOZ7iQGDhP4L376sxRacvr9/Jev7H3ve9/L2C3ODh4A6p4lUbV9lBaz2J1sPNkATFi3Plriw+wnBrk76dM6csvIhalS512UDTSTN3DsDB+rNN5lF7n10o4c8FEPZcEHaEQJ8Q7/12d01UMvZ14DRAEljpPkW/bdJja7WvsAe2488uhHaIdG6qYs3fVaKmmH8ZfUQ528y4A31yjvC/BoizGb1AdYMPQA2ngO+lHU/I91a7gdBzDk93h+xOpWYMVzWrABB7ohkaEKuNL6V4LqoVvrF+8IIgSnAjFo1UIPLdCHTNGePPVouuV5jj70xCL70xhiFgfkTRUMp7yGpTuBTighAdeYRIdcypsEWtH39JPzlhZsnqE/tNa70c2Tn3gOXkCXFlDKEIDRHhdXTzzxRO7i3rjLry+ueyzjGA2RJ8uBJn7TP9AAP3Pnekz6WLGlP9OiBWC+PTY4OR9kyqqLcZBEPO/4p53D7T0sMdTjXGH/CP6c5we4HUqHxZhWVmTSEAJ1xIj9vLx4XQQXAkXHzFBsm/g8rZ2fxG76qm+MbTScBl4uwHW6wxPkzSTotCmtsaE0M2QieJfx4hHHxrxw6szp5Jlx2CfJgxvj4mwoUyyghBJd+iiyTFy8svcbv/EbGbd9LpLkA0aNfef9XHg65meoB+0ZQH/EzNkP1YBCeNGW7mmHqrDI7586v+exmMU6ar9WHVHBRi2r6mNp77pDMOr9+m1ZFRCiC5QX9cJa2Z3O3gZ5UnfLW199VllVh9a613DKgoWWTUkDRB3aYWGuwLHzRv1f9fdS/iS2g9HOC1IP5jsxTzqPpkHE+fHWsV8CMJoxyjMvM5bRlPsZp9n7tfLBe0nvjDXtWYuku7rpky8NjBqTuuHL9FwEGOUDGKUeLKPGbC9Y40//y3+K//cfdH/Qaqt3Yn/W+xKkUPfra52lkNV7dbBYVwWrlZl9MPQVZy9f2mobKgA+GAhurJb7ZoRyoQvj1uQSPw68X9z0tY7N4Npc7bzpfFmbtFi5jFXZ2AVb2w5vEGjjD1N5cWrCdNUl2AvhRYmRpDstkrGpAJ7zjNYMrXxcv/jh+VTEp06c3Hvw4Yf2/umf/mnvL/7iL5Z0PQIbYtTccZ7WlxlbRRsBY24egW4tnMaX8gw0VysS7jQ3WaB02JWPwn7l1V+m0qZdxiJqrcjBM3MFpjUllBhlujMfOqDRzU7wy3g7nkeBvf3mW0tcIPd0mwoeAAkACGiiLpS1Vta0PJc+gX+8Z65Q6tAyCw8yZi6Um9Yv6OQ65dgmQTpt4bnTpwfwkG7AvTRSFvSwu/v8+YvLZhmUNIAFt/CdYS3Cjcn/usQ9OSstfHOlLNhSBpEZrglWdcHbJp4zvi/la1r5bA9hBCyCAE+0hWfdVIV1WWDHc9BGSird5fJXazB8MCZ52SA5Y6GMf744LZlayO+Y+U2vXR0WU9qui5l+h8+AP93ylG+2BU5swoJK/W4QEqyYEgjZIjSCviAe0VAHj6Ck7LEAGPHSLgbSChFywTXqlG8o7R//+Mf5G0u5Fkncxc6R0AB/saxisXYxN8oYYQv0hePEsA7BFH22AVUjlQsWJt3gWtvNckB5/GnZVenSFsqWJ447eKplVEvSLaGMc+EyLaKAyFTWxAnER8BH2VpEXVTwm7ozLjfyizIPvBdAEnl47plncw7hCFf44ftnYjzw+/SpyMsbcbrPPPP5PIGLvMYcMcqRyND/xutvZXnHT4ZFNfrBBZVzijpAoCyt+4AhydFnewQL6rjx7PbpPF3/AUbrtQqGOnjqQKnrqTXQurV5twE2661g1Hau6aaOQwSuVW91UOripWMQn6t11/IHEN6f+oZn8p2pd9GPHYx2PnQ+dj17EBi1jRUrbfVRgNEEjgWM5gINqydyHzuQcvxMMHrTDC9woVj5/Flw3sLPEhsq1oKODkZvigmT66QhzzEyw082x49uFll5/9PRHmJG09ASMaOmYzwEGK3C3RkrI21IHeid6QqvxKeyme77Wk5drawJRAeAfZCsCdJaObZLemrHrIFM2y7NVTH2wVOFvYLAPoB3Dehdz1X+Z7ktj2nnuWfNVt5XXtd6LLu23cFGeiQEeHvVOgYryl0rm7tsBXbEolHeHWGxTNdbHKunC5t3df+5o/WTiJFKsBhu/a997WsZM6kLE76nwonPiROnUvFRZirocDvwv1Y+LZW3x254aVIBqWiN6+N93PS6Jo3lyzQ1jzy87PBWgaOsKEOABN9qTKQbVbguH9zkRJkoK6wi8A3lSL1aXqFRS67KVwUOyORD3dyjHkGG1jtln2coC+ADgDC+T5cr17HA+b6giufgHXWOXI9jQUUZw3J6dIkdRZlirYa/5FWkbTzH89RDOc89+0yGWvAufY382IcJRqZ7iXa5QYbyTL9FsL0b43hGfprns5ZlnDL9B/2ABdyo1AOwA6hhqRKM0SfuogdMaW2lDdxz05FgTkvesMANYM8nN8vEN32iZRkwmuEhcRyuQAWanTsog7bwLvVqHSUUBfAD71kMWb5jU4sgdANYAdwvvfRSvsPCgHKw6G7miU2eYNrN/eoSp48SoIZlglAYd3wDgnOhFcpD4A7NXMswjkiRxv/+hn/0O32ljKUHYaaM8llDTnTPEabhPGo8qjzJeSPet4+oHyVGudVLwfvKFWEUhjHk+JnHKXriEpZYytWKZKiJOoSwIkMXaijM2TOnMsb3kZgPCLd4Pw6DeOqpp5IOvDaMnwwJCdroh2NHT4R153TmN0buXnzxJ0njo48+undLyOSdh48OwB/tdxOa4Ssu0h330lp17AKKAowqt4JR5+gESSvZ6asOWQOj6kW+neO6jlRvjDr2A9pFHxbQ0vVLBz8dS3Rdxm/bxv/yae25peyJJ3eB0Y4dKo/7OxV06aY3ZrS66Xu71jBTv1bb4L1dtNXruukBiS7eEoNNKz9gVMtoZgWZeUUFo5WOg3DUgmdmFiUXGeob5ZFk/X64VsFojl930s9vs5HI62sfD8v43ffcl4s5FnDIYGJCk96vdXi/pmBKYCLlEiu6BoJqh9dOrIBy13vWVztvGQQl/mQNWFba18BoLecgwdkFcn1fq0JtT+fTWvl94O7ifx4v1lac2zzdrO520bpr0FEuuxlTuFltTRfKaMvYzYpyAdQQu2ack+7LdDEEGE1lHZYUrt9GmpoI/tdCQ1yVcYu4sH72k5cz9hCLYSrNACuUk2UAAmLU6YJLF3SUBT2CFyym0H016OI69el+pk7K5LtumkLQsWBBB4oEQIB1j9gvwIxufy09gqIE17FLEbAMeNCCCS1uekHJG9vq7llAXO5gZkf+XKkKFOQd37kxJDae8L8uXNoksDSODn4w0WghErABOHkXUAZ9Cc7iWUAtfcZHQAZvKQM6KBegM6yxV7MtTnT0xXDvXk8enT59dmwsm5ZPykxaI1XHkTgX/qMALbqnsz+mNZfnEvyH5RTgQ/laJk2An+ENMy2KCyG+6V+/DQ8RKNGvtBFgTJlHj48TvtKaF+APmgVE0PPBB+dTTtwcBg+Mt9RaNdzQY5IkJUqO6aBBGRqgep6ENfMiZnwWmRvCqUB/yTdoMcTCeFbKpq8An/yPPMFPFzgCJmkwVAY6aCd0ctoTH+g3DCYtEnO3rfyCdy6qAHrQA58AsPTHAw89mHXT9wmeQ/nQzup+hw5lGXA4LOub0BLDVXhOq6fAQQsP4RvQYsyogFSQ6cJEmQH82m/pboy2ecSoOsaFSS4SplIEjPKsZ9E79wJaBbAaP+Af8sh15xh3c1N3njV/7GjGfL73zrnkPYtK5Z9+uXJlhKU8GKDVkJC77job88o9ey/HvMLYIcb6XCTRJ/zl3XOR6SDk/Exs5KIdhtWMvhtWI3VHn6dz3p+W0QUANPC15qavui0q2Kdaqj4RjO7SP1VPreqxEkZm33d9XsFL/T/BzMQPVdfXOi2z68sKntb0XqXVMg7COPbB0InRL3Nekr9ms60YpoM727AGPNewVH2/Ypx6/VCMu9SLE4yqqwWjh8JUyfyBZTTj0GNxr9yr06l7OYlqjpvMkR7jlx3wlVfVMipfxU85jsoeluy/YhnNRSMgtGQ4WDYwTTm8cnV4TLCMAkYJI1jGQd1NX0FbFagKtGiY99bAKATa+dUqWhlcmbQGyqpgdOHtYLSDzkof/1cBWRNoFUBvF9ed/A4aqBXIZacnoBoTTAV41q31Tj7VgbQ2GTGp2o6tSWYhaty37/qEUfuuTywDSG8mQ+kewHC437nGtwm5AQcCcIU8gWdYOA+TYzIGg5sTcndxCDuTMtYdTqu5EhsDAIyvv/arpJk8lvJk0DrSnPi5Nic76oUO6EplPa2on8QA0IqmS125pIx0zcWzJ0+cTgWEtRJQnJutgi7AMINZ1x00CGh5H4svCoYyeU4woIsXMGlfQxflCiASgEYMYnXd21dawIxdcxJEEZuc23L7RIVCdzc17lpogS6vYwHjHd3CyhpKVLc/sj3acn6JzfS0JMp55ZVXp1V7bOyCt4ZGZF7VAPefRMqOCxF24SlM1ZIBv9IaOHdxC0YoJ0H6lFkWW75nKIEW1jruaAOgiWeMv4UONqLQP/DKgxF4ry9ueJ+6vSe/qzcg3akR/5fyMAEqzyFf74csZ7L38+PEKMfB1Y9GahNooL2Uh3zxHr9dGFE2fQW4gf4MVZkxnSoPwa8gL8MQAiDhrgdsA2YB8srDSHi/OTWJ/qYs5Bd+8x59ZlgL9COv0GF+2yPhJqM8gTkKzfkm5TYsicNyN2IX+V+rvBZM5TuVU4w1fqOEcpE5laMhM1wzHRztRBbSah/10D/OOYYr0A770jGYID42RnH9+scjMwVgVAsL9xm31fJIXbkQifY6J9LWs2fHIga6Kef9cNMzhkkxB23cg2+bfL3DMnwyYknpv6OhUHnvvvvuz4UuvCZ/JDGl75//cO/xzz2Zx40eiRRSWFDlj+0yFELedn1AzCjPah3O888nrWPBvznVrI6XpZwVMNr1SQdV3vf6GtizLsMiepn1d8USjnvnpDr++nOpX6Y+XcMJWUfxtFf8UvVg1cm1LfUZZcJFAu0a7R+eP05ask2WJ31rdNvONb5U/la9Lb9rf9SYUWlMXDFlgDCVTOsUebMzJj8s8Y5D5STnvpkHVEO67nbTMS28cNf+BKvq+gWvBBitGMaY0euchBiGmarPRjtHKJkLwguXYm6NfSSA0Tw5cG5sSn5Vy2gXutq5VdDr/xU4yMS6Eqn37QSZelD5VfgqoFoTrF2AqwO0XfV2AFcFqU8Otn1toPpsFU4BXn1vF71dgHkXN1cV3t4PWCzW6Lcs6qqTskpYujCj12cdYCg5lAoCgyWFiVSQyTMImDu8U1BjUkyezCTlxqq9H8qbuNCXXno546lI3ZQxcKEsxiaZT1M5IaCUufBmbsxicwB9TsyiFh/bo7vPzT+8OzbVjAmab3emc/wZsY9u7AB4pZUwlKDWGpWjbkjajtLTjWxyceg0LZVJ8bX8UaZKMYmYGw6gMS1pWHHmZiS+KUt65avgDHqGwhnKSMsKIITFAXylHfIMgKEFDNqpq8aYAlIAcPCdNgPMwf38zp3D06XMdcIfhht57HZ0YjP0ATB65aNIJxVZEa5GaIaTTXU5Zn9GTKzWF/svUzrNvlKZKU988/fzOPYVECBQgFe01byhAL0EJWHp4jq0AkbtS62N9XQuZV7rtPzWqkif/urVXyaouBITu276jBMNXnJ05OtvvJYWCPqMNly+NPKLeqoRdQAYoW+kRLq2uM61iDKesEzzLPJDObQB+bJvtHjTh4BKxh884V1kWsu8MazIF/VRN203tpQyTV/Ge8gAfAKU0accgWkZlOnGKec3wL6pnXheGVTm9BYsz8+FJBuYclEXiw2P/vQd+gpeuyEy56+pBA0xqAsU+kmgzrN6LHCro4xzcUPQ2pyXks7mUaK+9ICE8nNH/7Cuj8wcyjj5kjMUKMYbPDQDxYMPPpTjBV7xBw/ps1OnTo4Y0vgj/dPjjz+x98sA+7jmk47w7OQhF2+ONGxHj46UXIwX6TVTBM8bMiF4xzK6BVJamGPX2eoCv+tJfh2s5XgIVIKMVZ3d9W3XOeqj1Bs7UgCt0VXbUe9X41SnpRo+KkhbaCqWvV6nc6dAquu5ziveF4wa7qHnsILRrf4oYL/zVxorHpCGysNeXsU+pHbSMmq/5Fw8dQeWyQxziV30ueBnKE0vp+M1eTrd73rqqmW09m/fwOQ9eeh7C/0z2wC76TP2c4LLje4auti++PDClczNezzC8DLh/dzYlHwBjNZOrMCmCuUaEyWoC0FtHETYkMrkDty6wPdn7ehdq5xeXgeEXRC3OmBl9bhW3kGgr5bXhc+6a5u85qRk520NdCyF+70sW+BTi8XahME1rS4oN+pX8VDvcE8Ot4SDfjOghuLhg8IUXNoGn9fKdUccm5jpe2bSaSZ68u699tov9558+qlQqPfvPf/88+mmz1QqsZIbFpSR9sYk1LmjlTi0AKn8/2Yc2TfiJQe9xj4K6qAPxaCVRn4ywaNM+ND2d95+N2PmdLer9Bk8glsBH21EYWVs51xpUoY5J6GHj/GXukJzpTdTPCnztEuAqvWVFaxAlOd0PVMudFOPq0kBFM9TH2X82q/92t63v/3tZYMPz+Y57fPIVGgXSGmJggbAFHXzvzw7dWqAWcqHfqw40HPhwohb5Zvf9BFywDO5QSryWz7yaFiMwpLEdcEofNHNnJN7TILQAiiqlj8tYsg3falVm2exLlEfCh4rI9fkbbpSZ/vSyhtgSQuWY8jxN6zFw1XNM4Ji5xCBBbQDQAFJnBhEXcejfi3BuRiJa8Rb/uznL+e4gI7MGhDHiXLd7AL0D4seZA/wo1zyDkDSkAX6AuBIGcYj0m76ETlgUWH4hnlikV/CEKAbOaYs463pK8M5GFeMMcqFLr4N80Du6WNAPHw8E8dcUh+0GdMJP8xSYBgOMaP2meEgLl4cc8Yi09Y7Ik9rbqyIcU6bXLhSJ6AurZcxzmljhvcEPbzHO/KNfqIO6U8L6FzIAbJ478TJcfoZG5gyNpwjbqk/Frvc55oLh5znQh6dy0Z4zsiSQT0j/GSkuTod/HOcIruPPPJo8ov4aK228P9YuPVZGNLf9Mmb0YeZSSLKwF1/PkACZZ+JlHe/iKwhDz30yPL+mP9GVgYXSM65IyQg5PdWTjnbfDYbQzaKYRcgTR0zLVxr+i7nck4QSgvgKG9Nb67pluX5Aka77qq//b/Xox4RJ3TA2YFkB7QsdvtnAeIhB2uWVXVc1ef7AObcTW/M6GcBo9JRQe4atuo8rs+7KFj0bCaVin6ZSe/FZFpGb4usNiyYSEWWuh4DxvQ2ucjOtrmIme0y9hO3+haN5TnbU/nFOKu/0wgVD4b9OGWogtEB7jcn0wFWL12+lrHZJ06eznFomtrUc7vA6EEAswpZt3wq0DJTM3w1bftOr2MNxK0NEMquq6k14NoFowrsrrZV4axgdE14av21rgrgd4FX2zQ6a+PWV3gUyOTd3B1a39meWPbHjPZ2CGh4T4UsYCBmcHw2+Upre5h4mYBNrq6FgTLTdRu75zNmL3bH8305jjdEGX/3u98Nwbu89+UvfyX76vl//PY4CztSLKEUGDwJyMLyCB9su9/vRb5Dj0YcaYyGkuC+m0GgkwndVEJc53+UDO5QFTrKhg1MKAnBuYpNsKQFzv7DvSi/aKtxqebuhC+mpNGigdJCgbnzeVjUNi42njMeDmsJ7WIicUONqY9QigAV28t9ATIghk1FboaAXpQhdFEnPccUAAAgAElEQVS/WQy0ZGbaregnAKy5Rc00AIi6MvMrClqJyUUJ8kHZ5o7gUMLvv/9h0m5SeXjNZiGPnaNewYqbg1JWZiyxbRPUo7gTpEcqEmVK6yj101e0kQ/KWqAy4heHDCTgDsuIAIF3CAXB6gjvVPLDmjriNilHq6mxo6PMcSwkWR4S2M3YWfoYvj31haeyvwGM0E17MivDw48tixJpA9jlAmtmQtAFbj/TPkMrqEt55jp9SUw171JvAsaYvOlngDllZLLoaDtAkz4U0KUyIDQkeJObkDKsZVjiPQ8eGikDHtJ+LejIhLLL+7qRKYN3joYF3NO+PD1M653zDXTYVlK/ZWxpKCl4IdjwdDDKNWykxu4SO+rCxkWE9eR4CHe8i8cEobGBg7HuZkdS2iTgnynFaONYzA7gd3NsmHC+4TrHsTqX8ZtQI56DXurH/a/nhTRb9BFhDshvyuTM1Xsm4kbpCw4fgH8fnr+Qcyb9QK5HNgBS3r/+8Md7lHM2wgDsB2TcGFr1ivMQMclVF5kKrYO2qhOqzqwbYPsz+buB0Tr3qzd6XRuDxcYyWt/j/wVMZSjY/l3rts+FzCpt86LhNcgsH3VmytTcKLNG9xqw9lrFI7ZHq2zSNhfJdQNTr0NaOu2VX2tgtJZTeSnfKjCO6XhgnQCjW5hjes0wAqX3I/Qpn1um8c+Nfuif+jH1GWA054uZ4myhqYHRimeGuIzVh7zScvxJjBPKW2JTZ4HmF2dccP+jiBllcX3y1Jkcl5+W7fmHvvbn/zGe2ayKuuBUsFkR/C7h6cyvKNp3Khg9CLDZOWsdasf09zvz1sqv5XVh6O3q7RcoagKv5Tt4DxJAy9+aYJplttZhzGgd4LUfbmQZpR7dzpTBpKeiHhPBcNGYr1T+VT6yu5RUSAJYrVeUezosayjWt15/Iy0elyIGkcGBguD6xUipw4lKbGRKwBJuTT6AkNvCekF8FeWisFD0Wshwz1c5AYyiFBwIWnZRoNTDROUOeCwSKFfawHdaMMOt7IYOLWLwEcsl7eddXb/8ZnDnYIlnjO/TjQkNKCPzeppkfFhKji2Tb4Ke6aYWdLjDOtM+BUiijbRL66kKWiAGLdAPaMBtzearbv11h7vglXehne9MyP3ss1mXVifaget3hA6MGDgnl4szRUj2bUwaKFMWF1imaTMWIEAQfQ1QZQcP9WolU95oV7rV42xv6qN/M9B+WqHgYY7hZdIfSgs6BLb+r1WYdxIgRH3y7M2331ost5RPCMgXv/jFpR7aj5X+8OGRG1bFVi1Q1EPsLHzkxCD6CgsD4ALZxWp6/0P3J1jVWoeMAzZujuNotW5q4TWMw81S1OUOeHiWi7i5mYzfNQYTuQDku6BxnuMd6qFsZMy4ZkMBDI+A19WaCM/cbDXCYsbiyPeUV3hEv2p1dkFCm+i7w0eOZhu4z7PyXyuh/HSRhJs+ZWoupk2HZruUfeUgx2JuFBsx2/ymTOlVvgib0TqaNAaYMkwiraIhT/zmJC3jXxkLei88fpb2D6C+Sbqdi4SSmzfdngFqabN1jgXclVww5EloKOiQFTaGUcdtEf4w8ovelO76r3zlK7mwvO3wAKN33H5nyuhd99ybiyb4ZcgFvDAtW8ogYS5QMMFcjo/pbu26uOqh+vyNwChu+gQR0yjS9VMFRtzbByxb6sH+/I307xrQrTpZr51y4vyvfCAvXQdXOtfwRy3D9nYebPLVzg2+88HK9077mo6+ERZQ10tHL0MwaqywbcMymkaQWERnVg+T3U8wqnW0xtQm7WUDE7+xVm5hpsnPBbQCzMtiwqT39gtgk3KwjCbtZfPS4M8IL/sojBLZF3vDqwMYTWPb3BCa7ap5RhcFUSx2lUlr/9vZdQBU4l3ldiHeJ9Q7KuoArwNn7++i7bPQXwWgD0ZX9FXwOpCsg2cNDK8J5NaEQSfOCaEOuqEUN26I2vZNu/a7Kbpg2wZBTK1bEMQ1LTtaHrTkMfGymkeRaP3DosakyzGeL7/40t6leQzZ+Qsf7D399NP5XFri4oQbrKQfhruXyfjTGF0MwNuxVrAJxlQS02pI3BUTv6EBTjpaNBkM0pd8n7Fm1AdgezRSqxhXh5WMD3TfHmd4C7jcAUw5WpB0vfO8SgyFVS2mKA14wnUABO3hf5RzWkEDMKg0ja8lNk8AY+wpdKOMtTJCB0Cc34I2gTTfpgKCn4BrLWGARegxBg+rE23nHS3MgB14qUWWumirOTmhU2sl7wlc4Dt8oJ2ALvqaMjmmFeWaPM1d2JdzcuGjJQuauJYbdUIueN86qNvx4twgaKNuj9IUtFNugoIZBM9vraq0izyj5s3kHXN8wgfo82hVaeN9+xo6aL+8SSvW3IWNm54+Jc8kyc1vi1ROLAQEelo92cBEe/U4+H9drCIjWG/zxJGok9/mqDXmEhrMMct448OY43mepS3GosIL2mXSfNtj7KFWf97hXcqmP/NYywBSA3xvLJP2O2AT+aONXNNyN47KvWPkE44NO3wE3lpeBY5aY28Pi82wHF5erIwCV+WUd+E/cs/4FYw6J9EO46mVaS0+WXa0hQ1l9Btlp0wGWM3F9zwOUWuvWTvgA/cT6DF/RKwpZR07jvcFt/3YEKlecbyQIURrdcabRzYJYqaRE8rDA8AiKMH7iREmgwxej/J/53d+JzYzjSwfbKSEVnKTYgU/ffaufN95Dhq0BOc8HTGjflIHdbdqKvztPOHqoHy/pOJZ1ZETjK4BK8dpLb/rt2q5VY8eBNI6DcQ8dt1a6+1grbeVMJ36fC1fWtcAcq2z6l6vG96g57Bq2f5u17drfF7l/TQUybf+TIK86HAto1VvC0Y5jpN5mnAYnscyynOCUfcsqPuUB5Y5ORYiTG0Lz0xLcwWj0pXlzhOYNouXoc+veUjA1MfE2CefAqY6jnn/llsP5/xNzOj4bPLkHvqz//M/xzubHfBdADWNd/C0NUCKZc/n6v0qwF1Qq+WRd/r7NLRfWxM4n1mEqSH6dSC33f1r9UBfXTVWAa+d1GnqAlbpq+100rMPssNCCfKd4HElz+g2P/e7QHbRIi/tY36r9K1TOnOCnW5SXHxYRplgAVHIxIkTYfWMFdm5t95OJXv+gw/z3rNf/EIqMZQAf//4nRdS0ZCiIq0mcRZ4bjKJyZz6iRXjo4JgBYWi5WNOR2iTPwwGFX/2aVgedbei5NxprUUU2hL0hIVBt61uZF2VKmjq1KXHNYFHjb0D3NEe5SKtqDEZwDeUITShQLXiAkZNBm/8Ggqb8gFeXMP9igLMGJo5iKtrHoDNKTz2W1pY5pnjABStmLQTWjwOU2DrdcEy4I17ntJkGQIz2gbNKF3oEnRjscOCnv02QeWRI2PHuMpdEAYAGknxDy9xe7rxl4kx+C2oT5d7fJioAG60T8u0MgpvoR2wZp/DX97lGt/e51t3Ktc9AMDTq3ST6yKG7rRsBZiBXycCIFEmMZp/9Ed/FJb9V5IuLGMCnIyRDDkWZPG7uuYBnbSZvqZeNy3RfqzNbOhznPAssspzyBf8/PznP59jhnbQHgAM9cMH+oxFnzk6XWhCi14CrhlXikXbZwWZWtKRQ/qKevAqOPZT+UzlBhjNcRfjjb7xmFNBIH1HfcamujESD0gqyRjDyrdpruhfNwI5B3DymR4I5wQt/ZThLmdl8vKVcawt78Cjmvze5PppjY8Ubi4uXdhSLrGlOR/HxGL2A553HqatCdwDjCIztCUXPcfi0If33knLPpuYLl0Zcd7PPffc2LUf7YDGy5EKCroOx0axnF8iBhSesjB44YUX9u6NE9pY6PGOc47hDvDWE5jUXzXJe9d5FbgtOuIGYBSw0PXYUtfU6x0sVv3CxlA//b1+vetEnifks2MC5znfFyM4b9R6Ohjter7jGWmodTrn+mzqixlra7aCnmd0rW29fSlXLHgmH9fwhYYVn6nlJo2RXSbn1hIbm307xyUnhxmbnXI9DREsxtIINbtHD4PHiwtGS/dl1YY9CEY1aiwyMlMVKmtRRY77qzMVlnR+PBdIeC4WLIP8334kPWpH5kY+8+QmDsJN3xlQmVpB6Bog7SCrCoqTWRXeWjbP3giM9k7qZfl+F+Da8bWMNbCs0NTvNZpr+xXmTn8VQIFmF8o6+Osz/q8CyN9tt2If8Ob/6/TWOqprEsGxfCZwFIJgj0lWxcH7vMdknG6AsISO2MH3czJOt3bc44z5dyMn37l3304L0ks/+nG6Gd+JjS3s/r0WllCALIMqlUacVMJ54LiDUZCmgLkQsWJuGIAGT66BVi0WKItPA6xmqAFxgyQuDzeg1koUrxtlKKNaNpnUaY8bcWgfygXQxTXDF+hjLY/GGFIWPKguVhQd72jxg0++66aSnNRiEhGMwm/T7qCosIwAACgDEKDFFT7kjudQRr/5m7+ZIESFDN30F/VT7khPczYB4v/P2bs4XVocd5of0Nev7/eG5k4DAgRC0uBRWLbGkiYmHOE/cTdiY3a9ngivd2JnPR7PKjy2ZQsJYS4SCCwJBAga+k7fG+huYPPJquc9earf083u6eg433kvVVlZWZW/ysrM4h0AD8AigVX0rWCI+9CDzymgADChhY728ZxWIerSckZb+I+FMJVj9EcuJtiCjf9u83Jdf0aeN70UvrfeA2hSrpYg5ZIJj//QxTWAFgCJcuhPlQVt5jrBW7oQAF6w6PGRn3xTBv1BuygX2RCwUA50uO3tPNQWSS1QjtROuZ0aQAK5fuWXrySNjmXB843rzQJA2coHdbpY4Hn6RXBv3lf66OGHH87rvE950AXdtAeAwuIKWRBAE3iE768R8oBR+krLvBYIrZXwiDIZj7qt6H9bF9XQTR2UoywJbikLOed4XoMV8zCEd99JflC+8wffi52wNnFdCzBmH7i4oK0uAgwCxG0E1w+DnQAZymCO6QCD7jo4zpDfzVuazxw8Q752rLeDB/if81ssLvJTUiJpkc1twt7f/E35yppuLlxjHjCwEvl0IXbowL619955N35vzGNDkTFkj//MZxkUF/Mg7Xjs0ce7fDQfXhZ1h+K5l155NccsfBcEQ65zs2Bv0rMrounVRzcBuxIAOweGcoMVC2r5VB1TdWfVVT4ufXOAkmdGfTW9J0ArlrFVun6koYLuOTA6284BWFd6x/Zm+eaxnTmbfqRnbFPVvZUHI1bit+NgbPuEL/phHdUdIeW7W/YJIGKOwDLKB193ynVOtVzalPNtzxMqGDW1k3RWMMq1HCPwo3/wGXWLvr2z2KbPunr2mApGLZv3tmzdkXP31jhchbojEVVaT/ncQZ5RwQkXrHhaWUlEEdgK/EYBtfEjcKsdNALHpZEwU994f1XZ2aBhYE1MLquTKhQjYFw1MMeybWfl3dygcctlro312hzdOaFGDjH7Ym4xUM+mX7UwoBwBgEBCK47by9CiMqkBHihVFCQTLYAUxcTEmZa/4On58Akk1yfWO8r80d/+95x8j5862bYkQ+h453L4jn4eq6f18JlqFrpmkWBlhcxdutpACrQCQvjof0ZdWkluhC9p+n/Rz/Efx2ktvtJNfdCN8GtBw4LlAOca/1FivGPAhsAcxSPYoe1sg9M+LL88n/kt+zYhSj59B2PQ1q1aI5NJys51o9jhiUpZ0Eh5WCENitG3ErAOzVowBS3wB7qM7rfdJgmHH7SJ+04c1Ok2rQCc93yG9hj8RDv14+UbkJAJ0ums+LhtruUJunJrNJ6lDMpEXuAxK3TBETzh49Yr7+nPh8Kn/fQJvIcf3IdW/SEBZ3lgQtAHqEtA2LeFqJt+h7/whz6DJlNRpbUzytQtQ59NaKE+vmkPFv60nEcb4DuAjzLf++C9BIe0AboEXWyjpsWu+7rSdtpNu4yc15LOc1qtoX10P9C6bBkANIAk9FCGvr60TdngWeUfOnlHyyP8hF/6Sks3fSCYpk9NmUX57iTAO8p1YfLII49OAYXU8as338h2Ax61ujS3jZabE4tH+uiGZVSLvNvf8B6wDW3QBJ36IkMboPLi5bZ44N0cn+EDWuda6ua99W3Ngk6dCUgjn6cLgZSb2BNJ96CYLpQP+8vFB98u0l1I+iz9DV8Bls4VBjGygLwjlPExfKojQMP5I09o2t186Wkzbbkai2/mEPKPNrmPKHncAyJgjsUVpz3xHjLjeErQUc6mT73Zt1Gr/lGPOL/VnYcxtVPVOTxP5sBVgJFnKxCZ02FfBYxWvTjqKLaZx8+IKVwYuRh0wQB/iN62zDnsMkf/aGGt70+8CF3VxniPp+mWvjnQKMZYpc8rJqogmHpty9jmNB7kjkJkbhHgZYxHA4guzPD5xwjAoo/rm/C77h8XidLnTiv1ssOYvOkW16ndZZu+yhV/1/ekl/qz/JqCspeREDYso/YBbnnrsUOwN+bRzblo7AFR3W/0jv/0l/8xuZ0VYdYNBixMsMsR1qNQpTCUaKwkcMaheQlomVoAUzOAojvMzgnsCMJkqoxo5S7ysDl4cpAFbU46FVhXwWigeHF2qsq2PjMn4FWgun6efIxuB3QF4pZBknf5n99DKqdRSMfJxPdXDQgmI1dFBh2gwNzmItou+5HI5rSEbp229hBuANPFiGxnu/Lo0YcTgOL0zzsokx2xTcvWISszUjctwML2Vm+kaMqcpT15PQFXydOeFxAfUbcqdBVoPnxNCd3oYLxOvj6XvnGRVB6g6VadA7ACQ3mu0jKQBeWCZRmlx6TjalIfSKOnM0Aqonb1PxQcCAIBM7QhfUpDeSh/bQtyT5b7SWQd4L4WS8HQ7r3t7GqVMnykXKOOtdaoYLEE0Eb6RXrpe0G3kelMUChCeMnzKHtoNOE/79IeJjHeSStTgAm2j/mYGojfAkb46BY1z2by+2iTVmXKYbuSZzwWleewpHkyEuBUF4a0uoXfHW1/+KGj/USoGwmoKCN97kImBTPQDBCFNhcn07Z4gAEtcJSrrySW4Gp9cMFDgFoqg5jBMtUYW6ssesLSST0XAuwDTExkjg9UBtmdbUE8n3TguzF4W91qKDOBXoBU+GJwUgU7yFWmAQr3F7fKBdzwXhmBHvxUfdYcsbRHYKxSgjZBqbxzEeD859zunMIY5hQtyoCWXMRs6T6hfReBsmjH9mhzvh/zCTzBbQSad+/eOVngc5EV49oE8chD9nFfHBo0RJlYhbH0Vt65iEBePr3WLKrIcfNZbVkAOERCUMq7GbEf7TjYc+zq0uGuCFH9jFfnWxb3LhzgY+62dMs0vBdoGuzFPX1xGUOZE7m7XyCnW8M3FtlWd24NtxHezQVqWEzXQ+lmPtUegHb4yL2tzyPwjT7cGO3h/gs/ezEt8NItEHesQIfGAv52Lqu6reoq2+s4qbqt9v9cNH0tUyA4gZVu1Bn10KS/Jx/XHtACJugGovbMQsFVPTsBn24lG/V0xSa1neqOSnOlbY7OClCR16nujn0qFhnBrFHo4/X6juUJNtXvyYcOzvSp5F5dZHHym0CUMtFPbn2zNY/+dY5RNpF5jVZpqInnnAvir0n2l/pwhftGnSvUY8pSxT1T+zv/xFFJu0F2wLuOKfF9zfiDyCKxHvK+ldOXEn81I1HywGj6ccKSSQruuKJxK8SkpRNYGMCUFU4dNObN7Ki/duYIHleByVbm4oSiUYCXQF5peBUWT1iogLnSPA6YJWCdBS2EeW4QjINE5lsOuExhzGe7g3B97uY6a003Bzgt322+p5rb3QrSf4toci1VzRLSot6q/+CGAEAojscffzST2yP8WrA2RjTf9QCUr778Sk7a77//QVbPio5zu68EuEqBnAKxGr1sE/C5EuBFgCAo5hufs6Sr+6Lks2GlYJLnPgoP5bw5zP5a9+CZIJTn3S4V7NE+rTfwhIn/03AbaINhEdiSWQCiLn1lWyBWSxjv1jIDi785wYV6Pgtf2Cwv2kwdWh3Z3myWvOZP6qocXgEysJymA3rfJgeMsm1Hf1G/VmHp5XAA6DHqVkDKfZVVKu2gpfXDhgSD3Df1EzTwDPcAo05u+r6aFJyFBbyGf4I+62mn/7S0Wjxj7kYCimgL/cMztAV3jQkkhPK1v7NPr7YThi5dbJZxjr0EgPE3bbduAS5toT7K4yPg+SQs5vCTd7Am0j5AE/ICjYIWZZvt2QS5m1smhy/xt8K6HWA0FyfRV9RF+ZlDNMBQWnZDmVD/5fgbnhwMy6C85LryRXvgSXNxaadjYUXUP1efVvqJepEtaKSd0KNLA3VTDn2Rjv/BU/24KBP60qLbg9QA8JYpiIJPzidaYpwjCNyhDNxFeIYz19MCFfygPlwVKG9Xl6E7wu2CemkHsrBjx8JinuM6xjlyBA+14MAD3nEBg1xjJeTbZ1xICN63Rf5OZEjLJO3WN86/BaPJgy7vtIEyaGezcjYrtrsRWFiRKed4vt0t4l3Krn7YyiH0VVqRK9rIYhxZ1M/9Ssg/9AC24duGkEee5e9LwQfmCfxJyTvKIpbjjjMAKwIscYVB/mmX8y+02X8CSoGASty+HAGR86G6mucqkEu9UwKYLKfqm1qXdPBd8UAFKwZckU2glrcAMg1MLQGjXl5eLz6s0jsCpBF0j3RXnV3rWaLTl6Z8osugdO7ZxEL9+QqixraM/Fmir4PRaRu74x+NUBWM5ngK+Ui+x//sr84r3J+ol3kvFy7dNzsNNN06yv27hgCxqR8Go2GVoSpHgslF/y3mknyuHJta3xOQatXFTQ9ad+yMSPqYV7aEHkt+dutwto0AJieoEXAqNIIllamDYBQS3x8Rb21IfWeS1v7HCAgV/rHc+hswtwB2zWRfB62mfcsaafG4qjpAankjjVXQ5t6pz0vL7CDoQjWtYOiM/x9glG36W33wmRKAqpC1giWI69sc8Kn5ZjZLBnQ1i1iLbMfXZPuO9czLlyucniybJOBMog9FUuiXX3557fOeQunTSMWUKW8ipUlazzrI3RIO/ALj3L4OAaXdbic7ceI4nqv6nsCX+5wlzzfAmLawtXX8ZNuO5cO3ARQqZAGWFoYEYGkRbYOWtnBPQOZAZssPhalfKGAU2qwLAAB/cF3IAIlwO8h7/Sxp/SdJSZWTguA66NQfLHNRxmKAZ7mWyj1S6GgN1MqJ8vQ/2QdQloJEZYv28D60JKgIcEMfolwFY4I1rKO8n88EKMttnuBJ+kr27X1AkD6VKE0tMW7l17PgAW3Ql7lRoz2CAaLBARxYiLVGA1agD1p43iMxPZUIAKL8aQmkPGikPViTap5M/YmpF/qxiFIu75qtIKPAQ+HTx6bjwkKbFrv1lhB+Vwd5gNG0nEXfOo/w7tV4hkXF7j07s01YKXB7YPRx3SNJkYu06EY58MRgJPqXgCVSRQFOaAO0wFcss9W9AZ9D6hYUOUdQBvXQ18p5ArToczMKwAP5n+C6j406B1XlSXuQG/o7fSF7KiHAHb/ffPPNBPXr3XUGy6iWZvhKICO0Kqv4drrYyW3DbtGETnhD2wHWlKnVlPfb7kSby+jTu4/cMwFseAgvsx8iOwPPC27tf8fv7p56yu19ku873lPP9eh5LYZ1d0FfVi24zoHqDvhKvbrDMFfs3L6ebaFNbR6LI3KjbykL+af89QDWDz4YhxzEOKDPmcdOxolMu/fuX9u5u/Vny6XcQC39z8le9p86E3qqLq73pbHqggrKRp02lYMdq1un5vTIHNAa66i4wPlvoSdNDbRwk6p6U9medH9J9TPSM0fnXBvH5+Zkfyp7CMipfFqyoHaLMGC0LuhGzFTpqQBPfkRitYnfyYeyLd70f/fJFHz2fNef2/f9uu5PZHFI3RGLLHnpbkn+7m4Q0jXRXvKFKl8jduG6z49yIE8XluKmgy0LMMoz4gvAKLuwBC4x322IgEI+gt1ZMFoBIQ+PA0DBs2InbBtS3xf5jsIx1/hVgMoyKgBdCDoo/eZovkrTSE9dVbVBMeTZ6gy17VXYRkGrZa/6G1q0hsl82ypvl4RgtByXm2PftAmotb8O8Fqe0adaEWpwTdYfVk/AAgqUCfFgmNEFA9zHKsq7JLPPbd3wEcFXCp8TgMP/9V/+cwbFfPjBsVCeF9a2xTZ/+tX1M+YvxXZoWjp7apQ7A6zpYwY/sYwKRrUscZ2UGvz+vINYFD/1oxwp/zvf+U4q2guXPkmFr7LSCgIPVLAoyrq17yCjfeO2hspcSx8WI5TE/gN7k04UkkBW+WmWuhbshQ8V4CB9xYIujv/jN3ksnSSgW/85BqtANI/2LHk3rUdAQbvxTaMeA6a0/kKjW/PKGYqf6/qI8iwgm7oNFDl7OiKCuyXc88opB95xvR1huD1pRJEKdFHYmSS+n8lO38Djy+H7y3tsabLFDz95h7bTDidNLYEoXqLUBVnwzLyplGEwFHzXV1d/Tenme1dENEOfRzZ60hayDB8pX4CdLg0BwrmOl0z6YkZd8AcQmXLYFwDco+47+uKFQD3a+lBYvqjjRIAQ6qV8/k+BW3G4g5ZOgZMBgLSJrV3opi/yxJ4on7bzDosgM1JwXfANr8wSQRtYVGB5pi8Yv2ZSgD8C4To3jHMf9XOcplZ+6AAEJeiPtvD90ksvpbUOyyh8OX/xUl7XuojLDp+2MAtwH9HplEufQpfAreV63Zq+oowprnuKlIsz/TQpf+/+fdkv8Fq/2JT5GB/INH/zoUyD/XK8BI3m8G1W/AZc24IQn7rmEgONXBcI+7dzvC5NyAwLIJ4z2Iq5wfyw7AzRJniXeZaL7zvy/tRTT+Wi4sEAoLQX0IpV/U//9E/Xnn/+Z2tPPf2NdH2gHdTDQhs69+9rYN1taH2M1Rl+2xbnfOlvuqG1c5UOy+sd/FXA5rvLenZeMfneBNxKKqr2vhbSxSlPc7ROOqvmnSy0V5rq3yMYHdvhsyuB7E3R4Y3eqrNrGaNltPJ2pHEOCwlGJx6sAKNxLGZzM+w7iIBRyiNWAlkEjDcyEDsAACAASURBVKZrXQC83AGZLJRtrlVe3Kavbci+6oFMI41zWK2+O/Yd+rlhwgUYTf7p28w31l+OtY2vPbEAS9cYgpdCzjUW5lw8l/ReYDOh30EoJsGZEfg5QR4b4wBZBaDG8h0UcyAWn8lxAPK8Frbx3s1tWpyANII965sTcJ8d21CBcK3bNs0JaG1v9Rmt/TBXX7s2n2d0GqRl2x+lg0ULQdXadL1vV7tVaIS2QIhUESjPV159Kd974N4jOQhQpkR5Y1Him4l3fWtsd8a95Ff0S1oVY7Ck4ooVXoIRtxPCtxJfGHxG9b3Uuift6WcX9KOwsSyi4PiQPsXo3zs3NEurADNXY/Geq0Te5eNWfbNibsx3BG9OPPoYuzXs1iVg+/KVi1ku79DH+nZheeHD9lv6hoVlWMWHIr3//gd72qEWyIPiRFnyPjSThDvHR0wmaZmKa/IB/tVVrqAURQxfq+VGn1nK1VKFQgUcYaEB6PDfOgC2GakeoIx36GNdBcz5iILlngE4vAsNKFW23k37BL2Ul5kCAlyTZB+lC/3QYCQy9OIWAH8oy3yTgI6WWaEl+IdvtJH7bQHUFia5lRsBK46xtA6GHPEe9VA/SfAB0NWNgN98sGAKltz2Jhpbf8sMCAufybYI25Dl0E4tZQmMIpUQoJB3eL7meOU5xkLuPMS2qyAKucEVQUsovIJ22k0d9DG/ATmASiz+ABut+/Ccd+1/AX6C4pBNPlhcoctFJ2VSj+OAZwQ2KoGUtfCF1i+QPuGkMvoHMEp9lMvic3f3i2Zx6e4C75NPtCrk7eEjSd1s77sgoJ3p1xbfZANgEUMb4AnjgfrNpGAbOSlJOUG2lQN8Rl2E0AfyTh2x3v1U8zz4AOu4UbnzkTqhH2eobzm+qbTbcTF9B2jlbw9NuDsW6XzoB/oIAEp5uJnwHP2ADJ84cXwaL2YDYOHHe48/+cTkX4t87ozgpZ//y6uZMYP8rfCAwxlee+215I35TA1oc36CDi1WKvOqQ6reGYHoCN58r4IQnxmBbn12qs8TnMYcQcxpHQyPenBOL+YciPXRYJYZIDoHnOq1EbfU+iew3Amf2lhA3MjDOYA+B0bn8IdlSZ+xNTVGJdvcQZtyif7MMQDgZLu9H0ddwWhbdLVdD8YOcpa6El+z+Ki7oYu1Ym1HtXSmzoz534/W8oqznBuqTFQ5WPBjYfFNcNpthOgDgqSI68CKe/8DD+V4hB9Jb/AfehMjcByoA7l2hsIxB9BGAb4VuBwFqHaSAGKsdxXQm6tnDozCcCfc24FRfIoUVDtTIdaEPA2UgdBxoPN7BKOuYL2uMNjx1cqT7evgsfJ/nECkrw2+mx3FfZfncGymDiY/Jk0UAit1J/otMQFqZahWl8mSGHUwIb/w85+mhWRfRIliXXvxxRcT5LweEyeJvymD56YzfDsYJb9f+jJGu6gbcJnKJN7h6L8Eid1vxn6w7gRbAWL5xj0AIM2Ej+KGBvw97wzf1GoloA7eT3+t+KYut98AK9DZAqSakoIPtS+QG54BlPMe5aAMP7sW57H38nheoME2JeUeOnR3vmN0NbwATHEMIBZCJiHo5kOqK5RzWllD6fI3FpvchiRCOL61lkpj5uyM6/AAmi9curikrNOK3H3j9PnkHTMf1K1y6NTvd//eZoEy9yr1A2ooS0sozxrdTt2AU8ED/GEyZGKED0889WTygf9VARgQ4uRndD68oT62OgEPbk17pKfHokJP8iKmMX0kE7x+2rauWahA186QT9uvTyXPeRgAYAbaoBWQtSl8RqGNhQf9vmf3vsm/lXq8Dl9oO+BVH0Mtd9Dv9rMBVshBWlqDL1pGtQ5rRXZc6vcKAAXkQJdg1awJKhnK0L+ScvSxpY90RXA3Rp9R57HqCuMC7vqNNha0dJ4+dTat5ofiP3z6zW9+k2Pu3rDAAryv9VRqzlssxnhX0GuAmmCUe3z0gaRf6Wd+A+DS5aEvwHQFSX2EAos+d25ivKfbUMwHKmDdMNJynXMhqfC+TPnQ0nn5cltE6kPNfAifnAcYf84Hyk22JeYpd5FyVyDcA+ADsg7fKZ8ykR8t2s8991zIVUsvx7vVhQD5YP5ghwdFzKL8yP33hS/6tbUXXnxp7dlvfTPv7YmTaagf1ycs5NvWd0z+qIJq9YH9PKe3K8AY9fUqfTaCrxEXzILIDkYXvqKLoJRab6VxFRjNZzoYrXNy1X9jW6qOHsHo2M4RUGV7S0zCHGge3xnB6BwvazlihAVWXwQUZVsGn1HAaC4a+5jIdAfx4aTCxBcdYzAOdOdyZ8Mx7XjiWzAq7hjBKCDYfh/7SN04B0QnjNHB7JTiqRujPPMeMEogH0Ya9P3DkZWD8anl1BPTctdjVZ5RBbECtMr4CWQWc28KQ0fEcx2S4LOvBGy40feVERWMjtdvBoCts0YhrWXcChDDxImWtDS2zwjClyop9+/o2xJzgNFyBNG5YsBE3t/n+o0vmq/URG/JK+pzdfKxDwS+gNEqTJPwRz3UxeTrli5Cq/8UEzKfO2OCJGcZJykx4aPY9a9M6yk5/vCpDD5hDSVggROVyDGKQv/gfRKUr6992i0mbntd7wrOQQQtzerRIvHZJmDLmQ/+I+lX2i2B+m1yb2f4UDK5owgYbNCEwlfRXw+Ui1Lgv1vu8kurQW5n9KhsrY651dEDBZzQoMEAFLfRsRxplaINXk8AmcEFXyR9Dz98tJ1bHitA+kDFQSAX9F66dCGfx1oErSpAwTN08TcAFhDgdcefAUDUn762wYe0gnXLqhMRYJUPIIZrgBtPI0KRAiiqEsOHU15wn+flr23NxUS3XulDSx20h3ZwH5p5l8nVdERaRaFD8A/oti3QwjPt+NaLCSgBpfAAX1w+1EtbtVbv3NUCW+jjtDSGDzLP0N4EGREcQn2CQN4zD2kGBcVJONRLHwC6THbOM7ldHlHOWs/pR7f5tXIhD8pptfZRH8CadwFc5z6+kHTRjwYj2XcGmNEG6NMyq9+s1jjlmHKUZWiyHHhKXQAX2i5IVmb0H/Y3NC4vZFv9tIM+5P233norfRpN+k9bAX37o1/YQoa/jhfo1DqpAkS58zzAmucEyC7EDAJExkjqb/L8XHhG/SpLfIAdt7yDJTvlMHzj4IWLL30tHcvO07hZ8AEsy0d9yqlnZ6SYyTmpH2fLs/SVANST75DPXBgGeOR5Fh4AbfiW/qMRAAY9Bpo9/njLA6u1h0VsRujHIoh3kbvMoBFg4qPjJ9e+8e3n1t5+95208JOVZP/BA9m/5GGmLx579GtTW3O+7m5fBtLVE5rq3G8/y4/6Peqh8d4c+FPvzJVXdZL3K4Cp5Y266iY6h2169eX43BxwrHXP4Q/vV0BWt7fHts2B1wpGR57MgexqMG794/Hb3YcWT4luhGrfPcg1nmx4qsWSqEcpAVl3UeaiFdkWEygnOa/31Im0eandHdyOJ3SN2Ku+M8oJv8VvytSNL9scM/Ga0KtuGUXf33PkvharEA3Jvo35wliFCYxaWJ2sKkiqHW2jc0KIySGJElCV6PhRqHMgdbwnczb0gIbasbXeuvKp9SwGVAc3cbPWZ/musEZwaR36JmbHz/jYrALG8kMwOjdIebf6+oyKIAdmGXz8bvFy7VOBtwJW62m8WTgZV75pBWFb1OARnpcenk2LDduwoVTOE3zStyaZSFH4nElPypScgH/dfDXBkSiaqHjtd2+/G5Nu88G63qOyGRStn1v513pgDnS3rbEWAOGZ1fisYimgv9wSADyrmDbGylCLJMrVCHOsGNTL2b3c17pkPkbfoV7K1c9MUASdyog8AZwACJTFBJSxdBOAGaShQmi+emdS4R6JQZb+pWHxhXYB2N7wkcEShGWXQWjAjmVqlYJGgCS/AUaCFOoSEMA3ytWvNVN0BZAXPCUYjA+gCIVGvwlA9Z+lXEAENKf8xGSg9VfwqH+mW5bwygAb+Sdf6QN3IeiTd95r56ojX/an/nf5bJ9cXRyYKP7ChUsJIAGj7USgM6ngaTPXeDdpiG1yJ94EJaHEjcrOXK3hg2z93Oc9AA+AkL9PnzyVPMZSlcFYsZbVIp1WvFhcUr7BfjyDTNGWlJNYPCpbLl6wdEMD/czzlH3+3MVpW502GlRFf6Qy0Yc2ysUiRllmJtBnm2v2jXLCb63E9D8AhsWh/r72E/0j+KyLMucVeEE5LjS4DhADaLHj8XnUDf/5tKwPO9siI7aTtTgzVpRZ5YD5i2ssXOE7Y6qCHxc4jBXcEXQvqfN0WiZDgUG/tNvnHC+qFdadgGqZBejTnwRg8c7WrZtzkQGtLmDTBzx2BGgHOwxaOSsw9zhR54IvwwLEfWRZ386cP0L5ZhLvqI82b4soYfpT3mN5zkV0WFahi+13ysksD2Ep2h2+ofdG8Oe/vPhyLrgFq+QjhWYs1SzWXKzqXkC9fFg8jXpWADGnuwSD9ZmqG0ewOOq1OcAlj6rOqtcsc9Rn6twlXdcDfKy3PjPSMvVNAT/WJZ2j/h/bLxitRiLrqZjIugSjtX1zdHnNqHJ1M8avCvBYDPHx+E6P8yTaPuWrB/AK7wSjnhSHvDuWeb62l783BRplnKS1FbzR/0vfeNz42P/ycXxvkoPi5pD6uIDRxImh368FCGWeRlfhM5qxFR0ngv8YU7lordv0c8LrdkztoCqQphiYBGMI7nZV7v3aOdkJM5bAUajnQLHPsE2v0hutuCpEwXMdDKsG1SrwOYLZSTg7/bVs6eVbpQZtCspSB7tCgBfdp6nSVvk3J/RMUlqaHDyCpbSE9mS4gjetLNCGUHzak0UzybXcki0Fyy9+8YsENI8+cjS35DdHvj4mxzNx/Cdg5tz5szkRMow+IxdoWDopw4hTVkMJltJ6mJli8reTCymMKB+lI0DiW+sm76TS7ccDIqyAArab+VugkWc4dECEwneVxbsG99RtVdoIv7SSCAoMkHJwCxjwFaV8tzHln+Dk3LmzPYhkW1r2Ll+6mgrHaOf1SPqfZ7QHGAUcQjt0plWmRzrTX9DFNQAJ/wFg8ErrE23h43Y39UMrH6OxUWQsIuAR7YG/+DxSv5Yc6qL8ZtVt5Sk/BkFpzZJv0GGgCDKj5RG+CJYAMtDK5FrHijIvkGby1/qsbxNt4V3aDPABjLvtbw5XfUK3xBnxfAB+BIf85tdvtQCk4Dl8xXJH32k5k08eeYncwWddJTZuav7GPE/brl7pJ5mELGKNIwIe/pkyicWJ8w38sd+0JsM7Fh0XL1xOefX4ToGm8wZ8YzwQjc0zAD34ry+y8q985kQf8gIQgn7azOfg4Xsy5yd8E1w6nqBPUCToRI6oQ+su7aYseIC8sAClzef6oQHUS5s2xpyQuW1jW5tn3T3hb5VrAseYBwCgyOHrr7+ehwY43pyPAWKMFcYDvALIOz86rrGiuJiHZv7OQK5ivHABC4hDfpwreX5v8KMtFpoFk3YYfAg9tB+ZsT+sXz889Jr+12n5//hccxPoUf2OI/Lk8rfzq9boI5ENgGcBz8gIgW/Qu3fv7ryeAVwBiGMTc+0IyfNDj50If2cWQ5k0P/xJkVnGL/1KG6GbdkAPfGhgeNmI4vyqDhJkjbpDcCHIH8fsCD5u1j0Gzi6MQPJyVV1z+usmvToYZ3yn6sxaTtW7IwjnudGYVcvLNsZ8VA0h3FemXfRUEOfZ7JWGqq9HXFFPOGq0NDA60Rr6L9/p0e1GgLB/mtdjtZx92unKKJEoh6wV3Nf4UnGCbU4Z6AHa9g3vKCMpG1Gvc/QoKz5b3x3bWsE5z12PxXrtK8D0tZi3kNkduyJWIvRhLqijRbnb1Y0TuSMhGLUTRuGw4NrpVeg8w3XqZM3OfcvbDvX+uFIw3+ScsHFNJo/1L4RmkafTMuyMCqQdnLWddso4iFYCz660aue4spgDt06+FZzeNLiK20IKRfEZ9b1a9kgb/M2Alu7MrGAZOY0FwC1jJmd9uOANAnAqFC2TfKapSUvuhrSOMLkTKPT+e7/v20wbM3UTkytlX7wUgQe5JU1EXPivBCBlgtdX82Lk20tXgC4HRJsbqJQWjx5lycrJSFuUodsO0IKyIsCJvwEalM0zgAPakn5hseKizYABJni3G2lfppYKJSo4EdDmoIn3UZrQwnsZ/NITf/NcboGTJimGjf5nbs27dcdvouRJVn36dByJSnqc2DZG+UBvU4J35PW77z40WQsN0IEOU0uZZB5ggTLiN6CMunKFG2W5NU+/AThpH3/rckF5AAYAC4oMPmmtE9TQbso2/UyVUS2s8M6tYOrWPUKLYwb6EBEZ45P+yijsuJb0xfYq1wVG1apKXdPxjEErbaNs2kI9AERooC8zMrvn0EQ2AUnc27c/jqKMABiDdX7/3gdTtD/lE4WtxYz+4b9jBF6Q7B6LXPovs1MQYLSlKIrE91E+eWIF7vx+MPz2OCEng5JwvI/JVrqVLWiF19RPOQkGI89oC2Brvpb65GpV1Rf4wL6WFgvgZmBb+igGP10QwVc+8ANZ1dUmgWJka2juMy03Lm2i//W91S2lbmNTNzTVBRhl8x+rOgAS95xM/RaykOMq5C/7Kcarcwj84Z4LJujBLUgQx9nrBLPZD26vc5+xpqVQtxQt7Mg6gUX6MiND0JL9E/OP8q4lk/IEFPJXCxOBj1oTaYv9roWfcaLFVPCS390iBa+gB6UJn6nb068oj5Rv8J3FAHRCE7Suk0uUk2YCNOQY6odmNJluWQZukC4v8i5ei93Fp556OoHnxctXcxwARnXbYTxQtjlm1ROpG0sAr7qhWvluBZTUhfoWuxPi4sTFTAVei7+1Oq2Osr9J13UgNF9ev/oVwGhtk/iAaxVMjXih/q7g0uwlLjArzfU5df6cW+GIH2r7pnybyBT91ZPQS6sBTBWMZltkR+jWnKO1esb1dAHpvtP6i9b2+Tff5Bmt4LPyKMFmj+Go7fb5uiCZw0rZDx3MywPAaC3rTlJLshMampTxsL5txxQnku3oYDsNUyMYvaWgxM2xk+vKYw6QKfBjuSPQqiCrAlO3aer7tR7AvQBMJC/jtF4tCV93J5gDenNCVTvGeuo1tnPGThs7dhVP870+picBKmB01aqu8tR2uNJyQkFhM0HuiuPxvOdk68RN/efjdCWe89QhLJ9EBKNEUD4EMKD4L104l2mVUOZacJiEAaMbQuCM1F4P36gEOptbnkK2Tannk1AuaQkM4dXnJa2TcZ37bGXyqeldAGXkIU3LSk9GLi+1zjH5q6wpl09uA0SZ0GGSdJ5DQcs7QBz/zaWJFUzLLJMxvmDmtqRclNLoc9fA9+ZUTh9+eLwl5A9wDDDhWYAJ28/00aFDLTm6QC790EKZYTJGyeC7i3WMMlBUAKfMx9ZBsfLBoKVvOfYNpYXFCjAgwABg037aRZuoh3eoi373ZCd92uAtcibQ1cXAbcG2QFlEe2tF1TKnhc8xQGLjKm8uDlwsMfm17dPm53sjAf2VONt7X9IGSELpY+Gk7+AH7SMFlaCY7/vDmoS7CCeZCCwoD0u7/rbQntb5oB+QThvvvadlg6DN8AkwCn+Qc+oiYITnKcP8q/QzfEmfwsi1S/0CsRxDMU7gi/6i0MvuG+0CzEKnvog8L8+g+9FHHsq+ZuFB+wXx0K2sCg4MsIF2rddsgcEzfScp3xRSGgLgd7VG8z4HCxBw8/HZ8zkutKwyjnH3oF8Eo9COf06erBT8hW/QZJCePqepNANYKUNsxZslYQRILiZdSKdfZQ86TJ/qnmVDMO1OB/MP/SNwdY7kmrsWjpl0aYkdHfWF1lzoda73+FPBCO/k/N6VLHzmGVLW0b/0Jb8ZZ5llIozB8olnnVvhOX3ywAP3N0t2gHQAqQGKO2I7f1vMzeRdxHWNyHp49fIvfpl9+/VI+dR8pduCzQWsrgIs5nM+7WBUPTCnw6o+qgYb9ZguM+oHy2q8XdZeq3T83MlKq5+9BcqYyTNa8YDt81rFDVXGKniqvKlWySyr9/NoVXU+m0BjZ0T1kVyFbbg+RZMzx8dHGgiYrniBAB9BId9aRtmm52PSe8FoTe1Ev+m3Xvu4WkZHMFrrTrpm1hIVvDoesk0hxwmU+5zLN3V53XuNlt6uAM2fxLihnehz5D1xVGAGPlv6Yi3nx5raqTK3dvZcxysUVQAqWKsgqYqezKhgcNFRi8jwVYNqBK0cLykIdZUkc7TqyKRxcNSyKo3j9dr+SjfXR8vo+G4dFNZRAf2Ys17L6CraRjorP40QJdCALai0CMRgc8Vet+3gDZMoYBDloyXx+IcfJT8RDkApiu6P/uiP1v77f/uvOfmygltYYbFKthROghsc/Zm0sdhQB+XnoAmlmf0U7zNJo1T4TboHE6ibLzRBRQdBd4alNpVMuAS0qPQvE6Sl32kMBtPlMElzD4WDskARUo9gVEsRPGGyp30AFO4TKJBbkT0qGFBy6vSJLK9aomgjdfrdzi5/LMGIWR3YpndLugGGFmC3aVM/PCD+VhEnzd1v70IAGNrMlq1gVovuOD4ArY9EJDJ8Ixm7lmH4Ykob6qAfUGjmRATsqAyRhYyO7oFYpl+ibfCG55zU9F10HFV3DHcfmpX4Sm7F8JwuEipSA1cAK/Yv35zrzWk1O4J2FC5AlHIeeOjB7EtTRjEu6C/qxocOn0ZoPtej9ulz+LnvQADK6HczBvAM9GNx5pkH7rs/wVLSGqCfaGjagFWK3LX0HyDUgCho4kN74MvWSJKv8obfyL4LGp7F2piR+z15vOPMyG/o8RrlPhnyg0uMgUDKhm4Z/oanLbClnUKmtf7DSCUEvbyv37TAuFoE09rYxyllAUa/+93vrp080dxuAFcA4jyIATeHoI3naGuWE7JJ3fh9WQ9toS4txemDGy3XCsu4oLxpIdLHNO12rubv3AaPftRXPAFoKC/HmgufnK/CMkp/CVzVWbp88NuFV4678JlTaSIf9BntVWckAOguVNKV4w2jTwcSGRwWSpV3+RjoSbsEoy6OeZf2UKcW9/sjap55M4Pgws0k3XD2H2i8jEXXroig5xjm/dEHx46fSPm5974HUl4/jwBNF8LU7e6PeXI5bln9VI0ytX2jzpRnfMsb2qI7hLsx2b4ezV31Tv17oVMbqvF3/b6VLhv1I24wtRzrqrp77u+bQFbfkRuf9blJp7ND3sHV2C7nu0rDKsto1enJ177jOQJkT2yUDiyGSYsnInUQqmUUy2KWp5z23VlTO60Co1Mfl/yfc7yoO7G+Q1sqTyrmsW+qwWEEo40X+LuS9D626QmQjB0z9A/b9GlgjPGU+KzPF8j6UgBTFdIKwOrfo3DUSWVOiKplswqCnVdXLUsgzZUIq9SyPBsFmwCaCj4dYDynMq3vrxpUlZ45PozvTc/PmLnr+5Unta1enwOjS8LfB9Uc3baRSUMeuP1qsM22OAFJYEcZBgwocGmVAzSGosKPC4d780gy6X7z2W+v/exnP1t7N6xxKAyUFpO0Ua2fd5+Tu6IMLZ+Utyki7NNHNCwpTHLXu6P2pruaH5uJqvGhYvKj7ASxPbCGRUauynowFQqE+/pHavXRN5M+RtmoKKkDi66KGYCnlQ4Qh9UQwI5FjPoFnQAdgOyNz9t2o1Y8ylfJeRwhSuXJJ7+WQAbQSbsvnL+U4CetKQEeiKaHVg4LSL71rUJ9NvHpgW7aD73nwlJNnSaB53kBFTSwXaivYoLnUP/Uz0Cn30ymjkKDPvNbus0s4Nbqq5uAK1wteNTrZMw9eAev4RXtgQb6g9+U4bYyExDPGSHuIkXAxuRHH/MefGabmsXQ2fPnGngOn036jOMgeUaL+6XwwaReoqPpI3wauXep+78iF/ynHupn8qNP3X4/8dHxHEKAff36Upavt/PPT509kyt36qfdFyNFjxbUnExDKWe/h48gdOyIfJppwQ4/P3klYIQfppyiX9NfKp51vFK/iv+JOGL3lVdeaTklO8hCfgShLmzsA8rQgkpf/vqt3yY99G8eL9kju1Xyzrlc1+eQsgDb3/jGN9bee/f9pIt32fkgD2j6VvYdJJ7N97qVeXOcve58omxyn/dd/KYvWLSZ+UQfZwFfBUzOaYwTg6XgU86fPbVTtYzSzsuRdB+eTBbCHqQmaK6WUujEMuRcwTdyWccy8qj7gPO2NPIbuYY+6KIvPY3MrBSAXeSUwEXBM3xhLJ45eypp5Z177z2Scx5yxEEDHN9I5Dz8vCvnLVya7ly7JxZLjIvLEU1P/tFNm8Kvv5+ypbU1ZSnBejJq2p6e05/yuOqeUQ87zqseXej1IQikKCJ1yDImWE5uj5tT0jUkw1+lh03ttOr+CHar5XJOz7sgq+CpljEGMI34Zty+v51ldDqXvWOWm2lqMLOC0bxQwGj2RycEMJpjOX7nGOq4Rst46tbu821djoHswwCjXB/7f+rrktqpPiMYrbhoDszWhV/FOgRmUwbZbqCPQ0kYe5tDzlMHhazTN+5eM/+tBKMWfKtVjUJsI8bvsQw7oA6QKnS1rvr3CEadaNu7LTCormLqhOdE5ESzxLDeSfXe+PdIawXmSWNPbVWF2M5f1bZ6fUyFNSW/DdrmyhnpaavX5tdnSpGcHENB5HZWd3R3tWt+TGjnXd5DMSEwPPPOu2/n5IeQPP3002u/ev3NTML8WT+6EAFiIsYXNX2NQpjTdysGBXTgA8JnQ0yiACJXfp64sL65JfamLpQqPpcOePrKLTiT+bNdgVLTMsV7KAetS9JdfeZok1uV0GvuR97RAgRoBaDWLWzKoB6AL9u3btvzrHkzdWkAqMNDwFGzom1PfpDSByBpkBUKA+BGvkOVoAEk/N4VqbIAkHzY0gUUCUxsJ/x223ZfHB/oNiS8+DDSwxg5D1/pd08xQgnaJmiCPgM9ABxuFxuUJBhyW1rARPmeAgRPTJCvvLltTd24ZUC/29rjeFoPCxDlQUf6Kh+5G+JSuwAAIABJREFUO5/FwgdNBw8cTroAg4IOnjsffKVP9wV45fuVOBmID24K9jfbnGZDwOIOPdDC1irJ7gFfmZg/ZBvZQ64AowmCw70AqyYnaCUwimhPLXqU76EEWFLhPynHcuu/uCXQH8gEgJhy4JNb4PJfn2hoABizGDGARx9RxzR0CcYEUfCOa/CGfnv3/d/npM+7RmMDZrTUOf8JLnTLQPZY/Lz7zu+TR/CcBPe450AjSMdFR+bxjDpzwUHOwF43/NfyjbU2F10RMJlKB9kM/urDaRCRAF93BN4xaM0gNt4x/2fyvs+FuZCL7e4qi7bLOdBFnsAb/upjC78o24h+yoNex7ngqip1y4E/Wnl5fuJnpCBLX/fwNRb40G9cg5aPjh/L6/gpc1Qo9Oei5pN2mtrBw4eay0UYVXiH7XoU9ZWrbVH02GNfm/oXeaPtLN429ZPxSGYjsBh1pu0Z9XIF4+rOOf3V7lVt1f6e080L3T6ctBSgpILREZxVfZp/l6T3Y80jEJ0DpmP5YoUKRisG0DI4YhPrHsHoXABTpXM6eWiGcY22RZ7RrFM3ve6eR2qnVWA0F00uEkPv1m36iokqgKwnMNl3As1cPJWAQOWkYilkV36NgJ7nRte1aXEwgFEWXs0tqmXKiSVKjjt3bZkDbtqmXwXGbhbJdqVGi/F77Kw6ELIz+gpgYkxi/sVnHDhpbeufyuTFG4vUTjJCMOrvEVBXwVsFgMc652jMNnxln5qbOZgCVBaeCT6LpZXf42RR+8fJxq2/DLDo1pUphUyYw1XqzULXIjK15uBTpTXyRz/60dqeCABB6LESoZR+9P/8XSohtu1yGy5W4myXayGlrLTGhtDKS+hgcs4Vffh+ZRtCuWf/xwqZ8nbExIsAkk/S1ZG+ZxltFysq3j8WQE3LD0JM2ShP0+1AOzJC3QJZytOPFMVg4BPfTOjcV1lTHvyBFp41BRKTIs+oRN3iNLjpQvjQosy16BCoBP0ErlAWFskG/NrqD8uovnsCaPh59vTJpBWglH6++1pS+7pNLtiAb7siPyL8pAzasmPXnmYpDEDc3AWaXxrPABB4TgsWsuMEMC1WcCKPSSHHbrwjWKAc+OE92k+79CEC4Kv4BW08z+LDgCaUt2BFEEsAkz6WPLdvT7dmhpwYDAXNKGPdHLD8auFnSx+Q8/ZvfttOE+tJ6PWntL3IHf2DBRx5PXL3PT2faTsBC/mlHCxbPLM93AsINsKHkrGTW0zdOpyyFeOINrCNmOA3wGjmle3bbPBOAE6/c5xjZrMImXD7mXKUI66TQun374b/b7cya4nXisgCSMuyKcG0/AsyP77Q/FX5mMcSMMp95w7qdRubZ+kvyknAeOx48pFnAMUA2pyXetuRxQRzLDipp6dkEXi7TWgGCeZ3t5XpZ9pWlZjvKTPw1J0KFnjUnz6n4Z6joqJt9GvyLpSnuz+Cd+7zrNZkx2z6kfbFBn3Jdf1ZeTd3lCJlE39Dl/JMOc69LvLTchN8ATDqM5tjJiSF3LW7dofLTM+HS7mMVXly7XpbBLK4v9Kj/vE9zj6MtfvOCGIiRR30Hrn3vrVNsZv1WQR88puT3TjYwDkemWCs3xfR+jn3fb7YUq1gwrm4gr16rfaJ76kvm6Zq8/XCQjrqr0XcdwWAX3YfyDlQmXp3OKkpdV7Z/cOSWnVcrXUVGOUZdfoyLYvgnbl3xSP1Xn0fum4FRitvxwOo5sCtYLTSyzwjjmj6fxmM4jOaej6uVzDqsbjK/RyOyXFffFRHHuU7MV7tA8uYsyLfjF7aFd2JRhkC1zT5bm585NbNBVrEktRtesfsVwKjleFzBI1JXU3VVJ9dAoMDGGVyGzuuAlKFoQJRB0gDYws/Fa9XUMr7lidN4wCYB7l9SDIxl1XOWNYqn4tR+EfeTR2PbbGvdrLzOhhNhdAHaq3fger7RoI6QfLt5J3Wgp7HC6HVotDA0bW0DpG3kdNFUAT4rv3hH/7h5CtJ/sIXXnhx6UzwazE5utVrqhToJmm+VoxmKW0TMttt0pyKOyLw3TqlDZwdXQcDAouAEvjD+xcBulGeyoI6UNqAQMEi5egzCC1aLQWnLk60KLl1T11ODCh7fTXTtza26bVC5fZaV1j2C/lpCSBqW/Qo+x5FG0eiQqvBUdQtKOEavymLNlAukwUDEQCRARAxiBm8BkNUHkP3wX0RJBVl6OawO/K28QEc8qENWEPhh6tW3TgEMvCOZ+xHLV30A39DJ3UJ2mkf9HoPSy7PalXmWWjORUMEZuTKtwN+V+HU7eRHv2ZQTHy2hC9tBsL1KG1BCr5wzXp5PMtie5Y2AUaff/753CZP38bY8oTfLJ4AU9bNJM91rqHAHzv66BSNDu3IwuWL51s6qhgbLALgB4sJPlhWKxjfEeAzFwVRH7SfiXyllINM0zZo1NrOc488/GizyMY9gaHgkPZTPycQvffO29OxqPpe8rz8pFwt7WmxjI98Z0GGZdYFOzygDfQv1wSC1i9YNviK/jh18syUlijb00EbEyvPI38JSoLX9HPyIKyjAj7BqKcpkUxeizq8bWOj7ZZQjgFL/BZs0s/IFDLMIiEtleFPyXf6WZJyqy+wcA+CRq3Gbl1zDdpywRB1aik1tQ3l8B/AznPMQdCect4T6es+Ih+qXqJ+5E9/c8pI2kJ+oYEAS+5DV6WFvsL/nGvUeSDamtuTEXXMuBeM4NZEfduDfweiHz8LkIyfPLLLooWyL/ZcpSye2FGC52zvk9WkgibprjpkDmhUfejfC8Da+su+s/8WeqwmIVpcrWA05Yat4v5JumKCm9NnS7RgTQ1vQgCti65FDTf7pUrbiCPsR/VrBWPTsx2PzIHH/69gdMG7hd9rpb/9PUS3D2C0+V7oWcrOTwvGFYziDpftjVgQZc2dFHm0tAjtYFSAaTvVQ7iL8Kk88tkqP5XH9W8X7BV7Zf8GrmtzBbuCl9PtalcYTrb2w3buip0qPuqeXBD/p7/8j+EOtDgBqHZ6FcAKKOvfI1i1AWM5o7D7W+C4BFj7zZzI+jZzBSy1LMRW+u2EatGYK7fSVi2Po9DW57w3pkKwvSMfUoBS+MzHNv9dhcRJtHa2kwF0Ci7c+qIjL19tUajZ8QCmWElpKXF70e3YFv3eJmq2iLBCvPrqy3Gm/Na1ExG4lNtr8T4KgSCov/mbv4m/D02R1lrNKJfJ+YsYyJvSry/y/8U1BwXPuQhQUUs7E39VurzHbxR0nuEcytXj9VodLS8lyg/6LkV79V+ET9zLrfuIglZZ67+oxbVOElwz+jzLC4UJH3IrOMCh1inK1kfQ1ZuADP6iZFAmKFD6mvZpPYTWtMpEXVzHgsnv3KbowJo+QNHoTsDEwoDEWodFhTYZsKPsa6WkfZSbuTID9EM77YAvuaUafYzSdCsaHtJW6EIGBAEqCy1xtisXLsFn+KJFBssgypRAIO5zRnyOiVAaBvHQFkCuAJr25hGdGYjRwIIykmk+gkYUK/VDn5Z0noW3XCelk9YstpBf/peXJnmUH2xb6leLPMHLDTHZpctFWA6hQ5/arZF30gT08M1ToAQnLAZyEdUtzPQ59RuUAl3c1wdZWcRiTZ+99dbv8gQjaKNtyDRyZXAhOpZ2Aji2RftPhi+r/ZSWg9ipQN4EpJSPxdYdjethQnNOgLcEBtJOaNS6z7vuMrgQ0TLq4sCtZnYw+Lh4ICWS8uZOAv2glcPxqDKrllHmDPoCvqbVP0Cx23w87+LQucBxZRoyZN/DCHgG+WN8wZdz0Y9aXOVPtqm7BXHNudz5RfnmHs+StQBgjzxCN/xKlxcC4foJXuvrsfvT25uL2B7IpNLUpQWQyzGHAjbHPwsCeHk1rKV8mtW7uT05p0CD+kRf7k/DXYCcypRHu3fhc3rm45wD4Ck5dT+7/nk7anTnjjx1i+u7wyI76qlcUPSTydRBo54SlJCWr4LDUV/OgcGqf0dgCRitn1Fv5/JN407skjU6lsFQKwN92a2GXYdWHasc17l9BJtJh8eVUlq3OlZcg2VQDOL1iknG9i29u9TSxY/6ju2vOp2/1fsacGyP72pAwcJ4RwH0gFHajEUfmXQsZVMLjpvyt3d+S8ccGK18GRctIzYceewJgNYvF6TfACbA6I7tkcc8fKRzBze6NsdspF5DZ6Qf9F/+n38+bTSPjL8dsBwHwRxIHUFaFeRVHTsBv2JGHpltXTRqZEQVptrZlZalOoaOrHwYAeUIRmsb6sDwuls/VRir4EnfyBefdxI3kEPgJrBgYnJLOq0CxW2AdmCpQDkYqa7lCMsDkz/b5EzO//r6r1Lp7Y7nASx/9Vd/1YBFnP+u8kPpKWS0IUFtX5UzSeuPKBjkvYycj8mewQM9Kj0BEDQL3DNnYeQn5Tc0ax0CtFB+WhPjxBQ+RtNqySFgxLoYoALwtJ71bW36R3/Y5iLQrEooQCwzzT2gAWnK4nkspLSDNvCOW3h8o0RRYrlowtIWNMNLE7XzjoAasEW5GZEd9dQjM+mHB8NflPyulEXgAkoYReTWogrSiYzrACi2laFF3vMcNEArQM7fbcuvObv70ZKUlp34j3KDJyht8nXCdwNw9oQvG89gCaZ9BLrRJ59c/Sx5QPnwUesZ9NF+vqEBerAU0rdYdCiD4DGu689MH5DHkmcA5O2wgObGAcBDhn/7699MVl/aAdhLsBI0UA99QJ2fxoqfci6c+zjzZurCcj5OduL5XTu3J48JFDE3KOWR11bgBy+QSfoWXsA7XCII9KFsZSsD78KCAX8AEPgHwjc+LtJUPp8F36BvD/ktSQ0WoBmwSjuTr+HO4ZxAeciLiybKIDWKPIYfHKULnbRP4Kvl37lCayGypV+jC0v6T1cV2sQxmsoz70EX88HC4ty2k3WPgSbKQuaUYyPjMxVUBxLKGnU53lOp9oUSNBPhjzxkloioF59a+ojxgi+yVnP6mTbzPr7A0iAYFXjbXi3cmXIr6gMMavVFhuEveVXpBwIqDeKDJnz4ecc5gHfTGBBgFNcj/r4e/bS5yzu/GQdkFYEfu3e3wyxcJNEWZEo+bA654TMFsMUJV8gwOwD0L3KNvD4ZeUgzGCzQCQtF7nHAxO6dDVzzkS9ptY5VVbpXEATa+2DUt20OXz5Oe9Slc2BsfGaaUOKPCkbt3wpolsBoPP9FuBmMuq+CQwDpqFerLl2ue5F2SBrd9q8gaokPfZt61PmWW6+PgH6ku5Y7Yo1Ks/Jfx8HYjrwXbU992wFozicFjDpvz+E2k9GTTkzj3Mi3tGb29nuvYr4KpFeB/ikbQG+A7zvfEWDLZ/uOXSnH7JzlDmVYdvMTgIXxkGMOMFqRcWXKkhANW9W1syR0XFXxzO1WVmMHVpCYDetEjwjd34LRSo9MrO/IHIVUs3J9dmxTBQBTG2ei58d2V0FkQuC+4Gtsx9LAiB9VAOq96hzPZMMkhUWFCSmVRfjiuRXqisltaBNyM0nyYbLjHSb/J554PFMbnQoLDSmcLsZJI3/+53+ez6VjfvguOWgEorRpshbF6pbJvrbTyTcnz7CEmkJIv0G3h5U72sZ/wAvCitIwuMitRYMP2BaVh6bW0cKSiebDIpA+q5kDdOtia7FvM7oFTlugGQXOVm6VC2UjrSGRioX2UD/0MgFozdUCVIPCUqFH/QwwQSLK1eAMJgaUNFYkQBJK13yo9AdAhvYZVCZA1nKnhQYeph9dWLY8EMCxBqgE+AkA6Af6m/ZCl9ucZhCgHMHksY/CjzLkSzAvWAck/OQnP1m75/Dd2T58J9Maea1tmVIHzwCgDd6inUa5A3BRoERrI4dYDfmNjAm24B0rbS3a0AxtmS+3ByJxrKLXqGfvvt1tW7rnoRX88W0KH/hxbwAbrElfRHQpwB+LGjzCN3FrAIA69uFbWml79gZ4o6WOummL28e8RzsfjCjo9EENB/208PcUTsqLCyx8XOGfFvFDkeKHRQh84P+N8HF0XDjGBI6MkS1bt6XMcC/Paw8w6uKLACyuaTmXF97nt4tILdVs8SrvCea6e0WV37oNSFR9BZSOdS2hgCjGUwLInqw/F3Xd999FZAK9vkjU3xefaeoF8FEu4yZdWdjmD+Cna4ouJJSJL7Flj8BX6y/85B2BNeUigy52qZ+8vSzedkRAIfJGexLkx06R4Ah5u3T5Qsoriw+s0n3iyMASASv1kZeU9l2JxbVHojpPcF+XHa4hn8rY/kMHc+6DB7z3UczLPH/k3vtzIbQpLEs3oo84ZCMXbs3gms8im+6asTi3v+f0srrljn74SNX7zoU+U8GOOmDUW+P7Ne/ozfe42wgHjM7pvEWdg09pwSEjmOO3cj21oQdEjWB0omkAoytBa7wwArXKp9k2FlorLysYvRVonfxJQ47kuwFMGHdoq7uB9rE4A8to6oP4w8VaHR/S6/Hj0lH7urZ3FRjVh1xQC80VawFG0ygVi+hciIVv/o2wfN8IKz9l3hVueoz5jA8Y84yuEsp6vYLPEWzOAbN6bWR+RdLWsQTYSrT6WHa+2wdTZeLsSmFYHVpHXYWN5U+m8mLerz6diwG9WN2NdVfQO9fh3q/KUCGXHiZbARbfTKwqGM9wVqjcGuZdo3kBO2zp8kFBMwF6msjBg/vX/v5//I+1f/tvnkvh/ov/9X+b/AGZ3EjNQFn2M98oQq6hkMPZb1r1uzLXTw4aL56/kBOt28TQwADKiFmiA/uWGNfT6hisBFygINzadMubelEA1edSq6lbwxsidVTmeQz62DLTcmk/Cw6479ar9AjetALlwA49SNkoKPhuehf9VnlGSxZgAoWZJ69EP8lr7rvdS1mmlaJ9Rn9DD88DUAXHabGJvhNUC/ooG1rTehxglDYJbgRClAU9KmTopH914dCKlAqhK/6Mwg+rCxYp6IQvvM+2IQDMLAppMYuTZwT/vD+eQU6bkQ/Kol85vev73/9+0kn78JHV6se4oK5m0YwgqO7eonM89wEPgBUmYQE13ywW0jUh9r95Xl9CZR3a8bkjnylg8YEH7ktayaeLFT5dJ7Y0Vw8topaDfAjM+Zv2aF3Tp9dAQXx5WzDbnQmi9JtUrvnOrdwIZjEHMLKE7ytjMReWWPQjO4P+0PDKrWldPK5+0nwS+Q0fWZxpCSTQhWAt/SsFJ9AIr+k3F43Qk+M15AfZM7Bqa5ctF0G868ItwWPULaB0DnCrGd4YNGZuW2XIeQm64Z1zGH3L+1zHUg6dRqKbtSEtfLFoYGzR55lsvi8mtYzCA0E73/p4Uz59KGA1K4VgUCDE8aGAwIvhR0z/cT+BdugXLUvpchDgBnpR9vg589mMz3D0ne4SqfzDMtrmkWbdpn2MV+g2r6sLXHgE0KR9OyMFjoc/pIU1jDHIw+G7j7TjhGO7k/oJ8EN+N8Z85/ysFZ+2ps9lH9u31ukL97E5vVnBmUaVCkzGsudA5BwmyACnMGTg6jXWa52t7FuD0VHvw/sly+qwTa/OnvRtN3ZV3bxc/8JHdQRkFQet5sPyQUGWXQFb5bHymGV3v0stowneumUUIw/9XMdzfRfLaC48OaE3vivuqjwYd1LlndhniZe9kZU/5ANOWns/YhzjvnoRSz6fBKNhaEoXmRgTgFHG1Xo/jSwNHOPZ9KOgjYJCwavAZe2QWk4Fl3MrgVFAlt4t2/AjbTkI07dk8RmFyknXrWYZKU2CYTvSkqqgLQ3IbhmtQHWkv/4eweYowPoSTYMjOrLShsDpG+dAY0KlU6FLEOZ2qL5TtNcUP7mi7gAShUyAD2WhvN741Wv5N8r0r//6r9cuB3gEeBmx+kkELOn35YSfwDiS1nOq0qZI1cQkDC3yWHCWW6fRPylo3TqstUZlTtsoH1qZZE+dOZ2Tsr5X3FN5JTgIywAfz+TF0sa2qYnwtZLu29t89QQ6WgzgtwoepQfIMpsA4ADwpAUjt7avtWAT+Jdnc8ffWH94hv/pn9gzCeSWXQAvLB0AjOrLB73Uq6+hQVzwnnegQSswAEDAqdWIfuY5fVX1cSXgBsAF7Vp7eE4Zor11MaEsCQYE7dCavq1haRNIwGfoQJliteXd3TvbsZkcB5uLlbCMwjODd6CB57A6wgd44nGYPIc8AzpoN/fpH/020zoe/nUCaGis8qE8wSujmqFDC5AuFMjR6VNnk274DH9+HTJCWziWlfa9EW4pmwKEQnfM8NO2O3XCW+UZYMLf+trqekCd/Kc/WUCcO3M2n9kalkuBrf0JrR+GxRK+7T+wN8EOgCTHQqT6SQtfPEPdO8MyB6CkDfo0OnYp93wE9sETA3I4FIIPZeNXiPsH9OuD6/ziAtH5UZcRTgzjeeqmfLbp6QeADf1SrZvUcyVknufoZ3ihi4Db3vpR09dGfgu66HPK1oeY/uIa7ed5Aia5Z+CgOUdNnq/vrbIrSGSOzYVqt7aqDLM98d965BO8hyb6gXebhbWlbjp27P3sF/MZGzgnWMfSRBuwfOJfnH3MYjD4hXxSN/R/0cECxytDF9ecd9yZ4N2du9qCE6s2vOAQC+Y+jk/m/rYInHOuezhcVY7c/0BzdYr8xcgA/d7KbUYCrelu01f9pu5eBoeLeJHbgVF1aTWw3AqYNp02kxuq6GvAqPpyDmuM71f9PoLDEZjym0CxER8sgc2Z+r8KGF0q9BY/Kq6o5VaAyOvq9iUwGPNS9l/cV39u6MGABB7l/Fvcrmr/Cka1QI8kalSrYLPSZ323A6Pen0B2728ttPg58/fOCF7CKprjBcAaaxFkl/HuQjkDmBSyETTOC8dqzo8rIJnj95yw19Lm3l+1TW+Z4za95VHXiPIV+jqotBBpjak0V7onEFucredAdq3fv0cAugRui8V2jhdaDm2LQFQhFAgxoVKufiTUyQTqaS3cYxLGKkdZrLLPnDm1drafTc/k+cpLL69hIcg8m6GUqOtyrMCZuJ3woZE6iMDfjB9dgBGsWU6EKAzq5fkEsTHYDWKCJoGtQVe8h9KiPt47HXk2jQZ3IGsFTktFBA0wGeuf5rnmAgAmbsAHFlLKVWHxroCVcrWwpGtAKCJABRYr/eQE1KZ4ohzqgp88B2CgTNqmDx9tRqkwyDybnmegyfooB/ooC1DFBxoS6AXvM81QKEWedxuRMjIiMRSaKX54Lq09YV3QBw1eujUtuKi8p91ucSqTvEObAOWUxwlGAhDehSb8RKGFiYPFBbw5d/5stmFX+Kw98cQTuQWevpgB/rDYQRNgk4UPvCCtDe8BUqEdAAf4RY7hyeSvG7OU4FKAQZvbFnv0YRyhSDtYYEEv26bUxT1cHwAY/I0vLRZQaOPc9y/iWepiJ4A++sUrr6YzPVYoQAU0AgJok9ZOyqHNAquMXichfPfD0+Xi2WefXfvw/Q+yjKNHH0sQJ9/pX3j4ZgR+Uf/jX3t02s7NsRpg1DGBDG8Ih37ez63gfrykgBx+AEa5ji8lfUIqNuQNup588skJjNIPyZ8OvNxlEBA6FgmA428jc3d2C6o+4ALAHHv0ew+6M3+tW/guxNyNoX+QA3imP6TzP/Q7P1MvZfA8+YzhFe10cYZM0a/0GWNe32vkGH7qMqTVVyVI+YJ45yIBALxjzOGuQT1pLWVBnsFH15OHyBFy99knn+Z9XQZ27d6RMnL4QKS+C5eSBH/4S4ccGUiILJMPGNnfFtYgaDMjB7RU2cByBe+QJcbLte6/ffjwPdl36z1rBGMFGh548OFckHOSja4gDZDGAqz719I3uK1Ah3ph1EULPbd6V885ogKnaiipunI1Vrg1GGUnu+pD5/wFFrjZcqouXEWfen4VGLU9SXPZea1gbPx7rq0u8lchosoTFwWVtopRxuv5O7omXdr6dj/jjxSKqecDjCL77h4JHjWSmZy/gvHaJvOZa6yYa0M1YlTsNOIXdWzyqGfPkcfEnCCHe/cdyPROANHEWqFJKhjNOVUwugpYjZa9EWzNAcjbAcxVDZ99r5jxpdFOTmYVy6jXpXkO1StU0i3omAPKczzRrD0CzDkQyjVBbh3Eta4qIFXgq3Bq8jZSWuuWAu5k5u/ma7fIr6lFjuuCIBQF0cls0d9zz+G15//pn9d2hwI7E6le3NKFNiyjaamIFX4C4FjRpFUo+H4lggqwzGFhgibqZ0KGHpJJ85u6LU9euEWfATAx0Ws5YOuW4/FQOAI4t95QUkysJ8NySjkqayPguZYWg75y1CrFiTpuY+tnSf3QpKI0Eh3gAY8NwMqFSmyEQh//jcSFbiyFKFlAPO10axCFQjvcRqzyJeCFHp/Hf4b300LXgX47DKClGAJwaKnF1YJ2uqDISPUdLeCDegwYcUvSiV1eCFB51i1plSy+migxMynwN/eoAyXniVCUnUn4rzbrG+1lUuHoWOQJXrKd/u9/+B/yGyDB9jzPmvMzAWC3CNNG6oJW+EP/cy8VatTVrI1b05+Pb3wE4RV0YmE9eGh/8K8dP0oZnOWdx+EGWADwUmeLom75c/cGSECO6b+7I1djphaL7TDehy4WGfDbxP0AdWQYMGAaKMdsWtyi/7GUAzwo4744xjHbETS6Vc/i48VI0g/weeToQ9nfU37acDtwwZngIcatPOG6voTcQ9ZJeYWcAnxz+z2sDVr+oMOFg0DERQwyIPBzyz+3zgO08FEm8J2kvekf2Q8m0OcYus8EHwCGflSGyjn95mlizDHIDgFrPOeWolZ/+KhbBbwnU4NbzQJY+E/fU6cLPNvr3OFCWLkXGFtPbqt3/1S3yekvwCd9w3ufRRJ6yjHNFLRlMGLIC7scWDANaMtdktOxaI7gJPqHjCKABMcg/fRQWDBZ8L/11m+z3LqghH7q5Zudl22xVenJPdAEPZs3tcMhvoj+yR2EoB+Z5ZjQg3dHto1I6cT77iosjAXNSpxboOQhjfdngWJPn4TPqPerXq26eNRRVYeqB28HRufKbuW2mmodVc/nDnDMB/Uz/h7ftbxWiNNaAAAgAElEQVR8rpx173NzYHRsYwVclje29auA0YohLKfSp8yO/E7sENpnBKNYRqGNwxPo/7rYUC8v8aMcr5r88KSnbgS7XZ9XfFflxDpG3S4G8ThfwGjqzbCM7ozx4rHgkAHtBMYaMDidwCQz5oibA16rhW9JbqZ0G8tXF7/Gsmu5ifaH46pqh+bfxWfUd7VcqIyr8Nbtde4LXsYB6QpbACXFY5L7CjZTgPrAGYXwVu2vwlO3QLhuZ/M+QEkQhiLyvpMDk6U+gV+GZ7tb9wYD8RwTGpM00cnvBFg4f/7jZtUJJcPneji+Q7tKZmOsuBEaweiN2D5ist8dFqr3Png/rAIt7ZJb7QojKzeuS6NBLfLHVVFGBJNeJZQVbaIeFbC+oZRDP2UkfAzQpKdbpxzMWrh9VzDIdhUTc1o5SMretwrlk2DX63wLAtLCS+xE99OhLtMdQXduPwaY4B3+A5BUuvzWX452mDoGZQc4QlGlb2v4ndEWV5fQqcUNZaQVWJ9fc8XqF7h9284EToAoLWgqIsCEW+61nfSJW5i0KVNpBRjFt1J/VXhu7lXkAhrlXwbQRAoigAP8wGpJ2+l75AvwyTb5z3/+80zmjzsIyh/FCU88tMDtUAEusn0+jkOF3wBhk75DO7xKX8IeqAdN5MhlkcK0rTUSn03Aw/e/9++Sd1i52sJmV44dzgTHrYP+v+feI1FXjKtwDdD3GCDLe9BI++gvaIdnulg4lqEPCxjPeELXvrAAGNkv32jn+91H9vDdkUMy5NBFBieWcX9aQIdlDlr0WXQOQ9YINDwUFjPoMiAMH0L4Dm/oC8Co8pjjJdoCj+rWsGMnF41hGXUrH+XGYRSp1OJ/Bqj1rXToo58Ao1gUeUcZrHMbtCF3WJPpM2SD7BDQwvPIqJH4lOH8CQjDgk07aTu00XauI9ta6euCCz66TZ1KO8Yc7zif6IvqnJPgu88dWFmhhwVLAuhzZ7Ms3sFKa0ox5CXdEeIYWPiLnCVQjvmNuSjnCgL+gm54ZuAWqZ3ITnJXWIry2NsYH9BBWxxbW9fZXic128Xc8VFnYGk33y3HJ1PmwZgvoONUBC4xF3DYBUYAswos5swGROFDgtmIE6o6fdI1AdJS5r5s4Ea9OoKPCsB8VzqdF0edXOVhyjvaL47ls02vzqh0ek0w6jioOna5nkUbluiZCWBSTvK58Bkd22jd9bm5unxuTrfbloof5sAc1zSkUM5k2UxD2zIYTaNUj7EQjNYxhNxzXHTFIGYvsJ5qTKs8tQ0TmOxj010beaoMjPjP6xPPYoEPvRiz2G1jcUXmHyyjqZtjEc87LPYY74lhCGCaY7SVzwnc3AohCytbzhJbwVUVkgpCK3AbBV5hqY2fJm4mnxINWOtf1aa5lcrcez53ExAfLLW1TXUwyY8KVueAdxXoCkpH4TCQxVWvoMnBSTkGnbRUH1/kpG8AAsCCIJJrn7XtKXj44osvpoXzX7s/XU5sAd74ZpJMC2L4JqVVIZyO8xjPiBZO14CoAZpYoas49IvkXehJ618oW2jWmqvVwolbp36UK3RTD5MvZaHQqFulSplsqXotByd+d13BCHy5pu8o27UoD8GU1tHaP9AJjX4sLxcqPfEyEzuKEOsTAAflmD6KAUYtXyswFsEKpCkXgIJCMvhCnzzq4FmVsL6hWLx41mAn+s9k/q6I4csTX3tqeg7rEZYogJzgTQukAEPwbhAK/EfJrUdEOXwQLLodym9ogy7dERLk7m7+P7SZvoM/CWZ6KiTB8ff/5IfJL96nbn1loQ+gAV38PUWfx2TFda1e0Ak/KR/5YJFDOwGGAISm/Js1Hvm4Esnx4dWTT349wRvAFDkiECXfD986rLgADgIEOM4VCz/WJ6Laaa/A1BOnaB9tBcDoZ0h96W7w6GPJfxdb18NHKncwulzCD/refLb79u9JPghw4VkG7QSwyPHUx8rmAN3KMf2CPMCHe6Pt0PKbt3+XY4r8pjyXf4ecA3wY89AJ3fCEdnMPoM3fgCRdWM5HjmA+Wk739O39qoi1vlDuJwHY4J2BQM5Zvk/5tIP6ee+VV17JDAq6/SAvGgBol2CXPgW4cp+y4An36EvawbOMPdw8dGFx9wD63ZlxDNOPgEfHPdddTFk//b1n765cmKPE6SP4wuKJD3Uxf33rW99ae/1Xv0wZc+GBzyiKlWuAUfrN/oJ25gX4sD/cKJQV5l2uITe0kUwQfD4Jqyw7JLSLNlPOM08/2w4piX9c2xhR/U8983TQ8WYuLh55lONF23h1wdF8Znve0H6cLWN3BHtVtwBGv8qnAjTnzlFHVqCywAjLVs1R19ZtestVpzawVM5xHyykPjeHO7zHIRXwR4Be24GMkz95vF/5VXVyBZPyzF3JESyri6ohTDpdLK4CuxN/YyGTRpa44E7app7ZAzDqfFyxFnK8BBh7ANeETQaviTnsRf0ukN3dsb1z/BjvJbjuJ3ERTY9FlByjLJ6Qc8r4vLvvkZpsAuDmGZ1jNJUI/OzcKsi1A+ZA3ihcc0K/CkBO9QyplGqZ2ZnB/NuVUev9Ks/WtozPj5baVXyrdNYyLLuC7gq051Ycgg8ncp7RV4rBoKLnOZ5BUXCGt1uXbrH+xV/8RYCXx1KZZKDDhYtrH/RtybRcxGrek4SgPy1/cV4dKURQqAjolrCU5hZv8J4UIzyv1QW6eMbBlgCBwxhiQBnExLOUyz3ohB98C36x0KHYUZ4ADSZuvimbZ1AAlMVvlQv3+dutKq2HOYlvWAQxaD0QLFN3lW/7Cdq0KrONloMn6EZZcB3wId0OftPRULcuBgJcrClYQnNbLuik/fynD6Bd5StghCYAEsCS50wkrl8f/c11tjDxjc0t5ygf5Uw/Uqa+xfKCsmkHfSOApwwXOUwe+q5qnVV+4LeWcvqD9wi00c0iFwndosw1QfQPf/jDPEUGX0CjlzMSOOiEnwAXeOPCJesL5QMwAYAISACVAAb6jQAq6DevKosFTqOhXNrCMZ1YuziIwaAraCJFD+Dk+PGTyXd8SQmWAoySu5YxAUiFlpT74FWekBSWRvoHmdfSTD8io5T/zWe+MQXKNQXUlNsNxkcH32zbam3lbHv6l/HEff7Td59FFgM+bsPh81WBHTQChp+MICXePXY8csEG4NvSUw9pTcTqC5iHHwBxZJl7GRwYFl6+AUWAefiN5YL2GbC4PdpVF2z0q2CUdn8cbYFXgkvK4G99NqFZ2dNn1HPrtdgrL8oM13kG2gX1bt3xG3lnLCADgEX4xzWVuQt+Lb6U71yY1iJ817su01WhBSsdWzt95mQuVh59+JHsX8ExPKJOjvqkvRzy8MYbbyTPKY/FAsFjCR5ZtEedjhPoIEtCBpydPze5oejDT3uRK4ASMrmZgxhiR4DnDapEeX/729+OObqdQHfRE8jCJ/nFl/5l7dlnvxXn2h+eDutgzKbRIBZD8IPFJbTBC90E5HedB778YnFC0lcBpaN+Go1VFay0+XTh8zmne28HRn1/lZ6tGGTEKDkeA2vb3grS/Nuz2Zespek+0FBbBZNj25Up361gU7rm6B7pWYWL9L8EkSdwJriwL3K1jFb60jhTdpKz3AJGk6biFjGH76SXstwNqf028mmx6OjHmPbdCfOPAkZ3RYYIdvA4uc0TO2+ERTqDNCsY/T/+8/8e9S+buFeBt9oZrh5G4LZqlTIHZm8HVmXeCBosK+npSXvnBX15GXA7wDy2uzLajqtgtD5fB+EEpEOIxjptcx0YozCObXF7y0lVICQIQ0BUJtxrZu92CguKlQn9TJyB/uMf/3jtO8/9QQrBq6++mkm3AReXIoI+zf19NU8Z22IbPt8PR/krn4RVLJQWqxosAoLBtmUW27dxdCKWALfloVdfMINr4JvWKy2bKDkGmFa8nDhj9ZQ5x+JvT1/RusG3eUbhmYCcutJC0VeNRmFTrj5h5FNUWTgpq6joC4OuBMUTrT21EzTr16myTiAbg4r34Tn1GlClUtXKDB+4x7soDgBW5jfslrC6LUu5KHJoOHL/falUzJGoZdOgHdqlFRbLGUpUn1ejjpUb213l2vRLgBPacfieAEbBT+TBcqjbQI+TAYKwrBHI0RK7t+0+LX/IIaDnyJH7UpkC/ABPbAfTf/SB7iZu3Trp5/0IztDCh+IHMFA27YKufXuaHyt05zbkly29Cdvd3D969OFU/u8GUOS6gVHkn9UflnYiFyZSJ1cn7cOa64JPSyzWuny258wkvyT9wX0sa3/wB3+QgJoyG0huPq5sZ/MNLQal8fvAwX35/PXwqebD2fJY/E6fON6Cd7oMb3Q7LuqC368HUOP9e3qmhpMRvQ+AI2k+desjypG+8J2+o0+1NCIDBiayzWsQz7WwFPMM/QYPsIzysW9clCE78JcAJgL4tALSF/xtUBJlIReensR7Buwgd9znI8DlHvIB0MRn1N0Oxon8o6/hITl4qc9xT3u0eFGeVkDlnX5y3LqYdL6BBq4d+7C5txyJ/Ln6cbq4xwr69lvtYAaCw+AnNEJH9l9YrpDVcxnItzh+F36wsIfPN/qxsqZ9o/0uAo+faKet4TNKUFL6lB+6J2X7ZLSXOh9+6GiT71h0MBa+84d/tPbL119LfkPH9jjXHn5Dsz7v8A13FfqOnSbnWedH2q5FL2blSf2o3+d06aijBCXueFWdvFzOQgeP2KA9d/Nx4Mtl3Xyik/dHfT3q4/w9bNML3iYsU44ndx6ybXM6fazzZvC9iIwfwWnFT/W9ldihZ/m4sxsSBKM5r/doessEhI7A0PbnMzMptJI9fTd7rh2jHMyB6Pp+5Zs5UkntBBhdj2OyccFjzPC5HngBnbcz5FeMdAdgtHZ+JfB2xNb7EjXXgFGQv5IQ+VD3KVlloRWM3qoOVylj225Fx9yzCYp7wFQVrJF/tdxK9xyNc2Z8n7Pz9WWifq0A+kq51YWg8rypZwAJWkR457/9zV/n5IUyZfL6yT//cz5/+sTJFAa2o1BAfJjEbgTfSeOSlp4AoXf2bUMsNp4DnhbNPtdsiu0O26I/K+Uy8WL5gW9c9xnBqvRSN5M4Jn0VDLSgCKBX8EGwiRHhtDm3MfpKlt/mVOQd2kH9lI3PiuXyTV1aLlFa0MGzWoKcZFnrOJlDj9sXvJOBIH0xJEg0Ab3WR+jTiqTFDXrZAsTypuI2iAsFa0YCwNjd4dfIMwBrt5B53+AishkAZl544YW04KiQaIc0SpuLurSchDLzWEzlBhoeefRogjK32+GLPo452QT4RsmSZxQFiCIFOLO1SXm6ivzgB/8++4Kt4ZTZWLOjAGkDv10waL2Bt1yj/1HKyC78yiClfuY6SnY9FkOA3bTSx/3zFz5uwRoh1/DkoYceSKB/sfQ/7aP/4Q1gAktzArCwRqavYRhwoAO+QxsAA3CEpVTg7DYZAUvKAO195plnso3cp6/XY/EGYLoQ/QhY1AoKGIE+LKPpGhHZKNIlIyz9+OqejywSGT3f/RoP9VPBAESU8XaAevqXYyLxZ+Tscq7vD3CuBZZ+gDdsiztmlGmtHNAOAOJ++jcHGKVfkC9AL0nv82SvLm/Obbr8MCcA6qkzLfg9vZCW72bFaxktAN1aWBx71O8CgWv8jRUc+cHSrN87cwZlMf7hMzIBnygbmTQDhAss3Un47S4A8p4uDiFLuZDtbeN9fXyvRd7XtHiHxR0LqYsKxgDz5amTx5OnAEPGBNbRTFIf4x5rJu8ARvEZ9WAG5hV8iQHQTz/99ZQp6OO6Yw6aXoqgNvLkkvsWKyv0IafUczr6Et4+evTx5JHJ6dmpgv9kHaHuhx55NPnhbo07UIJRFve6QnEvjQ6dRymzd2yc1NIcGNXopA71N2Xw3zm0Xq/6tuYJHYFPm7dvPmteOtr3AsyOYE7CV4HnfP42Se/N1lN1uG0bQeJcPT4zAu1qLVWPV11fsUAFeUttCl1HuVje+TAe8BllriJAmG8/glExgnRNJ14NoLvWU/kqMBxlwfIq4BzbUJ8RjCKvRNEj1+ywmooOyyhjwONss956HOjtwNmcsN4K4M2Br1XXqqBaZgp4OYFpfDcZX1YEI3MqbbcCpHNCtoqeGsBUB6rCPEdj7eC5Th7fqcKhBUGrYxWGWj+TvkFADYS2CPc7g2AmxZ/+809ywn/g/rYd+atfvpbbfqyYUJRoZJQjEyHgk+O6NmYUcUTwcuzc3haN7DYw20eAB3KN6n/oVi6THKCVbxQf74wDDnAqMOEbayF0k8iZeijb88m1VORqvk9OToRaqeCFlpIcwB2sCHq15ACKBJeU51apwE0rrL65TGbwlgm/HgfqVj7bwuZphCb9BwVeE6jtllWuA4jMx0l9/A0QggbzWaL8Mzl6WO2wiGgdhU88r6/ntvU40zfaS58+99xz2dfKLvxP60i3EOlC4VigLpR+BjAFMMH6CP8F9FzTOk1ZPEdABzSQ3xNA/fWvP5lbkQciep12wac/+7M/izIi2KIE/uzZvZAfswoI1LRqA5zOfNwADHTRJur1eFWAGfMB4I/79B2pnWgv/cD2PnIPqCEJOXKFPPNfVxDalECe7c9uEb0Ybea6skT72AEAeCDbLnjaNmg7rYq+phwALjyCFpQ9AX9sN9MmrWmAMgA1YI9t4cyOEKAWELbv4IGU+7pNnydOxTW2cgH+PHcqyqB9O6I+rM3XukX+QIxLaKJ8nqdsQCs0ad1nLPE3/Q7tyBbXUqYi2lX3EcDe1QDKLjYdJ8gaPEnQ03OYMmcpE8gV4NMFJeXRBhcNdT7PBWe0wQWO7gQEupFn1IUT9WkZpdyz0R7k3nHuIQ+4Q6Qlsp9KJZjUlULgxRznwpc6cu6K9nx8roE6LJ1cg988yyIIuXns0UfW/umf/ikXjsgcY5E6Hnvk6NoHcVoZfUefsPhxNyQj9SNvM+PlbIBGFiwAVeQAGaafkA0A8S9fe7X5Tke/8KHO7Lc+H2+NRVY7vjRO7YqF2sXLzQLKnMyz99zXUpwRqElbkcG20GtZTACj0Osc3KymbfGVclyO47wVGB2Bn4BNGfP+AsA1EFl1a9Wp7GhAc9+UnQwKtZz29+pd2xGvVPonHdq3qUcgOIHImdRSc+BxBGlVR1feTCCwbPVX3TcC6hE81rLYpk8DQsg3n2oZBYzmuC4xM7pMLIHpftLVnGVU/FDHZ8UU0OrcxzNzIH3kg23VZ5T5EDDKzhQuWIDRXBjH/IX8bo9k+FO/3Q6MaolbJVS3XJUMwjgKtA20o0fhgmjPNB8Fm9/cr3lGV9GSIt2lflVdte5a19h+wKjKXEG6eQAtSrO+EbjejlbppX4HvMBUa4DCgpCiGAAHAJhmVWqR7JfiRJG/+7u/W7v/yL1pQXvzjddTybM1DyhgsoOW67GN6hY1gwAh+Sy2ePC9w7fu/gcfygna04XOR2AQHyw7Bq9AF3TkNnZP7cTkru8azzEpAnbw4YM+FR2KkC1Gz67VT9QgBYEUYJQJF1q5pgxBFyAFmYBfWq/S2haTN+Wk9bhP2m4darGR325f8Z3+cJtaVDFtQxnq0A0NPANo0SpBW/homeGbZ6CBv3P7OIAE17Qk6ScGfZSjMsb6ghJ67Y1fTbkieVZwBMjMoJHIfqDvbQWhaWXpW6JVPgWo0Ao99AkKFv6hME+cakc5mvOUd9NXl9V4tOPI3fck7QR0YIWE5iee+NraT3/6s+TRd7/73eT322+/k8/RXspi+5E6AUnwGjnF+qbPId8ocdItQQe0E13Nc27LAv7OnDqdcguwo92Xr7TTeJ547PF2gk2cOY/Sv0LwR+e5MjlF5AffiFbes6+nxLrctntpt+4WZ6MeFzIqeBc57nawuAOAswAA0ADIyMsLeOSDdZUxCV0Afe4DflJeYrHGc0cff6wtjsIKkouzoAPQc7nnyIUX8Oxyz3WJZZTfp+PYXvpue6S6EkQxrmkz/DaFG+2Sf9BUF7XUi88oizjantvU0Q/68jo2eD+ttli0O+jWAkf/IkcA5RrpDh9NX0W97mLwN8/DWy3kfAOgcR3STxgaaIsLkVPdh1jfYBeNn3VQ5a6OdNE2XQys3/GIHFInz/z+/XfzsAD85+kXxh0yB//o22eefiqfQ+boQz60C0squzQ5ngi6irmF68xjGXDX3ZnOnWvBecgC7yPjggbGHDsM+FQT8MYzBhACRmnLubMfZ3/sjPp4/nIs8shvei22/+nnh2MnI/VQRM3r4tAW2A2YYo1SfnOHCFp7lpPUY32bfgQVziV156nqRUGHbalAs5W1fHJS1XdpUAmQlACxR/PPgZo2b906T+lC0978V7avH4cpGJUOjToYRUaQJaAc36ngzWcqWKvzbFIe9VuPZdnOCQxjcCvAVR4nbpjZpscyyngUjLIj6TvOS7U9tD/r7Nv0tS55MX7PPVMBeu2rNDxBa9nuTxzQA5Vw82MRJRhlzKD/MNQy1ndFVgh5lNH0twKUFXhVRsnsUQRWlXUr8FUbYnnT8zPR65WO8QSmVcJpO+qAuqmu4eUqfNOzfWzYAeOKa+SLgInro3DfitYKRi0DIaRet5lz5RsTC9e0hOyOKGd9Gpm4f/7CT3Mb9VvfeJbRsfaTH/9jTppMcmkt6ZYF8tGptAGEzBMnIqfnl7GcASAcizOS2Rr6+pNP9S3AFnSEQqR+fcf4W8WTqY6utm1eFTl1AGz8xoHcCGv4kX4l8ckt2FAItb8SkMbqKoWZrd/utsBkjWLXCgnvtIQK3lAIgrPcOo/AJn0q62ByW5Fr3GcFn76KoQiqFUDQmGdUx3O0R99e6qeN1M23soey5rcBQgaWUReApk5s6ZcWz2J9Mf0V7TSgI6NxA5ydPHE6wQSKiXqUEf3mlBUtwMoMv3WBgC4sNaZeQhmfC19GlTblfhr9CIjQ7/KuDeELtGtHBgv99KfPJ42UcXeAVU+1Avx99NGJtR/84Adrxz86mfxhQcOiCLlBMdvX0ED9DzzUQBsLGMpsEfA3msU+eIzPKv1I2wHwvEMw0ueRnzPzb358ZrKCZqBc8JZ+uCv4BV0e64qs7Mut8BNrWEYJOKE/UNgZ2NNzjZoyChqQORcB0M3i5NWXX0k6v/cn/y7pJDqdvoRP0AwwgV4WZfTz2Y+bxZJtesr+xre+2U6+6qlQCFCA/x/GNjF9DT3Jh6CN8ncGOIVvl6I/aJc+o7xDtgwAMuXSPucvrYP0ows5ZfSOCEDMlGpRbwLBaHv6QfaARd0PnL/w4BPw0Yf0E3yGd5TD3wbYQYfAJw0H0X/851lkGz7opsH4Ytuaul1Q0p/QRLuPxy5OsxC2fKm0qVl2W/YDyqXPXBjTfv1gdY+hPtuvbOO3SV8RCEY/GDCInAC0v4hUW4BItu15zpOn6D986DOgMcbfY/0oVsqnLSdjvqQtl2OhY9AU1lVcKJirMy1YPEf76M8Pw2eYPsBKysKGE+4yz2vIE3LUAOnOsMLuzlzLzJO0+clwA6CfUfbwg/obyG+pc8jbm+5EwQ/44zxoUN6Gu5rldO5DuXVOqjrU5wUjAiFSOVW9Oup9t40FIARQzYGfhR5dtrDO6eRKe20Lf3sc5qinpzo7vhDASdcq3ex167kZhC/erGDU+qpel58VmKqLstyYE/joM4r8EiiXuzj95Da256vOqnU25dn7I9o58bwY5mpfLXjero5tG993Tqh9bFsEo+th1CKlE/LZliAtxuGO6BjGKin3JjA6ZxmVYTasrn5GFDx22hzovBUQHVdetW7KxpexgrhaVoKR4TjQOebeCoiOz8+1pwqLPqN21qqBbDluj00M7ysIO7J2ehUG65T33DNQxwlAZ3gmNiZOVuVYhpov37bcDnrtl6+uPXDvfWv3heWByf6dt96OifBcWJxZuYZgxASYJ3dsaT5t0Il/6IWI3r0QwRiHIsHypZgQjx3/KFfZRx9+JBUQ20B83LrX8sjEp/9j5jKN+pj4BNQqEkGSZz+7zckkS5vdwrf9bhkawKSy5TuTgXeLTe0P2oIC8axv7tEfDYQvfE9z0uq+nSlzffue6/gkolQERbRFJUr5glEDyJjstcDYxypOgWmCiPgPDygb8AJfDGbCMpZbk6HML0fwmMqftmChQSnTV1jdsPC5tacyghdaQAUTCayDXurVWsxvU0ehFFG4BnFgeYEmQQuTX0bRh0LEJ/PBh+7vz34W26u/SMsYyvZG+DKa4ovtak4kQrEf++CjacHEcyaRpzzKBSjS5r2RCgfrFFZyZJj64RH/qRdQDCDQ55Vv+BICndeOffD7aTHE7+tRJvdPhIwrl4wPaGCR9vG5C2tbI/KYfqQuFxnQYzJ75hllgr/zsIPuB8hY4DcgI9NNBQjgGosJnjHNF+mBuH/h4rnsG1MJfe2pJ4MvJzMKNsdJyGGC6njWdGLQe2+MYRJGI2efdjD2ZcyNgFFADWOAvmRB4KELzq0VlNZgoly4BBiF79TFb6LpodvdANutvyG07In6PieIq4NtgZLlQKMBOzmf9N0KLa36O8Pr5g/ZeMpCBfq0anJNn9f3esaI9GeP93QJOtXHA3QyD+qSwRhhfBjAyDxhWTwL2OY3iwP6Bcs644fdFfJ8CsiPf3Qsrba0g7bD6zw7PiznLIzJKJIGgqCJ+Q655bSx48c+TGB5MfxKmRu10sKXb37zmyl70Mu4AXQCMOE5Mks5H0c+0WxjgAh4BP0tgO2+dI2iTIKT7nvwgSybk9AcE8j7Vc6uj3LZGqV/XBhn2rGg152dduhBAz0jwHJ+9169rx52MSEYrZbMihXUh0tgtG/Tj2B0GQQ1MGX5FYyO4HgEovniEE1e8UXWW86mT4te9OccH1bxx3ZVEFsxitfr/QpM698jzkow2ucenksd2g0OBDAxDthh4Tr/Nc7QhgmfDNv0Iw6Rh/LVtgtwLauC3Fk+d0bkcz2DAj0H2NwWuZA3RkrI1CVhwi/TkRoAACAASURBVE9jVVh0kddt29rpeUlHBaMycSTYFdKcUOIoPQKqSfBSyS8QtqsPynMbFSIEV67gBSoqc+m6aZVFA7qZu9IwJ0xEfVf65wbKXBnQVJ+VFxWg1s4ZA5xqZ48d7iBzwrZ+rVha4hAMFAUfJhVW0hyLmNGjIYQon83h/5YBEpuabxiR8n/7t38bvk0Pp6IkhdN//S//dyYNZ/LdFJZB+oYJMP0zw6+jAecwuff0NNsJZIhJG+sRipAJmjqYsF3FEyWNIkQBAWg4wYX2MKGSP4/JjwT8Wi0/iRORGr9aYM+1Gy2qWDnQepkTfN/yFyDwnP56uUrsoJWJHdrkF5MzYAcLA2W0s9FbEIP9lpZTtxhiO0QZZPHD3y6AULCAn+tBJ7zKI/uCXwI1Ahl4h3ZCD8/wUWnSHq4Ruc3g45mW7aD5baHY2F7dHBYMPihP2kgf856W3QS+nIoT4JP+/E28gzLbHf1BGQBA5UneOYHxW4AguEBhZSaFUFj467Fw4XkUl0eKuk0tiIXuM6dO5H36FyX99z/++wQeWCeh++TJ0wk+iUJHGWNVAkRCQyrbiKqsiczpW+QYGaZ9AECeg570wYwysSqifAErJApHBrVgEm1MVPsP/uR7a88///xkWUO2kx8d6CAD1kU9pOZhgXWt94GBbvQtPAesUI9HUCKv8kEQRZ8TPX80+oM0PTwLnxkP9BF9YkYH2pC+rCFb+jjStrvDZ/QKeVJDhuAR27/w/WpY3pQRfFv57IoxStksFKCTNGtfxM5Cnhz1bkt2T79m1HxM9o6btsBscu1ijChX+Lyhzy1msGDMsLB1MQMvMhiQVEY9YIltt82xaCQNG6mydPcQ5MAX+k454jr+5y5sAGD0L20gIXaOsfB9BbhTVspq+P5SN+XwHjLEYpvfZpZIuYm5iYVFPR2L+7hx0I5Dhw80i2GnnzIFHfCHICQWHpSFrP72X99MWeY0OuoyVRbjgvFy9+Ejk88r/XT56qX068aSyXtvB50tVdfVttiMeTp3PYL/tI1DLigLOWfRsjnyOMN7LKPQ6Zb+lQuR0xU/9W4phgdp6Q+3ocOxU5U+tyxKov+RLWhtvtzNHYntT/oNOU6/1r6zgOyl/3QAWlyxrkUqKCL165whKFL3tZG00OPLYGsBfJzHoVUwU6+JK6q+9Gx66wA817qq/swbbNkxrkMWE3zFzlXq1e5+5fOCp1p/rVeQCthXHkZAWUGx9NXv1CWL01SbbmnsmDBDAsZugGr4p1msp2d6/YC02i7KzbYUtzP6GL1OOcyHiUW6OwT8SP0WMucuRMVbtlP+yJeKn+b6WVonvDOz3c8984fq50pzaBPGBdxYtm6NVGP9THroAqCmW1TEPKS3Bm01tZMCNDJ9iXEd+C2DvUWesnmwuPAdqQCuAjzr1oojOHOA1M4d6asCVK2IvrOgdQFGK9Nr58wJnHRW2herwMVqciqzRAfWQVV5Y1m+gxCpOKRHIOZqh+tMMkwwfO+IgA3afjkmPSa1o0cfyQ5FCTNp/fgf/zEn7X/7b76d1fwv/9P/3CwBp+PUH5RDKKuWgumTpuzDAodi5QxZaPk46mESuxIrbIARR9+ZikhLJHSTWkgrCr+3hDkeYLhtO76UbZudIxedBD/7pPlw4tOU29sxmQgweVbLqpZOB1Ru0Ud7BaGuBD2jPYFwT5MkUARMQHtLO9O2M+q2Y24bsuIMxaq18/MILKFufgMmmOBR9mfOnuqTfNtG1IfyrhhI1AsPtBLopuC2JP0CGKVtbmMaWIOySMtt5GCjTsCuEfVupdftRwKWEtyGwub+rqCPMrlWg7Xq9hnX+Z0+ah0oQDPKGqVNf7DAMB8kz9hfTlq0mefeefu3+Q4yQwT/jkjxBH+xyCVYjEmH5wj6+OM//uPkIfIJYKV9WOApW39RaKdsrLKAFAAH5cAXJl9oQrkDXgB7u/e0dFgAGFwEfvubtxPAb1/fkgAYYEKfb4wToui7a9F2ymHcGMQCUHzjtTivPiZ83gWQQptWEcoWjFEn4Jmzv1VaLqz4TQBQpiiJ4yJNQ8V1eAQdyDg08Q6gB1ngGmPomWe+3o6VjN0MfNFpF9Hx7FTwm3J4No8+feu3aVH7dXwnsA8/7h0BJnb2aPp33/5dtkXQD3jUqpHgN+Qv3RXi75SHGA/p7hIypCJjEQGdgOYMqorn6FvoOXywpbfSkLB//94EWWfPnU+5kic5J+BH2XOXylcmJu/Rnra7sjGVEuUC2uAPfZW7DHcFMCeQrAceQRPWZmhF7qEpTzM7dSb5YxJ/5JX+Q46Qb/olt6b7yV1pLY/+FiQQUEHZyClg9EbwFToBgcge/Gexa+oqQA/ykAuqY81HHSXLIoJF/qG4Tt+SDQGZvT8s2looc/4K4EqZLOQY6++GbzVlIYvUg6WS3xfCJzgDUWN81Dnrrlj0AGh5H0hzNnz/KReZht5Pwwe4LVy3J23QAn9x41CfUh5gdEscWBIaA+g0qT51k2ByCcDNKEhwluPGObnqSuftqqer/psDo6sMRalPAXzdCJU61W3oL9tisYInDQoVBE8Akw1jQGEHg/WZpfJ7m5cxz0Lvsx3tJ98LOuqzAnrbDBiVrgSTQQL8Q4Zsd9LYI+mxjLqzIBg10DV1Yfep5RnGHOOZ8pFvcZXtHNsgHc7xc2B0fAZL7HL/9ST2HRQLzplf4A1zyjpzf995gl3QxtY9Y2p9S7OMJp/wGR0Bpx0mEKqgqhLetoGaII9AdNFBCybPCbbvUVYVHoFlfWeujrnVTKV/8f5yct9x1bOK/krH2Jl1bE7vDykUaj21Dumuq1B56+STlsPuJ8rfWgRQ9pzRnTn3wkriFlSzInyeSuK9d3+XE9SN2F79h3/4h7XLMWlx//dhQcntwFhRUx6JaNt24KUEEVhFAQpbYyKE3vNxHeWwNywYCA8DgPsK/J13tFQ18KatdNZzUqRsTsZpQLOtDlOx7juYk/+mMNtTHqORwQUoUYHBB95DaN3eT8UZAqv/E+WbsF0w7GBGGWG50w9TJUj7SQrtZJODKujSp8ztP56nbH7fd39LA4RCoX545EIhA7GCX9DG37xjOyjbiYh36Sfe1dLDO0a4putCDCPTGdE2lCt0aCnW927vnqbksGgBaLcED2sqLbdTdRuABhWCQSj0D+ATwPe9730v+6OOM95BtrQiNb5FwvPo9yN3H0ogiqLPwKnwHXWLmjaRqgNrUiZk79vv1OvW/cEDh7Mu3qV+ZA9ggWxQDn3I9io06BtqkFVauLa0qGOBAu3EIgUYg89cBwSSb5RvAktqX9B3KPI3fvlGnvHNCTyXogz9fZk8ARXOaShzyuRDn+iu4cLm/+XsvZ/lOq48z0cDgPDee4Ik6D0pypGiRk11d0RH7E7MLxsTsTER/ZetmdV092jUsaEedUvdMiRFSqIXSdGJngAIQ4DwjgT3+/me/N7Kuq8epN5CIOpV1b15T548meebx+V5uctojzHgeYwpshuZgQeAZmhLUXX6Da+gEXfvInkzSNSkHdz3jhFupdZsPeTc9rffclb2B+INL+LIaGO5QBBy+tYf3jC4yfMBs/GmQANlrKA9lnsSCwzKnHldwBUQhCwyHkkyitWaKgq0F8VIvDD8II6cscYdl+cFBFvJJo5RNMfjAJ2Hjxwqy+iGTc0SWjKSTdUyJWDSLmPP2GAZhY+RU+Y2gP+ALLN8l81kABfgC3BLbLNd3Apn4Ddkkc/J5mcT6HANybZjsqU0oYFwJ8YdUBp5TigAbng2kOtaeMT5SwovkdwwDqzLtEdolDcjSuRkk8Axt6ZdXpiESrBJob4pCUzbtBGjT6kAsfjaxeUBE008d9OmqqCB5ekGxfRzzChWp4vaDDmkRCeBES+M1zkxwNmE0y68zCY5sgtf8VQEjMKfWUCy11tjPQluYox5xdsZcNrrtui7Xh/WsyZa1M+3Z3qSENPr2AJ7o9rhOXu9s4ymDz0w7QGU9WwDo9n09WC0B2WzMMsE25RldAqjCIz2GKn/rdahCRj1PFZ3HFbVjpYFhEY/2dLZsBUyYO9NMzpknn8ljyUv9EG8cdk0hw73vVXf6HnLdbMMa2Oc0vfXAta9wjf0l/GiKPbzxRh4w3pKtQlNxGbBrnUJg1VV/alcABtP/ts//J8e3bEAjMFarkkHc73dus0M3V8z6UCzWyMA3Y5mPMgFbEvQosRnCeX4vn4C9c+fT//0SU1/CoyOQeT4+lkg2dc0MLoQuB1PrgClcpHXroPFEMHj1ce5RchQFMTO8Rklw4KdRfayEjkokbJ9WxWmJpD+LWWF4kZCyZ/XO4su9/Mio7hOg7lipYcl1IuxrBIoG3bajuFSUWYWVRRqlKnHU9FuscIZiGXSSCljEcVSa9Cr72n/1Vde88KIpYlFTGI7LGKxOMbdTv8y6VL3kmdyXxS7d1ctgaG3DCLoWF/ifkzAPv3sd/2EOYTv4S+/o5xoY8PGdZbv7DS5NjGcfHdF/OH6JEO5TFaTdb6j77wosQLd9D19iMXOsWwtMYtr6TOKCGXItYwjtJhOXcg4bm1WMErCxBIckBxXZnacvMO/uL1pB+sjoBIAhKLv5S0xe9DrcAa900dAyp233+q/sRja0ikLeKxNWLJe03GFSfTA2hnXOP3hWYBp+oeCjPICDKf8DdbFPJMxi6sW8MwLMIoFlTaQAaymjA+Wzr6M2DbJvwEw1gIsmM2qBx8Yl+NHjs9t2LzJxfvfB9w3uU2CDG0my5wFlb7AN8ZkOozjkt2m0M1zGAvmF4qfTQOAg34DJAC52UQBvNmsXdEmxRnUsgwC0j5XYiH9x3MRa649GHKJM15vaqy89rRN1IbNWww+iM2GL5lrKNmEBHA9llH6AU+gk2LpTixsmyauQXYDJLgGnqRsGSArrsGqM3rJ9LH+8HnLFtXb1DoSgwJ9CujxZkhjl8+AXmI1aXuz7rPcqr/Qkxq7q3XCF2OfGG1CMQBb8SIBwOArYJQ+MS7xLvHOWgM9yaYmQYk5lASn1DxeK0CHbNGGN+ktIQTLOs/f5PjLOgoXOadt5gN99jqiNc7hPo2PWKQZf7Lzuf6gYkd9apNAL+sqJ6vB1yTLUSKK0Ig31D++51kOW1hTcvZpO4FuxYqKjSaWH0C7Y4c2yVqTOZ7Z1k8ZHdiUrVq5xmPNXK9YfZ3uJD7Q31iwA9iR7yWLy8Bg4NNZHbOG9WAluqvXbeOz53v9Hd1WIGwaxExwxLSRaAxG5+GEXoFa4TdraGcZHYPRPKv/HjDq25sHYuq3hkOCLcaPnAKYzagcbMMZSHne2KoYMDpFX2JWYwltYJQ2zPsGzFlPGCfc9MgiMmLMIDAKnYDRbMj6MRhAdgcix9gm9I77mc89vbGM9teiu9y3FiuKt5HhxjK6QTLrkojCRe6PBthhgYBUbWDJPRnAKJbR7GAWIirMn78rAsXPt4xOX1fC0rcxixkWjAZq++vHk2EWGB3TPT1ZspNaOLa1f/Z4wo3pnjc5WnDa8MyRZTRAbfyMXB+30xBT2WIObZLX4hy3dFy1WFDsZtGiaNefSvHYnSU3JfdgsXKB6L11Es+HH7w399vf/tY7MADASo7lkhCzY+d+dtp2R6suHoLLWe60c0VjwcKIDNNn3EsBLrGOpE8BpXZvtWB5J0mxQ1I2Ku0BZHHrrhcYYVdEtqfBkhaFWMUz+aHPu8UW/8L3iUvjOxbRJEzFqoOCiPJlcU85qbGssUCXxabFz+lzrGIZq1gVbQmWWyy8zsSmn6ERNz3fG1jrPfQEzMRSSYWC1PjjOTwTWnIqDsCI7xlzxiMAkGuSWMbv1MdkIdqsSc4zqPsYGeHZuS9WqgBL6OA7FDpAFBl58MEH58gmhv8XFD7B/YxlQH0/HhcEnKAFcAV4pF34c51i2KALIAQgY3GJdZExwPUJKOM7J1LITQ8wzSEGtAOw+PrXv+4NALy3fLbYzSjOFFC/7fb9w1GaAAvapQj8VwJ1ifXkmZEF3PQGVjo2lWchG/SfWF9CT5DFV1U+C/pjiS8QX7HQ4X1iR5MJjkmnrBYVDoA1zBZqKRP4iIxAM8kwfO+xI4b06BGDBvppgNwWcGiG92d17CMbA0qu5Shc+HqzSkDRv1cUiuCNp8bCcYKyWPo8et0XjwTjCbhL5rTHV27ZgAN4ulguWo+z/k7iDPMZOuEr9DHejA3jRiw8/OC3OoHpGs8x+gbvVshCG7mF/t5ab0spwE3/6TNglJJGyP6mzbWZiOv8jPphN7diPZEDLMU8E8AImIq7vE752m4wCigGaCbcJzGjtZmuo3NzTGJZY+pIWvqIdRw+OyFIcxi5YzyTmLhBxyojI4mth+fI6f6bbvbpWecu1DzmXmSR9Zm1ihOY6G/W8GywKcs0lG9SvykBRUgBFtoK6ygPBOEa9pxoAc5BGj4IoB0dSj9wdcIbH1Lw2Ym5ZQp52Lu3ykNdKxAKXXigeCG/8VYgZ7FyX7xQegT6okf7NTOeqbHe6z9nnYhFnM/R2wFkuX4h/T0AxmZh64FQrzsDXQcaG6ismqXTGeNj3MLnbLb6LPMxEO3xx0IALd8HgAU8AkZz/0JgtOcJJxfaENcy512Lk89q0Hq35UYsauPjTHrktJ3gpr3QkLwET+JJDS+GMR2FD/a6+2p9jG6O7gNH9PxKQrF520IW8DYCRkmwY7OJfGZt5fh2xsCJTbjvFwKj40EYg8PZ1r75IK+/joxtXhmAXlDzvAhzdmdZFHnPZFgIcPYCZ1DUdhJpcyL8E8trL9yz+zQdrD1rAuU5Y4EbF5ft6ekHPd+HZt4ZsNTd5HMspKkPZ/exFmsG07tvMmulZFikOGULQfzd736nz5vn1q2uk4t+8+yvS/m3+75UTBICjrLinRI+Bl1yYznuUSf68Lrc3LuXZUmEVjKOoSnxU1zDYpc6oOzIoZ/jBCuB6FgpE80WlAZA1FYuxZQW8K6wjMtfVg1O+hTrVCyisRSwiCLQvFDwKDHT1BIcnPCBy6mFCEAnyitlYqALOlMnlM+cLOWJ1voBjyNjASHO9NXsg6+hMTGfKAP4j5u+d0tF1m211u/QhpLCAp0M41hh4FPqQWJ5ztzgd+iBTkA8z2Qs6RcJTBWmsdS/B4z21paKBW6bDfEJBRqABxh78cUX7eI06FCdTgM/gUTu4xnpa4B7WdC+NJC1FU5gFN7aXa86jZU4t7iVq6mEkSS58VzGi42M3cWnzw3VDXhuFARWH/gVq2gAf0AlrswnnnjC7jXqj5IA4k2T+IyleLcsRSTAwJucY48CXt6s5oBRQALXezOj+UAmsmNXBRD4HhpjmSPcJcdUAqbhdbKSLT/NWs5mDZ7m9CMALrRjRcatnA0CbdG/7Vs2DyEuzLevFCuGLAFG+R23Pf1aI3CXEk30674H7re8vqBsbXjvOCzCIrSJJAEO8MTnWMMBj4xbLOok0GSD4moOymKFpgsa897Sl5jibIwAao6rlfLLHAOMLtPm18X3NYbI0hl5WhI7zTxETmIJ9dyWfPCij56Hl2Ql1DUoK/iQeG8sia4KcEdzyYvBfZhMYsMdxyo6jhw7PoQVRH8wd1gToe38hZboITWU8Ilsumoztcjykw0otEIP9VttCZWnibYyd+EVz6WOMvGmqwQIDx3+1LIF3RxX61hnvTMuXJvwHcuynof8xEuBHDIe+2+/rcXnHrMMrpGlnDmfmEbWBBLZdul44HOKawUEcV9KiJ2XR4s59+DXHqlyWCrAzTOwjGZcGG82AqwzyAleLcBvgFR0rX/D2iZ5CsDsdeYYvGTDSL9yX3R4r197fBH9l7aiY3NyT543BpRjMOri+VgyW6xmD0jTdo9jMj+Gk5ma+7qnI8Br3M9Zn0NvntGD0b6/oSsJTIPeb2AUUGcs0TazWERzDfOIcKMYPWydlyWc39FgAazZ1GV8M3bmTzOS9VhmIezT9/NqYBR6SFzy89qmGiBaerUSkDds3Ox1k2vLQ1K/k1vgkDttlrjOMpc6o2FWhMTovIG7HjSOhSdZ6uOBnwjvtHm+F8I8M8+K8Ee4aeNPgVE6EcvuWHADLorp0/XMQt/VBiTgoAecub4H1VNC2llGx+C+v65/bqyjLFq8UO5JOuE6eOCBVF+psxh3C4sWxwuyaNrCIyWN5YVkkhNSss8KiB47XFnZLNBVR7BOXCGb3sBJwsHZsQc+qXilNbI+xA3gsRLYCvDz+eWaLBkThAwF5ZjPJZUpvlJKsoDYKS/g+/btdbmTK1Lulb17fWV2KvHJMUxSkrThTNHmpopFlO95RhZQPqOgA1wH65eUDgtuaoFGiQfohN7UReTaobap6MESkjhBaLdLbvkNppMXkz8bgowpfeW6xbKMMVYoBrvbm0s4ljyeyW/EdzG+KBWDEgF0K5gWr5f6a1nQAyixogGquM4WNvGNcQT08/1iPTNxqJGR9DsbnMQCJhmEk4UeeeQRjyulhrzIaRPC+KTPg2KXZYnxJUEDpYyMcR/jygughov9qE5OqudXhQasdVyPjDIu8Ao63nu3XOKUBrL1UAoyLtZxaEpCNHJ0JQD0wMGPB+CCRe6PSqhyaSO5t3kxFwB2KQ1FSTOse8Q203/Gjf5wgtgabRD4m3g+NnD0Cx4ntILn0k8sr5TuAVhcFBBIDK3XL63zfP/BBx9ZRiIHBwVQ4IszrgHZ2EBxl7c46sFlLusB9zPnAcYkNDk8QeAyMdTwcq9ioBmb5158QUlcdVoZ9yxdsVJ1Xp+Z27lt+wDkbXEVXfBiyIZXmEg2JPST2F7kDwDFdYxNH7PNtdBdyZE32ULHWCKHgH08H4BR+JkwBO65IHBDewD+WNvgQcDmRVWlYO7xbGSdhEkfx4k1Uvd9/OFHDonAAu51UetV1kDme9z2n+nUL8dAa+8MmISfvKJLuM6WWFlgvZ6IHymRxHX8jnx++PGB4RhbvueQC+sdjVfFyNc8v1OF8ZnTnKgE+KZ+Mt4ihwHJEkD4U+JxvRbpOFD4x7MZK44dZVyYa/YMkcSh70+1snSETcBXaIY3X4rfDg84rzXZfSurHq8Vq3VqjdzT9i4INDuBT/MTPmxQotnWrdudmIR84AGiTWJD4StzLJv02pwUaOAV620PgnprJ9f0+pu/sx4amDQwOga1PQDyg7pXDxT5egzuQsugLzt3f0DXGPSN9e6szwGcX8kDklf6czUwOgZz0DvFkw4Uuz+N3qzJs7LpvU63IvHoQ/hHFn2vaxJuRIJtn4B3ReEyAaNZ27IJNDZqRf0XwnL5fjwufT9Dh6/t6r6H7gDRAqEtZrZZuNeu29A2xCU7xJKyfiKHvGPBzwZhyKYPOqXBdC4EZnDC9CniWsmkfkCnB3e6Qn/fRtqN8CYeKGA0ixDtXQ3YBYz2QhTBirvgT4HRWUA2ky+/zQK9sYoNIF6D30+wLI4LAfo+Vic1JBkkFFusRFHSLG64gQKk7JLV2okyB5iwE9+5bWvFZv7+ZZe8YTGLVS3CCX036KxYlDBuHXb2nORjgNV2KQOgkXAlFov7Lsod6slihbZmKBTNLtvuSa6R8uHM8nIbnvE1Jz4/7vbXthMXUCIeoxZzE3e24zDbLirJG3Z7OSHqnBUitCUW1HFPTbiTXMSY8J/2aS9udpREYuqQcYc+yF3AK4CdtvmN2MRYL6Jk+C19h0ZciID7lE9BudBHxglLGSCDzz55R8oTvkAL/UGRxBJsy6MWoYQeQE+sKYxlLMG8o1Qc26exdwwf8YWAehaCtvDlHVpjlYRvAGBOleH3hx9+uGLJVJrGgOzEqSH5CqUNbShfLEsGeDt3+TP9AuwxvsgcABFeH1K4SIGdskLDM5QhzzdoUpvI9DmV9mJczljhKtxEtNBe4vL4zZsiyVYAOfxAUWPhxxIC/Tk44MCBjw2GcItyH2EEyDsF4B944AHF0JXF6rprVYFCfyMDKPuvBOpxJ9gq7EMeKlkuyXCZt5xkxv0cDlHHUU5iMaHrhBID4QEnTvWWfeKooAvZh7+EBdDmoUMH7Lp3+SQ9c5XAJKAI2QLYbxWYsMW8nbAEGIRPt8jKCsC1VVq8AYg7Plkejl+qcsZ9d99j2WJ8TIc8Hdnc83wAE5+zllH6B/5iTQOIwk+DyVY6hr7BG+i0G16HAkALY1n9fdvXcg2fuZf16wspq6wLvRymveu1eUYOsWwiGxs3balEuAZssMACvnfs3FZJalq/PD864MOzYpGhmHaVtsMKeF1lFMcKA0CS58Vj2SxQXJdyaawXHFJAP+Ax8wHw6rhS0UFf2aQg9xtFC+2elCeJ195du30Skq3KCrFhvOAFY0jWP0qb9YB+QhObW/oLLfynCgZzHNVt3SA9yjzDyk4/zgrcIsccG1vGgCpqj1whL1QhgR5AMOsLisAbVh0XWqd6qSC/4vJzwg2eD/qIlR0wHd1KXeAeePDsyH4MPWOgks9jndmvu7Q/S/cNoLL1ewxG+1JJPY7I+LPbHYPb3lgUABiQFaAzppXvDbRTi0k3hpYxGB3T3PMD13Rwgb9v4QI9dgp+KYxV4xb+EAdnIN8sjD6/XfLhhabRxLVJxETfRF49VpiT2rUBowHpvr/FxOaZoSX0TfDR7FGOHh1+bfT6GS1WFHc8L3vUyKJ3WE5Z1gGjFZ5W1vjLstgnVMa5FzIGZfyu+e8/+n+0zk7iOgOq8p4YtJ7ofreC/ssE60HrpGvzA5f7bvcDPR70ebuiJsD9/f3Eyf2hfZrx0yWo+knQg82FaBsL80K09nVGZwHc/rviWy36KAsWcxbqxIRkEU6CCPxlhxTgYRew3DkooaefftLgh9Ii7JDfe+dttwcI8WLfSsdgyYYGhJp6gSxaR1RgebAaITDEpGhHzSLKM7ifBTDleOARCx9Khzp9CBUgqdqt2DSybbkfdycL4AWVkELh4ReHXiypjovVgs4Lge2z4lGU8LviogAAIABJREFUgAe7FFuhdiZhEjCgN/FY8AceolxspdWui88s9vznWr5LTFiSWOAnJVD4nhJXccfHgsRYAKwSvxigPCwkovukStvACxQXz4KWhBLAn1j9AKNpJ8oyoRbwizqu8M+ubLUDTQaxAjPwKbzZuKHcvLhXrXi7BYtFwHFmnUeD9qA3wJryR0kWQjkmqQYeQQe8zgYLYENpHMAIiyaxluvWrSm6pKCRiSVqHyV+RBajylKuWonJxoZ/KD/4AxAmtsvzUrRisbz3gXstD2fPyGWN/LTx88anyR5AFNAc168TSyTnJOpt2bLJ92EZhS8c7Qg4wa3/13/913PHBAZskdL6iKLnmdBy4pgy2mXZ8hyUArjQYv9oKzJjAK1aubS3QmEqLKKJh021BxZZNoefCJjzHKxSjNlelVqjL/ACfi6XZTKnhJG89MrLL3nTWBnjS2URPW7ZJhSCMftMFlL6i1UWsLddY/CC7mHMDEYVYsC9H330iccFb0jCD5ALSr/FgoJM4M7lM8kt8Hv//tuGs+DhC33le+iNOxswxFrCcwCjyAryDMg+onqz8VJgvadtV9kQP+gXfyPvkXlvPLAGSp5oA9mivyu0GbSFpFmOfdSp/uOmd9iBwFjiGyvLvVx+3gwST6c6nQB0x2vqu8TrDpvRFgYEGGVs+T2HRHj+SByzrnF/jqtN8hTu+lpXLrrfBw9UotoOnTSGu9xeCbXBpoJ5kJrHeBICJgwSJb/IGjLNe6y0iTU9qphP6OHEJOYL6zNeiI2qv5owBlvkW9Hw5SurKgCWPce5rlmvEnWSZ63vVD7Ztm3H3NEjn2mjVTGynDjH/d7QtY1VGUgmNZ6zLjmXACtW29CPAUz6Nf6e9noMMADItkaNdWtAU6+L+xjMXsfmWeNs+nwfvZr30BEr4djCm+u+vKKNWrfRydrZ922Wrs91wUWDXh+FC6TtgF/0YV5uoyX2tGXRIM763WNT/+3OJnlJsoOHgnWGBDmv2aoW0eOe3JPs+b4fPYgf83YW4B7aQkjyamDU7bZkq8S5GlS3HBNKz7HmLFM4EHJ9jQw39Ivf0ZGUFbMRUrwfMOcP//EHU2A0zxwT238/Tfh0Nn0/mCW006UYxgI53uX0gtlfOxaO8XVjADofPJY1b/waT55ZE2YhGvvJlvv6E5p6UBD0Pwb1JPggbIAyhIyF30pBO17aj2t16G+36+eZxIZS0xELDjF8WHBYxACjiX+zO1vCkFhNg18NyxIttCc+PzXElhlMNEviufNljYBelCKuOixEAUUBN7iXvYgKXNIusYzeAWnx5rmbN290/cclos8utub253pbJyW0STyI2z1B2iiBuI1ZtONCDdhEmOFPxoF3nhFraBQg1yUGM3GDXFcxkTrqUsr67NnTnhyJzwRo0fe41mgbMMI7tMSTQFWCJE9Ad+IgUeRVNaDqJgJ4mIQpTp/aiMgI9BIzWuNTVlHaDM0Jh6D9Hdt32d1GPTnawDIKTQkliGs7LrfeWgTdWG4ee+wxP4ss+oSAwNuc/EQfeBbg5sZ9e6zof//Sy77ndmXTo3CJmSQm8qBkwvG5KsjumONWOotx4ToUIaAeXmKpJ7aY/p3X89g8LZIF2uBXq3GswfApVjeAi5NhFCsaRY6yBhih/DduVA1Y/U22NC+AG8XvGWcStA4ISHpjs4LMzYrXo3+LZClFsSOrzD2ylWMJAmQ5LhBLlOanYwHl0k8SHTysox7P6L2y0j/XePO+a9ceA5pde/cMRd/h8RlZ1Bhr+mYLqY55BZSinODRIYXJII8Ab9o58PEnVc1CskmfNomeXz71pPu4UUB8uWIVAUfPPvvbAkf6m+tx8wMGmd/xNPE7Gwgn7Sj7HR7ceefdc88995z/ZrOROM/ElSJzABeAGsA/SpB2qtzSGVvGmS/QB69cJ7TFWrL2ZNOcdZBnUX0hIScGPFJODiORBZTfkTnkZv+tN7uvsQxyD20mTrjWmMtzK2XhZbOQdYJn0u9YhbGMWg9J6QdcpdqBk6GkUF0ij/hSyS//Uy2E65CrSlq7WKEMihMtD5Sy2QUcDRC1kQSMMlaMHfPz3rvurmNeRbd528Bo5qnLsrHuN6vvdUrkyMYIedi7e49BNmFWMbiwJrCBgp9LZWnl2UtUFsyx3q3+qVws7v/+2+8ob482h2vXrvfvNh5oziAnHlNvWssdHLDEs3p3fZ491pvRR7G4BbiMDVID0JihexcCo/OUdP8F1i+9etA5xgK9vs7GJfo3TeWeHoyG9lxDO2N93YPeMeawnLXSTr2BL/QWLZOwALfvcNeGS7raopb91leHsDUdhmcUWcUTZG9AA6P9eHgsGmjsrdNX4+ss4B+6p0BsV2fUelc05+hPP7d5yillyDq0tB02cy0uXL3YPFYoE7W/kwTaAOms40B7ontkH+b3u4E+ZjSLzrRwzLaMjtH8+Jn9514A8n1M41lgYp3NxJoPIIsZC02qftL0QHYsxFej08weHU+aCTcGxxnoL7QzY3ASQI9CYkGmX647KXdbznh2n3VjYgOdHCFLx89//vO5PQKiTjTQov6DH/zA4NSLo7KkoxToS04ion0WJczkuCuvk7uPVxJ5sIxmnFkwXfhdSj/8RiHRJwLyeSVGi0QKFnfu4bVSJVo+0hGNLMgGsIoRgSeAA5QLJU/iHkwb3MtiHcUNHSh4FvccxUjb3EdWb1n1ylWNJScgPgkXfJ+6mVFSsZRyLXzgGpQPz+FvXG0o4yxIjAXPTz9ivcQCxTXJJGaxZ9FPnCb8sstaMaPJyOV32nORaylgxhEwSvtcT9+hBbco7wG50Lx501aDALLpHciu67nfAE/PiTI2j1vCThQ4FmqsogA86KSvvHIOOaCEMUYeY+EBSELTO2+9YesbStkFwiVvvJ6XO9ygUjTw/M+1SGaMAKlYzaADC5/jJBUOYLoFJABjb79bMZ+2kgH2Fe7BeDKOuO9ZeJkPHKLAPKAN7nv66acNxhPLe0Hny6ce6M9+9rO5733ve6bjpGSM/t18036DSr6jHepOYo1gvQdMLFGWMryDj4C2fXurTimJDrwDvHnea7LGwh/GnD5sV0IJIOygSqjB5xv33Wy+UjKItpBpW3TlhmP+rRdoT6UH2vxA1S5c6F8AB16tV0kfxhde8k6bjAGbjt+98Hxls7NREiji+yeffNo84T/PJZaRPi5p4BwakXl447ALbf7g844du8xDly/Tb6wpyB9jxT30kX7DE4cJSQkl9II+YUmGPp7FOBlgi79DXKrWE4P55nWjVJITlrRGwbvPVaLIsdPbdg7Z7VzLnAWEPXDfPZY75MqbZ8lz+Mn3NfevUwLmac9fNn69buA+2kIH2p3ZLIA8w54cKhI0K2nCf7wJkxJF3mIhhh/Qu0XWRl47d+1wPPJ2WUYBqVnXeQbtQRcx2dQPhbfIXkJKEnbCPQGjnChGv65XIoc3la34+TZZ2FlDnlU8MGN+pfGSBDnrZMklY3691j9bj2VycukqravQvl1hBISs4PXiRZULaGPdzfHIXJ+i8wFt1mEtlCA6amDs6I/eGPP/B4zOar9PYJr53A6MRtfPBlIFcFhrirb57n3rZoU7hI4ejGZcFwKjY9qG67ts+jF9cdPPxyZFa8paxUXvPIJmRAKMMq4cA0o7hJFYrrXr7EFxD76juzI20JxrQ1vfv1l87O+1bHTZ9HyuNVRrm4g3/xqgJoGOOblMMub7BEL5PYlLrCmMDfWSB+xFAlNP5CwBmCWoIfJ6PWSh3YKJ7XYCeU7/jDEDZl0zS2jH9/UAuBekyYSZPhmh30n0/Z9Fz7/n+b0hOEC0bzPgNgNAaSPodfxiq/OXUiXO3NaxgFwbNxoWqSzG0PXkL35uZbJLQIJ2/uG//Z3Ze+LEZ1YGqXsW8M54pT8XFd8Xq1xiOliQbT1qFi7uY+EOIIq1Je5cgCyLHAsqllkSDrKQcxzoeSkt2rMrTm1dUpFm/l6/bqMBCKcf2byP676512kP1yEvFnD6i6JMPcFYJbkOJVcWzWXt5J1yw2G9iosfwAIPozC4n4mS2EaeE4sZCzXxlPAB5R5racIIEhKQ8BXqCqYsTOJ8USK84AN8czmkDyrzmD6iRBKbF3nASsd3gE9evKPsARwARPqPC/fwp0dN+wb9N31JbGpJCJE1u3Zw40kmUDq0BfjnVCTkK5aghD4AvuEZY1Tu9ot+NsDDRzHeuMdy9vLLL3qc10kRAxrON5ppj74cU9gCljKAL+0AtJK4BS1HRX+OboXn61THFeDLb7ZEyWLOsxPgzjOwhB49dthjmMLusZIhH4BZPAFYfLGK0j/AKH07KkDlEiLKpuczMgNAYNNEnBZVFZDBpTp+ErmAB4wfbmnoOHL0Uz83ruj3BaoBVAA15HjH7l22zL3xxpvewKxs9TvZpNGnWMIAo7S/R9cTrgDN8PGVV16SlfLOOc5eJ8b1skrtEKeJnKWcERbrAwJ6nyo5kcWbcSCJhfef/ezfzG/Gjf6dOPZZHa4gMApvkEHAYsUhnnX1DJ6NtezZZ5+1LNIOfHEMZzvNKNZx7nM/pAQT8lFHjp60XGausiGhOHw2lsSOxvtQ4S9lgaTP0HTyjA6C0PcJO7Fiwj0pGcLyCBjlu4QPcS1zMzQwR8qzctngHpmC1qyr/JaYev7GBBtdwDNSsivVBpAJh4WoOkk8K4kvr1JPtW6yLhH/fkJhISnCn7CWxK3CR86mZ+MXK2uSJG3FxLJJpQ4AiNZ/5A1Q7bnbYu2oH8q4ntW6yvzjRCfoJpwHHpxVbKtL+oku6L1Gm/EKiVDJJ61/p+RZe+ihh2xsqHCXCg/Ysnmbr3M5P91PzGgASdbV6Ioe5MzCBfkuWGAMXHq9Or6/19f9bwtl0w/XtM1N/8w8Z/oZZW3M2Fxpx232WMV6MKWhOrd4305vGZ7Vv54H5tdVLKMFAKeL3g/YINZR2gAkt3hMYs1t6W+WUWKq3ac2buSxj/FF+gxtC1m205eM9WweFtDsed3OGBgwH4DZ97aqMgGnJNAhX0uanANGaQc9zdqW2O4qj9dZRmchYg9UM1MvhKyrs5P6ZP0gThD4JEZioQ6P7+s/8+yFAGLf3lg4+91d9WXaRR/6YunLM672rPGEmkn3qOj9mP4ejEIjltE+NtTWSg0OCsNuT4G7DByLa0rV0A6LFMfX7ZayZpEDcPz6yae8WGGmd+JLK36dWFHGy5YNLVDYrGkn5UbsYpYQOeEhAiKzO+AOcIuyi+UtxdvJjmWybNBJKjyPSVLu1DqZ45wAKTygDdrETW8gqwQSQAqFm+PqMVjF1S/wQPs8zy5ufc+ijsJhvAL6aowrBsUuKV2P5RcQRMwg4IC2Y+11Visu2ga2oDvJE7QFD+ENSgYQBL1RhjwXuhMHyH0oEdz0/M0LwAiQtQVK3/FsbyjU7mEBCehEkSdZyyddtXhYwKgPI1AfeKaTlVpZosTJ8jziwGiDk67oh5Mu1H7iWbOhKaBegIhFAesd/cGqyD20Dy8oUJxkMMeIiobMe0AXx44ik/fee7ctPoAcXMkfqqSTTycSLdnAGOwJ5NEGcYxcR1sJXXChfLkRoc0AS5/33rTXAJDvnK3eEukYa9dgVXYztCf+EQWL3CMf8BnaoZtSOgCFH//4x+bPt7/9zYrdldJNVn/kDBC1ernipQUQ7QJr1n3oTFkvLA6AN4AO8rBZ9TxpjzGjT5fl2kemoZnwA05Gevzxx+UFOGB+U9w8WeWMDW566FuiZwE2b7/1lsq2Vlu8lgrYAhpPnTg9HBsKLbRPe8/JAs085Zxnh2e0RIc333zbfIYuA52W4EgRfeilT6wlyDcyiZueE4Tefff9ShSSez9li6DDR6giF22eZUOdEkMJIyK8iHGBBwBM5hYgEmBrC62sdWnLa4zAKPQxJxlXrmFM16v0C8/gO89r/c1v+/dXgXtk2OCrnXCVEm/cCy0oOUqVJYTCyU3NGkafqRPM83PSTQAptPE34+yYbD0bOSfMxN4BxQjTDs9ljrpwvTLryZLn3leUIEq/N3QxnVHc0PvBuxXHCr2pKAF/mct85tnwmLFkgwXIhAeLNX/oGy9+o+g+XoKEPXDyEq9lou+STn7arQMXCjQrvt8xypfm9mjzi4cC+bv/vgf9zJUKJ2EDRZtOkCPkQUmsieXLOI/109U8g9CR38cgL7pxlj7tdW3uKx09Oet9IbCKK2MW+B3r7zathhAEwGhP49DGCIzOxjA1R3ta83lM57i0U3g0sbpO0z/cn/qqbEjga4MrSXy8TrKMXKBvvtTGcOIhrQS30NODx573Yzp7XDLruvChAPSE5h6Meh1sIH8MRsmSt4emJcMyT3nxPfohoSDBGfx2Tdz0fy4Imy8kkxJQ/UD6wWJgH7C70DMyyPMFavoc2vH9Y0HuaUsno4DsQG+D1jO63wUuBHzHQthPtHn3dKWdenr6PmZBtADJ3cIixIKX5Be751siCzEicYkjjMSE2kyvvwEHe3aUGxWAgcWFOoUsoNznBU9KoawJZRkhRpL2LlAyRQsbC66LlOrF39exqAFUHd/C/3LBk3mUrG7oQ9BYBCl6buV7tsBXSrGgrOyWlluX57sMi34HjNpSqoUQ3p89X6cz8Tf94Fm0H/c2feB6PueauHlRpIBR6IoCwg0QN1tKmKBkAsxoL2AwfIvbHDcjCgZ6UOQox1hQIs/wPWAWxXtK2dTwi+sBb3zHQm8F2MA1fMLiASiI9YH2HJDewGCKYSdekmfYzdziBrObJNEH/lwUb7EYAkIyLuERPEysMXJFf7GyMU6AUeTEGyHx9YKAB23Tji2Izcqd2MDD4gkgibqSP/nJT+b+4//yvxrEfPRxFbK/Qe0nsciWLSoMNDdvrF30ER6gDFfIcgN9jJ3lRW4yeMc1AC/ciPQjY3j8xDGPQzYJyFSdPb9osC5z7UP3P2C6sPZ94xvfkFVpTxXhV39Y/LgmSt4hATesMLjznDtx3EoakAgPeNYlJbRVDOxlW7iI0YJG2uF+lhLGhzF96aWXZFG7NPfNb35z7u133jX4PaY24XeS6K4IvDJexIrS73vuumPu+eefn/vGt77lGO9trt25TIlYJy0/0JBY6vVyEb/55lt2zV/XXO6AXebVEZ3NHhc840DCizc0it1MO9lg1HhftJX3hRdeMp+RD9frZGxanDKymdAhZNRx2FKAfBcL5CeffOT7+RywhowhN6xFn2od8pnrgyKrNQtLOe85+nKNsm2Zk64UomtPS95pl8Q0vmf+OeZWvzv8wfGbKs2lz1gOSYiA/1Z8knNbQRtw4H5K33nOysKUeFiHxahP0E1MMPcgn2zQ0ROAPyw+iUOFLmiib0vZEOje1WtW+TCRB+67v6oa6BXDhgGx1lfkyUcyN1DL+LNx8rNaBj+0sDk48GnVcz0jiybX04Yt3HoW/WLjxv9Nm5QUwiaV7Gv9Z1MKSAaMQuf5i4o/x2KvMAzavOvOe8qwQcKq2kuVj2y8luk4xsSNI9/0wcBgMEbMz7MIf/M+Sz8G7DlJpY1Hjw+id+eB2fa4PweM0l4PlrknVl7AaGgoPTZ9DPQADtsJTrm2l50eL/T6uwe1Y8tjzqYPiAuNEzqnDwEaeDOOF218wE1f7vjKVbgkPWtjkW4s3k5iaHuQHl4Hn4yxyBgr5fpZGKlvl5Jnodl8bW56gYkaC2EJrqd+KPMHz53pb2AU0Moc9nfNEzLgPo4D7dHpWBD7nVIvTJPOVq2x/r6+Yz0YzTW9cPbAbCGG9N/PEpBZz+8nSN0zH4yO+zNr4P69IH3WcaC9oIfX+e5aBSCjNHqrX7K9WRiwRKF0OJM2E4h3rBJ2e2lnjHvslNyjtHNMSoDFzEBRA049UYSXHT/PvkHlPmj3rGJLWbRc1F278rpGQt4s3eFXACDjaMunxrqO8qrYspU6TrFiFsudTsxagce2yMsymkW9YkarfMxixewlHCCKl/vjng0QCL8ctG0LQJWnYWEt61kVg8+uH5qccazEhiS8ZGGohKWKN3NGIolCcscmMx/gd/e991jpJXYSBZ3QhNwfa4kno0A/z4uVjDbjmjXYakkZOxRbGJBPe7E+Q49dqC3LGYXkRUf9RRFDB/fBc74DxNPuMslELMZ9okosSXFZwicSKvgMEIC/KMnE9C5bUUCNvgPIkCmeS9a8E1KasvzVr37hcAOKsQOiOEbTCRUtXjVW5SXiZ8IREp4B/7EwMqbL5IZnMQKoOAZKYDQVHwBJzshW/5Jdj5uc65MoA+CBZxxHibcDILtn942KoV0/94tf/ML3fksAD3kFVOwVkOa7nM/tjRr8kwUKcHdJyptge8Cx29bmjReleKAP2snQJ5Ek7i9CEAAygKFLAnckAm2W1RPgcfxEgSlip5AX2rDMaQni82EBBEDJUsWoQt/tctEzPsQAw/d3335vSOTi2fQb4HFC85uFn3OeAZ+AXeYGpbSQA8YPuSb7O+EITohriTtx03NqD+NI4pMtkwIqgFE8AcgK/InrmjEdYrukhPi74gyvSIbedX8YmyTpIFMAJebiacXwxhXN9cx95hnXwxP6zvVbt9cRppGfQwJc0Lp7985SWHpu4lCZC8gN/eUZ27QRR8nhBUl8OddCl7PcsbS144aJq6S9xBg7fpKjYbXp+FLrX0ocsf65OoSK6bsUmKogwOcjhyveeO3aOrVrp9ZdDhhZqvWUzRo8CBhFflapr/CU5zDezCVotzVc8pAEVaobsAFe1Kp9ML4u2daAFSAkm4nEdtOv6xSe5KMg9fdqnbxE4ph1nhLzTkgP7Ny524B69aq1dbqY5CCbW2hKouai66u+c9aLAaSpDwvpvl639rqt16dpJ2B0rGsnoHHa6jirtNPUvW1z0wOiWdhjlmW0B2h/LhgdA+0xqAsYHTBIy6afbMImWfH1/DLy9C/zkAgNLCsab+urZinlu8Xkc+g75suXCnNzWEYbnySI94BxPD4LgepZeG4WJgqvLXcNjCLDWef8vSyel/FItAx7EpeYP4vaPGSe2tik+VJgtLx20D9sfMYJTD0g46Ix48YCisUt18Q1Pj2A0zENszo7Fujxriy/Dwi6s3CGxtCdHVffZtEzv7TT+Dl9P/oBGNO80CR1ewsUDwjo7sE9A8EA4TpDEbFgsagyiCzO3ENMIos67kYLoRXQpaGm6DktXAc++tjK6KgUJu0nQN10Sqp5z5nsy2Q5PKV4LSykWLUuflkxKFG0ZLcmaaD6rcmgjM0skNAAPQnA5zeSEZq3Y7BWARYcb6bJx8IHXSx6gDf6eFnKoZRFhXoMykPfGQDrd4L5eSeOiO/s9m8xggCniiFbbOXB7yhKJ0XpOfQvL57HffSLicA16S/85RUgzAEAKAwAAos3CjRWVa4LIA4AJIYH2gO4aSexenYTihZnXmuMGbcA2lg/4AttEUPXx3k6U1b/sWQkEclLmQwXtiwK/GD5Y9yTUMP1jDX95cXYMH4kD2GtQyml0DnXQetOTlESOOXYQABcWc6X+lrcro8o7ABeEKZBofzfPvsbj+WatauKh3pCgA79BYwmHtYWJMoeiU6ea6Cg2E0SoXJC0/JVyw1AAYvEeZIcQn85ntTWMoFV+oXCz/gjN58rbg8+A8Ye/fZ3ZKHmkIdnfe/XvvY1gd9PzM9t6jf9yNpkgAZvtMDj6qbuKTGjceV/9MGHBuVk2UIz3ztGVIdN3CBgck6bLdzyO7fvmNusoyTPCnQBRr8mayz3ndVJOGwOd9+415uayA4xo4zT+++961i+YyqNBN+QLwqgs7kArDz3m0pSos8JWYF/uABQUIBHSjuxgTgjr8JGubkB+rFCr1ZWdxJl4N9WnV0foMQ90Ay4oS4q6w00A8QBhwkZ4fckIyW2mrAf/k6iGoda8ExkLVZ7lCV9Yl5CA6XjMk+QtyQO8RzGn2fcevud5X5scd3HBTjp9y4lCvGsLaq7iozTHu8AZ17QywaPYwUdwqDn2pLYlB/32pOkhcnluLQ2BowlcWmVkisvtwx4DvtwCIbmC3wCjPLi5DSH5qh6AM/H4u4SXwL1yOEbr/9Bc2WX5TNAE1fmGvUd0I336v7773efWEMZP+SCdc0eFlnMkU1k7CQJXXLZn9N98MubVt0XTxT0wSeey7Gg6BofBynrGaEmeBUoN4W6O641kZAI1tbdqiVtvSiZh0eEuQCQCZXiBCbmZdyms3TxLJ091o8DGGtgKh6gzLf5uKEl7TTUODw3sZPjh+qzdXx3fdbt6PFpmiYWvGq7AGBv0PEXsozmu+hof90sw72lON/3zxmD01hGyxo7nflf91UFj/BrALNXAaNUdODQDY99O0abQaYN8Oussegx0xhQ9/1YCMuE/el/npHDO+KdtLcGo5f0xyUMWlJQzBdKtqFLb9Bxt3jfDFbb9+hg5NJe2Rbzan73CUyziOw7Mh70Gtwiu/+tbwfG128TBNwLvC27zZTf76auBoR7mvrB6OV3LCQTkD27xFPuXQjwZjB473dDHH/l/mYr1hoKKA1fAj6yM8Ias0wDxcK9dt1qJ24ACtbIzcaCysJuSyJxf1IE1Du0+00KkaM16c9NOh0G9yEFlynvRJAzJTzKylDZarjiPcn0fYEGxZWJZAM2jvCiSK8+8zyuB9wxDonLxP1jS5QWrVrgy3rJAk/ZJhJLiLcipoV7ELgAx36DwLMDspPA01sSslNevqwsrlQFQPmexy2tZA1KyRjsKMa0j6kkbsoWNynFuPqgjzboB25ay5saCxgtF3wBQ2LZuB/6UAROrpDSAQijNAvYyrIlNx98DJ2hnTZyDd/Fqhn3Ju0yjrGmYuVK2AEKCkXj4taiFUVLAkWUA8/CNQdgSIIb7kb4Rx8A4TIN1SItDYiiQRHG0guoPKvjN1GuxCuiCJ/5zbPmFYHkAR8AO8aZjHLm46ZNG0wI//fpAAAgAElEQVQT7aRUEvGQyCf/aSf9pl+8Iq+MMfR/LHc0dNNXQM95JeJBX076SWLSKYE5l0KScqTdl18qKxdjxff0lb+pOwkA4Qz6zCViBW+99XYnADEnkHtkEsvhGfUZkMWLeqRJDKPtWKYrK7ySxrA4o+zjWgXcMp43qV4o78RqwWOK5zPXvvH1r9sqfOTYUbvZv6+apvDzpAAsfdugQujQT+k1L8KtLu4xbS4Ay79/+ZW5fTdXchcgKaEVLzz3fGVpt00KCUuAX7JST2tDc+cddzvkwyEIWgu8icX1q3mSU4iQFWJ9kYvtAp8Bo/BimcAqcoWVEQvvHll3GbMkZMWa/akArjec8mBkPsMnJ35pTNmceLOs+UhtTOaHw3xkOaE4vzcsGjvWFgNlKS3HsmszSjs8GxnboVJY9J9wEFuOW9H+bdvqwIgdKqFEX+NtoBg+/IQnmwTgKKX11DO/dskw2s/8ZLOU8B3oOKxqB8xvLJwBrqtUCQP3LacjbZclEYBM+JL5p3fzom2kWd+Qj1U6IAHgyOfbbrt17qmnnjJ/b75xn+XWoQAueL/S9xMSw9xbrTWMPjP2yAfHocYrAiCF1+sUd8+rKj4c93rw8Ud1pjzVJHjOKdV1TtiR17mW0AJP6We8L8cVo2y6br5F966YWy9QjxdgtWKr4QvJq2sU/8q6jpz0oVLRWXwfI0L0o8dYMtlb/vLbLNATXdmfrJQx+lOGrql2xdMeOAVDjI1OPaAssFYGtR5U0W7AchKAxiC8sI2o7qIUzBdJeLCAre4ujUUIQLNotjqbYzA45k3dU30ybTnZsJVGAteEz+ahaHEstzYbA+3oo3bITvBSnpOx63HQGOPw2QaiDhzPGsv+956XsaZzDyXEbEQSprBeExglvAgPKBVfAJ9gnjWr1w3rVDbQA10UvR+Y29B236HE4OSG+e/zz6bvr5kI0MRCOj3wVQw1g897b8KPMM9iUrV99dJRfV9oA0vuQruBMRDtBbvv0xiMWuhHjOnBaILqa/IVHyrmZ04n33xmpXlabm4WQYoU83syihOfSKIS35+Q8sPysnfPLgvrDdpxcBzgG/qulHBla/IoP1eLbQlzASl2KX612A4soQhFBI7sdIQdgQo/WPw5U74E8SsvxpV1e6KsqrIiJUt0AmpLaWUxS+kZFl0ACcACehZJSVXpoUokuEFuI0BWgAJZoPAAC5otjbIAJNOXto4fP2bQBCiiv4klzIKatYSizwGQ8Id+FI8LbCe+DWsYiz2gl8XePMZVKktGQh+yWeBZATZxdSUezDxrMWwoqVgwoZ9rYsHnOkBLTl5hXKAn2fvQiDJCgRiwbtzk32P9pqSLY3q1w+ceLH6OeRRI53pAmeugqv+M2YsqnA7YIba2aC2LcRRjEkFQosRAUiMWNyJ9APChIGkf+lNqh3d4ihJ16AU7YfWTPmGFYWwAKTwHVzbKmDYcHytFjGxwLbF/ZL0nhCBrAfeQiIKFFzBAvwAo8OTRR79jXgBO6M/jjz9W49dij32Up/gFD+APbUfxwvu4UQ8e+HRIpPIBD8eOtFCQVZ6XlNBxiIgmDJbQxx//D3On9Px33v2jZWer5jAWZMCLlYUEzzIgy7s3Yno+YGdbq9N5RmeS0/9T7aCE/ftvsQX3uLLhmceE5XjTpd8BitQZBdQ//Mg3vEE5KW8ESTb0CTB65tRZryMnFCYAnYBp2t+2Rafz6JWxulb0VFjNGa8jtykEwXKiz8h5rJscU2l5avRnPgGueR3UyVeUmAL0rFG5KtYyrgEcQSehP8gKCgh+AKTvu+++ubf+UOe1J1TktjvusqfiC8kMdHBv1bs95w0KYJjfGVuA6t333Gl5yhG5d6he6tPPPuPNRDwL0AEYTVF+nwil+quA0cOfHrSsEs6AvGIxQ7Y4jpO5f170s/4Q+8zrC8YSK1cL7zmpY2+hf43u3Shly2bmxRefn7vj1jscBnNQWfTML9Yz5gg00C7jC5h1OSaNz+EjVbMZUMI6cU7PZX6u1fGotSGo9ZP5wIsT4bj3gIruM7/idWHzSTvcC482bqrE1/zfuXuvkpdWKYt+u2uULlq8zHPhs+PUvZUXrJXg4hnZYEY/Z00IaJr13gPK+YCrM0CNQN0sfT5Sof446OAuMbgHovl9DCYnOn46ASfXDZbLcRH6zutqPdqyxUOL/NADmdb7EvwejAaUjkHyfKBe1tEY61LsntjLek3wkj2MDYxekbEiXj3rkOYATFsZo/R/DPh7Hi+Eb3p8NN509Bbf6DDaBEcYZwhU29O7doPljoMYzDvJGbRxOA4bp2wO+jCOa4gZDYGDAm8mar7vmdj/nWt79/dCwjT9/bje19XBqAeigeQxPX8OGJ1P0zR4HvdpELp+InSNjHdngcILgVHaZ/GPNazCQhow1EL2hRJ87D7SsXSOz2pFZRnYACGU62KBFBTFa6+8XMXUW7HjT97/2OVscKtaqUjJ8UwsXwZtUvYGG3LJWFm0xZUdDNcv0XVOsEGg9BsWbFsVWyxj+M+umt9RlAAHYkQp3cQCdvqMLIkNePLMADMW6pRXiuJPmaFYTpj7JdTXVsyiYuN8ZrvAEy944qxtWZrgA6Z/Fnh4VlncVSrKmdcNHMZNbPe2aHa1AsEhg4lBlsqtD6Dm+SgY+PDRJ+WuTJA1PKPdHEOKcoZ2FH3CJqAz1k9oygIQNyvtcz9KloQtfncWt+gh65zJmfO9ARj0E8WT891j8eUZJKgkucrzQYsX9F2jRRWasvHxcqbnMD4ob/rH55QL+lyHHZSM1c6cPsM3J9/IauZz4NupQvfcc8/cv/7rv3p84Ds8yYbAVkNXMag6srTJ+CEjARCJiSZWkb4ArpJchqs85X6wMHJsIW1lnKCLWNL33v+j6aLeI0qdDHxovfWOO82vZ5/+tceMozZtnRI/eOe6HFmKLPNdXM3IJNY1Nlevv/6G3cZkRzO/jgi0wDPiCb1J1KaF/r304ivm6aOPPmqgflQnT2E1Pi3ZwV1OglH4Qzu0CZ2E08CXR+Si5z4sfrhwiRnl908VS+rjNGWp4jlsUOAL39Uxm6pRKssxbm2eQ3WGTbJ6wvvPOKVLm0V7HrqYZeYq1nHkn75mEwFPP1bWP3K0S+7lKKVUcID3gFHoIEaY7/nbsd1SNsjm6+rDdoFfQgWIQ8VCxPOPfnrY9LKpcuZ7KypP5QLCE16U5ZcSZa+//qraWefYxoQZ8Fw2qYC6Y9oMkNiDskVmEpp07313W44T2vH4d7/no19Zz+xJauvG+g1rzUOHC1CrV5ZtNg2nNN8ZTzYJtvTKqmuF6zWIIvxXPE5YRqHnDBspYlf1m+eWjALQc5fGjcx2xu7JJ3+pLPv1lr2z8lRl85PYPsb5bs2hSui8YHlLpQMO27BFSf20JVqxdqzluM9dRaNZz3g+47lEgDKx+67iIRTA82jDFUuETuE79/J/iTadWxXfum7tRsU1bxW4bgepyDPk9VkxfMgH/5GLhFRl/ch6EstbPi9k3RwbfwzYHCLQzixv62/ww3yQVso238fw0xt3euCVa3uMUG2Xns1a3N8TQOV7rlJ68s8Bo1hWp2koC+kYHI/7GctoAH88mIBd091KPgYHAEZt9RYYDUC0bm4ly2bxYSHe9pgoBppZhrjIQN9OD0azbpjHLVyT9Zx48W1bd7jiw1ft5KVsgtk0JkE5HsXQM2TTzwKSfNdbJsPgHrReDYxGEKdBZA3eBLlPW0LzzHR0FnoP+i+a51tGe8A4dHTY8Uxn//eu4n5AZrXR0512U5olYHS4r+3kQmt2QGQ+xtXBYnKDXKN8pkisrWxNuFhYE2+F24e5TPbmRlkhHE8oMIoV4Sf/7/80KXUqiqyiur9iOldbeDl/nusBoxYkXWtXco6f1GKVeK1ysdfxpAg/SjvAEssRYARAUfEiuKSrADqWBa6LuznW3FgGoQfaABnQxGJeNe5w+ZQlcKMsfgjpwY8/KcuwSvxwPTxCBjntBDpxCSb5p8o9lVvf1kG9TLsWAyf7ED/W+oF7lXYCmpk/BZw+d78cVyYlits1cWn0gzZQfChJSvwMVQpEM89HsSROLWV/Ep8a0Ek7AEKHJ2gxifuFfgNWKM0T2lHuAfC0nxOIuBYls1IxmViI0k/c9B4njZvdoOp7QHLiteANihhwyX0Fbqv/jHeSGTK2XB8rFfFugEdALMrbwBf3rK6BX1wHvTyT8aKfXAMYxQJK/5ALaoAy5hRaR1bpF7LAsZnQg6UMehh3lCpt2RKmTHb+fuPN16vEmMYHcMuYf12u8iNyZyIXb7z2uk9cSrb1RVnWaJ8xwcIGfd6UNFCRRBYSRuj/M8/8xjJMjKLXhAbukU/LaeMTYBSQCGAgRpWYQuh4VVZG2sStnpJGjAV9wLJ7qVlkt2ocnHCjEB1k6n/7z//ZoJQzz3nOZs0Dxp15xXiwWYF/ZKUC0lYJwMHXRQIlBp8CR4epeSowCv0knPHKBoDNpasvtAoZyYYnm97HfLYyK/AASynWw9rUnjJfNqmkFeOccJMb5MlADl6WFRsgj7VtqazVgAW+JzbT1Q4UQmAQJ+XkZwscMJYvv/Ci359++knHNK6SRfIzHYUZzwrAFH599tnRqu0qUIh80BaW8zvvut3yw7hi9f4P33vCPIIPXqs0z6F/g+rXwkPk0THUWhc9PwQ+PD8VVoDccrKWedVKyWEJRQ4Pqh++XrykP0tb6A9hUrxWiferBMLroIgj6tfLc3sE7B9+sEqPMd+8Tmq+YbW/UXOczH6+y7pa9X4vVCy55AG5wzIKv2677XbPZcbWG9y2YdwiSzfjUQYHjbmUfdZIx30KjNI+6xIbMaoNuK6sNllbFOfsk+8IvVCJNUDD4paFnzCb8lJNn3feAzoDdhstCnSN9fPVwGjAYa6ZpWPHAGrQyc3yHr07BSgx8eo1jU8mGKMHorkmrm42rVejA8vo1O8jy+hCYDSAMff2fS4ayk3PdV6HNU98bWufKjvBQvweo0rc9Pzm+dUSisLbMV9iTArf5oPi6f4txIvc17cfPOTf2jHjDq3TXNy1c4+T/zh1wnhRllGvIQKjMTZkQzNgtB/8/f/hbPo0HKA59aA20BnwMKnuG9sE03S9jwdjAiRL4A2qmyW2H7DxfX1bA/GeEJNSFNNPnnyaZvCk+D1X9BOvv67nwyy6hknR/iBmdOo5nVshk7dcK1VLkzadfaqsXQMkdQMFi1mbdrjWIE6xdij+o0p4YJHbL+VtdyUnG8kt+NLvXvQizLUGk7IAWnjbgkLxehYYTpnhOby4DksF1shTJ2uhj2AALG1Z0otFLcIHmI1lC6UDGMWVxoJ/w9Kimb+5l0UyixZ0oQwTvwUvbGFpQJds5MQSulbi6cp2jgXr8qWqxReQdvzzz7y45ihCu9DjSmu7R2inTYcatDHG3QVNLNy820Us8ICyQvnxTB9X2ZIu+OxjFXUtQCzln8iCzQRP6RwUOH+nRiz8Tf8C7FJqKVmTjD2Kl3uTocwYvPfhB1bCKeoeizJ9ce1VPT9WWmQoICEgMdf3lmj6wT05wYpNjMvaMPn0ghYAFAoMayxggdAP6ICPgACek1hU/kbmUgM2sUO8IwNYiAAI8A2eALaJ60SpA8RQ4EM2uuQS5Qowc0iQFmPGO2eb/9Vf/ZVB0mVlPcOfjz76wGMIkIHmt1XPke8Bfc6iV0yiDwOQbCNz9N0glKoRzWqf8YFeABWfn3rq1x5jjmGseo8V47hIbcPbk6dO+PPTTz3jgwPWSbnjrl8uIEZi15uam/CY8kBYuZlrruvZklIuS84B6JRegw76DJh84IEHzV+So+jHWrnBAewkeSGjbECxJJ43QLlNlliVTdL4EebjWplSYvBuxfKqD0udzlitkSvAKLzOmEX5va0EJvoDsHaMl64lDAPgTjuX9Txnv4seeEs4C3OBzRDzjZOtrhG9xIzipgc0ZhPKupRyRzlV5hqVE2Azx6YDet558y2PIeEiyAU0MB+RH/rL/PaJX2o33gYs5/fdf49lNjKDZdQHOihsIesmfaQ/8BNwjAxnHcOtave35MNgm1rBlFlqwYGEFfAZEMczdu/VgQucVNY2uFRFoG/EjBIH6iMPdWDC66KN+779zW95fAD9lh8pYeYBCrpqlRKDXjVS6Xc8C1iOoH81R3fizhSfvYkSr+EJ4TblaVnmzbLjPpHrFkvpjYjWeY4/5W/oYhwI4+HzjftuUqhT5SawxpFTcP4cLt/6PRY61qseUPYGJfgeK2z4GTfrLBDK9YO+b2eu57tpg9JCmntiIU0YSMBvwF5vTOqBViyj0fG5Ps+PzmBd6F8Bq2lrfKJi8M7kWdN1Q/m9B79jsD6hvxJ48xosoLrf6zLx6VqfgkO+0BrFeH8lT6d1ewPnzLk8L31aCK+Mx4hnx9g4Ho/wof+971f4OchHi3m9KFzA2sThCmyY2WT5vgaaWadS+aLHXn7+OGa0Fxb+7n36fSf5rQejYyA3HuC0O3mPhXQSwzlG7ZNnVGs9kg7zAKOz0PxYvCfXTLsLcl0PiHtw3tPdA9Tct5CbPiWeBqHGBGV+lusgiS6AP1tAL7dsPxzK+pz/5bZbNPcv//zPvu/xR79tt9RZZbO++/Y7TlxgQWXhZDHEBBELJM+jlAJt4a43OMPq2CwV8PO46hqyiPGyYMs90Lva48IncYJFFhpY3MnOd1KRQlyYBCzwKcyMUs93KRfEfbTPIspzJ/GFnOddRfsN7hQD2+/SF8vi4zqsMvmzaJ44WfUwcXOhcAIsaD+xNLwH/AFGvRMTXwCeVkRqBxqcXdzctFgRoGGD6vihJHC/QSN9hh76RJtYRhPzibKB74ArgGX4i7JNTEziFLnWJXfayTz0FXpyWlMAOzGUgBksirH2RllwLWCGvjOO/J7DByKPsbrHMkw/aQ9AAR/oM/fTl8S1oswBWPAA0BgQiVsV61+s9PQhx4Qi11ba4idjDI+ckKJn0S/AKGPCPYBRLKEAK9pCfgAcvF5/840CeySNqS1ijeC7a3AqQx2lCm9Py71Kn7BkA+JwvRPXukJgid/hA33ADQxtFH3PHHKR8WYxYjwmVkO5Xtti/uSTT7tNwBdjF2v/0qacKTFFP5/73Qtzf/M3fyM6Tuv0o5/J9fygAd1B8Rc6KG/Cpo1n8D8L7yaFFzB+v/n1M5YXwDa8pmQToJXEFMDqEbm5+Q0gxjiRpMV9a8UHSky9+/6Hlslsmjh2FF6vlZvYCS1tHKLcWHaQk5QoS6jCa3940/1h7mVdY3wCRi9pbF3iqYEV5jp8pfi/3di4rzWPlqmsELFhzIuEhACOkwyIYkIe1sptjmzQJ88VJSgCTklsYL4hi5En5iTXEGPK+pf4R+QTMIrlmO8Att9WzDB8PqJwCfrhDY1eCSlijUyICjz5UmE9XtNb/WbH6xOPLRCAfEEvcotSpR9rlFyKvBLDa2u6wL/ruUqeF7eao6tWCfSLN7/85S/nHtLmgrWDTR28pNoGr/e1yUSWWf+hMxUTciQvhwRYXnVsJ+8kQEEbPGa9+ayddkVCToC2lbzug3f8bcuw0DLzibGwgUDhVNC9Y8fOuc0OO5GlXNZo1jO8cBgZOAqa+y33Le4+oKmSYVvcX7OKZj1aCFDOBKYNjKbdXi/+Kb3v5zTc1oPRHmCO9T1nK+U1WEH1RX+/gfXolPCx5S8JQmkrh+dM+ljGsMnniZt+Pk31TYG6yqcI1sh85VhNA2zRFc8W1wNGLUu6L/zgnp6fAZAxMlwNF42x3Kwx6MdxDObzOYA5RpYLSowDhLKOk3fBJov+pLgN61QfThY9CV+GbHp/aBbKHozNcmNPM3l+AlPPhHEnw7AMSg92+0HNM2KFWrjNabf/QgKQ/vU7m35AejA6uXY67mSha0J3aOwHsd/RMYAsRvQpII/SNY5lJKsdoZOJFCHMjmepAtlZdP/nP/3T3H/5L/+7T194Rxa8n//sp1ZaN+7Z58LXCGaskkkA4TnshGmXHb9jQYXO4hJzf74sF3sAHPGfTuxpiSJci5Isl/YpZ8Olvy41IfCauE6AWcU1VfY4SoBrDML0jJSHSrA9be/Ysd3gAuXDc9moFpC6wYsgPAMs3aQEACfmqA+p5RkwFX4HDGYSQzPZ9L2ii4WU71AOxJYBhA5JwceKRjv0GbrLKnSD49dwj3Itkwm3Cf2hxiV0J+mqX+yyWDiutsXdBQSinHgG1ydRymWcZLUAMNE2/YpSoS1vMhT7hqLjMyCF4uZR4rSFW6nCLa61wkORwvu4tg/Lzc19tMP1yFAy7ROWQEzjd77zHddRRC4cc6x36EQGABoAA74PEA/NuCqxsCW2FBnE8gxggq7EgEIzoCr1VemrM4q1iJF1DDAFjALKue/LFhJCnDL0I1sA5Zv232pPwV/+5V96bJ7/7e8MYjIfiKGOguHZPIexSHH7M+dqo/PS8y95jFNn1JUJpBCukfzVYRGVyMLZ5ViOX3rpZcvst7/xTbdFgXFAPDyBB5+LFmRir0oBOeZU8gxP/vjW2w2UXGcAfVyVMMpjUSdlAT4BIZSOwiJMQf6qarDP9wFGAUlkqgJKCFOqjcYKb6yO6ixyJ/OJeJ4HiITuLdvKAnytPC887+23/uhxT0hE4nCZm95oaG7Cr0WKT3CiFfGHxGSqXdoDnAG818jNTWksNt/Q/8mHH3mDdvOt+93/L7W+uYat3MusDYTh5CAAYpEvKxY9JYuykeK5gFbGn2tZJ3g+oBU3PfMNniJTd99znz87TlWvzBeeDdjF24GssA5b10iZJ2TBMZpaH63jpDQdLqX114pWc4M2z18QkFa/eHmcZMmPflgpuWFsZMuylZfYfY4JxULv+reSA/hH+2yceLGJKK+ENl6Mvw7NoG8XlY3MZ8JuGCcsoy7p1DbBjDH/AcE1V+pgEBIDec/mM5su5heAkz5/rvapHnKL5oqraIhuVzqQMrh0uWI6WSNseVPbZUkvt6pDRDoLHX2ItWyWvu6/6/VgwEp/71hX9+C2xyA9GE37E9A4O4F5DKQC0PLMAoS4ZSf3e/3Udz3wiv6e3DcGm5McmHpmWUavBrb5Det4nsNzs3HOGe+AUb5DfzG+eAisHxOW2B2uE9qie2KU6fm7EDCdhc8i39yTtsbAP/wbMA8RBsYZV+aWSzapb0vMaMAoGx/WxpSEJEwkVvaB/n/4H/91yKafBeTGAjIGhWSnX63T/f29IGTAorD733rmGqh15ux+oOu6aWEaT5Ce3vp7YhmFwXn+GEj2A9LvNDLg+X3WjiI0GEy0hJd8h9ssVjkWTjLRvfOUexIl6TIprc8sCuyGfvSjH819/ZGHlYm7RVmsBwwS3n7jD81Sd43BSAHdsjIjtPk7RdKz4weMTpSr6Lu2dtDQirIgy5P2liseincWYv4DUFB2lFCpmNEqscNOnHtZKHlmCjT3cY+xvLJgcg0LeE7RoXROXPgoHdxOXHOtlB7PSJwfSs8ljXLsoZ6Z7F+HN7RQAwQ8IJZ+kcXMYp9YUSwB3MezUFLr1isZQzF7xA5yDQqo6vNVtjhKBSsVChMrRuqJEgMIz3ds10knGpO4t7gPeuJ69wagucP7klbHlJWbDO/QY9eu3LmACPqd8Av447JPlJ0SeIEWPjsQvBVpHxYLWSCSOMb9AAn+A9gsZ62KQoqA48rD0pdDAyiDhKUPPvIb/Q0QpV1b2UVbbSR2DPFrBYzmTBNuZwBjrFO8J1ELFz7yQh+QQ2KX6Rd9x6J48vPTvv+vVSop7ltA00Gd+IOMUXQcJU/mObJ2Xpsz5JIxI8lq+5atQ/IV9KQKAuOAss/YGHCpP5/L/Y41Wjapqn4guXOMtWjep6NKPz1wUH086n4xzlgCOfL1X/7lp+brnYrtY/wIrwDwO7lQ95Npj/xtVYkiy73cws5YFxhkHBIacV4WQvp1o+qS5iAL+IASBPADRqt/t5pfgFF4jzWyPAMXLZdYbJCvnEDGYRkrVizzb/Bp5eoVdZa8QDFjyLGy0BoXNsAanthLo7HA0mdg1+qjJi6R+VnhFNr06LpVSigEjBK+Ap243wGC+265uUoQKdyB/q+Xx4G5cULVAug7Mo11/DopJfrPuGSz4thx0fPd737X7/CRa/ibbHp+Z0PG5vCW/bcNmyrGO0laXEsZJeTec1Z00y8OG0D2UIx2pTcwSvY8/YdGNnRce4L6pjoDviyV5fY/qk1HNm18t5I1WklJbLiQg//+9//gKhTMR598pLhMW4YIbaAmMPG16g8nmrkUk+YvchO9xBnz3Hu99Iatl6IDSys0sO5TN5fnE9bhagsCs7aIZ50RuEqIBPek8senh444gWnr1m2qNFBW9OXKKzhx8pTjbJ3kpXGZeFQqMRJZi56EP4x9b9Gbpf96IDgAGumd6KQxeBq3EaNPjwn6+t3BAAWIpi2TPRYJYOoxwzws0RKFekNTAJj1YpcgVDp8Goyiz6fbn05gmmVs68Fowqkc78vzEvYoqwzyRqwy9FzUOjEGo/14hIYeNFqWm+5ZCNvxfTzO4Ve+43vmQb7vcVDPW+gm5tXfiX7AKCUaAaNYRLkPMMp8QTYrdrtCQ3v6phKYemCWTmXw+p1KgBjvuGtNzMhknMEdg7xeGMZC1xOX37KTCj0944pp0xn//fOyuEwPxHSM6xhc9n3rJ814MNOPgMBM0AxS3EVOPtKiMNkFlfvAcUrsbPVbFD7KIgAl1r2nVNOQBeLrDz/k91cVc/eHV1/TDrySCq67bslUW7Fkl/tlEj+KZdT8bXX/LnOGvGhYqePgPCEULpD6nQXEKjt9z74bHee3XCWnAKuATF4kmljIdDZ9wGQSlhA2+sQiaytrm1AoioCZuJLWSplxf0IAKNrNKxZx6qL6qD+BdBbnt2TpsDC3hTEAyVbTFoub+EkrEQk/1rXwhZ4mGiAAACAASURBVNIS/A2trjkpMO3jKPVMruNZJIqwCKM8eBbWIuLVsALyHX0jZg5lTtH0fvGNlZn3uM/sfta18Isxhk4mKq9klcMD80bjhBIDQPOO4oQGruOaQ610DN8Z+CoBghc00CdqvsatzjsZ11jS4qbHshUZRfbXSjFBG+2h4Hln8wEgzOKR+e1qBqIDsME18OgdFXEHrGOxh0+MI31M+Q5clVhKaReLIm3yO3UnuTbzPEkXv376WYMUgA3tcz3vh1RKCEC0fv1auz9/qdOW7lNy1WGBG8IJAIoA6UcVswcf2TxBD/VB4XcfN5g4QZ+tLpAG6Nu6dXtVBVCME/dTogiXMHw4dOig5wFjQpvQ93d/9/eO4WSMkJ8cibpO8ZPwN0ksAPuEBQCM7rr9Do8HMoGc4e7Horpfln+elSL08Aj6HDqieXenrIiMIXUnebHgwxvCFlzPVMdqIh8rFZNlj4BKtDFXGaudu1SrU/xx8kxLlMFDkDngE5OatZhxgr61Gmfmx2IOBhANBpTqK8dclodE1SywdEuOM9+QecA77cEv16pdWaW4tu2sjQsxz8yLU/qNDQS/uZRSs0DTJ9rjWsAoPEsCJFZOwoWQV8YbC/pGVdng9xwwwNgyFoBRNj6Zb4BzxpU6qfCV9c7Z9FoPqAxioKS+ei5ZTxKGpNAhxaJCD7/Tv/NaF1knkEG+X4WXRLRzIhnj+fSTT5k/Dz/4gHnG2PGCv9D4hYwPTkTUGmJjg9bhSkiqQwFO67hH811gk3a/lH6F74S6IN8kRPE74+SY4AY2otRJtEP++jh0DBFHDku3aAMD7zYoSY5nEUP65RWSYyoO1h4IrY28Ju762kQltKnXb1MuVht66tWvh8Pn1NGEs43mgKUxthhjBNroSxj14I9qFws916OIlbuzVA4XNzrxTOb3Ho8MoK5LRC66Jq7xXudP+j2uFtTFzU7REytsnaAWrJJDZ+Km7y2jrsagPA3ojDyHlz04HPex/zw2JvYYaYz1eoBLG9FnfM98iGWzQGg7rEZyTFInRitC0qgOxIvjaCP3AejmcQOlHuMf/uMP1FYzWfNFc9WPBcoXdwI36eD8k424d/a1k7vy+xht9wyJEuyFKmA0LfXHYfU09gI2Tft8MLrQYPXfz/o7tEaYoDdCHIZnEmXiAZ4ZVASLwWRBYiHg7yjxWLPYCf9eCxBJHBT7PqbFDDcYiROsILXrrDNre5DuMewSmSxImrTQlrH/UkLiJKG5qkuZSRlXN/X3AH8sxiix1Yql47pYjU6rrqEBo3aWA9BpSUkIHc8CSLEoJmyABTRjykIO3cRd0b6BgBZZiviz8PG5rI1l7cAiBQB6Xa7LxJxwTXjOe6wi6YMtzy1pK1bNlH6hDXjP2ee2VGvBTQZzxhp6ExcaUM01AKXjAiBY7D784GOPX2Q+rka78sUDPkeR++SVZiVJ7OhwLKaucwF0gRnuRRZcCkqK1e5R8QuwiEXTLrZmxSFrPC5xuxGbZRxeoQhPKBaRMA+UnwF8q5/I3+Vm3z2pgdqSIFD0BXDqxJ1Yp+FxX/6Hfv1SRb+///0ndBjD0sGSDN8BJFiIABOxNkMPMsHvH7V6iVWT8YqVLeDit795bu5v//ZvDf75juvhC2AUPuzff7Nl4wXFlN6uGMr1yj7eqlAPkn74/htfe8QWM+YX9J+S5Qi+pGSVrYTN2gvo2rRlo2kEzEHzHbJ00i9AFYlJL770vMBmuZ0Ze2gn1vNHP/pHg2toipUfUHXbbbf6eRRDxzKH/Lhqht7LzVtudT5jYX1VG0t4yok9AFjiVqGbPuToUui9T5UCAM1YuBxvrfkPLYBR+g0fXCVBm1DGDKsoco1lDwv2u2qvLB21BmC5gB7kj7EGOPI7nxkHwKhrYgpE8BsykBJJjMlmXbe0zSGs2/wGvRSXdyy2rHAGuAKjtLtF5YXs9lZCpi08kiXmEbTmuFrki7nEexLSGBvWEMbEIFkxZ2wCAJtYx9cpZhYZ4nrkCPpZVwD4VILgmYwbx/56PguUcq2LyKsMVHlXKl7Vx3aqZJbDEhSuxG8U8E/MpOOdZdmEJtY+nnWDT8irscXLAkj4t3/7t7m/0pww/wVouc8bWMKBDh8c4qYNKAUIAbecJGY9Jcuow2KaRfqSaKM/hJCwXlFSq9z4VSd1mdpO2JU3+NqExNCROGH4eUKl3Fh7kC3mi5Ow1P9lK9b4tzoVpyxp2QTyGQ/VYBVvHjToHFvdxiAn4GwAgqMEprTRA89ZOnYAql09zbRZ95Zlsgdl/bPHf8f4NNA1OoFpTHdvka1nTNcZzfWhPVnyfV/6Pg4gV+2UBbaqNwSj4KZ37G+rUEOiHNcRO828+aIZH/C08IrRpudJ/7wxf8e4rMdqYzAanoZmb44IaWly0BsIE4aBZTRglHJVlHai3QuinzUiHoaBP111gikw2hPWWxivBiwDBrJjGIPZqwpYA2/9syYgc3JcWDo/DSpjXp7e+YwnRf+5/p6d/f+nwHNP13iwezCaiTGAUQNGxd0pBqcsoZXRTcwVz/TpGloYjgncRIHyPYvvT37yk7mvPfygFy/q9x0QGPlcMUlvvfGmFlINsog6f17B6+pWlN21X5XlKzQBQvmbrEm7qlv9NTJhDWIFZg0MZeG0dVvWAZQQIDGF6VmMvXjZwlsTH/r4PlnP2TnzHX1CGQQ0opQAbkwmFGaSWOjnORXIzbhCN/X/UI60F0urrczNvU/dv7KGFogly5fP8C4F23lOXC246QEJiactq1GVrGJxR0FwPwoR9yjuehbjlOeJiz9gBiWahZQ2AOW0E5cGyo5nhUccjwYY4BkJj+A9lg3GznVVRRNt7Ni9y8qOMWDywiPudZKF+E77XMszHBsoeari3a28CQpN9+AWjcXJC4jGjX7ZGqN74RX8Xb26wC9tMcbwIZm6WPX4mwWEcea6xMzG1Yq1BdCIrGAhXK9TXQh7wOoFz9g48TeKHgBBLDKWQoC1NxlqE8uPrf4CoN957LumIZYnroM2irjDk5tuutEnIFFa5yGBOW8EpOhIJkLuHrr/ASeSbNeZ57xOyw0JCIa3ABPa4HmfHjls+SE50DGYilXlWd997DsGgsgpYPPNt/5guu+5526P0yb1CZqfFNik1uhHnGcv/vIdcnvXXXeaD1QjIPyBvjD+KbqOdYvnEmbB9x/pKN8CZB96fAGjtMV1fG/gqD7ec8+9BolHFBPqqgotweikQJPLacnVWpvG2giSeAF/UxUAayBlp7IJ5sQt2t+0ZdtgqYVfPAuwtlUnWbnMjyx3ifWGd2wW6eda/b1M10ILlS7WClQBypGTeE+IBwaMIo/EGXNfZGutwLfjVZVgicUTWpkT0BTwQ8LWH9560/zgVSWWlhuMAuDgBy/k670P3ne/AbjMy5RMY8y9odO8oT/QyW8cisDzoBX6iBlnvN/XOCDv1APmnWuzEY3CZx1kjNesWTW3e/sOJ59FlrcrLAM6L2hdY/7QZ/drcdW4TVLbIj0fmeTEPQ4qcC1lyp0pccqgnPPmRW9CGFYsXzm3R+EpPJv2SWji+lUag3iEvBFuCWvM9axx2SATGsSc5DQvH/IhILB0ueRFssK1jMeQ5CnLedbgWs+a5UuyHi9ogMks3Zn1aLBMSo577+lYl8/CCVNYoEt6n7Z2tpKFzQIaWnLNLGyRcTTYEhgdgGl7YA/s+mz6anNiAQ5903igSjb1r96COqG9lcZqRqWET10rvQbN10tebI3HS0MIS4sZvaIEPP/eMq+i568GRnt6roaPejA6BvixgiYkLmFvGAPtxW2x5MQ8A0Zd3QPQ2uqP+vQlhxGVrhxwYm8Zzdn0Y1T87wVnDFIe0IPHPyVkf+r3HiD3oCV/j2M2FhLySX+KEb0ghW6++1M7tXH7Y/oiFP1uh4FDeOq3ysYmOy6LIQqAxTA7aOghs5UFbtfO7XNn5cojRhFrzeuypKAcKe2EgJy/ILApABlL45zAZb9YpE4aYNRWuWQZNpB8QeU9sLbhZuJ5KBaUNcWVUdJMCL5HiCrWTRmnBFQ3a2wC3JMckuuhEZcjL65JXclYgxHMKgVV2ab02ac0CXQHTPNdkgfOa0GkXzsFakgGQJlWYs5xK2D6z32ZJOEtfMMyyPNpj+cn7pN7oAEFiXIHCADSvTlo7vQeZNtyKYAIyEMJ+zACZfvTZlxZnOzi2E+frqKJKncb/coiz8Ke/rqNVpKGsYc+5mZcprkPHqCAWMiwbNJuXLAUYwfUpEA2z0aJcuJNan3ajdo2Edwb8AQfqPMYeqCR//QLpRVFCihG+TLm4TN8cQzfffdaXn7+85+bx5wAxfgA1HiHThKKErIBP7BiWikKZNBnxpX+GUhICdJPAAYW2pxgs0igG0CD+/lXv/rV3D6NFZavxeIb1ivAH2fbnxH4dF3HG2/ymBJznRCJWIxQxBSNL4t9JSit0rnejCuWVayaAGzoOniojqIkphNg+agK3GOR44hFZ3QLuAKOkuENaMWjwWd4gOy5XqbogHfQzjsuZPpPAhPj8IyOtKT/sWgD4hknLOXwlVg/1yPV4RhcD494P/LZEcvr559xoo6O/xSPkB+qAjguVdng9C+nZBGDCB9IZLFlbcUq09h7FZDRndu3tsSxVpdTNHvOKvvfXgxAnPgDvcQ5E6tLwlWUGO3Zu7FMoKtZERlL6IAuqgt43kp5cR9yAj+QMQAt4+84XcVoZj3gN8JiSHxC9ti0IT/IFyeLMedz3Cx9ZtyHeaz1F5o26DhMZI1qAPQnmzLCGBhz5hFrpMNstJGvWqA1ZxPLD52AVI+BrKLwgPWS9nxIgDYIryjB7Yknvtes7irp1Cxd9M2xnKJ1iYA4sXSJ14QuMt3pE5Zv+u9yYeLjpo2bzR/mupMHW8LRSn2HPMV6vVIWcfjg8mQNcDtWtm28OaCAv9drbabszuIl8phoTYGGvOypOl/hALRRsftVussbneZW7nX3LNAXfWoAFiNIp3v/XL3r6xYAo8SM9sBprNtn6XR7CNt/PHtj7BMdbhyD37y96vsCkbNe9f2kCH6u6a22vWWUv/EtGkO0mMvrpNd4EWsNn7GMOpZX64c3HUp8Qn4wbvU4KzyYRdv4u3zOvFronoBo1qGMe76LlRQ8Y89BOw4Yyz7eiuXLlIPB6Y+tji2WfuZH8keg3VbdHozmbPoxcwfk2jG+H+hZYLW+myQI/TmA9mrgL/cH2E0LRY4amxS8ze9XQ/+x4M66dhYPIkhR2DOlsIGpcV9Ch3cV7QxZsuhc3ki8iiUPpcaEjxsbEPCpToBhUUC5o2yIsaKszy9//ou5dbI+oZwBjtcqZpSJDp0GYrJkGBhqkC1Eog26cKVZePW9g5Jb9pvPvSdRSUqLF7y25UhKALpoNxny/M2iRHuxsPAOfbYSql8BRkwcvkf5sKgFBNEG36dsUuI/cXU5q1YxZVkEJwBY7okmh7v33OjYusQ4cQKTY0o7d1Xa5Fkn1CbvlSFacS6hB34w0eE3wBlLBnUiWdihG2WQxTiWYCQ87bgYtyxS8IDveC7j5USs1nZOduJ4zCrhc8p8TgmdU4pBg54s8MSM8oqVi+/ha0qsLFXBaoNW9Qmryb333GVAf7G5caABayz8oQ14yjtgFB4QtsC91Eik3MvZcxXzCv+4lpevE5+wpgXc8D2fMzbQgKJ88GsP+x2ghJxQSqcSU6r2J6ALHuf87RcEGnj1mf6xrpP9/PtXXlPtzQfMT553UNZKaNmxY5uBxisvv2g+PvHEEx4bwiuwZDKGWCJ/+MMfWgZpnzGj7+WWr3UCWgApXI/y36AYVNrnhDH6tkuWLoDt46omQNIV8mVXu+qcIuPf+/73q3C/QJxry2ozVOEEn5kenv3jH/9YmeCPmM7Nkiv4HQs6Fk+eD5Cm35wPDhh894P3HHsL75mPADRbLtXnSii74nJXlGoLcGAMsIwyfngK6BvHxToBUZsifsd1DB8TLsI64yoQe/eZx1gycrQm/CFcB35gQfRLcpONlmtjHiq3NUqSkBCXDVOCFxZxeEqVCXspFIvrkAzNa9YTSmgZWGnNYlygM+sGPEF24D8gHnm/7777B2CYdRR5Wr9uozdZgEH4xj1YUH/zu996vgIMoY/+uj15knhe4mOJGWUuHW2ngJFIBM8doy2AzFixVjLW8ClVMs6pTxU7WhbolBy7Tko24TwUwd+4foN5/uLzL1j5bheopw2uSRw1/OFkKoMbzROeWSFJOvmqrZcUCQ/IhB83arwYO9pwGIeswra4ahzoW05po54G/Qas8JzFOhzFhormIWO9YdPDNRTYX6ScAfAW/aLtCv04ZT1hy3rj5TnFXvN3jwt6MDRLL0YfGvi14vG9Lv9zwaj1UqtTaZEMkLR7fuEEJq4NsOzpm7pf8t6/+ut7MDrpS1f7tAPWeRZgdIwDJgB0Qnuy7hcEo7KMRu5jGXXMpvAD3weMZgxC97i/s8aoB6P9JmKMmwyS2RgRXtR4Gd3D5wo5awYKybHxija5WEYDRllf3E47kS0eY+53nLbgeF7X9Nn044FYCHzOAnsTIZ3eOeTa8T0hYLwrGQgb7aD666bpnL9LuRoI7rP/rzaZZrWRwZk18XqhyN+9CZ2dXcXZfGFrD1lyielJqRFni+s3Fi/AKM8jgx7gSkkYStlcI6Va7jNZCrXrcCyohnQQeCkPu+xVt9TgtE1eAIp39pTzwO3SLKSAV7vDtXPPosjidURuTIQt7mSDHMe6VsKMrRStBh1KxQXr9RkrUKwwEWQW+1gG+RurGH2krzwbYHZUliqUFWDLOz/RMFgLtfhc0yoMrJTlAHcq12SxZZFMbGNAIbSwiAO+cioP9MTaWPeW9YZ+QhOghRNPoJUFm/vjlmAsnJwUJSf6PQ5aC7NbpG2yW+EvABlQC5izBVjjVBaGspCR7OAs6Oa+QtH6tCPFJzJu4T1twycDABLSJEe0jXWEAxTulZWI03uIAUa+GGfeGRNABm0xHpwpbh61BKetSmyyslb2OoqVeEX6GHdjwCx85D7GBnrhC/3gbyzJHNMKmKDvLr4uEASYxILP74mPZoHCksUGKtao2txcNL9TPgzQhrsU+YAnp1sYxa233uL+fPTh+z5+0xY5jSFgFF74KEa1g6uf58ZNSfsV51wx0sgfsgwQxbp2s9z+jBMJHljY8BIAQr+pskK4gVlsvbnQ5i+JRK6hqoGDRpR/VZCoahbw4Z9VE/g//af/6P7eKNcqFuKtW7Z7HAGGZF7Dc/pHlvxPf/pTZaWv9nfwhuciM4xBEpoOq3g7fdum8AO7xfRyTKncjJVJXbHVmwSGPP+EMODRCrnJAbYJhYib/Kab91coi9xoAaMONVHRdF7MQ3sF1EP4zN/QQsw6/GMewMu1AkZYpkk8hA+AJINNlZJylriUELLOOMHnL7XZcqyq6IycsrlkzHgxt5mnd+iYV9fTlcXIyriBaErGVAkrxc/rWmSWcXv19dfcHjTQ7ySUcWhIrDoee7nrueewxsGHBmhhhm/ZJGPBcaiANnj02cmNuv6i+lRJTGUpZJOA3J2XZwO+MJcMeMUbn2IluYHvjz76LctBQo4Akrb2CxTacqlY1h5IXNssnqtlwc2GkPd9svQn9p7+4/ExePUpdKsnG+TTFfuLhZZxaOGI3gzG0op1lL6tx9q6ap3K222SXB6x7DEPkZHPTyjOVuA+Hi8SSel/NuKMVQ8sxwCs19dlFCk9Ha9ddOgsK+tYvxpbjGJGo++Ydz2WmAcmbc2clFri2p7fYzf9pN16IM/t7+8to7MxzXwwSv/dVvPMlYGrJS2F/nZcKm56eII+DqZiHHP4AyXueBF24vC1UX96oNnzJX8vhMNCX99e7rExoxlA0oeEpQG+LRPikw092qSv1ilxS/EQShdxmAT3kJDncnlNIKHTwLSPGcVN36PjWALDiFmgbCGw1wOyPoa0Z8RYaHsmjP8OY3iPkPTIup5XAz2L2VM/NGEYSmg0sPvn0DPrmuF5TVgdrNuEHoYnxqK/jr+JGWURXaeFsI+Rol9MfBQXCy1jxmK5W9YrdvH/+MP/UVZGnZxhUCEFwYJ7ndxDLKCA7IBlu5h0clHtaGpzgFA45lOLQiX41I4kRfjhI/QAfFG+ZCnSj8R/oRhtNRAYLeVQrmjqYgLoUJ4stAFNPCuxVnGd81wUOoscLs8oOK6jLZTX9Xo+19AmwmsrMpNTC70BpCxDjDuKrac/CyVt8p8+2PLUzlLnWhRCAL+TKNSuy+RoEQYQc72THSiZ0wBhJh8xvuGH+aC++GQjLdr8zZnx9B2AgyULcBdrj932WC9bPwG+jCEyQiJTymJx30kpKdorK8ykvFXmJRYreENM7oMP3m+aDhxEniruEuVdYL6sJfTPJ8koaQElCBjFBbpRYwVNZ+T2BETaqqY4Ru5FsfYLqIt+O063rJXIJzyiHWL6+D0xrLcLXDGObHIiA7aMqZ+ADhLR6Fv6DxDCssgYMC+oYwtYA5DxHOQcZb9lyya7v7EEozB5Bs88qfFiHlCTkjqPyKBLRuk36IIGxjQJJGsEgpBf5IeQkFtu3ucxO3H0xNxf/MVf2O3O9SQyYX2j9BNtnBboeEhW4Os0xsXHAkiU9eF5mxSjy/OgmfYeeuA+f8/c4zO8AkwCpgJe4CXHPv6Tagjvu+WmwXpHmABySj/hM+Py2ut/MGjcr1JGgGDGiDm0UQlYyABzA/lequP2eMciiIUalzFW6x0af+TwpMIY4P3mTVsd3kORavrJSXA8Cyuz5baVgMI9iOzBA0APllHWCcAQoIiz3F0cXr/Be/5GVrbvLOslYQbEYhNXmVqgjk8UCDMYldKCvluUIJZKDPTtzjvvKouu17ayzsBPSqkxz+ABYwi935EVGyupx1zrUapRcB8lcQx4mseIZ/M9HhP6QcxwfVdueNbxrN+sfYc1d5hHrH/w+BpZemwBEg0ubq9SW6wbGzdVItWito4jV1jY77yzEuKQA1vKW5UIYpaZYxtlbMhv3lQ3Dw8n8TH+6AOet0FWTH7nHvhMLDzj8kk7HY7feA6YJvOPecUpeUlwogg5fYQOCpNzbv3OvfJiCGDTvzreeKv5whyosCT1SfJyockB90NPQMUscNPry6yf6Che3NcDkrHXc7bOngaFPZgMGO2fOQZkfM762bfv67qY0bTbWzLHYBT80GMkrAnVTjy003iE580Co4k9vabFjOKttqVQ8mU5bKWd4A9rc2JGAaPw9AZtFhM2EZzU051+jvs9xm7pc4/3psF3hXX17fX8HY41bQaxlcpBWKGSYdQJB4yy2aUPVI9JeFyArTcmvWWU40AjINNgciwWswFfv7PpQW1A30LCdjWANwaXBlPs4pt1qmcclgteefZCQHkCVjuzcEP7k98KxecVcJfBnjVRIqwsYhn4HoyGp7C9YneWeAHd0jJJMzAIFt+zqO7atcN93bdXR/VJ6eH6/K//1/9tJYYQUpA64OuSBpxadVmwB35rxwE9X2gR9oLQdigsCtnp0B8vsPp940aVbZFy5YWSvUBSBLXsFFcEwIE+FjUM607A0uLkWBG9HC4gwULpoIiYPNCf+ELa4xlcwwKepAAW1YBDFDy/Y7kgQ5I6exR2vhT3sxJfXP5IC6frocqqVH2t+B9ecXUhK3ZRt8LTcZuj1FEc0GOFrcUXWinZxH8sfCzouB5RdCwv8CTuqcgBz6WNvPi86JpFXrzj2kLxYiGxFUn0fPjJx4PLi/b5Dl5xL/GLgGGudTKWQCJ9svLXRoRXShwR8wYogXfIw+HDqnsoV9z12lHbbdI2G2TJcy/gaLsKjtNPPu/Wc3i+Ltam9Fq76YljJFs3x3vCm4BTxhA+0Q7KLW47xo0xpUYnICGJTmxWuP6mG/c5dhO+0o+jsvjaQqQSXYwNFnSyjslYx8oEuIanu3epxqbaBcwjZ0tFC5a1Q4dU41MgBWVLez6tS/L3oQAZbtr0j++SIBYlFOs2/KGcDWOMdRMr7p7dO+uUrbMXHeP5ok43ow1kGfrxZGC9JhSCUkPvc8Qiloom04k3pkQZY4g1DFByQcXmCTtgTjOm0EwfOSYPOSTLnwWa4uIAjl2a63EfEgZAWwAXxgI5elonN9Gve++93+NPG4Dz++67x/Ly8Qcf2rp4/nwd4wkIA4x+quxtxn2Z+F6JcAWsOFyAfp3W8bsnNa+WLltiEAcQplpA6qEebuATBcl9WP7DY+iiTcYCcISMAkZ5cXIRMuOTzDguVHLCZgN5qpJEHHmp+EatZ2w89t18k8txMfZ8f78S0eD/KdXp5HpkhjFms5KycawZrJdsIpAt+AcYjfwCJql/yriTGJk6v8QJEitPJQL4WPO7DB7UbwWIQYOVu+YIdMSbs0jGgOgjJ0WpXfiLJcsgXnOYPuzWGs4aQB3YlIqjXeZ7yrQdVCgUY7xC1iQspfa8iNZjWqN2797rmtOfHT1WBx/oUAPod8iI5gX0oKmo9EBZtcEaLIVkj4PGnxABaHGOQgvN4tmMGWCUAuXr1m/SRmi/rzmtElfFDyoM1HpB1QVvzttJTwHEiZ/tdeVCetJ6qLnTx1ij17ezdPeg1zsLZQ8uEzPKs4MLQscYXPb6PHq5L+00vs99a7H2w2LfFbVPG5PfsKJeHYzCi8IyhTMCRh2nrA074Mwx/g2Mci1rDfWSKwyvPBfUL7dxqem+8GQWKO/pG+ObHoz2m4Tw03LTjGwxjvT9pr8GnXbxXe+qJFTZYFMVz4vXDmqPNoMWbQfgkiOQl+uM9kBuvKuZhaynBajVZut2H0a8I8vjQmAxYKxH47m/7/RYUPOZTk3/VmbyHrCm7WL2wqWd+oHpBzADM/6OzwGe0wI5eX5+J8aD9omlY3G7/Y5bK9ZQ/5j4h1RsngVhlRKJqpD5lbldsmZ8+Mf3HQz/yssvz42ZkwAAIABJREFUO86Kl4tJt2PjvlK7WGnIVmOsWIBpDyUXQbJbXrLCIp1MVegCiMQS5mQIWYpWLi/LI8cBUswaoUfOslAyMWj3C1lUALaRFxZKx5pJEQ/AUgsnNHnx0wRznJJ+JzmDxbRcpqqth1tISg76HB+LdZJsPCkNzPgeF8VYOdZKL5Tsm2/XMZL0I0lG3P+5gFAmDYt0XMLQx7WHZJEIOEFZbpICBjDBeyxYLLYoZRQJcZ64xa3M1LbHj6Br3Hbid1zAPJ9sU+iL+5V+xsLA9cmk37Rxi685oNqVyEJkl+/I4E34Q9xl0AswIouZ36AVCxv848UJO3F/GCy0+FKUHHJiRaD7ADBYxwA5gD9AORv6t9951y5eFI6LyKsPyAt95lo+Y4GjHcaPvgZgw9u3/viWFRjPZpypQwltgMnEpsH31IskIQXLJ3RCH9nxKMhXXnnV198jixjyAUjKZge3/wsvPOexxOKHSx6LH3RSXB4QkCQTgBG08IprN+EejAP9BHRjpQXELledSR9xKjczn5mbTrDZvEF9e2co2/WFxvuxxx5zvwxE23gjJz5DXHOCd4AV/YEG+JRY2uOqh8pzCcXg/hPHj83dcadOctIGyDIscMB8SNLWOskDG45LAjOM1zsK04GuPXv2ekyY84Do+x+414CcwzBoGznjRVvIfGq5OglC/DLA128ojPq9ErmgAXBJ4iQyBk+5NuEOQwKm5iTjwtyhvwHlbFL5nkofqUd8/PMT2jDViWzHBKic0KTQEsaZTTxz5MAnh9RWbdwA5Xzn6gFKjANswzM2XdDC+FGNgbmC/ACW3v/gI4NR+J7wGuQ4cnBe88OyobAF+ss6DDC+XoqTjQJrieev/tEXxs6HEwgIwhd+Y11Yo2dCP4cylOegTtEhRpyDSxhfJ0A2CxcJpsyDl156wSW+jh+rTWWso7TFppwEwtWEFeBxIpRHHi36sVLH2VLDFblMhr/jtcVL+gMf+Ew4xR8lk2yG4DMl+2n78sULHrvdOznf/pJKfJXRAZlM/CYJVCdOnlU93QcsE9TsxWJO7eFzqoRAXy/jem2bBviRzSjjZ53Q6YDowLGhibUjujxhSb1OHWOFAZzY8zk/JySbNt7nA6i6e6ChA5M9xuCasSXR94wspfQzz6s2p0tZ1tPG59NPgHHf9wKiE8OaMUoD6ZwAhpfBGyPtuHm/Vg8vAAoYLU8M4TcO15L8Vh9ayUY2Tg33hH+89/wJT8b4red/LJ3BT8hkXjHypN1+nKnfgVxRX5SDHXDTYyIiFhk5SXhU5CByA/gesBoJTP2Oou9IgOL4u+nOFlMyuBGytJnBGO8i8nsEZAyCrwaQx/T0zGRw8poNiAvc5LfecjueROlL/7xZf48Be9rv28YCwAugyW7+1ttuKbCg2E7HW148V8pHJZawmlBahXOmDyuD/l9+8s9yX8t9KislCxE75ZUyhV9DDNMi7f610JxR9nSSemIR5fnhP8qORQ4hTxyfLXraBTtRqJVU2iQrBgv99S27LwAEQaOtuHy+0qTi83kterSDwnRsovpQJ+WsLdDaXFoIMgoH5YjCRcFwD+7PyjCtQHsSgmi3Jly5dFhAqf/Hy3Fqavv02aqbF5cRSoQXiV7wn0QoXol5TQH5nPgDHSjFvVKotJNMX+i3+7y58+gvNNBmwC9g2UC1AWHHmLXFHgsCY4Ti4zv4F8UDDVj+nFTUskCxmAN4sRiy2DNJGR8UPTFpfM9z6E/F1h5tiS911B+WF3gCDTyzrDFVRoPxAIiWZXjOoJEx4PrKjv9i7je/fU4g5kHzijZSyirxSMgM7XFP3Cw8g7YAA8dUpxUXNH/bdblp81AjlDaQBcBJCrijRLkX0MfY3HuvyifZFXlFYQcP+oQpgAWLLbxjngIYXn31FYMCLK4876yO8YQ/uxWTGZm0ZbhZnJOwFms1/aB/jC/AGHqITcWQAY07lK2+R20xN514d+GM5ZSsZ/h84769ltc35C73vBLv4BVzGHDMGKekGc+mLZ4BjYDcl1+sQwT2C4gzhnhISJg5/OkxW6mwACLXTz/1TGV5KwEIOpZpc8h8+OC9Kl2EWx8+/H+s3em3ZkeVHvirecpBU6ZSqUwpUxOSEBSDEBJDGRtsaqRW2ct2d3W5yt3L/ff06tWf/cWrqfJQTYGhqoAqDIgZhEASoHmep8yUMjVP/fx2nH1v3Fc3EW73myvXvfe858SJ2LEj9hN7PHbkWM3JRZdctO5jStvcWmHrAjhCW/31dx8kzaMId2Dp4YcfXc9kAMwYPzDa+Ubbn1KezgKm0QCicWvnXgloMU9vJB+m75/IfoXHem3uyj6Gr1/KPoFGDruV4iVj5n95z933FR9qo8pdivIOHwGjiiV4xsGsfc4FRLkH3WlaH37ksbXPfe5zpZE21/qN30pbGf57JeVj0dHhAR1OK5NzQHF+mhu+mNb2aZkPHzQwP+bGGrFHVFGDPKPfwLN5HD5/HMZHsNOzCS41/zTQtZYCuvHXvffeXW2clfZpjfuAdXrGX5kFAj535Xvt2UspCNBuRzT42jWWKuWb/aJ80RftqPzBaHZ2QKv95NXMA7rQnHnHoQSVFXiPG0IddDM3aEj7Zq80V9K6PZe0Unv37ls7cPDSxQc5GRKSy/U0ZYYTUf9waIwv+aB2bENZ5ZaAFcDJZyvZ2de3AqPub/k4g6NVHNDPdluNF2aZuxlkbcSQlBxelAktt+fn3g2M1jsD/jbfN2TBxmdzOdJVwDvdWO3MYNR3AphGukW/BeBnfsz78AsfioQ3c3gCRkubGD4e2GmAOG523jkD9H7nTOO5XzMualC7Op4eI19j9zeWaAt1Y8Oh/dSHUYWJv6j1cUrM9PpkjbcL4hwD0gHU7TNaY+po+lVA2h2eJ29mmu58E2X95LNM1PEAbrfXA1w9+ay+Y253HUEvJ6aehM3PvLMi1MwQW59sxh2rC2Hzc8f/ax7T3E4vNkIA2DMZLx57ocx1hBVzpvyANqUTUgkIEx7L935uS5Qn4HpTUuY8HBPctvj3AC4vLEmjbVKY4I2kcrKJ2Sgqpc/iYyn6tkFUbcphqhZK7kUzm9s5UavXgg/j68c5MRkNLUpMYjQJ2TRbs1ngc9GcmWZMVqf0CGzv8FxvdK0pswESmrQVNkVCg2CkHSMU0QK4cY9nS8ubNtv3szVZhFkJjdDQQqVBrko+C+B2n+f4RNZ4smjbd5SA0ldCpbWHNnPCQjQq4dM+huhS+TLT1wbt+jaCASKIs2WgR28YbT7vTfPJaJeZwQHM4ots1jZ+ghaY5INV4DtaZ+2oWd4uF+hn8bc/GmFJEDT48361y0u7ef6ukS/xjKFRQ5PSbkcIl2a3/I75G40cpbSr3W5pniNsvhdhvzs+YsyE2qj8iAR1hBk6obd7yzc4bZdQD31c499Kc7Xvkn3r2lzmyO+lAg1QxKTPh7PT5ejLz6Pd/60PfbDa6CjlvcnLiDYXJcDH3GoTH6Cr9wCe6OJAxpXA3+j18CMPjmT/Aa3j8DU0BK8m6l37HaBmLOaqcmMuib2Zg/EssPZCtD+dBcKa/NUvbhva51/9cvjRBQgAk53b84UEi5VJMwdGvK1vQHStsdCuqgIFFKA3VwB9xX8q8zDbXx5Q67qgm5/d+vNEScevM0BUKi5zcNO3v1vg69zzRyWnsxPYVAFW4avR58sKhB15NsF+uf+snWcVvxp7a8v9bqy+B7zXtdbL4bDcHdJf77n77ntrPJV3Ms8BTOjSbgW9n4kSRyfm/OFT/ub6gasOmQGh1gizfh9OvGfbjm01DuuttIJxB7Kv7IjWj/Zb0QhaQHNdWT0qqCgBTMnXin+0oX0AvPaHaIna1ce6+NUdd6396Z/+aZn4/Y32xoWX9fG18EOl9lqKRbywpEoSQFrrKvxv3GcEJBuXd0nd5f3o3BHwz2avLotGwKjx2H/1+bSkGqsDUKLNtUMT7AMEjiwk49C6PbxknmRnwJNnBlT7HIrP+Rn5jqXLQfTVWJwa/KDnnqTMcv9z0TL7OERU9o3sH5WSLJXxKqDxgftr/eyMRta+JQt1+apHM+x72Qy63TIDZ18CjPj4vRQAfGVM9dKV0Y4Co9ulBstefCj0Mr4LYpVri0lp7xrkxWI1g59VKTmDoPp9CdicgdLxJGsDHt83DpiB4er3ixTf1J8ZjK72ZW5rXfYvmtFuhAzeDDAH+N6Q+Uug02QJnjHNZkXZxj7V96iIB4xWakzKlwC60oqWdTkgk5k+ezgw2uB69K2takMj2mP5dXhtM2gfrawGdLeWd729JfWUZ/uw39htfU7SDmUCmabUrFLip4afiw+zP7f11f7VtOt0re/QjPZkN+FmcPebglFtrIK5GZDOE1REXSbveOBzZtCZiN1mX1tVQ88VEJpYPb6exOON9/8rGO2xbzUW32Eum5XNQiqYzsFJ4J6ePJWE0/kxC9pcnn/+cOXCo7KRKPvHiaBnbj707KESeMrH2UxO59NkwwkYdXKuU//ipzHMS8OHsLV5/Mr606ASwLD5+fnsM08NVXrU6iNYZURki7wssJz5aq1BBcosJ+M2R3apSAzYws997S8HoAFPhB1hIo0NOtAedfAFjZmAoPZHsul2G8C06/pgkwVGO8ep6+0/I8q3xp/++Uk42YwBnv5UKqf4UerHW+mvPnjevfqEPuamzZfNR+VnGqGKT7zT8+4nxKpUYt7Nx7UCKJKPsbS60QRWgEjGQkNC21BaqiVAzEm3TGeLO0MnB/Yuwq61kgS48TITM1vbJCsJeAJP8FdXoTGH3i+q2e/HltRRwIZ5Mc7SWsWc/t3w1sdu/ES06i+X0HUw0A999TfQTGBr21j1pUyYS5oamqsbP3FjpRwCyJi+Re0DM13FyaEDX6Mxul2SfJ1dc95h4O677xxm/iQzB0Q7uKcOSnkvYCFdk8PcJz/5yaI1cCEZvXfed/+D9bx5GL6FOZBk3vXbOLqKVWurXQc2APo6SBwbKXuqNGTuvzf9kcfymzd9u4DJrtAND/OjNKajmX/0k/u3Au7CB+4v/9XQT9vSTnXgmHkz3zf/+CeVBQBIQQ+A92t///W13/ns71ckuEAdH6mtgJhzkh6o5vL8UY1JVLi/D0aDVRWmji4g68S3irZDKxfwV/59w4fQXDrQoOmofz7KENf8LoD/nrhpWH8dNIjHOnCq68J7Tjq5Kmu6rDvj7cOvg8kD9w5+ezzlah1K0Mq+cnoO1e674+67ikaXJG8y/tmedSHZu4pS5wXo4onmdf3jQyoAqHOvom0VL4jA0641DNz9PO4dKnZZF51PWH/MMz6gGa2xxbLg5xvhK/SStN94zg4Yqyj45Oe0NzGpc63YG5cWdGmN0+ElQPPZZw7V895Rh5z4bNtfVMhxL7ejAmvZnV03VqAChDFH8iL7nJH7ToqgPpp+vRb+KA1SxuZO7fR+LgC1DtUBJOWOVMGJ0ZplfzZX1vEIaDqrtODXXjPcv5RxrQDWyBH7yAVZI9qs3MgVKDWyCpyVpPeHc+3iiw+s7YtJn9uGWIHzd40gS/Lh0czpvr0XDTNxnvF812zvwKRV+d8ytoFSf78KRmeZO8v8GcStYoEZD7zz+c2a0fb57PtmPNNzu6nvK2BUIOYMWufUlQNQj94dbxzr457A3AaQLShWLmiyc9ibpfzCj4N+A4w6YL+ZeS6+WFJEbgSIb7gxzLRunDSPt+k4Y6gZjI6+buRtLQC6BBC2YqsBab+rDgR5TgUxfMNnVFDzabG4Dnk4gv3sAda1jzY6uwLN6DoW7NRO84Sv/r4VSGsBDfnOJ4cZZM7gbBWV9zPvpqpvjVMz9/yzBzZrTCH7GQTPz49xbaRMcN/sc7rVOP9HAKq3mZDyScqJ3uJWzs0GRQvTjvi0FwRfJZnPdiQYwM8H7rs/Zqy7ayM9FuE3oiCHmYqJnhZNbWFAy4RjZm3TYJyyVAJap282p/aB6gAmzzz73OESPk8mQATDnBoQR3C3350gC23YDFvTYjyibYGV/XySMsbWatiwjLMjmtGvkqHnXTQNhDStkH4SlJ6r6NuMvwFEtZFSdQW+RUxnswTqtNF9ezVRzB3w02mnaoFgdGb+LFrttMmQJs440ND/91xzdf19LG0TSh3drX/o66f7gJTa1HFO7m8NloXV6ZPK/LD4EO6KBqF8gRfQpw+leUtlpaJTwKhxtT+v3ztSt/z5Ms5+Z/ehDglx80A/7SmzCfTg353njNyAKnUAvecn4XCZ6ZacoYej6aCR03cgldDXvjRhF0d7xze3fciAD+27D0397X5ADK/yHSVgfY9n0YCmqnI7xs3ipwn+MbeA3l/+5V+WL59xEt4EYieHN8+7Lxz1sSsCmLvJCcOkXwekgAhCxIHFOP8h1oF/8cd/XPMKxJmv06MRNqfMQrSR+jSyLzxf14epc0TTo0VFOocv0RCdrD+f9r2+MNH6+oheDk7f/9EPq+Y9Py79/1QitvErjRq6SKmDb60Z2l/0+vKXv1zPAslV+nIBeeiiUpb29AV9gMvvJtH9//a//u9rX/6br1SQYKUyWnyozKv+nxWQVIFUyyH0iiuuLC3gGyl2gRYvv570VuVWMw5kDh0VQFXBSqMeertsGK88umjlPzo/+ujjtb662pZnOs0WOjafnpNqQw4i1hPQ5x3mqi0jDs76IOBGH4wfbc4+d6QU+9HNPyl3i72hc7nzBNyi91NPMm+rQjToad705fxkJ2jfcu/qlF20SNo3B/jAPf/u3/27tfsT1Y4P0MwBiIYW/fkW4zup8Ya5fFTKOiX0tkedE/7x3ksvv2y4awSEarctF8Zkbvm09/pt2YVO9+TwYr11YBDf4gLh4W2p18q6lPEr4zg082vrB6dSAkTJ8HLmoSw+AYgnLkoEwUXlIhVzLBo7rJS1aNFwKq9qPaC7769I/x3mdufwor9ht1rLpyW4cfD5CBxT6c++UZlTQoOTTx6gAcx5z1VXD/Nvrp+VMqHuAUbLZza+rW0hqv1ucduKWmlLv84ZQ7QMLlC3ohk9HliagdOML1r+b4UnBpjabDa3j7Rp2ferYHRuu9pcwOg6GF6KxTQgbfD26wFxvamGMOMHbRQQQwda4kUpV3EIoX/hhPzGBYw8qYI+uZcr1hsJGDaf3CMq6n7JnqNsaLc1t3s8OvX1pm9aW+/naGdzBamhQR997v63LESjikfJBaCTjAZGaUaB0Tq0vzh81Puwb3zlbtCfrcqBrhKu/561iz2QGWQ2UVaZY6uTzQwa58nYCrR2X5uRV7WOM7PPBG5izv3Z/OxmMPrfezJbncxfdyLqe8vEi8nCRDdn8yTcaWxK+GUTtinaeG75STRMSQlTJt5sal+IRghTliYtJ6NK5RSQyeEdEGVecaJqAFjMugTYtOay6dxVRYZWcwQbEIx8RkurlrymElfzU9VGBRwFiJbJPlo8gKk1XO04r60GX+0j1mX/muFsgK0pBWBoTdq/tPMEtlmY8KjTP1/WgNEKSIpg8F6+k7U5Air58KnzNwHuZ5/UaEb1XVS3dkobkmtdGtM7mV0teON8PjRo30+HAVqGrq5U7hW0COW/M4IPnGLbfxJI0S6TbAtjvl6Em/7oa+cadWos82Zqh7d2t31T0bPdH1Sv8GkQVSa9fM8njbAVpAJI0KYrVGB8HEKfjiCtAIeMy/t90E7QG5qiOTpUztPMGzpcGnDwxuL761r7XrY5vmp/hx7Mrl2BqU0t+qc9Neb5TN4an8ieW8ABGAHK0KgBGDoDtMZ/4LLhptJ9u/uOu8dhaBkvsAI0cuvQFmCLnpWuKIBp+46zSkOIf9HCnKIhzah2vaNS7yw5aYECzwNSHZVsjjqJuehnfQOqAcrv/fAHBWIEfqAxmhPKkr2bh9NCU+9rkzyA881vfrMS7/cBC9hAU5rj6z/y4ZqT5i8+oE/Hr+8TH//ttZ9Go3wo5v/i/0SX4q8T47YD7LwZn0R0APKArJ3RPNNAn3ri4IuXXhuaYmvafAOofSAtn+HM0ewz+lp4WrveYV4IC/cB58aHJ42/rS3a1cbOmNvbf1OQk3u0gTZ18InQNtYj8fkF+lzTr3NSVMAa+MUdvyowzqxtPTP7O+i8kAAa+09XOvIT3wAt3DravQQv+l1kvj6NoMcjdaj6sz/7s9KQ4zX84xADjOJ1YJTm+vaf31oaexo945XvVDtnJEm3D/A73DWGX7s0SD4tfxT7MD7R5XgWz+F3hwy/l5WlwEZKcmZtqNRWh6wA0goGe3GkqDsnbhd9UEEn2Q9eKktUAAmLd8y2ZeHKH3UYz/fm0x7sU8FZoRHaEvosMGh26cEDxd+Ppbys4Lu3c3/t9UtwTbl0ZA9/g49f+L7dWE5K0RR7zuOPPZn94PKk5YmFIP+B0KrOFtBjLo+l8hf6o11Z25bsA/9/gdEGZqvytfHH/H3LftdaY9dztRUYnTWbW4FRz7acrKDZ+bMEQG0AqM0B0Kv4ZKO/g87d777egK4Bnv4XuBSQFKIWRsphAAYARtNABco1GHWp3CwWMBqO22SmX8Ujq5jrHfSdwOCQoZtjbljwms6lBV1A6SYAnOtVez6KCn7IZPUp0fQP3/KR3aML03SsxDomm8HoX/31X5Se93ig6niD25ivd0aXzRMwM8JmDeZoYRWIzu/rwc/3HQ+4brS94QKwOq7RrxEY059ZM9rX+h0zEN+KPvP3q6C9J6s1tVJtuKa+PPOkjcOmzLFcBPhrOTnz47s4wkQQxze+/rX1BOo20CNHRv5Lm+SbaeelnJTKDJXAgfbv8zfBMcDOSH7OnDMzkTHasAls/Tkz0cQ2uIdTAYaAeTl9KrAa8FTC7uVjifRkEjx/TSoSfenAkjpdZ9Ps4AjCilaD8Gy/FwvNZgwEuI+wJAyZ3QAcC8tG2S4F+lcayUTl2YxthPVd+mN8tTFnk6VFIEAPHx7+ckcXkOV57THTD3B2agkR/1tLVD6kAW3D7Hy02rTJlrkzwt57fdqXUx9bm0kz0+C/ApFC/6465V3G2KC5o5GBiDaPESrly7YEOVl8DR476EYbyi32M+aXBohG7crLLi+TJAHugDGS6x8pwVtmwRxW9EsfvN984Adz4Dk0AfAuWszUr6UWNj4xFw2OKyo316S6olVtFwD0ALDwh7kAJg5GI0O40t4TVgACzd17osHrDATaVaMcjUcE/eWVT9W8OQC1zyP60SjhS+8BNrUFTDDFu975YDtaWjYA/cPD+mTMAzTtqTn3Pt83L+E7gNY9xoge1sIV6ZN+tIaRydN9ykTKYYq+JZQDWMrnegmIOTfgCE/TfurTZ1OhCd2MxfWf3PyjmuuPfPi6dfcP88vS8UpcZ2immcKeSdt1OMwhDL12BVAY8/NJP1QJ3gMypJ6SUu22225bOzfJytHj5NOHr2oHrwFyxtiWifalLn9nAV6heecDNm981YzNmnBYtKbwoe96DVsLrWHTnvfbw/AY+lk3+A7wZwav1FVpE89J6cJk/2iyRzhIHX7umSUF0hnVzzdeH5YTe4Z1hqc+/elPx1fxcJnL8ZQ5AUYdioDR1vriJ335l//yX9YBwTzyha0UV8mfawz6ASiKZgf+RNN7r4As/Nlpo9psfdlllxbPMdOj78hc4uA69qI+MDm44AMBdfi4tJcOe1mL5c+/ACUBJpWGKSjCuuHT6Tl9cJBhnj8G5PLHZnpP1oyhQRzuNMqlmg8fmTXsJWfm3kcefXiMMwoJ9D8/hyVV1aQB5EpxcoBNmdmXvNAi/vGI/rflRiL/U09NVH6UDtwP7Inv/60PpADDuclS8WK9/8ILR9EOvrLeN1y42J2G7M4yqM+GvNtABi23GwBupRmdn5vlbrfScncrub8KUAeY2gwmVwOQZjne/RrPLdrKCYyWTI+86+9HnzYHMM1gdHMfN8Bo06HB3qxpdBiu54DLJRMDmY3GJ2ZfoFxxwH4rYK81vNbyibEkVf/S3waI/Z5V3DL3a/PsSI+6GVx3aqqmkz7NmuUG5cOnNWnDwg8lD+I2JgMIMCrI8OTsB+7lBkUunR0LhHUsf3e1DZeEeep3//ETM/0qAJw7P58kGvDNjNJq6+5cT1zfezw1/FZtrTLmDEZnQjexV5lx3DNHum2A3W57BqOr454Zv2kw33M8QDoz2zvvH0E/nRfsoZj6bCgADdoQdmVOy2b9mWzC/EP5l70U3zSbcfuI0ILarJjni/myHRC2p+Vkj/atMWyaHIsZkKAAWHpjbHp2uhZ/i163Kb8evxTCJ43XTyeYuj9mC+3wbbIpWZzlIxWmKj/NgJnejGZAUMEGS0CT9xMWhBQNk78JH/0g0Br8tKnc92fEhxDzdnL71ux28BBadP5JTE8ziA42bu1Jqu13tCK0bP7li7bUn5Y2RVvSvFRATIRLBXbUNjvKVeoHWmi//aX4rOmzfpV/XQIg2sdHe2129jzh5dpIPj1MkB0A5XcA4JS0X+bf9LVzGRqHaN8ygaT/6EJAMoEDy4APTaD73gq/E+B1gOCrtkRbehZILh6oE+pI0wOk+P3ypfb76QmMa3DZPFQ+pwGC6E/Tbezdl46oZ9IEXLhvVH7SLDuCDiAAyi6Lb6P2PGuch58/VDxgziq6N9G/BbpioqVJdY1wfjJ8oT8OLLRenpdSSb8Jee9Cb+DE+G67/ZcV2FQAL9+136Ea9pUnMfPQplY8Z84qtdBCL99V8vmA7vKJDN8W6JTwO7/bPPnoOkzpg8o9BU7CJ+VrGC0AIf2FL3yh+gH4djUy8/7Vr/1tAfrtCTTpVFcVeJbN+lklRJNex9jviCle37Zvyzsz5osPjEpL+vZ6hBGfRHNh38Yv52wfAU5vnjB4swMH8YWKTubGeu19DI/X+qYNDK+ZK+N9IRovtOvAvgGQxrqrfSFtl69XzHf+xjvWCmA5zIUnFOiz3oDw8zL+EW0++AHOx2ZRAAAgAElEQVQY1V+VxRwq7rvnrqInkPToI4/n+ZHqyUHJ/gG4/s7v/M7aI9G4OxA4THk/3jHffL31u/2CWTNE05sfoF32g9Ia5pDdlovO+1qlNHP44fYgcBDN1gtrRBtlXV+ewxWA69DfrkrGIiC0rQfmxf/SyCe7QfmO8kMP7Z54/LH1QyzanB33Bt9feGH8xbMHAKP4En31c8+eveWeJQZAjlQBqmiuxnf5rC+H/U6ZZ9/CV8o1cyXYGe0l+aEIQUXT51nt7U/5XGnfiEP9oCE21vnAa29R8Sc/KpD1Z7fduvbP//m/SDqxlKYOvw4Xrn01br781r41Wz6jeahkeDS5s9xelZEtc/onM21rM1sp9G74Y8YK87tWgdX4bnMFJPJqBlMzZjgeGJ3vaTC68a7h07sVLtgMpjdSLXWfB2gcAWr9aTdHYJTMrTUa2Ya/KodnDp/AaFTaG9pbSrXsQEW/yOetzOdbKQFbTs/4jpl+85xtDoiirW0A6rkG0o3B4BHPU46dp6BN5FO5DEoJmetHnx9ZQiizStO/+B2Xn+ziTkfiFs3/ny/+ZYHRJtAqSGzk/w5EjREh+sXhegY8fe8qQp+vN2HarLzafn9fAndh/D7dt+nJhL0T7I5F0gBxBs7j2kbS++7zzOAzqF59drX/3cdmXhPV42ntGufjEUW6u8AAYdvJom0MDz6cutTZaK++/Mq1XVKSxLzEhPd6ck6qbywBsXYxKmHQbEwtXpOZk7XNYh6DdyvbqX0pQWxurq1qgct3VKZTQiWMP+Z+5I+rU0ye255TNjo/9MijJaAJ1fJRzPdF55h5y6y+zEX7r/nbfQAE4dWuCLQbLSS00dGq7ZfZPKPvbW5F5xej7rcZ6gMhYVMjeG+55eYSBF2RxHPlp5VNkhAjkGlsCBpCr/xyQjc/y+0hPlWE20h/FICRRVSayTzboLs1T94tkKrdDkooRXPRa0Z7/bs56VRXDcz1Qb7Fpm+ZccMbNHIEN9BGS15uBnl+BCAdqzEAP2hHiAE7wEb5sC3l4boYgdQ7lcIl46fZw3t18IlQ8/vjjz9R2kWnV+94Pb5prdnGQ+7VF2ATHfW9zJ0ReIQgHizNaoCR71rD3mD9ybRfIDX0LPeLbeNA0EntPxgQYwx4kbsKwKG/BDPhzrxp3MzlwKiAEvzpvQDqfQ8+sO7/BoDov36VVmxxHRiHg2gbwxcNKNpHubVhzN+l8Y4w9uxVC231GSDyHNBww403Fi8AkK4T+uZPfkfjl3UCGP385z+/9id/8ifrwXDG6Lmf33pLjQEoAEodMFt7XgFQiTpF558FABm39YheB6Ohs3fgjfIljmVg+ILGrCvdWHzFrTs+o0Wf8K0+4/H/Fh/baxINbs7wo3k2LnNkgRu3PqPf88+Pe5pOXU3LnLfvNxAoL6q1DMjhnzPCP4NPR0onxTGqrOfCl8aEn4BRzyiMUWA0mjuaZnwy/LiHn6t70Mtau/7669fuvf++AlV4vuekDkcX7193NcFT+gAYWxP2GaqIKjaRSlTmAA8Yk/0N3QXi2G/bFWX/RbEGLWsQf10YX0zt6kfn/u2DKXpWVTdjC8ixj1UhEpaVaLp9Ts4hCDgvf986CI1A0O0BocP39EjxsawN7qE9r1RdUTYcSHAfNyzj2BaQWUI+mlL968MFYC8jhe/M65nZj8m0NwNY/H1l1sKXvvSlcvcqX9C4I1S6r/hY9x7tvW3dsS/4KEv6aPpxbXLf7gxgByrMz1nJtDHcTYZlTznp2icBUn8vPqONIWag0yCnf7ZmdMOVbHPp8FX52m2ttrMVCG1ZrGDKLAv5Wq8C2Bl8rWtEC8hu+Iw2fpjB6GhnI3vAxjtHj7qtIQMGpmoXmf4dGG1whw7r+InaackvSkPtwzz/djSO9gE/W7ZUP6PRLFC/mOln+s90mwH/ZtA5AOBJ0bDO41j1GZ0D1FoD220WMF3yrsqRfVH2CUVF7GMvZ5+SraHjQVg6Pd8+6AB34aZWrcNmrRltQLUVM81m7XliG4xuBdJ6MlcZ59cBvK1OQKsM2e32aaD9+Tbet3HqmMey8d53AtXVPm5Fg+Pd0xPcQLk2pMXMayIwEqHlJF5ao/yvE3qEb6UmufOXlbbl9z77O1Wi7t6kKjknG8Evbvt5InvvKTDK0RzjFqjAvmHCN5ZJBEY76rNPnENrOSLPaa7QqMFCM1QHj5x+2ohYr5S1YQ75RdsHk9P8qQFrvn86gR3aEABQYGERbjmY1QfNvLe1Bt7Tyaq79CdBaSMmBBtUuh+dvLNAd9oon7mMERgAjIydD1UDNPftTJJn7T/yyEPrgSVlng/tO5ULIUCgFTjLdVo5bXaewlqMGR/hgx4t1I2t/1d1mWzGaGyM8rUSSj6l8Q6Y8b4242vD+3p85l5/jcc1J0JjxAPe8UQEGuFGazx82TZyszagAwykcHEfUOQnwU0w0ox2vwfoTOWpXL8i5nz0oF0poRYw76dADL5hFcQR2rvuvRWMtARSeA4IYopFG++koark69FgoYcxo2XzUQFbGp3sk4R4AyAmQxqz1pAyMaIPf0z0807/gVLtb5PjM/2RioeQ5o+q3+uRmEtqLSDl3//7f7/2mX/62XWXlzZnGpeoZfR1EOFDaDwdcV9rKcIbuHr1leFDrZwlnkVrvAhoeObP/+2/rTaAgEpTVtHR0S4GjNbhMIc94Ic2zXsA1vYzxufKbOL5HUlejg+MrTMVmF8+ryPa/O7ioVOTXcPfFx+4pA4Ez8WsXX7He1PJqA4GAxCdGfOqz2tvjewBNOaeG3N8pPzOeo0WPRdtzlv5Hqhl/hatfmYq+7S7gv612do7tWuu0elo3AV83xHn8ouOpPlPDWCUw6/DxPtzwOhUUSXkst3S6isDa34dtoFRB+5xeBv15NtNBE2BUWmvjF8/tT9yEZ8UX+NL1xPee94Y8am91T4jFZdDDiFrf+3gtRcT2FbWh5TfdCBoK8Q1Cdpp9xH9u+DCPbU/uRcfPZ88yMbZlqzSvqaP9mhroy0c9vehmR3KAR+0A0bHHnZC8Yk+Vv7RBD4Zn76WpjRm8d3R+jocSLh/Ug4p5luWAvyoL+jUvrOV7SNA84z4sNbaSsosvLcj68e83X/fPQV0z8qhwX4jL2/vrfrm+ZIXwGWAAT7gH2if5aKwI4AUUHLYM/+AhfX64mJ2PSW8Woe/gPJZps/AsTFFK5O2AqOreGAVMDVwbdyxKpvfqfDaHF3eYHLGLfPvDQz72qrP6CoYXS2ao/+rgHYotBZwaw0sQHdglpGRwGfct2iWFzBaVpcFjL4t2T2FQ0q6MtO7v7FFR6Hb71umzxilaT8A7/is0rDuWYrKbNyzEcBU/Vw0mD3Onkt0L3CZ6QdY0XFP3FG2h28c8GX9aWsa2VbuSCyDS/ASOah9FrX+nDD7jK6Cwe6A6w10tgKjrU2cidG/H0+zusp0/e4ZfPa7VrWVTYjSDC7E7ufaTD+3P58o1stwLZrd1X6sE2bRrv4m37f2dmYAEXCtsbSJMLdXvsklDQuBQJOA0WyqN16flCJy5T0RjVROFz9JkIDk98rTdUDMGxnv6THLG/cApplME79oRhsQVfqWbIR9EhmO9CPgwobUQqr84wJmC4QElJV5eAle6lRQrtmQW3PZPqPAUZ28F7MwJquTugjQtOs5Y+xSkjY/GhY0qECRCBGA5uWU5TM/p5w6FqXn2v+q3ABqASePXznUj/Q7wCCNC0FzQZJqa09gic0fSLB5a7+rtGiPUOvTqfc0SHshgQX61CZ9JzV9bfMdfpg18e0XOsYuBdT2YpkO/jGWMtfnZFhZBKLR8n40qfyeC2DYlnnVP/8rNUv6DgAN/7ST1tSgByqM3bOt1aDpJhzdU1kUFjPJaaeP07SDjffu3j0CSy66aH8J5cfDV8Z9VbTJhO/hQzHDRlABHWhec7/4vHon8IkmtKD6T8va6XpG4MUw1450NSNtUAXCXHzJMOsn24H5Zu4H5oz7E5+QRio+yEtqo/IbTjRxBUVkjBX4kkAd47vrrmGi5duH1ucCjuHT8ivN/DL70qbd+LFPrEf594Y7QOWRGq+8s9oprWsBzjcLlAIGQLMa4RXQFqEgh6u0asZ9/0MP1jj+1b/+12s33XTT0EY6BOZamcvj63gshRfOjmnV+9qM2i4NF+69oEA4LWIdRpaULA5EDerKihDQMcYzNKByPBrv1e+9puh2KBpJ494bkIQHjkZTVj6TS1lO727za4NiWk+8hI7PxBWgNKL5lIY16wcQMxbAhnC1pvShLRXDfWVUfDH3xiY/ciV9D+DhZvRsgq9o62677fYCPQ8/8GDx9zXR/rrHOGuNBYwC8oJt8CV/eBrih3K/8ath3RptgLTTvgGj+usZa6q1jVKDAX0dBHRaDof6Q0PL5xWww2c+gPOh544UCKZh1M5loQ1wvC1ZCuxNH/3I9etpoBxSCd8WokCnOXBdYJJDBX7WX/20/p7KuuocrSUHooHt/Xms9TeXKnCn1H14vzM/KMN76YHkHg5f3pdsAGhlvSpgIt2TeXnu6eETf174sg9X9pTaW7J+T0zAW+2bAT/m6VfJjytQ7P/6P/+PtT9OBoo3orkvvg19+oDo/lMyhpPCT+ad77Ix0Y6+GrcrCf935n1kjShvfHdG3HnwwyMPq+S2r3y7SybkMDFr32ZgtgFwhr9sg9HGElspi3oN97Mz7ljFF1sDzA0wWvcvAUjdrxmXtLye+9maRteqz4tmtfu1lWZU2xvfDxnWYLQxineh36p1ch2bTGCUKxiQhndez/qDEaR2qj16KQOqHzX+aINaFjU92y2h9/V5fD2udVoKgpg+qwHg7TO6Fd0GWJVucmS/wTcOMaO60sA7ruNVfLYJNC+a0U1gVDnQftHWmsTNOUEbnG0MfBC/mUZbM3OuTvg88K20nk2sVcL6u4FnT/7WTL2S2mFhqo0T1EYFpvlUtcrov65vM70aQNl49a+0eBE+NKKVAmNZhMymrivbZ/O2cTuBu0/VGj6CIiFfzgn56QgSwpNmzxjrROEUUwB6pProU5IAJqC0F2b5GeWZbdngShOX58pcvwikMs2nnZ4XUXzaA0YLtC50phUtIRHhbfPvAwmhql9AH6FFs9EguP1I+xSvLwSO/gMaNnVaCUKmgyhEl489Y0T91u+LGd19HbDkxG5z1m9tPfzoI9U2Xyw/+TD5fm80H57RZ4JDW8ZPYLnWvnLd10PJ69qgtzbkmMls+u0f5z7P9CZirE0799A0Nu27naLLoiG0mNHOWHptVEBNhKj+oJH2+8TbWlPRya29RM+hhYsLSqVjGaYVoOr8JUl42GukdooPJpBAo+ZEeujQiLblm1hALnNHwAJBBOM6H6XPQI136BMaGzMaas+Y9A2o9xzg0EnG9cXfhCrNEyF9XpK2o8fQvp1ZOUIJ/8OhN22QPgAOLyWa26YlcK/ekU13JO8fQp4wKfosriE9H1/40herVjzFjP64F71KuBZfvl3vUPGoA6SM796U+ERPGyRAYQyA3yMPPVK8eUPACTOuwxjw9fEAm7/6q78qHjJvzJOlqT5zR9V958d7f0zKxjTW86vD9zjR8N6PXqX1j6YXKBOE5J1tYhZAVgE8oUWB5L37a23wB0QfAXrWzdtZh9oRmFjuGfHhbpOXefZOc+mAS0PbrgBKmrZPtnUuyKA17OWmksNs0xSftu9pmWgXf1s80QFMruufFGL2lPuj4QQ8704ZUJ99AWz4DQg3/4CO4LurQuM+ZLnvvnvurXVxesz7vefXfEXjXVWyQlPzZMyew9vGKUUa2uEZ+xt3gRHZH5eIRN+7BoziXfR26AIi8ZV94ppo5IFRmkp8+pl/8umRUqv6Ijh0uHkZG7qZk2HFGEUlvBcN7OHW052/GhWuzGEdOmOm99P/0eYoIEEjZlxo75DowPD3f//30ZifWe4Lh6MRfSYHLD6kVYkp+4VxPZkod2OS0sfznsWLDuM+Z8bHmOWsK02xbOn73Xf+avikJktAHZQXn9fex08mI2hXF7cc+zye40O8NwfK3bsuKCsOzf0rsR6o+Gc+Hnzg4VprLAR1SI8FbrOyZ0MWNVbo/XIrMLqKD46HQWbguSqr5/cw0/v0/SMgfSNAaf6ur3d79Xfk0CzfO0Kr21sHgYt2c+7XLFe5CbXMaJzSYHTGR3i7ngsYLRyV+etoeiZ9h9/OM+q+BqPr5v2A0TKXL66MLT+brrNmdNO4lj/eWuTvBt7ZHJ2PL1a1oU3vWrfZP/CrLBNnRzu/I3wy4k2GhbCuh+fbPW59vgNGC6gvMRp1/deVA22gtT6xizZxZoaqHDBpEZsxmyhN+GaC3nh6UayeblYZzd+96TbYm0HkOwHlhs9ov2tzm++sTX+88c1EX53IHrOfrX4e2qvhE4LQNrf+EEaE5EuZIJuAzdV9TyS/5/vfe22S4R9ZO5K628cSNX97NCodqDFOHwKUht/nOhDKCUlkdoNR77MBlpN8QMFpEU42IR90qwjgZZ66T8PMMhavzdnmeuJyT98qhVTn6HSffJdl0mbCWcyy3W6fAgnGNr21CwFtiPHSPnX0c4GGgOFy1l58X/SzhN8C5AewD2CLJtH1/fsuKY2HjXuY0k4aKXb69BU6EwzAfJkzI+xojCTvR7uOxG2+AkbbRF/APeMjPJpeaIqevkP/BmV9Gj019xcPZrP3nU/76BrnOvgPKMUP5sR1fa4gkZjkygc2/e4+EboEZwMC725tNhOO+9eT8wtGSaS6PjB133D9RwpAtk8ngVvpNeL7ZS0eyjvLZSPzV4eQJGHvQCPCFo096xrQ5dN+o/o1APiR0qoNdwE+ayck+ffTpT3VZ8KfryhNFeAwAMYI7Onk6jSS+OTOuKW4/4LFb/DAkkdUgE9Fky9J2BvMi95Ei29/9zsV6PLkUwOA+gAVzKel2YpQAfqAQaAEOLLmDgWw0kxVbtQAGWNDl05BddUV76l+yyf7qeQWlZeRpq9zdZ4WM3ppGDPvqkB96AMfLK0Z/tK+QBH0o1Eejvvnjkj1uNyYewAa6G33D+Uf0ef7sYSYF7XB9VnmCv1nYbE+VOwZGRJeqffz0ZwtL4CLubY2PF9rM/Mi9Vatr/AQvlFlB/0A93EYGTlvzYX/7i33j2UN0pSgD19e9wsQKXN2DitAHbcBB70f5dBR6yzatTIbJxtARV4H4ACJ111/Q2mw33fNe2uu7r7zrqJHg2h9AuYFN1W/c9hsIGrdGZcxXnzwQM1PWyL0U3/MqRRaDsc33HBD0ci8Pffs4Zp7bgSuHczBSn8cRLhW/KNPfqL2R+utfCmXFEpoWxrrHAisC0VA7EX2nMqiEZo5pD379LM1795RrjwRL+5rnrQ/+b2VAfuT9N+78Ia2H4g5ndnePiCYVcAQ5cKTaVd/TotmyfuAKu9uv3R009c9ObyIhpdfV7sH495R+3keoNG/MgFZtZfm+VKYhLYNjsqSlb3Dx+EUECJnTgmwvyIxDNwAHGIp/riLVeBmKpZ1PMA4IG/YWWd5uQHeNtIbbQVGZ7yw+nzLqa2A6Kps3vh7MximPNmkkVsaXe2fyw1Gu62Sa8v4tgKjQxYPoLsqWxvozgqW7sc6IMs7xTYA/QKYihZLJP14foBRewAzvY9sEKPNoVTrVEyz5vd4eKzpOR8eFqVuf1Xa2Jk2gGVrWldxV8mr8AYwygx/bqyU286KnC1la0pYZ/0LyKzyw6wGXIWW9FXuWKXbCTSjM0P0pPjZgHFWva9qPaWmmJ9ZH9Xysvn+mRhDlT0YZfUzE2Mz4caktxl4Vo9vtDHam8Hi3P7xktY2g8wTOTPN5jY2VNvubzOsTU0EY/l+LVHYDWJejibDhsScTMjru03m8ccfLW0Mf9HXoiW6/dbboqVJ6pEIDRsPIOrDZ6e1ddqUBkpk9tFjaXfJBYZpbJIEbHbPdSCEKbyvzc3dt1OzmTj1DpA/ooMlTx+MMkBglxptgQbcFaupRWsOsxe14GuBp++u2Zw7wpzpiDAiSAiCBleyAeiX1CNNKz8Jm/Zf81PgTwULxMe1NJ5L3labffmphub6L1WQ9zKR2sy5PAA1NB7u8x3ABFwAdM/H/NgRpq0Z7fdW4FDoASy0z2AtwCX6eBwOFvCZTcWYW9O4Tq8IDYBKpGwfFmzqbXKmIS3zeDQ3aEWw+h5vdGon9Gjhdk40Umgz8mVG+/38C2uXX3Hpui/iEwEfgALNDSEJoBBc20IHWU9UkulDwDgwjdRXaNW+u+3XOAKBhvkdTfCV3wk9tBka5DPqOZt+5VMMfWl9Dh9JdZwIff0WZf5CskOgDSHsoMAvDXi8I5olAT7cV/TjwqXi0d6UQUQvPD3MpKlI5nCRfgDd+yN0K0BtSUGD9hVQFPcI42JC78Nb7wcAJ586myOeAKgF+qAvnqARvf7DHyntogTOf/RHf7T2n/7zf96UDUHKIGtewNADD9639qnf/kcZY6plJVUV8MNHVntcCICndg/5+le/lkjlf148KB9pFxbgs2uuvvWd7xTdRC3fmKCpW2+/rQCrw4K+vhxwjBcPJ68kuuBzfUYb84Rv8EQfdvTR/VIq1Xpd3FgkTW9ANQ6KAzzpT+8v5tjcDp/RkVXi3Mzb8FceNdP19R/+4R8CQPcVb/wsQLDM/+GDCiCM242xWnfm69KAGwD4Ix9KJH3a5TNqnvBOB/RZY7SaxgeMet53eAYv0T7TjMq+YA0O3+CRSgkd3MNXHhhFG+vn6aeeLZAMjBrnvvzuefNS0fr79xV9jU3/S8sTHungpMo56vA9gQS0tXfo157de6q9SldWFohBX3uUn9aXNeC//Rw9vVv/rNObvvXfqn/nXxBXgswH5Y6cp4/F/G/Odp27axQLSZS9cZpT81F7ecAjzaigK24p7pdaSn+vuerK4rNtAbnWBcucj3Ko+m0OStOeQ5u1sy0aLS4KikA88MjD2fOuTrsBxunPAA0nlam+Myd5doDaIRlncNigZVWOF6iJ6Gww3NhgKyA3tzm3M8vh1XvG3xsJ5Ut+L5rR4/Wv+9LgcQ4I6uf7PaONjSTzMxjtfs3v8XuDsBlD9e+1RgWAFUCLeqdcJ0bwcAPNl0urnXRIaJf2Oul9a0YbjHb/G7MNGX58K/EGHTeUc4POm8Go+WrFS9Oh31F8mFewflB24OHTIw8qCe2irAJGO1iw+pN11J93gNFVzejqpM2T1Zv6PDmrtU1nRuxNcJWBZuabVcAzEJwnzOT4ronSGlLttkPsRt82T8AqKF31+The33oBrC6UmQYzUWFGi7o3yfXo1eUm/p82bdG4BDlBahN7OULsYx+/IUmtD609l1JsN33r29E+jsTXpSXMpJZfn6oYzD2LBg0T27Rfzt8d8dbMbzN6YzFN9KmmzfdtSj497eurmrJljslmZa5PicN9gaOcyjxDMPWzJRgWzdPbec4G1/PStKjqI0vUqP60n5KAFcKGtqeTdBevZHxlUky0p58ddd/a5VbvA942bSdzoEReMwCaOcRmKy8n+ojCpnnSjut74gLhZ7sL8G9pvgTULkwKFP2UUgvdGrCaS4KoEmjnPsKj67MPDVGX8Ry+QDTG+lz+upnbdo1ASwJTYunm3z40uKcjWxt48W90v8NL+c4yn2WTMoZKmZPFjI4q6bwR05/sBuen6soFizBW8xutvavMzRFwwI6Sn4IPTowAN5/MwyPQZmjNtd3a9QYmxtImTFog2infAT2tRcU/npMyB/2BUEDlb7/8laInTVcFggT0E9iVwzGa0JcSACPq+/LLriga/zRgRh/OzThrk14qjfBNK6EZ2paPYWimZvm/+FcjtyQzIp7amUTd2nXgqYPXmyMbAVpqV3Jwc8bcaixAGzD68d/+ZPHTs9HsAhBKeQI1e8JrzKd/99WvFtCzz5V2K5qSCjxLiUQHqD/4vd8PCH00mtQX1iOlW2vt/fxRHYxckw9ThowqQxnANsy6SUOWNfNA+l3m+sefWvvd3/3dtf/6lS8XHWjSzIFyj2j/i1/8sugplVKbwzuKXr+BMqDPGjPGI/H3LqGZtd2aTz+7dvvr4QPzTLtpreMb/cbvQ8OXdGHpB8uD7198cSTIB9yA0bMz7+b5niUNkz2hDrXJ6mDepK/S1kX7R0DWdR/8UI2fJt2ng/SsKfOgZKrx0pz7aAuoV3qWq4fURkCkj37ro7Vh3A4RNHUOvtrwfackknfYRz5O/FvpxuRajqA3Hn0DSmmmjB8f4aehnVb8YtSYbyXKG9FWHYsi4Mpo0pvu6ORe8wmU6ufOndvX3a2Gz+/zpXG3hsuvPZYZ/fntf/ypsNbb6Xf2mViBmO316fKDlxeN0As99dE6bM3o+dGkC3xiyq2o+aXM56nZx91/289/VnzFfUc71gwrFZ9RfwuwYiEQqGTs/ESPJjIav1+WXMFSPg0t9LCcARl1aI9SYJihN8o5rsrSxhL9s/b0JbXTqhxdVYjNGKNlcV9bfc/8d4PR1kI2GJ3vmTV8M0is90zR6SVPJzPyeP/iq1nAbWhG2xw/93lzn8a9o08bwL14iRm8APpS6jXzty7zsr/La3wC15Hlfb0v6sfo++ZypTNeGf3bsFx3n2YF3xyQ1WB01rJ2xaQZ2PYhYsxnLKRZQ9uT/YGiBBgdboODTjSmHVhafLCAUSD3XTWjW50gViey/x4E3tCgtn9Ct6HTDRZnUNjM1cSaibQ6iTO4nQm9maCzJnQjiq0Zfr63ibT6/PEYfCswutpfzNObQRPePRUgtJxk1WzmR/dUajH3pvXL5HUDHPbG7/GFaET+41/8ZeXf28NXLh+bywvZ8AhhgshmYbOjqke70njWUXO4CrSfUx0gFto3yCl/qNyjP8VMC7h/LeZl12hatamiyEjNkEwAScRP4GGa9lsEfvSHZpSWtCPV3dO+lmPT3YjedBJ3jd+mZLkAACAASURBVPahtW76UP61WWitte1FuApwCSRmLPfTPlUk4aKpICx9LxraBv3kY4+vlwUEQnafPzRHhBNhB9QTRNoheNXNAwhbo+od7VpgbCOX6RNF647y7zEM391OjbVxgmwtZtO6wPySpWA2eaBBBw2Z7waxhI1NsA5dOSkTtO3jiq6PPzW0NeZr165z1wTLvP7K62s/+tEPKrk6IEIzB3CIRufSYNN5ITnfbAYvBZhKDt7mQ/OD5tru8oWljY4gdg1ABqhopkTTn8Unkj8gt4QILe0Ag8YJoOFDgviyAwdLK6ofshYQat6Djj9IuU39fO811xYoFDUKEJ2wuJt0Gb/zco/34EdC9ea4eeyNNsvBRCaCbTmRE9rmtEBi5t/7d6RC1/oacvhLoIz3NqjwDBpe+1vvL964+Uc/LoDVCduvDRAtzW3GMXy3h+ZdQAN/0Ft+fEvSPl1feTVFKh+J5tfY3Itf8DKNOpo4dCrhCqR87e++WjQuzWNcYETPe+8r6bM+7b1wX/VfvXprXjYLPHN2AAp+k5rLOIAra1NaK+2awyrxGnOxdlqL7RDn0/RrrUtrt6Xs6SwXDsl1UFkyI5hjmlnjohk1j8pd2rM6bRIwYv0+mfVkTuwJ7scH1tU99w1LyGuvDt9rvwNi6NguOfgeWLce5JTFu1UpLO/yjDnBT/xtrT3Ba3hCf2QRQHP3KDkq1ZzUR11p7I3Xh/uS/c19LFPWPl6yvp8N6HXo4Fbh4ODwpz/AKLqgpb1LPuKh6RxWDQFDQPW+iy6pvtBeAq/2Du/blQBCfOBzxhlKgwL1b9c7P/CB9xdtuLDszNz9/Oe3JO/vlUW/p595bl1D6VChKIn3Ckz0XgdL84L++OTM8IVcxdwPqkJY1rdxCtjae9Ge2gsPJdjMc1woAF+fK8I36OcwWkqO7OdAhf1GJD9N/8EcFC+55EAdXJnvhzwdCojOT90BrLMiacYHrjeQWQWjDexX5emMQXw344X+e35Hy/nx3AB9636Ui2Z0lu+rOGIGX10OdP2dS7aAjT5sBqOUIZ7vg0qD4Lnf/e7Rr7EeG39QqAwQPORh0Z9cZOWMguTlWFq9w1HKfTMYHSB4o9zp7BLQiql53DOdG1fxGZ/pu6oZxROrCsPW9r7CHWqJpndoUZDizGjP22fUO/Bvy8PWjDb91+vTLx2LmX5UYFqdrPUHFlXvKsKeAecqg6wCT9+3vnL+bmao44LgZaI3A8qNLvcErI5htX+rJ4ZmiJmRe9EcD6jOwLhBpkoXmEJtVs8TWA36OK2X7+ShZ0pIXpySgxzSTQ7AIegG2GHyo837yn/9ckUjV4qf196sza78LmIaK5Opd8XhGBBrLRsNUPwssjENoGkj1U8gqX2bhhl7mFx7DPp4ck77hJXNs4MVRLfZ/CqRcsCoDc67BVjZLPXNR6BPaYIXR33tGlf5nWbDt+mOBON7apO2udkICUn91Kfy7VsqRbU5wCbneeOqzSond/cPwB9tRMyVr4fWbULulD97YiJAE4KuAp/SPyCuEpcvGmvCgeD27qdTXrM2rCzm0jLkHkLp8UcerXns6Gnfte9ta0ALtC/9sXmgV0WEp90OBgmli041lvSr+aV5y7s7Mrx8ONOmOfC7tjr6mhDr1FK02a2pQYvTzjotAC4VYN5+LSlgRpnLS/ZfXCUZCTp92x+NlLKT+EZQWm+W3iWS2UpifsMr5XsbmhkPvtMXgAg4oPk1/0CBRPXtU3ty2hgm51H5CejmF+zvj8XcTCjig6uuek+Bzt2JCldDG10J/0ezLlQXOy81zGlUH3kwabYyd2qHAyLlZy2SPTwAvH4jpsc/+KPPrf3qlwG7SVFV5UVzUGnN7tFU7kGjLixBu43m+HfMz0ji/uhDD9d4AFv3f+UrXykfVD6Q3gNw0XhVIvol2bfnzQ1g8mD6+TspUUpDhl6PxRyO5889fwRSoS+N74++/4N6z9XvuaraU1moNJspZ1r3xcFfNSz0BPR/O2Dsu9/9bo2ZRvDeXNMX7dHcFgBZ1jjaOETZY4AxgUJ9cOlKYa9nHynhkZkePtZjfVXO1Kw/fQZgPee7hzMu/NoH6c7kcMaZp1V/Bcg4nJT2MrTlbuGnPJv6YN3V/hP+Nyc04QCz/cR7rFtrtHn+rawD49EfgFrOUDx2LO4XtOf2FL7Id91159qNH/9YgcMxB8NysT0BQA1yfxmXj8PRLH48fqAsKLWOFp/YAtSZ11cTmTwqKY190ji0f3vcIqx/NNEPfbSeno8bjGs+I1XT0CjyiS6XiB3n1dq2T1rPApj0zbvQqy0lJznMLC4xEuEb533xF6XxGkqHY4tGV5DfkQLC+oYvAPj2IdcPmk3KjZfjYkUmnH3euWv7Ltxbfs7y0GZY6wcj8/fz5GIWWGh+Xsk93GQ++Fvvq77ZEwFVewNrC3qfnLVOM7t33/746F+c6neRBy+8WFY0MQb4zX7lXoeR+dMawAKsi7KhDieLIsQe03t3y6KtZPEqNmjA9A45P6WWGjhkSQKfw9AmELUkd5/bWcUUjRnq56KJnCsSbQZtQ+vYCrUe96qMbTA+v7dxRoPxqrwUuWe/9upae2kbX7wWjXdVKlo0tl15qd9dCpXpQ+r0uOaDQN8y46BBr83wr8fRoLRdzzq9aj9vPgW/4Ql4pNM68cMYiqKRFYYG3b6yCfROfqOb5v43AaOrA1hliHnwWzFRPb/4iK5+324Aq202oZrVV0FsE3Er4q5e+3XPztrZrdqcma1PBHVCWTSeVOg+fC87EMDfQwMx/C8EOpyaTcxm8NwSQf1Yqo9UAEiEuUX9xS/89TBnZVMhHIHRPt3Z5JjS6+9FE1oBThHCVbe2IuSHhq79kwjVTtsDLDz1ZBLDlyP+UmZuAYPloLwIqgKdi4N014R/NmX0bPbnpK8+FgjhKuCm8kTmfwu42feSZmL4Vm4bqXXuubv63xrWBml8YXxkCyi6JVVJLaIlul5Sd8IKPbUpzRTB/EbAt36hje+ZMQmq0jYEgBoHENzAEW3RjKDx81AAm/6qhmZzoCkhXK649LICBfpOQHuugXO5YCxa6RbWVRVr0TJXwEboO+gwtNdN73aP6Ej4Bp9o6Dttm5/2E+X7aGxl+k4fAEYmv3vvSw7EAIOX4rt42eUHEmxwUuVaFVbO3LjzrJ2lpQEgP3Tdh6OxGzWx5THUz9IaRph05PzRmO4JO/XGzas+6AshCAwBe2j64ZhXS2jG3G0MlQ81cyf6V/RnFXdYqjGh3403frTmU17dD7wveRUT1U3oqVFOyPKbM3933nVv3fe+a68p/ng1lgBj5vvWWlrjuUTgSSwJUmntiY8cX2n9vj2pbPw0r9aN6HP9u/rK91SlKmP3Xv1A61Oy4dcY46Nb7h1LUnbjpL18InkwaVkdEr/2ta9Vu+VGkjVqfTBTWxsAzWc+80/WHguoVSFFSpM6SETT6H5Au3KV5tAjbyZwxi1BDslyt0gULH55Jeu8krzHl9r8XB5gJAOBNau9BwJAAWtjQoehrRylcfVfCrBK6p5ntYFn/S64EYh6NRrz0vxkC243k6rqlLbxu3bMe9NalDve7HXV7ibcaByg98QkrB28ANRc+/73lVbRukBn7i5oLh+xdUMzZ235eI+PddquSgI3rd92OcDDAoteCBgq0Jf5ce2+aFhpTZnvzaM5eP2NHMgi9OyBF0cLX2nIXn2zfG5pGI2NJQxftRXirDNPX8oVbxQB0e9bk0qKJhudzTWQNiwoj9fzZZ3J/xOzD5dmNC6Ytc7XxiEH8CzNVg7Pvcb088GkbDLuVhS8GE2X+z/ykQ/Xun4sa7eS4AeAA5kOn9bH2UvZU9pL/I1G6G/vKg1u6Hw0vHgscQb6ac3gg5cXrTaRW77F4aN77orlIfv1pZceqMM/xceeaG4BXjzV2T30sUqExgf6xRdZc5Kb+YqrMn9JSRXf5nLpiIZUX4aLzyiT2kBrBnctvxvENBjF8w1GZ5l/PJA0A8CtMMJ6PdJ8Oe7dAKOtHazr70hhtKGhnEHoOjhbwCg12tyH2X2wx7g+1kWGNVBs8/3q8w2SyzqY/chHIO/AQqP2PNzjAPJ6FEJbgdEeztuZz/mzEYC8EdfS368Cz+73TPtVMNouesMPdHMckfRjeIIMvCDYZkdyf7/15rDU4mNrqSspzmC06NN5Rllpl89xNaPrN+Dq9YnerGJ2fVWF2wPrQbVZSI7MBnbNtA3ufh2xnBBmIs6a0Pn6/PtM3FUgutW45hNaE3wex/zMfKoZv4+cn30SaMYbACam7pjdn3k2pRNTOaSSIue6zVZKBZogvp80Rt/4+38o4c/HhbYxOLY2HhujROHyS5Y5OydTWo7hDL89p+FhDhdIMsyQI6CMULUZ2aBsMja+clyPcNKma+VzGgDRoKf9nYaQenk9/14JsWxA3uldBLWAgKogs5jbjVc7DbpUZDBX5yRfnY2ShqTNwfOJUiTy4KMB3Lh01yKOiraAW8wYbRLu6G7tnhmTk/ZoC933fDRO6CugRz8IZf/bFEirpB8251GTe2gtmbX0nWCn3SBAgJJOkq6vNt+RBmcjrZJ2x2Y8gKQ+dKBPa5OM6/UIgdaWuw9/DI3C8MFSwUc/PNt+hK4TGujg3fq0O76vh+J/J8/kq5mz8zK286IRefXNCLwH769AhwqMiBAGHs+O9rI0OwHvFZWfAAV9rlyK+eg3QXdRshPQRAEDNEStFXVwAlruv/e+4iGAoPKgLoEQ8ncKgMOz0iDR5qBH1RNPBO+BaBwJz70RpOj+XEyr2uHviZ/ec3W0O6H3C88nkXzm8Nr3Xl3g5iOJTv/rv/7rtY8GoLWvOGANpH3ne98NAPyna48l0vzCRB0bp3fjAwK7zOp3/LKik4Hm9q3z3TMZq/VzTjZM87AzoLYEagQv3jQv1qNDirF6Nw0ubV7vW2hEs4oXjIWl4/WsA+tcGUfjfDnC2tyKGjfW6xKw02mngNsG/K+9OYoQvJZ9gCsFq8HQVo/oaX3sHL3Ah7kyfz61frNSgAlj8rNomcOa/gKA/ABrD4p53Md6NFfmHfDu7AQ0YmVez6G4DgfhhbKkBGS0JlW/5I01t7/3e79bQE3fKno7PPfV+NUCcvoh5ZR30HSjU2vY5U8FSvURX9OEAmEANH5wXZosz3qP/aBTwFmzjySoRrJ8fIYPrZmHUr3ufVe/NwevO9feH77BPxGDpeF8KtHoBcaXLCQCPdCNO493M52XhjT7CLrcnopINLhnRuOJ9jSB5u3RaCArwCe0GcqGsd88+9zTtZdEAbduCar9NgfGjsRHt1/+4lfFK52+7YyAYXz7oQ99YARmRWu5L37ryuMa04V74hcfPhMUgj8lwfc+67H5Ad18V1aDgETj6lzFFAu9V+FDOnHf/zAa+uuu+1C5Udz+ixShyGGXkqB9Bk9JnuI6xGSsLGannJIKVpnf3RfszXq4NNdOL39WPs4+7V8PjK5r+Mptb3PMxgxG3deBm1spuFbl8JYgsYXx8rOrf7fcFXhb2CPKjAajZR5fUhg1fpgB9Pye9ea3AKMNRPv+4/W3r28y/y9YCe/34ajk3aLM4O406HjiOPTk/tpvRNILIAMIzNZSkx4YrXEulZnWMcoqfRb85vKW41y5fwM4DzoORVcw2PI+t/f4Xqcc46aZMezO2gdGifPS9OaQaBzAqHGulz3t5xcw6rvu2yYwuhWDtOayO9mdmTs1j6eBZl9rwrdmtLRe5cg7wGkzxzyxvflrAxidCbna/tyvmUlWAenq2GawudXvfa3B9jze7vdgrCF8eg3aJDbai6k9wk1C8jdj2vN5MQuc4/+HPvDhkW8uPjmEFKGvZOiptE5p95Ukg+/ULZUcXsRyTlGvxkRd/iRL7fjXYs4e9Bm+eDZAQuK5pImyAbrW2raK6IwmrHyEmOnzLpt75TFc5qLV/s/Hsd5z7vVdV8bBPDZDGh/j5AjfAKvBAzDb+foOHhxlB/WpKlGlP+07OHxEO69ZEjFHCFJVlgl4AaOnxLSlfc+jV2uodoVWflcP1+Yr2hho4UvXOSSNpc28BDBhUxt9+X8O0/z2aF60U8EOAdetQSFcHRL0yfvLRJ/7mg86GrXmIu9p30/j6wXs3pPjgtFtmM/m3xZufJxaa9AarwKpERb+dr93AwxMh+2XW4EW0ZA++cyT6ftLa3t27akghUeiqfOeK6+6ujS8/EWBzF0XXFh0ak0v4W9cJ8esevjw8+uJiXuc5oa5XcqqTqpuHOhbCcgDIPZFo8Q0SFsFwPEr9fdnPvOZtRfjQ6kfV+TgAihZxuW/ljlkXreuykcxFoVr4jeqnOHQvB6uyOFrA8DQEli5KmZqkcEXBeAeXHx498X9gAZRBGeDLFoePnBAOHM/uhoPkETDiHYXxk2gNv2AnaqOFfp3QAt686dF60qYvqSiQrMCsOXy8VqBMcE0zz3zVFVWUu3pxWioaASY3VUJ4gaAp6R+6mCprv5lXOGaos+JcZ8B6Mo/cDFXA2cOJ3gW7fEigGbtWQf4G3h0n4/xo73+AUjoIjm8+xWV8AyNrO/MYbuy1Fwna4D1jB7as4bQjyYNvw9/2QTuRGYAce+JbyO6mCv/Afi/+Iu/WPv0pz89KhWFb7WrNnoDbKBSIAMNZFc7Q0P7jr4YDx5xCLSugMpj4QFgqVwfsv89+ugjZaYf2u+Rju2HP/r+2uf+4A/Xvp80Xx+67iN1qNi968JR6eiRx+oeFquhRU5BjNBdEnF88NBDD1Q73FquuHIE1gF8O5INAd/wr0av++67v+ai/HoznzuSwgtd8Yf+vR3lAN4wZu3tif+/efXf9w89+HDR1AF+HJ5PK8B/+eWXFiBVFhR98aH37gn4sy65c6C/tYl/8MDY158boNUBKzxzRlKrta99BR5mnitl3LJ3vB35hM63/uyWmvt9FyVjQObj9p/fuq6JLStf9tvaw9KHASYC1rMf7th5bg53Hwj/KBH8THxh99TByJwN96ORms8+1Za8WdY2GG052of4Wam0goc2KZ/eFUCtpJZqzehcSank9ARGZ7B4PEBJWzGwxQCBGyBtc0zKDL5n3FJAEYicwODwGR1KpaEICd1bgblYNltetPsGn9GtwCh+KZm9WNn7PZqbabaKe/q7pvnc583j3Mg3WteXgKO+v4BqgZ4Rv7ErBzfuhG+kGMjImDAOs3xGC3QvlabWcdQCRjdhxzbTH6/TM1Drzs73rprZW9iuE2fRbLZmtDvTp6nVCZsBpXs3e6RsdL3f08wwE3kGrE2844HR1YWw1cJohp0ZV/9tQK3Gl4fN9xUhu/gTSjwu4MdG/lJ8JgGQm771rbpn3979QwORLwU1vBiNVwmL+I4M9fwALm0eYo6RY5JfT5vdyiycFCo2S6YUwszvle8uoKHAxtKX2TTSNLP58DsiRIrWy5hsGMydNkECrgJd0p/yJ0q7Y/Mdm7qTafUzmpj2neygJm2+NzlUBVZUzrwycwmgGYEs+ndqNucBgJc8p6m5ja4NRmkimPV6ATsRGifzfyWazr3ocCwaQAKC/y3wZeO3WTPjACme53v3UDQsxqFiywCUI5l8A2pCkjADYHrz19+q7pTF1ZpWz5SwC3hpP9miTwHsxVRU5r0R8GCu+xmglzCpKNUQsIJZck9pMqPR63v16dXXRhUaH8+X32zmmNYG4D/8wkhCDpwAsAIdgAvR82h8TrSn6HXv/Q+u+74BFXhxpIoZmSpoOY0X+PDdLTFxG6//barWTxpH/IVXCbkf/vjmtRs+dmMBj4cCGGjxtPvAA/dVJP0dif4GIATgmJ/9Sc3jHSoLvRZ/o+0RcgcPJpjiqVHm9Js5qDHH0syhJysCTec3vvGNtX/ymU+notA4kHD4B2yY7PWDkEbXg7FAmMNOnyY/Jjp7twAs4L+EQDTPFZn8+PCdrEwMpYl6ofhE9LYxGn+5h0TADzD4Qs0dHjm8rO+7YgbdF986AUnyhOKV0hAHZHb53C984Qt1GGrz5suvvVR03HnO+esWA3wPsFsr1gRtPhBifACN71/NvJpffFbuKUv2Cjk28b1+mourr31vgUaHOz/3pJyo+60/tPBx766Y3duPGx0euv+B0q46RJt3exd+0Ff8yM0B/dFeP/3O39acVWWugEjve89VVxTokmWh6J2Fy93AOPyNhwt05d4OtsIvDZS5GQFz7ZbDPYIZ2xwrcUyo33Lzj9f+5H/6n9e++rd/E6D6iYqmB0b1Q/7ZBhDeoS18uHtxY3j66SeXQ9W20sjql4OMdaU/lY4qQPuhhx8tkHngwMECYXh0Z3hZ6ila1TMTfV5gJ5rXypqxlAa291QGkZjpHQodGDwrA4Z77K/A6BvRqptnvsueMbfWOI0n+uM970drYN4896GjijykD/YhRSGsY24z1oKx1P6f+R5m37dHGdQ9u6vK2E9/cnPxv5Rvvn/p1ZHezX4KXJx8cnIiZ1/Naqk2r37v+3JgSMBgLCydA9s8yrPcwHK2Gnp3KaLiwtPzgOfwMN5dxQ2z3J1l+fF+XwdTOSzPGGU9tdNKzXYpqWYsMPepcc16m8xmK2B0/q6B5ir4bGzT7c0Atq+1rNHn0gouoKwrXYn1KPyS95dVIfxRlsKAYtdpRksWLJpK+9iMbVbB6Lvhm62+H33cDEZZY3t++31c6wRkces4O7wqF3hrRinH7BtSOw08tsEHJfsXs3+/v+55NzD6boOZTzgzCJyJX4yHkIt/QE9IA4xVoDi/ExhdBZczU62C0RkEz+0cD4zOAHMTMy7v3Uoz2m1ZWDSjY3EtTLKcfnwnElYwBpOOsmzu+0FMdybp9ZjPBB8Qul/84hcrQKR821K+jvBsMNopWvhpGzezZMUM5nebxpGjI3XNJZccrOdsFMM8NcBjazptWL0RjBPt4qeYlAx+bw1EJ7jnh9j+p3WKy39/O4mVUIxAINz4LpW2MmBUP9ofzTMEOR8/m7GNuANS+iRd7UQjNkDacB1QZrE20aSG8TzNqU23T5LMqgTwzkTRuk+/pUR5IBVbCHrRtRW9u2gnDkdDTHCK6i53hWiChzZzmMCBavRo3rQBEP7maoD6E0pot5mtTe3r5pYlUMPf3t9+Qu7z3/j7mdae6ndXujk9Zjt0qINJ/ksBRigUD+S6QInZfNuCCeArQBBNjnal3AIygB/0OSF85b0AKyEqK0OnqvF+msyi3VIuT45D4zbO7yTnpfnuv9u6YZ7vu/ueEqaep81SPlCeQ/6ZckACaTTKN9yQ3LkqLj37XM3Twymv6TlgFOCo/LBcS3KII+wOB5zSBJ6RsQAE8oxqBxijFb0iGjnPP7cI/OdTKQZ9BG8YP3qZu23hQ+0bO3q2Rt8cagsYLbeWHFrQ6e++/rXyMSxaZQ63JytAHRqTMFyQCb7QL+2jn0CXP/zDPxwlTvkfxqdQECOh7nkaW/MAGAK077/2fbUm0ZTwB1BHsYOlDO8SbWqO8XkL8QbUALTxaRM/Suk01tXQOKAJwGLMwK6DhveZiwp2i08qXuZ72W40wGofPOVr9bv1SQttvvTxqbj5GO+ZZw1f2crxmvXi8KaPNLHWlDkWcCUlU1UXemakQlKIoX6mv+Zl546R+muYyAfAB7rwILr4qf+VrmvxRSyXo9DW8xRM+vPkM8nMsOxdP/7h99f+7E//zdrPfnrz2jWhM43wxfsPlEsLzWgJ7wWM6TuaKq7gvawJZSWJ+wItt3zP5ti6Aly//vWvj/y3MfcPLehwU9EOYHkkeT2r6lg0vvrJecp40QYdygUma+Hl+BA7UAH47hPghPfRk3b04miQAUyCXF9Le5p1Jn9uW1y6Ah53Dnxpf6icqHxnl4C7nXluuDWM8qnyXRfYWUx2Z2beyj0p+51DFr51yL8kliv7L6UGnhIoKNh027azc6DNYZlXbEzzihZoSr/6UD2sSAOMeucMRvvwTEY1oPSzZc//CBjt9koO/xrN6AwGHYbmfqzimvm7+n0LMNpYYQajWynjZjBqT9gK+DZvok/hoRwXhlJjlMBG7JKPSoEuYLQsFAsY5V7jM5fTLEywMrAZzG+Fh7b6fgaj3fe5ymO3MxSM9r7tCchMCqfEbfAZda/AJusAGB2flUC3yQd1nRb/6a8+X0nvfWbAtjpxq4BwE6Kdnp9PKdUFQBSCNsHTp9ub1dxzH/r9q2B0BoxbEXLTKWFSkW8FeLcCqDPj9ALbij6uDQf5cTI5NSfkOmEueTn1c8eORANHk/H4EwTXyHl4fzZ879h13u4SiMDSt/7bN6NBcOLeGTBytNr1v3xAl4ovHJ0xJyZkSkG3U5KT7NBiZgccbDbeYRMCMtrsaw7ab1G/OogGYLsgQGBokYZvow3NhmEzrUpO5ddICzqEN19Rfes2bAaeYwZEB8KpNyKCsqNR258VmG4/4jZxG0sFdeTzZgIQSq2fVVYa2byrNuMl/582x6adtrNp+lRZyZiHK6o45ns/5eXTHxuu5wELAMIpbgQNjeTC2vezN0k0bVN1/zRfA4DHv1Pd4GXzFawhbVppiLNpF5hmOlkOXf5ucz7f0fYrJXxrLoHgaA6M33foeDgCrjVYpTnNCZ+Q7qTs7hOlDQiW0E5/tPds3Ca0s+u8pZZ3/Es9z8e4qv3EhNIR5xUUFdBByO/NAWgcqkbNe6AAcALcOjCm5iPz3L56gKgxOmQo8/h4hPyjjz5egThPxGSPBlcyVYfeMkZ4/kdJ5fS5z32ufDr5KROI/Pl2R6Nv3ACS/lwd7VmBjfhK0dSeG80hzfr1N3x0CP28twLQYr5EP9H5+ul5QOLZpL0ybjyLX+Wf7ZKOFWm+zDc+AjJuSeCK5PbeDQh9JAUouCdom0bW/HWqIQDzqbRP+2vNnBJ/5jt++atEyqfkaDTGQMyZqUBiHoBD/HdN3CWAUkn9ARL+3yWgMq94UUE8MxCCpgAAIABJREFU/Wpw1oCtwG7WhLk2J50XlK8r+naBATzQ+UEBFMC5QHXme0TjjryhTGfojLbM4GjpP5cCtDL3fGQF/pkb5SXxVfMl4OX5/YsGD8BimucXC9TRIqLpkRwqrK8+QGlLn9579TV1eAKOOyjPe/GvMeij52kJ9Qv4Ax7RwPhEsdN4/jR5M4FgYO4H3/vO2r/5X/40e+o9BarM23nxnd4f0zsw2nyND4wFv160d8+SLzXR+g4wAaMf++gNmddREQ8oqzy5f/u38bG8vtyiHIouv/yKopNsHgXSl3RUJ2R9lUUkANPznR6tMxVcleTxggM7TZx0ebsTPOTdtLOf/exnK/Cq94b2dcePJV/K5Kla2hulrDBG40Ir+/NjkS3AsQCj8mEN77Vvrue3pZ+uvZ41V4fxgHmHPbEMUo5xb0Bf4y5te/hT9o3zzou7QdbAW9GsHw0A/VBocd55yWH77KF1X+5xuB6Hnd77ChCVJmz8bxBjDPrRh/Uho96ZlH0FS60DSNdXQV3hhSnp/vh+CThaNKOt+GIheAfgXHnZpu8Xa9lGHqDNkeebgO4CXHvMW323ilsKWJITS2S5wOQ+hA3LWlyMolCaNaNotgpGBa7O/YbkZrwyY6RVvDQr4ubfZzDasrznseeh5jLjNoWKNGyTpcZ+FjBKAYJfS5mRw9qgxwZMLr5YQc1FO2C0QeAqOOsTwFZgrDvVTHi8Nvo6tlsFqs24TaSt3k9dPbfdRGsma2DQk70V6NwK5G41YavmhuOB0X52mGwHiHt7SYr95mKG8E7pQ55MXkBpimhPCJiXCYhsatviW8ZET5jd+as7knpjBCPwFbWZl4kszMp3aWiWRx5LYKjU9zRvYdjSBu46f9wbAWnTK9/LwCMLv9vyTAfc9LyOzWcED0h+rI2R4PjtEn76wMwJzO0Ow9mAaT4auFUgzmKmV5IO6Gm+8O6qIf/wIwUK0KhcGAL20K39JPVJHztF00lvM/1wH0j1qXxeW1L70OyUhiebJcEJbJfGMhoFKW1E+VZwSDQxxsM9ossjDiG6v/62UPBs+4x2MuHeGEWxErzu0TdjB74IgHIvmMAjPjhlmReHBn+31gYtCVI0KY1IDh5Dw8OUtqfaMh65FAmDFiJPB7SgWwHJzHFplKNlIjjKITxCG+ihYUKLBukCnirQJKZ69By5RUeUJnoDHQBtA18+lWXuxbsOR0suU4ABnxLIhBvhWj68oTfeIuiYHwHEOhiEH4G4gwcuS1DV+esaNPnvysd30ao5zIx8kb9aNzPLYXdBfF0FiQCTQN5+dcSZqJP2Bvj7yY9/WlqgnXGOR1vRwmUmzOEPjS8+eKBoY86A9mcS3GTOCOrSji4+2AQ2nnsxvEHbaD6Zl88LX/u7tLj5f12EM00fH786ZGbuABOgEH13ZYzmVPsP3n9v1YoeuThPKjMyoQJQ6Y/xCBj5m7/5m4Ckc6vNN7PGza1cpeVLHDAKUJfJNevJT3OL7g4EnZezfc24yfQaaFO3+cNL+IaWDTgnGCpwLfuMOZcmicbT/HYBCPxJM9pZIADLvUkBpK1zz9m5rLOh4ehocfuAsTH5AqO01j6dSuvVgFg00zfzbe3jD9kYAKkd2+OPmnmwF1i/Z8RnFV9XWq/FT9eYaTeBQDzmXusb/90c38ff//3fL0B9W/JzKjrwXADWeTmEuiZQyvq4j/Y3WiS0sbeYLzy2JyULzZ8+OFjsjp/1lfEZBZjPPe/sSleDjxwgat1H2N915z2h3aW1DvhHm2frgDXgnJita1/KXl9gNePu+QHYr//IR+sQR5OsvTPPGiWMz4xWHTiWoN+881nFk/Yw606btc9njQzLygikNLfoiK4ON48+HncBWUWyHjowcrghDV/Z7eFZzx3OfoCf+SBy6eHrDCTzLde+2AO0bncd6Z20+ZL95KXXkubp4qrKxH0A/3rnkCPj8N3/vaMVUAVCFnPyVmC0gekKJtz05yqYaqC3Lr+XPKIbAHAA3PYZbctgpU1xfV3juVGmdBWk1T0LGLWPzc9shSXm5xuf9DPr719GNZu6C1xGnhTOCKH83dkJBPaa/zejvGnN6PHA6DyuBqPzgWD+vn+fiTzjsu43XNM4oedxHrtx0IyKpucCBIxyIwRG4RKKhnIDmcBo473qw4qZvtpmpj9ex7tjM+Draz2YZr4e5HzacW8zZrm6LhqlzYBxc4DS3K7fq1zWwkBNjPl5vjqr/Z8JPRNgK6C6FQCen+9FNIPX0kouGgkbywjcGcEFrTHEODacn/30lkQsXxhfwORxBESzuEuYRX3tnm9+41t1SrVB6KsKTT6txaLZcF10ZWnaomHzd6VkCrDiUC89TZu81K6e6ayvNiObU3/aTG7T6xRMPW+9iVkINtX2qax0Stm0gFHCpkov0phGGOuXv5n5aEjbP3VoD54opqQL6ghetGxtZJsxpHRyrfMU0ox5Hx89fROsUwFZ8TG0Ib+YqF2bIjDEv+uaCG796gApm63rDaA8S0OmnzbyI4uZ8IwIQu/pyF3gDk3GO0alJd8TGoSLes3lZhHBgc7AqP6VdnTRBtQGlM2vNavo4ZrxtZDh01vm5YAE3zu09GFhRLmuRdP9TEX/llZseYcE9/pXQTARqCo7VZs08HLCxi2kihIkmrE00OkfwUmD3j6h5uvIEuC2fUnA7l7PV+L1AEIJ6wlLY0ML7wIemDS7spPrdQAJzfQZPzTI1mfzL9AN71wcX07zcfY5KTAgy0F8YWV2kLLq5lQluiB9BN70AyjZveu8or/a4uh8rioyKhTFF7CAevhf1DRNu2huWswC4QGj2iDUgYAXF//ayjwRuryZPpoLbTF5qsCE7gAgM6gAJuM2HvNJK+r/P01O0WHGHZo+gOWnP/nR2ntSpeblALAzw5dcCR5NyjZAHfDU3tH4oFpLakz7eTT9KZB72snDGhDARFOlUpJ5dRBAUzRrjXj5IsYNA7j0TB1C0kbzJj5yTftd/tVmrz2HJPxFs2FMwGqBj9DBAYTPLTprj2b0GlregM2rsp7c5zqQospU+9DSWAJ2zNiCL7U7qlRFqMbtxgcoA77wTB/AANhzdw7tXaedc4jFW4B3ra/sf0AWn3B5WQFo83rllVcU3z0Yn28lQ2kTn41mEch9LWvopPA92u276OKRJ3TRENtXem2af4FV2uGL7rC0tyq0bS+r0jnnxnoQnj4/hSRuu3VUCnsjYOvnP7utwCg+fDQ+xkC/gxIgfslFqQ0fPmemR9NyFVn8sctXNN9bq2iLBy+IzyZ+OTfZBkbd+52l6QVWK4l+Dk2deq324pjV8Z080f5GG2M3Z1ddfWV8akeqtarg4wC8pPnC0/jFMwfyjJgF7VMeuP/8vL9dPypItUqBJiNKeAW9gPAgpfJJlS7raGIWWJfweQW2RuYoKOCQvYoFWqnjOhm1rgXM3+bS3+VCsHxaRq8Cuf57vq9xxvrDW5jpC0Qt0fQNFOfUTjO4XH1nt99gtAOYem+fAdrxsMPcPl6ftcCtRCtrU9ZLa0ZF05uXU8LHPtzg8NJbmf+SNeGvcrNJTIl1KbtOfVbyrEJT65gr7+65aDrMOGZ9rJPVegajrbjw/k5QP7cD0zHH04zuiJyi7ezUTg5P1slpp3K1G+b8uS/wwEx7fTnhv3zhL9+R9H59ovPL6iDe7buetB7oDEa3GnyfBOZ2NzH3cvKZr21C8iHTDIhXGXfTKW0BtfMpbj7VrJ6QikA22BCz39ngFDPZEGg/XRNN2+DDvRa4KNt742PHNPTEY6mqk/uADt/tyInhoQceXPvFbSNKFgjTHl8Vz9vAyowV5rMh6YPcga/kZNpO4VJwnJlax07CNqxRVWb4XnqX/nTQzfBHGddKI5oNlJBqbaaxljkn3zdwHRHfo+Y3IWEz78OBPto0uzyiNm1+XbHBd975TMArIca9oDRsC2BrDWJvRISm3znXE4ZvLflTj2UT1U+CougU8IJ+Uld5x/3xRcT0pyyayKJZ7hPIUxVaIkg3Dg4jhZM+PFe5O7NQKnhq5OSrgIG8r5OKd1lFwlJbAI/qL80D0mqoxFKbd+g2NK6pXpUNt8GoMelvg3nvtsnQXBctltRSIshpoAp4LX6AhM7VSRZvjh4OQKM9sslqy5gqF2V4wvfPhc6Ep0C48l1bfHQIA+O6+757a1wdBSvPZvkApi3vAwTMn74BUeYZQNMfwA4w4Bfoe4K7tJQZJ54Amtz3bA5cLSzXMw9EWJSJNFor87h3/4UFEvm0ve+3Phjt111VgOCyABcaJ1pF6+DKKy4rDZCAIO+6iD+1/J5JkF+8HI0C4fjNm75dWjvvBb6eePSREu7WAz6SxxLI7cMDn1R8bTzm/IPJxep3PMR39Hvf+37xw6h+dGpp29yHtnjnSKKcW2sucOk9l11u5awduDRpgULPb33zpgIUfb+UOjR8wJ35fXKpjrT7gpEFQmotNH1mKZvZeR8rEXl4E6gzlrOiYfWzs0kMf+qxpuqwtmSpKNcGATLJZuBDM1qHU+lXAhhZEcwDQEHb6zA3ksOfWJqya5NyCx2vDNjqUqr43zoEDH2Mp3IkZ7y0g4AZnnRfDCzrfXI/rTWgiVcA2H0X7l+3EKBrF/CwtrwfX6Od5O2lcU8bxnRd5klbDlXmE58Ao1cmjZgDmEgrfHXJxQdrf3tiqZwkito8tssSzSgt5FnRyOrTvmhcrVGHI/vJ9vhg448777h7pEFLuwKjpFzi/y1wCR9YizKgsEhYX7vT7vCFPqXmSBvG91zM2vjaIeCVpMs7cODi+l6sgXkjN4B6B0Fzb3323lmH2oBE4+cGZI4BWnwN6JbmfTtQrSJVrG0CzcIPeKcVDV0ZSqWwb37jHyp7gPHKUiO9lT3GoUFfgYkasz2qYgFi4reP5ODMVC8jh8wX5QYTuaB/oqVhmd7XV38CMTNoK1enRSnV8nUVYzQgejcwWrJjQi/juWG2tk+2TKv2F83oVhhkBo/riq91BdhGSsp+tvHAKtaZFV/D1L7hhjC02xudbYVQ04cFaygrRvYWYJSZXpaRskRmoPVM+KDBaNFnCWBqWs1m+nfDNlthuVUw2jS0TmcsVViBW0uUHruS0eSs8F5Ve4tlkwJEnlG8xDox6DD8irufXRlu5o0Co1uBsBn8zcwyPzwzTTPWqha1J2Q20/e9A+htTNBW6J2D7ty/1fcrADEzRTPMTOitfv/veWZmshmcjmjz7bWpiSqzOdvIy2wSplLm7cIIYifhX95+azbOK9buvevuYXqKVqgSij+QCjI0F4BNFmmbwLXXGsY6mZj8nIZeTCDKSCqbk3AE8s6ccAkBAIGAUSt6phEGJuw61Yd7XWv/sQGMcsASEbr4og7AOszU3tv9a81mC2PXBWB14JJ2XCuzfjb5AtDZ1FqTWCBpUs/3AtXfbaePFEsnLyD/xRdVgIqwCoOj6xkJpKjNOAFXoxLMqLEOHFbS5zxb+UADxnyc+n3f/pkdhIP2NCJ8ON3/Sny4SsPJZJpNQB9t+MOn6+kShmjbfpzG7nttVL9jdvMTbTrPKMFsfghBwrBAetolaNok6n3a2JHAl06TQ8gRJMYtmpkg+WgCgQgewEv7Xd1HXjf0ozEvjV/GY4wvBeB474tLABTTuef419ahIpo/IAMvOsyoVe8QM7TQqaITcyegQRtYSdUjxIAI2q8OgHJva0oP5jpA/FBSGQEUt/7i9kHPCHFjvTQaVuO75567C+TKDXn0xRcKCKnt/XB8Tb1Pknp0/MEPv1dR+KwF5cuWw1gVMcj8VmL4bH4+H//kbxf9vvSVLw3/1mjSgJmDB4eWzneEtjynDdT0S+ooWm5arUpyHrcRmkymete//OWv1PziG3OkzU467u8HH3ygNLLA+/YcBHdEc3Rpkomr4w24vhRQUEJlSYElall7wGiZ1dN362FnQE9t9BGS7UKD5p0pod1K0Nr/8vsEIsJ/FT0d+uJvZUgrUGAxh7d7z33pZ6X6iWYCXa1HPNoFHdxHe6u0bAUi5h2A5cXRlHqXADag6Oy0W+bv3A/w42P9vPSKy4u+9ydJvnYkxS9wnO+9p9I85fcXwmvXXXddzZ11BPQXWEigYluRjEf/9W1kygBs3yqfUYJOezfeeEO5O3BpAPYBYtkM+OsqYaxkJcAkNZLnH8lByn5y7OhLY/+IZUV/zs56s+92INbO8I08sUp/VGBk5sXzleopbTFXV435BGDhQy4l5g8t7BFcrK7M+LdFDlib2jKeHTtHFgHvcjhSSas0t9HMmpc3Y/nxEQC4NzlzLwiYxYd92DDGtmpxraAAMy/mBB/fTssclyLR8Q5Dz2a/aNcU9L0iJvXeV44efb60o/qqnORZXAXSN/c9mMBP1hX04IKkz9sSxPdyBcAOMHpKaABPWPMHLh1p2YZyI5aXKmM5tLIt61sZUnJzCWBqGWpva4wwK3kaE2wFFmeZvg4WW6gfRzPaZvrWRFYJ6cWa0NdaTv4mYLRfN2OeVUWXe1r712C0aYJ28xj7PjK8roeW7TPqXrEMFVew5BkFRsvSlRND7QmLxhljbMIyC+BdHdtMwx7L/HOm6+j7qChpLgsX1M41Pj1uPsWyCFmj8n1Xn06I5jY45ay4/5G1HTjWmtHGT1uC0a18Rhv8+dlE6468AwxSNU+frU4Lteki+HJvM+ZgjvHwVoDT978JGO1Jnk9Sq+2t9nurZ7aapPUTx9T3njgLi7+YnyIOffxuw6CpeuKJJHaOMLzlJz+uQBebHdDpnqdTEalMcodGpLbAoM3azBFhXRrETHIF3ZQf0TBfb19qVQOjmNapHLOKBvZp0DkD6Qa7+tHXPWuMLfQ86xofv2bGYr6cwNzj92EWGqYWvpk+Nl0Cq/1URVgDYTaq9hct8Bkw2gvVvUWTMP32MwaoB0ZHZPTwmdwRc5B7ToyPXWkss2hHMIUcfPGJi5uC/hCa2gPifAg/dHU6024De/cOn7Ux7lez2NvXqufV/AGzxmdMndKlfIPr1DpK9JXmKht909U4WhOLhuVjm+wIDiiEs7b0uUGv+RU96RDR2ha8oX+HEmBEeMuBSBgCS1VkIP2vsaTv2nfPc9FIGncJK0E7uX5/AGTVsY7mC9gU6VhBK5kP49kT86RDjeIBtHJAkD7LewsEdCYFQBTYAET1s8tj0kKhwelpU2WkjyYIxDWHg8rfGfrqp9Q+zLPMrCrmABz7L9lXfWOa5Je2O7kLL48ZFA8/Fh84oFYAGvrf8auULkzqHeUSq054IvC997dingWebv7ZzXU//uTzqPKT+TB/fr43oNdzPgAqPuHfSENIY/VwzM/G9M/+2T8rMPHL+HCjn3e0yVxfO/cnjYX31UEgPHok83TNNVeV+8znP//5tUsvv7LA8AXn76qxiko3Z3xGK8VX6IUP2kz/5FMj4MdBpX1NAXXPtF+w77siU5lUF41QJcXOxk9zjQ/Ma4OYn2VOgG0WB3295OCBAnB43jzRZpsnqa1o2GihHUbOyLpHHwFX2j0x76I9o/3UR+8sk3YAjJ+PxSccPSTFL3CROcPv+ms+94VvPGtuRiqxEbgSo2Ttb9ay8ZqjdnPqdWEN6zew/tGPXr/2H/7DfygtYlfN4p96SQKq7K07zz631vyeC/YVmDxamSLequT1+F5WgLJcBVihpywadcjOWhNIekL2F3XCucF4vrXlfJNp75n7aRBZZPQHGEW/H0WTTkt6zvnnFv1V4xpR6aPsKnrhJRr6SnWV/bpSsSV/Mn54PUoH/ILHStsbmpoja64PsBVrkENOa3it86dzn6BN7iw0nC8lah/w80E/RS7MH/pWXtC813jvvvOutfNifRJ8Vxaw8I+1cuVV3E2Svit7wqBXXJECdMg18RDnJuDW+tifrC2tiacVcwjgf29eS9kQfilz8gJi7DENyIyrLUirMr/l8Yw9Znk8g6VNgHQLMFpt53DhM4PRfufcn762CkgBk9GXjQCh7s+MX7qt7veMcWbt6Ay8Z1zVVk780nxfms/wRv3M4aYOoQGjaArcleJoAYfw0W8KRmd6vhttae5nmqxWYNI3Wvht23YUGOXeQVmm6ATlxDnnnDcsp0vgGDDa/dTubKbvvpzwH//L//0On9GZUZq4W4G59UZWAOl8vSdpq7i5gbDH3b8OjPb3WwLdTNKqlnMm9FYnBN/PGtyZyVYnbB6/PjZTtRZR/jbXnCKBKBsFpmKCl6Pv2QhVZpSdiawnMCUmZ/YBQm0CO3OCboa2UOUZ9ff6qWspP6dWM01WLa7gfxuhTZGZ3jWnZ5tg+/D0gpl/lqYujNwCzXOSVHsX5mhN5dDEDLO5ZzqApeehwGjGpr8H9h8soa1dQtaGSqvk9wEeRgRv02u9rGn5kYy5M5a3Xhs+VwJeKmgmUa4AkcCAisRP4YABslJdiNYljG+TvSABF+i9bUkXI5qcOQ/oIwSPVnDWAHDeJ4/e8FcaDuPHlvJ82jCe0jot/pMEavvTudZ0K41t+l0O//EZJuDaxxatCGFt+575DH1o+9C73SKAv9I8p08d6EEQ8XF03RzQIhXgjnDsVE+ueQdaSMdU6ZCcShcz0MURasCGjAulBY5ZuYPczAdfUYKOT+3ji38lWuJT93c1HBrvccg6ZV0LpA8q+ZSvcPiCtvTLX/5yATkmTHlG3eM7Qth7ng9IruTsGfuTTz1eG9VVEXw0SE8FyPGdpnXatfu8tW9/+9slQKt8YjQ4hLdUMgCWqN3SGib7wwDZp5am7MwEd5V/aFLVAG/XX39dvZsmChgzn8P3apjJLsjGiX7oCgR8P1H+tN+f+tSnypR6//0PVHsOMVIFuQdY8iyQdSABP8p6jkPD62v/OBra8wNEbkkScWvw4GVX1Nyg5Q+++73y5dV/gYDm/pxctzYE6Pl5R4JjSvjnGWbpBiJdoADtjKc1nlIl6YdxuUdEvnehlfVfOTYz/+ai0pllP6mcl8l6ABxra5i9r6v7gEpz/L2bvlMAVS1sQOux8JWKR2hg7L6z7pq37QVtjbHOqjRn+iSoQb/QjaavfW3vXACt7yogI/mEjdVYaKTtG30QG1q3YXavXMKh9bXJm/rXX/piUobdUDxWftPRdgJTO7IH8iWvvLMBo5ViKrTuNHfe05paqc/GgXns1YerTr20VyeX68jFOSi1/7t1R7N8X0rwslQVSM+eYx0Bpg5o3/3WTfX79tSb1ycHFHMg9Vi7WmlHmUYAlza90jflfeguCt6H1QCQpYk3Zv1tX2Br+4FYHszzkDXR+Ma8D2ief945tb5aNtGg1iF4KadbaaLSL24e3vvYow9X29yCaGdPWwIQJeun7Ohk6ruzrzpgNRjlTkJDzkyv34AIf1cg+fS03Va0tkC1TyQ3od7nyZlZM7qKM2YMMH83A9RVULqa2gkMrXsWMLoOqJbw7aZTY4CtwGjJ+AUI8Blt+dyYYQZpx8NFm4Bc2iqXi+XjGfLET/SpvixgVCyBewXulgUqPNFgtBSDAXf6Q0HlOgvMJrwz/bFKz1+Hi1Zp3JrR9TaWfKilIFwsuHgAfuEz6pBdfqwx09vjZV4on/j1LAab+7leznRyXXjXcqDNSFuBuhmozd/3oGfV/buZ6VcJ1wCzfRTniZzBI8fxvnfWjM73rILYua2t+r3VpK2216dAtenH5Iz0PL0IVcI5JekyaA7OyUZ1JBojQu87375p+LM9c6h+WtDlK5qPZ/0rDUoWvP82h0qCH2GMRk5S/Z7SHCbqtTVWAywN7WxvDq3ddK19jvyurWo/GqwyCyzlRnseJLeu91kA+QCt/tZGjTfRl37uOnd3gWob3NiMXylw1e9Q37g3gPq5BPz0ArfhOkEdfubwMJsHYKEHkE+48cUqE3pqeRv3A6lo0hqtEVCya/hgLeYfwBCosXETqkAJutcpk9kjYx1jH7WVX47wbQ2t93qn+8wBehI8pcngApDvh1/P0K4y+dFMEJqtFQU4/G/w+zIf39CptH0BBbRz3q99YEkqlRcShECDI8L6zQQFnBcBo9pJ1ZVO/2kGaaeAv468B8jKn5G2J+Nv7RqhN1I6jU2UGR8wEF1dwj1akXInST5T/rGA111JjWNTQ9f2A1V5ycd8t8Zb/5mFza3x0HYRxFwIvpfo48pDm7GiE21R7R3RXJR7Qego0Tst3OnRCqkcJeJye3war77qvaURpUH1PSB41x13jkwGSYiPn+6O7zUhn2U2cnj++Cd1GDlw2QiSOZrxDF+9kcrm4QATdLN2zD33BB8atr/7u78r2gNTxi5hu3HQtKpFLlsAHgBOtWH8fPq0JZrcnAAMzPPK+0pX9Wx8Awv8xqcZf5gD83NyTo7A1mM5kLh2UYBp5Z8MGNXeo48lojvz0yZ084rvvL/dYtrPTh/NW6X8oS1xyMv+Y+3hj/ZVFQku0M4c0Oi5l8BwcHEwwpv8Y4GjSs2Vsd0deuvHmdGylQY/tHGA+laKdABd5sBzxm5d4eM+WNWhLWWJ0V26l/aZ1I8///M/r+AdwrX9lfXnzRw+rSF7BtBLq9maJHsy9y30sT/o17Zo9gWcSfFlTaLlgYPJpYqnE3AkKwh+uPyyqwqUdsBsB9L1+qUM8P7T4p6Bvi8vkeGvB5gdO/ZCjX3f/r01vtpDI1/xIV7dnxyyR8Jr6GUO92cub/vZrTVemlH3K/aA7kdSxrN9z82TQESmf4C3Kl4F5ACRJ0XzqNqdOcfXeLBdOPSFz681eGvy28ohWoA//Cyq3TrbEd9X+wJfVu9RrrOsVlFcmB+85+cz8aGvQ27GWfts1kPth+FD7b2YfuG95zJuMufCvReBSHXoEzx1TvhduiyaMKD8ydAa4JA6zsHBPOF7c9iH9VJ+LKBJn/yf4wZWZfpWYHQGSe5fBXkNRjfuWzSZkReb7l/yjM7tzZq6bndDk9pm6Q3fz98EjM4qGjLAAAAgAElEQVRj8HuD0FVtbLuotM/oSUst9xmMFsZYotppRqu/wQfVbuiqTft2t12gNvesjrHp8OvA6HzPWIcb5VRrvS7va5ziJ5cc+MXe4iADQ7ydQyYtKs0oPpvBaGNJz8IBq3htUwBTD2JG+/MAtvq9G1wFfKsAcc4zOk8Y4s9MMwNc1xG7GWX1u2rnXTSjfVJrRlpntmUw7zbWmWCtrXStI61PDTi0WRBGNqUzYj72XVX/yYK4+Uc/rnQan0yVmkp+HTCqzvvR5BO1SZyRTbROSNmYB3gf0Y5+b22d9lgj3MPs2v0oABQwZPPt+2mQ3Dec5Afw0r/KNSmaMwK9I+jdQ2PUaYTKhLb4pjSdtAtgmgf9MSY/9bEAZw58MgC4VkmUIzBbM2Yz5VdiQc4mC33qaEDmTO0rW+i6trR7UXzDfGhGLUrJ3cvcu/hCMS8SUqcti1iNeRsd8y5wTCtEc0AzapP3e/FZ/qMHd4cCpXGz0Bd99nkpPqe9UZgXtKUVcs1zNCtoaTyE69EkvzZuQGAEVj1R97XWx9wBNIcOjWIG3jmS9u8soUbjSyNC0NCqHAsoBaiYNYyb4Dduz3gf7Z+frd1jnkQvdDOGNpHyGR3jO3X4ev6/nN2Hs2VHlSb6K18qeZVcqWRLEhLyEgiEEzReDNPQwMybjono6P7TXszrnh7a0I5mcN2AhEcghxByJe+993rfb+Ve5+Y9ukVPzKmouMfsnTtz5cpcXy4bU35p4MKf+nZvNIDSWOmz3I1XXHrZEnBG8EZgRdtR9M/vngeEjCjbN6tPhDzafPbaz6/KpurH8wv9AKS3JhDIvC13LP5jElWBhrZp75l7q39K5AKhBDlwedutTPvv2Tg10cijlvqrJXSfSn5RGtcfXnf90AilTSBbAQlzvCflDivoJ3QHDoEvfE0zNKrrHL2hGhJNKK2fpPlMv+ZDqifFFAANQNR4pC8yp8ASPhDAhNfRhJ+fvLAKRJivvenX89GIoS9NH7BzzhlnFT/gETyEFyoaOcUMmM1PTmCMeaJxbOtCrRt+w+GzFmho77DgkGvdVl31aB5EoxsfEFP0Ci1pJJWF1EepVUqTEh5HJzznOsAWGL3wkovLB/TelL1kTt4bn1sg/cQcwPTH2AFRBy/8+2RcOtxvfPrGQqJv+uTzq+k3nsH3XDy+8IUvVJokNDFfx+bgWeVJc2jEqw5f6E8j2L7o6CtQU79lm+CiIqsG1wolQfGePn/owx8MmEpp32hIXw1YdP85e0cZX4KyNZwFsjJPZfbOuLzwgsPCiWgk8Ccm/+ezlgFrGR/sWbUvx+fbvQKNhoY+B53yOd1R8/FyNPdA5uXvu6Kuv+uuO+q6Nqv3wfW4rAe0v/feVFvKHB2efaf20+yvkobbt95/1ZWl4a59LPLjsssurawCnvVQ7vXstpJk6QxwYg1lzcjz6wBKPhRgzVyYA32pFHuZCy/BXuap3L4iel/JQdjB/8VoissfNWvzyexVu7Ivy3SheAYwehAXn/y/974H6vBQbj3iJI6Q1HyY9jtosRUR5eO4qBj11fz0QWrGC7NCaAYsLfdnfDB/53sBTFuv2wpG25LZ5u319udnt8ybNaNSO60DyRknzcCv227MUPJssaK1fJ8xTF2/BAYBo0ORFSslN7LwtXsF8lLIkbsNRo27NaPtxrgaV9rciq82wWnTseiW+ei/Tb/576wZrecuLiALbCqaWGMOJOTIAYt1VTQ9mQOklp/7KqHoZp7XOmxO3p2rvnRqp7mDOjWrptcHsQ7QehKbwWZi9PvWjLambZMJxvBmhpoJNYPR7uPMQK2lnkHl+mT0bzMQ7ZPafKpoQs/jbeDnuxmMEihDO5ZE8GEa/jOea7G3YLk/G4+TjYV/ZTYWJ/uXUjHDgnzs4aFxeyWbaC8Y/eQQ3JpNG0+bml4PaKyTUE68nmPx+3tsklvT7ozId89KtZMI1trQw9D67FrCa2gYRhqoBqp8VTvdhk2Mq3JpTDM2m8lKAxw0XJrbbFbFTIuZ/fVXEuyU70ubmWcxQ7ZZvnyyQrc2v83z0vcDIBXYEe7UXyCCD9Qx8X0t83q0aE5dNLHaEcAEGIkCBoreDP1GP0cU/a+iMSNUbazl+8hvMX1CmzJXMR3UYpQsY5Q3BEb5jfWpvsG8sQMG5fuS1xCeQ0gZi+c+kYhe4yawfQ90oHdfU1rJ0JNPV2tP+7Ai+E0qLIJQW2VOzmEC3Sxk39Gsei4B1vkztUewVQBSohU76AqIMF5VVMo/LkKMPw9eJXn0U7nGAkMB1UeHdwh2guiTH//ESnNW6a8iBNGsAbC21ZSvwgzpD4HPtOh7mhRjHvkr3y7tn/6pfkQj+WoAhWeeedZIc3P/Q8O1AM0uOO+Cjd/e+rui295oOQlPINEYgQhJ75UC/cAHPrjxauZYRQ/PFLBR4P/xRwpAGJd5OzWZKwDQcyKgzQGXjUoxErqctvvU8MiBpe0DcACgqwNuADPgCujfu/ecerZraA8BYL6tnklr+3AOQfgOXwBXgmhGhShlO0cJWevL+I3xsosvKZedDkwyp5Xq7O03Nn74o+tTj/2jRRvPNx68WubjuBHgE32plESL36pysZ4LWLpO8AnaAUhAiesA+/OShaFchgIk9EeydtdpF8AuP+L8bk0B2m3REBCDflcIRsu48VDxcEBJ5eeMhsRna7DKlsayAlhbeyKsS6ubeQBEHQaMp0tY4r9TM3bjfS25Kz2TxtCc2xvNg/v1d1/K1/qe9l47ovnNz2VXXF73m58v/fEXy8/THis5vfnfmwCbexMUCuShE6BI040P9OW4PM/acOAAkvn0u06KPge9Sy+9uCrmmSf8z80BCH8umk5r4bD4LFuH5ua8+AfL41k5Sc85u/jsnuSerWIRgnsWLbG9Q75b4/W7NXRKEt+jkz77LLAPv6Gxua2DX/gdP5alJvNUPr0AYviaprYBs72SOZ0LgUOg7CsNhBQ/cBjnnlNrlZtW1r42uGS8E1/fFxMsWlrSjNccPB0ekWpsz57Tynx8uCAvKXwCUH+TA4xa9fYjB8MDU8NeXECD0fYJXmGCBcR4Xu9xLWd7j5zl+YxDWjavA775c5w9tmgCO5oeePPSRil5ouFuLWVjkAaILe9bYVLAbunknGe0+12HsEXTOwO4xgg9rhncNihtjFR9Wvw+0QydG4yWHAqvWAc02cCoQ1/RJp9qXOlg9XPyma1xlFZzMf3nGdthsZnGjWka8/V42md0hfWWwOMZcONf+X1LPhYmkMpro2QaPq0Dajo65vfdYHRuq/okmr47Xw6yCxDVQDPW/sDdCo2vJm5MYbdR7S5m3iZAT0ZPbKe4mSd687eRZ7TuXStS332aQWjft913c/vrfVhvawaozbhUk20e1xagU1Gg0WIVmAsoaHrx/aJWJ7Q5ILv2yssu3/jHf/zHBOocUSftjpb3rHbqbjNHLaAwp35q22cgs33L+uQpETiQ2bntMK/3NtexYYWRA1i8tN2mlAaTZZ5JH2sxONmEudqvtGmob3XCDV+05qI1nU0bAJxwG0nyRw7OYb5JmxFe2nwpgKRA9+I8XEFDdaod88tMNgKXXi1BQSipQuFZ7XIgQXbnxlNTu8z32SRbg4wWD0RbJ3K50qE40eV/p1IZASQJ6Ei7s59l0QYYXfxmVy4SoUcJpGVdlD/kknqDCcI8PLfUhidQKuVJ8sK6p/x+8jsNLdoRXhV4EIHhMwBFUyjVlyXSws8ceBGqxkB7AwTpM0BD2PiLTjU+oSAFWkNfrg2ZC9cOATsOJGWeW8B4+xT289DsIx/5SPEKX2ZjJbz6cGEOy7cwcysISrACwS6inGtEB1Vp59CMTzlGQFWATuX2jHAFHvjy7jpplK7UHi0iGpx68p7KEwpwSLeDhgBEaXSSTFm/uV187Wv/JVqZ+yLwdxe4YQbSLpO/PqKJe9rHloa0QZZ+ONQoMeoez7Am0VrFJbR4MBrH1qijufd/9md/VmPp2uLaAbyBscP57GZOfxVAa04//bnPVnvadi+6mHu1xz2LWZS/I80yXqlE6DemAk7MqHKToou5OT4uPfhGAGQfiiqnZMBludMsLiTlL54+0EIAfsaPhvoIzF8eE3v5oGfutfdYAiatUYJDpSy0qVRgaZsZvdM2MRFbp5Lf4wdJ/oFvfFqH7ex5aGwPA+5E3bdLSgVnRdOMF3/56xs2/uRP/qRoV+si+5e+ADvG+tQTT4XuB22cFbBvXA4GNI2955UJmvuOzA/RxBpLVfxKbk3joP398pf/uHyPJZJ/Lim/5MB0IHDdETEnW2+yPKDrzfHpta+07y0NOS0k7T3rjIOhOTn/gvNqzQiAcq01iLdlflC29shYshw0zC+Qe3IO0z/+8fWl1ccXDkzoREuJ7lXNyhqMy1al8IoGFL3sSfxU8S7N7kMPPlL8Yn3ffMuNdbAAcjspfrvnyO05lAUp+hHA2PmePZ+lYuzRY0/w/KNjMUBHeXrNufuOzBpmWoceDnznjcQvkEfRnKcKVe01oQlgfkbmhvw4NNaUl5P9ZVdo+0CyCVC8XBV3CcGZh7AE5qCt3/ql3ZYlDQSH7B+WPcbMAnORlyWHlhRMM0Ca8Qa5OyuRZjk+8MdmkFLv9zOonK9fV5otYGWlCOv7GsO0nBxybqvv63zNDORmJddYr8Ndqi2z8kX3NX6vPgewDz/pERRs3hzy7MkODL5v31DXt9ydgfA6KN4E01sDyOZ+F8aLj2d9Rw21ANkxT0v0f9aotdcBTMq6j/kZYNoacUjj1VX3RyKVBTEHJGPiVrVefWnGafPBoiow9STOIO4Pgb0ZLM6AdB0E+m1/ZUA3O7SJMrcwYTEwUdt6/j+YDnXu0koFvc64zfArgGkSirBbX+tgtK5ZKk34rTVT5cMWEFWMkBOAjWGYFF/ZeCimO5N0U9I78akTYEGI7gwYsrHQgPbkm+wZ/Bdoy8nad67VHifxMtOXKn88y6b+wksvDt+jfG/TL8bNRtRMJ2DI5tdAsrWd7Uj+cjbb0kAugUPet2lJPxpgN2Dt+XaNxVJ91c9ofG2IwGhFq4YLS0MaMFrgdfERcXSqDTib2EhzNEz+TGQ2frQl/F6Pr6PrfC4/1SwKQoEGCd2B0XI9iADSD/QQEXxw+lLzMrkGjM07vrHpy+E74lebvmi7go6WgIamLcBrPARuRV8vgQToWSfr8EGBgLRJYL76WvwAI+TQBdB59ZUR3OR3/WKWdR8B6no0QesyhSfCF0ihCW7zVVd8ku6FKbIS/Wf8AodKM53/wI9+otuB2UzMJd9Q1/q9fIkjgPBOBTssPNTlPntDAygIepuGA1SldlI1I+30ukCX0swmahnNfvObG0sIOyyUGTnPQiuHJcL0iaeeKcvAueftLZB0VGhlbGecvqfAzy9+9csS0Mfl/2mp6vLrX95QgPr0M/YU3ZQNBSqZmbv8IQBzYLQvxnTXXcP8DZQCHfI2WnPWWh/A8A8zEzAl+Eg/JRuvA0M0qOM5Py+zu7KTtV7j221e0QLY9pvn0tjha302fqmFSojk/eOZ0x98/98qgItPrnXMjN+pspifb7npN0WfDwb0mseeN317PgCHoH8mGqbj4h5gYxdl7UUD2nlFzenuPLeFqXnyW7kNxIeXxrAjsgtg0RDmQGEOG4w+cP9DBYpphFkO+JgCPOZW4noBTeUbvdSifzxR43Vo2Hv2OLhFOBoHOuAVNHVoeSvCFl3eiKsJ/2eaWtfJa6tSkmpWtMuPBMTo/4UX0i4HfMf3VVunJeuGdaPfFb2PruFvc6Q/8rLyXdWm+4BRfTdHwCiQwJXnzjsSeZ9IbxoZtOXOY33LYWv+VLrz19jH3ijS/vnSGPLR7sPprhPG+9qLsk7rYLCY6ZkkradnM19oY1/fEbBmnXqhJysLmh6c9W/d4UX8JY/p0HiNPdPc1HrNiRzWIbS1zQWl/H/jt4p25qVTb9k/gFFrT2CkPQGN8MDuHB7QEbCswKu4/5RciRzh0weoexBfdPy0K+490m4JkJGV4MW0QXN6avZVvKQ8qup2LFFv62BAJpeyp7K+n8tef801nwxAVSFq6PfklewA2ramtdZt4IsFrGT/LFm3BOqutBOLCF6Xx3zXG2it4451MNryfQaHc3st1xun1G+LWXsd2M3YYVy/GYK95f4FQ/T9jaU2+zAy1XiVPFzkpesKlEeutZzrfbk0omtgVKq8Hl/3rWXvDOhWuG0i1jqWmz8Do9WXpXyqvWPgkiUvaoBy8esCw1Bh4LohQzvYjrwvuiz+w7TpOw5LsOCkuZ773zScgXUFMJXKOA9srUwDnh7sdiBzJnr/Pv/t3/kMzq/1tmbN6Mw4fX+sMMvm8X8PRhv0NeDbQoBitK2vGYw2IGMOaAbCXDZHoOelOL3XCTSCUv9/fP1PS1DsjZAsDWHAqs3hB0k4XKDhxZGHTu3WlWl2OS2NTbKjAcec9Lxw6C/wscwVAErojTQKw8fMf89q8031PZtlazxtsl5+Lz9NGt08T9/12bzbSMsXcgGpDV4bjDYNGmz5Xju0nIS9MoJAXBXwYCYIectdIOZwrwPzhU23QdWeU08fmr6AOhv8FdEg67doV8+yETcd0Fw5PuYsAGRoBUZeUAJjJNXeXXToBd7BH8wtTne1CU450yphdl6uK01SNE361puHPrSJRV86sMf3FRgTP88O6BiaLP6eI1+pPhAuwFm7KqCb9s2FYAbtAKNoNpz7R1lJ17T/qXakb2qNt7YdQiqjwkujMldF12cOnbLbf8/37TbQqa08Dz37IEGAomWDC+Nu9w7P1W9tHxO/oJFb8+gCIYCBF180Y7rooosrZ+ett9w2fAYT0OIZR+d9aSyTUQLw/W7WAdBKg4pvfpKk8H4HTGhEuZ0ADHIeoi+/xqqMFLALnF533QiaeuSRxxaT7iu1FrWtvyOo7YQKJNF3wJmm8+JLLqp5eSWVu7wAFmDC2iGEnw/4sw7wkPtEgVeqptAHndEN/Q9NlgmgxrrgPvB0NHxf/OIXA0LeLPM2/vTbaQkAQbefZ3y0W5KNO2jwD6wUTgGtgMQLAccEPFNrg5P2LzVPAm7Ql9bYHFqfxus93gJEyvc0exG60SID/ecHhFsT+oIfuEKYY+DGWGjJaLf9ZY5HCzx59DFHFnj83re/U/Q6//z31DxIwI0v0BN49Z15fDVaMQD+5QCaYyTCj/Ycv78ZjZeDQGs834zFwLiBcnR6KjTvedcvmjhjQHt00kdj5FaD3xw8jP29F55fc6eNa6/9XB0ygdE7fn9neOCC7DcH1gHiU5/8TO65q/YW9EBT/HF6TM/mxaFB5opXYv6XDg3P0lR6Ljo++WQsGNm7rDV+wP4KJmIOt84BcppubVmnAKnKUMCo9STVTR2IlyIVLXO4+YxD+KhaxyLUL/TXVzzcxQ6A2MpWkOf7/0yysJQpPmZ65vgCpjmISteEt19fUuKpNe83JvczkgFC4BGt6OOJbSh3p4DT49POfXElOyL7zwuJvq+KTbFgmWPaVWna5EuVi5hFKQi7/FYfjGLl6qs/GjchFeQSVZ91w51oaEcPXY2v94+xly6BsBl/HaqXSkKsQ/2a5f/qfeTeDLZaRvbfTZC7WZhmO2D5LpDbFuBZ5i6KqRmsbWKgzX60DGzFTGOaxg1b+zv20MYRM4opjLO4T5X/MPkYnFEa0UWel89o6EUzOmOnGdOs08Tnd6OaFZlX9Czwu2S1cCgYAHq4u3T7lFklMzpLQd6XxjcC3vo8IXuheYdn3C8vr+8PjfJMJop3Ak778NWYrsexPt9lpm8B1WB0Bj3zaWIdSM6ft/utBPbiv9ATt0mS8c787+/eYuL/CzBak7GAzGbMZqoGVT2B60y6vjAawDqptMm2U6tU2oxEQnbSab5jTq60Sy9G01fBJMnvVilVcmJ9Mqf0w3NacMK1OVj8xRDZJFuN3/1h5m7tns2LedQ1HY1IANAgKMvWZrKmMSFf6URoSZda8G2ib7N/mwMOWDS95r60ddlcXdOJ6rt/vQBL9b6YrtvnxolcyhnXSDVSFXpyUi6GXkzf+lF8Fk1Kv7QjsTQ63fa7W0uLKHAGXSRhHqb64cbQYJGDvue2JkO+UfxKAEoELj8qpnJNuxfUIklpGKdQAQk0pBY/cGFeOzl0aWwj9Bvw62ebuJun9K9pZdxnnXl6DYdA1V/Cqu9HQ7xBw1HpirKpGA8aD5eKcQAAlH1GB/Wf3dPCs8fh0OGaduWQ0qfMOSnV10CptLUB8e7BE+Vbmf8FWtK/9n01v67p3KHMyky8+KxdRgAlAhdgANhu/d1t1eYZZ4yIftdVlHEEp/Zzoi3Qc/ddA5wSwq45L2AO0DjzjNMK6Ok37RzfTwFDZye/aOc0BTI+nEA/fRZYpD+dmkni7cq3GKE3wPCj1Q+BUOhMS2hc5RKQDfKOO24vUOE94Hx2It+1R7NN84QWxowuFVgWX108BRC3NhvIM2/DpHpoAbcPpn80R7SRgNbHP3pNPeOxgBfjfCx10vHVRz/8kZFtICC0oqvj41o+2eE9wUa7T9tTBQ9EKFeuzQveW6Dm5Rxu9RvP+t66Mk8sBe12YZx4CJ84lJR/bmgAhEs7JdPBnmjk0KKsCpkblaGMQ/CJfuI7cwyoM++WyZmbQOqza/ufvvEPtY8Bo5UbN8KnD0P8NY3JuF9KAE8Jr/xzWDgsYP26667buOjSi6q/XYHp7eyL9sEPX/2h4ivmcXxlPaBLBXMuGknf1QEs439/gHwF2YVmeJ9fsUORsckpy996uD08Xn16KocKpTw/9alPl6Wk/FrzrArYyZjPOO30xeKULAvhzxcDwnbmucflEN37ML9jc+FVyoDM2QFS6lSFGaDqwAKfgH1bkrgNoK0sBvrNz70AaIR8j7FS2IXP7FVoM1I1jXXthcfMgbnEX8D+t/73N0vz3mNo30eg0F7VbiksTQIh38lcVHBtQF5VcotSwbydGM2pfeKV7BdVNjj7MzD6bNbPUXFzULvefQ8/+EAdhgXnKZQBwO7IAeOw7HtMsIcesjN5iZ9OhphdG6dn7aL3iVkPCg4YH//RtjI1oBlArKPph28/MDosDAOerQPOlZB4Vx7RreC0weg6sJnl/jrm6HktTLD82NfPfWlcNEDUVmXYdrhhexA8lBaNP7QygzJgtHmoZGzWmX3T3u4vzfU6GJ3Htr9+zGb6/V1jrDMYHWPfLH5TvK+sAQXYBEZ9r0IXPt2VPaeK+ASMVqxL+BC26YCsvNkyvz32npMtisH/+fX/UVSeQcc68p8nc72xefL6uhlcbvoYLA63a5rIGYz2c+d2RPp1/7ZjqvkUs93v/d18ilkHqvtrvye9AWxtkmHfTt1TWrcwKaFAUNIwnH/u+TUpatGbrPuioVFNiFnKBnpIUq0MsHB4bQoEBGZcHzu1d4GNMLIJ253gi/ZT1R+nYpuHZ5eQnebQ+xWIWvxRWhuJwV3fmjGa0Ta5t1+payr4iFkpfWgg20ICXdoc7D1hTmj6XUWi8lXNZlegbUku3fnraEa9jKs0H9E2ADWCBmiQJHsvc2aEGgHi+a0Rcp8NuJge4MnzuC+UD2BO64TWWwFtdYBYtHqdVSAKx6IjMOp3wT+eI5+l+ew2OwlxbQCLQGk+KNC3BPYAjuj/3uTM7JOfftJs1vxnrgnzTnflt55n9/n+lJiO0ao1pOYFGPUcYHSkShqL+Y3FwlCuBqKzE7iDvkemWEAHs1XS6sxHgx4gg2Ap817uBzJWLgJ5r31JsAlAGi191hZQw2zqPrXoCUbzR/uodru+G6Pn8b3zTMnz0eHBh0Y2gZfD8/wQn660OK8VnYAIAhbAezqmTgBDflKaOIDY/YBYuSUEqAMSNN/mR1CU689Oqif9eqDSzBy5cX8qDfFzo/UuTWzcRIBZfQOSOyfknXf8vtp2LzBGK+hlzOZaYCH6sAjQdP/rv3yzNF38b80b4Ot5702+S/cDXITv1dH0laYs/dDWA0miDywDl8CXiladrxYouPnmW4p+l1x+Wa3DG3493B4ciqqy2CEH1nwwH7MUGEOlbCut+3BtMZftbyZoyFzoC7oBo8Z2VsB5a1A975e/uKF4oV0faJvR+4YE/Fnv+lA10aMZ9QyR64SMYgXut8b0BUDvggdcHgTm6AsNJnD5zoFvF+98LOmyADb0NL8vhDboc34qVQH1AqK0L7AP/7SrTftoVuGEtHtJgLW1ThvrYKSMqn3WPVdd9b4cyEfxhSeioXYgue2226vq0mU52OoH0KS/h+Qwan5dg84SxstA8XL8LhUkOCpuIdYdNwXzVTmSc/Btv3u+7uqzD1lwcAF48ywpvnlBr/qcdupQlzkqd6nciBdZYCovcdaXw1ADT+bfnlPzikcckvjx4uuf/fwntR7NT/mN5iyPRkfmIGM/05bDBzN77YcV+LTk0Y1rB9/VCrY6/4Lh03nACDREAxkSXg2YPzqa5ceTc9g8PxL+3ZuDW1WJyprHWzuyRo/If6ZZYPSAjOuuO+/Z+KNPfTJlV5+oAiyVpi0HTKn8GiM0KB1WohFxL4tJgf74jJbsXjRys5ye5XFbohpnzICvrltA0oxD5mtmbeUs92dt3Xqb79LYFWbZ1LyuY4oZyHY/uv32lyxgl7kIcRYFxBILs4DRtkbTnHe8Qa3zgNFSKi2a0Rm0rz93xj/704yuj21STNftnVe1+9/J6Tsfaia45k2WC2t01wnD/ak1ucCoSPoOyHp76feMb2YwPo+hzPTdwRmlNngrU+tiOl5vpJlmO+S9Isx0f3+3VRO6TMqaJrOvbc3odiB4ZsCtbc7TMt5v9/t2QHb9Op9bA+hv+3J0f3YkRYfNBFC06Z231+adXJPRhLz8SsoZZrFY+Pffe9/QVj3+VG2qNs/WcLS2qzXT2hYdahG7hgZC9DdTbldiaV7hWOsAACAASURBVA2YDabA1+IraEztM1pgKhtq/44OLchqLGF2Nd1nrexwQh817JuBhvl5lONszWoHOrWvI62k53FLKDeEaED1hTD3uVNRHBof0R5nuRREY0I4XRJNijEAtTbdl6LxaWClT5UqKy9pJBp0+Z52ieBgovKZL1iB6Wx8vRHVSTxC3nP59vrMHF/0WDSj+g5sOAG2WR4dXNtgv8qb5eTaGQ5oyCTctom32wINAdr4r71KYxPadUlRcwl4eanGwsxYPmURjA4WR/PRcvIMT1XqrQhB8/Di4m9KQ1pmvJeeLz7i/+/aAgRlahzpnRwCfF85CGM21JfSBGfOXUOA03DtySHHZvJMNESepw/6StjS/GgXbyv/ODSPo4hAZUDI/NLYDQ1rMg3kWvNeQjUCTn8eTDsA6N1JeYN+nSbrZz//5UKjkUfRHBonIMWc+3Ic9wng12IeNg+PZ/5HVPmZIxdjzIflahI+Kd/FzPvg00Or/56ln4AjTecP/v3fSnPVWlFt01DVAYUWPevLHKAT+t7469+UO4jDCX4g0PkuCsSjwTWH8pMKBtH3R2Ke15/f3HRjabL48KHhmdHEdaYLvPTtmL/PjbbR3GnjoWh40fnOlAnWDwFE1sutN91cczQAW8oOZ+4ajKIrYFduCemPv4Ag+n3nO9+paPmjMo/WjDnnqy7fqDEDZO2ioL8/SwUhewoApH/SGqGRvYyZXT5O/KKvPnMDQA8HCvefHLCNF9Da4evRJx6pdk4P3xn/OKgkPdtidbG+gVRAaByYhy+ettBpzpnsPqnijIsWHS8z00vN5aBzSVwvzC+/4WcTwKRPt//urnrm2QGd+iy1VZXuzcrWb7zoHsGRchq/FlAqot4+PdwCDl+Z8fXPXmI98ok2ToBrRw7EfC+B9xNTPcy8OXi4X9Bdg9E6lEUGVMqjaPjGIfvwJZDorUULurPabZca842frTnr2OGAhtecGpcUeCX3wq/apXlGCykGS/sWzRZ6tWmYe43coWedtbd4WYqqE08YQV76dGLyo6oi+FiqBb4UTejTCZyjrS3XmPBdgZEApuNSgWm4XsUHNYFMPw7ffOGLf7zxdA5xw+0pKaoyf+UnOOEFfa19dwlkBUYLeIkGYSmbApjeLbXzzWKmn0HLDB6B0X6tA7VNQPhurWbLhpZx6+03tujfaUa3wxBtBZuxxKwRtn8bb8tbvuY+96vzhjee4A5T7l9ZLyUnM58lvybDe/epx7A+/sI7EzFnED5fq8/d7iZNJxO9eVyi6BuMqsalvVeSqq+Cl8ILrfiqw0rcOSiMaL4rVkMmgIx5HYzOWLP7dMDf/+PXC4zOE1mDKdX0ZiTWDDj3BwxnZloRgOp5ar/b3rx2E4xu7cNgoIMmTeofApz7A5sNplcDnkDvzHDb9j39bqI1A3FAp6npIBE5RE2KSPmzsnGeGB8vm3D77+xKxLuTvPRHzDdSrdi4mRttGN63+bYcnZfJfy3Rix0NO1I8vTSSKGdjaP9Om16Dx3nh2RTdW5q4pca8TRBzd1SmcZXWdfGTaTDbJoP2G+wNmUCq6OgAAvPUPi5t1gXSbI58aP01Pguvy8HxtSvBH5CNfgCQzUtOO39PWpJGGweB9EqEv3E3EPBMm387x/fG/lIECs3d2QlE8RuNR81Vrh8n8QHqDkl0d/FXzGz64TTvWS8sIMp3vagKjIbOPUb3yYuI/g3C0KmqwwQ0tQYbYGngL2+oa8qPc9F00nhJRUOLToAY5xvSq6R9NddprfpUbNPvzaYA/7KpA+O0U+4vjWfAtPkePqgv1z3+ehHed+8bAV/aMH9+7yAUY7ngPeeXuweamRM+iK1N7PKP7qkNMf+fXjSJbR3gy4h2T0SjPTS/o51TU9GF9vCErA0atbvu/H1pVk/bc0aBHSl7xgFnlDQdaXOG6wH60Byiv8+ee8NichXRzFeTwK6DWqL0a0/JEb8PD+hNM1Ua/dxrnOJF0RcQI/D3JLIeKEELNDcX1u2XvvSlAnSEAoHsGdbtaWecXmZgIOFv//ZvNz768WtqvcvTW9Hz0bCVJi7uBcCofKDoYT8YWTBGvfNf33hz5d7U118l4hyAMu67498I1AND2tt3190VAFQ5VCt4auQ2dp8DzV133FnzyV/QugYEzeMvoun8i7/4i3KrwK9+A2ZYHSqA66VXC4gAlsZMM+oAcOqeU2qtAMC0qywMsiyUH+GiBQeguSbgJeBVP89NSqN2oxG85OBjvlVnQXcprOqgFo06egEXDz3wYA5BuzceSXq7nfGVbZ63vrtohDk1X8yA6PdXf/VXG5/+9KdTN31nVd5CK9W20EGwnIpE1sCTT4zcrLtCI7Rrq4rDsn5ekryqVRZ12fAPCV2lIAPIap5ymMGXNLltKcIDL+WwSwEAjKI7f0q8fmyyOnguwIuPdyVYqA430cT63ni01+vPGB0SnnhipNYyt+gjWt9zvPC2PKRM/x//+Mc2vvGNb2y8P8Ua0P/RRxK8mPtGdaRDyuVhuB/sKTry/xz8Pvzgubs8F1ArgMmeISWaA6fAR3LpnGhBbdMPP3h/iR7FI7i4fOyajyyBkwm4yto5MlXShrbrkGiST4zLzb0pIXp+Cu4cXFWk0IKLhlRsBYTJ7vSrZfqb0eCXRS/rCp1XteKXSkmz/N2CNcQOZ//x3azlXF3DhWLCGLWXLp/7+hm0bQGyy3WNA/rvjEO2A6Mz8Jz71RiktaDjuiFv8EQptUqzPhR8rmehI6OBwjpEBF/UoX4BozSVrRmd+9nFY+aiQFvoNhH0PwKj83g7v2jTXErAGqNDSfrn7Kg/lB32bJpRr9fjfjJkaA50cR0ERse9W8GoNhqcum+emwP+8q//3wpgaoA5g7r9Aby5wfWJmT/XJCxAdB3MbtLq3QrlMVHjirWMTqvb1vs2f56fNWt2S2gtILuZcibM3Pd54puZaoICuvi+2eRoxqjRmdvl9vvc5z6XY+DbVY/6pdQst6ncdustJfReDIizSE/dfVp9NkkWZQPOZmAgSD9mMDqE/Pge89rgjKOFTS+YsakNLYU+16JPezavanPxTfIsz/U6bDGrtLaywbdrGrBW4I5TVBbSiOwfidNbyzrmaQQmCehxn5QW5bOZ39q0zAdJKiZttS/fUdFwVRBJzG2Yu9M7Hb1EkRtrV2IBWtFwmG/HprYvAILAPHfvOYuGcqQ5OnTRGDev0ozW3GfZ6zfQoJ/cAloY+n2YxkfgVYNT3wsw8Wo/xhVwXcCk33zXcwA0NSisPJ95DV/QR4pv0Mb3Ag7QWplLYGHk6pR7cPjeam8EiAzQShNGgK14IG4K+l9pp3Jda0SAE/fbNAjPDl5DQ/yKT4bQ27Hyj/Pcx598oviKXyd/QsDNq3JDhn92pe/tuwqMKK9ZwRXZjEad8YvrEEET6rrdqvqkPe4s+sEtAyiTlow5nNnafHYqKs8CIlQG0ke0J+gfzJoBTh5//Mn63TPMlWwIxgT0dLotNGM2Ns4rAigFtFyU9tDM2hWsQ+gCb3gPAFOVyfpFf9dfmvyghD/wqv33f+CqogPzqf5/+atfKXqrbKPdZwLiCXemS/exhABfomBHQNlGgdxTk0HAIYF5HXgFqip/Z8AFsP7gQyPF1OkJgEL7qgeecdMseZXZNO2pUFVpgwJG8ZI29ZtOhBbtltt+W/2o4KyAETwHTN9y82+Lpu6loeSeINWT1EPWkTmh/dyV9UETDKADwfjJIQVNrQEmZIeG95w3fHX1w5ygX5fj1E81660neWABb0nay2c69xibilXll5hrWyNkvt2DHoJjPO8f/uEfan7MMzBKw/6xj32k3EykY3ohYK4Ol7FM0IYekL0KXfFCHZxiJsff5557Ts2ffLz28B2xHNGQ4gHmbcURmOq5VbWf49COJqG/QMyAMbyq3CZgRjNkX+x9CvgbASgdqDpcKMpUL7AjPKNPDwb8obc5rpydCWIrTWT6qC/vPf+8GvNnPvOp8jkHch0AHCbKzSr80haFOryFv9E1GHj4+C5KhqOzzgrkBiyWm03ADp7YfdKpBWTlaKVZfqS0xXHhyjw9Ei0pDT2eei37eClLBJ6yvBwS/+nQyN8X099TAoJfDsBkcXKAVqRC/7jntVxyPwuKPnG70W/uBiWP1+3E4+tV/7lqtqaxZXb/Xjhh0Yyug0zXzGB0BlzrmGV+3vyMpStLX7YGSK3jiBrLBIJbnraZvj/LstB9I+tLPilks0Snd7aFBqPA4QxGu09tabS/zGPv38Gn7s92WsgV/qmEApt+u8Cvz0ObHfouGnfyUHvND/YvMhz/u05Ak5cAJuufcmWMeYDxVb8mMDrjtKLf17/x1/luqxp7O2C3PzDZWj2/rwO7AjCNKhfizBPvPdXumMhVf7e86fvXAWYzQ2kTp9cAsp1odTNR/UyM9Sc18NL/PhH0e3klCYB2rrfZ0o6UaSQbi8X8T//0T/VMZj2akp//9GdJ1XJUtH0nbtz4mxtqo2ozFLO0Z3T0WT/Hd9qj/vaSIghtW5tlERdzhU5tpm5fwU6KPUehas8mKKF5meOXRdAgkgArTVQ2qtZutkkaDbXd9zVT99+RWmT4evUiQ6eiUVwUCoSmo357IhvfBRe+twR/OWWnXzR1yosScsdEs1CLLfw6+6ryfdI/ArNTVxUYr7bfWZmkbwhY0J5a60A+s2LxysKPtUCM9fCRx82JvPxNs4mVJjOXtha4gz0KqIu8X1wfgJEOXGpta/OMw0jPg/a1WVHX5jK0HQmzk/A9GzsQZaG25rq0zDHTe5191jk1JsIfUHhhKV+52tAzhjLbp9+d+qaqHIXf8Jdn62cH1+kHep8cv7HOltB/3d+BEnz30JhQxNcS4RP0vmtw3fNcGu/FhxeQGgFCJ9TzgVHjJTDR5o4AWf05To7DBIcUwIzP4sMpf6mvkrCP6lK3FVBC6/ZnrajcBDoZCzpWVZpo1GnzaIs6rZTNUKldwl8bhHCnwXEvmusTcAOEAHn4jiaQi0LVjM8aYfY3fqmY/vJ//H81hjbjmzvPda1x/q+/+Xqtc882jnv2jYhthyLg/owzzlr5Hxs/txR/AQb7xB9/+SsDZIfu5vlHP/pB0VGUt/b4AgO8X/3qV0uD5wVECDQsui0mXRrxsrRUtZNh2qcxFhAGBD+aQCpAez5omdfrr/tJaS5dL+AS6NFvAKXLvspTel7cMtrnGR+ZE3OIhuiPbuh+SgJdzLd+lFl5OSiKpjcnve5pcNxDtaLdpwJEtecwSii/8fpwBcK3QK9xVHR/tCzmVc5N/suCdFihvBdoZL287/1XlMaw1n2EM+3lswGTHYGuTUnz8Z9yiSOAayRhP6SS2idHbYAyAEm480t1SMVLfMrxEE0++vOF1683lhRFfEYH7x5Sbh8O1LWvRIh3ZpOSc1nnHRwKlAPEBXJDFwc/Pu/2ITT0+wXvGf65NKzuu+PuO0tTTUMLyFVy8dCLz7RD4wVL9S3m+nEIHYeDw8N75vq++x8svpb6qlK9xdyPp6+7/ocbH3j/+5JH9uHM58sbr6V9ZVGVKK60b6XVTT+znysJCnRK4+TZDyejxVUJ6HsmLhJv1X6fsrMLOFedB72KZosSw3s80/7zK+1b6LOOQRonUHKsgNECEvpz4YbJTL9de7PFcDug2fvrDOi2A6uzz+isuNOX+bndXmtCWzPY42EtXOGrRcZQGLVPqP28AphCp1L2BMTbAxtndUBR78mtGe02V38nmvZ3Dc77c2GlVYDYZvnU6vsE8vW984Z3dD3sWdXKKghPhbehiT8uFkH7kawSA9sMDXm/mh882/hmWh/wvxJNPyPjGYiug7btQGr7O66DwNXDlzfr7fYzG4wyo2337O00ozPSXmfieXDFrPtBuVsmZAGvMxD1ewGOsHubC20WNhyTQID4/MD9925897vf3fj85z+fU/ahlVxZ4vXd0RhVtOrtt62ChWpRZhMYfpYD7BhLm+sr6i50qEjrgFHCASMSgqIU0dqm6O9I7/FabZSY17Nak9SLpcz6i88bWjQjtAZC/6XewXye02bS1q65zsbbPqjD/HRwbY42Tc9p8CWYoUznMXMNITASdNNsuE6/0fO1tEko3h3zGhruTOSd72Uf6E3L9bsDMAmhjrLtAJyORNdf478zp3vt9IkSH/leyVXjGybSBD29OXyVuEkYpyjkGudS8ahcFoDiBewC/cMHcUdplGRCaN7q4K8SwhEW7SrRCwzQax/ITt7t2g5qcj0hDagem4CbURN8aPLKv8zij7DRT22Wb3HmyXOleHK/MdWhJuDKdeWnFnr7vjQnaJB7diePo3aBJzzCpUH/2n0ByAYKjNv8nXn2WeWHpm2f0aW1Vvp1SPpnTowPqFORqFJMpR+0kZ5ZCeVznzRNdOO+0x8aPqABTTyHlpLG3+blVXkOlUr03GgCh1nvtTLrn5NqN8bhmh6veRcwZ9zWCl/TkZZn+IwCPUAMIXx0UirRBJ1z1tk1NsFU+l8uA+FlJnEgkAmZGd06B3QAUf1G82Fm/0397rP+8wlsHj0lfSeotY/G5m5HzFZoyFSuX+clQM2h8aoPXl1gEhjlDuAwhR+fevqJ0sZyF/A89LDfyJ+rXWtCe1JHAelSRQGAALfP1177hZrPFiYtgMwvOv/utmgSQw9zyg/zs5/+ZH2PNvrhEOIZJ8Tk3v6z1qPxoonnAE/eO0yoZT+uP6HSWqE/upy5dxwEjNGzCE3jsN64Vjybdu7OdbsDwvVNsQjrzwHNOnlP3EfKghEeMh5t8v19LZYIPqNf+9rXwjFvx+f2gdLgSsCOD16Kbyd62D+ZhNGU644xGN8jlbB+aF6HLx6N8FMbl4cX+Po7rJQ5O2b0siwtlecqcX+0QRK8V5LvxdAvj6frBM5xSwF4ywc81xpvH6BF/ffadFjAd+ZGNLrDDTDa1gdgdE/cXKyTm2++scZ96+9SfSp9pKG1JtpkLq8ovn87tPL7wQE4+vpmlCTl5pQ9jKxQxtM+JtJZP77/vX/f+OQnP5mKSgLb3lOa4GcSRCrdlaAuGmjr8KSsIeuN5va0+GursHZoALgA3EceywEzFgSR9tyyBHjJxXpkAlikdKwsFdbAYm2ynxpTWUoWU3WDtPlvY4dScK2BUd9tAX/bgNF1YDl/njFNY5btgOg69uk8o+ugr4HxjEO6vQJpQWlbNIMLQK/2FzBarnSLhtMhs9y+Fl9lvswtz2vsi9Ku+/FWru/XFqwzaTtnrDNjIu115cHZPP+HwGg/38xURbPwuJfDSLmFRLnUYHQ8dyC4GcDP/dkCRmlGt2OEbqA3s/VBNAHWwehMmJoE0HjpzHbPmZPi7w+MbkfMPoHsD+TOzLQdiF5NcBaXfpoAm9P8t0GYvwSIjdIGWZq9MIvrv/3tb228T46+JFP/bYT4ffHRU3/5zCQJp0V4MMnvDw2QbC3by0lWXBGaS7L3NkFgTBPTp/kXUqPcptjBLelkDckCb0A4NtqRHqi0fYv2pLWsNskjIqy02UEuvZDbz+sYQTvLfWjSDvu9WfemURHafF7Sj4461qaUTRiahnEIleQcpc7Padr1J2czK7+zbM4FGpyumZtTw9ymC5yXj2bsFMbK7DpM04es8mwan3FWdPZSG9x3VRY0/1obNjS74/kN9NvM/UbAqPd8WdqPTP8926Y9IvHHKbdBuX57pv52AnwbK+HoPs8VwOZ3bRu/NjpwCa1aQwqwAEzy97kXAPLdOWlfjkBtlRZpCfxqfyvRiF5yOBLI+km4PPH0KFm4kVrAg97DXOv3ih5Of/ApLRCAwJ8L/zaYL1OZzXJJWUZIOCQAfJX8PoEY+kegEpLt+kHAA2mXv+/KCsQ4k8YwwouOAqh2j76YvwoICX+4HxDwF1B1nWwRA6gMFxLX6jcACYAJCCqf4gC4in6//MryV+yUY+0mI2pf3/AHwA0k4Su8xpT8jW/8fWnRWkMKjAKoxmqcwBcAIbDlb/7mbzYuu+TSAjPAKtCmL+hrzpjyOx8n9wf+kfjVwcbGjDesB330vKoNH02UfeCGX/2m+vPTX/y8NLBS7Qwt7+EjP6+co+nPLbfcVM+U+7LTcpVvbdayOUJ7e9DFF15Ufd8RvnE9LRp6ArFA6SvRqKARPvA9QF2BPBlLazXd89mkQGr3BaDn97+/fVVNp/11tWMOXOcFTHnG0DSmitijDxdodxh26LRXXpr50lc8hpcdNl0PjJpvGkf9oclEp2efwUNjf3PQURnL+hPwVBXrAq7Q6Onkq6XV/m//7b/W85RcBuaUVXavnKCluQx/9V6HJ85On89MGjbzYj5ohFQJU+aSQAdGH3rogTKXnh2ztRKu5hFIABZqP8sB6fEEnupvB4ZKYm6N4+m/+7u/K+0lGrc7kzyhvbf04dL6LQCZ8T6aQy5+4JaFbo+FlvacI3fuKM3lN7/5z/X77+IDjH5HhlfKxzuHnpIDWT8Oj0/mO88GRj1n3337aj3QZJVGPRpPZnSVy/T1V7/8ddFp92mnxD86qQPjrnP3nbeXRQlYz0QVwLYWjkxQ5ZPJT3pSCk3IIzoOzILnXk9/jt04KM87Nkn0zQHtKD9Cct1z25WrNXv2hsrJHbnrt3ZLm+X1FuXYZKZvOb5FAxoN3Hbfr2tE94dx5mfN7999/VYc0/2d8dE66B3yfLN/Ba4XBVRhoiXdlVzg+Kx8RXMYKmVV+KrAcsbXoLlouChJ+jt8vB0GakPzDJJnbLb5fokXmooLFCZZzPJt+aQJLcy1gGbjqJLIsl4sGXLKvSx8UBaBxeLd+KHx1kzX+beix18nmn47RpjR+Awm+9oeZAvN9Tbc72EHrLkArE8y35L5tU7YWTO6BUUjzGKSX3/2+vfrYHQ+3VgU3df2x/J3Ps1UPs8QuNP5WEw2FHkET0jgjY3+hp//qjbDnWGsCvyIBktJv3tTi9jm0EDvjUUVzOF7qLFTbz6biihpL4xYPkfRFAARBHiZLyNcLV70Jmhbk1cCEAhMn/vlt/ZN6vyevSm4F9PYLEuTmY205in0LM3scnhoWrc53+cGWp7TQVwiS/VvZzRAZRoOGNWGTamE0HISBkZ9PiVAgZBVJxyYPPOMs0cKmlQMAVREIQ8QMuo/A1SEdNcCfyKBA05eBFFpwrJBtuly+MGOqFXflWY44yrNXmrb6xd/sgaDzYvGRtA13crnLYLSGGl/9EvftdvuCz2fNKO+0z9CVN/QrA8unmU8ralkHuza1oDCaQmkYTYtv2Lms2zwnoPfKmAlm79+e95hNEyLyeuNt4fWRyBCn87NQ2mZ044xl3tBaKB/SgfizzYdus57Zvoq/Zdx4vPm7YeT6gU90AUPNkh/JP7QgAczcJneY+Itc3H6yV8OrcqXU0RlACpNufkFRpl/Kz1SorqZDYeG+Z1VsnN8QYAOd4ARNaw9fUAX8+2FxuaozKjZINDE2sTHxsA8jxb+P/DA/QU08Zp1SfOF/gQywGnuaUWZ6r0/J+Zhvp/oANSOHJ+vF/gCaozddbIPmOPjU27R+LlD6BeQgm7aNz6aUaCRe45+/eC6H5Vm9YZUstLml770n+t+c6H9+2NpASi/F2sL83nVOc/cHy/4KPMnMt7Y9wZUu49vpH5yATBHf/qnf1qa1eOi2bQe8BK60ZrRinc2A8/2zIvfe+EAZ54ROt9zz91FJzT1Xe8jNLvmDo3RFY+ptnZAAJrnnpTKPX6/7fbhWnBuEtDjD8/3lw+9VFncecoPNYdRYOvNzL+9SKof7bTv5aWXXlb9F3VPQ/x2fNnMxe9//7v6/Od//mfFGwJvRgqusSeVSdkhK/tPA3HPvyb+pebLmCW0f27x11QF67AcEAXyqZrHN1yGCQe/4wO0GmBoF7M9GQ2hXLmVeip7DTCKVvYp7gNdyaqAucCh+J/aD3q/MHf4Q1/Bm4eynirNWNyHfCcJvQPZjiTgp4GmGR15VB+pNXpE+AFfdeo/B9nKFZv+ShX3gfdfVYqHu5NSEL2YS71YY63DPXvOrAPmk088Xbz0J1/7cg6Vd9SY7woYpSR4JgfdnSVXDqxn6889995fmT52pzIcFwgaUNrPQzK/OxIcdWii6BX8eE6+0QASWU74t/e4+zCLh83LKAU9KhC9CxNMWr3tyoH2nNS4Frm5XRulSVyTZ3/wWaTH/OwtyGTTjL3l6+XDDETn/tGMokGDY2b6lrfGXooTB/esizLPZ38qF7gFjB7csTOLJr/BaMuESnGwfYe2dX14N3Bdyn5OWQvIE5applX1fwGcDUaV/uX3f+QRx6wy5VgH5r7kraxdCwaccds6/bdojdfB6Dyu9Y5vP+qtKtiZAcpnZO2mdaS+DkZdPj939hldB6Mzsfoxc/vdznbfFcoP4wGjrVXsCdZvjOF35ufWlHkGQdZBB3y0/sv/81/rpH5UNCQVJBLQ5b5HY758MCUGX4nmRvutcQRGtYdJrRNpZW34GKDML4tfWOVsW/pR5sqlP63FrYU8Mbb2+wDh7yrwJafeZopeEA3GyldvWYDam03VrdGY56K1f629tWh2ipxL/46M2abSzWSXca8AHMDgVQI5zEmrYNwCYPwlSFx3ygmL5jSBDhWcFHMlof5UQGdvYPplQyzfr5jcCHUbaaW5UolkodsAk6MOuz6Wz5TIU1rDBDDVPGftNZj3vWtdRxAbq2caF2AECLRJnYAGODu1FV6oYKYIDUJ11H1+q4R91/1uX+EG8eNA82zxkDnX/zNibiW49MN/mp1yzwiNtI+mQF6b+x1aXF9AJ3QVkNUnzJnPtW/sgAowoi/oJlremFzr93vv2VfgkEa0gfQIkBh1tQlU1w6gb8wjkhr9Pf+4JS3UWQFHNd+5D6Dki2zO7gh4uPrqDxT4oJH81Gc+O8zI4X10cC26PBNzJZ5Q1ab4KKDOOOWMxKfcE2gie4xoXj6ZSUX2GwAAIABJREFUARL8tJ+PdtKcAQX65dlApUAc4yBkjdt48J1nowmtk989u8BsApLMn6AemkJmXeDp7tCQZqp9MPWtgE3aoSU4/cwzip76jVan5JCBn6TKobm64PwLCwzuSVS++/Yl2t4zr7nmoyu3CiBrd8yzNGPyVgLw8niaa+PAe9f94IfFY1Iq4QlVcIyX6ZqPn4jzihaPoCswx0QbkMtE6y+Ai4au8R0eZzJGd/30HCB390kjMKeAT9oRkKUtYMI4y584QU9lFo6rwlnJ/wrs3Xn3AFN8yVqjbpyv5j6BVVLeObTRKJfLQRak/ZQv4tBsjkPFyTmUVnquaGLwyyOLxvC2224tEP/f//ufFmAUdf7e916QPr5Z/RZgYb057KO/PuB/VbKM8+xoR2lXKw1faNFR7BcFlD/68IOVNWN3gLXyzYKeStlCGyXvc9ae9Smq/uy95xbQ6ywXFAfM9PgPaLSe8IrUTL2P4ZkqiMIUbqz5+1z48tzzzi9zNJ7k3sIIBoxW6raA8KGQOHSkWwu/4gMWFPPv8G7clB7o+ZEPfThm8qTPyuELX+A317+ZBWd9nnji7qHZzUMERl2VKH0KFevzsUfjcx9QdO++O2OypwEGKpO+SlGHaISlhZIHWX+OC+iQU/LNtHNEzPKvxecXWBVZz4Xg+GSR6Mww6ODVFi7P7iIplBTrAKU/11pfQNI6qFyBv0UzOoPBGQvMe+I6YJyhyToIXQdQXZt+f/fMALQx0GhjiUanbaRUWBQ/JbtF0XMVWcBoxVTE8lTuDcBorAgOBDOOafebMvHL4TmByC3YCbbZRhG4juHw1woLLeC9NKPd36yh+n1Bcix1DmD2MPEFR+zM4ShzCMtQDnDLK7yzuLfow9z/GaB6xhYwymd0O5C5HZDbHxhtIrRQbMYp1L+m+VwHu+u169efcfBinp4nu0HXdmB0vf0tjL0A3SZ+9XsZffvGtb/kMDVGa7j4rLinI50tUOldKl1KTge0Luefc25pV45O0mNtvBhBJ2iBucO92ithnkAM/jbAaGm0kvTXplHa0NzXWi7JmtsE77tXF81n972BaJs/ZnNBz135POU035tBt91m+wpQyAamjTYhNQO3H6nPmEv//CWI9Kujt6VsKo1jxgTEMJs6TTMJAQ8qkVQVlGwazHuHhWEJJ7ShEXz79VGakuZSP5idtP1CNHnAhjaBM+8JFfQGmhrwPZ7KK81/Nn2Vm9qftQOSSiscH6iKus6RzZi069VBGw3u0LVzOM5grCObayNNO9pAIxW2jMd37b5Bq+rZ2ml69jwpgIBeFi4BdkQ29E5KP1wyhq/Z4YvvZ4MJ5SO93xH+6gC2AgTxge2D08wDeMqcars2vHJhCC0DNnrugDEakdbMtbDQZ76IBDZe0tfi3ZoL1TZGve5KbZXvzPdzASLWB/D7fMZ4dIoDcI1QtILlQG1wtD46mkT9fSopvbw6ndUd8SGmddQ3v3fy8HbjoGVpF5pOh4PeL4Yu7aOnT2hQUZ7pG43fUTksodNRMffigwbdTP7AHmDte7xawWYBxehA22b+Hs3clnk78w7sed8uGub9mXymeZXt4MT4ieO90wJMnwgItb5+ct31ozJN3EMquj/BIvpLM2r+acqBbb/RUAPueNtmbwyE0tDyjlyfdyUfKbCjln3xb3gFyHAwZq6mZXPdCzm0ebUm3RwCQebHvLcPaVt7+F3yfb/yyiuGhj/00gd7CBDn0O6eWqNpqw7oOUA6dKuKJN3PjTcnhV3AHHDJfQBdHRD0hxy45pprylqErjTy+rMrAXDGf++++2vurEPzKq9nuUQFdFeRhQTk4J8bbvhl9f9rX/vKxo03/Xrjogsk6z8qczfKwj67mOmlMsL7eML3tNE33fSbjfOSisrzjbFLOANi78vB4+HsSfITs9o88dhwgxnAtmKTK10Y8PrgIw9vXPDei0pDSoP/evi1cpwKtEv/8YmDB7CvLG4HkhkHXrA20dCaeejhx6sdGvk6DASA438aMW4E56S/6C9QsMAkrSkzecA2fn0mxRGA6l/+/Kc11vNTpMBneXntsfKe2oteD1hHX76d55xzXo3tf3/n23XgOvnUaLWzf9+bYDyHp5NOPG7jZ7FiqEqlv/jguGhCgeFToxmlAX0jcmyXAxF3tWj/udvwF3zx5RTDiAKExky+yTnewPPNiVcXSfmPzPQzGN0OMM7R9K1sma+blSn9e/9tubE/ILoVi2xqINfbn7FJ440Gcw1GW/ZWusO8GowWxsgB1iGgXOkyT69IzbdUYlKitq0UrbGsMS1ufQelWw1+Z1zE3WIdjG6vnFvKjy9AdFvALudXNPeAMA3pUDYlxVnSI+5M0RVrABgll8U2mHOa0bb8zsoS7zsuY6XdXQi9MtPvD0Wva0e3+9z3NsrtAf0hMNrt/EdgdAaz82llHW03Y21loK1RejNK7+s6WrK0dwJ5whRduaRdEDzLIvI9QWijITyY0wQ0ACqP5SStjcdTgeag7CSPZiMguJxwK0JuMSfwISGYnBxKkxfzdPsV2oRs0GWai8ZLf9ofUj5N/den9bG2+b5PHc2UrqVu7w21AVT7go3Agk11+goIRNCYS/3SVjNNM5H22uRLW1AO6dH4Wkxq6bpO7XDPd1IiuIBIYOqhAJxxQo+jO7D5YkBhxuUE2G4SQ6MyNBteVZEmGj2beTnlBww5jVnAr8d8W6ll8mzzQGjrm1cLT/ShGa2AjKRGae1yfT+Z0PpQYB4qwX36pW3zgRbAsL60trXN/3ijcqVGqHbgEqHU+f5GcNioSQ+w6T8gol65VCrqokum7lmAk+cRpp7z+5h4q1pTApFK+53DRQcU1fjCS57jN5tB+44O7ftw12g3hq7WVRrR+wmWUyvPqv50MYXmEWboAe5HQFVr6eUFNX/acu1hi68sgHBC0s/glc4e8NvbbokP5sUD7OY+Qvn5jNdcPZqk4TSy5goQZNZzOGkAzL2kNMDxpSsXlGyIm1qzk1f5GZ+Ob6lx9pyjI63mvn3xyUtfyuQfujK5tqYOXzE7AyjGiGbWND5++MGHSpgDmA6XUgBZx2cHWKABkzseQANzuSsC2HwdHy0Sf0m0tVG3pg4/1IFnqfxFy41WzLPAygMxDQOX2tWXvcn7SENKi43G+g7UvhmNMx9TvmU+o6dnHZln+x7g+8xnPlPPskZ+9OPr6zp91F97V4GAxWWk85Jq3++nx8edG4XnApCS+Vf0e16+B5YqMGZZM55DI8od6YorLys+/OnPfxaN6K46dD6TNawfd911z8hbG14HeAvYhm+OiE+kuQaggaZyFchuhG/PycFeQJU1QjMKpB+a9YP+dyZfrXn68IevjrY69ehz7WHRLPGJtA6ViQXiBUaa784uQSPq8+EJuDJ3Qfl1XRejuCQ+uPfcdXcFPp6QvWqUbh4BhCU37McRxq/EMnB/qhSdmmIGAvakNXpN1orQcPh8Plrm9d8kiwo+/F18cGmyrf0OUMIvx1gLWdfPPJsAuOxt13z0Y6VZPdEBr9xvYv6PHDkvqbNotO1rtScvvt6i+PG3NIIqMD0QH1EHko8kuh0/PZuxGqdsKvqjnrw1rmwqAEpzrECD9bH7tN0bpwRsPv/c03V4uujCHLqqlPBwT7MnnX5m/PWzDuSRFAQVJ7z4ocdfOocGFZrk0eUr+mZqnVsHRx8V/sharD0idNROK2VK8ZNDi/FQUmwns1ey/j9I7bSk5V4Bshkorsv7nssZjDZ4XAek3adNXLTVHD5jkXUwOmsWZ81oye1FM1qyOjKuZGz+kmXWF6zwMvesjBudxBg0GPWcNp93ec6D23y+aEFbZpKc66B5xkxNG9i4wazndWon/a5xdGB5wKhnA6OuJx8pLA7fkXSLwQC+t7dQtNnHuBPMIHTGhG0paNo3rbekdloHpPPn1SAXgNC/tcanBzeD1QJFa6ri9Xb2B0ZX1033z8y1/pwGaOtj2B84XYHhTH5pEJfJa7N8ayDb74rArCi3xZxKo2Ojt2lW6bSAgbvvTGWRo46NtuTJqvFLq2uyX82pfUzqAJgcfvWTKbQjsU1cp+Ox0RPCndKBwJBEuvu4CsrJM13T4HJmtgatNKN+97xa/LSES5BNmdyyKfCz9GqNYgMx92m/7+3ne05H0PY1rUEWXTvyWKZEaJjz+NCmNEM5/enT76PZ4VQvj2LRIFGvAzyPTR9NvU7NiZ6AonEARNpvkYB2Qm8/3LejYTamzpEocta4GkCaP/TakdROBc7juwd8dLCSe4E4z24NIyFvkwai/K4PBKf7ChiUKe3AbL7HlaAssJPFSbjhB/OnPw3YtTWqHw2NosVIK+fUf/89+1ZuBfrpXjQ9IRv7AxHSaCnwxeLWP7XPO/NBuxt0hDpNfY8LTT3XuICffu9emvyLFpDILaKTjTetig+B/QgR1/usXbTvCkzlkoKnpcZKShh5B72MDSjdF7MhehwVk2HNR54jaI+JE82Oj/ADhvUFP1yS/KRydTK5vxzNir64r90q+Lw2UEcjoIl/HVOWftCM0aYrg8lflT+oNdrriqYPfwMNQKY51QYeBUwb0DLN0uDhN/2UYuW4zK1ndwow33c+TZrLS6ONNK/4FBBwL00RTdlwUWHnHUEBgFRpwjP3wLYqXOaoqlwFnD4cU3Gnk3Kva0/KwQ3vfetb/1rmc+NqbTdzqPyl+v+JT3xi5dP86wANWl/3ozOw7a/rzKsXsIIv0aS0GZlzgEp/aLYBCAJJDmWBXfi8td+eL5L9yGjqL734wo07AjrtkcpO0nZao7tD4ztvv7O+Z6KnhQeYyic1QAvNrr322vK9bzcQlaLOPfe8Wm+VpSHzCswekxReruF6wTcSoBLsdXESrx8bDR4wikb79t03xpNKMMaOluZk+CkOHr711psrSh9vWF97UzDjvAUAHxPewdsOibTWuWUcXh3qM4/A09PxmaTNFER0SOaZK1JF8OeQtW/xz3WgUCHqt0vgEZp3poA6uGYfsS61Ja2Vww/Xl1PSd24EMrMogGD9WMvPxgLgPqU4zY98vb1fl+YyqQS//vWvb7w/gYWCRt1TVQGzXwDDQPTwhX+2+EAgk/mnzXaIfu/579k4Nm38MAUPDt+ZGIAA/HHwHy5L5yabhWh5/OPeoKpY9eKrLbtLaLA7+bOl9eE/KkMA2rCiVDW4tjIuQKxkdPi/3KamFELrYKlk+uJb2gBvHWy+MwUwzbK/wc/+AGlfO5v/10HlVuzwf6YZ1UbvwUOJs+kTW3Ju0Yw2GC2+XKLpaei5adj3pHoa1tpNbFI0WAKLVgBuLYCpxyWFmWesNLLA7/Ls2XL9zuQmMYBu51Md7gX4veZlAqPur+DM8DytuBcwil9GjEmCUpfAuaZHB0K5trWjbXlYjeWv/26Y6Rt8bZ2ArfXkZwDYg9bPvncGpP0dzebmtZvBSj3xrX3sPsyAp4nZ3/U1rfnr39tkPTPzzGRjox05rTZNzsqnLX3P34NzArF5HRGzc12fja9Mt3HMxhxO9KVFy5GFT5dFZpP1nWouklDbEJw8700QgOhE6TZam7Bi9DAEEFrMaJPjLJzreiyEVGlDA5pa4OgXs1VtzguAbW2nTavBaJ9EesIH3QZYa6bwnAaqB4oUbSeNMI/N1O/9nGaWMpuK3F74xGepQGgu0MhGqz9o6y9fLu+Zq/xG82EDNCel8YiWT+DH49E+qE09hOPw3dUusFGVKdKXI7IZEyg2crknaZpbUL30vAjREZ0uqTKBQGB6FQCOwGywDCyij3uBCaBypC4a0YrKA7YvpfuN3b3Hpp/a5P97flKgDGA/NNaESQeC0aYJJGBmL1/Ohc5qQ6PRXnkuHxyVuQge4Axg/d1vbxnm2OWwwOzec8BsR4DIiGCho0MH3zQvA+xVRjTCVd9kdai1l6WGrnwxAY7SJqcfrwXomTcaldKKZC7abNsa1jaHd1R4zzFg2iVpe83Js8v1wAZkTZi7cteIMGcyrlySS9J9PmdPLxV9AOyHYu58OOlhLrns0rq+tJ/JWWiurK3W7s7uAua167X/OEnezaMgJgFOTzz52MbVH/xwgkxGcFUFEeVQ1+4H+tE+v7TSQ5P2yJJu5vDii0/80TXlqycH57HHjHRp/BetYxkJ0Oa2JJRvn0k16L0HrM5MyUWvJ1hEsm+0S4CIcWbfcYAaqa5W/sBVCCFgK9o4cwrAWjdnnTHy0rrn9D27i1e4FgDaQHTtqVUl7NCq235ZUux0YJfx3hQwWnkilwBFbhBAGZ91z5eVghbGC/AsnonuDy90UYZOGSWZPjO23zy301bd/8C9GxfFXxP//cu//GvNmzl34KgI/rgr/PaWW2scX7j2i6HnMaX9wyOdhu7aaz9XKabkKa3DdzSslZ4rNKzgufCv51ap0bRzU9wbzo220HME91yZMsKHRWDjUeO+L4E2p4V2T4eP9OHQ8CWQX36a4dOTkxfVmjsrfXMPX2J8fv55I3XY24ms37Uraz7f2wPk7SxhizrS12T/rSTv+e6QzM1rrw8/8wZVeOj85G7Vlv4//EgKA2QeXDPcSN5cWVGeeea5cisA9mRpsH+ggeT7A7i8M6qZZe90YNKO4gG9P7QLDt6kELFfmB/z7P9dsQ6w5vB1BnjrMJkDW6Vwi6bTfeaWPJPl4KMf/fDGr3/1i+zLj23siKYOKN57dg5s3CBiUWKtkB/78BzsDgzYpGBgqbk3QYKXX3FVlSjdlRgA/oW1r+egcshSy1zAWO1Peba9k+Wg5XXL8xlAzjhkBqIz4KxrpkCbxgnroHIGsLMrU1+3BZwtmvAZa7QmdcYX3T+pl+Z+z1rRfm6B09AGf/Ivb2scnill1JL0nr/oa9k738xfa9P9B8cve/25M70aO8y4qUBnybThk+m/e2aNcGE1fp2RE0qystys6s8ja6ucldENYOV2V/yf+dfn44FRmtBkCyn6LVkcytqaNTznQ21azXSkmGjs1/Q74H/+7V9VBab5hvWJ6N+2A6PK1K0Ta25Py38IjLbpt4HsHz6djJ70ZHjfoKwJvj9QPY8PESQhJkD5viDSm/mMyCango0WXyH5H53yLWqC7NovfK42BrnpbGZXXXlVmfZeeC6be+65NRVlaAmPlNsyi8+G0Rvlm4v/l826y2TyxWogUkI/po+iV04iTdfho/lKbUxORg36CpAAlIu2urULnYNy0GacRIaJapQELSZfAPqh2VRsMAKpfN9ACuhtP7MyMy5gpgGChUNYlakyG2H7pQIkTty0N4QjujmZ6yOhi9Y2VdeNykrD15QGoEFuRU8HNI1KDiOwQfUmpv17EvlZOV5Dj/KxXWqzq5ai79q3oXcUsLbNt3mgDQNyALoCMfn+0GiG0YVbQAPZwR9vFRBoDdepOXAwFWpfyhOAtHyCM9vGSsADC3sT2NDP1AdakzK3ZjwVQHLu3hIUfOfQ6a0IHou6o9wff2wEThkj7R4g2j5m6Nc+tO1S8EKilPGFqigVsBIAVVq8gHNCHJg21+0eIEBFO6KUSygwsSy+XOXHFj4ZbgI7R0BI+o8uXeMeTTrYi5+v5OACHSpNT16vB/y53xgBKOPy/tZbbyuXDYc65kvtXxdTsgALwNl1/r8Q4Yxfn64I/UPq2YS18WoXEMJP94WvCP6jjhxJx60p1zgUiCbHe3XAyybbZq7WaJffXubdwUiZ3eFbm7rjRx+x8Ud/9EcVZEbD5r434tNsHAJ0vAAw15qz7OaVYglIchiQGeLWBAa1D6RrDgpY7BRH+g7cGB8eND5zAyjxNwVGvBeRLQl+VY4K2MU/t9x605L66uQCV/oEHDyagCs0fd/lV9T67fzHd911Z/E7OphT43SfdDzowg2Dqd86ZEJ3DX4RcGM9GDt64nH73TXxoQWUARfzgIfM/4cSAGPuv/GNfyxzMW1sl0U1PmPyjD/50ldqTf3bd7+38r2leeRDa90QeOUWkH2vAgUraGtXLCcjiE9b1vDPfvLTyn4g45ncnafvPqneV+aJ0PXJBNrggUcfeyqHgvBmkrB3ACof5uPi57YvCeQFKaH9kzkkGKdDhTkBBhzwBWa944C9pN/Bo8yRhDEXIYDrIEDiIL6xce8KIO7MAfYpifS9PLPyxC5glNm1AjnzHbq98vIbZQFSXlZQWR90n37myVrPw4Xi9NJsV/aBLqe5BK7QXLXrknXM3cNaPSnZHdAEQPX5hNSWrywbAYja5ftpPpShbf92pUdfyp78i1/8rEDeswkilTFBH+RTVee+Am8BnGQ/OCBjMS+0r9bHwdnLj0oQk8PXgQeMeIXDIl/sIWhp/eGFAUiPKH6dMcUMQGeAN4PJdcA5+4yu/9btzwB0O+A5Y451/DEreLp/W/DM4n633t91UDqD0VYG4akCpgKZgufK0rWkdgJGS2EVC8IfAqND+/rujESzmb4x0zp9AGlYhWudgFJjAEj9bTM7nOSzfQx+ee21uBmW9eukkUc3mt8Go9ZR7x2AawPgd81ZKWq2AaN/9Td/uSoHWp3IAxsczaByZpStg9usDTuD1ibQHwKj3c46WN3f57kP86lqndjrTN0nBPcMP4yhwSt/uEyCU6wkz5ikfRf5bdgU991zXy1i5kRBDU6rkmMrmcbnjJnwQQED0ehZ/Hzw+KFa1J3Hsnz98mwn6TLzZwMBAmqci89MAcJyDB4BHha/e4Y2S7qHkcS8/S3ad8TpxncFBALOvNfvNvkzYRqnja81Q57bAUuSGHeqpPY7rPlXJi8bc/OAXKle+tjXlUYtGxNwAjB6vnsqhQ6TcgRWJ+0m1Iam8di63qYJkBwS867vaSzKlyvjIcRpRqvsXnLeaYsAMH7lFys6OloOcwgsDL/OAT4aGHtfPjiLxrb7BRiY/8ohmL+mYICUsXj6tGacg24jyThwIIhipHc6eHUY4T+lX55VAQMnjITyfTKUjsmYW4v+4Y9cXcIHGOUrSsCgh/myUZcGLnzSc8U5vNML4cFKZ7ScrgvsRKD7LMq3gj9SVtSLv9YwmQyA/sZyuABizKlAsQpKC6Dp6P4K8HKKz/X6ga4+AzVoRSACG+N5yZMaHzOpZfjDaku7bwf8uR/gHDlFTym60CS128OVASAOKXjgQx9NVZkAyYPC72hwVgQnUywNLz7EYxW5HpMluvA79PpNTJrliiGaPs/TTyDEuAEgoKyijpMirXxrFy25wJ/SZOUeIPL5lMNEa+4dF150QQHJuwNWDl3MvAcdOPKkMlNqVw5Ge4W2zzn37FX+4c9f+5/q8KBCFeEvryha3RFQWBu0yNfwlz43cNLnDmrpIgw+A6MCU4z/vL3nFNi8J30yhg/HJ5AQQ1vr7BdxOUD3C2Mex1cXX3xRARDPcggwtuGDmtKk+H3ReKCLfqn4BKRqz/o7Pyby4o/wmefLO1rpsgJY8TAfz5qTl0aJ0VMD6oBV6+rjH//44td5Z/LU7ik6ywoAZH4m+Uwdxm5PIFsHWQFtsnE89VRqtWe8lWEigVDmGT/hu9tu+11934DpV7/8xcaXv/zl4gnA7pS4yuyIaxAeNv5DYzbkI3nX3TlMZA9hOnYQ4zNePtQR/C+nwhAzPR54IRpi6xef0sIqI8xf7/CsC3vbO9mna03QgIV2otj5YVZ5TKnjDopfaSS3/uK5e1IRybwQLG2Rat/ydvGyHxyZQ1QdyJ9/pcbCUiBw7aFEtLOcOPSU+T17eRXRiAYfv54Vf9xyJ8q+3a4B6IN/zIc1ilbmtLT4mb/Srp925tjnlkP3yUmJ1y5bpUGOJpRCYG/a/+lPf7xxcIDkPXE7eyWg2lp2uJVvVPDSS/aNMi+P4hsUF4fHPL8jrgNVkUoWggNHmjmH/ZLVeW+fbzcs37cb2nZyfTsw2qCm5VDdt2hGtwOi+wOxs2Zx1hiuP3M7xdYMVksBtuQBXQe0DUa7ElFXYlIOtJ9Jq4yOQLuYi+KPJbUTTXWB1jDjHwKjM+aaaQCMzj6bM9ZqQC5IjmW00h4urrtlAShN7mblpFJgmcI08lbyWkvrJHCS33O7HhoLXrBvl8V3cr9Yn5shZ4cP+DxHBwCjs6ZxPjlsdyqYGWcMcP2brZrL9hn9QyegdYK+u8V3lwvr9lanjEm9vg5m5/bKb3ABpCWQ4vBuER/C5FAuBW+V1uHwgAhCiGbF5m6D4af09b/569ok+QPxb7svG2yl8In5lbZO6pLaKBfh51l9ein/O2bkJRKuTDvhgtoUk59tlPXji1cuZtUfbWGGqnyR+8vPxoFhAU9OypvAcqSJsvl3Sp63spkacwe2NNjRtms3zdRj87SRFWhfFrn3pQ3Nc2yONkKaqtaUnRyBon+VDmjxnbLpoB2QReD4naCweXY+ztbAvhF3BEzsEAAwC1jwkrewFnT+EWKnJsCCwFE72hiYhwkB5fFGpapRF7770fzR9EKD1gASBq1FVtlq0Ge4C3QEOt533WNLVC3N6Bvx+VQBhpAFSgYoPLS0rICi74+MJr3AzrKYRdp23k9Aip+d4IgXc2jp3KnAif622a0DpLQLjNrA27zc7gdoOrTbwx+Yya9qSdPcZB7w1gDOhy2apXG4aCCGzua/o9SNF10BUvPnvXa0od8OYK7XJ7/jgQEejk3/nqu2CeO77ri7hBdeHmmUhi8yOgA1H/zQ1QV8CN4rr3p/CccXw/vmw0FCAEhp/eI72GCtDnIxV/mdr235eC68lnP92NDz8nz5UdHK3BQdo6nVns/476iYpI21tPDpFx9Ypm8Cf3eiivEpQ5GyiRUYF59mQVvcb1oLbU2dfEoSiofu6IA+wIl9QoAJvpfE3byhr/51mqDO2zoiw5N9I32qdD8Bwy2s+f7ectPNlV3AIVAA0Zs5CKHppZdeUrR+IEE0tJT/ljryeOLklB7GP8qe/iCp5gDadiXhi/j5z19b4yX4zKuAnAInWW5OUAOFAAAgAElEQVRVfjZ99fuZCcxBb+sT3/7gB/9eIL8tEYCewzuNX1UEyiFRFL420AGwsU5FWmv/xhtvLE32h1JxCih+ICmiAKV6Fn5NO+55fCm/uffsc4umnu1ZP/rRdXW/+Spf3fgV+x6tjolbVIyHqYe+u/gVnU4/7YwKjPvlDb8uTfVB4f+nKhuCEsdJEp/P3Ep2xuUCTzwZNxFzcsQRw5VlZw5vxC5NFb/WQ6P5KY0VaS0zSfarF14dYPQwftM5rPCXxtvkwr777i154lnW2kjLlIwXGSeaGptDgt9Ftj/04CPFu1xP0PWe++4pHudqgn74stxNIlu4OEhFpj/yUeJ3tCs3p8iDYeIfmlb34DFaS88868y9xYf4zPX2Lf3znefSkuvT+XGBUFWNguXe+GQ/EVcaab9orjuqXo7Tkg85YLHI8Bsktw4Mrx51TLTA4hBCtyGHBy/JutEmZX+5nXn28D0fr3WMsD/t6BZwtmjy1gHPDHLW3894Z7v7Zk3qutJrXXPKNDcr8bQ3a0WBsoFRxmF0rk3PzaEUSeGrA6QOE5OSeS1XsKUYD81o93E7OjWwbfp1X9pndL63wfUmPorSKSCYmR57F+Akc/1fLKr6h6cqALvM/Ym/yH4p4JTPKDDqd/s42cE9yXOMu5/T/W7a+Z3Zfx1fJpp++9RO8+C2I0I/iEZpu9dqEosh381o8z37O4H8R/f5/cDJQXi9TZ9V7ugXIrdW1Hcm/ZAg9OHDNZLAqzVuY+vIXZuP/IifSHAAAfqTn16/8ed//udl5r/vnn0bTyXi8KRdcdhPxQ5Cj3nfZv96hBgaWXjlc5kNoHwymf4ysRaoz8AvoasvgBszSPUtJyP9ldpmTOJQ6dtwZk1v97u1QybYeGzmA3hsJv7tk/DwlRwgFYjTD30cmrEBSpkAZ9cHCcz1k4DugB80Um3K9frvuTZlbQHvNvlu273A3fB/fWUFoA8K6PBcgr4W5uLYfkQ0Ju6hGXWP/vgr7crIUjAcpw/O6dzz1Z5uOut3mVjTj1nTiUbtB9va/wbfvUGpmFKaoYBK7ao4NHzk3i4QxWxFcAMsvZkb6+2/HZVryi/I/UmejSbPLwFZl19xac0bjRehqgxonTiz6tGofBDzv3072/9PdSPj5scGdOgT/mw6ovlIzXRUmfP4TpoX5pbWwlUQzcJjvckZv7F3MQL39EEN3bRpPCPY4bg6cDUArdKPS4BJrxcaXpozJ23asxF5e0glCddntCNkcbd1dG4CJtD8mbR7VPIU8qUtOqoeFP7A53UYTL9H/rojSmDjQwEvtEfPJJKbZtS1+tqm0BZ6dchLJbNeL5UEPGPTL1pMdOlymqVxCmDQN2PhU+taGqVRk/3B4m+8ujOmziOP2rmyNgAI3/v+v9d4zg+ABAYkFa/sAUsAh/lsjbx+AmxdgtOaIQhcC/iZB/sJej0TkKavrwUAGf/ZZ59VdHHP8dHQ/l4VrIC6e5PfE3jlrgIUa6d5iRb6A5mTdhky93jJHNlzvMr6kH0LrSt/66L9/tY3/7U0kf+WwBbuNUdHe6YdYwGGHcoEOMlvCpDiG+NgDnYNIMwf8sSYidGFj+bwGXyjxvNEyp8qK8mfGJg76cRTio/MofbtvZQAeB5v7AzPAuueWwGCSX9kXg/KYfaHAebnxE0G2L3uxz8ZvpIRtp4FhNGk7opmnAldBL51qg678QpwKyVC0Lm9+vCANQAWSADY+X7TANqf36j4G8cgfqNS+b05CiBkv+vo/aMXn/UuX8ulw3pjJcBraOAefFI+5Ysm82c//0lpSeXf1tZRqdCFrtp2yKjAx7wcDjp7Rml8Y53owyyLFIsMEM89o4Imo+k3zo7Ctl/gg1fDV+igDS/Vp94OvaQ0467ycLJuAP3WCuCp4s7h0rbFB5UyDdgPEqk1LOfAYUn1c1zk4TD7FgRbxUZo3z6Kv1n6mt96713XALbcnkHpLOO9X096v921M4BsxdCMOeZ7GoiuA6n15/Y97TNaCqIF6/jbFqbNQJ5heQNG+zrWv5Kx/JKjcbfvAaPurSoF5Fs0+vWs9Q7kc9NtfvagsZnYHtz7fZPOceOTlD98jp+7z6uSn4sbRQFcPWD5SraEI+PqIjjtiIpFGPjm4BxIyJsOjnRYqX5M2sox7s3yoEOzvHlNatP/da5Z0lfkxu1OJ+sniR6wvw1G1x+8GjTVyBYCbAWnfd/MHDNTbgdU53kBRt91Wpku4E/UwGPWUNrQLYqdMSsMTenQkCnHBhz0pvz3f/cPZX6y0JUDvPSyi0vrwEx/ZxJ6H5lFSrjc/Juba/Nl3icEDsiMdvCMvwhf2skITi+nogajfi/BmM1C6qehERwOx8xpA2gOIDVMyyMyfmhMR3Ts8A8dJtv2ERzXDXDkNczRw6G5TKppl/Ayts4lyTdVPzDTMPMO0Ecz6nqbK/Njl5zs1D6dyLm1KpWoXIRxXu243jXbPVvbxn9EBU/Q0oz2aZBKqxZwWSAzgqM1waXJTT/8zqfGM21q+ogPtem7SuEUQWVM7bqAPg1SO4US4dAAtTWDFmZ976RYQvvYAjsq01T6o0SXDvPbcPMAoKqMZw4fHUA1KvGMykNeV0QYCw4hJIAu/T0k5nWfBSzNm0nP8UiTcdjGkwFc+iYlTc8fgdZabPPtOddc84kS4mpn4+2Lo0ErTXNo0lpy/SLE2q2jfFvDhx2EhXZ1AFpSTHku7Zd5dC0ANVwDBo+VK0g0xZ1onnb4c0lqT9NSfQ+v2ORsVto9+5y96eMDpRmSgqn8crP+xqFGffto/AJY0NU9ADB+KlNlNJHAym/jk93fCVoDfuWQBSBdXwdM61BEKl/ZgNGupEUD6SCg//xKgR0nevced/wx5TbQeRUFrAEzyiZ64TPPJ0zRV25NGntaI/Pxu9vvKBCxMzTmA0lDUAEsoUW7pmgHAPE81+ArQLIS7qcfaES7CFTxYezx4i/7kshzKX46Sh8d7s2cX3X1Bzf+/XvfL9DIV7QPNf4y8QM6Zwf4tcuD56AFrSUa9Hx2sBM+eSG0rDyqOTy5Rn8/ePVVJSSNl/ZRMBYe8JtoeesGL+IfAVLAexcyeCa148sqs6SwsbbO3Ht2leCU2gjIA06th+Yf/Tdf+m/vZII+NwBLf0TSn3zirspXKSPBy/EfBXwvveSymsObEjhVgBx4DC9VmqHslUfHPI6vmemlLmqf9+PCf5W6T6Bj9t5g2wEIWJZo0mnzlnyKWf2l8VefftfxJ0X7OPw7K5/yonwARvvwXtqraJ8Af2tE/+1N5ZaTwCA0pOXEJ9/93rdH4JlAENa1gEVrCQ34lKKx9cCM24ftCmCK3zb+BfwdqF7JWjLHR+VQ7NCjVGelvls0wjRT1sexyVJgnWrD/J+Ydo4J2Lgt6yy7ftzOUoAi43WtcQCiO8vFKfsWv0DyKP6j5u3ouEQ8+viTKQV7RWrcU7xEKbCUM2453hYoGtN27RmasvXyOEOIz1rKFust7+u3NTO9a2Y8MGsO5/bWtYQFuCZA2e2s96uxSV8rGn0df8xtbUa/D80of8t+AaNeXOLeCairYOfsM4WJFvTpIPR/Cka3YLcJGPcYmpabn+OXuhy2zGUpq5ZUTg2o/S2FTpnpWZTequpusniwDDQYtY9X7EJ4qO6dNKNbMdzmPNe8L+MsjDmDUYSZgecMUlcUXHsDzOzvFFFtrWlG52ubUdbBbhNrf+3OXZDvbD6RrDNsE6LBmxO09wRKBSFkw2GisOCrbF2SFNuMpc6wufm+TWom5aKLRwWKN+SFfPWlpBa5YONHMWXddtvttaG8nJRGhPrhceZenY5CAyf07ktpoMo8r+pOqi5kI6vycgWYxqIfFZoCQlVpKtX52BAaiI5rODmPOXPNMMsmaCYbUQHifI/8/dwG4wX6Mi7f8yVsbVGb89FnADwLaCwi7wkZYyekmdxs9gK1CA+ApU0uNl33WFzaLF/AaAOqRn365TVMzMDxMBd6XqVISsCN90NAvVmpjGg+nkzAWIHkgNHS9AWMaleA0XBB2HS/IMTKdJA+z4tqgO8BpGoTWMbp++GykPmI/4z7Oei3VrXdIyqqP9oC/ZNyw5KjyQFKjjt6RJGbQ+NngiO8aHWAgKcSkKB9vKa/iiGUGTfC6MQEWXjmmLuRy7E15wfETNOHmgrQilCj+QL2CRvJwglx5VfrsCBoIwD5mPSHUGK+w8/joDPMe02fAurZEIef5N11fwM549Cue80bkOhVpvmAcq8CUdk1ARO+0p7b/Ce1V+UjjeDEH5/89KcqQv3CBPzwo2oepPnH82iqD22apLGyHk/MpkfIn/eeBC3FLxFP6dOYw5jJ4/LAd7P8AvMdHvRcc2s+VHDyvuvVj8jvf6nPvn9PUgNJDC6QjCsCrS4ARMssDdEZKZ+IblUgIuCBWw6+N6c0T6flOppaAWojwvuW4htRpvYBAN7hrTMS9BrRNrrRYLum/PrSFl7/53/+542vfeWrRfcHU6npeZrQuB989atfTcaAZOtIH6TvsQZpIAFa2s9PfvKTpaUUSKSv5hJQBFIJPM9hHkV7wARQvTBpmbzGwXCUh60DTPwngRvuKeZPWUv9vT0+nHBD8Vj2LLRyGLD34Xs8MdwyRnYK+4D9QmUrz5BhxF5h3SiY4VB39757MsfHFr+hda2nFP2wvvGT+QcImeEvumgEdN19x52h/amVtURy9meiKTWej+dQpv03snGWK1AsX1XLPYc/4wZG9QsYfSzmaP6fe2LmB66eDfDeE/o3GOXK8lYB0GEtGnwbJZZ8i3BQfj/u2BMqJVlpaUM/69C6WikI0m/jaE3w724fKbbqYBh6cOfwO3qi38233Fjypi14+m0+es0ZI6sAfipLkByr5T97yCrtVrtJmdc9OfhU4YHMoXV+RHzc7YnGi0/5iboer2mT241CEe9kf33iCeVWH6xDxzHxyUeDnQGjhy9aVeb47KjRyqaNzPee08/auD/BvJenJCkw2jJ3WOiGX3e7F3X+SqC69+LGH/5uJ9NbtjcQXAejs+zvNrYCoSFLWwE2A93twOjcxno7ff3sM9rXr4Oxel72uLaa9TgdQFsz+nYOCw1G9as1ypQj62C0MMCiOHx70j5uwVYLDXusM2bapNNWzWjx+QIOrcvGC8YOhwCYwOju0/aUZnSkqBw4ZMdySGp3OCB8PHu43a3PzYoGCz7ZAkb74i3oersRrH1HI9WT2vc2UQrELNev/9adaWLNkz2fPvZ3YloNbmsu2kkFvemzMIMxzu4Wv0VRGiy+QYt2yfc0JDaxp558ZmV+sqG7tkyHzz9TQudXSfD8/vddEc3Bkxvf/+53ykxqUl6JualAaMz7zbA11myKPdaKLlxApDxuTP6tVRM44fl8AMuUzlxUqu6xKfVpWJ+HNnRoPL20gV6dV3KYxePLuvjrNJB1bYMyZn7ftzaqr7G5DV+XYS5qMzIaEcLAiQ131wI2OlrfdTY9fWstgX6PMaUG/aJpbfDMzD7A9giEA9YsSg7zPisDSdA9kTQjxQtZFUXfbGJ+d//Y4IaGvM3z7Ufou6JjjWVsRt4DBTOw78TwAmVq3hbNaAvUEqS592DpFrIFy8VnExdwAQjsOWVP0bmFkNrNeIbPFpDxyGMPF5CXwqi0n2mncrXuOqVoi66eSwPaaZzKtSNVbnqufO8AVGUNo10BBg7Locfvzz03ys7SdOKvl14cpu5OuYEG+EIAT2s+i+4iKkPXNtP3XBgb8zMg0gne2xRePmCLADslgWdl1s086I+2jePBBx8eGvf0mabnwQh+2qDjInSbD8yfaOL208XbfbBSLacCcKL5Qj8+o3hO21UmMjQcoD6l6TJnbdIvLVj4Bw9WrteA/QY55p92CXClaeKXDGQyk/0qEcSegy/8l56MZnnvmecUOPBsYPnsJYBE+3wXb09QExrJrWn93RufyAL0cZdAS3QCfP1tvtMWEIe+v7zhVwVC0EA/PdNz3nfFlTUnz8cHHQg/KdoIFpmHkoeUZvSSAE6g+v0fGLlltW0sDtC0q8ZY6yfAjA/vTbcmy0cdvmJu5SscGlXgTHzfzZnrjJNlosz70aDTnMovCvRyM0HjJ5P2R3/xNj7Yd+/dq8/4AM21+2z40V97pfXL7aCqdikQIrAxeSkBQZkYfvzTn+SQcnFp2PEMfjsjwKYrUZWPd/rksPCRj3yoxvVw3CZoy3cm3Vvlbo0Fheb0Ex//o+rvRek3OjNPo4UgO32TJuuoIxNkESH42GOPpFLVC4sP545x0Mn+o/0dTKf2yWW/wFfM9IQvjR9vqjelySJDskc3ve3f2umDsLK+DlU+2zfvjU8o+ndQonVaPrx5Jo359T/+UdEBLw2Fwkj/gwZozs+YBr78Cx3mFzmi/fJ5XVwg8J5+yJHrvoeS9J414pSTU3q1POsEnIwUdK3YKPeLKGvOSIaL+zNf2Uoy34+H//alnO17xuEg/GP+n4r7zTGVb5SfaIJuI4KOCMB/MwEuJyY4ClhXgnQGfi2HSwmyRKEDXf0ayo9NH8nenwuMbfPfffKMNpaoz5NGcIURlu96/+/vG5j2fTNQnduytrrvc/vVv8UcPYPZkjnT93Vd5H/LkpUcVtJzSWEIjLaZvuaVVzeXr0kzOvehwSj3kaZb06jmdKFFf1czvtB3HvcBrHyBmV17XtT/+H1k16mXGJegS2MSk3Dm2WeluMWJhUWsB3/t8+2mpv9t6p/B6AyWV3Ne1v8x7+UzOl80g9EW7ttNcl+38M6KodYZQETi+kT2NY2iZ2bqZ60TcVY1bwGwCxjtRTX3db1dbYzI9FdrsSPi4dkYfOdET9ifklQhiPmtf/12TYrUOITsY/FrqhyHqZDi+T/72U823nfl5Rs3J5hCXlHaLeYrZm7CjMZnjHvkWfUfMxKiFakcTcoAlyM/nt+GRmxnbfL3JLWMTQQY7EU0wNfQ/pSWy2a1BP4QJPpnw/CfYG0z9tCgDuZu00hp2ZxW00ZHNbZQa/oOeo0Spd6733+bUUW+57Uj9CM00a8Tv/fibWDjcwfxFONmw9SP4cs4Nk209wy+oO6TeobQwvi1SGWfzotmtBZ78gFqx/1jnjfdMWbNem+0vRjLNMxMvmht0LPaj0YUDbXtmjow5P1hCU7wuYES4UCwAUd46MmkYiraJLdazUceVIFJ0fQQQnwjgYnHkwOTdsMmY34ei5uHPpx15rlFm9bM9onUNTRejyeQAW36AOUwRIuCB3xPA1/BRjmx6g/3hgKbi/m/Inkz/65pwF9rJBuQ+6XS0T8biT60Nt8cD5AbK0DmDEii4dJXtClgm3Gim+eKqvfZtdpzmAJOTgkQKa1ntF8A9PP8f5fDSbmpvD001dpELwnNASr3ViaGZf298OJzK20/euuv61XJ6TWFB80Z8CMAkdvC2cmTWG4XGbE+q1YE1OmzTAIVHJI+f+ub36yUQTSpxs1PE7g7LVHhgOMDaQvd0dK6ZJ73/T0R2oDIpZdfVnyITuUzHmGrP1JtARfDJWdYNwBdUfL8gW/57bAweCYNquAsfEIjSaMFjOrLF79wbX3/o+t+WHPE9eMv//IvN/7kq18p0NbR2C/EJ9M88VXzzA5I41/rGWPNvFVtOyQo6Ve+mPm+DpFBFeUeE003DbzKQA7j519w3tDIBnTbZ/C/uQbw3ItX8R0ae+1Lvk/PVxUKn8s3ii4nLYcRmns0QlNVigB7vIZGePX897y3xj2CSxNkE3M+sPnf/9uf1r4gp2xF4weMoqlMF+abT6VAn49+7JrKfgAoNTjUv7POOC1zcnSVvVRg4KCMw2FBwBqwfKSAnNAJGMW3h2Zj6UO1/tIosmoxe8th+npodWzM0yNYj3Uq6ckqZd2QK0eGV+yV2jDP8o6im76XhSJuWCMFW/IJZz1+//vfrefi0VYqaJffJjoD2qxMnXqNr6jry8SaedVmayHtGdo8Ic96Mr7H8oHygUZTYLDkQsCAsqMto9xzfFI4yWf62qtJs5a5FMgEwFcKqYxbUQtzdWhk1RFHHpt1FJ6KLyGz7SHRkh4dawYQgo7KkJZSapG9/b7qQDhELZa3tmS1FrX365bn60Cxx9ipndZxR8v+8r+03y0yeL5uXTO6jn22A7bz/aPNrRWkGpTOCpbCJotmtPviQIMmYiEKJwTkkR+KLVS/YgktkDZpRmeMkwdXV2hGu80e8/LFStmyju+aFqWYWTTWrZTgejKDVSkfSy5EZaoYiXGcnLRhJ5y0u/pLU2rOuKW0oqkUCsshqfFP022dxg6FzRPbgtH5dLJ+87sb3XStna/t6zBzdQ6Bl/fbday/W//rPpMyg9Fup9pdzN/7u79BWIOJ1iy6vgBJ2u/NwobKDErz9OPrf1rC9dQII/fwzbTJ744mSKm38hFKEMMNP/9FpQFhnmEGk8y3zBFLihvfl4YqL/d41SKNr4lNcph1d620ascee3z15/Hky2uwNQPB1pJ1TswD45TfpkvAo01CbVZ8PaAN07QmmIDosWvrnTKVjxQTrb1p+g4Nyiur02r7MzYwct+hi++g7zyzNagV0b1oO13nuQ16mx98ZjasTZt2LZ+BNeMBRm3G70vENaH+2uJTWvaCvLpWNjcCi+vwmPzagd/v+tp+tE1zwqZz/jVN3Vu8kVVBMBIqaNv8dkDAWtPrueSSJYhF/gt2oV37/W2/H6B6mW/l/ICVh1MOFT/RpvAT2xFNKtpIdm/8T0QrAxA99GD8RhfNxzBjJXKXOZ8QSVsPJPq+tSy+ByKHm8DwV30th54KdIjQNRZg8dgIk8cefaIEHnAEeBBA5gNNiwZxjC8NWKLNjde42rzYmhv8vEqtlP5oT/sEEeFZ/BbNkuulvjIuzwIWHKqqbGXm1SHNocL3UikdnQTv7Q5w1JHDLcOztM1sCDDSqAGRCkoYn1RCntfAvBOyH5V+tdYdfdrErmb8CPxIrtr0S7LvDo5ixvZ8QrVSH2W9H78EnwHn3RfrXXYMoIj5Vj/RiKYRz5jXQ3J4AsikqzL2OmhknB21Doz2wWEcDocrh/KkQPvT4fMqArFosOw9QCkfWu0wR6tV/bGPfLjo/J3vjnrizGLfDID+yte+WvlIP5EASwEupycFE3D1fFL9eJkD5napz3o96KO+SFXnGb+/847SpuqbbAP+8s3FFzSjlac09LcvXXzhe4s/WQb6EG8deCbwh1eN9xe/vKFo+9nPfrb48ifX/7h4xuGh3GsUE4lwc2j+xa9+GY3nR6pP1r7XaXvOqOClLpbxeNYLPvjyf/7jAqV9mDo9tNOve/al0EieC8Rdf/31SYyfikEKZQQwGkflTM79Z0XrJ0m+lE7AtbyqqiHRaL6evejgxY3nMDky09fSHC3WFWZ6wrWrMdmKXg0/AKO9lyvjq58dJCrJeftsG6vDJPpWYQ8gOuvPvjT8O4/KHP5b0RU9Ooh2aLQ70PbVOnzQqpuHF+LOYmx4ry1jxtvyDp9r+5G4SdDgS2ElJY8182z6IuBWf/rwWWnUrKncx6XgnBQHAEaBxrcV+wjY9hzJ/4n0I1L2UxL8p555IXlIpfs5oXJlozv3mxmMduxE7f+ZQf1nUWnZ6Hv9XQdPDexaLvnbYLTKpk+az3XtW/N8A7D1a7f7fh1LrLdZ8melqd3UIM5trYNRmtG2ztU4+NOy1omkR4+A/FKUKf7h90VjKKNDAdz834KvGoROfWn61HVr4HtTebg1Op/PKyvjym1ipRkdz3sreKhc6jLXpUBLwLHKanhef7kTlivNAkZb5s++sk2vef6axjISrTSj/5HPaGs11ydos+Ht4rw2I7b4jM5gtCdkfYK3A7I9iPlEsM6oi81hxZDbtdMaP8xvI7To+VVj/Ffj20YoyDEIEBEwIkdplgidk1J+7/9n7T6fLb2u88BfEERoNEID3cg5owEiM4IgCZIgQdIKJWtcY5fC+JOr7Jr56n/D/4HLpbIoyZQokxwFkBJzFkkQIHIOjdhIDTRy4Dy/tfc69+2DC5ozNaer65x7zvu+e++107OflWwQp8WuzH3PxyZPQGIT9tZbbqrMPH7bG/Bo8RAqiaeh0BnqahBaHBoUNzOn056JJ6mO9FwTFSBw8qCmawDbaug6xTixJ6yCRbLjtXG88lvbgDYLUNk2yht52jtl8/SdhaeBVoPxvr9Y0+n9SPa1gE97JPUvIE8FOZlMdWYDRq7NNraa2v0FnvoElzoqr1TPqYPnGeQcQxool3d3/lbmw3seqY1IZhqbPVWq5zUzahHrcaUMm62+1TbtaYagmWDft+0fRg2QK7vY1GN4bw/nMOBLecCbFwPtPl13ytLt8XAFXo2XJx8bYBIzSs0qlzkwtTtqRxvOj376k9HumY6UfIGdM08f6VBvu/Wu4UATuzf1aOaeLACUN7MY+M7/yn6UuIraQjYVlD5gtFOISq3rMFMpHdOT5Ks9HVQfqLcJefYLAdZ+ZwbSC3Yz3zYbsu3ICPoZ4FAeGWP69IXn3nX3HTVPyNJmx4azgZVx7VDlXZkjT/d5NS7FjXWPeITe9+x5eKjH772vxjmQwDvcONefDZjbvrkdsYx/84ZKtsKJVZivkfpV2x30/F3sdEDLRQFT2kNmvNHLvtTBJXNWPwmFBVRx4tC+h6Oi9NyR2pTj3Iih+tSTiY0JrMdeUD07jJI2lrlGbDmVUbH30q6yNy518TDDEC+3nEYC2v2++5KLixV1PZZTJjIA4+Zf3FQM5vtiK4kVeyihg5SvbCD/fQHWwAnwzg6Vp7l6Arnk0up4/TnCNb1YcsHMnhQgJ6ak/jr55GFmUmx/ytUP7rngvOGVLySZfrjogvOHnHfuKNkJTQQYGRNAorYZp7cmSxWwSzXt+p/86KelDjd/+3BqwzLPsMNsdSveZTQR+k5d1APLrfx77r6zDheVejTgGjhS1lnx/tb3T0in6BsAACAASURBVMQMBKDamQOGsSL9Zc35kAEF5tK3xQYn9BW/AWBU/bV3xAUd9tAr9WbAlvlxRO7rtYyaciQIEQQ861gAhFB9PMxlXjOP2L42o9mHSPKwS2o/EO1va0itG1Fzl2106q6/HHzKEfD6z9R1yrRus1Aif3Iu5vfj19Z6xgzL+NE28mBDaq0QtaCcSYLWWuNze0xUOJ6w/TOfrT8v5XD4QLQWx6V8a0rJLv/PzJr003/58cbF6e977gnDXI6mm6SSaCfa7BBMC7QvGgU2pEfn8PXrAJZdAb0DkE0sMPePyvqHCYyga55IMDD9B5p4Iu8GKGS6BHmNBVZgb4t4lkus8tuC0SUbuBVoWj5zybLy+2icsqzn6vNkCO0P1aYJPlcE2/z7zfgYkMdr6c/CChnfS2a0GdAlHlNG453eZ1egc4LU3uvfrY7MDLqfXNO2ng1+WytqzACjDpHA6BGxPWZK5wbrCjBqvHV/r6ctfQd+HLYiFdqy+3RLB6atgOe7fQeE/6ZXM6MtrHUVaiPpdcDZnbliqGZB7wCx0yp1K3C7HLg2AYvdWDASgmCmkNsX2xebjs3P4vTFL36xJv8HP/DhmWf6hRFXM3EubSYWPQb7AMttyeu7vbzghemQaSl2PNmsBggboRKAy1ZBtCrW4toDiYqkVdYVpie5g7EVHTi+1fQ9mKTEtPi096M0lssTV7ObzZICo70ouk6d2q5IHQ6Z4M1vbauiLH8XWMvvAEg7T1FL9Qm22pdnFMMKeE8Gu9X0rebtya1c97aN1GAChzNFg2feu64RLPxjH/tYgdKy+cwiW3IN2K9ysm306V/ZmNE6yU21TI+b9hDXll6U9eMIPJ0FdYJzjgKu9d/zbA4DNI+N0XOFV2LjWwtClvRyMopNYqngzruw5PXzqJiBE8G2gQfsj7oclfGl/4UMMv5+HQaU8wK5ApCArrLbs53syOX1qMHJXxnqgdGk7sMA2sxOiQ1Yp8ssc4JsvgXyAjJdYwNXXoM6fVDq7CyitflmfJqDpfKfoAn4cQBrAE9u2gxUYHsdljBhbGVFl8C8sMUcm/6IdQiYu74ZARuonO/bUk4dttJf5dQTM4Pyvp7pH++49bYCOu5fHiy1BVOJzaqkB2EQBsgeJh/NTB2bfvXSRnI7P3ET/aZM8jw2GajI1jM8n/nAGVF7AvX6894JwjyXfG6N1zaZUf8C21dcdmUFct+Z/nU/m2ZASllkAJwWexv7PPeflWd3WCz9VVmFJljQX8fGtricF7MpCPZvzNeaGPQCdN1z511VNjD6j//4jxkHb5RKW3usEc9kHQL4lOUQxJta/2NGe81re3RyeSH1M46uixobiH3g4Qfq+W3rqC7WQf2g389I3FFj9Oe/+JcCMNT0+pVtPeDk0K5MbdM3xgL1Prn8/u//fn0PLO55+NHJ5L9SzwWkd6QvyGBv7O6B6Qp5FjBDfsaWd/VR3ztuv7UObWw+K7j9tFFmhqEeryZ0k7Kx7up7/30PlHOXtJS8v5kTCel0epwv9NvzT+8dIdHyWx36pvkF8w4mQG9w9IsKf3sYU4BDPctmLgCMfZ2QRm/RqmVvOLESLMROO2PAXO5DeAOHCvmXNYWjnbVFkP8+vB8S4GZ/6VBu1n6Ofp//7A3D4VMEgMxfDpOeZyyWjXoOsxWCLHGQixRIXYrQyKFc+5/JobAOIBnH5rXyPPvFzJsyicohjm0odTyzEWmDr7/hs0WoqM9paZPDxSkB9/Y7DmjYWX1BXodmH6L182z56N+bQ8TLkduhhyVOcdiyM88+p2xpqXHrlbrU/tLRXQKSy0Y1DnNtMtbmZC5vMOq7fvUevyQ4lszo+u+FdSKXJXhc4oQtweOCZd2K2FqCuvH8A8HoO36f3ukNRtlfem7vlQ3agFHr4OvRRFqf1h2YGhxuVad3EHTEPYW2bHvjoWW7RYtoMLoM6dTl9bXAKPB5VMwyTsocEleWdtfh3BiQXc9c73iq7ZW/BM8H4MQJRkW4aHzwG21GW7Dv1ilzjL0rFi2AMgdWX7RE8l3RJRDtMnsQrYPR9cLaRWorMOpai0ipUTNosAlAiInZKsuEXh1MQthOzMRNv7ylbMfkhnbdL395c23A+7OI20SkiXsitkYjNWMM1dNGAe9f5jTCCSU9CsBU2AugJZtK22rW4pBJbNC5Vic6KamLRUYbLAomvN/qvnR4T84GiN5tsO2E0yCsWcGW51ikBli1WTWobE9OshFXr14zrplnlO1q2u5FdsW25hme26oWdlPFxop+YqF2zwxH0qYEQAkQpF3FdmXAtnmBNvtd6CQvA1n9PA8wkVGkNqgEXS6gXKxEQPzMTNEOTA2El6C8Gb7lqbhtRNXZZmrjAhKOiMPQiHP6Yi3+YutRp+nDYkyzWSjXRlZj5/ABiqmT3fPU08/Gy/iSjffmJGt8HReQgr0YqSbj5Zr+tvib3BX/LwysvqAS7ENEmz8or2KZZgPedfxxJa9nU0flkdcAruIkxuY4jkzq+Wg2+Y4/anwenc2QvJkJNCtng1Gmv/fleWTBW129sDvGkWcBJ2ShDEBIf7vG/1bvlxlAfu/0ole//8qAg4dWzhNHJANHH5YA+gdjO8iW77L0ZW06WdS6jTamvTkMalvlY86m51r97t59YfeM1QrpMxk6obGMG9+T3444TXgeIEM+uwNYOxQV4MdJQ/u1DQjiaKSNPlfc1PRPq42NjYfivW7+sV1mO8ehBIjWfswRNX4B4wsuCoN6T6UBBdLk8eZgg2017oDtNj3BdHkBpg3qhTgqk5ps6LzUjXP1BjTrsJZ5ANQBC74779yzN77yla9ELrsG4AubSE6/CHOKgTRnjL/dycBU8z4YwLixrrV9/DDhGdEsPhFb0C996UtJx3rqZMnGQc56QL4/TNpNKm8MMTndftuvCnSykTPepENm2/u+iy8d8UJTtucDSELgHZV5/bnPfa6eBaTuDwNXER0C8syP8tTPAV8ygVNysMG0kSsmVH2lVTYGGmTdnTB6H7jq6gqt1naq+lfmNuYXb6VdwLk+knXIfSI5MJsyHxrwCHZfJjw5JBo3xoHxzMa/zGgyrsz1t9ikJ4IAMDocNUa4ms7hzbZOJpr7AuQuzPw3d4F4jqy1zuV5ZWsac56xPr5ehwbrmn2j18o3w8j3AVRdXg7D+PWvf736Vn2sR+bfETEJa5+AUo9mP8OgP28Nit36tgDF0lgFgNe6EZtY12FgjettsfnUP3sefXw6ID1TZQAt1PXf+Po/b/y7f/fv4ig6bJ6PSx+XeVTq+75LLy4zC+Ou0/52W8osK8/nUX9Q5HrooQnLF8e0E048dWTmiyPf2JvHPicwfjOEZUaRv1ub1tq/Jk8anC4xwzsYzC2Y0SUobTDlvgY96xhjiSm2Aq5L/LP++9JmdKt721G50qci1CYY7T26wehbkRO5v5F9oeQz1fQ87fq56ziptu1pCvdOXLQZRafl0fd7b2a5wSgv+pXc8rClDGuvzoJizxc94oRogtt22vitPSJMaZNQhSGyXy9Z2a5fR+JqmUrDvqqf3PTLhiwbvA7w1hs8/l4ELV2jSd2POVtWaomU1ynkVYUXp5N3CDllHDA41rzp169Xh3JSyQLgVaq2LA7l9JHOZwxhs/re979TKqPjo17A+px84ohJyKaxDLcxHdlAHo79jAWiPL5zGt8fWzQL1+t5pgUIw2DxkqXCy2KonQ2abAbNDFqQ2N6UreRUI1O7eKlzySqD1/OavRpOP8POx+eS8WQElyYQg3Wk4hj1KCASEOa9wFB5ao44XzU4J8jzuZyMppNUbVBZcLAAfUr1zvnD5kKd2GpxzwVE1F17MEnq6Jnq1rH1GvCqF7Woxci9ZeYQWVKpXnr5ZVVvTJPrMYw1KWcoEDajDeAHsB12sZ7VJgvtLKWtpRJLHXynLODC+wlR46ofIGBTYLNps8SAVD3jYFDtnTmlV9g9m4H6XnDRxWUbJTi5+p1xxlnV7jaXWDG6aUsdBsLA1mKbdrh+nCbnTMrfw2Tg0PIQLzZ0emEP4L6pyj/l1JOGzU7q1wHMbUICUBfzmcWf7D2/DwrqxCbOCxNcjjZhLlrlr95YPvLv6AE26t4kClRjg2boJLE2zSc2ZdqkrPdOdRRQAVjyqgfCBOGu6AJRSepTwEEZ5g12FFOMWdQW9nIvZl71gVF7rox3OflVlrP0nblqrMkTj4E2Fm3Ob0270Y55BwRot7kMNAly7z5jpbQI08zl+KRx1X5glKxPTXIFKm39ccaZp9V3QOMdsRG2ycYIomwTPxfHInL5u7/7WrUfG2f8PxW275prrinQDox2EgjPA+jZPtfGnv4Cdr/7/e/VuqMdFdA+jltsJiXUoAbfl9BFPKnPjA2fkDAONkAw730gEZOtzccFrHq+pA0VTeCV/QW4mjl+IiGiBKgXuok50lUfuGoyzDmQUwtPNfqtYUY/+clP1vqBCXaIUh51sXl3V8ChvrwojkZCDalbe4H/1//6X6NG/kTZvhrjWFDrBBmwEXO/79T1+edf2Lg6oFcaTTI2bsjxnrvurj4uAJ1+eihOotIv33brLTWeAVX9YF6SBTCqneYAMwusa+1fOSTqa31Uh6v0D9nLaGWck3c5poXhKQBbKvccBrLx1oFnHoKN70pxmMMIFvvVtAMYvT+h1c5PeDBljLjC75npisd6Rf4NKmlMhHhTjnixpalKBP3SEGTdUneaFuOKjMj7/vvvLQ3de6NBMxdr7OT1yozve8SRIz5qoF7Np1crVFWiN2TfcoigtSubvjDG2lvmBHMt1+5zwiyrz9///T9ufC5xbB0Q92XcI1mM3TvvuC3hzU6LDe/JqwMfeZfzW+SjPeoV64WN7VHZv/eQbRv7A6zM6eOzh47wPyMuqxcwWsxfxvBIJ70Z2aRVwr2/N5nQf2/Fci5z06+DUOWNsjejtTT+WALH1QI8r9/qtyUWOvDzpgNT37e8v9XyMp4NAQz8ssIwIaO82IwWbki/1e8d8ii3rQPw5X6xrPvyc8XfmeUcUJ8iyDZlImh/kQETjDYYXAJgv1ckiTxUXN1jM2+l8/Q3/63SUAWMdpsKj0xcuMRqVb9Wz/eeh56wr8Mx6xmYlqcQF2yFbruTvTf+fEehs7AGo0t03ve/Gxgdz10ztJ2ga72cdaTdz+7yeBv63KFr2j5lNamjXqce2xG1k8lv8+Qpa8GziZyR9HIVkiTewi+EqflWvB2xLZgToHR/JqyJ/2pnIsj3tZhl8JV9zAwq32ydtGgNQuq0NlXbvmtVrMWLGqUZsRqskz1t4CmklgUMWNambrdyXNtglFrPPePaVwZLN1eG8lwMGOnwGj0JCtRFLWRyNLBsUwPBny16x+wYsSvvSfrHNpyvUFlpT9uNWcxKJTSBSrOh2tXmEodErduLhffHE4LE8z/woZHbHJNGntSexQxPg/eVgfc0L8CMlpoYCzDVza3qKdCd39TXZxscWaj329NhqE/h28OUetmcBgM9YrayPSwZZHEYoY1eLXU5r9rHw0JiRsvcI/ZTVe+pHmKgLgC1eyv0ygwttm2VQWqoqbSRTKjhh+3N6EOZWBwiAEbyVHfjVP2N6ZOyYSsPS6Tdd90z7I3lii6b0Ak++1Ah1zQZtaPIITk82cQ5wQAPmC1q0GZrAJwuv7y7U2Z7T8uKhBGjqiqtQMbwiYkfiUHBDGO/sHrj8PF27F2TqSwboufVhknNE1mr570BH2R0SWwnAQ2flddM+kk5JPa4GZEZOEidEBD0s2oLW0kyfDr18TxpNMmExzTQhIXD/nag6ZWZS8ZXmY9kvgqEz+FPfmUMHGaU/GRbAmTLVnGC7RcSTN9zf/d3f7dsNfVtHQ6TaafmR+4FwgE8oLwjETi0tCmJdeUDH/pI9ds3/vmfVup+zz0h6T0xwqfHgRLI/u73vl3Pp1lR3wIyGR/PB+Rd9r5Liykt8BRbxjZHqaQKWUuAOjnoyVObOHCxRfU7L/nyos9upF+0vyOL9MFdJJFjExwd6GCqQg5Uzep9VlJumgff/e73C6zrmy9/+csbf/J//GnJxJwYYHSEUDJPgBBjxUHNOD83sr35V7cUEC2gkvFiHdB/YqzqVzae1mVgVJs8S/kY2rIjzjwzphw6CoyHaS0CID3bm28x6WF6jQ0ZrVx71PbRrj6Et7aJLV3Zeue5bQ6ExcI4W9PfiCbptbTvyacSMzXexa0NoK4H8iQrMV6BUWsgm2hMJCfI2nhzGFSfQ5Lb3hi3rulfam0mLV6cytj0cljjWFtmRWlrmQFkAawQWzFrQGgYr/YhPgxkQx6licn+Z51z7+MJy9WmYtZVhx4hxHz3zW9+O05f5+ewc1bNJ/N6V1j+H3z/uxsnx2/isoQAw4Q7ABi3nmmtkB6ZdkFa1G0JsP8WIYnkkRBP2HHxdsf6Pvb0g9POBqOegxmtqB7W3KkB8rlZtt6r1gFi9+lWuemXGGAJEBusrQPLdcyz/H0dT7zzGZts2FZgFPisfSjrSz13DYwim0o+0+Z4GfS+ZPBbgtElyFZHvhB1gJpma13v9bZ2OtOVF32DxAlYG1sggxzcd+08MYcOLOgAo9T0lSgkYLRlpQzMaPfh+OFAPNf1gbpXYPR//O1f5fPAw+sVJaSuzOpmz53XD7D6m41GD16AylqA5uZYE3LSxUtEvQSbfc06sl8OCGD0gJPGrF/fUx6A8yTeRt5lUyM7UBaUvbG5sRidetrJGwy8L7vsitpEnDapf1xjcz0mC7180c9XvMtMljSb7c62gCkbjhPgaA8Py3iSW7Sy8BZLl4WhnVDahrYGjMEy5aC+bUtaaqR5YtEHzZo26zg6eXjn2zzKRnCCsmZg+3kYw1ZRm+wmvrpYgCzK7u8UnDVwV2nIxmbX5ffBYV/AiIWoVUat6lLnMmSeqngbqk1RWerUNqzqWur4NGCkZxwq6GZubg8jY7M8KaoAoAgL0TZRS/shwa5rcWPKwPEq47CYwbyUBQxZgNW75dYMbodeEUibyqwM/eeYPjTODTV2ZgYtdlED4A77WWn91IOtGtBx591U20dXbnDj6JZbYic6HbxqkU3fYyJ4d9vcB8uYsDthwAs0sdtMOzrigTKEFzP+ig2d9pp+N85sAMNsYOSR50DWh5sK0RQzgTr4xF7Lq22IfVeAKZsTeblH/XnX7g1IIRObJaBQDGR+c49+Vm8bpv5Qf+ConOFee3nETk1dyMS8AaJsglS1nR9dPYB0z30wdQQaPM+4ZINsoXvyscdrnl577UerDsYVk4hnk7nHeGAjqj7MWIzLanvqck88wQFe9fc9m9HKPCVvdtg8LBmwtevEE4q5UwZD/GeixgRM9e0RUWHennSuw25158a+lKFuNmOHD8yfjdvhVL5zds6SXABfNnDq7nbqEupK/a/52LVVX6p24w/QInNe6sa9/jVeL738ylXsU9oALGQ5MmZJfjprk3BY2nTjjf9Q4OPUOB31huYZ27PZV7az2GgW+IucgW5rE3kAD8p/ZM9DBQqvueYjNea+/KW/LkZ1x7FH1/0ckSoKRPpB291j/OknBz0ahLEGaPvttU6wG/3A+0eu9F/96rbqh4pEkiQA/+E//Ic6bNiG2SSq25lnnl1xY/VJy8sh8/ywbA4Cp4f15bhhXrimQpsB1NO+8PzzzhmhjRIxoEwgwhbuo+pNfd9InzqkmQOtJqy9S9rOjBPlH5UUvECfWLuiA5ARDZgxUZ7fAXRs4Y6c9ufsqkcaZJqp4dxRwDcHuIPyHDnvn7cexjTGWjcOi6/UHLV+CD9lrp188jDbcSABRsc6AiZr69BS6ZM6POafuaPfaCm+9rWvlB1xRSNJe2Xwc+3T2YeMn9Mz515NGbzigdF77x4svJBXI3rDiLlLXmW7OrfrYp8zni+8cHeNR8kSXHfBhRfVOMDKGx/f/tY3KykADZoDib4kr14DzZ8nAnJ3JrTh4UkFKkLmtiMSNjFbCa96YHQAxzUwGhnYj8vmlPnOZGt7byej0iBN1qxBae/1fVhvMLrEJEu8sM4qNohtgmKr+xp3NBZZMrLr+MR8+E1gtr3Ul8xokyQDPw3ASCOoD9tB1/wvskgM0ElsLHFSy2nJHi/b3XFI1+vb7V9hvsxjnxtvNDO63mZrNILj+LmGsgeGLx26KpShdLATwKqb5x2AHbcAo1W3JRilpu8OXla8K7MVM7q8zvO6YVsB2kOmrWGzX+5tZ5hh0HxgBqd14Y3Ne8Qs81oOyurMHB1MTi/Ps3jWMyezJGWgyW4z6SwWQKYFv0InTTBUcdPyHPZX6vBgcvJWurycFE8+5cQy6OdcgzkzWW++6Re1MG2L4Ta2qDLATG+yoQ7Gcm0GureY9GDxbhIP9fEAQnW6ZZs0T04tL8/wvJemrV6fgLq9nuFZ3fF+byNzdXpVGJWpzm9HqVG/AWJ5/1d/TK/7Vml17uNm9GzcpRaOjCsHegYnwGnzGKrxsUhaICulY7zHl4eGBsRyp6vXiO2X7ElhEtoOtdJZpr4WQeV27L7BYm9ak/SzlmNF2drVm+iexx+p/hUix7MOj9pIn1PFqmOPPWrcBrXNjno+sNiHgAqhxF54mk5UGJSE3KCavOjCi2vjYGNqA60xURv5UEfqxxfLFtbhaxxA2mvefeTXrDN5kbPQURwX5N8utihl2QSAPWo8dRGn0bvNRf/6nUwtCsAQG98GuFWfydy9+OIY5y1D/T1iTtoo9228EC9cG1eHbzr7rDOLJRH4Wj2Bo45zCnRS85MpGzKbLbZJBqFWtwN4NrmyX8xnslbfZj05lwhML44odbTQP+xhzdEzEhOS2lN923yBg5/7PdM1QI32Yrp8ZkpjPNo8ARz1AChLRc9mEbudfnxBqlHrypx/t/7q9moXoPlYssiclcMGezBAorMxsQfe9wL5cBI5NLZ0lyc3/F3FYCrHeO3A7VitOkwByFmsj8zGXLaXAWv6CTCgxqdhEC/0hhtuKPYf2CqwGgZVuy/ZfXE5vWEj/U3VK5d7RfZIGwpgB0ybi/rbgQIg40TSLB953Hvf3TW3gFFlW9s4LpGJca2Pjde777iz2ntE4m0au+pr3O0KI6p8bcKK/jrt8j0AyrzCtcYGu1bz+9//+38fkJI1N21XlnG/+6JLahywIQXYjDGHNZ8feuiRciayHpifDz38YLVRprvaLDNPxQhVlhisfivzoRxWH3/qiTowVLzjaLb0hTbraxkCveqgEdMHr5PDqJMBOYmzesIJuzLKHHQS+i2Zn7ZH8zXsZwer+qYwRtSmlVhjhHbCQEs08QazIamIY1s+5vZrI4lBzAG0k2xpVfTfhReeX31QGpBpymR8CxElVFY5vmX+SWagX2TO+vM//4sy4xj7MXODYWLC7Awze3aiA3BXAUTd/8sw3so/OmNC3e+79+4iU45LFI7yut874s3SVHByOyTj2JhxgKA6d9B03c9/eVN9vlMYrelv8fFrrylCxsH8kNSfB3WZf8WkZnvWnZ274kFf7GccO/P8o6O2B1rIBMiHXrBrYz8/ZMThDcDtvV3ftDZuCWzWyaYlUBL0vvfE3l+XfxcwKnO1TcKtP+uvxhOuW+7PDUjXMUdf11iny6IdWuIgY6TB5gBdm5mIGgiP/TFjrPbeEEvW84y12o/q4DfiiC7Bbu+pQg6qu8cuy11tumsfgNMlEHXI8sJgtoyGmcRm2KyqZ/pJOa8gvay7GUv6nHlRB8Nnj2zMDCw3nntgGwn3QNJStvvR+tHOkrfQTksB94P6fdnQZQdtCmiTpn7nqSGOKRl43eENmHpwbEUjr4Q9GdU+RfRJaJ12fiPqcfWqEyubrWmjaPMdr8EAVYDkCNHi2k4Y5biQzcsia+G0uFoILerURtQdR8dRxaL5o9h0ceo5LbZkFrGHY+NUJ8TEifN81xQTNr2TTbYeTGXIDmguGOXNA8A4GWERanDNFGHdJ0BFqSpzrw4vFX463fPaCcri20DRNR3Op2wCpw1iq/UaeHm+dgNNs6JjcPYBIRPEJjrCVSV00/R+9hyLm7ST6gDMeybvY7JTJ+AEa9LMequwKrRMmAN/k5Xnvpn+azofuNMHNmsLVds7jnh7gwXtRbzVeaWymuCeHJWB9d6x85ixyGUXqTbHgBzY7TzqdoACwVGLtxpuybix6Wxgrsw6paZ/GuxiVQAwMvLdww/vqXGlzGHLOljJsh+Uuz6fyY1TTttGqWtn2igVPnVxNk8b5xtx5gFWxcm8OSHEgKmKJ5o0tXXgeGUw3sCofm6VqqgObeNrQ/Yq2+jJMAC6vfgrk7kAeZ2WQ5fnHxTk5nsyATQeTiihcgjKxlVe5VdfNQztp9nBaxXG7L259pKqtwDpAKn4kqV+BAwzXoGdZuZ73JKXQNl7o+pkA3teNlaspPiGQKB6Gif6F/gzrm18leAhYBzTp07AD5s2c5ANGtYW01q2rRkCxpT5b7x3H5ELIIzJErFhX9TIZa8Zh5ptASMAius/8pEPbfzkpz9K0PtHc0h6/8Y9996f551dm/npsQ/+5ne+WYb9QloBcWRj/BpnWM4yDaA1COgFSJodNwaAbyGTOqe4ut125x11DwcU8/qCc84r9ShvcHPi2gATzliewxlGWzlNAYk+K9f6JM5jHzqNl1/e/Isarycl65RDE5l4abP+rkgNqafMRupvgyRXgMo6ePppp9TzmFM4hDBdoD4G4DluAaKeBVizJwTG67AZefjd4QHofO7Zkbyg1/XtseEdm/awdT46oMaYeT4MYqmUc+jlhHXWqSML19133lVmAQ4d7NZfi+0nEM/ExP2PPfJo1RdbX7bFWMKMEeDTvACstM/YoDrHxpIzm/lnMkYx+zVvppfxodIQWRdnClt52Cu0U8w19oWtfyvrSwHfmb4ZA6hvzzj7rGnLPByPngpgdsgwB9RLXNvSPMX2I0lz6gAAIABJREFUWJYmB05jXT2ZzCAD/uRP/iQRFL4+0niWI2G8ltPvMkcdnSD4BXBzAJTO9umEGqtyZsiwXTHH8Hp670jDesZZp9fv4g+TKzMX/gmiMejHe2OTa338xCc+Uf0jlbHXKxmTFc0jcqZp2B6N1B2xI73g/PMKjOgvNuCHhw09Is5bksS8HdmQx0EB6DuiaXAworbX5/qs9r6AqWL2M46W2lLyabJqCRTHJnVg8PoCjxOM+m39+v678UbjkyWhtQ5Gu4x+34qMaxy0CUQ3Mxb1Hm+MLK9bgtFmfQu8RfOmfm9E3qWxok3I9w1GV3aQs+0thwajq+Tu/UPelzis2weMenWdD8q49VuHPuM8Ouo76u23whl8X7InWe/ENt4xNS0ySjq8sKEGRnudX4LRAw4R7wJGl+r7g1pN36eCrvASBC47qH/ffB+b/VZAtK6ZVPSKVs93zYY2kNgS+c9nbnVaaSAyThAje8QSpNlUbb42e2DU5LIZmWzUJZ3Vo06tsQWteHNZHPq07TqbRIeXsfH+89dvrAFy1eVXVIgVIQkscm8EFHj+/ix+Y/Mf3ui8zeoEl2/c3/Ywza61DZ+zQYHGadvZE7MNgMmw7dvc2845nl0gIgt8X9NgreMFVhq62sgHmGoVPrl1PV6NTWSf4ErdNVVzvam3mt3AAy5aPWpB7fI868gMSL/ZvOp5Gac2IzJqNa7vqY8bOFXfZjK6Rl1tslS72tYONK9lM+o6NJDucrWbXFvNs1ysbJbq63cb5tMBPJ4JyJC9k+EAmAOMN0BsYKstXsZqOdoAbjPCAdBFVhb3Vrk+Ha/6BrOei3F2Dzn5f3psFo3L7ndtqAmfyV8MfWz2lFV2lOonrEw2oIfDEJUaOsyh9gCjnsPhxiZhI26ATD4WDeVjTYCJoYLMJsD0w3NjIqDu7i3b0TAxla1rJh8QpNpmNeyn90R9+0jNbapLrBzwS6bmTB1C4kCBlaIu138AFfV1L8rkje1TlnJpJ7C47Q3/sth6Gf8AzKFhhXdl8/ra//2VSvvY8RcrCUIyOmk/wEXmMvxol3s9E6NUJihhjPTd/ffcOzQGOWzYbDHQ2iWZQoEPpiEp+6mnni4wemIyipDr89kgR2zLV4utZBOH6b3k0vfVqR8DVuY3FR90+8YPfvyDeq4xAex5N4YBNqCc/IGjnyU5BrkBQl5Ao/9/+VdfLIZUG8j0vhxyXf942FkyOSTUB7l2CLUL5HnPdebpSJUriPmOSvcIAGJpx3w8ctjYzk2RXfwIlP5GgRj926ph7XY9OYs7WVEDsllR4+pP6yBvfmvnviQBcNg8+5wz6xkOoGxmr0vQfXMfkFIPY8Uz9TUC4LJLr6i+0xbvFckismFvaS7cemsSD2Sj25VQV8A0sFXmLlE3v/Di8xsXn39hxWUG+tUPGMU+8SoXvuiQ7APNugKmWGhlnJH1kaz895LuUjm3JTqA8VjZusJK0jgYE1T4WGy21eMQNA7AbS4EYBXQyER4UUKQLHQF6KMhAK6APH1/VZJ1OJjx9rc+vfLKiM+rHuYVW2/tfi0OTGRYtpdFDrxR8iLLP/7jP05f3VvtOCZsPEaS6cKPf/LDzLn3bXzru9/Z+FDsaO1tkpOYD8xZlH9cojx4OXxixZm6aIcMY9alYwO6yZes9df+HGK/naQJn/3cDWNdCgi37tk/6nCf/rg19rof/dCHY5Jxc4iZQ2vcHTozUh16eMJnZT4cETOMQ7NGSZUqb/0RqbfYlC9Gvl7sS2vdldEn5UsG0oCPvBuMWlsaSC1JnCVOqfV+AUbf8dsEVevfN7NaFfKMeVD3eYlFutzGNw3S+rr1a5u99vvY+Sfjt2BGl3tYtTtYT5tfyzpO3g5BxRzntwKOXcn5rP4TGK16x2xsSRgucdiybaBog+B6xkyrvTIvjE1y17/lU2QhrjFgVHxd2cTgJOts3ZfvxQWmBdjUVh7IAK9k2mCU/cFC7sv6rpjRAwS36JT+fiGT1ceBsjdtJrbqWMGGm7UrxD/V9u7d6tSxEvYCyVfnTruJZT0KyVOw5Jk2WhtsP/9Qnr1shgRrzSZmAfa7hcwGaaMTQ6/U66lX2+JYOMStw9QQunsZ+/8k6T8tuNR/TvpscrCvMti8gXmatHrlLi4g3enQxomj2aTeAPrUJKi9elHTd921tenznpTeyzFl2nKRnU3JBuh+L+0dC+LhteBWPL4p7wZZfepsVvqQnHCK4ZyGzqUC4tyTRQRgsFEVAxc5elfHDrivzAYZHCMsbK2mZoUCBDYrptwCyTwu83mo0KIuyiD3jL7XJraM9/lqJmmzob0YdFiUrnMfbsoGMX3iuVgUiz7GxmR/NZEOlFm2suyzAijGoWYA0WZB6948p+NyKrOBaYNk9SvnjbBLfh/AbBioVwzRvD+bTVtdLOTaxAnE4usZrlGOv3kpewn9UaGWckLW3u1xDiITTjqeB4zq05fiOAM8Um1jgoQQKtCxUkV1CJWxSbZJgOgI6swsgRy0ASgDRh3Onp9gTjYVIMFmzsQFOFP+xRdeMOZg2JAOng9UYAfvv/+ByGAEca8sO1Nl0weRjuKgnz2jg79XeLK0WbvUCWv3kx/9uIBO22Ipu5iDbPaVLCCbsf6RLldZrXHgUFimGulP9wBz7nt/vMVdLySUTR2oMCZ6LN10869KzS1RhTVhZ5lcHJS+PWPYzCUjju/Zcz722BNhhJgiJNxYVJGe/y+Jv6k/AQ3jkEwrbWdAGbCmr4yPH3z3ewXaC8Cnze4hj//5lS8XG+UeIIInc9nTBuRYq56I2pkcHw+wBbKsU8PRKOxVDmrnnntOMVOSRygPYGyHQu0WGo79H8Dh+wceuL/GhT4yv3sjLpYkffB8TJF8L8j5d77znRWoPD455IFTNm2A0rUfu6bKM04cNgB+KnQ2sp+PVzaQp32ccYzPSxICSn8BaO5z4CebowKayIdXPdkdv+uEkjdbsjogUsPHCe0TH/toAe0jMz4rYQVb/Tg1nZD5sTdamm2x4/TyXOpl7+bRioFM+/Q/UEXWP/3pj6udIkLUvM588uwdccIxNzspBDDa+5Rc6+Y5sggDSu6HxpxBBAXxekvtH6bQ/PhQzCGovs9J+mhrf0fjIAMaoHMzBstMKs8Rm1SoNXIq+96s20xQxGl1WCpNSfpXYgyHmZt++fOQEKdWX58WZve0yJF5STGtOQQ7BJ2SuSTVNBkAo9ag6msgOnvetqzvrrdfGFcYKoeKD374Q4ORng4o4lDrD+lYpSQ9JuMCKL7zjttrHjFfwHYeFntRYBS5cngOqO8NSH1L9jqaijhZvZT602ICo2VWl3oUyRK78Gbr9N8SjC5BYn9evleHtwfzAuAsccj/CqD23rGOb5YAuPu/MchW5FmvJ53TvcGo59b1U02/FRg174DR0mAFjCpP1BPvHez+Hfgr8vttwGhjJ+RcY66qT8aL9mCt67UCtQdquoFRa74oDMeIzZ01hEaJL0WB0Zm+3FpT+xj1vW5Jeau21xeTsFyA0eV1dW2r6Q+48R0tf/cv2oFp2Xl9kqhGA1bTS64ZzQZizb7+JmTfKtQDnjmrUwxfwFSBjQCd3ugLXOS7seEPb/nOqNOG5tRQWEULlAXAs2rxfv2VAqN9ktwTNeVf//Vfb1wadkqIi2/F69UznFwqKHEMeG0eDfLaxq2DvxpM2tngpk8QVBzqe1gm7Yg3iE2dqn32rvNM1DY0BqrFq+yoMni1F6A4J2C0PKPn6a6DhzdY3ZW6kq/rPb8BgVVkyH3Q98uJ5trtYQf68FDvOSk30+Y+GxLmxnfD7uzgYkF89jswaNNo4Noqa+qtYn9nyKpDw5Sqs37QHwUcymni7WlfNZhPz+xDR9ms5KWf9VubaCzH0XPPP7PKBFSOawl148W2yn3kWMxgGBCfjQHtVnaxTjN1qIwuIz7jAM/CeCkHKOqNYzghbdqrDrONkVZ02CG+VcHGh6PVewoUCGJdbGt55r++ikBgQTeW9gV82pwxme5ng6u/j8pCT8aPPPhItYeKpOL1RW5jno1DCfMO9fXsct6oBWSkGyVbdfaOcRmHn3mwCKizqfLaLqegPPPKKy8vuRXTLKxN2kc1bGOk3q50mfmMMSMTG645ot+wPOrRHuDmTI8Rv2+ndkwA8jNzMJRF60t/9T82/uBf/35tqEDbk4m/ORb/99TB6PIrryhQcnmCz3s2mTa40u5tUj2KvRg7S4yyxIP1fepFfuoN1AJEgotTZ6uHe0as1Tgl5trPfvb6mt/MdTpVojG6K44a995738ZZZ55XDjAvJh1qH0qMiw4p5dniFRs7xVbm8OM3L+YaZOSwBChgHkuFGjBKvjb/C5KpSh89GltK4/O+AEEOLc8FiOov10gjemIcs+65795qj35hdlNmNRnb2nVnGGtyYytqHuhb13aa1BdiA1vjZprrkFGFOso4p84HOCozT+aJ/m1G/YNXv7/GU3uvy2D393//99Uf8tEDfOYMto385JoHoitSwLT3dbjX9/rx3HOjek97YYvSzsQEwd9sRR0YpWEurVYYPUCXHa015LQEbne/OqqbtRCzrB11kJ+ysF4DqKfF3ICsf3XzTTUPOSLWYT7roXFy0vEnVCIMh5eheow9ZgC9pfLg0i4EJGdjtely3NkWcMbOm8ZnjP/tBUY/EFAHeF900QWTiBjrN1kAmuRTh8/Y0KuP+vZB2v33JWg/Zr4jWNDkAIE1z5LfXtgxc0y+eUw8dXnFX02fV2i3CJInPRm6XlvJ/bUc6oxTTFeZLQS8es4hUb+zseY4Wo6fWe8LOM294Z//6etZ80LexIzm6qsz9xK9gbxOTzxu8mk1vVB93L6OTH1ez6IScRUYtb7o1w7tRFNRZjzTWaxZ0AajjTiWuKLBS+9V9dsaGO1r1u9bPs/9Xd5WTOIS7TRWabC5xEmesQTS47nDbKzji1JjVxnT0bsBYbOUbwcMlhnfVNMDowPXDDC6ZEYPQGFbgNFuy5ZtWgeHCzBa9Q3iGBhrU9Pteww3MErjJm4v8kCSA+ux+fDeHESsM61ptQ+2TFp2Xe/1enVfrX6npl//cinwd3tQdzZPy75/KYz+/Na05Wy1ZAOI7tyaEAtBLU8dvl+eXJa/NTh9M5Orwza1vaj7DsskdC8mwN8Gvslochs0F1+0u76rwOSpg82yJ67FqW0Lv/q3X954Jvd87JqPJhD0Dyu2h8WDd3SdqKOmb+Z3MLFDHWixqsk2gVTbqg0VbqbrjG+IGSznpozXJRjttFzN5ilLezo0U4Po49Mmz+aJp53qPtQ2VJvPJUPPiSu1t35ayTuL75DtOLm1KUH/jmlSZlHyWOfEr9OHFlSbucW0geOwiXpyNQi1WxadpY2eutWJO6EgauDmVFWDPe3vPrGhKKPaMxcM0QAahDYoHer1Axn5vqY2oPzGCYa62IZa6vUwj9XeLL4WZnUfgdxlVRo2c/6736aFxSobLuxH6t0qf8y4ceS/TVCdimGMuUMzxzZcajNjqlRdKZd6VN+4BhBQx5LnVM35nu2YSQ8InxCP+sEgx6jdCfaNV0vmphsAIL4o8P7E3pHSUL+o986oOcv+b4LTduaQ3xzgAm4HeB6aCSCpDgrZjICehx/ZMzfJETrqmthMao/r1P/52GxiWQSP128/+P6P6uDmN+MNECA3cgHWSiU441y2fPWHMcVeT1KJS6+4vA563/jG10tbIRwOwFZq87Beo0/HafvC3RcV04ehNMbJTb3Lro39MA/oyBWoAPY43rSpgu+xieQowYVxdnZAUDO9QPW11358OoIlG1r64cnIV33VRexEqR953l8eL3jq+3POP6fa2ipWYxiodC/gYIwZO8fGkc46YW72wbUOSYknC5iSh3nFqUQ7r0hOeP0FjGrXEwE6GEe27a518MMAHhLA8VhihwpthYnbNg+R1i+vb37n2xt/+Id/mD58vORBBuSF+VUv5g/qtT0Mnzb6XMy2YDS5Vp9iPQW9d2j0HdAunaj7i53LOBQg/m//9m9L1sCoMel5YmbS3ohCgDUFdPUn+f/RH/3Rxh1331XgTBQT1x+ew8FrMZFwSBJCTzpWfXxuQKN7OJSS4aMZpydGxa8PrU0AVNlihtluu/86ZGX8kR/GW2xU9qa+vz0qZ6Bc8oo68IfB07YTE9fV72yXR8ihcZAX9aHA8dtj3XKI2ZNsfMBorWWR2NgH3q75CYyqLzAKoBT7ld8dXMoMYUb+MK7bzr+1R8bF/fc/WPFgjU31x2QB5Q4ujz/xaMb7/pprP01oM45opySdK0aVJnJoPl6MrEe2sSeefKz60eGMjaD6Y7r0wxGZ9+R7ZMYn7eELuc+4EleyQOkkOX55088LqBwMXMbp6Kgcgh2yLr3s8rH/x/Z1VyITAJuvSxEZUI4Z/TWTlswbGasKpGRcFcEER+bZWGWvBod96F/u9evgcB2MLkFPAav5fx279Pd9/xL3LAFUP2/9u/Vyek9eAuCtwGjtO8jROlQPdflKC7oAo2VKMjMSOTw1GF3io1WdZ1gEtNXy1SzuuvzaZnQFqicYdbAqrdp8ToNRzyysxvwlgB9DuiPazyO3x6ZbnwV0KktSl9aODty4NRjdCoiu90/ZjC6FubygO+PdHjSEtIndGyD24KoBNkGDidZApyZXXksAsQSyy8HU4GJ9gPT1bF0IpdE5UNaelCb1o4/uKbBgQ7SoPBsvVYtQeY5m8nmvsCvpDBPWNRbFc6cX8Y2xD3VCvelnP6/JJ7cxcPpi4vuVIf7M7a2pdbJP55YXa9o3PPtHms2eZAcnSHMDKe9vZFHwuwWtAXsPPoOhWQ6nk+r8LBzqaCMutjcDvB1FyJRatULD5HvXHcG4PoO8J3svupsTehOgNmCs3zL6/E1uBTRia0fG2mYjpNpRh6MSz6+YxMhkDMYBBjmgqJdnlFo7dl0F1qeti2vIS5xEi7NNYqiRh8rZYtrjqCdYn75WssSwzlf/5rnKk3rPO4anfsvkLYe16eCmbuQtPl+PHXV9PuyNjZwjmbooG+PRAIv8bQh7Ehy9Vf7AB1sxzyGTVkM3E6ofmokFLvt7dq3qp72YBBsPZoVDApvFYSu7ac5S0RHCpJCxXOId47MzJtmkHYK6vA7jRSYd1owTBHnUgUGGlKgHlS8EC/m8uP/l2iifDZhiY/h6NvqaN3EiUZ64mMp5JOpjXtLmjjkEfAGQ6lZBsDM39Gur6m2cgAngop9l3uIEBxieec7ZUavvKXXvB9//geo3yQHIv73uyd0YUYfB0I+wXQflf8lpHtQeSBpZ81sdymP88ktXTjq16GY/0Bd/9md/Vurx2+8cTkVe5pM2lF10ZnBFi5gmQLffcVdd/53vfHfj3HPOTziq12u9EFTccztlaoOidprBpFuPyNZ3gJkXVW1l+srppqMMaC8wCrBdfcWVBdIej0MOO8tPJLxPZaUS1ziyBSwxYvcn4UBpKHJfxSXNM/0uXqQyMNwOVo8GjBrHwJe6kpG/MYfGgoQdZR7gUJR5iYFUhrGNwbwtfVPxlgNwAG5ycr0c9g59fvvGN75R8048UGsQ+WGIMboAifbof3MEiBWjlZOX8XA4htHhK+pc8iR3YZBeyvjk7W2cVrD1884vp0l9fkbWaKYBEhm4x3PbJrcZeL66rhWayvi6JCSEmKsObg1GYQTmStp9VMA8GVRQ/swP+9tYj4aN9UGJp/lG/pZp6cGsAexVEQu9OT+TjGLMDjj6OdycnrSdxkg5p2RUtekMXwev98RMS7s7CUdrvO6+697yonfIxShj/J94Ira6Yar14T133RnQuHvj5kR50f+nnnTKal8YLGtisyZyhvHG5vbWHJw/+MEPFlgoc6FMhDezbgt1Zc4eG42B/ro5ocd+53d+p/qTHIwfcnni8UfLCStUWWlXPhKwfeONN0ZTcEIBbCAdGOXQ9Z70dckj8UaBUSljgdHa/3n+z8O/fh8EzoFgdAmotgJiW4HR3nuWgHMdt2wFVPXtu70az/R9W4HTvrdB3qqMuReunjGdyf1tbB88M1EZy/az13NILhwwbWA7NBPN6lIGXYeO0bU0B2gZjHZvqttrnE0gvKpn+rEOa9NmlZp+aKoHSeUZA6SOyC76ExjdcczOYkOB1MILYbbbbG7IYtq65rel/H8zhhx3rhyY/NGNbgH/JjS7ec2B9gENRtoO0UltaXPh9wYOzZL6rq/peiw7oGxhoL3ZwcuOfyvSNMF7g2cb57ON3aC3mJTaiZGwk2s2B4uMxRLTaSIBH5g0v7eq8aQwPxbS7dlATPa/+O9/vnFaAlBTG1mEbTI2RTYXpUYNGNGGsq3g3Z6yi9GaYKPlItix9runBmHARbFkWdDcX6ej2c4GohYDtl9lE5eB3EGjSwWMBZxey8oQAsqiaaIX2J2MX9/boZiUr71vT/VUT/ABqLMAZ5Kop43a4sqWsW3RGsioC/V8edxPJwHPsSGwTVRPA9VGTJVVNmoBhW3nNzaQVwpwWGQHg9gmFyPLVJ2eF8yTazqOZ58uycs1y+s5UJWBfBZB90ibWQ4TVFVpt9/qEDNVWW0awGOwxmDAf7Nd6tuB/C3u6sSRo9TpNopaVEffGBMNdKvfUpb/AACZuKbYpxju16EkpxbPfiGHKv23MwGmR+zO7sdh8F/MXPoVGNWOJ+M9q82YXZss2ZK737WtbVdbTa/cMSYGwG6ZiZtb3v9ZbMopLe1w3dmZFxWLNwuR9jN7AH6OPzEq0oCCu+JYoU6AifLU3WZTKTcDMDHSbSZADtpENubbAMNRKefZgJLF7luJcwioXHTBhUNjkY207N0WKUoBIGy0+fpsQjyVSm9qVqi1lP2rhKQRno19Y5m1BAi4Xp9VPXPo8wxtLlvMyLGBIwbQ3C2HuKwb1oJ2rsMMnJL5/+1vfbcyE92aEEjq59BQQcYnE03exrU1xubem731yDqiLuSG3fWcPY8+PNWmI/qHzE1A9ynZ2DGJr+ZwQAb/+7/5N0MNnTlR3uxZ84zl5wLYMF6/SLs9V/nA22sBy5i566//dN13T7ylx1w6tMaJ8QHYC9FUZkZxzAFizHXlC+3kfvVV71ti6lRJFmKjyURFH2PiHMo9z7PYmH78E9fW/WTPlAfY/PSnP11Bv5lLYdWNDfIx5zt7FrBSB984UA2AMDJUvZjEIp/61HUJWfSLMh0CRjutszF/dw4fUrICn+1Q6BDUQAczWmMzjjz64KorLiuQ7iVignSyxtHhYofmOoysjbvsLpkn5DCmb8W3La/3ZBhSP4ehB5L9CjNUdpBCF+X1SA4PxvnFcTDi6KMMsnpP1v0GKvpISKUiF8JMGkdk7/fep2T6AurZSvvu9Tg4YXZpIY48atvGE5UU4NiMl2dLbmck2oBXA1Fr4aOx87zkfbtrHft2bJgdppAlZXZUHu4j/WuBdeHXwoB9+1vf2fjX/9sf1nNoNs4//7yaxw4FfCVOCmgVu/SsjAHs7C8T6sl8kw70kIyZw/L/4DgssYEXc9S2zdlPXNayFQ04rUN/1prWUK3YutS/Iy00vliykUtssCKsZgilJVYpEDXB0PJ9SXL185fAdkmI9e9dZu/JtTeuAdglyF0Ho33fUk2vv/mK1H6feVp7RGxGS2MK/mFFJ3hcgtFetwsbVdrxTfX/OnZrMLqSSxGHC2etSTZZ9wtzBIwOoDuSx3hZnzuDlti6POmZiSFq7BPF8GZfbzA62r7pzP5u8lyX7eo6NqPdkCUAXAlx3rn+22YnDeEtwWL/VmBqZdg6bSfWnseoeUmb90min2EidAevA9k+QbfattR/KdNmYwEgJGpe7yZXqaOyoNn8bRTuF2DcotZOM0/H0cRiizU1+b7w+RvqeRw9BFrfm8VafZ97egQvlhHDBFrR0zMd3N6EZrGI9eRqB6C2C3Kv8m0ELetW0/TJpO3hSrbZRJtdtmGQS6UlpHqcNqslh8kqlKopAODXkcc44SaMUMq0ySi3HLdyvXisXg1We7KZBJ5BpjZx1xXjS0WV5/nNRgVIepZnez86gaUxOJXqLc8fxvuc2Aags6B3rD3fcwaxiRzBCWCyvN33fW+f0ppZbxvRBna+t/mRg3YUMI33qjraXNRFyKMO1q89DTAPDVPd9qzKcYjwwnj099pmI8Y6kQGQxsZubO7jOm3z3MFWJgzGNM9QzoiGMDycyx43qtme8L6vRSjMjE3F4WbY/g0P4I7LZ32ow1UWoQGmp9o+4LKiQQRckDuvfjLwt+89u9ku7WJ31vVVV9626s5Rwn0740CCVXx8AjHezObK7osvHDbACYUEhDwREKc8UQOMM3FmzTmA0ibWKtM2oQFMsKgV9zONAbA+msDw4uzeFUDxxEzX6cDn9WxiWbZHNFBA7s0qKQ9Q1OfHHjtywfsd24XJ/dSnPlVAyLyW8aqiXORw0XbbI+bjhcV+hQ8okEI1qX6ARTHmkX3JJzbdwxHunNIIPJgQXtTQ1obOFDW878dBwzpC9t1/mD7lVuzHfA+4Uqe7FjB78KH7D1j/ZMmxubsP6/dCQLf2fTJAwrhgMwqMkrP593KAgYPNL2+6pfrRGHZg+peob11TzmkzokOtfxl7fvcc45fzZalNc1853D31bDluaavyefqTH1ZTO86PVgA4femlF1fpQ4d3+m3V79d/5lO1fpqLgOYzWSeBbmDReCxv8ABxbKmx2SmDxaI0v1YRJzIuhwPmezY+ff0nN75x49cjw11R059d/XJe+uP+2PMzuzBePd/9gGmbAwwNz2BZRa0wbs5PVAC/U6yTzeExBTA/DsomWpqfgGLyfia2rO2A6fd9Acm1aYcZta5xXKp4ylknOPFIA62cR+PkppxLLrukZMIkxyGqc3Ab+2SzPeuG7GqYUfNOLOLeB/XFz39+U4FRtp0VCi2b/vd/8N2Nf/X5L0QFfkgt6yrYAAAgAElEQVQ9m7r8rTjeuc8hr8OcKQOQ5xS1M/FFtfMX0RKYR0C06xzmlGN+k+fpp59ZYFR/uA6oJKfdMYshF+lolXli0qw6KMuMJXzbl2OaYbwcEfWtAwU1/bajeNknqxyD0UgakGEGVDhhCyNI8mwiorWm60TYEvAdAKpmtIj139dB5PIe8trEKwN49R68xBoHgL8FgmrwXEAX322czf2y8QuSqMtcgsYCcEXiDDD6Wg7l5l3FskVOTGaUpqf24vnsrl9XQ1zcIrgWmuklIN0EglPga2B0Gdqp2jxtRicOLUfPktGMUiHgvQQsQupVivLsU8YtltT6UBmZZhlNLva+vcR0y3ZUue0/lba8Ix3oQuarDnq3jh0P3rxjeQopwWJBZ+vWB1ff1aGZthKkazynbSm7w5t5alCkUy3EFt37ssmZTM3IiX/Zqtuyt5z0dNs9SmnYoLAnPfAgpR1w8NnPfHrjX378kzJwr9zNk7l8OSEyxuI0bO4KLxpk2byGQ8Swe6yFR6xEDmxZ5Ey2BnXK8d06c6zdvbm5tkAJI/k8nxzVw6ZuEjMiVs5wxklolmyG6l2ew3XyHaDXAuR6HqPNoHi2kD8W8t7sGwh57rCFHFl2jpwewM30AR7qAwA06FYPHp8GaQO5Vo1jDksFPyeXuvjtkdh+WUiF9Wkm0ff6utXk5FMqvMihVeEVDintqo0h5XW4pfawFhePrHj/6gOgcdiADZudHlPUX0MNtz+2iq4bmxObKS9tJM8GuQXMUzcOPfX8GUqJ/IEaZbXc3EMmw1ZyqFtkvHGtMgHRzQPVqIf4be5pVhmTN9o5WHO5gMd8HGlCqf2BAcBL33BI6YDiDe7JEZAjMyBijNdhu6u/Bms5vPTFCjQ+pLmlxnwh4YM8j0mBtj8R0Io1OiEMqWfI5W4s6D9ASx1tWs1mK0tb9HHLHVC00WPw9mTz42STRhbI6cMib2Zq9labk6U2AGJAarO/Qqhpp/FbTOAnr6v2+Vu7dsdmb2gwhjlMZ5HSJ553S0IKsbmreJ0Odzn193rgGqDbuJGZiYPHvsgJg6oNvu+ECGTbm5zxQ7bWGKBSu9uDX98BslSw5EKF6r6hlt5X6lLr1/44wKkrNT3m8ezpMPdAWD/1ohoHcE4M0LkngfdfTJQF97f97kNxbOnP5oZ7tP+82LiS5QvTLvulyKZsISN/cjsiDBdZkKWXtjqMlD1rxsWnA/TNh7vvvnOEzgrTpa9FD/B+9fuvrPqaw9/mvJQQZOphnej1y2cse5tFjTl1UI0/35WjWFg/cUDPiMMRsH9XgDEwvzOHD7LFON98669qXFlbfQfwmy/6CeDWHmC0Dq+ZP+YH21NsLTBa9qMCEDHFCAOp/uLB1mE9tuLGQ/epkGf1nIA06WLfzH5QsZAD5mz31K7G4nOJClC2yDFXAOBPOeWkkhMVvXHhv/F4eK61d9jEK1RUxnBry5QppJP6cZgqAiAA4Dvf/dbGFz73+ewxB9U8sKYcnXSmDgHmUh0iy9RHrOlnx31xJHVouS3yK8fblFftzHpoXByf8Ezl2BUwqm4P7XmkrtuRkIdMKXYGfBrj5mPtf9EE2AufSqxTav+Hcq95IOsSU4tXMt6PPDp2u4ma8vqMOmBPBFSHze2ml3UDvx4X6xrQJe7oa/u7zb83bUTXSbXl/Y03GkNs/jYY63USrPeJWpOXIKfW3k3VOTTVwHZJqtnnmlQam85gDIv1rP1sgFHxZEtj+y5gFMA6oLzZEKGdislc4K9u4/Id0+nlsqV8GowiP6qenCHyYoJR1836tk3pUQGhEkRwRqO859hUuCsmMnWYC8O6CfAPrNRvAqPLBvz/AkaXILRZUgtB2eI11F4Io4TTNHSdng4UVAuzhL2wPWimrTu5F/1Sj2ahtAliOJRr4riXzUvFaUvIDt9bkE1kA8ApvTeCV3PasxCyx7EJ/jSekL/3e79XGUCo8zsXulys5SCSxU8ZbPRqMmURLPAddddQtY+6M65v8LmcfL3wNCvRJ8NmgsmvDYPVkXdjy62ZlrIxmWDYQkQ9JaSVDRxgUN722WabZTGkWRS002+1gWay2TgsQP52n8+ya9hwW2a8vhv4lRf/DM/SDmANsjkd9KBsdYm/hTxRDiZ3DM731POZUQA7fTpue9geA81SWciU0c4orvPc9o7m/WozkpjApmkSlnotNsLkj7lQrviExZREbqWOTXw14Mbi0XbFDLRb3bqS25QjRrSAog0mMjwq6RfVS/2oH2thnqYi2kQ13wcLgJH5wGC4R+Yw9yoXo6ks3q7lwDVP3ICesdpMm/q7h/quAHVUKcXoxKEAE4Xh8BzXABGuUW6Df3LxmZlJseEBkUCM7Ek15rJJAUsf/tAH6t6dCWKtbHOm6pV+Aw72Rq7DO3nET23QeG9YTv2ifOBBbEhy97t6kBHZXxc7RM8Vogkbc3wcR9TBZupaDhPaDcR5lX1rQIsx43ljARz2yWTeanD9XaAmZgUjI9VRBaREvcBoc0jrdWSA9deKiXzw4Qdq0wXOR3SL4bEuHelVV129IUMTm9c//dM/LU3JG29K83hy5vdrqyxQnfSh5knAiecACsIqtSOZ9pu/HI4wT1I8tg20+u1O8gDPeSQqYG16JmCYjfKZaZP+wnCRj7q+N2Po1Mj/xq//Q91jXH7qk9fXekVu9V3aa3wP++ODy6ZzONUlbXHeH7z/oerDsldNP1o/rQFsFvVH96V6e95HP/rR6r8C4xln1IrupYJXP6x0g9v/9t/+W0UUUF8AEciuCA1Zc06NWtln7N04DL5coBWA83whmB555KGNy5MT3e9CW6mn9Yrcn07w9p/87F9S3vVlL6ttZZeduSBJAI2X9fPQaUqDIfc6MbajvNwPz7h3+KE+LxCBBLImBIwaFy/ERr4yq2W+lpo8DOXr0e68J78PdfMwawkbMEDBjFssqQdZa7PDxPEnHV/rhPTRvTZU/OeUhV3FHAIUsoINs7LhdX77nXeV+cXzSRJQB+Gs/z/44fcij8vS5yfV2CitRoDxg/c/sHFZnADJ1x5QavUcOmtvCchwSGS2ovwTjk/638wHoLq0FGHi9PdRU7NyT55VYPqcc6fpwNt1/97Yixof0iWbh68mSo2/PxRAKp3wYYkzelTWCuvCrhNOKRt4avrSGGaPpKYvjcEkg9ZZx97r10mpJYB6N0Da3y/v7c+9FzXGWF6z/K4BU+OSA4DbAowuAecALgOMNgu4Aqbpc21clTd9PviQNCAtM6aA963AaGdMarZvvW3rYPTdyL4VlrKjLNjRJRgtXJFxcoCso7b3apvSnTlU0jpU5r8c7CupQeQiXq31zmtd1o1XfhswWtf85d/8xYo4X++Iftj6AOlOHL+PSrTgCbjtXsoxYEEzrw8E90vnuSy3B9ayAf071snnZsXKoHwyhRhRC6kJZ6EcAOTQTJxhCyoV3FBPPDsdD45chd0xaZ34ytEmi1alY8tzPve5z238w//9tcFu5QSjfPEqvZq9c9Ks+s0MQQz1h+POzHwzB2EzYK4thnAyor0AFUCYti5ksDxVFUDNcwabNuwQOzxOO0oBNFSfJwSQOQk71XoBo+5v4O5UaxPyKraR/dJUc3u+34plnXaobe9ncigDkLVIA0AV5zL16Yk41MPDocmCpVz/Bws30oNSgxcITD2GreEMRZSJSy4FWJ3U5gLQcmsmc6i0B3tVgbpzWNBvO3OS9z310XC6GosxZrQcJAKyyowhi6Hryk4ycn76maeqv7ZNsA7UdeQDdTCeWtauey3jwP3AqHa9lk2qHAImA9osrr9HH4+DV8kpE37UhaPTsAkVzsjmxKHHxvRybD6VI/ZlL3Lq41Xl5jAxNANj3AEDZXYSr+8h/x0j81AK7lBg/ZwRZmssng7C6nJ0mJGOo+p3jjqYQhmNbDbcKLsv1fOU5AWvED+Rg3EGQJGrDUu9/OaAoS42a2ph44UsOgA+xsdBULseitrbpv3xaz9Wc7OD4d8Wb2efOxRbO8xUOshsus2KtxkMYPyFL3yh0vYCYsLZqF+p6PN6/rkXSs7mUYd2ApA+/vHrSo35y2S5Yr/6bGxobdKPJZONth137PHFOH3tq39XchOI/EcJdG9jVbdHHn28GCz1ovpvZyS2eEArYDwcR0ZKV3NU/dQN+7jr+OOmV/tzI21jVNHGOptAc/jwzBvtPT6HEm3hiAJEGbtnJNTOvfffM0HdiEBwztnnFfBQV/ex+wJQyikzbKEkAGNOjhBQN0e9r37igboeE+owLgkDwOta4wmg1U71HvFKHxhgL/K0JjgIAd1kYHxrO7CtT4wfphH6nHzI0/j1vWDwxs0ll1xa83Wo7aPpiJmG8Xj9p64byUrSJup+5kLq9MgDD5csPxu1teD/nmEcO0RzHBIKTXsoYWu9yyGMzE7PuNbWI3PgrKQC0U6UeU/YO5E2ep2kph8RQyKrjGeag5rPGKAcyLYnsDui4dUcTmuvSn97lyKUiVOnqT10pkV+I+YE1hxz1Xj3uey62VYGEKobj31l+C8JwIcTjuvJx8e8pqb/2c9/WvGfP/ihq0tOElEcFnW4w6RYnw4P9gbtYctcTOZbrxdx4DvXHR0V+og8gSDI/hy5tJnXzvT3I8lc5uB5eRzo9I+QdBUBIVIwHoXYMm+F3tLvH46TozX9rWRYOjiqeNFt2IxiWl/M2pxj41Alx7yh7OZnPNQGo0ssURP1XV7r7GCDwn5f/30JrLqM9WuW3/us/9br1Tik712WV1WdNqs+NrNb++HERE3OtYMyMNrl+A0YLa1FmFFltJq+ucV3izPaYJRse69cB6QHYKk1MGpd9zuwWdetvOlHyRVccv5uXp540qlF/MA3tIbAqLmyIySC+diyfDcM2d26rGv10YLa/a2Y0d8GjDboaIbPJmGyyRzSr/UBMvvyN4JRC2aBiHSuyWGB8GwdqPP3ZcMjLBPLYtzG6z5bxDqNZMfNBKBMWAtrqSvn82XAsPjxQPybv/mbjf/0H/9j/f73X/vqCD6dNIHjRDhiYDopK9eG7rWi38OMqpsg1G3z1+YEDdrVm33OOHEPhxQLIfn0gK7T93zVhIj6cIC6cRKH4rrMlpFNtiMH3J+Fo9TwTuBsO+aJzDPUq/vJ0GsmrwFfqaknG9eRCTCjDVZtpmSr3vq9w0wNWYyDSbVxylZ9U2yV289zQi4GZWYcavDWdqJ9ympQVSq3yKfHgrKwwgJfqwNbQ2ADSCzAn8XfPdqnnrz4ld2HJs+p9JHZnG2OL2aBVT/egV42iGIcs8A2IFY3J0rPo8b2vGcTGqdtUKucuah5/qjz2ODY9amza6jQNs0cHpoxGW1qAdNhiApkBoR4vrAsFc+z7DKTujM2eOYV2+gCy2H+1e/hRI0YDPMIQ9UBzUsGk0Hs+tTf2USBsDfSzrL1jVrN3LmQZ26FJBqxXzF8bYJwVlSi94Wxq807chEh4ZCMd/UZmoLBwOknyQrIU+71Plzob99hfHwGmoRJMr/K4zsMzXHZsAAndpqY7k6PtyvxNPWv+dvxOr3bdG2ugI57Lon62maqDXVomZmtjFft4QWvru2Ed8n7Lg3QijNYQIPrX0sILXXbu/eZuuaMs84tYPWTH/ykGMobPveZcoBRHrAqCoH2eT75tCOcdKQACYAAFNiI3ecedpgFjC32AQvs2pWpzrzpteueMGPkc0684guk5rCiXTaCMqfIOPL+T9/8RoGFe+6+r1hLMlAfMrHGAWpAmz5SP0w1UApQYDsPiUZH3X74wx+XLWyxpTnMy0gFhAKX5SWfe/Rba4WAU2Ps7Tg2ut7YoUlqBy33aA9wCxwa++qJKSY76ueyfQ9aNBeo840Nh0P153xjLP2r2OzfdtutCW31eLXPfOY09WiiORj3u9N/QJFNmUyMbXU5NqHlzAc2sYAb23ByPSaar+8lIsL5549Uvtsz3/tAQ/vV4EPUFYco8/bNqT2imhfXWrkOt/tjt/1a5pEoO8CsOrDFNL5Onqk/X31tmPUgRfSBNUUfOTy7fnvAofmn/9krG6P8EPakfdhj87TW71CrN0VbwOzj09dfV/0g2xhHIePWGmSsidtpjFl3jAHlA8D+ky/N3fDYTzSWsFrad99992SunVgZdl6Ihkn9zisTgRE20fp15hmnbXzpS1/auPaaD9fBZH9AavkA5Lfzs2Y8FVtjYBS4+HXKOC8Zs4DRt9/KXgCwHTQdWKfGkJwLfM21qT+vA6rVJgj3LdTj/XmpfWtAtHxfgiP3LJnNLnt5/ZIIaVKoy2r8sgSkwof2XtV1KWA62dIVuJ1kFXOOHmN+YzPaYLT2jhkqs5nRd4szCoxWvSdpM9+W4hq/Txk7TPTf1Y4Z2qmT6/SNKxnDHPbR9J35cdLJsVFPKDXr6WuyC+bQ4fB3ZFT3SzC6rMAKiK9V7oA+/n8LRt+tc0fBB9qAVAPmCa9sJTOg11/LQeWk2Rv4spz1QWhharusoQYfnoO8aE263rABMuoeG4DT+NlnJ+xE6kAN2Eb0nkPVYwJvywbvOcJm2Px++MPvVyewjfriF7+4cdklF9diJh5fqXMtPgXoBpjqAdufdZb68RauCZfB2ipF9ahTE/usMBZtx2WR5kXqVaeldH6pjKbTkb+BpL5XWe1l12r9UWYyJ2XBc69QSwUW88xiKMV7S1uV3Y4+ZYM5GT5la5f/nv/6BPgtayBB+9XBc4Ejzyqnscny+iwUkf7vSdDg2eKnDzsQ/vOxifM6LCf+tnfthaAne7et2deWC3mW2jGLvnKoD/ZHfgX2U79yZpqZbI6JPIxDi7bXsN8czgrF8mbTKsYb0AQCU5/6PcxJ2Y9m8Wg7Ue9SBSqfba5xJ0SK9rf8Wsb9N7MFmzbQMdozxoB+AmCExvI8GVS05ZXXBgjmva2uMoEZf+6pcZQeLTY911b9JtNnQwQ2MDOuHfajwwO//x5gfNgji3tJLi9mk/S+L7am+uaUzAsMiH4s85IsPOYUYON7TJDYtryLxRrdFhakD1HGBKZrzOO3R+SCJJHojcfvAA3w7zNzACGFgDNtMa4copQDKAAtL+awAazsDwsFrPbhzxgjV8xV2xOPYO1j7vTmC1RhogA74OKxJ5+qdxs2u8392XyHScFRBYQ6VzYwajwBC2wf9z2zrxjEK668rOonbmwx1VjpsFfqrp7GCPm+EPlQxReATD9qH/YUWNMu9WGHa369mNit5REddhnDXXFKk/bS88XzHJm3HJRfrIxFNoEOn4UZJQfmBPqonb58p5xbYlepPp27/cSojclJ+8n/zKSpJdPbbrtj49/+239b6nT9jUFrExIqeIcFoFid2hm04n3GiYh8CzhGJa+d+kkkko8lHJV6AKMFlDL+yIC9q/Wg7Pbj4FPq4sxPdWdTrdyHHnqgiIE//IM/2PjRj35Y5jWnBdwCZ+bbfUlOACBT/yobkKtDNDvfAP3Tzji19oRn80zgCpirjE9ZR2UaujTqfyYomFEH9T4EK1vEFbLm/KM9+kiZtEWVYSZrKS2Gg9z+l3L4yhw8LGZArnk2QNl4ZD5hHO574bmpKXx1laULCAcES9OQ657P3CPXiqqROUvb88brI421Z/ntyIRkuzmB+h1y/vUf/n55YWP/qU0bBBlbwu8Yt8wfPIsZkvFiDpYZTpgt8/WpmDkwZTj15FM2vvrV/7lxZZIYYEbZ7goDJttOm7g4QHzuhs9s/Jf/8l82bogPhX68PeOKA97DAf5nh3ndHgemfZlLwDpmlE35QVlL33oz6+MEo9rhELtUX68TVA3UliCyscDy2sYQvdesA8a+dgl8lmB0SbAtcUeX/26YpdeyLm/pwLQVGF2VPzWkwCg59HOMtSUYlXGscMAE60inLes644weNFnJZYjN9bqP522q4Qs8d8au7BtL2a3qOwEk+1Bz4+RTTq8kG/tfHtFC2Ixas2gSuz8blHf5/f36AaNlXO1aet93Bqb1Bq8/YL1zN68/MJ5Ub0wqBES0r9r64FoNrAPDYa1Y0h4gdXqYLN3w+n2qJkOr6jFErmkwZqF1nQXRKfPUCJCQ2IwCD8X+5LTfp1GUXTkaxBHE4vrn//3PKkg0BgYjckyErXybfDnJZDBZjNtmr4ESkNDq0AKbGWTVOTNN5ApovWeZd30AIJuNzdk1Mm304meRbqaU11oBnKnCX05o3wNUrrVJlZrGAu1EnecXC5r6AAcVhmnKTNlssDghWFhNkj7JvZFrenCVl27K8LvF0YY7gjCPGGQNlMqeM5OpAaz7GfgXOE78vWYuSmUUQ/9yKAs405/Djm2o5xuM2lx6PHV7XaseNlNg1KGCzZgg1SYHNV4B1RkiAxhV5xf2Deazw4m4hrzeGwN/oFS5FVR+Hh4cIowlapRKjZnDhUXdeOvJrO1CMnU9e5Hxe5s78KYtVfG0wcHAtyOO9h8SW7Ay60jbPeeFfSPzC5Brc2H7OMxHhh0rL9WyFc7v2xO2CFjTjgpEPJaxlckA2bXTls/D7vS12mSOj0MO0AN8kw/HC4y3OLXueSVxFcv7P+CybA8zPsn8wosvSdBtkSgCNrPhHBUHCrJ8ZM9D9c6pQn0uuOD8AilME2pT5mEsSHvAo36ion788Sc3zg7zyPlCUH7zlac5phQjOOKqvlwggud0m7TU/AoYBN7eClOoXDIDeDi6+F6fAiPk9dWvfjXB6c+r+YvRMgcwP2PevFr1eSX9sv8loPCYYb4Rhsv8eTxA80c/+tHGRz7wkWJGOYRUyCHmIHHuAEYfSjYsc0s7+7Bz7llDe0Dm2sMWstKnpi3AEWZdzFexVjl/URnrYxmJgF0ZpFx7WsACEHhrQujodzFZ1c/1f/mXf7lxddKdGp9ly7VipZMhK2uKfmzPciw28POJ6z5W7KTPxtUZp506TS0OLacizj3WHW0CGq2j1kx2tW3yQP7GEDk+HeCivuoDfHsBr9rOftQ6apxpi/sfShD/TtfpWo5K5o3flKXP9B3nJWP1D5IS88Yb/3HjjMTrfDEH2NPC0Jhfd8Wc5OrU95mAvzrMZd0xTrVJeTtj/mA8P5i2lho7to5Vh1CxCIdLM471OzWr1KId4k4oJ9oyLL/rhxbL4TohkSocHHvvrMUV0H1jY2/MP2oOBYTVATDzRv9oR5mFZf7WITPPtZ4wk9K+jnKwMyQJ8MmmmV+AZ9Sh+6BhTz7swzOGElLrllt+WQ66v/u78aiPvO6//94cpo8veZQWZ0acIMvXY9Ns/rBttrZpoxf1vHHx9N5oZwK2kTT/lOxKpyWT0pk5zFo/HPys/+Sqb9jgvj9Zl4yDiLHqfkfYasyz9faRjOfPf/53N+68N4fIpDZ9PW3cuSsB8LNnvffggPQyyB2M7JHZh1tT2Ht8A7PeP5dgbYlL1j+3Nm0rkLkCi2us3PLaBk3r2GQd+3Q9+/oD6pF9c8mMrj5PNf0K3E6HIGC0CZrSsE41PQ2ha5dgtPf7LrfrUeW/A4yuare8fFW3BqMr4FnxYkOMcNhMPTqqTu/BFUGepnaC0dNOPyu2wDHRCBit8sUdlfo5+KjqOYksn1t+7wbs3/X7/69gdFMwA5T0awWessH5fvOXA2RUf2gUZnQJdPtZLTQbNRBpgpmYBFDMXdmpZCBMtrE3KgsMsGQRHKfNIwY7NG04gVmbiok6GKkEuy+7txFu5uXYGmJAOCv4+6wwB+pE/eIetDphmtRe5ayQDa/ZpwFEsWCTjs/i1cxhTYSA0eWmUeqZsm0V/icLUE68Y9F4szaFNgUwKIrJzKKDtSzgWrZfg8lsNW4zq1LaFROWMv2OOaxg7Vk4WlVeDCv5UT9l4VDPrmuHdlKXslmaavq2B26v05eykJbt2GwHtfFge4Z8hT4p28OMBIul/1gh/V5mBGEmSn00Wc5mA9o2VHtaNa+97WRFNsMOc4RdamesARRHxIJiBFIyeWNeVpECMMWTiXhu37N1v81DH5IzGRfwziYjE03Zx03HIRmTtIvNZR1OZIyZnvfqqlx9aZz6zzZPm+SWt4j7PALav1EBxEstB0wFTMo3z5auAHOYlgLtYVaUp63q9WQYDfIS4mZ/xupbUZOqNzn7HoMPCJgHgHq13TycjDsAZFPkIFOhibKYqu9JCaJfDl9pk7Jk5BmHiL3DPCXj6cyUiUkVjs0p2Zzo7EdkYRxgZICAt6atIptIz2VTeF2clgQBp9YFGOR6//jHrqt2Ga9sFcmnUluGZfHC0JZDT7LdAF0j3I5f0qb35uCW+eL5FRi9zGgGmAdsfEd9XXaIkc84sA1bSIAVqD711NOqbVT1bACxRXV4yZjYcdyupAL+m5qHl19yedUDmwl8bQvDNjbPhEs7Ml6m6eti9vKuPzBYnqMsAKnGVuYX2QC3xpE158m9T1ZdAE7PAxKbaTw34Yt25YBExt/+528W08gco6MneM4HslaZ0wBv2+8aB4AUIDo8pxOSLvFLgXV9fl/Y1GFK9GpsKE8ptvKqq95fZbcJzyMPP1rrYHvJCzOk/saV+aDO1tLnAtrM5y/c8Llqg3UIu+rZkiZ4JrnrE/fqc2CUs2kxK7EPVb+2MTaPb7/91prPYnSeHPOM235168YH3n9V2fJ//KMfr/3g2Tj8UQ83GAXoMMGIBWVyRAWQf/KTH8cEYFfmQbJgxSlqRxhw4+z0mPWcHjD1Wuqmn45IlBHs0v70uzFnDl188UWrwwVHNyYS1noD0HryUvaCFzmoxo7T66Wwvb4jQ0BNPz0a9nKEJJMg5Kjah/STtg9HOmYaYdljXkMO+6LRQXSIjtDkgPaydaWmfyhJDq5MStzLwuwiS7ZHs2JfUa/jT9gZM5ddBUCt36XJykLl+TuiCRmM6aiHdeTkU6Kaz7rjOU8nbvLHEz6MQ5brjf+6L+OZje25CYmFxNG3wmOR8+Oxa5ZU4u//7h8rNsKWtpwAACAASURBVOne9AkHr6DzgOQkDknq521Mimb6VM88Jmy0NdL63iCmiYbWMHW7m5R4J3LYZPMab/yvAOk6rliygSsAtjADaIC8LHt5j891zbT37fndbajfM07qnS3KfI2oC5vOl+tgFIniZd8qnLHQLC9Bc6vpmxldkXuTWV0C6gJ/U03fMqXxsvYPwiwgeDKwDabVvUi+XCN29RkhB3YkkgUzp1qXM14rdN4cf0ttaJfdMj+g3uqydkBo2Rz0xS/9eUiZAyHj8uYCjJOx6sGzunk2YHk/9ZV72v6wbUZXaJhNSdsxzIo1AGrGrk8Olfknp0jPKs/GuaCbJL4DeFptR23ZgKbia+ZvGxs1/Fhshqc4hqqCGecEWzHi0hkWc2oxJ8D/6//8TxvPJkboP/zDPwwbtCyc6udUqFx2fcX8xWC7Bk0NtOGlbdEtFW7qrWwn0FZrddqzHqxCxKjjzjAxZbs6TxZtG1ms5vRSaxs3QKk9o51cyUs4kXH/YIidmIsJyClbXaiV/e1Ejvkjs+4fz321nGGGqUQxmbmn69AgyG9sB7W7nVksnJ4jN7cFEWNc8s8gB7DEs2sQWcxdqYjfs/F0bNjU4YjIpoB8HHJsXNihNu8ogD1Z0ZoQKRcgIN9WPbf95WDjsKmRRdRtZRoy2VGhk1qliBEr8D1PrG1LCESpB1X/WCQGMNc+92pLMZ9p14p5jd2wqAqYERlx1KEZ15J1XlhNdacmK+Zi2ovaiKS7FDy4A/OXSjkyApouuOCium9/QJ/22vSKKU9f+9tn6rH26v/13GzYivY4IWtsN7libfrVY8e4tlmXDWoYawyYl7mmLsW8Rqb+7raVKUU8hY2NERf2iAIjwFZ5q0+bXnKo354e8XgPDmAUUcA8Mv7UyTy0wJlTn7n+hvQpBvTVYg/Zdtd1ab/7gScslTEE0NehNDI9JQwZNhZoZpZjXgJxAL/nOnipP8AGlKzA12lnFmh6OI5THS4NM6Dd3deYHH3g7zsDtMrxJ2MEqBhzbpiW7BfyLECk1pkZQQEYAIaa5TEO1Mv6VfMpzDAwp42cQ7RLG4EX84IM1P/sc86sMGx+83zAkgPPnckYxcGMTamD4LZcoz+MVfPxyDAVfaisQ2DaoSzPveGGzxbIqpBKsSXUT4dlndgb04WrkvkKQDQWHOSZbZDTt7/9nXJMao2T6CgOEw5vxZomCoGx8qnrPlnABesKsACG1tnnE5SdzPQ3WZiDXkwfmEmYt2TVuexfiWOf+2VKOvW0kzPPsuZkvoiPPJzEdkc1/EjSvZ5Uh63Hs247nKsDsC2JQIG7AMqjEmroO9/99sYHEg3hhQTPPy5rLQfVu26/o9JZsmfd8/AjGXPbqnz1HPGX31MZh6RMHdoEh+VDS3vg8PnetOGNxPd8McDTGkBNvz0HkhH7dgBrQfC19/Y7BoPIfET/G0f64KT8JmHDGxygsod4HvlxIBJxBGj0Mg7NwZPiOFRq+tTrzKTR/di115QZmsMyhy+HM3FHj0+yBNcbq8adMVEHqzzb65XMM31pjJ3r0Jd5JoPV937w/XjkJ8RZNCYikxwSIOnA6FoHkgsu3l1jQ7+df0HCZmUteDDj+KJoQNgeY83Oy+dnI6ODk3Fpx3GxLwx7fOSORAOZjmHMHMjg6ABj9S5ms7zRh1auD3dNTtT6CSytvdZBYf+9AloLUNnrvUe0Gr3xylbPXi+rQekm2Btgscti/tZ7d+EabCLSCduYsVEs7wSj7DvNnyaSal7k8MyJuNdce9hWZa5A4gLMNTZbZ3sbaw0cN+WHzcxrKSvP7HKXbGa1b+I0YFSK3mPi6CrsH+c9cjw8phjGDZtR/dUyWLKejSuW7Vn+3mRky7wcmJbg0w/v9nc3ZnlNF9TCMrB816rLJcwdJ4nNME4DREwbiQl4W8ANfPw+0rINVfQSMDVIqaDreZYNxzVtu+V7C426dOw8oU1qkqdveBJbQCyq38uiK0PFJz56TdlSURe26s9CbmPyfOqaYmEDRv1OZSM2ITA2vBRHpqcBtAZjqZ3Ajrp7Rr2HXSqQnIXEPTUxJ6vq+gIU016ITFxTfwdc1ICaA8smPOo15C4KgBMx5qb+zuZeAaHDAHUMugbtntOOMA0c67vUo0+nHZWA04DvtIcsgTXACjAwUNvRB2grL+SwSjZ4deuA1IAfmzjP4fWqfoKmK++42DqNUFnDq17QX3XSxw0CPMfL5us78mYuUPKdXvzUvcVcTi/2lqn0fT3WyJZ3tfu6nbxR3UeN7B7mBd6VX2xmNh6M3Z4s8GXQGTUJNubVYsGHyqKBfmd50pa33h4Hp2Mzhj1nZY6Re+pgMtOwvZRxa+zu3n3JDMY+4wtmYfe90GXAsP/qzdu61HGxRfWO8XOd32rDTx3rUJex2YexCtafcVbqySxSQBNGzHcApVcfBCu8UhikjrUo7W4/W707zq3+dUABdFteBeQDKsqGOGD0jDg/tG2xMvWjUFaefen7Ls+4fKJkU6GoMo+ODoMFTJMVBu7hhx8s29MOh+W+Bx5+qIDnCVEzYgFvueXWAieeUWGP0vZh6z0AtrHie6k8gYEi0NMOaiZ9t38efMmm4vhmTNOO7AhI6YgK2kDGZKNPlfXoDG91uPiT2ptNHNgvrUDk0GPYMwDL++MsQt4yl5V3c8A7YNeh2WhjyPTkqGXLOzy/OyRXYPGAR8kOzoo69Wv/8ysbH/zIh+OQ9Nx0uNpbJkmAR9se1lq6WEPel7BRwhoZk3VwTf3eTFnaLBOQwwUACSzvvvh9BWZ+ljTIbEHJym9PTfU+WQKlwB+wRUWvD++PqtZa6YBgTAkhRgYvBbwYM2UCEhmyIwVGMe9tL6xOmFZM3cWJD7t7d8BlwCJ1MhaOXCQ52JPYqxece8HGCXGoEBxe3wFKxgFwXP2QfVg9qJMvD3v3QtavE04Ma5g5WyGX4hlcZgiJk0v2+qsOfYmzaO3A1EvjSWtU7FvGI5YKQ3pY1hJq+qfZhx4W56FcK+i7+YVhHdqrccjY+/STNa8kfykb77zbb3aIE53Pb86Ds81dPTgIAqPmM/LBPKBtODXxSh944L6NB8LKn5J0wdd+9CP1nH053HdsZfNCFA7z/7AACP1pLzKezQ0vpgZtCuFvmhW233fdd2+BpiuvvLoOJ0duO7JSZxuDd9x1ZwLZH1lhx5hgsDc/Kt/fejOGOfGGswfsSV2u/+xnIvMXAj43AlR2Zs9LUowYTL2SMcCkSvv1fTkmpn0DsI33TWwxMEFrcxoENmDp6xpU9d8NhtYBaYOfJYBtfNMHxq3KWJbXn9dBcOGI6ZC1AmMTCAOknXUJPtDC2m+wkBlg9ozaWybBsBUYXYLl9Tqug7qtfh+y2YwzumxHy6kBerVlkpLVlulY9Hr2Z+vOMXG42y5NchrCPO2IjA9rJI3e0m7XcxoTNon5m/DkAd70rabfHAybD+sHL39bfteN6xOMRvAMrck3mTAnhQMENRF3N345MHRQ0/ft3FN2fHmu65z+e2Mx8Su4d068fnevhfjYeJ1aKJ3qKuB6mLcynM4EdRo8PYbtriugkMWF16a/f/aTn2785//8n+Oo8GxNuB9+/3t1cj46aoUOAF0hdqatBi9igBAY7ZNJA1H1aRZu1THTG77ZP1p+9Tp4Gha7x2LeoBO4q5NFTt3d/jIrmHH9LFijL4ZDC0bPdZhRbZfmThvLHjSD/qSkmbRJ2ty6D0tuc2I0aLNx9ADtvul80sWUhRXUBxYWi/pJcbBplrTYp6iaPaNzZFt8KkB5Bm73iecKpTQ292FOIINPs4o1GaZKkAy0r2OjahPGobNm2ezUF5tR9rBTtUQeLfvRjhlVIHVrB40e12PxPmwcIqjmU8bLYY56wgMdZyWkkUn5RFijYhynIxGWpByOUgflA0/GpviRBUjmYUgZNgdt6VBKJeecirzbOMvJJBuBcXvktMXsw5j7yxGm2MxnVvaTHey+QaHrhuPaUAvrB+PzsWQWGwzeYSubVQDC840LZifq629gS30cXsqeshjakenL82163Q7XGV+r5AZTfhyY9B1vevI5M2GIyNEc7Pi8GD7RCLyoq5bxWx1+sLfU2r+69eYJ7ka4nifTlgbYZ0eVbdwweyAL0S6Uh+Wr+QWV1Dwdqnwhm/Y8InzQSBNKOwJk1JjI3Bj3HJx+eGJlv1rhjCKHAVaG4+LRYd18fiI2kzZXNrQd+qwyPWUPIHtjvqINzKgNDwdsjPkyWAkaHaDI2CNvNpteFwWMlQNZfmfiIESSOXDKKSOuq4MCxvLlzB9sZNlv5QDqmgsvOr+Y1HJ0SpBqMqdm139PxRyBHbJnC38mdBRwAlhygPrVbbdXPT5x3adKhhzVmAeQH/k++sgw86F2ruxrYas5pZ1y0jAJwdZpH+//cvCba7O1EyDCMALcyhxkwkg3TEb+35Ng+u676ILzMpdO33gmWqqjj0lygl8OJ6qf/vRnmRtHbey+IE5QqUPZrcbu1rzz/Jqbxl3AE0Lh19k4zznnrJhiPVsmGGysy5Ey9r76643IrxwMJ4lwWNIDY2s5xnp/K3arxXhxzEndZSrblhiaNBuPh/0XdUNIpkMPHeZIR2Rc1CExZENF/JhpiY+aGoc+nFhjyqRnHuasqZ75YOTbfgENcMy1Y8N67kvg+V/kYHLZZZeWmt6h6s2ASeORLO17HRIO8DcW1GnEpQ4Tm7Xv2XxXGaFS5wqth/kKoHAYvz2ky4c/fE2NE0ldXkriFmNIxBLmAxdHu7GZlCCHgthxy5BlT70z7Oj7Uq9tiS7x2JPZm884N1tlSIcdMVPJ3FaGZ1kDOMcd0hl7AvybiBnk1CaD99sC0nW2bwlU14HQOsPZGGYJ1Na/WwKs7pMV9pkMb2MAaK3Kx2BGNuNA+E4wql7Fuqf/e10pEo+6LK8l29ltWOIwbLzvkWrvBqbH9wPoj1VwvJbPbvLJ9w0e6/A1HYuEgTc2Meb2MiYk4oxiSesQO0mbdZnXnJks7rL+LcvNymzW7KCtwOiyM34jqp0NazpWI15LSB2vtrt7hzf9RNzLE4vP7l2CWn+XsKeawjN7Q7YIGtiF5AM6BjM00hJeHPVOq/cJBNPidxtghXOJ93SHIqog2M89U4sv79c//qM/2njwvvuLiRC6Qroz6jweqeVkgjWMerZUl1k4Su0SMNpG5+pYbNeiY/sEYtHyuY3SD456vZxS4qDRA8Jzup1tcF4BkSdrXAC6bUqm+triPk6So9d0rcX9mNDn1XfZJMt2MoNKG4oNmSyrcoHRttPsulq0tM3C7r094IHPHdMA3bPJGxglX33ivtdfGWFq2t7VYmiTsJhhqpQ51FgjTidHr+FkMwZvM8cyQ3luv9pukcxs8u6tOKfTPED7K0ZpnjGeN07XZDochYZdazkjZXHHRHQoplJBz7ioFpCh3h6LQgV6T1m7L7iwGBu2fuW9m8NImTRElhXvNPe3CrfUGAkVBCDw0m+D/A5L1AehOvmmGO8dJuvhPY8WSNqfzaBB6zjkDTZLoHH9MNjf95ScywO3YgK+UECx7Gkjl7ZfBDZfzry0eHCownzZ2HvODGZ+hMDqNqhr25wq+9UwQuTX5bZ9YNu8lpObA2PUfsOG+JDhsJbVEpNHVV/e+JEt4Efd6qApfSL5PBWQqD3kq39eyvzDrr2eUEscN5gmOLBUeKa0FcsFRJxy8rCNPOmkEXtUPGEgyjNGZAn5woczjuvvvX/ExzwkjPP2MDw7IhNgrT3829ThV2HUjDV/VwaqyLRCOeVe7QS2Kh1kFmPXiRPbZh2uOT3mAEI5kQtG3XjQdmzTOHAPUyagp00KqDutU+R2YtSyxbClHZ2xSDnC/WBs9Uk5aOXQKvSROcq+mJw8nwyA5F07T6hxi4W8487bEqrqzKwPT5Sdp4O69RI4dA8zgL/4q/9RgP/ixP0E5k6NRoXKney0n+kA+bOxLQ/0zBPtA0aNM3PQdRedf0HVu02DGnxZr1zH9AGIvuqqK8qUYvSvtKZDZpfsvjB9F01a1i82kEI7MfW48cZvjCQAp55V7ToxzJxwRu61HlUWJtqBAADhpc5Je415YNTBaH+C2ZtXx0TFqE6VBKMOq2zLh20rdrRt7IDR2s9idmSD5nS3LWvgrnjD782e8UTStx5ddsJC3CV6hfzspdXS3wF7WU8K7KYfm43udbVMW+bep4xybEwUh/JHmGDFPc/Hrh2ZILoAL3bAm0ORA4SzlnFk7us35AX5GbdtdjAOBRs1xsUENS86NvIRmVM0PDR3jwUoAq367MF7HhjrDbOnlHHTLTdvXBl2nnyNnWMCuo0jUUvOOjsOgwHKwMrll1+xcVsSJmw/8rj0TRwMf51DbEwRrEtSGxvfXsfmkOTBMmDZE9R1aMXGvt8ETGOL1UZg5qyp4dcZy3Vg1AzjkvhqsLQVkHs3cKcOvUf2NfbVBqhVzmR5LTxAaO3JGQPNjFYcBr/N/Rsz2pjAtQ1Gu71d9/X2T06syKbf1IZmRjvXfbeh2+HvxiyNtwqsTpwm+Yf9BBg9xNo8o74wS/F9OUAhVaZG1fO6z5ppXda9+2AFUJehnZa56be6yXfLxm6F0htEjoYNw+RyLsmgAkYPALQTcTcYXQqiAWjZZM5O01FAlIW/HF7mCd3GajHkjT0G8QgndOLxJxQYG/adA+RaDJ6ObZF72njcQi8v9N44ENx7790bv/c7v1N2ST/6/g8qDt1nrr++DOQxFRZPJ2JlY0Z1pMWmFr0Zh9J37ZjUnbHy+E8dTPhuX3X2jE+GwfJ32ya512LWtigG9KY9TWxOsngoF5szQORgZjGBtXmV5/++ZOwYzlnFEhg0mTQWLNcs+6OZUc/wvC6rJ0x7Y2N4ejF1DUZygLlORToYCSfnAXoSRifgs5k9YBQIcVbzTPeO4PIj5NLBmbB9WreQnigG5mSiyNWC6j4gwHXuLfvBaeLQmYXYmg4zhJbPsPXjBYshUAd1wzyWOYDTKFnNyeTQMNo+QiDtDetS6q/0c3mnTvveLnvEuhwpLy3y6mmzWLHkeS4w0yrvXgTbLOLtqOn1kw2fPdZ5Ab0FcqPr8twGrtLHkatN2XwAPjzr1Wyg5N4mDjYcz3ZoUJfhPJZYjnFuUGcsGwaMCrKC0ueE691vQLB7yrwl3/em0JEH9Jk+KW1Fjszu09/KMzfLXCbjteILZ3xX1qEjBpN61113lEwwRjbCyy69op7fzjovx4a7nIoeG4BGP1fmmDBlJ598YrXhjQBa9+yMBzYg84mk/rzv3rAzASPUivoZ82iz1F82Tiygtu0OkGF+w9tZ+08OqCM/uc2NU2qnWnNSf4fRdhjrIO8YfCBC+YC48ad/TjopB4d83hEQDEzqozIjyfiiEgfotUNMSLIio8GkD7ObnZGNPuvc7/p+mI4MZhXgcB31NObc4cY4AdTNLSHG9I//mGRgE+PJvlI/ychFVsAe1nKwtY/XODgtqTYvPP+ieFP/UwE84PbnN0X1KttT1LxAOgA4Ds0jzFDHTLXG7guwoz7Gehsb+pKMtPGUyEh7tR/YFUe0D5tkq43WYqBUG8nIWP/WN/+pDkpn55lkJJSeKAfWQ/2LGdX2Y7bvKFX/jpAL1veK+JDx2CZdvrvxxhs3LotqmSyNLwcj8YdrPseRz4EfGAUgXDNsTQEI3sWjf5AF6i2erEDfwOiOANHtAWP7EsXj/oy3YnzjcPhksmUdkvWYLISaGozk8ZFJx6YOEAzLW+t2DrNenB+VKS61cbM3NtxD0zOcWrGz3mkIgL+77ri92vvJ6z5e/fN81qfLr7i0DmTqIQNVqVUTN3g45o1wfNaMshmfoeuGnX7qkDbZmzCj/pYeV7zZX0fuxg1bVnNiz+OP1RolfmolzwhoxCLfFpDKoOCc85I6ON9fdlm0D08FUL918MbpiZTxau6PVezQpsyUvBIIsK02/xqwDEJlE4z2Xkk262Cr/16+155Ko9bM5ASsy/sLj8zreh1uzLMs438FUJfgly/GsuwGoxyL2la0UjpPprDV9OqyZEZbIwxcLgHbVmC0cNYkpcis2jIZ5SWGG5/fyYy2jJaAdAXgJ5vJHLF+T32sT9T0nJreSDnWKMxo7f8zXXWVNIH4VmD0HSA011d/LEyCy2Z0K+E3WFydAObpUaHL65u16w7hwOTVYFTnLMFPF76VwMsWczbKQuDVGXksRLU45JqhBhkhXf4fzu7E2bLqOhP8S4acM5kyIZnnQYCEQEJotmzJdimqLNtVLttRER3hrv57uvufsMslV0XZll2utmyBBAgQIIRAzJNIhmSeSZK5v9/ae913uEq5qvtGZrz37r3nnL3XHta3vjVsKKs7324671tsXlWeJr+3EqdI2u2MKXjkkYcS73h8Tvr45sZPb78jJ308Whvut3P6kk3gtttuK7eJWC0L5P2AhMEOjYSdI7OItvcqhjGvdneSQTMdLFbt0O6KTcxmVZMqoM6rg4CblQQevViTzagW4xTFW0p9Bg1rxxirwRArzePzrRZD3ne/iufL5tIZ+2081DhOq7RjBXtc3MvnHUsF4FJu+liuyoBISpXbdxR9H+5L93YvY9JhFZSOxVPxexmPdj+OMXyv7osFIR9yKDfm3Fga1AGiNut9WRSUaslmhioM19dgIDFN7iF5qZk8bT4lJVA6PKNCKEJgV53atBewE/tJzsDJMAiOL5ByYtx5lPN999xbYLhLXLlXhzzYnDuuVf+bDSrAGRmSP0VZTEyePUBZgFU2eXU5bfI+Y/RwixR7HQa+3OPYwprvgxlVFcEYAT2+91yARScaeG6Pm7PNW7nq11nnnlVKv5m6ZwP6fFcCk3tpv34bS3Lp41P97jk9rn6K1XwqHgOKrpP09LWAVtxxFI+6nebJiaek/mDmzn333Vtg56nE+wETwAnmzVpkIIhprmN6o/yN1/kpNWMT/Nldd5bLugByALT5CExpw6dSA/jee1J+LfHG28J06s/PA6bI54wkcmB3xbMJRwBQfxmm7oKLLq5nOnbVWDydLH3txJSWMZb1Bhg2262tgBf3YbvwzYcRF+3s8lG3lzvbesFOGe8f/PMNBUT6bycKGfdm+18JiPCMKwP2hAVhjQEyr3LLVrLNjpF0mZcTitzr4fTDvGy28oXIzByyzwCUJ558QoE/cwnTqZSS7xoD/89MVja5Wx/c688kZMF+KfnHODwSzxAmW8ky86fB6JHsf1VnObLyOSBojPenIsQlcakDRu7jmmLpss9az+bHOMxgxPG20uu9qL1aZAXMPpOSTowFzGgV8E/fxQsDjsP4eb1AeYLVc9+ESKRuqjb1gSd9tLD2COFSYguj+FHYTt9zalEdmpD9ktcMyLUH9JncwJ/5oxRUuStjABVgyj7r5zPPvrBx9vnnZYwy7ukftzpWUTiEUBgM6Qk5Bc3JV/rqbHdj07Gy6qjWmfCZ/9YW47eM+zBO9pNDAbTtKWmvg8/FXRufexOnad7+Tup9WgcPx8gTgmFte96pao1m3Yg5JVNrwDi0bpJo1PqpwgpCwOhvxVTns5/e+bOqonCSOGr1t1PaTButTTG6w9AcHjc1lO+9+2dx/b+4cclll1Z1kBdSMurSK67Me/HCxSADRrcFuLtOkX9trIz+eBb1Y0nQDON3M0HIvG+w5fejAcYGmEuAuAJWuaY/H9p0vBqELT/7dYC3r1n/fAXk0t4lM7rKkclcaTf9rwOjFZY310yTcsipxl7d53W85f2Vh3QC7HUwuom5NmNG12W1ZIw9o4idCZq7ROBx8Z6oXYsJre9M/bQjngLziA7zfmMKz1gB5BWw3XTZL8eh+rmot7QCo0tLoX9f3nRdMEuBdUN0rlwPaRyXWgHV2TkPXUf53YmmeZvdtGkt3QwUj+92XJrfbXp1ffwUS/BHWffnzSABQUrAeD5F0Rmu99x7d0DqwSy+aysQ+WAWtJio06PI1Pe79fafZMEMF/Qou4OlHMwF5Ven12TBDsCwfcWcNKtY/cm6HYtsMKflwo1ydw+yapn0TwWYe0Br88717b4vMJTBd11tlCwXJW4mk+fn8/M88h0zDtL9OnB8MC5jk11NzIUl6b12DZLhAJs7VhnpriVT7eqs69PCElAi5Nru6L6GwnG8Ycc4UoYnBzBVewL6qn5mGBgK5LXEJY3Y11FsHahuYFXtijJi+VNs5NHu5JYVMFoM3QxDwIza7MpAKSNguNN7jkpA8PvuWHc1/6ax1QXu1ekrEMdFm+so+AItMxHByV9tgJUra85z1qJ2yNA2R/3doQfu12NQR8/kJTlBAkGDfErEd154/qXJzo0SSz1fNpmzke3NMtfP7lsDpjciT7Lx/CrlEsVFnpdcelGBGVUA3Ff4Qrs29b2ToGxGzQRqZ8cFA0TWkzEtNi6bVIUtpA3G88yUQvPM9xLLVkzHx+/PrPskHSU8gBsQ2MC4+Nu6I78+RIERMpjdsNlp/6FkD+/PeeLbsTiZ7cINyPWb3/zNSqx4J3XvxCMLm6Bcn3wiLFuArRJV2nz++edW+SSA77wLL0gtxVGn8+N5tvhr2S/sL5hC7mYlkLiXP47rAkDrfY4MgQHuUnOvE5ZUDfBqVv/qq68phtRJWeQN8FXYQcZZuwG4ynJOP2X5GzdF2GVCe5Y55j8ZjXrGI1P1ms9dW9f5bx1g5sTnHyrvwzhG90tfuq5ASZ04FHlhHQE2YOXWlDgComWVY+nVFAWmf3zTzdVG417JLonV7Wxr7zv2Uj98Ri57M972T2D0/MRiShzU9mdyjry5Z30C1V3iTCINQ0Bften110blBC/f4YIfJyHtLkDuEAdz7OywtsZkb+ZBxUon0ZNcL7jgogI272Y/rv0v3/e3e5dsMj7G/eGQDNojrABYF05gHMwr3w+EqKOBT0j7AQDjN5TjcBtvyz5b6zbGTOm+zAd1QJ89Ojk5bAAAIABJREFU9OLG+RdflHu+V0XwMYbb84yTkjVehz7EaNSf1zOvrAOJmeIkhYdVPdjpSWE4FqOdfclLW7X7tch/GNODGR3lyD4sQ87fDyrDlPv83nf+dYUV3JMMe/rr0UcfG4lYua5iYXMP44/JrRjmyMr1kk6a9bd/bAk7NPRnPFaRjX3OnPxMEgu17/4w7NajmGzJKr2nqOZxIEl2DyRs4NlD43jTaz5/dcqlvbhxakJmdux0hnnkFn25O14Dz8TKkikwOsKkHHk8XLwNEh2X2XvpElQeDYguMUvjk3XweDRgugSuS3C0Dji7TX5ugrsBqPu7wkjItjFMh3zQJ637l276/tw9Cw8sdLlnmIvrfVkHcNWuiSv6u90eMaTd1nHd5pn088afYIe5sBoL9N4z5DpCDI6J58CcAUbrWRkfY40ZLT23OPSIHNbBaLev99GlAfArYLTd9OuD/etu2qCpGdEesE136UDJYsaqM/6zLBeJS90wz2wavS0NG0azRxaPjlNWBs7C9H2bmIVftSUDOrxXbBcAENBpE/cZ69githlQ2jahch1Od+VdP7szge47wiB8Y+PZxOrJFAVGv3TdFzeezU8K7Jgs1CoVNYM0LFqDdlos21fipvLCUkpkWsrAgi53TOTQ8aY9MO2ibTd0yWdOeJZ6y6WAYZjmjjGqe8bibtBWNH/cLOSJ6fATGK0M+Mik6PRp+TZwWlqjBWhnvEcDnmJ7ZxIAuXvfZube5abOMylmbSvWNRsKZQPQlLsb+5B2dmHnVxP7535k2LGi5X7OZg88nLrv1BoXMWijHyPsgLLucA3jyzggR6xCg7ql8lY/U1uFKWgXZrPAEFd8gfDRL/cuGcTEK1YvzyywPxndZq/fTjkZfcQCASENlsyrikM19xabUIPEmvPA45RjZdTm+ooPzHvarF82dvL8MMquWfVSzmHsKv40zOgoZzZierWbbCspYho3tWZk9ufVn+lvgeaAXe0AXIpxDTNEOYkrdL930oeRRTzcica0S6KRV9fR7c3DvSg538O2NCu6KxbyYMYHc3vGWWfOEIphjB55f2T4q60KTHzhC18cpYYeeHhkvyfsoNtfoQ+5z44YgG+FzfK3pUEOim2XEZI+Y0i5ct2PZwIYfTt1GQHkU+POrrGKHLg2B/j62caexFBfeVXcu2GtJGQcMxNpTi6X665iCwE0LssyosLk6Wv3Cztabs3JkIqlPBQg8npOT/KquZ3/Z5119sb1119f1wO5FSKkukXAlPFS99h6UT8UQGuQJ6a2w2SMdbH1wFCuMeaXXnZ5gS2vEYpxfMWkin107QCwFxbQdM9iD2tPwaqds3FjEjKxnNz3EmHUANVP+555oU01/zKfzHttdvymk5065KZiQVN6zL5qTPfFSABIVDl4NOEU1v2IA72m1vbYS0aVhK4YoNh6x67rR8VDhkVVN7Fif2OYeZ6TmYBf/QOuxX36ycPhc2C0DOsowz7Mo+pxpn6o132pVaofH2X/1K89e0fpLnUcPXd3QhqM5fbsE2o79/6HESVzxcfJUT5J6ca0z7MO5Vjoc5I0Z9m9Gdf/ocSMmj+7E38stObVgNCKP85Pp6vRN9ZcrYWMZ1d6sefVXpP17lUs02QGvd9MmXHQj0qCizzvSOiH9frbv/PNkvsD6ecV8RA8Eo8eGTezRUb+i2PtKiT2BuV4rO/ecyRAVfhZNPXYh19K6METOWzg39Y6ujWewUoUnie7WZNqSwKjks/ecNzsYw9XyMbv/KvfjRH42sZrb72TAwm+tPHk089V5YGdKX8GnDl4wRznZdyWhC/jwiPWQM5P87r30MYES/DXOrR/tu5cgcMJFJd4ZgnOlkB0HXweDYw2cXM0MFrjNavBdB+w7F525WVpJ38XaVSfjjlV63sam/6uObhIiFqC7SWIq+udQ1rre4QedNsbzM7HVEs+Ab7nd1fs8GxvtXnqswEqM/GjQ+TEVCm/GbYFjBo3zGiRZeK6JxGzksH0ai9l9uvA6IezXnv1ZVn0/miDUeh3snCbHRzC9IBW9s2KbQpwWDuU/VjMQ3jNGjY48tNiaEaqrIPpLhyJJwPgNAjuQPVmnY7LgvRZu4Bk5TZYAQKaYQXKPNuCs5hZ3T/80fUbf/Rvv1PJPkqIPJVNVkC/796fQsuYG2Cg3P6xYDvmzeAAYS9HqXFnctd0vlrLsEv9bJlF7/uM4u5vT4bl4qrJmOf52RPIM5sh9fOdbB61yU43Nst6gP8xThg78tuZTaPc4bPET0+2TkBZhTksKHZt9jyKpI/+W4GzGX84kjWGi6Xcz0kM6DhRbV6yjzZDMZfu14lEfbKH8fbe2clS1xZM2gBBA5wdnjGi+lylkpIlzVXUC5AiKXmEKfN9YJRMgJmywqNUeuzHhrV5zGptxphtIQHOlM517wQs+b5XJZok1rCO15vuKkoWQOjQgB6jDFSNR/erWQ1tovwAIkrVBl4xznOuDoAWpiZuVeDO4u8NqUB4lB85C2PwaqDS4S/Guhi3ZLxScKvNLH2ruRElTDl5trYqWl2FrMNEkbGxobxlCbuX71TYwgTMmOSKXZ1hJRSSvgNE1pWxL2CaBKRKTphGIpeesb0gJwV5njg997z77rtqbiglxaAgz9MPnFnGg/hTfS43dtgncjstBc/JX4KFdmmjNeR3Jdis4YcCoM5KxrVi5O8feb/mxwnZJH12TlhA97v33p9XO675/DUbZ+a7alQq2P9wjpM0HmcEPJq/GEXZ/e5Bxsa9ErpiFGiv8SpGLeNtX/J94yO+9Gtf/0oU8hPFMCpTRea+A2xKnBlhJOMEtOcCYN3vU3FDm093//Susb9kzjFcnAXdz2pjipsdM1VzP+Nkvr0VIISdvPiiCxO28mBVCtBvLml9uO66L9VYfeYzny0waI4ZJwY2V73vixXFHBsvwMPaxo7VCUYBfUBqe6uefea5miPkCvCac1zHpyfRytGd5kqzasIFgHfj3cD1oosuqXnZrG0noBpXe83TB58Zx3jGFVyEQfYzQHlPmEtt416vtRMPVFU9yL5a8dBxtwPbDBPyVXdWWwDbcg1nHbjOsbrG5eTs9cZ1e8KLAAlGQpeHc53nmvOy7stzkH3E3C63e9ao+qunBfAeyXi8GgAmBrmM2ijtV1/Jee0BpcUk5h7kWXHWWXMAOIPMGBQoDNNU82qCgZ3bx9nxHXvdHopRLion281xF0Ji/X3zm9+MURbW+eH7q9RTExbAQ3kosvZHaNuoIlO6mGcv68u96NHyLjpFjrueByz7Ac8Fw+xP/uRP6vMf33LbOJY330G6YLq7ljDvkxhcYFSFi2s+/7nylIgZvfiSK/LA7WGPc4x3xrNLHXUpwo9SGpGckFbtuTNOPJGNObRzPbRsSZK1odjYo5m91qmNRXrPbrDUe3fjhNal68BuaYi3/lyC3jJaJqveMZ9LZhQjWiBsJjC5Flit+RRZVo7JDNnCaJZnL+PQnj/t7bY39urEpe5j933V1hnetwkEpwd1ss/0VeMp7aG3Wk829ip5zPqp5pN9CRit70fvFhmVGGrPboa28dwS47WubiyzDkhrfGb1gPqumNHu6NEshWZhemCXVkb/3g9ZDqqElHp/CmEZK7pEzD0xCMgCLLYT/ZjXasHkHj3YPu+kCfdxgo8BLECR64EUi9AGRtn6r+2nJNaQEL1Yfwr5KrfylS9dW+VZMKqPJhbxG1//jQKmD6bEiQnz+oy9c4qEhaEkjM3SWdFDcWRAqo+brh6LywZls+FG17c+lq0HvCfEEnguwWjLVNubSSz2V7jOws2udsgAWyNE4g3JS3n+8XPSC9Bvq7+BRQOPmshz8F2z3BTajWSTa3eRr3bMULvwnTTjPmTbQKv7pr2K3BuDjhPlRrLpk43rgFHgow9LWLV1un49T1ueiBvKPdqd6HhX43MkINY8Ebtam03mwXCVbxYjHpvUYER7casHWYsklplnAqM9x+o+SSzqIt2ULNm1Uuh4QvLAkJaiWYHgUYmgyoyFSfQ8ykNx4IrlTRuMLbmaR0cSD1dMWRjiXrTF7OYMae1SFLuYTnHG+d8su/ua48IwzLVeK64p8BMl4Xn+5vLlqtSPOnUl6wM4qTjcMIkUXq9z/fQ+MKqNXRcQqJaQo436MArHH6wzuY1Px3Q/nzqy/mZcjGoChweDmVhQSTQXX3xpgSDtqmLg7w73YQHjyOWMJAQBLGIRiz1KkkgbKdp57Rc+V3KVjHQg7lzgiatUKZryssT4Em/qfuQqBvHST11WNTjVFH0ya5v7/cabbxnhAmGmnnwqbvn0i5ueXPRlVe4nIJf8u/RQlTMK6DM3xC5b12JSH0gxeqWWbrjhh7V5618Bj3ksMLka71cSBuCzSy+9uPYxx3y6t88rBCKehJ5nxpEs9VdyjDUnQaViaRMbq807Entu3QGGxve11wbTiPH2nMtTL/SWW26pPpGJOaOygLl0660/Tvm6qyouXt8LaEeexuurX/36isH0/qFnA/TT/r1Z574PuHPPn5nksttvv62AqxOSvvzlL1d7yYhSNQZA4vnnX7g6REF7Cyjmp3b5f+/Pf1E70TkZJ/GKr8xs/Xcyb4zFxwGVg5Ub4QzvhF0bnpZxAAH2Xx/6BDuJp5jgw0mcrKTCxEwLVVEj89jsDZ6vuDvwKWmkgBoPW8gNc/61jJP9BnNaek1Jvfx8O2fR7wy7KMGDSx4TyMuhTmuV8cpxmHSEMJ3qZxKWyAEQtV91pjswWkbqzHzfGuN4ScR0FQ9z3ngbA+OP2fae6ggqSjz6yANFpjSw2p660vYec1AfJSJaT9aY9Xxy6qt6TnvngNHSkWmrMbskCW13xZOAFfe8n951d8mf0ViMdtzr8h94Ney5jrU9lFA3fbkohtEFqf+qysCRrOtPXXl1lW5zCpOEnlHgnqZkMA8mkGxUpNgEliOuuL1i7Q1t0OWaxg8FBqee6/2rsUODtf7OEkwOfTmYwCUAXeKSxkQNqJY4SPtax3Wi8Uqf54LS6dNNXySBuMr87XV8eemGx65AJ/Y9f3fuCFlX+Eb+NxHXbak2TIXdWK3BeX8HqP3kazOpq95PexqnFbbInFyC0ZZH1dVNG3eF1WY0S2j0fTGj8j72pLxZgepZV/5oYHQdH7Z+W8r0w0Xi1Za//K//6Vea3wPZP5cdX6Jbn/fk0MEekF5UNYEWdcOW9+l7+24zMyaeDWDQ9UOpd7KHhWSTa0avmdGt09Jz73JvxtqlKABMysLZu+4rEaHAZVwm7vWXf/4XKd30rY3Tc8pHpk4BUG568aIs8scefmS63cfEU9OuF2PFbs76ns24dW04TKq2q0k3EkHm0aUpNL1kcPW/QUaxpNPduhxAsu0Fw6Kta9LWBlQFLgMGFML/KOyQTcXmoAZin/SgLmW5hfPTq48X817L3mcSfxos9WIlU31uAKQvPrM5+t2m92pK1XTMVgOtCiOYJR9scMalwxaU//A5ZoeS2p/j/sSZqbpAbsV25plK/BTAiTwbgNZCiZx6fpCDDa6UyGSGrVWbqIQufWx2T/27ZvEraSKryn1Z4toDDHe/KzZ557YCS/qIBSuAjznJtcbE5lyxVtNYADy6WoFxbwbaKTnk089uN7/NRgiAuMdiBHPf2rhUMGVxzmMrya8TQSoBK3IlZ4qPPE5JTJrNwmf6YY0UiIx83ROAIK+XEttIWQM33LuUJPm/kOLz9bxpzGn3cJ8dVwreM7h0sXANRAuMp4h5uV8T21cnJoUBwcBcEIU0WPBhVN5+x22510aMvi/PxIoPN77//e+Hmbt6lLJJQkgrR2P/SICQ9XtO7gustWGn6gW5KrcGFANuwOXLrw5w+GJK4tjILzz/ouqvc7spyN1Jsvh0WEBtJLM3ARAxkAGZEjL0EbAVV1ljGPDic/eixD1TrOWpOfFH/8i5spLTVicFffFLXxjZ9ElgMW8q6SYdviwelo7VG4b2LP2V6/TbsahYrg8CUgBgLGozO23cGeczzhp1awEcz+7Pbv/JHTV/Xg34rGNPEyPp+xjBf5XkS2NQx70GbP/kttsLgGOj9cWhAmQo+95//Rf2oN0nJeEG4BGyoP3mln4dCjOKIQNUtfPiCy4cNWwTr6oYuzH7u7/7u5xR/u2aJ67BzLqnOXhmjM4+dMHnVYpKQlXCb6x/a7HCRmJcOZ1IlrhrH3vk4WI++1AP69j48BDpI+BtLIyVdSTB0bg7fck4PZdEPc+T8e8kL4zhe4kvH4Z/dm/ZwfOIxnovhzS478txv9eRnfmS/gJg72Y/+TCM3pbSOTH4ooifi9tezCg3fcXOJ4t9ePRGqamt20eJM0aC+yMHtMdce+SxcbZ8AWGfTWO5jLMYV2RibnVdX/1+NHG11oX5qm7qUwcfL3aR3vPak72mDy8Ypc1GoikZi8m9OGEWHc+7I3vcezPTX1gLffnVr341SUiJjU7cp8Qs3kEGxUU5LAKBYN8UQ2hMhQlo93OJGSV/dWFPlCXPC/VBkiyzZo7NMaXH0D35XhnX2b+dKidhazCjIxa849PxOr7XRnWxh5PQKpA3gWC/V3vmBKgNdpaftf5cgslfBzobJC1Bk9+XxFADuSUYdV3jnw5LBD4ZMHVP+QGzjcCo+zUzCozWdyZOamDY7W5guQLgy4Khrsu9lgB99f2Z5d9u+iVIL7zhP2A6+7f8vHBBTAayPzHryd7Jwzvwh9PGhJ+cVMB4KevlOC1ltvy9v9Oyzo1H/xGXjgNdfdA9WfxcB6LLrywf4v3lZOgJtUTqjZ6XgKsW+mxM36MnXVtvFnW77A2ixeq6imWI+6Yn7AAV4+QL8VwYmKtT98zf/tfpNwmFYNk7Tg8Y3ZLNh6v/2bjvJEk4e16hZSfcjNIaH9cmKnhdeyykwaCNUiOCsWvwpiVs3RTwC1i1mVtsZeWFaWswupxoPbkxuj2pWq5lMU2QBoS4L1C8AqkWt6xgLqwJRg+HsSWrrWlrJUpNy7Hdx079GP0am0FNsDwD+OuF12PXC6bLKPXm0SwYRtPJRO3eXwFeWXmZqBSSDbWfpV/qiw65jFJCagRWMsysgdoGiZi6OpFnJnQZ24opnExTxwh3xqKNsYyAlaU8swNnPzsxqOOR1fEc4He4qRmuPS7FMnSR8ig2zy6WpEDuYMCBd9cP19VI8CA3sgXo2tIHylsuXd9Pv4Ap16tT6NWxshI5gA6MYzHic2Nuo4yCoIw8B5iU4EHODX6NIXkeSImzZtyMk9g+7QCobPxXfvrykaiD2Z9zt+SXfvmeUmb6ihElH0rJeus56hxu8+y03Nf9HgozCGBgXrR1Z9iiQ889UzJTRsr8BoZ/mLJE2qV4O1bdOno7AHEYZllbGV/HQDo5rKsxVKJbWJgRAzoSgchArGgZO0feLubQIRXHZn1SjJS/n9/4xjfq+Q2E3g3TXOA/zLO+AleMOUxPeVQSA9pyw4J633+xk0C004j0Fzh3nyuuHEep7oib1fPMX+BBqSf7jWeMmOtRx5VxOLwQWwscvJF26k8/X//MNdcBWicFrGDWTwzjVm75sLn6/vBDj9S+BZSYT8C6OWQekrOxY0w5PnRrgBFAoX9kaL3+l//6VwVa77zz9jLcjJ1xlznbh2P0EaXuy40OMAtvopyUzrrgwvOKwTQnACD9USC/YjPT/hHjOU6w2hVGswumA4lkQb6Xph6p6zyDEU3X2qtfyrogp0PPPF2fiU8c63XE5vNKkRuGFiOsDcC2e5DHtZ/7fJVCelO8f9zJwlTKPR7w3UcnY7WOzX6t0ohn1dyOwrIeXorbuU4qy7WlqCcYPfbY7O1Z095S/PuJkBj6sz+JU88mZMVxofrLeMDEitG0NiujH1MapknfzZNK6EzMMoJAsp426GsZoIdHOTtzzf07f8JJR+YyBppB+fxzqmKoaTpAjbq5xpoXwv06FtQ1DBXgl1HRiVEgEy/Su1mD6rZemmM/fe6ceeEsxkxYxlkHzqr2C1MwV9+OHqri+QH2R955s8DuaSEWjs++vnXbrsSHnpj6ojkIInVut2Yty33AjioVhBkFRsuTMY/e1fYy7ieIatDZLnufL8HoktVsfVkgi7dr8b8/c31/vgSjRXBMsLvENkuQtXy/98r+qepN36P0yATHxYR2XOcaGHW/Ds0RM+pZ68Xumyhatr/w0SJWtHFTf6f7NZR6Jy59stxV3YN8pqzglnXwXbgjo2SOnJb6wdYwrqwy57NfV1Js9rclgF0Hmct29/2P9t5RwWh3bP3n0rJYDkr/vuzIklFrxN7xOEebDG2t9GCWcp8xah0r2UyoDbRi5Lq00GTOLGJtNLjNAPru/b+4r+K5PhUXHSWVAKFa5DbA7373uxvf+tZvDesrJ+V438lLl196WcV0OXoOs0RZc5MWOInCGmBnM47OxiiwuxbJFIhFVjGLUQCDqR0lPhr4AcPFHE6rAngu684SnVbTcpL5rBjJTITa1FJUfCziWgUFRtUejck6EkkCDospnAwMkFnhC3lRcl2ftNmwsQEMd0c9d/ajGV1sUoMwH9mARvuHq5lbrLM3azxzg4qhnIChY9E8rwLl494yVhQjIKpfIwFm3NPixvg8HgVVboLEgLmXk7WaKdMO79V4zNJXTtopGU83RNcZHS58FQEOVzs7bEMsoM3j2LSpNoPJwhuXEZM7su+BN/Pj3FkHUd9bNkCLE020pRMTyMTn7l2u2Sj3sbGOWEOKUnsAcXNRzE4v5AKcSfgwHp3A0nOhjTalk8Zxr0PpKdTm+w1ggEZjpLSRdjW4cf1IiPmglE3XvFRibIDecciAMTDm7legIxsPBm+vU2dmQo/7kiOW6eTU/MQQqpZRJ8CoPZcXV6h6l6PWYo4GDCDUhkcTq8ml6zjWIzwhAXHuRdYMNgwB+QN0Kg3oGzCKHSMz7a5kmyh1heGx1h2fiP17KaWq/E1GF118QQEzilJ/yphLolPVt806lqRWLLbC7YlpXIaTvBZ3ubZjHbX7H/77/1P3Aub0t0udSYwB2h5/7Jc1hzx3sIrjsAT38NwjUd5+MiCA+qcTPmBsXgpgwuq7RxlbM2ykXfTcou5jDQNbYkBvuummYqnEDXIR/+hHN1S7gEhF5D1TXVIyvPPOuwrc3f2zn1fpp3PCEAIX7unvO+74yUggmmBIdrz5kNVR/XXimHn2xOPj5Chnxbuv/YK3yXGb+oNtNx/MAfO4QmhmmIdkqsMBS8bOf/PvDXLPnrA/TCy5H5MY6do/ImvtBXLJ89UZ1qDWrGd2CMzhWRLuggsvKibXWfNV6D/FuQuQp96q/fu9mYkvIWp4H4CgUYEFENsRo+TNhGJ1iTLZ89rxSsJNKhE0gL9IlOmmB0Y/DrgQxoIZfTTVGzBFZyahTf3M97POrQH3Nx7G1dZqTRnTCjXI56+o/5n+KybeLFuVnMr8N35kUq7cxMq75pW0kVyeTXUEc++LX/5SxvDDGElZq2E4Ww+fEN0nLtixnsZrZ2KovYyFdaNO7TjwQoml9DueAyEE6oaaF4zkT3/2qo2DYXmVeuLmx3ifedqZZaTRN7tVKMkcAT7Jaef241Li6mCFwogx3Jo9e+u2hDKkwoVz6k/JXqSeqnJqWxxSkvd5EM1BBqi2d0hRM6ZNxCyBZe+Fy/eWxM4KaK10wCdLCjUYXd5nCUyXxNs6QF1/5urvCfpW35/grpjg6La6PwC5YEZ9t8GoE5hKL07PaOv29qStg7xlFn3jpiUYXb03S04tmdElwF4C8waVNc/T1IENxpw5EM9FlQqbYBTJZq8WG91hbS33JW5ZxzDuvWznCjcu66oezU2/vKhd6P+SBdGdaUDT4KbcyfPs8GWDl6B2iZqXk8HzmlUoN3IWss9t9t4HLMrCnCxfs6Md7/WP/+P/qUWr7IVN98m4krSL9ce6//a3f7c2q+27thfr87kA1mOyQF+MRf5aznsGRi3eTiBhkdiw1Kc0SJRKxRa9liNC8wJGBwgZloaA33aztMthoL0BgsYVWMlZDoE6nyzYclGRQ4HbcsWMDbBBq8QpgLjKBAWMet7xnY0/lYszhIG9JZtKDt7rzGyLoTM4xUD2/SlqMtJXCooScs0SjMp8Ng76VGBqFvPuOECbKrnVxp5+cO96fseospgtVmvWc9WbBNjUTzTGYmlKSU03FNm6dsTvBjTOsAUKpubbnPQUQAPDATY3C+QX454hMGdsEmNTHFmcxoWsbNDaDQAUoxSADNR0LG2FCKTPznru+LdmKGsccj/PESs6gPMI1yBTyh9rhPGiPDpo3T2BUUqpwXZv1CsWe2b5jpAIjNw4fYYsOj4PKDgSpsN4kFOzKvqFIcWSjIL3uyr5x73Ip+dFg1v3Aez8P3Da6QOkTFlpq+tfS2Y2UCWrvrPtt4X1w1bdn0xfiTpAjXqN+osxqgzhgAD3OpISOdaEthWzF+XLhU3xaqM1TJbWsOebj+R8+ac/U0BU6SfjqDZiHX8YQNDJZmI43z4cQzP3IKMybPO8sW8M5klssNORzj53sK5AXrndY0Q0QMTmMl6alaySWnkVY5owAezck78cBd/NCfU9H0u9TvOgx+2DyNnf7kluwKhz2TEpQLvkJzIARnvNFAOVzGTfJ09Aj5LgVjfn/uAP/mDjH//5H6s/pUhiaPQZ5Nys5KK0j3lxev4G6D/MdzC838qhHuTHdW1Oe43Y4xGmQS5lIEzFKQuefA9kL9AnewHj4L5776k+3XDDDcVCF7CcHh3jrG1YOsewNhtYhxtkfQM+H8RNbFz2xb1bp7hlXrnvuwHv7vXwgw/U9y5IGak2qsc+OGq67g7jOkrvvVXgj5veWB8IkALKtoTZrPq7Afy7A1gZqbUfx/PB8N0VY8h+T+FWuxNO5eU4WntKV0GwzwCPH32U/SL7FTBq330wWezi4E+P0i4D/b2xt5kHDNlrr/1c3a/4KGSfAAAgAElEQVRPxDLnte+1zLNjIkexdwV00yftFMeq32Rd3p9JhjyfcKiKaQ77Sl6fTmWIN2IwffRhEj/j3etwJECRsfTZz15T+wgw2WCXnuOCZ7R537yToHVMBCEHwjwxtlcnEUkBe4Xw68SvG2+Kt/CVqpKgbu3ZDnEoNv9AwtkeiqxT+/mxR8ogipQqfnbb9sSJxkVv294f2djjlWUDZsTbSiBVxskeRm4NRruer/m83AOXQJI8/d3YpNQqIsPN7OCTGR36dVHG8CgM6Nz0P8GOLu+zfr9mRDfB52DSV89cgNEOrWswWoTMJJLsFbywH2KMtX0RztgkXeOpbmOTPd2+/tn9/8TP3G/gjJF/M/aHT/7eBEcD+gajAysM2Z2eZD3svvAM8/2YJLxWAtvM2eh7r49B/933blZ72Zca90V44icSmPqLy071zZZg9GiDtXx4o/pyHU7KcB1otnBaIO2Sb8vA535vZq2TN7rMUGd79/GcNhHf2RWXgNf3vve9Uo5fjgVpc1UHj0D+23/7rwWuLMiKa3r2qbJEr43iOtZGf9tPKiP77SgmgKHdCepllmJPbFy5nfK/6mceGeV2dHNM1MGy7U1MBVC1crNPoNmWd9dffWsCxc6ir/ghoGrebyiolCeKBVkbziztNFxK3Pih3JVXyKSmTE8MY+Qlq8847Y8CozwpFvcBYN2/3ckNLlfM6ASxjuMEvjru1TU2Q89YWqOK33uOWNbeIJqF85NCtPlyOzfoLTCajXanRBrnjAdoUxTG640ogYoRne6pTrGSYOY12KO41QB/m04ZnViVYXlRnl7leqrg+KEYgMEqxh0F5n31DilK9TY7ucomf1y54IzjSBx6KZt3nTwSYCARhKvSPd1rlGZ5v9rbiV36WK62MNgj6eXElduzQZF2GpOKWU1/yHZnQFq5H8vFnXJmyuzMjMtSkgwcsWcBf74jNqwYmHJdHlOgw99K2zQg0D7/vfQFCHBPMYqST7zHHdObXxuAnY3rPsBfMY6JySSXnpsdB/tywIy5hO3sEjvuKyMXc3lx3KNeJwWUjxOJzix5A8sFBqOQKM2Po7W4MrUBMHsla+uBB+6r8apM/sx/oOOdZDGTPYDDqLQGsZfAhH5JmNCez1/3hWrrY1GSxuukvSOp5nDAXWU4R8m/GFZn157sFwFeFK35/mxiAI2hElXaJaRHLOBv/dZvFVB9+JHHalw9rxjxMG5VNSLzxPOvvOIz9dxXAnCarS5jcIaBiF30PXuDOfaWNZuxwB6al2Tn87MSKwqUdXjGE2FeMVo/ue2O2pd+93d/t+rTfv8H3y/5OMSAR8H39+1P8lfO/xZH+/DDj5aH6D/+x/9Y7TaHtfuKKz61cdddd1VfgVxzbDB6w4NxXNhie7L5pf3aBCApIu8Z5F/HzMZo109j2WXzmkQw93xWpaHmca/mkHZgRhk7LyW23/N2hgEm5wuzx9Q+kfVzKLH7b4a9A3IYKOUVyz4znnVSzbfOxr3rzp+O9kZhWqsvZl8x3scHUOrb+eedU7GV2MCK/07/GLgYWQBQG8m+QFCS0hhFIyZyxsXZY+1ziRnNvzIasEgH40Wz4xyIO9PedPjISFIkY+DvK1/5UsnvwYdydGnG036p3z//+b2JvVR/M8xkGMMPPnxvJIGmTdafKiV9H/J+K8DFOL8c97l5clnc6cop7d6V+PfovmFAvxdwfkKtM0l142CMnSUvYSnm98Gnw3hmvM03R2F/GCNRrdXXM1/vSwUZY6ME02U5uUq1gFNPPVBH2P73v/uHjT/8zu+Hhb+p2Pirsl7E2b8bY29/vCO/TDmoPTluFSvKVX/c1sT7B4xuhEnemvvtlawpGbNATjyF8zjlBpGbTOBAIY0PmkRZ4ofWja1vjsq4TTDT+KLvuX6f+bXVM9f/XgLbxkA9T4rty+A3QC29OPUPQ6POpIfqkC1TrwOj3isdlzE9TqZ95NKEVSdslU6dQPoTbTqKm375+UoWRwGjS3a39v7F/VvO1tfQByNs4uTk3JgPSlua7zy+9r5tiZM2Zq07tGEdPLfM1w0F7/d7jJd+rcDoEmUvqeElvbo+kOsUsntYhB3rVozLLGK7TtP2APp+u3CbGSSkvgfFM+otjlMiKKT9Kftik4NEBF4v2SNZ1pQGS1025Xlx19ikDmcTqnJOP7x+44//+I9XZWx+8cDI4rzsoourrT+8/oYSqqz0VxI7qm022e0ZkDdezxGAZcmMWltVlDq15SrebzUYQ7mfGDeZzbqZJO/VhpGztr2AK/10bFz1ew6K5y1jOQfQGuUhbHZvhAHoRVHgVJ26mtBhnsJgnZJYjrEpj0mPGSXjBmVKjnhuszYVAjDdX205FU2f74ws9xGmYOMvd+MEsz2ZOqZT/JQx602kwyY6Dur9MAl9TYMa31WaiesZGC23FGvRIomMKtwgm3fFuya2s0M42lDxsxZRQarNuEvvc3366ZoBvo+MmL2ZiIQZpVyBPJ93AL12jASkkdCl5AnlwVXtfp3Q0fPxlGzs5gLF51XJV0IDcp+RFTkyaPWhF69rgRcvrEr1J3OqY3IxizuipDCSI+7LSVzjhC8nLgF+7tFsrlqawDY2UQxv98d1ZE0GmEVtoPCHZ+GEEc8bJl3fy2DgDpxnR1NWEhqqvwlx0MZ209e8TbuLeQ6T5jvaAiS5B6X3zDNPVTyjs72t39dTVUGfxYqOBJERa6jNvTkDhUCUWMSf3nFnfV4nDQXIaqtSTjZJwBE44uWwxhmmwJ37/jLMTRkMWa/AP2ag5n6K7FeJoHmSyMsBalsCVCTw7Ix3xDXclPvDAJP7qcnq1y77iH4YG/JQ0sf7XZT+yoA697XW9dNZ8JhZZ9W3G6vmbRQTg9C8Igfz5dhoMnMQaAfuyM1+Z74psdOuPID7tCSDkMGtt/ykPsdsSoA5+MzBahtjDAh7J/Gzo07n/orFfPrpZ8tV/53vfKfk9J//838uYC3GlMxGaAWDjRF9bBI4A4DTv60JX6p2Z080DlgzL+Ol75J+gC3zBaNnThn7ThRrpWruW3cvBlx5tRfl/cwhSu3pHKfJyDUfyr0e4Gmu8Lj8Iqd2AXDmu7jfWg8ZV2PPqCmPRNpNrvIDzs2BC+R64fnnVXvfT1H4UdnhyMa1Yfu0VaH4MoZS5UHojyoMYkbJrOPbyRBAIJdSsJmX+sfNTE7H+D2gkVfkpYy90CdgtDw/8WwIeTFHyOfTn76i1r/9Y3+O5JWQaZx+kgQ0/TrmuBi2abMjNa1pMaXmE2bWy3zAJOr37rCZ/n458hEi8a6ydkB1jJo+gQ5I/9GPflTZ8Nar+V6JdNnv6E5r1j4iZtw6ZgCeHm+Jutrip/clbABg/cN//0d1AIJ1fWIMuf/7//y/Nv7sz/4scaf3jdJkAasqdFwUWb+S5Ej1QjGf5LQ3cj02/doS4MJV/36UI4bt7YRqCEgDwMehI8LXhivbWhnez82kmGbTmtldkmANCEtIeS11yxJA+qxxyhKM9b3+JdyzZGNbf7tfA7naXzMPGjgWu6stU4ePk5fmCZTYeMTBJJcYQOZbTJwVRmpCzn1bHkvip543meTuc/ev+7jCCws3feOFJYPbfWgd2t4MYHTIKV6BrFux7/Sz3ALED0a7SvllfW6y2YNx7WcvcWGP4Tr+W43R9ORWf5R2WkeufWF3uAe+weJyUNfp1+5kI32m0NgsR2yngOr1SeYak75BRg+KSW+DrHIHszSGAXQ2dTOIhFYJH4lV8Z4TfSx8CoGb7tS4awooZEP58z//843zsmFxqzmez/25HQiX0rMgf/n4Y2XJypZ+PqdJUGSdPWuTEUvGqmP1VE3TWMie22eaN5DkemnA18C7B6snkM3eS9+XMqjYTmzopPQbvPm+towNatDmNkKbnfqinqf+qTZ/MBN+xNS2vHsMOuu7xiWLo4wBltxcMM1+FqBMH12nHAxlCeR5kSlLnbuqQOTMClwytz2eNkAKAxiSvbcEk5RSMUhzfogj9LkEFjKhC7SrGT6yasCOwe7fMfAKu7c861mZb116wgZYxlEWk1clpeW+zbT6fmf8l2wzX0YiwijZQraYBrLosivaRwZ+ek8bKaquTVpAOQuYMeMYQy/JJF1hQNslE/a88PcAy4Dp1lUspPeNPcBzWkpAYYpGnC0DYLC/TuRpA8D9jEnHtpoz1oE+Y9DI0Hva7R5+3xKwT8kfE5ABiBrrBsIAdW9W3KeVIMeFyNgJUAQSgAbXiGPjnnSCDqUrix9jd29cplWIPZ93gstJkYs2PZ/anKOWJvbn7ErI0BbttI7G8ZuvbNwW9/RXvvK1YkkBrUqOyTypE9bSD+v5/AsvqP2G8qV0KfHBOH68ip8FYuxL5oZEIq+qpThj9YBFIA1wt66BJUBbP4UVVEmqyNc4mCcVvhA3FjlirnxmzI1RGVyZO85Cr2z9AAnvS5RRg9TcN68wf1joDzKH6wSjrOOKyc7+UushRyti08j23/27f1d91c63A5w65hTYAHD0wxj5+87ITFyu+FJgw/9RDzVHpTIyUx4IkBkJmTur+kiH9Yz1NzwMwgT01xoBRg9nvjMGzE3f0d8T0z9ttUcqdu967SFHv5exNePJG4A8H2bx2muv23gqoNRal0kvw9t6vi+n+2Dl1UI1DkCaJAog+opPX1kg8p14qgA8runzzx01i18P4zd0zYilFierX8qL2dcLNGYMxKO3gdsl8A4njtghAu0i7v2h15QT+GQWu96hJ28EVMiK5cqsUmbZDz3bHKjwr89+roCm+aMt/vueEIk6WXCL5CYJnWNfte/p50uZR7WvZL05qMHLemS8F0OdeV46KJ6yujaAlFdJbK34XcYVwD7c8QmdSGKfNj976OkiQi7KWfLu58QxBoITwuoUsnNz1GvigP/0T/7DxjPJn6Dzzjv3goobpU/NW0ab9c4jo6QY3WNs6Q0/eW0CMwuwHCtRMEbKMWFJxXm/G0+ikKBjj5lGeMIl2nBpr0vrqQaKZNmgiRwajyxZuSUAav3aP/+lz0qweTUGauDWJIwY3rrPevH4vjD4Y8kQdk5BETfZmwHSik+eHjwe0NKXM6Sn9XwZPWZseeXmefILdnQJxH1vCfy6rd4rnULnT4+0e43vDrd9y66BKWJttH+QMjy3jFH75Z7Mu13Z05T/U88cUGXcVNhdxtYaKSJs0d6WZcv+V0D/rDff4itqucdgWWd0vcNLULq6Yg5cA9IevKVl0mi+Nqo1S6fqck6Bu8cS+a+AxdwALUpZlMXCxKKl8CmPUp5zoARUE4o++d72gA5shs3RgqTYfP7Syy8UK/BHf/gH434p4aIWHSVMqbGEq/h4LBnPVcrEMypzTJ21uckYlNpIUfIAVCwj/7maW/nXpIjCLPZjTo6lBeY9MWsVexkBNWvZk2kJ3lu+3qvNKIqNkhrs39YoowDQLH7HZ7qfSVKgMv/L/Zx2NrhvBdCJGh1eUAzOdANbRABCuwfFEnEPUnwj3jEF6Lm5I6NRR3MYEd6rTWNxokbHlhZoiQxr0Uw2szcXuA+godzKpcJNlvGiKIaLZSxM144zl+fxcQEBnrkjFrj72xgt+l7cNt6ytNOesRiH+5G7qo8n7ZpuxYBmnHv83Bcz1Au23OmTQW7XPxkCNUALRdPjyx0FBDSwV4VhMKdhW8yZKH33axeJE8Q6Jto15ref2qi9Nm6yIntAYP/J+0bsY0oTjdNhRmyfcBLvu7ef5rT+ay9G7MMorXGU6ju1NrTXd7WNHJ6MS5QyuSZZyNrZpaLM94rhK2CUQvjZfFrxkAmWBngypzGHXHfu/dmrPj3vMUqyvRQgVy7AWcS+DZi3k72+PXOWYgbWqnB92qe/ACKr3Dr653gs/H1y+v9mvAN18ETafW/qdHZ2ss/bCJSxq31KAJEnZtxL25vFG0ZfTnDSrvwOIBgX9wYMvbjCyUO7Kqs/wM7ztBVDSbm7v6LlxRRks639CEOU+wKP2rEjLJu/lQwy3odiFPh+H50JCAJZJ8Xtrw17kiDguW8nxtoce+Lxpwr8YWmrXmnAqGztPamugPkDmIFlgNFn1gqDnBEAEP7G139z4y//8i8r7KHc15lbEl8YPmUIxwjpmHBzGwWt3eYW8DHm2IfFSpvf5gd58EQZB8mI2HsAiaGwLSWYfP+SMPLaTYGZB1Zzew/MzS1Z4p4LjJ6aRDfllswf0Ez7z4t7nVGj5Jb977XMF+vBWehl7H98bIE+paD0+YQw3WJ8Lw7YMs4XXTKOD/0wnqNi4Ge1C4mXxnzsHTxJYa0CjLSJPHuP7YQ8c8F7xx83qmq8kAQrTODrSYgTQ4ox5uV6PeucPIyFOfTt3/l2rWWxxe5lrnS4kudLeALc6TnPVqWAsfZyEvHMI6XIGGMSMP29N67wOmks+3DVKXbgQ4yJU+LpOBhXOUNJQpc1b97s3j0Sf81bz/7FfffUwSoOPpB891yqUFRd4ewLwjZcZ/z+9z/7P0r+H0W+7vnEk7+s9u0LEfRP//RPG2el0D6jxAly5NvgytwSogbE7sjc+BhjniNl34oRd9rpOaACcxwAXuEJmPfss+7buq+B4xIXLMFnA7bl95bYpH9vgPQ/A6KtXxtELVnEukdn9y+O1VySceqnNxj1fu2RFeYydVH2/4EBBoBUF9o4SjTWL8bEErAtMdiKPTxKB/t7TTQtv1K6dREeOfo0gOiSHR3XNJicSczRqwgiRvDuMNy7Y0Dsyk/HNyNWxDjbCxzPXfp808u+IhwbC65jxvr7fwWMrgPPJdhs1N4D++tAa7/fHa4JJmdxIucxKGPza8G4ZskMdkdMap3lTvTc96M0uk6eMi/uVYM5QaL6k/VewKkYqY41U++QIrn5xzfWfb6Voz9tpM/FFSHA/bNRvrWxp8xMDVru429xMiaN+7gvMFFtnsJ0Ikexs+lPWQh5FVs0Yyfbkm7LewWiZkwpy4NcLGabYbFoUwEsB7E2kmxaDb57LDyzQGCUv8lBQXjG9skcsvTrvjURRza/9uq7e3WRem77skgnuPV7VwHopDAuISfFaMdZYbzI08YMpIhlGu6VebxZ+jBiL8d7HTO6BMSlbCYr24DfM4tdncypyT7m5LiHfhRTNu+vhIn+bs3iLqWW71Xohvk+2agydrJYKAFM45BHyilF6Tf4bPd5l6fS9mK6Mi5k1OV5unaoBI8eS0BCXJ4xwVaYK04xMXc7PAEzN07wGWBYAtdo7xgXLnl/j+SRMa+1U2mi0d/BnFNuWCJuSeCXAvD+9mx6nq992q1+K4XSzA43GKVFwZQLLfFhlDgg6zrHVlJ+jwUMVGxeCsaTj+8CJeTm+m6P9eHexksbFLmnlBhy+vNeFPTIfN9f4FRs4qinOUIFgAZzkLzKRT8Z3DMDOMwpwAXg8Xz9eCuxg7feemu59D4TjwYlTV5nhwWjlA+m3drX9VV9v5LjEoNYzO88Ecp6M8bmLoa29x/g3LjZM4x1H6OpdE0bQM1Cml8nxGXpHk6BIu9Xc1KXOakkV4UWzf2h97hXle8J2DLO7u+4Syzji8miBxLNsXGC1YgjFoKkf+/MUj02f3Pl+h/cWPf/7d/+7frceDPA7r3/vmTvX1OftZHhdzHHGDIJUBgtn/3gBz8oYNNM9rs5cIGxx4DASJIPxtj9C7jNMlVKSlVSXMZHSSFjrS/+3hfjgLzth1hP3Tfe4grJdXsYMSWF7BXAURvTx2Wv1M6zcgqXvWtLxol3BhlAJq9kvluj5pG5IH7RPidrm6F14cUXlYG8/8R9NT9ODDNZRmeU7kMPPFgnLllHVyXRp4z2JOv4HBitPSIEQmXQL+ocSgRCSgCjLQPXer5SUub8tu3jbHsAGFP0ZuR7hPwyV3cmNOfNrG9yFCZgjv/bJJmNwwheq/3JM81/IQB15G5AG3ZXPwf5MoxZx9uS7wvRQ7xSjvUsozmnLpmPTl0y518MyaJiinCTp5MXYZzuz5y44IILKx79lFOyR2cdA3/kd9ddd8Y7k5joM8ZJV9ZQle4Lu1rPzXe174///Z9W0tWWMJjW8y8PPln9vygx4H/xF3+xcV5qiqpS80yMMaSPGG/70csvvVp1SJEUW8PuY0W3Zm28HeP5wBkSn0JYJAlMAmMZ5NmH7CfGZgmsGoz+Knj6ZAnJJU5pvbkEi+sgbfmdBqBLwLrEMA1GizzLvFq+ul2Os2x807qnSLjsuwX18nOQIbN+avBQ6Zys7yKBJrPYDGYznoUNioz51deS2Kpn1P0HKux9DRj9pDxHDsSyraO947oud+aa4d2MkZFx5KY/LsQQTxNdKgeiwo1m+GWfTd/P6vt3m35FtmtgdCnXX5vA9L8KRosdnGCzgdKy0x1z1ANVZ57mZSAMSrFVmbDLyeeeFrKF26VGgFGKikIeJWiGu5cLsZnRum+ECLTa4G0QCHaL6kc33lBxU9syOdz7wbiAisEJGLWx3HfPOD5O7KbNVmC+xVrWZ5UoGXXcxGiW4NsiGMTdqv0sok2gPGIoiwmdsYTuP2Q7A5QjDn3XJ3JrVtRG7b0e1AZNnXA0yvTkumz6rrExu94xoOXqjaVfjAeX5bT+m9FqdxHQxIDyffU5W4Hqj+f528bquqefPFhjxZ1oM/R8SkFWa4G3PKPdKf7WZ/10D+PY1m9P2lFmZcRfNVi2EXKjVftnfVHMlXGS5V/gcoJR8Szve07kOYD2kGszbpRIWalhKypLO/NEex3Z1zId7tsPa65U0lHk0Wy2OMJOUrL4erOgqNwXW+M97vdm07TTxt/zwXM6dlEigb8Vh++x024ghVx9VuB6xmLaHAYTHrakwPRxJcdXAsZ6PJVV0v9RFH3EmJ4Sd6R5XDV1c8+zE5YCDPidAqJQPGdbinGPWMZttV4kEokzez9KugvqD8Z+mNjiw4pRjJHQitq6ch61uddlt7aH+QQ8KlM3/RJSg3H5QsodYWzeiguX/DrO0GEHWD2lyHxPXyTndDjGU6kzyX34jW/8Zil0cXvGS9uu/+ENFfcH1HamNUBgHDBBEjkkHo64xVGPlQInY/N6eAhG7BPg3Elo3gdqm80jS88u70RArrYBrdr6wIP3VSb/m4knL+UReXX/yEXSizEeBtLbG6enHqV9bG/AQzF2uYZrlUy17ZW4mO05ToqyTs9Nlr/xuOnGWzf+8A//cFW7U8iGOf/oE49WoXIGCiDSLP9jAUN1nHFmyO/93u9VjVIvc6QTjXYneevBB++P/PZV6TJyaTDa9zFXudk7HlSMrvFoYHWcYznDWu6YSZ1cu9aN2sfCAV4NODHu2LWl58j4kecHYVwAUeveHAUqC/SFURKCAWT5HibSuD6fn0A8JlaY1Hth3BhPe4RjZI918ph40KoUkbZ/5Stfrnn7ehL/Si9Nz4rsZaC3Y/VrfduLA5YYKAWUpoKvtZmd0v227xCHubtkC6C+GcaSJxdDzVVvfnp2y/tf5xAAjHvFp8+5ji3vON3tmZeAJqaS5wLwq8MmovnNOYlfZM4IK30QwAw0nhtjrMDkKy+GlR/l67D0p2aPeywMqRhWHrOTTtpfsa30LmOAoSCJ67zzEwoSFrZC0oSLBWyZz+a6/eaqz1w9jMaUlLowBe8ffvSRkqP40r/5m7/J2GyvOrV33f3Tmv/AqOuUAFMSyqEv2xM6dEzmVOq/lJt+Z1hapZ2UVQtHOJg0ki3SYeRarLOBS4azf+/vHQ2oDm38yYz6fq/fX36n79XvLe9d9+/STdNDt7x36bcZRrMk6mrehC0vsirz2N9iagsfTX0JjNYcWyXMzqo6vpPXOnDsubgORFsvLUF0YY6ZmNrypE8KVE+s1v3158Bwg6FdgtGT9uX0t8TA64uYUa9mRq2fXhfeX2K//ntdtmNgNqse1N+/zk2/Plj13bkglw9ct0aWk6TBaU+UPmqtmb+WRQu7MhZZEpMZbOFYvBSWz8vNngUIKJyfEh/NsrmHItkNhvwtZlT8kMQlm7vFZvN/863Xy5J7O8rQZvp8lByFcs4559X3KQ7K4cXnXxiJDxG2TcWzBngYAscAjEUk/iCgNMpH+2201Z6KQ2P1flCgrdidGU9YzFcscd+r+ELM8TxBqt35Led1cN6g1rXVjpkQo45lxS85ejSTsM+k7+z8jxKD1sxzTw59AjJKXjM+tRRD2uy9ZjT1g4LDsDhGb5yAdaQ2Scq8GJHIqYFA9X/eo8GVDUrfmg1sILiaqNOYYd2TiX5VDGln2WWT7PEmm3LhZ1xaWUhwGiDVQQRjE+pn170CTgZLO5hVxcu9KBTfU7oLeDK3RlyX2nyjKHWFHiTL1dhSHh2TaRw7dhdz2MC6YjhnHKv2UcD33POLzMXzqm8jNmwwQuQ05BcDIs/rDahBvDZrA4Xj+5UEkjlaySlKwOSzMuhqUxsGme9QOpXoFkUyTiJ7boKjFPDOy/uybzs04IXnBxvymauvGQlKAaPG1/yrxAdKmvG1YNe17YmULtIv7QOWWvYnJDPcnAdyrC/uUH33TPLlUiQDa80c3ZtxKPd1lBklrfqFsRH/pu194MW2zAltFzsp9KGNr6GoX65nVHHwhK10iIISSE5G0kZ9cC9AxjxuRkjVg47vNCd9p4yCKPgOn2l5mPPPHXqh2EFhMdq7L0kp5CDutYy3JGBV1nd+r1j2GIu9URfwjTx++eTjOdHmwvoO97zn+M6u/E5Gwg1uvunH5ZLn7sTanh5WCZA0PzxPWShyd4KcEAcMs3voi3kKDAE15GMeCkkCdLwPPLiX9SBZyPnvvlN7TtZzkwTFRD4+zp0nA+E6wibIqMM4JGp57RfrmXn6aGLurV9jPGJTnx/F+lMPtL0LDHkGhO89FSPX3gKMIhgA0DKy5764M6yMcXkj+3eB0sQ48tQ4nEB4x713/zwu4zMrzMf9HnnowY2rr7mq9njsoe+6/uDB1K1rQfcAACAASURBVAO1n0d+ACeQUUb4VMBDEY8a0M2iknXrMayQ9YYZ9X6FbYQ9VwTeEao7AryUQgJQq77rHcPl3UaL9pEZTwHjr0Nwjk0Yjvcx1oDiZZeNQwBO2H1CQOzBMl6N96F5OAYj2Lo4OcflWt+vx4OyK/PKSzLSiWK4ERP5+3TH5e6KbLM3SB7yDKEDkgs9Z5tYxhmWRv7WEOBsfuyKa72M8ehXY6W0mc8ujP5lhN577883/uiP/qiMMePcpfYee/SJqkTBg7glhuteOsMBVtknj41uJr+dYUrfz/0GjvjV89cb2C2B6fL31h2tq5a4ZcnELX8vAc3X0b6zxDkN2grXLGJGj/acDyQQ51WGaF691s3xIpaUQ8rE4qEantuRX/FR5FrkzyzxuHx+93XZ577vOhhd9qt/950Go00Q0Y9Hu28fBmMc+kUnYe1PiVGx98TUwZWEFaYb2101RrOOGK2F2dLPNiaW8mmd8SuAdA2MTsdEPbqOA10fiGWnGiQ2avbZuoWytGyW1k29n8HsawdI2Dx3doDQ8bTNxo+A2lbEjehZojZdG2c1fILkSiKarFwl8CRg26IGRm02Nk4MCUuwiinHrfjjm29OPboTy/0hFqfPHi8FEiXofrK6G5SM9o8Ac5PM99pN/1FSBdVLG0HKwyJyfbseDJyNvxM+enIvlafvuKa/Qxba3mDA7+7drnlyLeCTjfOc888rBQaMAhi78t2yoAPmCiCHWWxGcclWNjjrDHntd8/efI1Bx1SSq8B61wMTNp5RNiTyDYPcY26RlaudnNJGL666ZunKjZm+dVKAZwoTsGixnK5pOXasMdjfTHM/p0FCgews6gGUxqIn1yqBFOWp/X1YAWa0ylTFQvf9wa6T0WAVbLADFIwQBn3U711xiw2ZjE2zx6Lix7Q/9yUrCmiA1wGeASKg5PHHf1mZ0hRIx2hWbOEEeBW3lmkDVJfCE8sWAO27FB5AYmz1h/LpMALtL0YjxlGD7xHXOrKg/a5NY93sG4YSt9CMtdXGYrjDLHGfnxn3fJ3sk7qJbfCU/Gygubbjcd23XMSZ8w0ih2IdMVIXxI3Hs4C1A34kBVYGb0rAjH4nDhOjPkNgGMZHpsGoRJNqBu77+KOPjRi93JfsLs1a9WwluYzNc1nHwJGxNL/Iy3cdZ9lAqZims8+reWgMKU1tAFSWTAb2mjwK7GStFmOeDRj4bHBq76j429NyDKn40siVbC791CUj8SlF7t37rNPPKsO5a2wCzuaZ5JkyasKSAtKnpB4mue4LqDBPJNkYK20AYg4msRIIeeyxJwpUXn3N58uw4RLF8hnz556X/HNtcTYNqlzfNWxdpxYpYxuI0Tdj7h7aLvRCfU79BEb1zzHIlYzEZZ+XGpzkab0DVjKtK2EyMh971rYRQ5Y1pz/3PXB/3ct7xlkYi/34M1eOuPM+eKINNOE/n7r80jqCuWqkRl+Y22KTl0y8cKZW3hUOM8HnHSnFd+H5F1SMKxD5UqoEVDH+tAPjLoTEuNyXzPyLM88p0VHJYNS17WOThz4ZIUZAnTY0wVDEyQKMmrtkIoGJn7nBKJ3gMwSBElwSZXsOKb7vmgsC5sihCRjlSo2lMbcHXXrpxQVGD6R6AhDPLaqGr1hZ65NxYT3sCmN8duT8QphoXhx+VEk2FZ8e2TwXRvW8HM3ret68V7JuGGKqcbheApO1uDX7HXlgNltnGT91Zc35t1LiynjzoCjX9sXrrq11eeONP6z1Zz8xpsbbfewnvBPqUb4ZHbpPolO8CRK7tkU3H3tM6lLnZy4swMOQLkZ+6ox1ADrQwSeZztYDS6ZveV1fs/y5DkyXgNf31jHQipmcYBRoOhqYEzbV+rWJkHruZEbhhaFnhsdU8pg59vGsH8slbvybpFkyl64zd7tty5/9e+uRJSar+81cnQbs9Ff3eSm3qg5RIGyzBimDijHhqO5tMRzqyO3jh4FJJ1Q43AKMNnHW46Rt6yB0Jd81N705269PuOnXB6gHqW++BJpHG/B11F6DN0sftMBNwFbGlEcXIe6Bbgajy/BYIBSNTdRm1QxiA+C34yIq5mvGOvncouj4KUocg6GwNZYPM/o//uEfNs6P8qX8HnjgoVIGlMlwPx8erGUWS4NRbWqg+N48MakZIwt9DPiITbRwbZT66HkUs03oxJmQ4Lr6vpOawr5Ixij3X4CQZ3S/bIaVPZqB9Xm/vN/xga45Mcq3jj/MZqLPXC9kUMWM5yRvRe1ezSI36MPs9bjrt2e5rjfLBpLNvDXLieVpMOYnGbq+rLI8v+KQ0laKo0sUtfW4fAaXWLPPBfZiTff3hmU6JnYvViWrfN4A3vUts8GADjBYLFo2SKdTWUCOi/QSiN2hDsWMBAS6F4NkJBhsKTlS5GXZZlUP5nuco9wWpjZpHlCvbW0oHJtrbM6yWCmXOt867wEnzaBqRzPkPqvNO/NN9qX3sU/k6RlOL6K8FJ82l5tFa2YUCDfXtK3ZCfLRhzZYhlxGhQA/R4jMu5nvr9XZ5zwGWBhMIhmQj2LizQy1kurNttzdYcSMd29AzvsGclRzkPAi0a0ZeetPskzvH9om/Kb2lTQLCAMUvbjrKXBZ4MblcJSh9gDMvoeJ8lyKUFt/ds/PV+WCAJyXEpPazB1QW0fOZh6eFAsfuMeIeskAdnKOe5DHrrhYXWcP8PeBsGoVxhJ5kS3w6H2uTnPbvYQMKfVGTk5t09/zcga7/oq5KuUTRtiYleGQl1JXBfIno+A7xsd58RgzBrfn7cuxjUCzMA2yUd8RuBnMXeqzpl2npJ6o7wNPlIr5rv3abT7ru9OggMGTE/vFXa6/rgHcah7EWLWvAirlWp5K5oy4ea1bbWuGlXEhPtN3ueO1vUKbMv+5Xz3/zrt+unHehTmpKvureft0wg3Mx0suvGQVSkAB2xtl9n8QT8s5qaCgvZendubbFQsbV27WwzBaN088M/8BTElpraQdZqIcEnYV+3tW3N3G6oUwiciGCy86v/phTMwh9UPJCANb4S+TDbEfU8jmOi9ahQoxdqdrE9QD1rnpfccYAIguE5rlJCVxreYqA+SRnDQ2jqd1EtnbFULg+pOToNbZ44PU2FJyE4suHOLsyMXPM2LUMCIcAzuM9eFpI9sqpxUjxt7yWphiXgfhDZJ8K+Qnrvx777lv45IYwUqEvZU41vdS7cH6eD6xyuavGFV7wDGCAfM6FB2C+cT6m3faKuntUDyF5qvjk83PPWHvjcEjD+XUqzL2B+Mn3hzruiPAeVSP2FNgFDO6O94JJa+A0UoszHGhjBdjeCTjYRwa0GlL69YmRnqPWWKOJQA8GrBcgs9fB0SPdt9+b8WIz8NW2p3cz21AJyF1CVJdX3p3lqzi+Rwky8jZAEaLsJH4LORselpbv/XzG3N9gqXtezeDtxRIfm89WPpykTg+7rHpOVzKteKW8+KV8AJEqw8xJoRbHBMjpFjerUMvdG7DUnZLw75/b5A87r3IcloDo8vPtvzVX3831w90vz7Y/T4htmJaZ0WPBkCX9+ESafAxgNhmaZ9G5B3f1wNto7dZNUipE1skJeQ/gTT4sTG/n42pYk4VMM4gWQhd2sTnVQhbiagsGuBT4pKadF//yldLsH/7t39Xys9m1FaxTZTrpzYBmW/TNezn6wGtZbHnmaWkM2jDTT3Aa4MCG41N372ABAlFPTAjwSCu4MQ3VdJJXIVLoN0DbdK6X1voHdeonz4rRgqgjfJ5awa/Y6yMyc6ARW3QBz8HqzkSrXrBjEUyvtcu8q5U0G5i31mCyF4kwifGeI2TW1jtHXpgnIHB7pPPOk61WOeZsKPvFoF2FfBLu9t4GWAv8yXunAbp1bYZN+qZFUOYDdhm3nMHOGt3uDHaGRea9iuVUoxxEphaLu77TjZM12rviFMc58trY7m9s6q1hbLQXiC8QZn3RyLaqInqbzUDsReMHP2iAJoV1WbvaYeY5C6R1CDNc5tl1DZuP0CDe60TpciRPEc88Qhb0J4V0zKZZqxUh25UP1MCCHBYAdMo3nIPnnthtePmm2+p8evwC6WFKItiU+eLPMiO8cO4aqbXujw98ajaxG0K1Emq8SyKreXob3LVNm3HBj384EM1vtaK1560hfKWBQ7sPR43sWQhMZ2U5a6UFsF8eabwmy7dtTpvO5upNY8V9txekxhV7SUv+4v6u2VkAKpRmK/HqCXXHneGYrlDZ9a88fLMTgbThw6hUMqI+w34owQwslUCyDqUqJI2jbUhRGqARkXde08F4g8m+US79M37z8W9Tc5O0uHZEatF4fdeSLmYF4//8rFZA3gkhPjcuhF/6yQosiVPR156T3wpMCJ+tRj0zGvgorOo1VYmD8ZGnYiUMSMX8cTmJwNL37nJG4jWAQDZP4UuPZti8+SiRBBQ9chDDxejuiduX4yfNvu+GMubf3RjJcQMI+DlAtvAaLGSYgunJ6YVtbFrY8C6fjwsvtODKpEwTOCdOdr061/9Wto9athK3MIaSiayRugU+ki/7L+1xvKM0n1hwLD5ZPja6yN5sHTbZHk6gWnHzpQFy6viyzOGmFHAwxnzj89sdhVOxJJ6XucIvD1DXjrsTN8KPKQovPnQR+eePA9vOD2JXWK9JR6Rp1q/5tCBHLlp3Z4aMMlAdnjEhx9FF0ReAFPVRlXR4Ikn61So01PX1znzuxLesleYSZhRa5q3xF57XPosk//uAF/GnrUGBPuOMX/+BUb0jqr+Yi3d8uObNn7/938/6/Nnc//Kfppxx6YC/coBOfpTCNvheK12MPgSKvBu5sfxSVpSZYHhYh07eEK9TftP79+9F/bPBk7rgKexyZJJXMcvS8DUn60D13/pmmrTJJ/WwWix9Pl/zKwOtHxW4Z2ZwMRQ0UZu+iItJjMKjDbj/glAtgRuQGGuWe7DjcX6eQ3cl3Ir/b6Ac4Pl3Tx2eon3OpG6D40pMBpCRvnKkx0qkf4pZaZMV5Nt1oaX+3bb+2ePx8B24/WJ70wwuhzP1feWpZ3WB2z9Rr/OAmmA0gJZomOLv98fbtTBEHSpENZoK/eme01qLgKbP4VqMwVEDHIn9XRMnwSdAluxQCnqQ4kFrRi8PGucxXu4Nl8bg43w5z+9szb9a66Smfvyxj1RnpQIYDOy6F9dbVyd7GHTMglGSZ6h/MfpCtKjhmvYwupz2zvmSjvUKvVykkcPXk2ggFesSt9rxPsNC6JdnpQFGdTkmm5d1zZwJAsuXf34aAI6m1KB5WxUntdt76STTTAyJomNwMbaVQna+qmM3mnNayMFUqVU5hj0JiEBqWLKorDIz8bp+9pOcQyAP5hqr56sJ4Z5G+zfYBy0ZTDl0zCaoQiC3cvSy7UAi2eQBWVSdRxnQepetBSK71CUA4ymbNQM0i/lJmFi9ttz6aEOhxjzeJRw8Xsx0s5LL2Z2tF11B9fpl8+bWa5F674TGCs23rGg1bdZvJ8Mmu23gX+c+dTAG4gyF8m65kImjbAC/cHsdxhEb07l9s34AZoYB33utUOOnmMOkKvDFiqMI/UuMV1kb74CoxgPzCjjQZ9KEcvmyMt92hggv6ptmWv3JbgduDgv8Y3AlHAJYJGc/PxOkmacXmQTNPbabG6dliMEPd+pQ57zRphO7TolYTOejRm1PvUVaMDQmUfYVmDsjDDEvieOuc7qDvgBWiloz5AFX0xoAJU5YZwwNpjBNm6BPHuBZ+wLc1SxhvMoRK7XNp593qdWWSfFcMZ4cT33uGfrr/EBtrxka3cIiFi9cgWnvbfcenMVmxfn+FSAp2x37f1sKgfo74upx2odf/3rX6/3b09R9FFY/3DJ8Vvf+p1qbyfYARPm109/dufGddddV88hV6VatE+4kXv53WcAhvnBPQtke1VMa8IGsMyYxcr6jlueN6PZu2cDrIWZXBA2FMNqn7Sf2o/LuImyrQzxeHiwiC8lBtV4vJtSWvrzWAAjAPxi+mj9mEPmi9JkN954Y4rcn5ss8HHKVxkFAaYFcmepPiBNP61J/eh9gpGICeWit7df/0/fT1LYnorFfTxxq0C9jHrtJd82Hpw0ZE4A29aGuEmGxABDgzh56+03pusSRh1afcTRxQMRVk//vcwVzCj2a3/OX3/siccL2NccipFPx4l5dZ3jPweQmEkiZYjn95SmI78nwvCaN/vCnGqvEmbG7NS46yXfvZVqLsbkrCQuWYOMP3OvvHqH40ELmN4bdnTvCSOM7bWsq+15NjAKUJ4QdnIkNr5W+4IkptOKhQ8rn/dvu/XHdd/f/Ppv1Lhg7Mwr+4o9hafHer3lpps3/vRP/3Tjjttvq1A1YSbl1VPaK/2rajMSXuLRej1Ac3v6dnIy+j9AQoUIqAx759cH4LaHcIC1jv2fReJnAs7RwOYSTK2D1er83Lda37Re7evKCKg9fVSwabzS133i/tOzC4wuAXC3C3Zr9tL17VUsGdg7Y9R6FpLDT2C0vFozganDeBpDdfv75zqmWn5v2e4loHVt51y0boFbVqEHCxl1mEAf216lmtJ2sfk7qoRm5qx43+xbPHYrZnSuB58fDeAvMeEn+jTB6Kq980Qp36mY0fplDZH3wCxR7bLz/YAlU7oc9NXAZFK1FeE9dfNMfte1m35TYMNaMFh9VrANs5m0BqLaUXFdmD8LoNy5Y7JgHFz7ZKxym+dpB2KxRtnKpHffH//oh+Wu2Ram0ubLjWQC2WBs9E5U0j7/22VXoCSvkcg0YjwEJnusxcoSFDc6TlgZ57z3hD/89qzPGMauX8VmTSYB+6X/XYfTxtUMUrnbpxXSMmpm0fcqtiqT3eYFOtSmkH7VdfN5bUl10kxb5D3mHV+Jrm/Lx2ftsizAG8VJ8ZcbJr+3u7msHwsMe5zNFYOyTLjp0kgtC23vMbR5DsZ1BEL3ZtTuTEZGbSb5is9OqFqv7xWwrPjMgAIyEEvWbOJwS2/WYK2M2irVMlx9VQR9lvwZtWO5PEdh8gZuNg33Jacai9QeHG74dyegHsyuaxqMDsZ0WPfqjI4i3wPAdwwtY8kzel75/ZJLL9p4J4zbmFejlA7A1SEOnv9oYk6xftzclQg02e6uFflBXHTmhn6ZB12QvUGkzyrh7KS91X5nuQO92oHBffKpQwUqT8vJQ8am2VFgtAEAWfTxpfrjeyx9n38uYEqbXk0JmorlfO7ZUmIvB0gCpZekzqO5BGQDG3fHre51+eWXzRJSKU8l3CSKtJKrIhfrSBvNRy7c66+/vr4DNFFiShRh28hQxmezxfpq8/d+exTIqZK/4m7sNU5GxgaDWaVKlBIKWADcTg1Y1kf9BQYBN27pLkX1QhKV2mDTL+MCFcjqLhdp2tBGgzVjHO75Rc5Iz/vif2V7c4dfHvClT4DfiwFtjweMaDPXLoYK+DAXrr/+h2UkKDZNvpVkNueiNp+876QaS3NlAPKPyh1/zWevrjXrWdYLFlk/gA/zs5OMVGTwPpBdSU6Rt3nd5d2cRGc8HSNcjLLarmHsAFTr6bwLzh/GcRbqc/mcDC674vKNB+97oPpD+daBCHmma42F54mprJONMheMg5JVZF7XiLuM633oiM261O0ZOiV9Bpxqfl10cQyBHRt/89d/XaCXO9zrM1ddWfL1PfdlyNoPxGQX25/9Z/dk+pv9orDNdYXv/aw9cpIA2L+q9bvrxCrqX/IJEhFL+X5Cg4RVPJijZ4FqYJS7urwAMzbYsa8NRv0kM+2gQxwWwIMAMAOjVbIqRpIYzbPPOrfWrZCad0PkYEaN+2kVBjMSZz/6OEmCGFLltVK3s3T3LDm4/9TTq8bu8XXoh0SnEaYj8cl9JdBZC45Tff6FQxtXf+aq2g8YF+afGGlzx7Ggxpbnwzp8P/ss4+ekU0Y1C+FQNT4xnkb29Ygh/zDo5qTIhgfxw7TJcaHHORo6/zHpna3eeqmJqXbUrmOOJaAs/TDB5NG+1/p2HWyuFPH8pcFk66mSXzdgxoweDYzWdwKuhiEz3duZL+Ulwz7l1efT0yv0CMOn5o7TqBAvqzrYC1f2egPn392mfwmT9WeMuSWQ7eOtl/LzuzlceGb20zxHtO1J5YOtWVfHhrn/GCmS8XIsqPVbuC1zbbRnhCmsv9bB9eo7awlMS6/9vwhGf41MPvH20WIDlpaFTvZgD0ZnZBt2fCIw0orfjSmPsijTaUq+A+VtLB3fZbNqFrVP4bHp+c4HcdvbaG3CmBUxWxYLS9mm9Iu7f1aWuWLuVQQ8mzCw6lmlfAPmbO4Ym14YZdFMd32DaG0V2Assdcye95xYUCykKi9Fj484JKCmJnvGzfsd80R5ttu/369JElkZ9AbCSzDawAkocG3HN5ZLUrxV3gPSxwIfrvqWWY+XRJfx+zAAbLSutwl2dn67zimRVyO7chOFTdO/3lC10Zh1kflit4QWUMwznMB4YM5adq4l71q0Ux618S8MorZcnRNdoRkTHGGUO17UNV3dwL063GDEe43+yyLtz0q+cfuPBKhhjVOo5NhxeA5JaNmXazU6aSzqD1fJF2RZbS+LdzxHIpP+UUINJmujzHN6YRYgjqz8jaGkDF5/NXGgYT19pp8SAGrhZpMC/i+44KIRuxyZt3FU1nfiwgokJ9u/Po8bzf06hMUz/N6u6YsuvqDa9eSTT9RcYJB53XnXPcU8GmPfraP68nJSVBlWWU/NLBt3sgGO1aasjOgwa32IQIUZRGAUMqbFPTGLQIz4PSBGGwBJcW2u2x1GsRIl8r7+XnpxgJHQlfxdQC0gkntZiA02859/cEPtHxRlHaU5Yzs7nEAR/jo7OWPqHuZXM++VYBGlrS3eeyjlaq66apSweSSGqffNA6CU0tcfsa/GUQKKfem51CMWwwkw7o2ruWQl1nvGrDNyhwcoRlHGUBuBw6997WvlQn004Qbadtr+UwNCTsraGeEhYhrtUX63H20L869dGOtx/OtgIMTatpcCu0VBVNjHDPF48omDtQ70xbzUTn3i9gbI1EUdYH0c0oFVZCQA/+QPxGLClEAyDuYUkFQu2LkPdMZ/GRHpg/sDo2Q4jqkcrLZ59UbKFmnbeZkH9l/hT/r4o5turL0E5CMjTHN7b4zlKZFtr8NiRKNdi9FPmJS5qw3OVv98qkAA0Vwcl1xycdWdNU8uvmRUK3Bv//ukNPrI2OxJ9vuOue4bfIhPZTTypjUYxfY2maKm8949J49jNbMueC7Ucd2RZKJTwmQejKFnLgv54IbW7/MTrlA1WfN7KfIZBlTx1sUKjSNxf5hC/Qr8i39lAFlDt9xyWxWQtw7EvJe3KaXBzGuHI+ACytjdEl2RdbcnoQtKthkrc1UB/jMDZusUr4BC417JJ/bNgEmgY4SybK+qBmJ4P5UEKiEx9tiKuc4pTtatU7LIf3uMGfPb/KVj343H5byEIqkaUftZ9ObIhRj7xtYYybtj8G2PsX6s0+8katZZ7SNhEJnTjHkDltZR4+8B0vqzBn7994qhnGxnf3cJ3JZ45GiYZslsrjOP66Wd+vmrayYYXba9wWjpsMjYZ8Co/gKjVW0jeMWrj/dcJwOXAG/52bJfRyMQW48ui96PNm+WdloC0g5zqrbMuY4gO2Fvah/n5/ZUPwBGhfPJbahMet+dsfITg9d7DX7796O1e1n0vj7/X2VGjzZw6+h8XWgdK7CaLCsXyGB+uBzajVU0fZS8RrU70SZjchvQzpI1iP62kCwom1Q/x9n0DWqKNcsmZhPHetqIn07ttT/Lmbra81IU28EoY5vrk48/UZs6EMsFWBv2VCru3WDNxtlu1Z7oS1c3N0233TP6uDuxiTaPVWzJLO7bJZc6ftMAd4JDg78Gar1IexzaCmwZNIChyNp9LgaqQOwaGCWzBtfu19UBxI714q+syUw6m13Fw0xWwMZG0ZBbZ40Xy1igLmc0z1I22tMT0ZnuDZrL7TmL8Dbz2+AaQ7EMQVhafQXyUpi7wGfmUTO/DaxLWWXBLDegdvmIg9Kud2a2fYdI2PyGHAaY7NjbVTWCKPdW7DVG001vw3Zdx2j2wmswKvykznEPC9HHXZabfvav54KYQePDTV0gb56IpI/ai2lhLTZDaTyeD1MyWJTNjMfKoM1LwpTyU9yele08Tw7qOVVz0rikH5SytdGn2lgjbx1+r9aB9o2EkWEc7okyJRNgvwGtcbQmGXNcgsXEhaVbhldIQLNOH3v04QIbfqekrOs+olc/Xkp9RG08P0cNug8FXLVbZ8JKs7y33XJrAatOeHkq4Q9f+tKXSjECJTZT11dyU9r26RQ5bzbYs5V+a8aNvPcGhAAr2B7z7sqE63BLArvqMXpfeyWKjMS/cVCEWD5jsjtuRtf5zH2N25mp5cqoLYM2YNcc8R3PFz/oe1deeXkp++cD+sTiMUIKVIVJroSwmZFMNr4nURJ4dqTjCJ0Ybt+OIea+7s3cHG52/cH7HyrW0lo17sYY6L8kpZXEQvY+h9nWPmNk/MiT/IAnr7dmjCO5+5576OuTjiwFFnP/qiebsAifPxoXtTZcF/YX+Da2ZUjPE2pOcQpXQNwVn7q8GM1DCXE4EGD1amJFMfRVYSD39JwqzTUTvIb3Ift/3hA7q0SUuG3zhZw/F/D8V3/1V8ny/sJgGzPeDKBzzzu71pc+aa99q4ycxM6SF3e+clgdkjMUcYzMgFEhLe3C5flp1rlCxZLI4dn2Hc8H+PYGGHLXvhddVmFKUbDvZD8wfp+69LJxot1cXxLX7K+e5757Ez5in/je9/6mYmYxqcbMfARQTwnok8z01FPP1F57IGDe9RLetNE8oEOVd6rky5zQpH0A7DOJO1ZvFCu58fHQoWPvDwkRcCJMzOEhxkoVAocFnJaEyQ6JMTcOxM3/93//96n9++0CqU64cv3pCUuwLu574Bcl76qzGvm8lDAIIBYY9fmeHBKhTJRwqY89t844j/dpJn4JwxpgbezLraP6k5KZkAAAIABJREFU9y2Ls8sbMLUe7H1/HacswecSIPX3lphlCcyWnzfoNB/q+9NN3yB0xcjOZPB1kNjF7oWxDJkP8sD8rHC/4I56dtcfnQ9fb1vjnPW2L/Xksv9LZrTl1WB04K3NcAO/Y0L7mibOtqUm9kmZh1sSfqIUl1CC42bM6CrZLHNn6O1NRvdosl623/NGwN3m6/8TM1o3mIzVUlANOtY/W/7t++qMNkM44oFYdCM7fbhpN6l2yvDxxx8tq9BndaxiVm+5IqaLV5HZUsLTPc89XK7DeTb97lhoNlaB9qz9U08/tYKyX37hxXrvQAK/ff/6f0oSU2KqHg878mIsSRtVKe7E6A1l8+4qrtWGtcnkjmdrX/2sjOoBqCqpaQY2s0RNukqumhZHuX8zFoMZHCWQnETSLHDHqjVgs9m5vhddLwRt7ZhFCoKi700bM1pZ4qj3YvQ26272RtRToRifKJPa7LNoilmOfN17uKZHnEm5+2IdY6O0h/wajHZbfLfBabnNgaQZSuAzlntZhnPMjWmxAwFrDe6b3epNU9v3hEFsEFjtnyWrHD/Hbu46ra089Ik8gVFKADPq5VlVZDxZpcP67SSwkTjVzE/H0AJvzb7rj34bT2xEy7Q/d00f5sBN1fNxOU/1u+Qw57N7em9rwI7C8AqHe8/8035JA2oLvpmTWHqj5tbST5+PUIHBaneMJOXn8waHwCQ2zOdcs2+8+do4vSZMGyUmjOXUA6O+pGuG3Mc8fjVuQWOrzwWklffI52Q4jpQcJ3mRUytx/TsnLnBuvvYwONZVOx597OFSsFZvl0tidJ4Q5ufee++rot9Aiv2Cexxz43v6hG0zL7/3ve9tfCWu2C47pG0Hk8Wub5gv8XqH857rxEwb864k0azbpy5JGaGsF3tBnbWdPjhSkRyBAMDS/Sn8TjhzH7F/+r4vm7TrzQGnAekT2YlFrPmQ/unv/si9GLGwbOTpWd/97nc3LsvzjYn7YdfeC/heAZ9cS7bahrkfRuXWUuoVs1UVN3JWeOT2QrKirZedcbMyMuhL7XwvRgkAWXMpa+yJRx+rPnJtW7MA2kcB8L5TjGXu5T4P3v9AAeIOX7G+tAtgto6Mvbmj5ikQuj0A1HdVA6lksofUyLwscZqJ30xYBcBPfq/nUAgZ65WEw62f5wGr5UnJnrAv1UDI1B5QsesxfsYxw4Mx25oNs8KCojaB0S9/8bqSL8B1bphEY49k+GzcyxXLOt3OgJR+8wRot3ntnkqNae/ZZ55V8irvh0WdZ3UIFobUa0Uk5POq6cpYSrF2zy4DL0Di8TDX52Rf1NbDVSkhbHm+r95tMdQBo9YDIxQg1mdtlmgJxIsN1a6//du/LlB+YmLSxYp+/Wu/sXHTTTdlPqa4fQCdEl/aKWa0wgWU2Ek/GCdvxOV+asJVjsteovoGw0xs9lPPHApQPLdi/t45MjxtXeRfQi/5iG11BDGj+O67fpZY2j1VMYEBaDyFgQHF/+bb/6bitMVw6+uJYWEZgg9k3O1HwltOyLpxfGkx6K+/Xfr71P0JMYlMFMB/N0BMMsxxjERgFDOav5ekS+ONTdwxdFjrwAZTS8O8P2t9dzSc0jrv1wHV5X1XQBNI7hO6Zs5AY5l+Rpd26vs3swqMFlEx6+XaKssA6bro+Vl4IHq3r1m2rfu0Tu71c5afL/t7NDDahlYTUq5tWTUz2/Pd8erW9smpDoEZPT7GlzYenyo95qu1U+B2HvtsXfX91sfIM9bB9P8UjC7p1GVn1zveD1s+vN3Iy4b072MzGQyhRg335Yg5NKjNBJYbewIVmyyl4pqRBT8SKhr86cxgLkdsHzBaG0NAje854YUSkDGPkfgP/9t/qM8d9wlwnHvOWVn4f5t6gAoC79r4eUqRELIN3/cE7o7EpbEAhgt2uCcbLDar15ZBgaJ8z+dHJqiVKOM6C9Pg+d3368yJcoGNvzGp7W7vib6aUAtA2ZaaNmlLu8r93afDFHsc2TYY7Wta2fWk7/GrmJ5ZjYCFNibt6Hf30U+K5P4okBFztnVVFL2/Z/w6Sams/QJ9n2TyOqBaW4ytNg5wNgBqb0hL66rYpWT7Nis4mJYBXilLrEXJdLpA2qAYJ299VKAhvPsE//NY1ZVbaNTZPDluRvdoZrRdnsqlNEgzPzr2k96qTWSyDA38LErz5v3JLHb1BPdullnfjq2M18G+itdinHRh5FI2Z56z8Wrm8EMPPVLzuQpER0F7+VtbSvFNt59SZO4L4FRCSsVzjqLwfsemNdg2RkrdUIqUtJNfdkVRdKLV+HlMXWuT7RhVfa04osxlin3EXiYBIvHYviMp462EvRRLGIUt1g1zAvC8EQYQo/LFL32hxvuleTiDeQSYPP/8y7P6wWBdTz1lJL2dErYJWGYIiVH7+7//h1KQp4R91j/ggFJ3chSmlkyAnVfmMaNvx4VNHmTaLDHAynq84YZxzj3jSp/F6z3zXOLlEq/5bH5iuDu0hewK3MbYxTiK8bWP9Fy7/NNX1voGciqBsg5O2FEncZGbZJjOIKfMP3/N52osgRIA/+WU5gGAuUL1wxgDxeL7yAjjXes5f6voYDy553t9HhsAwjNyVmI9GeH7c2KK5wLU9oVHUq1Av8QDDgU/5q854FUMWsKVFLf/5je/OQ8mGDHg2k3+2GJ9Asaw256toHozwEIjtPlbv/s7FWN5yy23rMJA3glz2AaU/pg/7qdPkqUujWvd3tClyiTC+B75V/Jm5r5552x343BCQJBxFWP7rW99KyWvflRjuTduYPPvpHgcjI12IyOqkP70+Oivk+TIhpuZfFa6rLwOI6QGGC3WaIYqaE+HHXyYs9r9XvGgObnq3vserFrPnvFM6a6Lwha/U5VSyAeTy8iSKKUf9i/jhN3VxwMHzqj23nDDDwr8HchpXNbP5z937cY//uM/blye+qxVweHRJ4tFGyEyYkMzH9KutxKf+koOQCig/PH7tQ/QocryYEb3p5/AKNAnlMgaUIasS629m5JRxURnDd+epKQdAU/CHqwNoRNq8Do2+4rLxslbl158SYVHnJwEMCW2zLVXMx/L3R8ZUB/lEXhnHFSzf58ErJTQSp3K9yJjLK01qwrB7hTo9/zGAkujzLiMvzeBqPfWwWiD0hrIxec9rk0crMDXwq+81DXr9+3rudVLb04w2oTQ/wyMAqFFsiiLBHTPdccTW6Aw9y0P7wSrntd9af3fOnEdQC/7OTDIYDv7ugKBs7RTz2Nzeokv+rtddL/vQf+PY2T3pRRXWFFVQbL3b49HqMaRDibnqZM6fKjvt8QpRwOjv3IC0/9fN/3RhNLs0BLQLpG+GJ1mvHyXe9jibnDXpQVstJQgi9FGom5hA8RG12XJmczTUqrBrM0jAztPNHBMGcv7jpT5ILzf+4PfL6ChvlyVGIoVKAHi2iiFiqeK4n/ttVezqMbmJ9ZzuF4VNB9Z0+N5wwJYMWN5i2XIfVbu8jxrnNQyJsXheXxoWaMs5YCHYrgCjwbjOADNzun2a5m0+74ZrlY668CyAX676Ci3DmVwr2MnuOzF2D970TaY/zgWDvnZdIzPm1N5uFe5NbMRNijpk2xG9v17M7b2jRX71OysNmNGe5wKqGc191xxrbGpxbGqOzuy19t6q7jTCpsY5ajUo6sEsXxHu8wXLpD3knDWBxB0uERn8VMCrLqKn4oiq0L0YryyWSrppB270m+y0Kd+uQ/X9xifzXJdDUAbXPp+syiy6ot1yvwp+c8wCSc8Fcsz3RqOfqR4yZRCEuMlTtX3Tg94eyGZr+ar+8nkxQiW0WLNBLyU63kaI+WuS/uBNHGV+snzUOtBCEPm3htvjOxZYwGA7Nk7Yn6Ah6rDKkZU9mTm4RifcVzuOwk38FzXGk9nwQ+jaiRb+cxxkqO+bOZJYt3q7PcAgHJLX35FgZyX4/7D+JBNJShFtmSqiL37/uIXD04lMt43T7TbyWGe02EhQL754TvGsjPCT4vbUhs7zICsq+xO/pOV4yQ998wwOl5ckPqBbfU5QIv5239gnMLl9Jgycme/XavtX/zCtfXeGzObXOyiWqRK1fhOneqT+/KyDHYRSM8aCkMGZMjWd59vJFvZz7cC5o/MRDhxl0Ce8APAndK/7rov1hwBRsnMOdH2J6Dnxci0WOqwWAfTfsD8C5//Qj3jpJOUzYobNe59QG17lB0wL1bUSyINI8VhDoxGCWFi/yQu+bvY1ayLE4UqlLHwfDF7VaYo9wV8uWW1A+A2JuprmovX5fSsh9MG8xvINQ+OBLyXMZP9yb5u/IB54STYybOUKorBYqztZcYEMwp4mR87a228WwX+PfeN7NVVuD2AyklBt6c6ivm/JfOjiubHW6Cdji02x4Ez46a97vPyCy+P8AQhApnnY08fBmOVcavEyjH3+jM/u26xuqBdecX4P/hwSmuFFbTniBm95JK45YXDxNNhPlx++ZWJE36kPDz2T8lS2kXWxnPUiX2zzowHAE9PoXHjds21n88RsDcnQezCWldPPPlMyVofAX4vYPTDjNdzzz49QmJ2bq1+Ck0zp97KGuZurfJT0Wf6ACwbQ54j95MbwRNxKPcAMl+KMWZs7A3f+MY3arz8bU1WmEOMTm3eoSpEnrMz8z/SqjlFBx6jhGGRKDntTj3XlMKqeqSpGvCBkKV8rswTgOyEH2FN7eVbesTIbrDjvwpGm7kkg6MxpA3MlmBzCZaWTOLyXv1+4xc/gdF6LbLpl4CL0b4EkX0t472A2yx+32DUIT32ly0SmDPHlm76bkvjnd5nWy8t271sq89/pe0LuRUjuwZG+56VPT+vH/LCljvGOcdKhx1lLHyUPXlngGmdWhijZeiJCYBTwqvEo4Pztd6W1Qf1oE8matVJlvO15T/9l79YncC0vOEnbrB4yLoQlui3rYbltQ1CBoNiUxq0/NL97B4Wps2UsrZZAKMVAJ0F5/MCcuVGH2dJ97PKPZyFQEFZKGJGb84JS6xDMXTicOqs+dzLfX5+91218VBONtoXsvgchdZZ26NdIyZsMIVjcwNOBxOwaZ0NBTg2mX3ZaCmS47LYXPNGQF2DEv2x4RSwTPb3mGRjUHZHifeiadbQ9a7pfre7qCennw1GK5OV4syYNngSLM1N399fWkzLCT8spc1Y0tqQbVyTvSTvbRkXstUXG1ODVJ8ZM/2yyfndZB1jnM09Y6SNJYNZpqP7WUpG0k1kvCWTc4zlcDm7vkBSFrKSRY67LDYwm7ifXFPAg1i+iueNElLNwHXu23VS/c3YUPpK2yo5DbjN6it5ZpGx+BQj9mol3IYTo0Ebm4nU36Wh0MB6KDLM/mCMt6WWnra7zjWUdIWZRB4UpHtoP4VrQXOXuZeMWrVEu0YuI83pVOqsdgFlgATokek6rOYtGxeed34Bqr6Om9BzyUZfgKLK+k57KpwgCtd3KeZyQ+c54pbbmFHtQvt2JG7IffQFICyQVwc0DE+B9817IKGV7HsBpa45M14H/WYMSEgi7zFmwyVF+QlPoeQkZlDksqeBFC9Gw+GEEZAReZGrkk76bJwaRGhDFeROqIn1aSwq9GNursbdaUVVhiibKaa8w0t4X9yn9xhsNMDFdT6MleFmVZ+T6/OMKHvGspd7kAd3NTc6hgeg4l5XXsh1jKVOnAFIMZ9c+ty29okLkoUOlDi9xz4EqAEdDh7Q56uTmON6YRteGIw+/eTw4VFayfGh3//+9wvE2BfLO5H3lQMi/wI1qXaABRPT6sUj0wYyAPNKwJ3+AIYdK131Z8OgeQaWzPhiSe3PZGO8OnRKnC0G+5LLHK18Tp2LTpmd4GjlyMv67eNZd2UMzEX9w87Zm4+ZjHYbUGTgGdoCMJUnJrGunQ+gsPvDD9xf7m0hCzLFxXOflNJFCsozBlQtOJjjP83TVZm09N3aqaS2/O4QBAZn7+/FzpXBPAy5BjRkZR9ixDoYgXFIzurWnpD1+FJKaO3J+J8Q0OfABQl1r77y+sYLL71Y64s3Cet8kgNJ0i/gxrqwptzbuKtAgUC5OMDzzLPOqDAHc+XWn9yetXJpZZ4/mRO5rH+yrKSqtFF4zwtxxb+TtWKOKtNVhnVOO2swujOevm0haIQnFVkQdysZMFIqHCdzTCjGHZl35P3M0wdrP9mZ76lOYKz93QaGcI6K1Y5RyjgWNieJTniF+HXJS9mwIsvj4m14PgzdljD/5xZp83YM7i1iRHmywpTqj5KCjLIl+bL0lK0nMLXeXwdmTZStA6F+39w/GiBdvte4ZXkverX+XpwU5HvdjnUwWveYALQ8qbO+aAHbyAgYpRfF1dCLZLgkOeryaWy0jul29b627Hu/199ZAek1MNqlnfra/tkxo0Of0KEMl4TkZF6evO/UItXeC3CWQ2C+k0ORgDP0c8sEo0v59u9Hw5Ozpv5ml5bM6H/6L39eYFQM3XIw1mMBlgJZ/t50cCPspXDGAAxmpRe3iebVRY37fQvXguRGKHd3lMoARwOIEkADtNosWBW5z2CYdmQRPVU1/GS9svRfy8bAshPQbbNvxSM5gNVusXhfPb6lIEuRBFBUNuwEIM0QtUu2XeTaALBUjFliZQajNdzOXHAVO5gY1mb8KhxB8PZkXqrUSWLHTASgqOtdtrIYQHy4tcd3Bitck3laFEoT+dv1nvv/knZfwbqe133YN4je20FvByAqARAgCZFikyiqMbJjX9iZWFdOYqWMS5I7J7E9k8lkxplMLjzJJDO+yCSWaEqyo5LEskeRSJEyQxIEKwgSrCgHBwCBg94bifx/az1r7/dsHsj25MMc7L2/7/3e9ynrWc9//Vd5zlj1EBt07p3rvgtQAvrmXgOuymWY71Z7o6D0V33Dua7AcfpZwhXhme9VOEOUa8XULeAGBNerTjQRdxVX/KL2C4yXVdVxwBWvlXmYheG5wBLWQKJBlX0q2Wxjxb8XcxLI9KXZq84818Zy663FbEMEPrzn+5ThPL/mNYxqHd1KIVTNtGbXyFrFqK3EurnffHdCRpo42cuUF2ujDdzzrp1STDZAoNEzZWFL9Oj42ga63JDkwwbBKp0F7D3JL6oQKJtSLnRegHz39RUyAqx5AXrmjlx7zmSPjyvf88YA7DPAw9wzzjLeiofrr/VYbvQUyK7wibiltcFm9KPcc6panBU36JReA2Lcr0B+jAU1WBUtN/ePhb0Ckmz4Xq+uUA5uRvdkKACjF4dl0W7gxDOwqMbFWqpqGPme7zBiPY+MuE4/z4ycVDxrQiqE11jjNsWtN+L8lJUBpri2gSzjzN2uRJPfeUrM/5m5xrjZTEvuMx51WlN+r+z5H9xXtVWtXaV9pibra5kfc3PvN79V4wLk1vG/kQPXAnx3hb07LXpAEXqAFePoGcC9fmAelbpyH0cVS/i4PMCuQL+SKhmP7n+Y24Q/iEMl18DsD2NMS4hicJtH7T6QAuyTMOYzYMIhBWMQ0zsMOJujdniN8TQsIcBBP953//fLzW8ssNH6M6FHngeguq++Ke1k/ShtdEUYa+0zFwAUFk/5MXOImaOngFdMpAMFii2KXDLYOh46m3WSlowJJviUeBF+nDab73u/Feb4ve8PK3nvqv6RDPtrrquyRuZYfK5SRQWa10l0pYuWrlLGSqkswHM8UrUR55o9r0LXleZ9eT3PdUa7a63xlwCK6I9XI/PWT9UDzjw5Cpi+f+LJpypcAxmi74cfPNwegeh6e8WchAXgHxfZMz/m68Ybrq/P/3lOCPzoR39+5zNJrLvpppvj8n898Z+P1HoyT57xUpj1YmNTU1W852XZN42RQvz06sVhUJ8l30kYxn6XbhHHKIWkyIJOWJRIaB6EkAiB0H8Gzi1Zh2TAsdrWqcMQGJFfj2eB7E+2/aOP/DDZ8jEa8mwJUZVtrYxdgKf40WeeTBJejLyLLrmiToJ6hacnY/q27LHm1pwXKaHs0/IoFZMXfVq4YcPc9cbyk8dybgHn9hq/bwHREDGur71m7S21BqaE0+b+Ph83uPnbArm5l7CE/QCYnva9eQbCYUr7vRKdXvvWatt+cLa/L9v2H+uzOcntWAB1+mlOpz76jM/ezyatqkwZ9jttq3CagNEzE88PjJIbxt/Ei+rXnOg0uRLHAp41/puEpf1AeP/8pLTTMKNHl1CYhwxY/MlO9DuUiWu2gbDbybFhD4s3kzNW6FgEDRY6o7NiX5bLphH4nnuXoLv3gNHa5MrVenqOP/t6lQ1ROsXzDsVCV7vuiScf3z2xhnL1r+4TS7FODUrWX90nCpD7wc8p+DyxohWTmpf2EiSLfTY8rCxQ8HBiUkdA9YfrWD8FgFv0XeC9Yzkq0J7rgit31Z8cxkk4DRAgy7BZuR7fAfHDkr4Z4dFPxfabqWpAyb1GAXLP7gJ/zFyxj86YbfDXAtoLvuZlLaqKcynA22M/LhTApZjhPGeURrFWifvyGlcy5rLaC0Rxu4fhrvleLnjXjlFRoHAVod9dvBkgQv/ycnOpCuAz3/HcF5LQ4/cBWMPsss4LTOSaAizZlMrdGOXejOsUz29ZezqJFZSnEiNdoLirPWhTGwGtsIZxnU17lCFjbVjRMsRiY/lbbGEtzCT2FIMWo8HzVAWQMPfVr3y9wOXJyZrXLm5kwKuKCy/2f54182c85rx6Mtvxfm3Jwvzem3JGxRZnXsolGQCB7Rs3dm28S9lwodsMxP7ZTGWBk4lHE2emHxh+coSltlG+bbG9TuyRJOSzqhqw6hmemfFnRDyQhEDzIyGpwF9iJq0PFQE8DxDUX+5ySR1KCVkPAKa2A37uC6xqh7736UotR9zZgLSN0nxZUOZ5it6LgZ24Ju9fEVbG3xhSIMjzjYsYT2CgEgrXUX3PqxCxCjs7GYa7/Gc+8MECxdKlKyM744fpxIoK03k5Rhud9bnP/r8FFrTdvCsdBASbG2N962231nWYTyECYlONxxjKH/3oR4ox+3ziLR3J+ErAjnafGCBBVzCmzClGi3xJ1JHQdU7YQHVAFZc3V8aaflKsHnCcJB11MPV7gOTUN+aRmFJk2mPMtVv/gCaZ5QgCc4bpNGZzDjn5k1QkDAADCHyemzECWoFynxkzcnFJ2kL+JFhhW93HvGL2ysgstvm4iput6g0p6eYlbItsnFBhR2/UiV0XJykVowj0ywY3Lu8OYAaajLH7PZz51X/VGWqfmX1qxeqp9mGdKY1WJEH0rdcWjJKf49Km0rMZJ+N+Qta3/vGEPB9wdYGEnix3+r7GNuvhUIgRiVvGRXUJ4/tkznqvBKbMKcPBHqR9QCX5+t53v1Mgmtz8/u///s7HfuVXKlbzsssPxuX/QsV3i1H1PSD0qadSyD5lvh5OneyXw5RflcMD9JMxZs7Pj0HCmJWg5FQkcZrlqVollYQzlOGa+cUoY+59/+xkvX/iE5+oUmR1TGwYfO1lvA2Dap8kH+YVGC3PSvRC6b+wsEXeZP8QciRO9bzEMZ95RmLzQxa9GT38WsbyhFOSlW8v4bYvA7n13y5ADMorAmCRLltMUXijyJajM8P3Y5QtdtleOyBoAFTd+y3AaIcKrCO8c90Qa8PerhSLxkLA7QK5s58NbnBSWOvlri+LGS35XmGHWzC5BZ1vBfJ2n7dBs/vHY8BoY4YOd/tJQNtjPgwtooMOlMB0Mg9REt+s27Pz93gJ+9kTPrFHoByrrQNGjwVE9/bSnrmcTd9F72HY7YD8q8DoXLtlRo+a3MUaufMou4kpLFCzSv0MGDJBLGybXLsXO9B3Jt+AVLZ3vuvlHtrANeDa+2MhYkZfCgPCJUVhiCl68ND9dZ3N2oKTeVlgI/Sy9zvOs+PRKJNx53NrWCSeMwCnFnueNWDU38AXsHk4lqvrKKVxkVame0qYeP+M1A0cAXZP36mi6Mt9huk0TtgAkz4nD5HZYeUGUOq/TaQznSderuNwuQkpkSdyoovXsKnD2A4zaZEXExgwPHMw13SyTtdFGzfmiSuG07UF2LOoyqrNpj0gqtzTi53ElHmx2sf1vrVGtb0Y5lXaA3irzTdKs5VNb8bqlfp7AOgrqadpM9SuWRQ+n6oF6leW7GR8zJOxKKYlO4bvYMqMQbkQY307xpBcTRH3kQUM7bR3jCLPG+VUPzdGQnR7g7gFYFuBRUbTjwovyD+bvH5zbbr+vDBtZMJGPAuzrNQVE9rZ0x07yxU9MXXNILdx4PqpADBHak7ZIfcFCqyrqftqrKrUTJ6B6bD4Xdexn4lRXPVSr4nL0HtzJCSQ80ae9Vyyd7kQH4rhWLLUymPnksTgAa3XZ/My/hKIimGPy9AaO2OdE1/hFxmD555OHGeAsjPigTB9MIfjGfFcz/e3+2ib9TuA1slm5uiluFDHsCpFKzEi8mFsrC/Z+sbtS1/6YjGS3I8Tb1qGb+bo3GR0e9YzAc/6qR1AYxXHT/iA7zvBSbvLVZVOm/8fBgwdnzXgPrwxxhMI0sYnwyR5HgCsb3e8946d3/qt36rDN6xzIJW++ZPPfKr01LUBc3/0R39UY2nTfzFyXolLARMdYnHmArdP1np4LPGJWMmrEssL1CkVpd1kzDMP5R9GU19bvjtBzNhMOI0xUsxe/6bAP4AxoEkizXvfd8dKWOtawhWSFDDkpQ+f/pM/3fm1X/u16L9DdZ+J6QVKgdGrwrp53oDEl3MIiPkG3I3hw/l9SjoZe78LkfHqMKAkj3EnJ9ELMP3iF+6sRCvAF6Mu9tUaIucYxnfceFOXIFoxkeanjMaViDInAo5xzPgvgzt6yHUDRj2rSJT8LKNLRnGFBTWTeSAuzEd++Hjq0YaRjCEmRtQ8MR4q/CKgsjL6A3K0/7vfNldXdcWA3Lfju3MkZgAjUM2zh0kVe/0Hf/AHOx9OBRjjdHEYRQe4IAcuSDwpWSLXxuX0hCdIzMWYqyxQ8q+sVOT03IAHAMMJgWqeAs/t+WkvEo9TkRP5e/Qpw0gC2D/tEm9AAAAgAElEQVT8h/+wZJKX4uIkQFl7X/vqVyqsAovvOeq7/vDI4xVbjj32XG07KZ4GL8ym0ALPPfe8nKZ4cuq6Bui+nsXzetp1cjwZZRBFATUpsnfim3mYRJctGN3ii+1euB9gLZVU7Rz8sMU2vW8cTb7tgt19TOeQYQN+R09rc5FimxDIavcKcxswOoQGhd+kQBvVwGiBxVU/eAiIbbsGTM4z9wPq6kfGcgD89HX67+/BHEPaDJCfMcCYl9yv+wgBwXSfmbk6XqhXYqSt6TNXCbIhw6yPbs9bg9Ea/2Mwo9O+7TzU78cCoz0gR9eD2t5gO7FTXPUn3fTt/jEBlQjjiLd0epgblE5NnietzWY21t2JZrkttmvcx4oxu977ftpMn8rm+kQWtILib7/6YCkDzyyX2ZEf1qB5rixPx95Rgs8krqfAX353L5a2DdB1BSYTq2fxjkAMYNM2fRpW1xnXVUImrpuyMAKCRmhstkcSLlAJEoKB8xz3pLR8x+JlCbtfuYLy3pz4IxatEjnGol/utAErXGwdL9oxTtyAPtMeykowujbOYqrkrGXhlYW8TqqRGDRGgjEeZlgsrOdPXULgZ5g6/dPPut9kG6bvBfLXfAKV5eaKshtAPOBulIRnVazuHAiQeyga3vPVFptF6zl9fnPYE0fKAf3lom+2ZOShXPLRaeYeU+r5xriZ9C5A/va3X1dAFJNWizVGSVcz2AN3DfaOBqPktN33rUQ8v8ZjbXbaVfKcthYzsEIIWP6SlJoF7cLypaCy+WlvneOcV43VJpxh4m3nmQpuTxhFrZOVlDWVKYwJtmJc0c3uNjAvZl45mCWr+m891mlNaRePhD75rjrAQNTTATc2J9dVCZ+sLX24KMcQagfjpBij/CuQHEPwfQFcwitsrsAoUPO9lHSizC5d4TfDFJ59RhfofyhsFoBjLLCiNnq/G6OZZ2Mz580XGxOm5lTMSuZavNnE3WrfKWm/n5MRLwbWBor9qRjSxeQXKxwQyVhwf0k4ALO26HdVO8AURqIrTjLrtwzXaJw6+CHzBuhZgwPuzIuYMO+/M1nQQoL8/tEcA/pGnuO+mD/6yRqlb77zvW/v/EpYMPMDAGu3eXR8ouMc9cf8mZdXY9i1wfByStIBPKdXoXfMq/aNflWa57IAtT6847nqp3E13t7Txwlv+npA9B133NEsY9rkGj+Nmf46ych4mjf9MydlmGRNMQ7UxRVb+J24zLXHWBpn8oH9Pj8yQJ70iZwIs/Gz4lUDZqq+yPKEVZH1VGggi+7Rz1zZ9InBJKdnhYVzLzpVO7nm3Z980ufGvROEuorEHALC6C+9tRIKZ6OeMJKT0g/jV6wspjSbrdAdrLl2AKPk4JnId9dCTbZ+5vNgsuVfx6oFjNFPZyeBTAwtZqlirdM/ffnWPfdWIpu58nfFbzPs41ZnJIQKqvvbDxglHwwzqb+Xh9n/1re/m/sfX8YbHdG6PERNpPGlJNKpFe2s+gJMGzDKKydBiK4XetbenFUNxN6Z8dBPbbFXqDLx0Y/83M7/9r//ryWH4o1VnTHXf5qTCzH2xsK8/9LP/8LOQ4+kL0IAoqZfCjlhDz0j4+6+r8WoPXTocBn8wOgJx6dkXfZeGfWnBHD/KPqyPBIrsZXnymvIEjetvcspTYtFHAyyBWX7AdoWfM4+M2DurUDQFswuwq8unb1/C+Dm9wFlc+zn4IMBo7t/r/3QXNGXA0YHww4Y3QXD2NX8m78HI00b94NihyjsH5etF2/6MWB0C+IH59VaWAw0gsVhHowpwvLjVI+wLtWJrZjnYlklbq+TLzc4cT8zWn3Yl7A0bT0mi8pN3xfsIdz++18XjDbo3ILR7aRXpmkEsDIkS/g7Y5rFOIyfhVBATID1chMXe5rB8P0uzdHCKibRfSi0yZKmhBw393reu/2dt1YRa/XSKCsbr+9SENqhTpoN4vlnX+hYy1hn8/yxjCtTNErTawDY7iJZynMGU/FvC5Rbs2JdY/kMsKh6jFE25ZbJxjLgroonL+AhXpOCfznMVxXnjnLVL8qjY0s7m2+er+8N1jtc4LVc4zpnXdu0MKOukeRQYQBrMx3AT1l1lYIuWC82cgB4MZ2J32rQ0wlUk9VKAZaVtYAYOWt2sufUvMzc+R4w6nPuiQFU44aZMTX+AzTF0kq2GRa6xwSYbUDt+SUT6dEwYWPZj0HhuhNWQpCYXYBDmZWSm1Ud4dIcb4dx6O+qA9cxpcD9FmwDo9PeGX+LcpJX/Jy2FyhPuEGtooyLcfCeBYsp1q9xj869zjnnvMpGxjCP9ew7sluHOdf+AeFWmXkd5nxK4agJZ74ADP+4twcgDTgoOY6M2GCwZtp+a7LdrdnnF0v3Ut6zeV5w4KKSQzI9iWTmCfjSHgkaXLbmo+I642kABn72Zz5UgIc7TwFtsu/zVxKeUGeVxz3rucbeWJhfnzuByX3Fdk/mLle6F4Bh/RYIOfOcUoqjP8prEVcuI8l53OqxGh/hDOata0vuFKiiRMcVPFnvNs4CNQGEBbozdvTFi2Fy/T2xjuIZsaKeTZ6Ny3WJ7QPeuOv1YWLofK9O1MrYXBDWWxwelhPDBCACbd9MWaNi/LHdGXv1V7lEucT1V7uMj8LTJ4fFlQwysjMyx9B8OoCI7sGmCSfACFbYUXQCxvS9KctTdZozPvpfLFsVuD9+132PySb75s93GO/a7nmqM1T8X1acZwDWxpV73f3MNbD57riWjdUUrScrYwB65rnnnV1GjzH0nTEwlPAyhs6IN+bTTt/t+Uo5vjrmuJMSn49xw73/wfd/YDe5VAKPOr2jG8zfbNZAlvWs1F15tFYW8xurysHob+9rE33nuxMbLTmKjlV2zfqd/U0MXSd6Jcs/QOvkVKE4I314IXq+QHSMBqWrsKDm+eywkgx+JaWwz2rTWqeT3U/flvEcwKi9YnvJys8k3wGo5mKXFKZWJ5k2Tr4PxD373NPrZLvo/4RtjHHOi3J+mNuTs65eCSj0vhOQRveU3lvkgnVEL3iuCjS8K+YVDCQPkhH142tf/krNPd1Ehyj7ZG8rVi5jhHQpZnuVRZNzUO79uOqvTjwvo+WsgNLnJCVnzIDRSnYKDmhd2fO0C7pijBXZVHzEWwPSLTgr/buA3IDGmectwJvr5rPtPao/7hGybAuCt2BwSJ36fCXgzPeU0Nr9PfcZQggzWno0412etn1JvTU5m9e2bfP2FsBN23jium0/GbYwYLoBaCflDRidNg7O2y3xlIcNGD3OfKSublV+CDgd76N7WF8Nen8ym37aW+1ahwLs78O/MRjdWhbbgdpO0tvW07ZgdPsgCpGyqNqTi9Ws+64YDRNjwoqJCAibSa+4irxmY522SIYZhtEiorCUdbr3m/fUBshSUJj5mrgtvChE97LIqiRQlIjPTwuzUu1J3Ir2ThauDbEZn07oGQZ0FnKBfaDAgs4/pYEqpizCVUxE3DXu1ef+nrHzeNxLnkOpDrs7rN4kHLj3C/me5zoaspRHgv0txpeiyAa0b4UceNIfYEt7zowSL6FZ8anDGBrnSU6omMhVMkUCjb8ldlQCy4qLFdzvfpRz9TnKYNzD/kbjNyDreQBGi5FcimBc/dz07mOz0O553+/DZLpfb8xZwLtKqZnRAR0SZIYpq00nsXSjPJqB7DkasO6set8VLmH8HaPZ8tpMm1hhMjNVEyTnmDthDwMKy22kzMtSbH4O0+izYcy1f/p2XAbK9ymZWfQWrOLrXpW5vtzq7iVbXpJVGRyrzFfXCW0jwEu/SnYKNPe4aNe4EisRZQPofa9CEnLdGG/jmTgvGwXwoe3AhdixAldJxnk8gO/cbOTWzxhhgNKA/jEM3nn7bc16BoRVXGSejzkhd9/7boy9GE6K1XvfWLjHgQvP7woHWQEAjnZheKxLa+301FE1r4qyW0cAov6SzWKM1uYgm3k2qzaiWkbOCohVtsj9K+YxbMskdtk0Zxz1wbrEjJELz6k49QAk46Aahvcl7HhmhdFkgxaGIsFjsvj11VzO+eSHww6J9QPg/WOMVIxsYkIZvVjPOZ4RWBSTNXJvs1aNgNvZ2Bh/BoF+W/82ulPjzhydqN9YMOzayennMG0ALA+F8ZmyPBKGSp9Ym+nPxMuK9TIfxcoGYHLHzmlGQOk8CxDy+403vqPGwt+eAxAZN/cTv/vLH/vYzqdTFF15JWPkWfrv3uaDoWDsjSUwShcZ5zMDSPTjyiQsVQmofFff5/vWda2z6BHf/0EOQ/FdZALjpIGzpCiJib1WO1b+uWUMdrgUZrRIhuwRtf4SQzrrupi33L+NztYh7S2jr5ogiZlZa0qcd8XfBtz1vhCDM8tUPc0rDl6dck591rtySgPMhYScHRBpnoFOMvdYGN7xNpC7vZKDXSXm1HzH2L07bPWjkR96y+EXF150SScvpb/GF9PrEAt1ouUeG6P2pKViQMAoY/fExG9i11V24aovUF6u+gaj5lcbyAjQqZ1c/n4ydq5MTW5VFnx+X2KS62QllQQin9awU5dqfUUWhaNpn8MezO9TOTSDvD906NGda8UBJ+zkkisOBoRG11ZiRMB3sAMyZj8YrX1nxYxWkinGdx876prRs8f67FgAs+67PIzjpZv7jNzvgrS1H21ZxgFyo3+q8xswWixm5Gg/GC19HjA68du1v6wwxSGl6l6rT/O77w0O2gOP82n/BAW7/3slkrZ9mj5vweiMV7OubbQNGGXcq8RQJScRgwGjVcUjbPaQTQ1y57n//8DoML/aWQlM3a3eAPeAZD/kWBO9HY4Bo0DOXLsFo1wahNgi2sbeTbb1gAiCS9m5x4C1iRktS3vFirq3BWUALX7ueeDiUDa3DyXZ4M6ciW2BXZbab5SszzATFhHWiNu0XCVZvDZ4UW+llJZ7dYCfxbMVBONTzKA4uQWumlE8oTYbzKh+Uko+r1qpaedk2HuPEvB+1S6McqoYo9zD8xUR1+855pEl2exds2zASy+gtm7GTT/M3xlhhDyfO6CU5zruktLvMIBWotpEaYtBqqzkgJthavT3xwlPGMBonvW5GOt1ZrtSHjUOEdNis5WRWuyl6zGi2lfxVmnviQFkc7+2qNpyBHq9nNG+a62lLePSn2NTZ0O1aMiQBKZ57cZ9lZXfcbiY6QKVeU4xnWmf5zmuc+IVyYcwiG3//O7zXVnoEKbdjcu9m/FukDXtHFYZM2r8Tlz3Fc/VLG+voYmnM48jP5Jhak4lEGUsO6avw1kGhGqDZ7NSvaY0GAVRJ/OsmOkBy+7DSOtTecKip01kzjrQ/vPDUNkUyWy57wMsXQdw1QlO0Qa+q95sMd5CWvIcDJ/i7ANcGHfa+Y1vfL3adXWAzIspraYAt3U5m6MyIROvPSwMnSD214bm/sUgrXha/dL3OS1ownrcb5gFzyPPwNMPU8zda5Li1C605oblsnFX8fvF5ANpQI9nYK/uSXZ7HZ2ZdahdYvFsptoDwJgrfR15PZC4PWOgLfc/+ECMnZeLJXrk8MMlF5fGJe6nDV1cpHHzfO3jnXFyTsvjK8Wg3Xb7rcU4cX1iWIFfSSDCOMTinRSjmVwAqhVOETmnxy5ImyXI3JsjHM2dexuPw2He6phjuiRgUJ1OrCvgSg6wWcayTqMLU6rv2ONdJi/9Zij4p13XXnt9yQ7wiuH0HjnBnnme2FAxjsopDbBxf2uhYj0Xwy7ZhsxJbDQu9J97XnHlZQWAmp3sQvDkUdjHrNcCR5lTz8Dg6p8qDFzsZFAIRsUlZ972DMdeZ45H9lKkuxmpdlOPF2TCBAogrHlpndwx5ifGU4W5PWWRFM/GLV4xplnnP871LyXB44pknB9O7KbxMVeMvvPDAna1lNMqWW507IRHKAdW1SiiB6sm7qriQOYA/5uyZ9mYubmddY8ZLeNrgQIGWLVZSbwVlw5EW0/WdBlmGUOlA4Fax4jqlwSy0j8FovqkqCpbldhb60KCGEPgSObcPEmUNM+PK9OUsT6Sn150jFJXpS/T0icCPs2hYvvuM3HpX/ny3Sncf0uROwdiSJyQ8XghbLSYUXpvGEixpaXf1j48jFpdcwxmtOZ0vb/9OYbGfF43zWswybEwylyzH+sUoF0M6Txj9qq5fzjHBT57HwROCziin8hfxrwwReaq99+uErRlRuf5+38eC3tN/6Y95Huua3B+9JGfu+1cIJwn9GhA3oRHxRcDmbxKSZQDRu05YkbLAI8xWUz1Mgrcp//ejxu7F7vX/Zswo2JGu2N7k9YT968PRmuwF52+f+Itzqn1NsxoNTYW6XZgKZwqdbEUAsFu5i20sRIu+X0sEu2diX4pit+xaRIN3vOed+18OjXaCMAVKaYsgN5GIk5L7baydBdj50SM1LSqLF3sqAmizIYREjNKuCj1NTK7zy938AopoLS0XZFYbQZGfWZBTpzVFlhQUBaqMh/TB58Do76nKPkouwafHR9LlgqUrKy8qcv5ErYnyvWkbFzGSQxcgaoFniVOud8kZulTn7oSa50LO+vHe8aslVuzmDPGA6JZTsZIlmTFqi4275RVlHrc63slnXpRKJ0zFrn+NCNZSdBtkVWNThbYKo20NiWW44BoljnGsBRtwidGjga0DUNa47nOqhcLWcZElJnvcxsNC19sZJRjMZkA8+r7VqmJQ9yCwjGMKlZrWazaM/1+JYkZHS6RwsC551nJkm/52Tu9S7/3Egky5hjSKAHjCkA1g93GkTb5vntqv5O9jB3X9DACPldyawycSRS0yWtjldsSJ5k1SBbL9Rww2tm4T3V838qCb5Y89UvDsPndeE87bJbYjUq8yAaEFQNQOkHqYNWkfCblbMq7EeOCfM2RmUrMfOELX6j2ADxAk9fBK69eDNaPCxzv9b+Bu/e2WfbeG32hHfqs/8+GHfJc67yyvAO22rjrE6Hco0qmpV+uARYxesa6zs7OeuRaFHfeGf3xdmTNNHvdtW2N1/MpAVdsc+TJ+FjD7vO+979vt9TUhJVgxqx/MbADCoFN4PsrOeoRiwjsed4HPvjTNZ+AZoUjrWxn7j79uu76m3YePPxQtR1ofDYu+irin34AoaemrZKnfN6ltjqGdTdGPMaZuQCYq9RXyvdoH0BdiWhhK8eLQ9b8LovbGJovxfMBT20Dln2u3VzmYmHvzXwOeTBl7sooW5uwNgG9GHOsrXAcwPjB+x+omN+LL76w9VBezZD1SUXnJEbNnJPlqXs6hxlUbGKVOvtxyYE1Rh6nML978bbU+l4bo+yCAsgA2XKX1qa8wsWa7dk7nEQMuUoC9EiFgyzvy7PPPl+hNWLdTxS6FD17YU5RYrzRPe4JGJ+ZmGgZ+ycHtBrr8Yxo2/RRvWBgtBizsJlFTmT+ycotqbjAWK19WDz7OtntwmTJa5f1zNAFKs2rqhz6UHHomFvlk7KvYdaV3FLsnq7hWSpmNPs1Ax2T53vG78qrUmt2nTD2dIxKMiURzE9VU6w/MdfGyXMQFBL6KmEy4UUV4hGQbb+3PoSCqXX7jptvze+Jez4z4S4pEQSMHhcPJQEYUKZ02RgJxRau+tNT/WVtwkeBygE8w4L+WcTZ7Gdzn/k58z7ytwWrtR8sMDogdAv8/C4WvPazdejMeFoHjO4+ZxE0ZNX3JnF4i4EKxBb26pfrxmjy93y+3ack6G2B9rjr5x5bzNT33AOr/ewm2apmLOIp6+PCHABCr8BHEzN6lsMTVpt8r46ALiC81979ba8xHYZ7NWj6cKxrd5nRLQs+jexBPtoy2T9gogpqc1xgtIBpxSg0CzbJPvPw3UasOpQDdrCVFMts9LMZzIaA4ZkX4TeZ7V7ZqeM933XrLbUIfvs3f3PnZz/8oWIGxd441YTyxATMJu4+4ktlB4sllIwzwKRc9FjEWJCUw7C5zooeYErpTjKJuCLK54JsnhSv9ycgfI7pnD5WrcgoP8rJBjdjpT0vZRPtwP8Ghp6vTRjZBkLrrNtokWZsm5kUq1RZvlHeNkBgdAvSBvR5r0MecupKNlpj4nvHJfu8mMRlYam/umudLtA/c16MZ8B8geco0mIzVpbpAG5Frr0mMB2T5zqbWJ1ytMbRWJTrNG7HYXs9p+PUKi+o2ic2y3iQpXp+xqUWs3nbyMQsal80jjYMbVKTb9yHDaY7ttO5dR1aEia+an02MJ2+99inHRnAXRZlfd6WZZt8U6OV+19/htkUDqJ95kN7xx0z8uQEkgL/2WjKtb7Ww7DMHqFP2LFeS8s4XAWVx+XvPGjPHQDabPqSodz3lQUyjYl2AKPG3pgAt3VYhNqg5myxlBNmMqCiSnrYNtIez6njMcPeFQMa8IZ9VIdQO4DwyVbnSsU8AiGV5CLuMGNYrt5s0tpzXn73PPNuUy12MWB24jO1y/MqqSfjOetOm6zVJ3NMpOcfuKAz4jvBp4/hBXCL7c0zrzl4dd0D62SMeEiAB4ko7i/Ws4yIMHjYOwXEzVllCAvvWBs9Bsz99Qnr6SxxANu9PRNA9fn1SWwxPu4BOAAe3ndcKZCHFbVeL7v8kjIigUJ/q89Y8pb1jmk7OcwooEBWgdEXw9xqy9UFFLluTytj3Nnsssi1p9zi0QfG4smACn0wRqNT65jVbDje85nxmMQ6cmX+zBF9LItfYhWWzHvkCDPrO977Tp5JjgDGAp35/oSIAMWqFfje00802L8wxdm9zFUz7wmJ4G6vpJyA0bWpM9bNh2fT646hHANnKh4AibK6VUowPubD2DUQXjGHy9gVxlAl9RRoj9wMALaMyfXoTO93CZs+hU1YxRjKVjx21zp5VVhElU3qkkUYzCEvem2dWv0WU40A4TkbsA1k6kOFWaVNnu8UwPIMRg+Y5yvDtnZSbI6UDVCd9SbBqapc5L5OcOOirzCTA11EH/PmFXVUSZxvRp+LC78obn7zYU9yncozwKhseyB1QmSEFZFh1QuMCebePPF6WH8Olpl91Pp+NiSK+wGj9ArwaP3+4Af3l1yryPCud99Retw4nXP+RQGi8XAl/Mz4Db6YOtDDUL+atm2ZxlbaR8ePboHcFqDNtYMlZm/3/gDXuWb0/Pb+2+eQm+nvFtDO89gKvR+1xw8zWvdMYuzo8gKVGbsKE0qYSOnaTNwA4enHMJb7Qee0bftz+iFm9OixaYZz7jVtnj1swOge9ugKEsimwgeM8zCjsulfRxb9mOfhvIqNrvlYY+ixgxO3wHLGbvfnPuZ0O4b7v1dgtNH+sd30x0Kw20HhJqiO5etb4dhOaIPGvcL3PpuYUb+PcqDM94NYn1Vx3Fw3ClN7HcdHuZ+TuJXf+Ef/aOffyrnINp9/9vu/t/OX//JfrpgaFqbkAArEArMQx+37KiBW1q4cgb2scwu92KjEbFGszTrK3m6QN4tHO3tsehK5cSbpyuIdN7U2+g5F4GUx+3sYtQE/iuEaJ5nXI8wNLLogOuXW89TPlX1fyiFgVJudBV5xuZtzlUvJLsabwujx62xM96wY2pzOMsxgz0tbStrbiVl9Uoc2FUhfdU09t8IvApa2oHpKpwwYxX74bmf4Jzs232+ladNVrBz47AWk/3sMQm8mxn3cxaVcAiZbYTVrOPPQrGHfuxbeChsRQzgMexlJC4uGVKlsIwYJZbwLLhfjvavccB/L+ixLuADw3qkZw6yoG9pgrsGz/ju5BSidTch99NurzmjO/QBhP6c+qbb3vJ/YSQ5rnucEDa6xSaKquMYVCzryZKzcw5ox3konzfz5zIlNmDGyQG5nbU4crPetQ8/2nr5gRn6YRAS/T1a9djGoLl3HmwIb5VZN4pzrABUA61txEfu+55A32dXlxs08+ok5rfW8ykvpO9kDCLhkvarwPoZqAZ1ZhzwS5yRBplzHLzxbbSPb/vmdgQsQVnxbNnEga9YvdyhmEWNehpUqDjEsS/YDqBkZ6ieO7ACbwNSRMMATP4r5fDWb/7jIza82OU1KXK4+V7wgpjlGEXf5NSnhZFwBDvVGJaQBJoBWeVvyXED3xhQ7Nw6vZpyK1Y4bF5hXxF0br0ifeHw+//kv1Dha/+55dkrz6KPi+PSdk+i0fQxkDKzna8/BuF+1cdhjmw7ZMB9kwLhhtzCjDUwbuGK91BX1c0pDmZtJMCN7s2aVCiIHGFG6jZvZ+GmbEB3fcx67V3lIAtzGWPAZGZD4w1jQb3qkYk7tFTF0gf4vfOFzFb8I5GtTx/i+1AZXjCXjg/Hz2cVxI5PDIjTo/3Xc7uxPxkLIU+mnHKYgBt14Dmv3QOZG/9SXZKCdmgQ8JyRlInev6VCZMPUxFDDAXY2imUNt0U+Jh8bg1VzrRf/X2o2+0z5lnOhYWekvBpRyf5sDyVDa8kzAYoHugIKej6sXWdK69KUYNRW25cTDyOXZiSGlBzxzGFghB0oYnpj31b+sMIf06r7E5x5O/VLj+7HEBJfeyn5K/rXPPDA+lA57LBUR3PelgMcyeLMlWo933fXl6jeZJStiVk+OYXP8STkkJmMDjCrDpg+tx5sx3jXa1yEib5GMvcsGbpnDwSW7QDFvjBdtP47Z6vQtnpnfB+wxJLzm7/2gVx3a2adr315u+gGjI1fCDOmSOQQII1z77WZvmXtv39sC1G2/GgsAtXvMpL+3iUz9d1+3BaNzz2ZNO7QD+25OJXJ2CbEYPcgg84XwiCwPcG9A2d7pt0p0n+ceK4FpPwidMf+JmNEZoO1D5ss/MREGcrGKkLVODS2s4bPxzoa3nfQBSe49m2u5IxdjU/GI2LAasM7ILiAQZpGS6jI0iYmKkv693/udiheljB859GAthqezaWjLDTdeV4v7UE7B8BwLqtwY2l4gueM8ZsK45z3HQpqX7wNFFou2FPjkpgA6A/4K5KyA52EYxe0Ue5NFPGCMosN8THzb1jIyr8bLvYYdpLgYCTYjm8IWjE72t3EwHlXAm1s3boACh8uiG3AyANC8VhWCxCEB7yxq34RyO7cAACAASURBVBNDWm3P4jPWfrcpUmjtPu5YK9bSAAebqFM/it5fJ0uN/ABjXgNGbdDa6ruTbVu1RIuR7bjULmHTTKY5GobF+AlXqIUd5mAWUbOM7Y6z5GpziQKVZLV9NWvbzITj/MY6c70EJ20cZVMurJKLvWoP3aejDx8oq9fJSmu8pprC1BsdgN6gHIvS7cSgFPBOTGApncW8dh+5F3rchiEg49o2hyhMu2qDCJA9J6VkAAhzOoaTz8ztgLxi6NJeoGTKlznbuxLeIsfmpDYU1REix5XNvf5Wg9P9gAKx12ormsepRTnxqY4CrU0lBgY3rE0PiDktsWiVeBZQ5efp6Q8gIIuaXDkhxnx33HUnH3m+IyAxcADGeCtmsyLvYrq169rrws6koP0wNKdEH4x71/2BH218ImNU62MxFGfHfYkdVL2gE0l6DAg6A1eCl3hqzyj5zzxqI2NMmMIN115X7z8Vtzn2ERvkZS7eddvtuWcD/UeT2OH1yioFdXMArHVlfCQuKe0EVD4Yt/24tsuYSLiHe34jJYEwpNz67n0gGeTG45ab31HP/+QnP1mlmQBv84j5dv0Tjx9pBrvWVJex0u7ncwiB8TBGDAasm365l3UJ2PgOmenqES8XUC52ZOkF+oi+qfqbKcsGcHNLu4dXGRTK1mUe6RfF+a+/9pqaW1n1D6YmtBd5IMPurTh8xQ1Hjnyf8fDHf/zHOVnp7cW46r92Tzu1/7rr314M4eEcYXnNddeue3ZMMF1L/k9NMfYCZzE4Ki8hJZeME6O9gMqUZFvg4NmU+JrSVxhRoLb2tXXIyA/uf7D6wbPxBrY8WeoKy88Gz7hxfZ1YEybQupEc9P3v/6D6QQ8UuZL1Xq72Ihbijl9uXHNL5i5KzsORAM6nxWLGCyHmszxJkdNiIrO/1VhH4ZiHW255R61LzCaj3OlQ5sv6ek693pSIcl/F87Xv3LjTH4s3o/RNsWtvVr8cluKgGCeKOdL2l3JwjGQuCVgY+koKzfp1whT5vTcxpkCyxC3jfEZiCydGvOQpYPXEJGVdcunlfcDICTmFKvG0x5v76GKv2ldUJkh7h0w4Pnq9vD/HSMwZPOLnnwVGBxAdC/xs7zHXactgnN7TN/vI2t8H38z+MjGtuxhnJTD5fN6rfSf7cofbdem/SXTdAryjnrfa0ntP45Mt/pr3hhfd9qGv7bbP++NF9HfvdU3qAKMTfkSOhCypfy1m1GELZ57Vh1Y4Rnbbjil6P/VhZzz2/9SM/SD76Pts3Pz7E5j2bnbsLKntjWug3gKMmohhKmwyYyHM4AKj3hvXm98t0qn/ONeLFXWvKmeRnxjPcm9kgZ2beBWnuPzhH/6LnV9M3TP12Y6LcrOoHN+HeeBq0eaHDj1cynyST4BRmdTcA9z0JqaYoDBcFsEATgqwk39e67PHs2AohWn76+tkg2090FJeaxFx+U38n/tgPrxm0c19CoekPQS2LOAFeIGwjj3tjMkJQBYjOgwNpT4JU8CANgKjxrYA2mJxCwQFlBXrmSxqm5XyKCOUNeZRYpgsm1KVXslY9ibZ7IBjHccdWvUhA0YrFivM0sSOuc/ExBS7gMlcsVmumQzfshJbpVb79W+qCgw4K9BX7vFV3mN+ZjlP2EQZBVFmKhEoPeXlmR3e0E9oRmyS0FrKLajq+yb5bq6dor7DCO8FbPc5xd5XIcH9S75XjBOjgRyTURB5DLQa2zRl3O82wVIWkRTjOwyBzWFkQ9umBAyDqZjwVD8oNxuWJZsUsCCjftgi38FEDcPapzXtVP1Z8181E1nCAfXaOez/hA8Ab76r/Z7Na+Aa4JZbjjtukjDI1cGwa4CQKAKbFPeqWpHiRMvwOLOPPdXfel7aWvUsszEBSDJ9hxUkTwOkL0gWPhZvKimUTC1j13OVPjuj7n1yMZ7AKHD1RLKV9cWzAdkLEsvt/sAopTrG3o8SO2dtY52UQauTacQXBxSReUkrdMVVuaf+PxCmyNrEJpFTjBzgBFhi+PSbDFeISMYBM/bVxIeO10UdRu26MAYBj42x5MZV+so43B/PjZf3uNsvufiyAL4rdw491Oyu8QQAX14u2YNXXhUg8K3SlxhaZaR8fjDfwdSKe505M4/Gw9yfEk+IfpmDqXpwfwz4OUrWWHUsasdoOx52DMVdL1XmgnwUk7KOW5awU3KVV4Eghgf5iVyoX/neO969I97xucTUC5XQT8/HaJZnJ4cmlMcmyUxeGEBM8h3vfk8ZUK4BsrWhDzMI6Dn3rJ1vp4pKMf6pt2qeAKhJNnQfYLQMkIDuYv2zyer/gNGTVmk3Rj+5F7vv3hObbb0VY5u1S/8fzolD5INn421Zhxi/H+fDivPPdWJKrUV1S/X/0AMPFgj9xjfuKSOtWN9VxknIhmoAdMnLyyOnrdbp5VdesfPwo4+k/m235/wUn6+EqhUDLyxGezHzft500w013wVGMw7AslOjTgsbaX3cfOvtRbrQF9pwiv0je5P6y8oDqn/pfHtrWTLT/xUP4zVhW9/3U++tuXo0CXrk0hqrUI3IqxPlvpSST+QXM1oyk/VT4Wh5kY8jMcZezNg7Ce1tGes3U2/0xHgdLwzr7pjTCTeim41f6/qEa2h/+rH/OND9oKt0aMZryxrOe3t6v/eE7TWzL8z+uB+Qjv7snSKvTXb9lq0cD9xgnMmm95VZD+4NjLY3sEMC9594uO3DtGVIky2Y/on+bwDz0Z91n4dk2YL2/r1Jnanvag+E15zIJ+4XGEXUnHZ6VwU6Lvv7jKefA0bfihndHbdM4P5x34LRuc57xzmbvm9+dOzBPORYKHYLLKd4PcGvRbvAgM5uaxUe9R0TtTbyZqt6ARLyqfM2MUQW67jnbALc8xST1/lhbWy8R3IO9g3XXxtQ+oc7URE1yJSNoP3HAqjck2IrSyWbfTFIAEQpz1wfoEdRjVvSdbXwo2w8098vxDIEZimGAQ/lDlzKc8DaruUTC7iskdzc923gtRkH1Pq+zauUXyz2FuQu/zMssfdsnhhZSkYWdjOzq2TSBowWa7EyWAkJZTzurnYh7MV6/DjzXG6r9M+Yn5w+FJhkdaeNw+LKmjQeFEy53KJkzMO4uMxnuf7Sbv0wFgVoNu6HXnTdXp8NSzs/C1jnu8rUDGB33KR2DIOq7cWQc6fnWmCzZbLBWSnWYqnFaIZZDrzrWNMGx+P2qQXRgc3lmirllD/7ug4qH/nV7mGStzGj/dx+fv8eUJqfFcYRcGOzFOtk8zQnMoLLuAp7pO36xa/WyrpjeCdhZfro58T2GX9MyrgI/awkNW0V6hDDS+LESZnv+f64omd+ZrFfHuUPHE3Gb2Xbcj9GHmf9UTqnBdxhuhgkIzs+f3ltNmorurc2+nwYMtUszolL9qqAIcAIyK7vp+/GsoFJdEyUOhB47tkd4wZsUYKA5WwAwALXXsU2rkSlkaGtLGmvhCPt5Vq1TqYg+6kBXb5LFioePaC0PAx1dnvitaMHAMUXY9ySkzq+Nhu9E2eezOll5O76G2+QVleA88kwVJJCMOvFgkaGsKLcxww6iTFjuBrjO5Pgo63agOFSGN09rTc660M/8+EVv/pGHVEqhrSqXGQDkED0sV/+ldI5T+VYSeP96MPJiM4xmLL2b7/9ncWMadd7P/C+Yg39jWFVN5MROTJ0dUCrcf/uD76/6yY2Jq49PclMAL/X6NgxfqbMHqaMLJMB4+te1pvfHcSAwav5y1yUUZh1UPMS64SufPC++6s9P/2+n6rPD93f4VKXhJWuoyPXJnflZVk7mCOscGTzKym/B8QBnnXgQWTLfQvoRicBQM8889TOd3L8rJCI8QyckXqb2jqGqLAGcvhiPEH6qLrAC2kvsKsf21I8k9jUzGV74DzDmGBGjfeLSXit2PysXwlMmEdJsKVPCnR0Ehbt4LqHQ4JoW3kWUv2g2hU589NaVfrJ54cPP1TyMTqoTgULiHvwodTYzZo/J4xuAdnIrPs/FqBaYCXtOCFrQBmmYqqzxAqUJ2sdIaJOqb3vAx/62Rq373//vt0jksXVA+NPZ39UGlDyLNm79dabd/6X//l/yjGz79155823pFzT+SWrXO5id4Vv3Hvvd3Y++MEPBox+OfN0SR2NWiEI0XnWsbAR8/7QQw+WV+fiJHkpeh/TO2EDqVd71dvr3HMNbkN4ebiWftevIjdWUfctQNv+PuO+BWL7ia9jgdXR4ftB7OCdYUYHxLmuQOguGdKadcDyW4HRaReSqN30K+FpkSQY4G0b3gpUT7u2eKzmf+Gt/WDaPuU1TO4wo94bML0FqhMzekUMUeFJSoLxgmJGy1OL1bbrrr1vwOiQK/PZ7DczL/uPA90C6+136r7/+J/8xk+A0b5o73iu3RvvNmSPNh7GSzbWsFlujPWyOCiTrYUwDdgyo8OomdBt1neBoOXu9ztLmvvdZtV/n1GLB4tx3dUHiz0ARimvm268vjZK2Z5zUkopgnXiDkv0VEompQsElHfZno71HLbLRFr4hAgopDRMDHA7AFMAc/d3LI1VlD3CUKA1TOgweL4DjFKC3FXu6+QX7dIXCt79bWZATIO8UwsEs2Ba4HqcCTVhKnYiygrIajfmSsRZdQcHZA1TuHBYA1AM6rIqgf5OcOoToWxuwyKVWyGbhrFxjc8n9kkQpmdMkscs1onrS1DWrvux2MIF9PRdxivQTFb02/y+klI5E784AGuATy2eXWlvJmPq17pfF6kmt604CuzVmLSLvsBOxaR1fNoofmMwwGusUc/UDpmrexb7xHNy5TewZeG67sILL+5415c7651MeD4WdSo0iNNzFvFraScwWu7rZZxsAei0oWQv7t1yz+Ve2j/tVlIHYH9BGMjaxIyvtvhpI/R9wBjwEDtKbm20ZF1b/QRG52WzejVs38S2jYz7+5kwPuVmz+Y57HbVt0ybMCY/jjxZb9/PGdue71QtL8zZJAJW0lrmojLYzz1Q6/SRR1PYPO3Hak9snk0MA+N9fbAuyOvoiWGBMZIAguedHWt+ZF15NPcao6bcrgEfZVxGqQpXcAKb+z+dLHlzdWYUsLqQTgyz3rCqgO2RuCy/kxg6pXxUHjgz/fd69snEY4b1OT8JQ64F6oAi+g67CACcuVzdTyU5hbFUp2gtZg/Qtbk/8sjhOtmmXMcZy7uSsAOcnnfuBQ0Ul9tPjC0ZPy/PA3rvDwijX9//gZ/e+cJdXywQbfz/5JOfqnAKclLGYuAK8CskgRya8zlbHMC4Knqz60u+WPcdg4cc6b9SV+P2Np4YXTLFsFHmqkKR0q95HjBWdQmTlGSePp32ANm3vfOWOqIYw8abwjgo1jj9EwfNaPc94STa80zmnNwC6cbUOJuvKuu0iveTO+FQmOHRN/TfAGt9wYxWYmmu8wwJhaXPV7iULPX57oRJ+dvhI74HjNY4hDSQdyDppk5WynzSK8dlPb+8OdVJOIp2vhklo99HcmyteTVmxk6b6pjF6M0Bo67/QYwFctohIQ1sZap/6Stfre+dvCo8YEbpg/sy/2WEY2jT3gsuTMWHzJV6lhXiFA+NAyAwjvcl3OW9P/3BkttHs96GYdYuMa+/93/+/s4HUjYL0yz+9r05Se33fvd3Y0jlFKYYPsAnGfJP+AT5+u53v1+eRwmK+nRZaojW/rHqyWLuGZNAi3G9KKEKMuhPzRn1L4URPXjN9XU6lJj+Yehmry28sTzk+2NGd8HdYgQHLO4RBHtwaBdALhA1390DVHus3RbMucMWqB0FfveB0dmRZo9gpAzgmv3L/ZBjxqH2KF6e8tTtHQc6On8LRvcTeNs+Tt/2KMQ9l3y3d48tHsJv2rUF2DNayERyA4xKfJOrgjE/J3powOi0sdsxzGvfYf/4747nvgncD6qPmr+P//avJ4PfzfcGsR96NBidRu9HtpSdFzDqVexj7qdjFrOSE7U4F+iZhg8YNVAD1tqVuherV65LVP0CO+6j3tkoPrEsBF4SwPF5PgV5UWJ1KI074hbyfVn0NqxyFWKCVj1IzKjA7SNHcorFiuOYTbOY08U0FiBermLfn81+WMyJN30jIKdct87pTXuHCa1C4BUT1Ity4kXPT6kE16jzZkK4STxnCj8Ps6dkRCcSdUZvhffkNQlMxmfap80nrgDqYWi3bohijIWoL7d9uT3Xot6eAV9HSsY95DVJCQL2bfp1j/ybUAWYbF71rFU6a+SA+3aAHVAxsYYFWNQgzbhMeSfKWM28eUbPQ4//WHM257H2yFmxGzUekRMFqhP7ylXnenPX8ZDJjl3tMoYMBwlD2F5zUrFrK153FtUoEkcvek8Jr/6uTOdmm0tZyMTPpFx4wcUNgBLLOFay+R12sxSCIs/ZPHrspthz/xzZL+N7zUkz4c30kjNzgf2dzfOFsBFvRj4AHHI1YMMmCPgBn9oCFAB45W1YzJNxKbcrALaMQNdRmvrGVQss+Y4+c/dVn9P+YcJd/2hOXAIerkoN0qqv+fDhjlOMq88aeeXVl2qcgIhax9nA5wQZhuTpzkBezP3oBhs39s9zpgQVfaIt+gVMuZcYcdc4nx0ABKaACJ+RHZnFc7yf9e514ts6wUw1jZMT7/dKgARZvDjAiuHoxDCyglk9Le0X8/lwkoCM+ckZY2EY2vvDMJVc4ZfneNQfpCA4tlTbAKUvfPHOXdYY60QfY1T7ZJwDBQawXtgyMiHm85WAHeCE+1M9zRNPOKXrksYNbK7EkOqXagUPJ2QAYcQIufSyS2ocZJKTN8ypNebEtzFiWn+eXGOEUdR/hhG9eNPNN1U7xgMyP41fnUgVz8/ErLo/AAIg0qvv/qk7etNO/8io+fH9IiCyn2CknTzEQ6XkFzD6vcQYXnb5pVUE/xTx4WHHTkxbgWnf++Y9d5cxcFtYRO0CQoGhiWvGhGPNAXHy845UUdG+CSsR9mB+eNC05ZTojzLmrd/MK2OrKlcgD5i2eb/Wepb17EP6ZP474fWVAqOHwlwaPycskWuMaHkTw2xVvP2KCQfGvYDqCjvKSX/aZjzE4lXSYMYfiPH+SdHrZFw2fSWK8Dis8B6s4L3f+W4dywm81vpLk80fo48+4M427h0uFSIl37bulXxTqFw1hO9HPrjpycGTTz69a6iW9ymxvn//7//9nb/5N/9Guec//alPliEpnOG+xPZ+MMaOUmTijd3XCWsqY1ijSjsB88bl2pQgs+/ecFOz/Dwk+uqQBnJ91dXXFBN68eVX7jzzfEJTrri6jrw9boUBUXktb51AzEgpl/0CVXu7TP82eML6349J5nM/Z6/bf80QZ3PtgM+57/bvefZR780Jkgv/DBjl4pxnbXEPN30TCp0QB4yWvhPMtdjNec60YQuat/0/Cku9xXcHjM4YzDiNbpw2zt7Dy0b+L8taqioMSi/mf+cfaJLFPrMF5Xs5Fd2ytwKj07+jgewemVnesvUqZnTA6HYw9rvpB6VvB8r1A0anDuVMMuXU2e6d3TlIfho9CUwDLJop60zDochda/McYEfZP5bFYKAxhidnMfzge98hcqXEJQsZuEeTnKGkk8QCC8RCskE3M9ZZ2o6JowROOiVKPnfwnoVQVssCz/o3rmAL0eY9Z16Pa7PjAIUaNGvFE0xZuFclIEXpURYSCtx7MoOn9I8i7V6A9bASNnnfb1CiFqo4n2Hz5gz1dULUAsidZBQmd5VGmUXmmcMUFNBZ7dXWGo8F/ufYzQLGqxCzsdSHYvzSD8p5GNaZK5b69hlTKLwUZybZBtCJEHE5Zrzbdapv+hPGNZux0i52NC76cSeMvNl8vPShZWuPadaHScDRd9/henTdNlt8GGk/K7N80avawIbCzHA1ksFxX+8BzwUG04Y5j3fKp5jnA2G4gSshAMZGIP5snNq81+5VDBmKSF9HzkoxLWZz2D9rb/pWsXkBKhS1DYkb0vUMBsAb2yYG7ZUwstN+7SI7NgxxajaLUaRiR/2uv55BXrq0VscBYcgnLtra0bcCvwGhtellEwZsAQAy8NWvfq36wn1YmcgBGLWZh50shjiDPbJSfc6mDOh+Oqf2tNekE7kaPL7WcYT553QdYwfoauscnDGJbfrmuvNyWoj3Jv5Rxnavlz4CT/ZvrS/jnGcXYAowezrMpmPvnHHfbsIOMFG3UXsr8S7jLG7PmpHZXCE7STxzb1Ux1PoEepQnu/66G6tAuoSoBx+8P3IUl3Lc0OXCjvw/FQZWfGR5HvK8MpCj9I0RBvDhhx+q9SUx5H3vfX/pE8YAJpYMnJGEq4pFDjisygWxAg8mXheIIfPGqmpthoGiC5RY094ZO8AOqDo7iWOM23PiBjb+b8sa9ByAb04OGuO/gWmX4pKMRneZd+V6jPEN77ipPQ5ZRFOFwTyRT2N9991fixv6zLh737fzVGJ5xaE/kdOEMNPiE4UePZ/xArixf8IjyJy5PDdypz/Xpo5tVcqoeNCTA6Yvqn599rOf3bkscZWAe4HEzGtndXed2Ul0BEZLzwcs0mvAHIOLa518KO9VxskiKWbdA2YTlmDNffPeb9W6PrWMshNTkuxAyZUcHMlqXJtj2FYiWZj/StjMIR0dQ3yg5r5q3uZ74+Ug+xMbPcYnxlj2PFB3atztV1/79rretUUIpN0YZvcD2orRjnepQ52Oy7glrCGkjDhACVYP5zSwyxIGcV7aNIdZjM429n/37/29nb/9t/92gdDv5BAF8/bnf+VjO5/4xD/e+dVf/dUYPBfvfDWxoeTgW4l9NZ++/2Rk79LLrkii4QM1f5K7eDQw1hdccFHt/WSaUfX2uPfZABfl+pdejbEXuT45e685Y6SJZSWDxqo8IAPSFgnwZwG2twKQA7iaTDh2icotrtkPSLeYxVzveteQOSvnxaE5Xsa+nmHHXi74AajmjhG0BaP228JPqh0s8mHasku8LFwy95t+bseCm34LtPeuaaOo9vjShV2F563AKGYUFqhycln3gKiQC8cwkzNu+sFqA2DrAfte+0G/edw+f/DhFlDPLQJGP15g9K1eaP6ZzPqZ0Z5Jmu9MR4cRIkyyECfY/M9q8EzwIOeyhtbgFeuVQanMSC4F5TDqXGwsoYSnsAf3frOUkYVvY52THAS+U/Bfz2ZZLvgVtyfRxrMokFJwp3bW/NQjHFfBLpLHPK3M7mIexeoV3b7qngZbtGu/3Sc2rq1LVXxitTtub9/1sqgJYzNnHadpUU7SUtVtXOd/e065e5cFRCDmPsWYZSMwXhjEAgF5FgsZg9PC2GxebfgBSl4lEKs+msVTiyaf+/lcYuAwQ8Ycw0IxNk3/tmqTf54/RanPSUyS8ZG9N3FaxSZnvCuhJe3Bjvue17lhRB4/EqYpCS2AwwmlKCzmjgXz3LGW9HlYu2Hw6pzoDbML/HV8cYcDeBWQT1a962Rtuz9Lf5LjZPoWKyF2NpuSDFjPLAuw2Oc1l4tdlcSAwarNIEw20GYDEGpxqtJNGVb34FIXU2m8MdrFIGeePQvTUgxgLOpX46YqQyX3U7LH3Hc8Uc+tqR6WHhhTHL+OZ80cqAFXDOiUxwmQ1nf39B2JPJUQE9cctg7E6mLundjBTT31Nye5iWfhuTA43HSYS2P+dGIVK8xE/BvZkOgXWayjLgMSJrHIJgLczOYmS7eUV9jjZpp63LxnPri0te2xx1IYPuvAPfVb2yY8w6akjwBnyRCWR9/Sj8pIzjha8xKlzsp9rQ9tBq6UmiH/2q3GKpDsdRpdkrG/ICVuHn7koToOuOp6po3mr4D5YqK5nas8UbwcgEIZm/kHaL0a4Ok7WFFr5rHUHeXWJIcPHn6w1ptyUz98tKsDFNvM4Mr89dGz0TUxLoTLiB99IdntWM2nAo4dCcpYu/32dxUj+/hjjlJuwCoG0zg5oQnTdHHk4GDG8qmcCT4eADrsQJKE/K1UT7mXU2nAuDRAuGDnogsvqRACAIcMV4Z9vmdczevBa65uYJnwinnpt7ZpJ1ew71we2To9oBHji73StnJfR/+RjVci899OgtWtiTk0rkcCNK0D95rY2lfSF6WLLky7hBjc/bWv1/q7wklfmd9mmjt2WYiEfpBp4Vjk48//hT9XbVVNYZLTZj/BEHohS+gDbnlJq0CqsQH26Sz7QpERubJBUL/oAOse2QAcO6xA25xEU565sI6eJSMcg7klIMgnY4TsCAvzGmNClYiJry+9nnZUaNoqL2id1T6DdSSbeYb7WRv2DWt3QsnooWcTV2xNWUfu2y7/71Vd0TpUI72jl86Onq7EvKxX16jzW3VfU+3gv/5v/tudv/rv/Qc74lTv+uIXynD42C/9ws7HP/4bO7+Qkonc8r/3O/80SWg/FRDc9XDPT8IZz4x6lO5j/OkBOpRRc1pAruLp+qje97U5n/688y+sc+lfz5icmZjxNzIfjEHj+mjImjq0YJENc5LehFztgcYBe8Oo7WWNb8HaUezhW4DRLTs6mGOLbeb37c8teC2MIPacsb7mT5WE7QFA8EYRPPGwCRWi58lPGbwLIJec8lKufXrLYu7u1wuj7QdxwsAKvy2c5vq6ZnkwfXZ03+YEpv7ePOs1Ca2Zu7PVEs4c1R4W1n0qWOweUrNWSLV9Zcq7z35ArB01Vmsd7iqT9f608yhm9BP/dI4D3V6+/b2Zr3nYgNG5YqyJAaxubmFwb5bSXokLc48BVXP9bEBbtD3WqUmTlel+YjxrEa6SBMpm2PAwLBIIDq/STTbRX0w5CkXgKc2vf/Ur7RZdZ3pzC5t44KHATupobRmssUo8u1ysESbKuqx9i7isz6asC5QuEAR8VLtXvOKA2YkheikMyhx1WOzgrst7GL8WDOM18XzD8A27NlbNros4z3s6m1EDjXH/9oaHQSwQsdz7Lwd8e7m22M1Y0pTXSyt+kNvA+9qJ3bRotINSBASApspKXsk5FlmNxVIeY8/sWpcLjEiIIdBVkDubyen52+ag9QhS0gAAIABJREFUL5I+TiwQ0C6ZrqaQU4CigKedNuJioaO0m+Hsftjkex5TLityhumW/ad+7OkJxFdKCktgDNRCrY0jbFGxvetIT/2X2dkhA50A1R4B8abq2+bzbA5+Ollr2MSz4zq0MQDtzySxRVkri/nZtF2sllCNl5JYxLWvX6dkbso6TvvOyEInW6WQMqaYiyOZQ/2j5LWFAlc9AKsABFesZpS703MkHTTY7nk+KbGWxbZgqFjBURbaVhtN3NlirKemog1DiRbX2ZgqYS1YzbXaCcRaVxJigCDPr/Jpkp3CBpkT7fPdSXIyTmSiAEOMROvO77KR2zjpxMRherGiql4oNVMJXXmVHHJlZj61cWJf9dNn1o15Bpi0U6yjjYvsSD4je+TB98iC+7wad22xkBkvR+bVIRkZGyWcGDbupRC1wyU6TCMhIZkPoJPrthibXMsTwwXLk2H+FMVXEUCbxNty61doTdqF+XNGN7fql77y5erbtW+/vt212YiMi2oU5QVyZnhAqZhE9RolKile//73f6Da9p3E5FV90oBYYzcnq/H66N9FcfnWyVvr6FPZ+hjHp2NMVmxuZNC8nJP2WmsMMevQmGO2b771troP9s2aqGocAeHtYYmOzOEb46WamG1zgHXzukpt18yP9UEmfU8iYjGUWc9CBxhCPxWgjpW1DulLdW7Feda6jA6xfqbkk3kV++uFyfb8CxMLOUf6Al0Az3dzP5ncYoObRFhlolZMu+/LKi9dnnVZcpG5qj0s62z0PZcpg6MK5Ec6jI1wpZLfzFOx9ZFjfftywDj9dVrku4z3Kv2V9R2juozQ7HejX0s2wlUUM5oT4/T7isu7RNlLL7+wW63EXjQeGTqjPQnZ8xAKK4bPGHqutVjG0Ko7TN/77ith/gH0MQa1TXhE1e9dIQjCIY5bHrNX40Hh7YCYnnrqiZ2rclLhf/l3/u7On/+Lfyns5bU7d3/9qxUC8OEPvj8g8nM7F+Xef/Ev/oWd3/rEx3euzfg75phxdf4FOY0rht2LMSiMlSox2lO5CPEIKGV2UeSYPidjF194WQ6mSChM9OOJCTn5UQA8sCNBxpp+Op6GYuJXDCxZbNKhGckhqai9BoTj6l2FozeQZQvYhiCZPdNlg0G2v2/B1O4etljHXd26GMy5v/dPmBJ9PF6Dk5a3sO45x4mKF6+8hq7wsvW+DhYa7LEFo4Obpn3Ttt3uThzS/uDaDRs67Gj3e2JJe9xKbhzwEKPqNCefKUkWefkRT2X01uQekNUC5atY/yQmTTumfduxrfsvm2H7/n4suHuP3/w/+jjQt3rtryM1CUvTke33tg/BYE2iwxbM7m+UgfIySaV0FzM1E045WKRPrfIeJwZg1AafTVM9NC4mR5YBo5Xtd8NNYSreW1YIZfzZP/1MZy8HHJVLNItbuzCjxUi9vlc/chi3RvQTb9KMYAXlL0U9iRQ2Z2dTdxxoJ0wM02OCGwid2hnyeW6BxuX2pqj00QY+Fsq4kWfxFVOZ67aLcVyKU/PvUM7HbrdqAxxAqpjJLOoC8wE7lOALjqtbirbo9mWx6Cdlh44rEBBXlkVDxgkjxeKnYHibimtsehN+8GaYoDYemokc4LwqWOVax/W1C9F9zs1cGQ/Ky1qt+V3HsRrj56LcmlHcSyZrt1vLh9i/dn90DOs8U1YzV9kVcUedFMZVeIcj/WpuVpKRTbKSOoYVjkKm1Jrl9pNbXcwpAM4djh15MXPQp95Y79WHgFHPfSob6cmr/qtN4ZWwPNx/EuLMs2cXwE8mb8192gUgar86maz/qo+J+Vqu+mHoucM9EwDQ5hMChmwuTwS4mp866i/3d0yo6zrJrgu5A5eAmJ/cOAMqyEFt1ORleQgmGW/Omi8WKffBoFQW8fJIyM6d2r7GC2B1NjoQ574vB1jNZqycGvDXbGPHQUt+uP3223fu+vKXdl3qfX3H5gEE5n/6MWvCuI1eAJYBPrIkYax1RbPIzXZ1WzpeL2uAFZ91jw07I3JcNYvzO1bfWeB9JHGMsKwGCUpAaLGg2WzL8Mv1zkQXfzcAtPRVVcholxdWz5w5CYux9lhYJS5LssIAu/WW26p/xfjLhA64LGBWSWzBWQEh+v3Agx2T+LM/93MlK5/59L+sdbb2v6rf6v3H43L1UlqqKn7YTDBoSzbFhrbcNDC4IIZ66aUYmMMcG6933JLkk3vuqTYKaZJIeTBu/6dTIcC56cPE6Yfv06eMe+Oq/ZVslPnVPmPmfQZhyWRAfMnHze8o3Qv8jhFzaTKvK/ShjBcM6ss7N15/Qxk3ozuq5NyBc5vZX0ZqVSJJf7BugDPArkyVeZmyaw0gu8RSuRfyUiWhQEB+1p6VuRs5sd7NSfUpDFetm+UdGd3yRkrTacO3s7dUEfmVgHdixvnlrF/HPjJWhB4VKIvsafczTzM0UtQ+OsFaPPeclEdKH3lIKpwg6944AmvG+qSsr3L1pj1VWxijmXYzoMuzlnuZHwDSc4SYzL4067vAUfrOuD0n4Sv0Sh0/nH6eErkD+pWeqmoBGR5r6R0pifU3/tZ/uvPX/sP/uDLvJUDdddedmRcnQ2VJpE1/5a/8u4kl/eOd1yNvN7/jxq6Sk6M9L02SEuOnSJusI+tAH4AZpQMdyIH0qVCjZxLKcsONVYXguGTwn5C5dyITV33to5kf83JS9IF9cNj2YUb3PKbrZK1d8HV0Pc3BI1vSawsu5/NhRbee2GEQB9uMDioQlrEdTNJguOVrt670AqPF9C0w6vOpv/1aQhH2J6Fu7zPt8N7s8fPc/YB0+7eQjWrXSvia/tH7094Bo/3Zavf6HF6AVXh0znSgRGSgD3FocqjKmOlT1o3nAqOFR1ZO0YzVdty3Y78Fo97f35f5Xt3nX8WMbsFoKf9lmUwjBsBtG1BKIMpzwOjuAC3LYWtZzIRM5rPPxt1az8g/i/G5lQ0sIabcEenlPd+8uxYGtuLJx58s99Mv/dLH2mVQZ2W/sHNnTiipRR4GqNiZbOptwUkmkeHatPX+ibcRNYXcbp7d0jSmM23Ut2prLNTeLBtQm3if2eA8V+mMOnd7bRLc1hbbuN7FZJXL1pOKyexEC310H20dgO5z3/OTdWuRP5KEEePDFa697tdKqROeBLBr13NRQhNiUOAuQlhM3YrRU1KmgEiUXzEyGadmDru0lYQHFi5FWuB1CecbGKW0n8trgGH1ISBAOy9PsgIl3DVNEycWJqv62rkDdUoJwOLaBlB9QtVYo34Xl7rb9nzX5kEBigfkjgdsfdcm1WENfYpQJRrlP9PoPpIo9GlO/+qkpRW2QPOuuW1256TU1HRM5HMxOBKzl6xToQcNvDuOWTUGhZyxzk8l4asYl8SeUaQYrTeyWZkbSTXWjYD/mV+yJymiwL425b4FpDJ2ZRRw/6VN2CxzoCagebFZ1Sa1sjJVDwB0vAdQFpDPfPAkuJc2TeKcsfHv1DCDxqtAbcZlFITrjHMnQnUc5q48xqgxh8bG9/TfOuNu9zzHLBZzGubHd7ixtYU8+o51+su//Ms7v/nbv1VraWJzGYWuP++8cxr05F+xkmmDdhVgyXs2Yn2RoFNGnrCFvM48OywLN1jGuvqXa05ailTSADk6W6Z85kF8J1b09MgyVtNnjA7f19enVkHwSUoENriSGQFADQBkA8f2WxP67Znuw+XOfQ5cau9HPvpz9feR6CXrCpAHpiUCOtmk5BvrXRn6Z+akqk4WuyHJIubhi3d+aR3X2ScWnR0d534MGxvENVcdrPjKy9OmCvGwzTO210lAwKjxujRu7tLHWSvGjftfjKrkLWDUd1QBILP6ghEd49d6UglAP417JVKFGfOaEkvCExAPp+Qa5YXoXe0/nNqlH/nIRwpgA1T0mEQY4zDeMEYF1++4nq0VfSRH199wbQEwMc+MOzJChpzGZF0yusq4ChoAQH23PQTtrhaiUaFPmb+ao6XnMaNlcOQ948MRQv8AFXVcaNZF65A+upGBWx6hzDu9ZzNWVo3ciNeWsMRNX/HJwk0yDgfijhabiQxhrJWhFwa1witSnssYkFHrmfzX9zIfXuUtoX+iF3wuLEPfyd0NN1xXY0A/mAvZ9h1G0zHfswcXGYHxBYpCSggtOpBjb+nfx3OSWsU+px9lIN5y885/8V/9nZ2/+u//taovyTi4/4Hv7TwYZlt/Tw6D//M//9EcynBfand/J4ll7+w6rXmeWqEpHFoMf5IKqo3Ya8+TEAPNAjn6860c3nD7u+4o5vdHGYtT6Zbc2wSclLXMszRgtPqxGyvaHp9xafMY9f7QqKK26KW35+eMw/Z9sj8u4S3Tud1b5xmj4wc8bcHoTzCTsQJLfy4wWgxsdPTgmgKjwhZjoI0nyDVbMDxt2Lrppy3bNtW+uTBU97qgev/czH9dt8DmANFhXQeM7o1N9u20sataJI7XsZ/InhhYE79f4WXruGqJTIX5yoPYMrefbJz3an6W0T6Yr+dsL1ned+d1VMzofLCL+utBHXM1AzHJH9uJ3yL8uW6OL7Qwtmh4/zN0dBb/XLf9jhIZNq83oni4fridxqK+84ufr01F4WsghlL7pV/4xbof95rYNJa0uKA6UaWYlN6gFRcvQJnB5apuNrFjc0Zwm7Vt97lFX5bv6s9YoRIAWrntBQoPGK17hsavZKY8v9zamQjKYJ7DMpnkLRv0jIdr3MdnszmUu29t0kBKZRNLYMn7GFavXdd0FngxyLG4/XziyJN17xl/FpUXMFrxTsvdjRmtQH2bNhYxQlmgJtYTtqPOI8/zhrkEBN1/NpgZK2OuP8rvmAPuf0pZILd++UzbgXRJI+N2d227TbtEkmebe686ycjCiUiW9Zi5AYJ8t9iEpaFsLvpqTM7J2dHAYM11nlfKu+4ljq/jFMnC9KHi83KNTRVzeWYSR14P08e95ecsNNdzpb153Intwg/Dwbof5SFW+OxlIFDqwLcC8JUkF2WlmLgEGUq3QVvPdwOrtCn3L+Mi46M9AFGBxYy9TOxh583nxL+Oe75c3WF0xzgyZ+ZSIgEFc0FkB7BE33FTWhOzbv20ic5hB8WiA8ppm2eNXHq/lGfGbua+mNCsh2KuxePlp7mpckKpR2nMv5T6kZjSuY9Nd8bcc08J8AYqzCc5AEgwTX6vRJUUEy/5DPiQhMNFXK6vqOWKHcXmZNyUoHmd1yJyfD6gm03dNQXW08ZK8qmSPGHR0z/y8pIM+xUW4nnO9K4zpfO+MeuT0FLUO/ds/ZcdYLHvaikWUEgbtP22uN6N8Ze+eFeNATf8bbfdlhOsHou8dGyd88e5rKse4+FHCiSeHaBpPD//uTsLvA04Oy/v1+lZeR5m1xhUFnmATXkhMof6f26qdGjH8xk3fbgqANF4CmeoAz8yvgDe1+6+p8YCwDbXw9QCEeRtxh+Lqa0PJSu+9WeTAxPHq6RXncyTTezgwSsr099hABhQzK7SVTZjMZPWv/U9ewe5PXBBQlOiGwBfYEbbK8Ep8YbkjauX3vH7z/7cR0rWMdeM7B9lfUrkstfoayUqYWjTvgmDeqPi2SvRocNYwlQ2A9bg+811hj1Z8DmjpWLxo5f9xDB+61v3lC6wjk8Ia8QgtL7fBP6j372GhCDzfcLV68UknxIygkxpr7YjDfw0jtoLjPIOYDFrH10hJ2VQKr0WneJ6pc+qOoXQmgi5tUyefNYn2O152NQdtq8VQCrd/EaY5gtq7dsnPUd9Y+vp/amI8Lf+s/985z/6T/56yYZqNTvHvbHz+YSM3JxKC1zxFR6Tcbrn7q/sXHPw6lrXSr1dnFCN009LzGgMn2ejz8TIahOD59yEkezGwWfNHrr/0M7BsPknJ0b0lBRSfzlydkZi7oHVqtW6mOtJ6JmTjQYITjUTU9l4o0HMlBjagp2RLz+3zOcWeM4+OOBy9NxgnwFM7TVbcZgbtrHezOv4dXhJZf37G9DMnjmYqDyxWc8vhgkf439C/vaDsv1gtO6PJV5k2fTnqPZsYkanTdWH5aafPXHIoi1Q371P9hbjDow69hMYPT77DnnpULXsmZvDZup7YyxU4uteGOfMw4zvfjC6HwtOe+r9j//2ZNP/5A27c6sEwXrggNHtTWYQtoMBOMwgDtCbRTsb+oCjWcjlrsgiHLdcsWLACPfbStgQcG0BUo5PPf1EGNEjlbV36NDhAkrXX3tdNeO+7/+glFi5DLlAl9vQwtRxSQtcWxhSG63XPHfPipDFvXcmvXZW3GKu97MWdwL6R7nN5JYgrhJLk+XcDGBY1AUIx/qySZSbL22fOn/uN8zoxMEZiwGjPqPYlbISD1nxWmFoJ3lJ2yxy3zkrtLtxfSab4bBcNS8RYu05fTEBlLcXZpTlPmAUWHG/p+LGG/ev+4j3qn4HhHv5vRjoPLPcbdkg9Wlih1+NxV0xT9moJh6Uq/iUmt/XajOyWOegBIpYckoLN9Aj4aOTx5zCVYWgk7xTcWpOXsrzh1m0+RuL8B277HyFWIQ/EqhhI5j2FtCOYgSqtgqpwkbCXtoM5lrv2dBrnnMvMaKvZZE6r7wAdrEbzXgU2xdlCyBiC4cNt1Fg3Lj4AUsbQLNrO7vK23cwniX3U5JqgdEXMJ4V59Yglnx4vePGm0oexFLOOGiTMAig1xnYNrI53cu9G5gHiK7jcPWTLBqrWQPDrpoHbfeaZ7Z2aAOn1nJkqo2pxFJmvqwPbSEHd6UIPBYQ8JnkrPpe5s/f5AaoOXEV9fZd4ARwrYLmAQs+d6iA8bEx2wTbKAioYK1jiLJez0koiPUu81y9QyEewLkwDcCg1hc3a4GOnncsjr7OyWkYxh9HSTyXWDbP8h3r4qJs6n7Hrla9VrGqAcQYxDK+0m7jA3BWXNhifBALYkM/85l/WYADg3SZOsjf+fbOQ488vHPlVVd32aps/HfeeWcxaVUZJF4FP8+OvMvgvyDgCEAF2Kx9MdjmTIwXnfBIEqq8XlieCCCCjqE7AEGAl7x/+9vfTamhA/Ud8wPoYgFLF6ffxth6BHqnMkpv7F1v2ZyZ26czR8o/3f7O20peDz1wf2fd5/hK9/R88yyTe4DFxHnr75NHkjGfxChGh+ut60suv6zGWJkZz78/oUhYVgBVm7ww98XSpi8Y8GE6gb1ivtIW333bAhBlgEY2yhtSa6p1gBP0KlwrOqWMQnO2QDdddF7CBYQyiNWUZSzsCXupyLuKLor8j0z5vnZgwO0zmMcTMo+lL1fsL+Bcz02bte/VZJa7b7Pax++yvuPSZXwffvjQzq3vuLkKyAM65lJI2vve/97SR0V2CLtJJ4HSMrS5/dNOoO7ZyIcTnM4NsMTYllcnBpUxf/vVV+38g3/wP+78pX/nV4vx/dY3vxEAevrO5wJGb7zp+p13h83U//cl9veT/88f7lyaagbk5fkXXtm5LOz8KZFN8vhMyA4VIt7znvfsfDl5GlUbNWtkdNHLz7+6c3YK9wOjQOjzGW9u4de5h5Nk+uLL7WnUiQJpafeAsyZjpibo0WCU0bAfYJGPAUNlqA52WTTqyGExfPuYxiaWmuXegsAtg1cCOM8IiCgCgoAN+5q2V5uy6CU5GoMXwuZP8lKRUjBJeVQnx2PvaNMhn+YZA/A8ZwDsLlu7mNFtDOeA0SbTZiw61ODo99ZJhdjmyI9z6TGj5AAYbQ9Wh+lN7Otuyc8V0jSJU1tCctunAaO1Z66+DkO9naf6/a3A6N6XN3WgDPauZXJ0nOl2snpTb0bFayyBrRDMwM7g+MzioOh0foAfpVJMYhZQlSlJmQ2b7D13f6OK3be7+M2d76UeG8V67bXXl4A5W5cbC5M6r9q41nm4lIjFSqmxBMZqGdbS8/v6yXBuy5oAjZAWe5fNoJVXWzDt+k2bVhzkj1/rAPopkcONM4usYr2We8cmre8UIGH1u824FW8X7NYeiqSKhmezAD5OWzGd1tkA2Alz8JPypKxkrQ6Q1r7jV3F8zGiVwlmLj8IGOrlZK3kkrhvtfyLsn+tkw48RUVbbAktjQY7rEkAEJJTX0k9g3H0Uwy5WrWIzEzOUe0iqueLKy3YD4DsGsFktfVCrEig8MYq4gGG+U+dZK6zN9b5OKXLtzE2XW+o4U/LgniAk40IsqE0HI8ZVWi5OLOGSA7Kgbco1ma9hLMfS1/4BnA8moQSzCvyTg1dWkhQ3qvGzWTjvWruuSqbykZTlEU9V8p2NA8uJmRwL2BxrK1eu3xW7Lrcc15fYzGK/zi1WtorpZ1wwaPfkiMmrU1bFPMyG7XvqNz4Tq5ybWZ+0aVzLFdsEjOY1CnhrnZtLsiPLdlxMs5a0oxLcMmZAkrGf2F/jjWESa0uOjWvFkwV47+oJ2Z9qDDIEFrDWbmC0WMsVBnNhSui4NyBlbcgKJvuAqXkjx5WEF2CD+bZ5X5YNE7MNCF1+6SUBGnF1AlKRVWNHN9VY5nuUaxnLSv/kPeMAJJl7SVhAoTEZD4XSV8WaJixDtjDFzU05CRcsHeNurAF/ZW/oNb+7Xiyoox6xk99LHUcMkxi/G1MmSfyhMlCVVX+gM5GxigyMJ490KaunUi0Ak3rbO2+tdj6TGMJizhyxGP2njI+xc0Y9+Xk+JyjxFJB3yTg3pB7kt5Ogop/aqAQQVq5YwshvJZsF5Bpz/7BddRhHSh2VcZQx0g5gg3595PBDFTtMLzyxSumJ2RcIpJ3nZ53SJ+PW10egvvRayjCJ5QXM1Qwt9/xNN641G2MfAI+MX5E6sp5nnIEt8126w9GXWRfm6cer8L51VDHpCxCQ+zKs0rddMEo/F1masm0xJIzjgNFhz/jtyez5YW61DTg6LbLM01THR0d+gdETw4wKzZnaw1PS7/mUdCrQF/1bYDWy5+fsIQ7TsIZefFH89zoGM2NGziXAke/yMKShz6csmP5/+ct3hX0+GCPs2brO4QilA0K4qCQjaUiOAub2rLPPLbKF/qiTdAL4KvwlYLTakHbbX87JGH/2c5/bufWd765yUh//jX+088647g8feqDKpv30T79/50+Td/EX/u0/t/M7/+S3dy5LXV3hAfF7hLW+NFn1Fxbp83yMa/MqjOJPP/sva41ec13HNZdefOG1nfOii06KTn9b2qgA/kkIAu7hMP3B7u3tYd4yCFbiUhFH9qs1nxjtLTO6BaNHsWwb9y9Z2wLLIcNGlw3YGwN8FzDkl/KirtcWv+wCqQxy7THaN8BPchYsCgwuRp6b3r06rKKB9WCgac9gof1gdJ41unPauyur89xNO2XTT5/7ew1Gt330/htV5zsYJ/PiIBU1f9XyZvS00bmqwKywvPH8Yd4LIy5mdDtGu2OjXXvwcXcct1hxfi+jQGmno768JnHP2tirz+UL25jR7ff8Pg3tzW4de7WskbeiZ7ffY2GxjGczaralA+iV5XBfdeOwBd/4+t2VMXtpilVT9sDnhz/84QIFBvGuO7/YsZ4ZzJl8ykXJI3176cVk8pYA7bloKzYir7GmbEAYEt8ncJPARAGMO52b3mSebJGtjaiY08VevfFKW+jj9iKcWze9eCvtsklyu00JJC4hSlzfJ7O9LeoOiHe/u+++u06OKfeoDSc/S0DyjH4POOu/fxQQXmzfAtPc9D4/BfCRYJW2FyCPNFSpjmSj+9wGWjGfYaFcB9yUEK97iQcbEGijqphM4C+B+n2U38PVJkxVAdUVM6rMDld/uVfjQr3u+rfvAvE+3Cifr1jSORBAvKl7U3TaZz0o8q80USd0iUUhrzYbLuW2QAecD/tQi5jwYyMA2RX9XWxhNjuvl1Y4BKBZ4y5IH8OYMTJfZICb64zUy7NwuevEz5GRi3IuuZjTH2dDo6BtLJS0hfZ4NoBi4imsuIhfFfea+5sXirs2IHOxQkIcV1nG3WLaJXFU6MJyHwF9k2ik3Y5xrfHONcWChpEG+GyGwKBNV5+56byv68oMDRA3/zYxRl6d4JLvcd3WWkybq9JCNr1KCiRruU782yhS8+/oRT9LP9g8Vg3dCYvALKnC8CIQFbZ0XMRlAObZw6ZUEewAXZudOcQ4nR6XnjXi+Tbf5+KZUNNUf5Rduu7gNbuFzdU8xZz/yCaQzyWemb8GoUrDdbyo8XaKThdy7hIrE4M4/bIOL73k8gLfVd7M/QLSrR+Gmsz7Uv6LHTE/QNtjjz1esgJw6QdFTxbE1R2OC1zi0kUBzOaGO5TH5t6wXuIOaz3mfsaywy5eK2Ci0L1z3rXtoQfvr7bK1q4wAdUDhHVk3n6U5BulrRzzaJ6sG8e6cvEaWy5oYMnLd15Y8meu6RiAgKvZWAF8xfZnwyLTV8fYch9u+I997GNVtQCDZiwlqkm0cj0joQqk+72Ml5MLpNZeEXPiYMo4HXnisZ3vf+++KiF05dUH2/DO2qh6qGmjQvtksMBUGEnjUtUgYqSekLVsHzBwo79r0yXb+YynB2teRe6xvisUZpKQxxja6rGKs44xrB2SIRkHjHKx3caLAat0keSd85OYZC+hi2bzL4Yzseaer45nhdGEeRrwAdjTpY9XyAJmP6EPWQdkTJ8ds0lWfIfO6/6eXQcN3HLrO2q/M5avBYROLJ97t5enSzl57gniT8N0YevfXFnQJlU7Hc4x++pdXw6pET1mnH/3d39n55qwpU89mTJfKVx/6+23ldFxa4DvP/+D/3vn8oTbVMxpACUm7ZLsWbL3n/zh4+1pS7u0E8i/I8eJGosOG0ld3kuvSHvSFiUYVdlJeILwEoBZbCs2WexiydtKWCWb+5nR3uMG0B3tQi9hpnc2OGbLfm6BXN9nj5ncfrYFr3PPAXMDHusZUZYDnuWZeNkPeA7NiVwMuoCbfvTatG0LTMcg3+vvXv1u9x/ZmTbvZ2r38Nrq0wKeQy5swej2u8AoP6kwknOztzO+a01Eb3R4V8fmTzWb3bCBSkDmYT46ZnTGancOZqFt5mXw2H6j4Ljf+K1fT+idEpkGAAAgAElEQVRLd/xYloV1vJ3MiR2Ya+e7R3Uwgz+1/kZBFCBaaH0aWuCWUspnJoaSt6CqBM1SjBMbVyemYKvi5pCo9MB991cs4IFYaYdTT/S5LH5uMMJhod915+dLSVd2pzgbgiHpJYNXoCLAodq0skEJzMSxtVvl5LIcBaprJ+WnLYDICIQ2OwmpaGwsxPrM5+7hHwZ2krOqtFOeoy3uNaDd57U5iC3MsybzdLJwG2iN+6jBkWdSWG9WIXSngTSrMdZbKVJKw3F12XyBjnLb5j3KjcVSFt0a/zlcYJTbxGtqs349mmLV2iZerfqVsSyLN2DHNWOl2QCbcTlvAbcODzBvzWo2Cy3WVOzdK2GtxI2+PcWtbVr6gcXR1lMxNDE+2DOe/XjKymB/zIVEtALgJwZUincHLJ3EFVBILio7OglMY2UajwHrxVyTPcYHgKXyQbnvG1SV9bgC5IGTcgFmUwMqnqFYuUVXyAZmzDXm8LIUdFYk2OZnPDCGVQg+bP4ZCSl48KFDtVlwh9bmUOcv9/Gk5mHYwJLVxRhqW20ekbNq36rrOPPMVWtNco2SV+MKLJgT60jdWPcy1n4CmyeFjcIYAeGvrWNjh9Wv0jYYMiwO91jGSThBzXeQonEAVt27ioj7fNXynMQmsbLGu+Q7oAhTU0o67Rc7CDBxu79h3actT4dlFPsLHL6YpEN9q8oK6cdDDzy4irV38X3MyXg4Xkj4w+uVZBKGJQtZ5vipjmmMNUNfKAOHKT0zCpXxgombEBvz53kTotNxswy2DjUY42Dc29hJwGGObx0GW8wrl7wqBwWiFkuvZNSscf2hR8yPkla1QYct/2FYTufW35iNXgzxzbfeEjfpt2vzvvzyK5oxzvyQIaxeuW4zprcHIJg/1USeCzh1IpHTbHxOF1SprSmCnrVD/szX6RnjBzKe4kAB+wG/ntNxynuhWnQReQFEWs91nLdxYIRh/v/oU5+sEKkP/8yHqs2f+tSndn7+Iz/bhqHEjbTVgQDafyAGmu8fSdvMK4bz8oDqs9Kmr329C6oD7MCJl8oU2GMgsLwcy/OETSxjl6fD+rbZB5RhRsfYbOMxcsotv5L0ysjK+5UUhElfiWsMLHLbnpc++tnr6TDOkqQefeyRihm9POEeJ2QdAKPAHkYPS3dW5PmFlG+ie2ZzLQ9U2NKqkRu3tPkwL2UUp81ki4GqL8201uJYHrAT6nhTYWblUVybuRAYbTPe5m+qlLSXijHR4T70i3l0WMLz0a1nJ4YYiOaG9XzJlkVIxAI1HvbDT/7JpxLjeVExsl9LSbL7c/zt6ZHrWyKXl2S+ldAS9vHw4UMxDpOIGgb1rLPPD4uWeOxVRu6xxDzbr5AVmP77kvAEVJOjQ4kjPpKauZjUKw+GdIhePCdhJseHGHolABRgdswqPfpisu+LQV46fQ4zmT13i1G2YHILgub3AZfz9xagbq/Zf/0WlG6B0+wNWxAlvKv2FbH/FPnSc+UpSj+QGFULNwZrM7y9j8+JXUiZecbsP1tgOkB09pvZu6bNvrP/1fvXHjO69T673/ZvVhTD+JyEcJwmZjQxzvpijyjjkczmJeRtxq/au5hRsaaDD2dP2oL1YzGjM4eDGXbvu3XTHwuMTqCwBtUGvrzz+4ViC2ZbCXdm7hb9j2UxVPF8Z9y+HUPzasVDSagZ9q2VcseUPJGj+aqeX7I7sW9XhFX4ek6MiJFdrozXsgmIuXIm8RQx37ogx51KAQwY9bk2lPtt1RQttkTcomPr8r42Tz1HfSq2qhjIZt4wWUDkCM2An6kz2gs/wDETPHGHxtQ4efYwpwOYxt1kTLwK8K45GPBuU3hjsVTaOOVmBnR2vbt12k5A6Yxzx3Q2M9gUfVi8tdkBG+UezkLSlgGvWJxy20dxjAHSQt/u6QYIATvBHRX7FtAogUwsa1l1tdF3AlK5KwJKAaSXwygdiMK8ILHA5c4L+BRXxRK7MGWhFNlWp7PGLxsM2TgxGb8WTbmnANAFHgpcR1amn7NwhyWe93scu1RT4Fb9FPtIqxeLUlquY3iq6kLajM0BRMfVVmV1ZqHmuRZzxdhk81EWCWip+Nb0D8NYSUdAYWrsvZw5d6KVzFKPw9bbmJqJ73APcaWzTjCH2sItzagYZtQcMh7U9jTGU9QfUKkjN3MvWcWVHZm+qQoApEsuU1rKWNURpWVcSFCqkWlGaAHQ8oRExrvmZcdZAgL9nW5jgbAKkeo1CjJ6b7wHY9xx/770Ardqx2TxHvCfCJWxubr3a2GCyG0xRxlz8ngwrkntsamfH7cy+ek6wQG6kYU33nhl50CMn1Mjxy8EnHHJ84gcCDjlvnQdj8TokwFXu21fxk+tC0ZNyVPcwZnjYfEUZff6UbKnR95cS5Grb1tgPvNU/QdIc535cI114whan82xqo+nBBRGFZg9pVjmt1Xs5Oc/f2e5od/znjuKccKOld6RDZ/5r2SurBFzcSjA0thaaxjDMSgqBj3hSVW/N5MKjJ4bo93zgVF9uuO9P9Xr1TaT9yVrzZrH/DH4jDePyG55sTyLO978W6tKAL0n97n8ij69SYzkuxI+AGhJYDJ+HSbQ4UKAyYOJK6S/GW7m/MUUlsf+Vem8KiXW6/Jdt7+nTpaqOcu8Gh/riSzrZ5EMjppl8KSixnHrUIoiN7BCmUvzKVZ6mOJhRatiA89FMdnNxD/zVCdOVSWL/I0ZBY6/ee890WM/2Lk6yTfAaKkH3piAJyE/Z4bpkxegjnW1r8ChA0Z6vscdXvWNxYhHXsm+Ek0O3ADA1Nvkqm8Sogv73/+D+5pZXdULjJM+01tFbsTgHiBaxn7WX+1zwl+q+kjWavYGx3Dam1T9KD28mEfHYus/BvWf/cG/2DkvpdJuSimuw4n5/fiv//rOhz/0gcRbX15hIwyXQwGXZ8bo+25OaOJ+V/f4OPIQOeGNUalCQi0jRf+++o2v7XwgYFRfxLceSdUN59Zfe31CCyLfF+Us+wxigVFA2XhWTkSOCq352kUxSx9TyYvFnJ8DwvZjke3722v/dcBoqf48Z/vPe1tWdHvPykGIfgSLtiDV3JRBnrGn18SMeo1nsiodwFNW9aZfRwG+vD+E3QDZ2dO2121xwQBCYHR+H3Z09uktGJUXT2+dc/aBnZOjJ3guKo4/e1ad8LXA7nGrVOU8d+qNqgu7HdefwJBjTC2meuZmxnm+W30ARueB+2/UEzKBwz0wc/zn3HT/4JXCrk28y9QMat4i+O1ksvTrmsVcsrApJhaF9xtkhck0oVGYThTx/uFYW1xH58VyfjQJAOpd2rQeyCLmvvZ7AZi1QWCASlEtpqsTFzCje+5r96XIKeURAhan322O5cZdAEQ/3U8co/fE+FF2/un3KCVZl7P5+Y66hPpYVix3/ip9oJ/+WZDTDn9PHcgB7hPC4PuUl9i4M8JEVSFjE1oJC51dip185JEfVtvVmRsg5TqxdlUPU1+zMLBcxcxhstKvAb+zeB4Iq+cZAKT5KxcSF6fM0uWecF9xnPou+9em1IXkA7hWOAPZ3K1haqPNWFyZzUw2rv4Um1V+ehmziR3MHJ+uJmSeCaj2GeeYYck0Nq7AyeDIOmt+bQQjc2MAlGFQWeMNNEYWFTiXYIDxI9fA3nGrVAdQZoyBthciE+4JQE9CxxhaauqZkzlpC3itxAmLfG1O5hvoAPpfDBh7M2Nhc6gksyxmLwC2lAe2OZuNtgOKfk4889TB1IcJicDw2LCmePYWDNbpP5F7gAlzaANrpneVtFplomqd67ejOwPyJ2a75j5zS05GGWvrrA/yUsox39OOObxgQhqm7bvgFTjIxg3sFNMW19ALKwaWvAJfp2XOKwEK0OPGzzz7PrBzzTXX5v3jK1GiQ2MSzxuD5MwoUdeTE250hqsxcY47uaZPJQBpHzA8yptrfUJvJrEElB6QSt9MdjcGqxi1tNnnGOjKeA7L+9jKEOdSrjjyrCkJf75/WmI5G6i2wStbHkh9KjLxeFjR23NSnAoD4n25fr///ZRr4voM06T/1wZMWEev5TmYTMbg6wntIY9HkvxzRZhWz2mWvTc+zxFLrU9nRZfaSBh2nvtIQqG0Rwkp1xpfbSaz2j+bnTk3xmMUYDZdd3FO3vGef088dWTn537h5ytUQhsxtN/+5j2lvw9edUWF9xSwiHwNy6Kwvc+vu/aGnccef7RK3nCzA59dSeO0Kr5++WUp3VRxoH2qXYHSje7FMBabW4Z170a97wUEFhjtMmaM9fJ4xahxvXHrn1OapkkCXjn6UimlAqtxzwtz+exn/7RkS7iSE7TqRMIYkepvFsuFYVx118vIDtgcMFrGYPTHhGFVmEpiRY2xsoPAqPthM3lAxoi3br/9rXu7tFJkFmv7fOJE20NmP84D14Ea9p/ypJQxiT/t5J9KNMn6viLg8NEAQXGeZQCm7c2Qqi4RAiby9IU770rIyYV1utvTYev/+//uf9j5G3/91yrf4qWEddx00w3J0fha5ujWnc986k+SFX9Nrd1TV7gY74vwH5UU9I38fi6VbhzVCuAL9RCrKhnzhptuzXymSkLA6DMBsMfFOAaIgFH9B0YLNK/9ZbLlB2/sB6THAptbYmxA5az5twKyPt/ee34vg2UfON3+PfH+y5I/ij3UD/rT+lSSzd9DNk3S6IDRItyWt20LPD1r2MxdIAvELpC4xWwDPpskajA69y3ZyPvDvtrfvOyB9PF55+ZAguhMZIV9ShxveVxXTe4ph7gHPFf4BFZ4vWbfnbGuMZ0EqwVGt+BzOxfV1u1xoMcCo4R6JsTNbdrbGx714E3nB4wOi7a/ETOhtXmYhGUZTqal96uMigK9QGIs8VIuUcQs66eczxyG55UABYHzB8KYWLystG8kmYNVW4WmkUdYJbERNvZyz+tDgygsTblD1gY/G9GeRbIHDigDrwGcnazT7h1gtJ6TfwVcuDspncQTlUWcv6svBTya7aznhxUol1gUpM/HvVlqNd+fgPgSsLwqVi7Ksli3MDJHEpPGVQKQ9kbS4RA2d9eqK2fcFGcfpkp7CAkGxrOVLaGEta1yonOfifkbpk7GL2UtFqbkYLnhph5cPaPY1AZ8TPWWm7bAx93EJ2Xuiy2yUWSCbHAUbrnZ07ITooCVsDlLDUm1OhWKLrd8ywRGFOPc5aParVAn7CwwOsyVds7mzNqbea7FvdqnDun2tYY5b62j0uKGqbmMIgVMKg45LAeGCIitpCZF0ivQEsvSRo/whVJGNSe5F2BZzGbiWwNgFbF/PIaEgupOMTKfBSby+8heleSJUqGE6p4SWjLO5eaXqRlFcXpl4pJJ4+wsdkzn25K4c8XOkwEL8/xWhG2AKeRtpI1NycJiqyerHYCliGTeeg7AVaBFGTGxUKuOHlnrZK92STEsK1kjfZ4EL3HB4kKxtc6yFpM0+qRiUNOS85JlC2CekX6pN2rDrgSQMF/nn3fBziOPplJGSnTpPxb51VWGR4iMkIALLwwrnXGUMEWO/j/K3vzp7vM87zskse87QHADuO8UV4syRUnjRq5c2z+ocatkpk2VeNLWnWaa6Tgz7Uz/gnbcTvyTGluNLclRHKuqLcdSZFEbKYoixUXiTpAENxALCWIlSAAk2Otz3fd1zvMegkl7Bpj3fc/5nu/3We/nuq97CxAFjKE8WYGT3PC61PhnrZoZtIJaeZHtOy3lAEzDHgK88R3YHcaXvq5VYEjcTPgu5nnWBewRDNRRHTrMJcGRzN8mRZEDdM5rNxEi2AFphyXPuO5igc0XxUbhYoQlgcMfAPbWwXIHuVlR6rvFSrH+LlXqJObBa06AnX1EoApjDbCJGZH9QoDVBvkZYgbfpDrwlYD9pGXnxWaalSJLbD1KIO3jXrC/sPeMA3KRdY4rEKCYIgPIGRh//sa//+IdF1lBPaB1xhjBpD75y19M7rrrLgcPxiIVloj9Qd+RzTAwACyCywh2BHzisnCDKkNtEYChnKbXUKfRgjRImjArmSSjR4pBMvQWtoxsX9GAUZRa5gm3EPZX7dECo/QZmWIm1C5cFVhJYKxLm2ru77nnbx0giDJJ7l+UR8zzbHf68D7BS/3ymSaVlu/F8nBablrcG2DL+4cOH/QeoVz22zKZo7wCRtkLvM94Ms7ERDhjgt7nHGNPcH8CSlDAZ7KurFsETlqJ7HRtrKGVClrCpx2lJ4rGackn5vUECoUUszUKdPuF0nwBRj2X+16f/G//6z+f/LN/+t/quytksn95cpNAKEUttqv87qOPPmyXoKVyTwCQ08Y38YuW6R0rDblrb7/99snPHn7Q+WuxVgJGT0jZxj/xChWlOaOzd/3WbQKjcm+Q8nueZCHssC0vJ1r+dbYWW7CaOVwwzg0Q895Iii2U5x+Oth9xTs7V8TsjgP0oMJr3AaNxdwsYS1uYIxRz5AjjFzLEn7dLDGCU1wgW06b8zDkygtE8YyT5uA/fCRjN90dmdAZOSxkjuA35t2mjfIGlwNpyJuJmhdya2G9oeAaKmruFY1R/8f3020qE/i/AhwMzOo8b58f8I8EoF5plsSlxph0AVsYBGNHwOIiArFEILejJsHkJnMlkJMoy5koGn43DM16RUPTkynwCG8g1CI0PMLGILcUshF/Us089480LOHEfBAEQBpRv4zAjJQcmDA4dXgheV9bQM7gnB5cjALv/gJKAz0wk38vC4gm8jzAws1hraxocgVAKqKY/uB94cntuiXDN59FcLDxhAhqgZ3wSCe3DUJ/BJBBli2+TTbZ6sXkz7jwHoBM/u2wyjyMsLmZjEoAL8ODAz1wQ2Q74CiMdbcuRzBJWWXBJ6RRmNK4OABOu4/Aze6e/y3ewGIpzAEP6exkpaWRS3Shmm3RcmPO4HnZrqdhVEsbDCsB6kTsQpQJmq/xg6atAopg+7lV+RbNEwiMzPQVjAlABdWEQGC9M8HG5KI16odkE86rBVSfPBgxEuyzQWDlMYRTtm9v3m85lg1rAKIAYn8nDAhknCR8l8Ef3Tu5YM7ECFRY+BHYRuKe5su+dfo+WjDmTjAJ1mIrd0BhjKsS3i/KDm+Ty8LbAXG+t8o3kwCV4jP5pa7hSj4aR77HmE5QHa2WTPky/Dlp2EdozSc0xJZLzNWmn+B5MEPNBO2FI6HeCfzhcAIn45mKuOtrFJqKMvCO/wKNabwRCMAdU3YExopoN+RdRNNinlTe2SpECCmlz7enJZKvYHBhzr327HJApQcyLDsnVWtswE9Quh7nl+4AUpxjTs1EmeIazTTA+nbOXPsxMrlWiFBBdh1iBGPYHYwSoICCL9/CrLuUCZbF80LkX1g0q7HCIU0KTz/fIxQamE/86wMcGBSTBLgLCK8jqpP0z2WeY1Xfis0jRBZzctd6PyKx8/U03Tn75+JPTA4D1SLt5Lj6ya1Vf/owA+0rtISqUnZDPLJ85P6vkkt1uNN9UVrte5nWbq7talCSU2+sgSV0D2GQdOlLdFi9S21UqqJMC+rgYfO9731MFtO12G6CNxdgVE1gZMuqZdX7UvsN1BIW4xkCBifK5xoR/WAUI2B+xRLGW+B73KPnHoVeHJMy8ASoWGpKtI7s1brQXOWsQ2p/HIpWDfZnmLunzfO6oacwXygXVqKir/olPfEIWC6rPIO1RMLHIVPq8krmg4QK9bxNQp74yvrQJ+Uvb6aMLmAikMwdHJe/wi0XesA9Sxx3ZybXPPP2k1/AHWkcmaLosKf4wRRDoPgLI9r2GpBGo5TmQLbg3UPN9pfxLCZjD4gMZE7nPmfoWOV3fOuKxfnH3y5INZybbFUx2QKTD//4H/3zyj774BY3B1mbqt09uveVmPevdybPPPGXF8arrbnTqLc5HlCgyn+D7/5P77lMw6pWT517cZR9U+sO5fkDsLMzoxQowXCZWdbWyZLxtRV5uLMuVik1KJuv3tLLPeEw7L/iYR7RO1pkZPbI952M+H0FPsEs+y/fHe53ts/8QMzoPRpFx88ygCS71kb2HnODzKBFhRp03e8BAOTeiWNK2EEKs2Vgh08dy0RgAuxa820YAY1ssM07jvVHGuEeYUcDoMu1nwKirgDUYJQjX7W7QPFMMCm8ARsdxHwG529ip3ebn6GxzNQWj6dA4oPXe7HD2wDQzOk54fk+n+R5gdAEt7U3b1Qp86NdG5rDI4W6NH6Suz8JecBAgvPdSb1dC7uXdL1o4MwmYd05JOB5XnjsADeAMMGoGs5F8Kg1RY96O6mc66lCblhfPzmFdqTgUHUvybf0sIDBLURUafeHiKOEHaLHQ63xoSbNEAFP8QZ2f0QCfRJdd8UQHDH1l02Z8Yk5CaNnk2wybU5CoD7ST/tuPUYcS2ieLhpcPY33Gf6fjUYWMcWPVAVEsAYsOUydaeSUAP2+yX6mKEIJmkdyvTnre5keb5nUPGARvjo5ET7DGdqX+iFnVDK2AEm0GjBrgAtb03SV6/7CUikuV5madWMajdr9Q4IqYmmUCmZj1HcmnfsGYkeLEJR5hNducYTCma2uTFXs4v8a43uBffQwY9bpu8Jq1Z19ozFs6cZJr0htIh8+7mjcrB03BeL1r/gyI+rkAN+7L+WRmrJlxGF3mnUAMz6sCrPAHhQEFDHlNtJDi94DORPkCytKH+CrT5grOE8Mi4EYOPg5IxokodUqzijyxIhY/wFHRgQXEZzoM0TL58+HvB4hYp3VoV4SuYY/iFp9Pr0Oi6wkW0cgsEhA1QAaQ6u8AWtr5htamGWSZpXk29zTI68DBUnSrPjVgjnGCscVXD3aRzwi4ATQTQPWylNFKTl9J+is4RMnX9ez1Ko1Y61IgW+uBNGKsQxQoxse+02JM/cxOuZKsGlhwMKknSNDWFO+LKjYAw+QMEc2gQ74xH9mHgFnWA4UPuD/BWbgcAbboPzKJtlEGlPF9SQc5fXtVKZMwzT+z6zkzSWRNgG0kRROAkLyUVeyjAh3xgeXAJxsFYAk/a9r48qt7HNXPs22u10/GHIDuMpfUP5e/4Xqq60geYK5lLo5rXQF2uRfr4NLLLzNrab9dQLnmHTCK/z3MoIGWvjfzBYaprCIOMK98jzRQ1159lcEKyfaLcSRIR0FeAj8AzgSU4pbioB7NF6UtkfOw4Nu3X2gfZcB8wFPkGX0LGEYBchEMe9LOCo7gkmB51/ld2acOYNWM8H5k39TfuzNBsFYsO7RnuH6bKldRcY45uePjvyL5pCAybftFUjpNupxbPvzJ51xVkM441Va5mRUYIDCNcWYMYAi39FjhM7pIY3yu1j0BUFsVpc7+TyDriy/sMjt7SuNkS5o2NGcEbilWOnBPwbcaRtJ9g22r1IWsB/KMAlYBo1hXUC4iOxn3Rx5+2PdfKZ9XtLr7fvKAy8Lu1Rz+8f/5pcln/86vKQDpTkXGP23lltKuS5ec67r1j/7iscldn/41lw/FSgGLS2CrTfJkAdB+fe755yZ33PlxA3AY91eVB5yMFWvkW79O+2Clfp60HzUVrbT/BUgNjlSe27hgijNmjFzOsWCVEbP4S8MrmGQBUOs1UOM1Cxwavzc+Yzz/8p3xfnWPIjlqzxfGyc8w8uzn4KFpu8BpkBlN7kU+8zNnh8cBq6KVj9HEXi0uMmRhtqOY1aeWgbm+hlDD3cm/g7WcV3iz2G6l4WtmdLl+t5uX9piJtzkwGjAbj17aF4Cednk/dXzViCvPNk/uT8z0HwVGGewZGi4wOg76qJ1k4AJGR4Yuk5+GpOFhRmPiTqAEwp5FzSHFZsTnAlPHrmefsbAG/GDmWQKjKYFHkmVSjRxMubMhkTfPPN0VkpaoFi4CiYTlTMjG9pMKEGAhxMfHoLhTgoxANKxomUcqcADY4glppjQsBTQUAobo5DIDFtMFKPMYSMjQF/pGG7i3fXowUTlIpEBi/FX5Dp/xbO5HNC3MKBqIDz2xSLwiyBcvqrySAV1hW7nWdDyJiSlr14f1ASXNxoyWZ0e7CvNptgFlwmbiMnFaAxQAoh8XixmhfWjDCGAOxWKqy3c2/cZ8hiC9URGzHBgoFjCcAIm1SkVDkAZ/U3qRXKpVWUomfEehV8lLpwxqsEwljADoUdAkt2VAI6LN7W+fK54BoLa5BNMJqZzgxTulk8FWKwNJD8Oc2K2AxOjyGePAB1R5HNrnNnOddRPGaonABkEh+J0BSnk+YIzPMZdyffwYGUeisqNNMydh0eOmsXIVZmiUL6I5MUtTxUtsi91DyrIQhYK148wBNq+fNitHSiDSD/ECLNEXs09iH8PMlptJ5UjE7E3OU/su6nn4XaI0RINGsQB44C7DunRmDNZD+1xHsHK4425gy4fm8bjMyudKMWOMT3e9Zdw2MIUeUVoUxhtXGO53QJG5MHVkXcCMubSVL64nKAYW9MjRQwZCVGLyemg3HRhaxpdD2OmVFCEcZZG1jYK3UpkPXMVK+xGzvBXLzk8MiGUcMF9zn806+FEc9svXzmC3ffioKsMaSIYQmB/6DmhlXN+WGwfCnn3DOMH4AogAMYwfZnH2U4pL4APKi6IR7BtqhD/z7C5Hn2f9RGnl8H8Hn0T95/v44cIaF3NWeZDpjvMaH5FCKGU2KXlINcb+oI3XKrqffpZSSfBMWY9seWjm9FUBT/Jdviqfcq4jEJHAyq1iOQE7h3X/5Bl1pac2WwKkiPImywR+1waiYubwyaUfjAdBfaUQSBaozfw8fPgtz00l4e6CGwpgmh6ExAEgEzp7B8oT40h5RFto6HvLw2KkilVyui49C2WIF+4iDz74oMdoh/IDv3XwcDG1SmnEC1KjQEPJP9rCOqcAgN1CtG8ZK1xdMFfTJo+L1qdz5spcj+vJ6WYsYdRZe/jmAjoPvnmglG7dn/aiZDF/KGwl4Mt3O0Fy+KzzQnlC4SCHMa4i/DwuV4gV2ge8aCNnzbf/5m+cYmyJwAelSL/6ta9PvvD3/57InKcm3/rLb0zuFhetyB0AACAASURBVDC965O/qpRbL4jtX2ZAevllO52y614lxL/l9o+LYd8ka8dxEUQvKVDzHa3Ja+22BtOOQokS89wLz8l39BOTl8S+LpHySAlQ/i+T+wDJ7xfZXeOEQKosHKxPpUJkjhJNH9YwecvnwWL+HsFnMEZ+jvhlHpye7XvjMyI7udcIgmdkXLulDURbnjuCUStOTYz4Xg1GHUPR5FzOrfiVph1RIgzWtRZ4Bdylep7he4M/vhcwOgLEYLVS3MuSCDNKWwCjS0h43z6jgFHW8ciMVjurd1HOCavNax6Qcj0ud2N7Z+M2P0sNRucnbbYAyiw1vsZyoLwfNsoD0Og9YDSgbeHg1f3S8Bz0DFAiGdGgEVqOGtSBz/srtLHKsftJszgGrXIyP1ffw6wLyHnssceIbasciB0kwT3ITYh/FNpjmUmPOhp3NbVYBcjiMxTARVsQeIAofPv4nBeHUoJJeEaVBywzNMwoLw6m8iUtnymYDgutprMDEmkvbVsm/y6uS5DHyFxybaKauTf34fkJHEkAEyYlUiD58BLjOAPO9TvpgBJExT3NmHryVONefmX0I+05LF9cHNA5nMwk2wxeACWgKBod9/acE03YTBdsSVJcGTypzRwgmHAAC7CL9jfVYfG+2MEblewbVpSDG5BErW3AjUs2LlNUn+adjQwDZba887flUDxHqZ3MmAmMZt3SvrQVoFlm+wqk8IrmEMIexzrszTQTCMXe43vFeK6U4ORvfH/MjqrtdhFRe51jk1RClOLr1FD4RZldM0tRAJ3DxSyyloiBHmOqZ5vhFjO9TwL+LbNh+Eiv1FqoEoKsccaX78ACEtnqwCgJfDODWoOsP/vp6nmJfmSPZl9asPtwhs0pi8RxMWVHpYzBmBDdzzoi9RBjhi+szdn6jg9x9ctsFgEPPa6s9DBc5GE8JJMjybOTG5f9CQiEEeI7gCvuPWO18FctxgzQf1L+cGZJBaKLuaroasaAtlThABVi0AHGPUg+jombCN7Nai9sIfs1awT/OqaYNrLWHJwj5sYMffa22Cjf91iVGx2VB8Ax+67chJSOjbHQHipBWkokpkn2Cc/kPqTtcpAOAKD3LUwh1xLswf0OKcE9f+NnulLjQzUt2r1G4GGf8jTSBkBFRV4LAOP+QRS05LmrlWlvm2HUIU6Kn4fFblFiEX9R+sb+IYjoTYEdnkcmB4AoWQZ4cX/vIRizNoETFEQ/mDP6dP75FxiwovCT/xTXARhSUu6w5pgXxoEsBbzWCkyyvvEVpBwopxXrGoZyh3xT9+7b43sBeAFjnhONj+u86/soJFu2nu/oXZi1MI24sUQp877Td/geLhxmStvM6Ep/AqNTkNH5lInQ90HcWQxIAm6GFKtOK7BlKSlGn3XnPYc7TrOOxB6whmHmTwrUYi2rinyVz5P7QNYUKC1zOvdn7Clxyt/0BzAKaKzUW0pvpflJNTuCFPGPBYwyB4wZ3yNmguA7fM/N2kt2Mu64WtiXz8k/pDRIaeRlK43WiHNQUzFM44O53tlCNCecY/zkuSg/3/vbv7X8IHcubOpffevfTn7nd35HZvYfT5547NHJ5z77d5w2kL3B/K1VVbOVWuu4ZlBsZfO2CybbLlA5WrUREP3kY79UlaY7NIdbJt/+9re9ppA3zPl/9OufFch9Wswb1avEhusnYHStwCwVmfbs2S8XjS2lAKoIgM+sBmkhGByY1hijDq96jWB0HqjOX3O2z0dwdLbPA/6yvop4GhnQDohtMDprb13DHHL+mdRohtPPDBnSyeQDNPP9rFPWVs6SUtIqUM1ncEiSbo/PtfbxBIzmfB5ZV9o+glEHVkqB3rR5q0uBAkZRbglsY90lAGkWuN5+iJA1GAgbZOfsDamYMXLWngGoZ7zPNu7KM/rVaZ7RUUuYn+R5EJproxnOEHhtUl6F8GcOxP5OnCX1icFqR7fjP8OLwye1cDGR8GJBrIBl0+C8LiaD5Mr4GKJ5k2eOjUh0oIWNFrEP8S5TWYNT2i8sGXkoyyxXQpHJTfQyh2NM5FNWss37HBBZCCwQ+oKAyURnwWQSOBy4Fyl/uFfcDlwCrysr1eFejCrvI0g4MPhuleIqkx3Poe8cCkk1wz1xJzioFDFs/ABg+uno7p6D/CSKMubFGlPAiQ4+CRfMcyTRpl0nJYw5FDAJ0q5Ulgmo4RCzD62EnUvQAfD6f3zuvAkwaRGxr80IO2oQyUYxgKsyibCgRNJP61dLUG8hSGqZ/CBJLyElY6nMsE5s34cRY9byoJjQIf7IAEztM7Bps4nZ2zanGHBON65MKxLw7+sgy6s2TQFrAo2K6S8/HZQiorSJGq01UusyRRECUt5TeT++z/qyu4gObbNBnYPWQkatqEjhmhPYbNgJDsEDKqvHBse8bKZATA3fwWcTdu2MfLtcMUrg25qrfuceSWPGtQB+nhlXEY8LJs5m1Mm3iU+bAxm0bzARAnatgePbqfWWQ/x9gQL3V3OWsaQsqF0GOOo0/rDTq8Q0Mn6HxdSzLjcrKGmrTJ2MERHT3MMCGaDPId5lRKkHz/u8d1Im7pqryjOKPyrrnXmwFUAsE6z9NplyUXjwX7WSqkOS9YvvYBQxB7foe/hWjoGBHPKxQAC0NmpPrZIJmz2HUmYApLlNUv9kr0CGWBlUgAX7hfkl+hjLBgw37WWvHlOQFswTYwjoMDtAEI6EN6w0qWzIMQr4x8/Ya0ty6ZDK9UYJ4r2pzIBZ0PdWdy5h+oTcc4S9+k+KnaSK237BNq9PABbzzRisJrl4R8TGHQE/ZdpMqWBkLa9nnlbCes2xFQR9/z0xk1QeIhE6JURtdZJ8uP6G62y6J53YZz/7WZlfXyq5obbsvPQS9zuKGnlCX1LwFXOKwozZ+2O6X8yQ+JtRppLcq7CmDsBRmwFMGX/2evZJDlfkT/ZNySW5YDQTis+oAUP7esOoW25rPyPnPd5E+OtJOSQNGjtor2Sz3Mx0H9YxYJQcv8s0XwC7Ih6qcIkZy/Z15MxhTdJunodlgP1iU7jmIG4qjG9FV8tKJksAzDjtZV3DKCLLUZzxBaWt1IqHnGEvMN+AUZdZ1jM8HrgpcLZxJsGSE/QrEFr16DdZDpeyWYwu7aBP99xzj9bsGs3Z5c648uMf/3jyuc99bnLvj5Q9QOvt+muudpYasiKw1nYqET5tR4lgfeyV8gR4WSFyB7eMZwTccZcheO2v//qvdf2lnkfG4pbbbnGgLQEyWIbO1f8lWrfLZXVYpwC/p1Sa9sILL65zS+I457HxQ1s454ElUxxZMf9ZiIUwgXweIFvfKYBUBMqsUEyuq/Os5Pj4PxhnemCAYTqHcpjCc0hThf9op1hAIbSS6TWLJTHkXim1YTTHe6Yd43sBnyEZco33eQdDBSjzGWsjRFL6mr6MOA/QD/jE5cKlQAVGSTVHXIKVtT4v2RO8st447+q+s300jt+0fQNwHgEow5B2Tc/fr/35ny0MkxpGYLx4HozODvBCA5l4BF9Yz0Lus6o/CHzAaFIY8b2THQWKOYHNhgDHzASAAYwi3NhoRA3TnndkBkFjJamzAaCEAK+jWvhMAEyWgy86zyPmHt4P08FzEDKuAqHBTruZqPiMup16GUy0g3He4/0EOUU4loZcGsPISPEe5k3uHfYzZT4L6JR5x+4IOeB1rzBICDGexTjQNgQ2giVO/NzjmCKI0XTN+rQpK5sti9PP6uS0YQXsfE8qHy3EQzIdbpaWul/PATwirHCPQJDYP7ABnceg86PZXM5m7QpCTqys6zB9ul/aILT5qO7tZNa6j+vSC9SR4BxfqA0b15lBw5l/sYDrGrEsG8R0LV6ipLv6/mIJ6zUy4VVlnNIEpwynEIPxptszEzDzYHS2nAugZrEjhACj3jQ4WPammwonSfESYB2k0D5oAHCz0zrM7SKgdnk9y9zEWj1+pMrtMb5us65nHGE+8PsiJ6WBnBgRfjLOVvzUX8zfAcwE4QBEARMctqyRV+UfCLPvCM4+BDFx8v0xSC5Ch3bArJTQLYaQvZG16J+aC9YkyhufERhl/98uowij7YO0wTfrhcMQXyMf6uoTBzDsDmDuBaVWY51uEhglZ+JhmT9hs2Av7TPcvqXkX2QMqLzCOilTrhQW5kN7gkOP8YxZl/YTeEO5Q9ZYZfl4b7J1yyYDX6p1LTC/6jBAlrBOHVCjl/2vNSe8j8JFEJGDRDT2cSvhcLG5VrLIFYtwldCcRbnY9YwSgmtOMN+z1t44TDLvbZMjAqJO4aXv8723lOEDcIrPHq9lWuewWARsAcKo2LZu/Uans2KP495B+4nYnlpAqAKkZ/A81oPHW+MehRYATKATClWZwEn0L7ZSCibuO6s0LyQvtzVEn9mqIyUPecJ6vPm2W63YMfbPPrPLwPSYS26qypSCLvBx/K3f+i3LnB/96EdVVEQPIKjnU5+826bsV17ebblDAA4v2FXG7vJLLzMQe0VglXZyT55zpQKdLFd0DZkFlq+Qr6GUIQA8fcN1xIFvrfwn0HSmVJbFIrKW45F1QMCG841SqhOQ1qmdbBHQ65TGftwXMI0FJmXGbjAawoDnP64UVU4jp/VSadlqnyXvdkBN3Fd85tgyRaS81rOUIO6doE/6m3OI5xF9josCZn0AKYwo+Tj5yVhRsYgxoMw1ABUroMGoXC+qaEYpde/LXYCftSerr2TrAJjyHvuWdR+f6FhUvvOd76gE8yUCjZdpjl4zoLz26msmP3/wAQe/bZb72hEpVjsuvMB5VmEtL965w5k1WLcwr5T2ZFz2iNF95OcPKYPD4cl/9vm/a8Vls/YVbDljeCluDvKRRRYu11pYqapVi1cqwboA6cpVaye7qUIGO84ZrzKjrFPGl/FEUbN87NcMHCbuJBaLD7OkuTbfnRFmze7VKpre22dBA9CQaGcDoyPoo30+O1q5FoVdRIjmlHmhXC37h8wxlu3TrC8V+zCfumoEymmP738WdtEP1nofMUfGijaG1R37NQJCkxpkOyHzjuaDrCeLzoMVlTXFSmyRGPX8GibAqO8XUD2Xf3ThGC70oR37MAY2ZQLkM/phMJqN5kZ0hYAFMzb8EWZw/DyTjhA0O9Ymzvq7co/mGpISI1xnqZ1OWDDhuxO/OMwXBC/xPfKMwoziS2jnaA4CnPC1gB3dKmaPnwhlJhtzfPyO2JAkh2aR40dTVTHqPmaU2keT60l7hBA90Sl6siiT8sisoU2KpaGOzF20sOprBUPQJl6wm/gnlclmlQEH16WGd0zAbEza5INKz4GNsXBplog2lo9ZJQWvoIeqm233Bn0eoW0GT8JpXKgIVTg2/EaPyW0BMLpXhzOMAiwG7Jo1K629CIcsprgzeNN1gBfghBeHnhd1j+UeCbrbb79l8iY1s+XDRyoZM6PS3GFyYAgYA+ZzrRiq9dLWAaOrBHpWyIVBVnhvAV4Bo2aQvCnKb5UNnQ2ZZMJp63Shd8DSCEbDqpprnGrMTbWKySqB2Km/9EWbC5t1zEbnAGDs33pTaYvUlqXy0fVPCWkrY+1DDIiz+VsNWrd+jde7WeuuGAYTA0MHOGI9cki9Kb8xzIvJN8taWCbQ56AiabD0cZX8a3kO853gErNqWpcoXVnXFogIR70fQcV9CV4yYy4lxEpk+9PFh5jvcA/WAAcL/mjeC3q2/WB1SNpsKiUPVon9wnWA0ZhAYWJPab9xoJFNwnOjfhtgaF7MKpGsXsoH+9aRwrBknUSfNEj8jSkXRh+zqYsR6Ln4KOJaEKUSpYZr9ylFTaVSaxZLyinXvy12NT5Z77brCWA0bi7cmxdjwj54TcU1iqWs/U5kLMoaaXFcz15K1moxQk5vQ15RrWPk135VC6NfRIWTqug8gXpKRB4WCCHNE2Z6GCfGn/EAjPKTaGh+ksLO+1XCnn2PiZ69SX7gCoRUm7WmYq2pNScTmxVsKRkCCvhpk/0hc09bYc2oqvQxAUv6tUfMWxRe5MjL2q/Iot3yA2RMP/vrv26A+bwCanABqP16Un6Ad0weeOABsWFrLCeZc0yyjD3tJgCI8WJv8Bl5onkxNgnq2qn7rV6zwTXRowCsFQgKSCx5VfswYJSfcZuyHDAjKjoNc7z28bnaj3aR6ijzgFF8OKPQ+vtSoqzEaQ94HprpxH+d8cKtywFkGgMOZ5SmIleqAEm5RZTFhueFrEDZ4vfIYPpM3yIvYp0iDRoMNXuUdY3CjtuFg9lQ/iR3kPlch5LAOcyZhSUNAES7aScuhATPoIxYuVObCFwCjDLuh0RWmEFXX2wJlJzB9E7mA9zXkFMH3yi/3gvP3z4BpH7m03d7v54UkCLbCecV/tyuQkaxEq0hXE9OIRtkoUHhvE/16/eJSf39f/o/2l1uvQLsAKPb5erBPnpXMQHvSsFdgoIkMLpM875MivVa+SoCRpFptAtm1FlJIo/bnSpn1zwYdeELsxILwWj+DlE0D0xn1y8Eo7P3P+wWEJJtvFfyV49g1KCTOAzctDSGZnr1t+8tEBdcUMrzCIBnZFbOrfmfAZNTUBmihjAHkyd1Vo5gdGxvvueQNhCm2mOfeQWQocQsWcwZU2DUcrBR6P9fMDo7dz9c2dNn9RDYNL32q//6azpXFuYOHRs/n+R+fnACRscFMWoOYUbHz7l/sUc4xldeQg5nBOt+pYBwsl+XgaxD9qGHHrQZ8YILz1ceu8et2eO/QsTvrTd/zEmjAaP2m9GkGEy6ljMmxlmKFdpO4BKHMCxU5fcsQWKg0eZ0vk+6GYQBOk8xEMX4JV1LAoxoe9jGHIgBpll09DdCi5+0M74hBFmY9VFb+OngBgkj+wXphZCJ71ny7NHWgOHjApIwyQAYmAjmMv5v8fO0WUvCKRuzfhYru0jjDKjdpgPT0bxi6sxkdLRdqv/4gGz/UdplH0ju0/6JNsOyttvUR5+5fr8EFGXhnlZJvfMkLNG60RIx85FUGQYHRqxSOCktFEyd8tutlkD9QEwHDCkbdmRGvdnsM1Ym3XxW4GamRXJd1p2ZUIREL2AzoO13FTDKR5WmBalRhyBmeICZvwuY0yHH3HMQWAmSkOGzdQpG4FBf3FG2rCvPf7sNlLtDVZNhPpIKBJ9agmkCWglu4nAkHRFrgfRWrIFpaTbd34yqGEKECG3PPuEn/2H5DumAcBR4K351cM9AdwVLbHKAgw9f+bhVtoNitFNFiftlb5Cr0L7EMKeaW+65VDki7VukgSfYZZ38GWEiYZAJ7mOsjr99VD6bFTiI760PmtYEALGM4wn5sdbz7dlQglIv9qCtAr22MYN5nwscnK9chdRdh/3kxbjAkFZUf4FdrHwGBrGECFRO2U49DyDqQ6GZx6WdsokxBzwDRgt8lJ8uwVHMHww1gAVmGfM3FgX2Hbk9eS5sMPNA5SH2LUowMoeANIDnarFCj8v//fIrrqoAL8krp27TWUJ78Zn2etSeuUCZAWDaCCQJw0YlncjQc3Stzdrkn2Rk9VUsRGZSO8sH9wTU4irw/O4XbU7dp3XGPiD/K/PK/gfEIJtwt+D6G2+6yeDCEfkaE+6HDyQKJAnsr1VC9ArcqWwJjBX9TbGLpKMDJCNXmGvGm+dtEcjasvUCg6jk4cQkbkUERa33Y9Z11lx+jmDUZaobjNpEOYBR3wu9T+3jXvxNwKQtGvoPOC8LBKnMiiVHqa5a9ABRlMoElpJrVlHtrdSlncyLwYpA5MimGRziQ+q0ZMWc8jl5PiE87M8sxh8gxjjfdtttBv8blCMU0mWz9qjdabQ/ecbaDVXchHV32G5ilZ80rjMw+75e/T9f92Rt8mze4wWzyf586CElupcL2YvP73YGAxLW49f7x//ijyb/+Hd/18CSPMXIvPO3b7Wicdsdt9o/+VwpOChgJNrH5/wpgc69e16b7BGT/t/84//aDC9yoAoclO84FpQj6sMiFGCl71q7Ublk1wqQah/gS31E/1F2jsqylHPY89VmcIvkJjxqfFOMZ2YmzrhPgRrnhO4xfq/F//RHY7epvJk9p0Dd2djFBfOrtWGzfMcMkB2hlG1lHdF8GdTD9FKK2edTXMjK3S1uemljzrKxnfP4rPZFU5UDGB3B8jxwDrhP22HMA0aRc0vly4sSgxsFax6/fI9/N+SjwCjyaUF75gY47Rz75z62L+mCfuIzOj8A+SIXfrR5vunaRuPRXnP4WyD4wKJkZieG7QMxoM2CAdVOrzCmmAvYvDHtLNdG47192gzXX3/t5OGHfu6azH5JMJJy4sknHp+ar+PYflygM349PA/NyxqKFjHtQjNwQJJAQ9ifOLjHXwnBuagDZiIQ48/CvWNuoinxI83CmYH08kmhf2ExcriX9lJpgCz0WimIawLvp4IFC542IFjiQ8UiB4wCQrmnywLqII5mGbNQwOiUzWu2i3adp8Mb7fwimYIQOLBMDjLq56W/CGSbv3r3Tl0cGt15sWMy72AmdcabkKjem66/YfKCUn2cA/snZhS2ByBBzlgON9hzwCiR/evEEixbrsARmz/EiOjaYrbbzO7yjiMAnQFVA8ZssukmigN1+zxyVzMtMzN9BTEtTAvlZJwII62PgHD788K66zm4FwRsWtHo1E4IIMb/XKXUMvhTe5xb0T6XeorYNAffcYCwhgROOIDf1rzSLsAoY84zbe4W88fvMDc8hxQovEjdUu0qMMphwzw+L78zngszFTNzMUmp6V65Irm3QZmeH39T5gvQwOcoC/Qz6YI4/FJi1KZLtZ/5TgWxl8Vu4C6ySsoG7WHNkZTeFaBUQz4uJlgu3H59n4OfPpzoABLuj38pJlT2IMwwzBrjQn+tvGrcee/aa653+5yxQfciDyN/r2iwb94fhVdKgD9XHl3Pg9rGOocxBAQ5UMJpv8pqwzWAMuqDMw+A4WLBykqB2w9tK1ZD/ReYRhE8KLM8IIy8qjyXJNfs1U0q6MB+Rs5gjnXAiQHwGVVD2j/ZpoAhrjvRZXg51MwMUi2KaH4pbBdeuH3y1OMyeYqliq8k8xmzLBaCAjkKvBTgow/kfCUQkMA2FA37pMssjE8yZUjx53xTTHbNkw5FjQeMZYLgXtJ8fuYznzErxhjYT1zjs0btIUoawMT6ob58FCfGI2CUz6JQe/60h2kD98LszHvb9fOMmLUN8r1NPumAhyiFUeT5yTqO4hElyyb69u/DTB/zaAI4kC+WWdrikX+Wu/LPth+l2kybYhHIYY3shx1yJglMxbiFSB7hFoESh4IaSwPrORYylBL72jXoJQsAbWUNcA17kjmEAIAZZe1skZsCz2Fd4p/LT+ANP6lkRwYLrnccgRR1nxNas6zPD85pywQKKmuAwCWDUblbIdP3V8Utu3rAmrc6jqvFZgUN7Xr2xcmdd9w5efrpp922r/zJv5z87j/8hwKYj4sl3y3T/dVWDmn77UpxtfeAXF94lu63TbXmn3z8KQHa5yYX6OwhbuNG7RvKgsKMVkzF+2Z9CVI8pr0P+FwuxX3D5u2TlbrmjG6ONYAUWOSqBYyasLHyXtaP8TUDgjP8MZ65Cy5uWc97I8E2f7/579TfHZCsfs8zi1NAx7rSXqaNxBj4zCSBP0qwZEvAqAOGu3jJ6DNauGMhozkPPINNzCYGEQ5nWwKMwGkBoONPn4lzbg4m0DhbzfJ0th9yvcK4C4yyVvAbHfuNg5v3XJvpZ5UmojSOrg/VwPm+LADcTRaMY69yoMWM5pWDPu8l8/7YofEh2XR5eH6GJia9TISAJ82mz6Ks2YD4cJlV6wGDBQSpOziJxagB45ClMkSldVH1kk7tRBJekt2/pkjWBBOlghBrKaAvh7GDirTwzTxKsDtiXoyFzRewVXpWzC05bIiSp90xtXMth0Q0XPvXYQYfAmwyhhWAUqU5uS8LCwY00ZsVYFKHqFm1DowymEGL0pigVeKmkPHJuJa/qcCLWA27OejvRDNnEXHfMLJhUmbCviPyBPI4cAxGX31tskEarQ9Z3S/sq8emq+4wbz4UWsFAKGOqsDDWgq0+q0+9eagUA8CltjL8wiqBCujUTfK5w/9psTVFMTlifdbpsOT/UtnmCV4yj6kDvPxpKy9aauKmb2FNp2tycHjPRixl68PMKH0kNcU8GPXibGb0RLt58JaZ5l6vCZDDVGtmX4cqQmdqNhUYNeBi3CQpHJHL+nO2hVLOWA8kp4dFZexIZYPJzoyl2lam91IMYChICH5IZt5iVvGxJsNBAUb2DfN+vtim9WLnDMDaN8/spPrBwVflVEuw8Bz87KcAGhCpNrIuMfOyz1jb+KixPqt2eCkkgFP2AX3BPH/JJTvdv2Vi5Pi8goHqPoCEsGYwsrDviarGdw6/pCijp/A5FhgtK4lAAmOrMSYrBcKSQ4v2fvKuT5mZjDsK4A2ZAYAlMA5wismVoIFjOhTJy8m98GdLMnlYItLNcPBVTtPyH+RQZoy4Htnj/uqexUCXJWdqDZG2UWbn0wZZROvz2SFVvaFt+Mk5oFLjjImUQCXGEfM9vq/r5M5wiATvAZdad/Tf+VylrJF4HL9PfAeJaDZ7bFmD73K5MuEqoQarjeyT3ivq+1Lkq3YR82SgrOeSDuriHZdUSWIKMeA6pXbiN4iiRN+dn1VyC5MxQUyZO569caNymGptuWqTVi1FBzynsIx6HrI1inVAGe+HcWdsdu7c6XG+RD9RLgiEYS1GCWevAdaZg4CRyCICIXM2FStZPqNel5jsyaGLktZJvxlHs/vK95yX5bXG2Mq99hzzt0bjw/6NbHMEuYAgQBTz5XvSWvgcJt8yXOs2Mpn75UxL0RCLEBi8BqOMF+OGrC5l+FxbQNDlz5dfJuuMfsFOMp6kSsIPGYab8at0X/g+y21Aa9VuX2THOCM5rePbLly6L6ZwF2nQXKIA7te9kC0OdoS5lmsHz3nyySedS/bJx5+ZXLbjMq8NPgeMfvEf/IPJLx59xOvgYzfdeBhNRAAAIABJREFUoPbst98s+VYp7HAai5HG4WNKhP+tb35r8otHHp185pN3eezxOS/rzDG36W0pZcw3gVekDVtC5gCB0XVKsr5UCu95kg8k/Wc/sH9Iem/fZsnNnEEjNpkBpJlpPuthPPcy/jkDRmA1Ypx5oDYDRzNmdAaA27Tdc2slx7ENZMtpE3uvT8IRHFvQ1iEYxPKxb4tHB8raxaTvtwCYNSYLLjH7ehYwmoDwpK4bgWj6djYwyt7nhc+oLV4rqqIg2Q2c/UVrbhzXRFvQ/iJ9mjNtn9Gx7fl9iiHPgi9hRkNcTq8ffUbHRie5/XyH5h8Q1iiTHlMwf/M7gxhGwoexhGeABPfGpBQhFqDk/HuY4tC0dWgDxiSdvUkJhDBbp4UNkMPs+4Y2SJL/4ivHc1bIF4afCGKbxDs5OXkR0XpJvmtw3BGSCAlXyOiDmp/FLNbmzWJAYIYVHCc+AVLpN98tYVwAPBoOAok2OYilhSmTUWl6CrBE+PN7mAoHQ+jF/WknAgeNnvQbfDdMW9jdAmC1YDwn7XsVxSACER80g1HlaUUTZzwDimlHTP0wfJmTAL/0P36qXsz4xzI/bRIjaT1zBVhYjjneUeM6/IkMJ6GuDk3ShcCMLlcuPZggKufg+wfrS0WmjK03bcBmp8aIA3j6O6+NZaEHjOZvsiq4elTypPV9XZB0YPvPdEAJ/UmAD/fATE5fqQJmVqd9SjlEGW/mgTmrCF6xcxLmsP34C1J9yuALeK7oeAcYqM+0Z3mnAWJt8+IeHAokvy9WfIlB13HlET0uFpUUP0QxZ4/BanM/vhefUzOrAnMIGTYcazlBOUcUKJH1yGH3DkE+rZSFWedvH3a9/gCi8dvjGgf6qTdlni3FrNbyu+1vPAvws1KGmVauCWaZW6PHHYGxMpsnQfWa9rxBVKcSYlyPae+SBeCSnTtcp54+AsCc21P3YSzIa0kpTIAbB+Mp3dNJ7yUXkB/sGQBXUoTBjAI4KAvJPrJfr+Y6+9RBT+r/ZkV9x4UmZnsrDFrHmFOvufrKYosl5JkvxidAGRBKJR6YMMAo4KAYUplUdSC/IYCN2THBL5al9g89x4Ek1FcnAGSjlAwrB2onB7jlh0tDip3R4eAAHq3frSrbCAjlIOM+3I81ynjBbJCiiDLBKOTl8nCeARnjAqNG+69S2Uae9ZQYM2RNWOPlAp38jiLJT+bLclbgEpAPaIr8xqoTooGxQG6x13mftm1SLlUyDdAOUmhxTXzrWee8aIMP/c73zDV5lYypUq6lBMzAKOVnDVAHMBrZ4DNN48Z8UhHLL4AafskaG86bdzGJa83jz3pSygqpvehLUo6RP9Rslebbyka7MAGy7WbQ+VoZm1nfy6pBuxgjLH5EMTM3lOwEPLK3CRyDDYXVJhrbBIjauVrzwHgwXgGjuCLiO2xLh/tT2WhQ3FhPsN/0F7O6zwPJOeaBZyN/XnlJRRMUkISbBED6l4/9YnLLx26c/PiHP/BYkM+WKlw3fuwmu65xn1eUi5r7fPozvzb5oy/9kcDow5Pf/o3Piblf7eI0uF+xPplj1qqZUblFYJV8X+BnjUqPrlwjhlhKCD7wAJujUpYTwMQYQXB43vs1AsL6fSEz6rOhCa0RROX98Vyfv258xuw+M9/L+WfnepMj7ZNOSjaPr/rHiwwwJidwzQFc6zrjjQZz8YXGMjquy7HPI5kyAtFc7/c6O9H0zOp86h8er46Gb96RNchaWqnznqITq1auc6q/ZXK7YC1RZW8E8iMY9Rg1GJ2FBNeonG1s5zGj29+udwv6BTPKTcY3DVRmAWzTBTGPzPO9gMgMSEBQ+UTMOpWBNjj0/peW13kxI3QYJISAnfTrImuN5I1DYJKT0gJOg85BBNChJjUbycKpTYvkGw1Lx/vkhTPr2ZGz25VKwhGQEjIBXfGxC7Ap01Rp4vSN6wOwc+iGCYsGn+/OQHzR+D4YWtNnkSYFiBO7a8MmUjY+YWEVGMvRGZ62JtretcudomXN1M8qbc34xv8KRYjPAijD/BK4wQGyXWZzxhff3AQheLPpeWaCqK3eZpMAEeYRAcK98Ifz4dtuF2k3Pp/0exlASwFJa3XoAEaXwlSq70STn3euzEgCa1SJQZAJFwisdPRqp0CaminaBzO1fcfUEvOAdNwYHwVGEQYGuAG3Axj1euq8ktZ+/Xe9cNwvBriqwpCfsOZ4NmZcl/KoCC0H1LiMYUfgA9ioTy1AyoHi/I4KcjkqNgHWK2vCrKRAfM1lVw5ROwlYAbRiBg+gxKeRdh1TWUKes4WIZcyRYtzMkIpNLIBciuLiReV7yvhiniZfaJSiKDg5EgxINC9mlFFwdP+slaS44r0wRfgAoyzk2lgHuC/R9BzcuB+kgEKqdBG8xZoEXDjdmdZWkqDDwFYwBixDSVbKoHJ4M98ELhF5TPJ9B7YhIJvNfV0Hpf1PJWwBbwhf8i8yzlSvYh7td9oMKeAV8EEbOOcMOnoPJAoX+cF1gFH6TnEO9mX2TuQa+We5PxXZYETpD8Exq5rtZmzWinGDIWJNA0Q40NgHlBKkCATjGHO2lU5tFBiY5KDkWQGesMJmwyQnY9kBgJBKyUFF8tfDL5KxNUOPSwBuErB/WlckwUbu4lfqBPUdmLRFoMVyp7MjpPIQigWMId9PLlL70ApcMd48kzVKiqBkA7jsyit0mAvQOldpBS7xKsKizgjWpfddB2hk7fFZMWewogVGbbLXf+4DGPV4tJJIjbCwl4wHSqR96zXfJjd0bawGz8uHlDEh2f16Je9nDFJu2Km/rKxWVpW3pTDbLUrXc3/GxkGncrvgusQY5PDn2bU/j3mtrVG/fX4y1yi1rCG5VTD/tB+fQ75DSjIDDNY76aO60pSOPysR+PsdI0pfoI5qWlhguP8hjbsZ/S5ZSwAiewv/bs6EV1/da4sLQUb4c+MOgjJHqizSpl0mpvYXv3jUYJT8patlOXvsF4+7dORv/ie/PfnGX/zF5If3fG9y9yfunFy68+LJKTG6yNQTlKFuOYfyARh1xhxB4G0X7ZC7wQbKpVn5RkGiTLfdOtq9CXl5NhN9zqOAuSk4GX4J/gggC+4YwVXA6TzumZ3bXVChAfFIUITIsVVYg2i5fBYwyjy/K1luWcs+Zb2qr/XMml8TMm1FDGlFewM4g5XSrmCuKYBtd4L/EBidjkFbOGM1WyeLEe47K1dXQQrAqC1mvfcyhihdlmnd/v+vYHQ8g0cQHWJ1ZEcdTR/wOSLYNCLm4nEQ6Jg3fLN/+TuMGt8ZQRUDyoaNiSImbrOFjezj5xhWMD6ZbHIOyeNK/4PGSooTFingE6GNOeMDtFP/Tf7F0kg+6IopvMfzj0iTtTlem5RD8CIdao4S1KEWfyieHdYogpnUPoyLnZDbvJKxiG8f/eF7GdgA1QJHKVdZIIRnTVnDQtsGkwZ8LdACBpx3Te/xbPqMUAcwWtPCpKp7YS5C+FN/OvMw21ClUXDt0k6inWdEmCOt6QcpfFyms310qENOezmwYlLOYcd3eQbzzUECWxzm91S7LUzXC6UpdZ8VBCepVjYRGixEwOhinJjVRJLbr5Wj+9o1ClzS4Uvw2mJ8+Frx82YlRxvCWELbY92bioMoJl76nzUYsJ01jUwJwPeaEBiqHHblP5NximAwGcP61LMtJDoQLsxpDk58z6Jo2Hzamu+4l/zcjvImv6PNt7qv/Xt1eJTGfM5knxh+GDTSonCIoxxlH+KrVuuv5gUzPT6ZgAJM0mkrmir3JhUa7eHgAQhw8AIuVomJYb2xtnju8mUVnMeLZ/IdrmVN8HyuyXqGEc0eRgjH77MEXYHw7AFqftNeDqYoJgHM5a8qQa29i/k76UmIOGXtU1kN6wWvsMwwiSTxpkINzvUuZ6f1w/W0Eyad+wPcSCxOQAr380GveeTwJxI+Fgj2jde1+uEqQPhZah2TXixmUcY5yjTyjHtEOXW+Rb327z1gEAer7OeLyeKZXB+rQjHNp51fFDCKe0HtfGZLPqLNrtE2XDZQJMzcqn8E+60X4wRgJ9ckaydVx6LM41tNP2ir50TPgxmlH5jqzRBKiaH9KDPsaQDCW2JA2U8FjCoIJr6e+DHzfogGZAxrhiT8rI2w4Fl7kZ2MOSybx0Yg7rrrrvNcsgaZd1ht2gOAv/6mGzUWlY0glZdyqNKeAHkDh7msLgSEeD9IDlihtNKsw51iGvTXlrNihgMevc+8JgGsmc8l06TujAlBRAn42XnZpbYkAPIAD5wdLvXp+1YFq7fefKPOQr3HeYIS5GIpkaPN/DPHrKcoZlzLfiPzFPc5qiA/QCVuMj5r9AGynkAm5hFtyAF0utbWJ1dvo3Kdsp/IzM96gwigzOoVV11pK4IVp04dB7tLOz3vevZupeRapLPvaaUqgxkFjEIM/FJuGb989LHJLTfe4L5doCAozt2dAqUXqnQzWQXu/cl9zmbyxS9+0Qnwf6gE+r/2mU8p5+zuydWXX6F0Za9OU7bRdphR5CR9/UDP2H7JpVJ4SH4vv3tS1GlNwYwyDiS9Z43jmhPAmPMmstDnG74J3kMfZs1G4OaL+rzK96dnEwxdEy55VgBrXD/G7+b38fsp+JJoelJGWj53VgeUCeYmYHRWWarkKhgme2wExnnG2C73F3nWOMT7vJU13rdJH0ncOCPndSy5Xn/NHnMP1tMGKVvIv8VLy6eYvLG4Edk1rK/luWFARzDq9g5m+vm2zs/DPBjNWGeO7DPKH2PU/HiT+S/ksMmgMAAVYFKLJ+/nAQFZ/B3QwAL1BAEqhEYSlMOzOAgT+cd3CWBiMzwu7YzFilm/wKbMMhKYB+Sg7UHpPJAIJdqxVFpYJsPJdzvxPYKY+168o3xznBq6JzeCgnalAtO70nAzMelbxicAgOcnCIkDjb8DfBD+WQw2q+nFzxmzNCvZaE2rWZyM67j4EOYACjtEs0DwzVHUK+NFFaqA0Uz6qBEu1ngECAc8eU5kHkVwu+61Ngc+up6nXoxs9nyP60uQl9bNPCJkA+b5nHQ5GXe0ewClTUsCJ05iL2HEvPE8fEjJO7piuYCqgMZqlbbkOtem73ymAXfeiO1EbUbIbSx/04xlxj0uEAs14gaxfIGxE7NZ98RQX8mNx80S5ivC6oyYLB8wHdgUwQYrlXXPOBBtvxCULSvGw3lDBRr1LD6PUrFMhy7rmvHGh5Hk93Fb4dlhVmBmas/IzC/gZMHu/Sb2RMEBCbo7rXsYlDeoTAAOAIF2vCTfQH53xCS+xudiYq+1xNpir/BcwFWZ3ytpNn5FUYxs5hYTYwHY/X2PCjUdvV8HcY0pwx2/J9oPiOP++Cg6yraZXoR11s1xLB1kr9DYMmZ7pYxyYFKpiETxsDv4pHGAlnzCZ7fKxJZCIjcBihQoNRTMIMDjeCtMXFeM2hkfyrBftLNMyMWCYmkZ2V/6zRjU+lCwna7jxXcO7KuiE4yVmaxO5cK1ASWlOFaZz2m1JK1d5paKNIBUKhwtkpVokeb5qMAoY7hGbO0aK5nac2bdWYMVyAbwgJVHeaxDrQIIY2omm0Gt806jp/XCWL72WuVWBdjTf5RHKtKR59G+w5ItrA9nEukCF7QfwG2lG09ulMI+zFAwWTMlqxUprT1evoJVCpXIe+7rQgi67zal+qG9yPSP3XqLgPEZg1Hy1MZfs9ZN9SsHdCx1UyVPc+52eN3I5aH3AszoCEYB5SUX6/qcZ3ynsgAUM3z55Zf6uvvvv9+yjYIG21TaOMUqYIK4LhYtV+vW2BKoFmaV9sIq8rJiqv/4L9tcOxza7IcwrPiiOsWfFErah7uD/W81f7CX5ND19Simui97GBlCW1xkROuH/Wi2Vd+lnfidEkWP+wVKIveNcoFygH/5ozpPd4iQ+fljj7v07FYVjWDNPfrwI5O9r742uUh9py2wo4wtz77tjtvNEH/ne/eYVf3i7/4jJbPfN/nud749+fgdt01+/tADk0/c8SsqbvCE2lXWFvrJemOtEq8BGN12wSWTxcove47WC/JuEenHpIRz7fFjnbWmK5nlzByBaMCo5d8cGJ0HdCMAPRs4Gj9n3nLNNCiumdF8Np4pIUl4L9H0SXpPrIPZx46mR74ZBzSzWHmSK4A5r7Q9bRixV86m+T5YFug50++2+d1srD4LKZO1jzUm16IURxawjlgvKwVGCV4a2WXLkR7nfx8YPVs/xvlYcL4OucGn3/uzry8002dy5geGL5xtotkEFqr6n0HJYcyAJNo35uIIGK7hPZLVI4RYiPHT4jmYORBqBEHgk/XSi887AvaUmA8GmU3Cdfv2vj45fFBCFZMphzf1ws3QVIoXfvehqU3vw1zCnM1ujRcf0Y6izoBYqPZB7SovOswC/gK6A8iyWAI8zdhKwNksqlf1v0yyBir6Tx8tSDoICDjEAZ33bFJp5mx0qOd+gFEOtLgLcF8YnrBcBrldnisgKgCXv70wtQnGRQGT4XZJSPAKGEWDirD3fRuUYv7KONic1pV58IcLe+zxJrCCwAW4HxgbjTf+oAjZ96QQcEisxHdSv61eqVQhOnhXrFRaGJlYlxHVBxhl66IBa0yc/NqVJoodja9oNOiYtGlr5oP+0JYydcxVZhIY9caWkGQ8wojmOzOB0BWZOmVY1i/Cx4JJvmdRILLh6Tf3LJBcmRZ8IGAO7Oh6Pnd0ttY5hzb+g/Zh1XoJM55APYMkfJoV7HRYJjzaukQ+0Q460MzgCrBC9+LAZ2x5f+vmjb6/I7ltFny7a0bX/qFNgIg3D5YywyFLehnWIuuKvo1R9gEjCcIgObor/4ixqqAasdntB03firXFzN4BG11LGzBvFkcHEwof6WE8ftpn+G1yf3IJF4tXievxp73owkvcb1LG4M5AFoBtSjlTYCt5fgnoqJrlDmSUDyXzZeUVH0z1G/M848oeAsx6D6kfzAEpbMzMdt7h2sN1qBDIyPPNHhBNL9cKABupuSpqvJhiIte5XwJCwo5yDxLcvyPwHuWWOTxX8qjaI/mFa7ta/sYb+60MXKDgJZhvgv/wBfbeJnE4rjGd7Fqd976N3CZAhWcTWGbZJ/Ohszd0PmXa5lKqivrmfcCWmeWWp1aCtf/swkS/u+a5qwANPp2ATct9AX/S0/EsquQl+BRrFt+/9dZbrfRT7hb5xeHH855/8YXJdWLfSNpOAn5HgMtlhbmmS1OFv8uwjr5pJb+KEcOaMysH2kFM9LuZUdZV7cUah8hXxpW5OSi2nHm79uqrDNKIBGd+rtTfmLoBeIxHZGaysuBmwjrGLSPMqFl8sf2sN8rPsm8ZJ1JHkX7PskX7n74xNuwpzh+TMhST088w8ChNxaiVpcOmeo3/cgWYwHJaWaNKHcnKnRVGGTn0LMo4ouSRlaNM+ivNkvI8FCqyKAC4WXOXqzb9Eyp2APA+R/uSIL//+y++MdmkPbZJyif5QzlnOVsXaf3c/it3eN/98ukn5bv97uSzn/uPdSYvnvzspwLwQlvPPfvU5FO/epfSRv3Myg1jhu+2s3BQdhswKjm+5YKLDUaFQhVdr8ptkh34ghOYdUoV7BIU5DMsYJPUXTmTBmaUfTBik3mMEvA4D+Jy3o/vj/fP+sr3s8dCDuXMsMyGZCLwkHnE7QwihyIvHcDEegCMmlho5SCxJOydBSCtz6y8FzDO83NGLWxnMcTzhBnV6ca+xdVqJEoAo8gCAlRhRkmvCRhdKvkSi2DGMymcYp6P72vez3jO/wyozfvpV5Le58z0HH4UGB0nePzd2kizj/weM1bo4gxKNpzrZjcTEWAQRtGHRB96MfsnaIfNyAYkGu9F5SuDLUFo7N+7x5O8XRU/2ISvaKNzYMEc+JBuM5LzQ8JUaFIMHjUb1lS0IRAM+OU5OEGbI/0JoE6kr1OuSLhEEARsmZlqdjOgmjGyzwWCHd9JPYsXh27uy7VxUQibCHPkwIem1gNwAyIz9ownm5rggrg02GSnwzxuAj48dGDlHrTR7GUzJzbvd/L3LDIqvDgqWodc+fKVOwE1aw3u8WVkU7WPEkI+G4OfichF8MUX0c83Q0VZO/m2WUmQsFMkLmeIc641GF2q8V8rRhTz6AqZ61eIFV1BInV2L5us81G6PKddbXrNdTQswiACYxTaBSBmZWnj85XxhBm1RgsAMNgtNwvey9zWBprlG63UPmX6BYx6HQ85MSMkDHraUkDKoNzP66ZBPdfa1E+ACddI2HJfl/zsNqQ8rNeU7mmlw5/DQBOB+par7zDe650zVwBDvqvM11F9BsBCeaEtF6nkos2CrRyljvYG5fuzObej77NnWGOA1bCFUWbov31kNa+lFCpJsiOpK8q8FIFKzYRAj6IJS8nvmKlrPy1txazGG+UTMMq4HDosf1Gta+aDwA5AI35tmJPY14BFksU76EKBNLSNceaFmbbWTSVEt781pRR1/yhoKACYhQHxrFF8KVO2EXY1DHDtwWLaYEQj72zZUT9cLlIAviwFNc/79+5z/wBX9Df+3swJTBcRxVXsotpDyipSLR09osAXrX0C4/btV4of1ZwnOIhCEVRIoxyolZqW6jAc3tu6j2WK3qd9MNYVzV6H90m5N3h9a6Ezb04lJKD7stgvQEt8Qtlb3uctRzmoss5p544dO9xeQAw/AdZUUIMgYB2uFfAKg0r/uI7+kwaKgBwX9VB7AauA0uee3zW5Wmn5LH+1JquClBRY+axFXvncwK5Zu3AKRkr+FDkC2Ey2hviMGoRrnO3b3hXUIAXKF7XkCmCU9r6g5P48+3Ix5KQ3Yr5gmC/R38c1Xm4L7kL6Xp115XK2WG4yvACjHqcGmK+89LL7fuvHbrasZsyjAJiskLLIK+ccTDnzwRrlPf7br1/rt8z1p90+n51WaqnqVm2AwVoqEEHmEssljdEyrScKB8Cc05e1HRAV8ERkOwnvOUvI3fuDe+93lPy7AoOQOriyHJB7xTVKs/SGfsbtBJ/1m5TT+22194gIkHc1vvTt04qif36XSsVKgTqkTBY3iHn96U9/4gA4+sses+85eaOxhYnx3rz9IkXRq1iHlLEVcmtginHDAYziM5rxLrKg5svnBn/3Oo+ZPmC0t8X0xzy7GNk8f934d3CAn9fM3dmY2fq88xjPgVGYUcuNrnhGABNrKMwoIK4AWJEcCWD6qHaNoDBAbgSjY5tDlPgcawvm1GLd4zaCP6zErL2AUbJqLFNgaYJhxzaNzKjnYAhgGu8534+zgVGPX4Iveiz9XsDo2QYjwjefZRBGMDoySqWBlibqDeoNPPMlC3BNCg+DB23wHNYIWzZifNF88MmEhJYNg8cg7ZU/Cpt7qQ4uBNzLKj/IpkjFJcxWdu5vUHVa+R+9wXWocG8EH2CURM+80Jh5PhMZ9ta+evrMmq/AKK8A1IDsuBmE9Uqf+W7YmAp8mOX5SpvCpGV8fKhLsISBDfMaUBMfUa5JHtGY/gEfjFfakbxjURpi5uXZFs5DgA1zBBjl/pjYuDZrhJKFNjV16iKibPl+NjlJxHkuh5j7w8GHwzaHP76kTfWzGYmexheU6jQmNARsyTdqJ3lpx/iKrl+rqh4y11OLnlyRgFH8xEiZhJD9KDAawRUFJ5G/rIms13IPmTHCzGfA6LltZvd7vWbGDR6fX+7BfFKRySCyUz85t+H43f4df78IrSga/H3aPoHH6ju6xiZ6KuVI2BtUdBvigwQzYlBv4UI50QLDmDXRZAHTVh4U8JSa14C5g8oHaIZMwpG24xvET5Qy7rV6tepbA1plFoPltMCEwe61BMjkepvOtN9SSIF2Z6+UOb72BmPHfgWcBNw7aEH3JBgLhYe9QfQwABdAXQFBBTLQ5OO+c/SYAI8Z1yWT1wTuyF9K8AQHLT6mgATm2ylscih0oFzJLBK/VylirjPj5JrttQeoAkXSekzM/E1N8JtvvqnGWMylFcmu0BNFJxYg/DyzD3lvi/LA2uda+4d7wQIyHgBr/qbCHON0UmZIQG+lkRJbpTUA288BwPjiKwzAQl4cOnRwcqVYK9hWIukT5MjzCnBUhR3GD+W7mLVSpmDxaj5K+T4t0My4wpwDhpdrDGk/ZvL1SrZ+VIw5f9NP2oFyyX3IOhL5w7hcIADBGiCqm3EHYFIOFDmAosG6MUPe+VghCFAWAPkHBaYpDWtWWe4BsO/PKDH6dapTjzx+Wyyby7LaPF8+rkR6W6lN9owG1/ZP8av9k1HitAdhvh3IhP9oK3q2PnXFNPZxDvby9T/lfjz484ed3xKrABWDuIdT22gcAWvOjKA5m/qVN7PPfdmXFFfhOUec8UJ+j5Jr9JmKYq7spDGBfeKZnHtjoJIZa80H7WC90V8YZOaCgLW4/dg9rRVcpwok8wZywhYf9ctkj4XaFPjhLmXLhPrC+ZlE/QBbymkzp9Su/3ff/f7kk59WmjRZXbgeN4MXxQ5/8uMfn7wuphhwzYvvkcrpgQd/Prlkx06lZto0+dKXvjT5X/7n/8nm+fd1Phw+9KbB6MMPP+RUb36GCAiDG6we5AqWwNqwVZWWlB91hYK3lnAOkAlCvAHsPGDUhUQ668cUVLYWNgWV8RltywBtHMFqfs+cjzK9F1D9GORGvpP1FTxzNiAbYJjzMWb6RNOf0b71OtO4WCbZwIdj2iyAqdq0MFAqZ0baGGJpfH9sZ84W7p3zi3HH95hXyMFYOnNf7pFiE8QCwIySfhAwGr/zYBoP02Cm91jPgdH5duc5IxiNIuhrBzA67StgdL5zGYASDh040hT52R6a60cfhbCgyaPFZ/ENzaHjAwo2TkIqoCnoPtHJrFIYHvwMHWihAwZBflKaOxvslRd3e5OjAdMOwCjXTbUEgRk+x0zgNgn8cBgQVWwNugNVoo2nLbpZgQ4zLAudjMOgMRZcH/eEGRtW7E1FKc8CQGagYpZbDOaYvtOm0d80zCnPCLhmU/N7DsZiwKpUok3EavsnAAAgAElEQVTiaO7NGGRz5jD1gcgCHcCx57LzjRkcwnq7z5XytzZPjWuisOmDF2trqghp3iNqk2dZsOqFmd6bQmAU1m6ZhBFGlyVGT/qODlHS+awUQ7Zu7UqVnRMzChhV2bmlS4gkbgdqCR1v/K4MgzDHNH2mhTft4/npJ8/netZWNmdtiNlm9eZqMz2VQaI4xbw/Cp9Ex3MP5gi3Da+t9hmDzYr27Oe0UDgjIROXgcyXhRJ15fEd0lid7rQe9nGk9rX6hjnYQoTUU9yvAVXWFsm36UtSBRFAAgtyUu4rBl76CiZVfNU4QPDp9Dw0w0eKM64jXyfpUyYfEFxVrFm0fSuFYg95ptnMZvxpf6wDViR733q+2w8uKYXwYy2LSIFc7ml3FaHhYl/L/I07DblAHXCjseQzs4adJPqIDnvAq5OFm23G/F6Ho9mhDtiB8BqFHeZj9gQpiALaSuhVlg2ex/WAJqdQEnCCLQOMehz1Hp/TnpITBX7Ocx7PmeUDhcp7rQNlrPBZLtT6BbzVfigmFUaZF8CPtQpbFJ/LKOWAu62KeiePLD6QcZdwrkoxTES7crAffEOlJFv55SBhnDlcXVFFjJRBrhgv2A+UfoJNtso/kHEBKDH/uAeQPssytBae5wVQG7nGz82btnpPoVgyfi6QoVRT7FOyZFj2wtRS8lE/kxfT/uy6/rjmwayolCL+fkJ5Lm9RHlO0qYBRHv/++20R0TqNG5DntcHoLO91kR525iGPbfsGMx+xLJSZu6wds4o9KZlYzPLPVEQFVwJegFGS+idP52aN2x65gflQJlbDh0WtdZ7HeGOW53OKsrBuAacoA+TS5f0EzAFqWWv4obKe44K1VikG+ZugPa4n1ZTlkKScLQ2t9FvZ0x5GIYMoMPnAsEzKd598tqwfAB3fw2xv+dfkTM4Xl7LVM2C2ed3/wM8nd955p/7eayB9749/PLnh2uuc3QQr2T333OMAJADxVWK5/+pbf+Pk92vXbZr88Zf/xeS//+9+b/LEY49Mlku+n1AQ1k5dS/T9xRfv8DgBRlE+UHJYs+dJzq1av0nM6rmTNawFKYXO0iSQ7xRtAqnsEcBoCBbaGWY0JAsTMuKW+d+nILaZ8JwP89dNA2NH1tUj8+HUTrVBSs7kf8As54nldad2GplRy41a1tPUTqzHIu5KGQ9Yjgz2tY2/8tz85P3IuvHsqv1T5xMBdWNfsaTkftkf7HHk6FLnWNZ/7culskzEUku7c7al/fO16WOxyLiMbR37Mv9+UlIteP9r/+qr03C0UZiPHZ8uAL05IvDq/ECde6I6U38LcFgKFmWCITikc6BZg2+fmTybazFzsAk5gIjoQwiTRBrhgp8hvj0wowiNF5/bZUGKUDJ4anqaxWtGRGZyBh/ziDeHonGZrGMSIhyO3HNkc9l0own+tIQOrxymfJaqNLzHi/sF+NAP+oXwqUktM3LMwDHz5nry7mVhB0BlUSFAkk6GOYi5fzwkABuZ9IDRbDzu4wOq582+pp1lIO2xSqoXFYW477iJfQBjEtLYzQ7ZiubmUPB4a5NRQhGmhGtgAbyIAUAIbSkRpIPBhwa2EzAKYEaYbyCKWUJ0/TpFSStHJGB0yaLKPetKK05aXmMc396Y6s8RWDAz15pt3CJGZpT2x3/T5q0Git6UHcCEmdvz0+BqdCkxeLRpToeRhslMcAuJgNFTihKND621TUz33KuT9Fsw6L1VMgtnXWXuT7WpEBlGIAMdJ2m8mY52AyHLAfelr3w//aBqSUxY+NwlpQ1QnTRHgMkCfcUUOcE75mXNf7l1lA/uksXKrSmFgTbFzcIMnMbETE73iUOX9cPBCXDzgafreAZ7Juwp+9A+Ypof97uzPDCHznOpAWTfYZ7kPvgq0y7vIzITGASXEGTcOTSpUINZnxrvTokEINI48XnA6HSeNFGed/Laah8C9LKPvI8XVTEA1BOUgAOqgnThRdunfWe9RhZZue5sCZQ9NHvcSm1YYWrIx6rh/dtyCDDK35l/5qEY0DLFMpaARNqXPcf4AxR4wa6RGossAQBz2ox1Yq38+sxASqk+Kbb3XbGKjN9igU/ve82pTeI6aLgfUfkofiiHgK1rr7nOz8ZEl7y1PI/AJe8hNp9eGYP4xMGwl3tQ5y/VuqA6GPuUcq8b1a6AP/rM+AC+L7viMsvxvQp0oU9EftN/kul//M5PGNzjEkCAmpn7BqMgFK+Bdr+YJveGLTUxos+QQQ1GUQZgO8OM8l2D2T4HsCpYGdfLyojWJ+Oza9cLYsVvNjiHub7ssgpow2SMtectWdB8TrQyZ+sE44AvKn7kGlvOJ5goxuxNWSRs3WvfXoqJMMco68iJCy+52OsgcgKAxvrEmmHlR/LIvrldHpZz0BY7gTnmi2wSb+MvikVR761YrsTxOgvZz3wfcoB9u0nKjEmZzrJAHyibDfBmXmCY8St98qnnHIBHEvybbrhRrOajJhpuvP46zen6yTe/+U1bJmjj+QKy94sZvUbuFfj6PiYQ+qm7fnVyQED8beX3XSmlZLvkP9WbLtl5qdsLuOf+tu5pza6QP+rSVco48M6ZyfqtW5TaaqPHFoacuaY2uhW2zpoyxSRzPqMQiiEN5nHLCMIC1nyGzAFO/x3m3Stjds95MDp+lvPaRF37AIc8IJqe19nAqNvZJEsI3TCjY19y/5EU6eZNf0z3JwpH7wnGOJagfDf9r7OjzhH2ua1jSqXotG3UpBcYRaEFjBrXdKrDuLnEx7M0h7Mzo2FBRwyRdo5z5N/b53vB+1/9s698qDZ9euzF3Z0Iqg6ImXV2Zt4sUDabUJsZdOCWD1N1whoAzv7yfXOn0P4QQg3oEMYAuQvOR4NcNdkjcxLJuzlcCWxAADu3oq5b5aCNgw7i8Ubm8MVk1mlrykymge+Ib7Qgkn/DQHGoBcAELNO35MSz7xCT3IdLJtkLrU1/GRve47s2i0i7RINFQDlVh56Tvkdr4Xr6XOb58vGirWW66/QtPR6MV5iY/OQ+AbUslqn2YnPdQreAMDpTsNFgdArM1Fb7L1GmU6+wjJ57xi2+og0+GBebb0kF1ZHh6yS0MH3C0DGfOYwQwpdK+FImDh8+UjYtgtnEVCnmjqCm9ZrjDRJYG9YXMyp8YAYVgVgHSRiA9un0MipfT4SXWas2IbAmAwwDZqJds/nLXF/jE0DozQkb3MAzrLc1cdgQGBBcFST8CvBIfcoB6U05y5wQFs1z24CK1vow6Xy2DjboQ9Eas66LNliBWaa2NQbFwGCGtVm2tfEwPJjoDI4E5mAf+RwWCFYNVoY22LetTfy0gcAHM8L4B8pHa/8bB8xKMTYBoGHe/WwYF9qoZ3HYG+Tovhx2dnlpiZox55BHqTFzrAmsfV0pjrhP3FY42Fjz9lGUG03dH/BQpnQALLWq8UXks4tUMciphxCWOryzLwvklzI3k1n1G2vIB7auSbBN5txrvJOSI1eWLS8WyymCqHzUrkJeQ+oHYwEYTR37AF8+p4R8WI2An9pzxc6z1hgP5oL/BGxZLmHiFxhNEY2kR6t5qEpt5GCmrfhbc5/jkn0GqWK/CCzifm/sV/odgQRShzl1FsF/rDfapvHn+8hMnompHmY+Pr81x1IM9D32APdjHGCo7CIjMEzbE4Dp/MZaP1hJUPpwvSFfZ/yGY1nw2iDbieTHFXY3+GDy4ku73adrr73Wyi3pg26+9TaxMqucqN1BdIyx1rD3kZQzK7W9O8Yk2UWOlBKZKHuUMeSK156QylQR63KgmLe9Ltiv6hckCf154YXdkxtuuMFgFPl76aU7DI4YD/vSk91D+88ZWTQmMOcEEjKu5P4EDFMKFjBKu0IOUIQFBjsV95gPXBToJwwpL8yji+R7akuELAm4CDB2jG32rvd1u2DgouM0gO0bSm7YpWIay2Jd7iP0Ya8ULKpnvaTKhIzpaSlUKxT49OX/648m/+V/8V8pndOT9sN++/g7kyeeetp78dWXX3Hmg+effd4K4G//5m/ZdeLee+/1OODmg/82FXuuuPJqgdaHDTJZA+/pTDhyUJXP5OO8VWceigYBYJFLuEHYZC05s1Hn+nk6g4+9q3LHYtvXKlvASdYKWr7WORWADPbVp8hrz1tb4qbEWDOjI/CZCgFWXAPPnAORESPA873a8jd+XnKtmNF8n9/z7JAUllstesKMIiO857VOCPyyTMOOpuvKclFnFiReMY/lG59zKWfT2fqSM2Am6+rhsQLnHlHEMgZhOEPOWO5q7zutk9y18OeleAeygIp0tsKlve1z/VFglH7lHJgHo/l77MtUVjcYXfDZV//sT6ZgdJzYDLwPPG+G8g/j97BHAXMjKzgi8lFDyUDWgFUtcCa8GKk6WBlEa+1auGhjHCivyMGcRPcwJq+98rKBzRkNJL5YJIXmPon8rHvI36ZNVwThMFCAQ5u9NdiYOQrMSWC1+Z1r4jeFGdYAR//jPzeafDmUeUXjsHbU7BH33URJQgFRCxEJdYPsjjhnkvepeoXNbKQ4or/SAl3+UdI2if7HSUSgT03sPf5m2Np3MYCY5wQ8xMRPG3yQSkjxCqObxVkAZlJRmPLP8zy38IMVsFuAfdYkZCVJuBfzZWAjHzcWNWDKPqJaxCTQ5jCP31nYPNJc8D18QTlYeSbMNrlHN4gZXqMAJvxJidxcJp9RWJhiruowLMf9DvBpP0VXm2mglAhVg4RmdgIYMz+sfR+0bZ4NGEcYeTw0nmEuuc5ZGdRO+8T5QCx/PISOBZTTSung7GIAZkM5nNDG+mVh1S5u2YR5Lof6BzpJWUc44XvfWBstE9C4z0ool8BKbe7pQ7rCl/vW4zEKtqxlrq8a7CVovH7aqgHgzzjB/ESBiYI1CkhSF3Fgcr2Zevkk8ryweoDhzLuZ1k6lxvXZY7QlTvKYZQEerA/SX3FvQCEpX9ZvqHRCMMWRK4AKnhdLBYFTVsZaKaCgAu0myhd23sqc5jD5TjNOzKlzVzIuzaZaXtlXbWHhAp41U0Yr520dKIDR9o9v0AkI81rVmud1Su11oKYexP4hl2zkqHN1dnJ2zLtWMNu9AxADKE9eV/YoZyR9gwnnJ/6ptGPHjh3e2+zHpaTL0ZjRNhjqKWPd8xUf+YBkLAMAGO/pZsQd3KaRiZWIz0imjkzggD0hGY0FxIey1nD5yBaoQmkgf6n9xLW3aRtybdeu51wWkv+M3wP3PzC56rrrJ5so5ywTMT6b9uscAv6yjrynGpBnHeRnKYBV/tMmT36HJRUA85rXJgZIZj8B+pd0kClrgfKwl1122bT6Hv3i2iOKVaizrwgZ9oVzmp6sNGD4bPP+Yfn3HhZI41qvE63dkAMw/8wR88A88p+iBpjQudYkTbtzYPHDtxrWckUHoR3TmuA77AXLYPWL75C5hD1rcMOe1pjj7oKsZv+8tPuVyac+9anJ408+YcYZt6a1CgD88z//+uQ3fuM3J/fd92PPC2DzBz/4ked1z6uvT26UD+9P7v2J23v3r97tcxXFA4sG5xAp1lhvd9xxx+T73//+5A4B3lekZNypn48+9KBKEW8xufD447904n0sHLD51113jeUnZW8vUenRUwTvSP4tVp36dQKv7xBBT2AtZnqBc8vjzqiAe4n3ZYMixw8gKwlohdjqpPE5k/mMeY2CGJeoEYssAKRy04rMznfmgWtk6DwYNO4hjziEZzPwXrOSgVEAIyvZT7yClSz3GxtMZTnrdUo6LLQ4ey230j0FdHoPOR7l2PgHGaJ7Y7nLyzhAbWJd5kxlHNfIf3+VmGqAaK1HfEdnOdO5Pu0d2zj/+9ieyNdxn85/vuDvPi7d76/9qz/V96aWej8nk5JDqDbyrAwb1wQcRHOYb3TuGQbFpiXdB4EXXzOnBDHLWC3iO05/o8EkJQT33PPyS2ZBj8lc8qiczS8WCwAgVfnyqQCxubAPVgJMyoRRfToqU4RToWgz0dZlSrZbQr+EDEKeDQ9dnYCKjAGfJ8p4usC7vF4mJKDUJ4VeCKBdcgBHuGJ+ApBmEXDtW2JyzW501N1rr+8x8A44JZCjzM8dcBRNC/auX9yPQy+HR+YpbGtAVeaEw4Rr6kArR/kw0fByNuc1C8PmN2DpjYOws1lR4NNzqv8eE/nAeZOKjYgpOH6r/EQwBqD50NYdl0rwYnZcrEODnKOrJXRXkQx/tdIUCcyuUIonkuEjxIhOLb+oAmduEwIZQEwb5VsaEMKwAC4M2kgJBTBr9jKbO5r11IyKLxlCxCCI59XgcqjFXSEbyvfF3Kn2IHx4JdlxfMnSxgi2bMqp6tzrm+8aTLVPKEmzAkZrvASo+d/9DsC0PMaKADPbgHeh5tnvt5Y9XZ9hliLk2qw0FbDkK+j9zXgC9tJ/7h8gFpaN+Y6/mzViDQDf45CHXTpyVEBkEGIoH1gIAtRh0LE+YCJHITz3HA6fsirARlEqFfYoRReoae1xnwrp8k3MOJZ1oRRMAh/4HdOglTuyZWBKbZDgQ07gi58mYlhXmM0aQFawzCxVV4Qm9/Q9rHjM2BIffJ3cmvVa41E/36dOo17vtQWGOUa+ECzG/U6qv1Y61L6Y981YCMywnwgOAix4bQO2CSHQM5zSB7AtmQbDlvKU9KnM6JVE3Qpis3DZ/8VglE9o3G4AKlhxzKDC2Lfvfea9fDHJRlIuK1yDP+gFYsXsQtABVbgzAeQAEQRHIXNh8S7Yvq3B6K7J9TL9WvHWfe6//6eTi2TKveq6G8XUPWcZ6DOlfcAjMwPsEsiUPTmeURQ6sOsFinssQx0YckoWAK61C4Gee7jzzTKusR4A/Pk8Cg7XJx8165S1vU6+nVgldj33gkHzRRdd7HE7oc/sa0wuW0C8BAnzm9ReADkYcNpt97POK8zzOBORr8whvq5UD2O8NyktG3NJwnrcGOgbKZt8rml8E19h2SW5BJgkUMnZX+T+QsDSTTfd7MA8FIcrr7zSz8a9bYd8Or/85S9PPv/5z/v6pwXGedYJsaQE9v7w+z905o277rrb++Tb3/nO5AYVJ3hlz2vTIgiw2w8qndPVV10h5eTdyU36+/lnnrXf6NYtm8Q2P6+1sMXWK8Zyp4Ap4H3vvgNKnn/FBI/797TvVqjqz2oFQr2rs+QcBa6ZkZdcNHjqvLCpPBX5PYLRAqWzc9Hyu8/9rJMo2ZGH4zXeWy0PRgU+1+ReWWvjPSx7IQ5IXsjPdlvDPakstOXCNJWlunK0zE1B8yCf816eM/49D+hyDcpszgETU/xvsD6OATEWtCfrnvW9TooKgWhktECZZM0CRiNbgyvGfo+/Z8w+CmzO48rcdwHgbrdOfzaC0dw0bFsO2Hp/YSDTqHnMT/SoefBZkHsJw1E7KPOoPQI5IGAxESpmG8t8d1C+Rvg77dNmeEH+oYBRvnNc4BRhzLdrwjtvYzOG1Bb2vXSw2xTb9yUvW/lpFchhsyI8EJ7Vp4qizxgEBNEm7jFjSKrXCVzgXhH6HNauz9xRgTF58j6BWT5AOh/Z6/v2Ovcb+QnNbGCWg3Fq1jaMShbGdG7UzviT0m6zcDAVaMt60Ye0J5+NIGvaj/ZHQx+IuTVglGug8GkX5lxePMuHPznjYEri99hmlJShS5sC4lEeAKOAE4KUVso9YY3+L9O4kmcUP0fA6HL5FZEj0QnxCRRpJSPzEBeAbHoHtTRgDzO6AIx2u6YbATehZknLLK7/HUDD8/isom0rah7AZB9LgWYDqmYRk1Iqz846PxsYdXt67CJgDKjNUs6SiFce1bn/vX6TbDx7NHss8z3d4HN5ZKf7rZmlgNAICgKnCCbifZvBCaRiXtu3Mc7s3CeKZ1lGyqzLPmKc+I7N8loPHN78ZxzZo4zrWuWyC3Mfa4tZTgUuwObBfroP+M/2ek4KNdYtn1W6qGI9eNmHtw8T7g1A41msDUAmz3kXE3CDSZvn+7BCeWFMAQ9W7rz3C0hy4Lnee8sNZAMmrOyZpD2DhYAZjTLm9useZtJ0SPC3QUWz+bgfAUoBZIfkhsD4rBTb7nytPb6Y6AEJyAjMm7EU0a4C5aUcMgd8H7+vVAwqMLTI4D/yoqweRQQwjjHRZX3jhmCLiVAO/SCpvlmbZmynfvUCeoBLFI4EJ8HcAkbNPmnfwLYdVxJ5ova5lnYAxDDlP/v0MwKj11sucujdd/9P5IN40eTGW26fPC5TMd/1+mmGMbIKxTRyh3axv/jPdSE23F7m+h2Cf/S55pR9XPKxXFCK3SzrB2NDO8gTu9GBa8j1mU++lb5+brKDYL60m4UsAaQ5gvSw64VY0uPKAwsgTfssHwVOQ7rwTO7DmACyGFPaVXKllMHTYkXJokBWBtr2hthWcnXC4hJsGN/S7Fsr+LD/hDDJOoCPK+vgDa7VHt52/gU2t+MnfPfddxuI8uLZf/iHfzj5vd/7PSsNzPnu3bvN5GF2v/dH94pIuVDM6mfsY0rqr52XXTo5pNSKPJMcuLfccstk9/Mv2O1quaxZN+j8OiCL3xkBnI1SovborCZwabECEhkT3EjWK6n+ntf3TS66+BIFzCuwUKB7tfyMV29QoB6s83mKr0AJpzIeZ/oARmsBVGxD3JRQDC0Dp9kVZsxhZGPAkr/Yr4xf5GVIGQJZ6/5z+UyH98b7mcWPxab9Tk0maLkyTtPAUWOT8m0eWVGe5XXcxRBGQDe2dTxPxn5Mr5lWGCslGvkTMGo52f2C3LKS3OyoE95v2243CVoHGHW8Rbv4cH+fW018jM8e2zoPoDOuGcv5sc89c48FKZ6+/ucLo+nHw4ovxOSdmti5SYR3DsM0ar6hIzjKQESY0FACDRDAXoANGPk9yWD3vfaqfZ326ucjinzcKQ16g5iV1+UP85Y0dJxuzaoINJRvU4EIDjSzaFD/GlCnLdECX6yNWu2YlZsjioxNiYZ8TKDQILVT0UTA8F6E2ThBMDA+FHR4RNDbx69NeXFwzj1ZlAgcEkTTRoQEKTPI78bBQXJzH7gaA+4Dk5KxHg9iNEXawwHHGPsQ7p/MRfz0RnCT+0Rj4/ol8bvsspoxZwHyzJR0dG0Cwbiftf4OCHhXQtT3kVnbTG370AQ8MpckvkfDXaYo+aX4m+r/avkXrVJN8eX67ipH0St1kvyPlutwpi9EkXNf/IwCpumXP9MLU4jN9K5/PviBNuhKlCSgf6oRklhe47YAVOHzgkqj0xRAA/OYg6tMxh0EBasLWG0wyv3N2gwBHxE2AQJeJ630wMIF7NDesNgAm4y5+6H25HMf8v23K44145gDOQpcBEd9f2FRg2lb2hyY/T39jqJx2SPOMYuJSYey9yGHHMqA91bn7jQIrX3lABL3qVxBoqhRJ3GUITb1sfc6LykmTtY5z8OECIHloB6NtdskaZ6xybzmgAjzPo32lN6Fq85i5aVl/8Uf14wrwhe/UN2T9TpldgGbLbCzN2D4ijWdVelJlOtszfF5rb/IONb7En0X4JZXwCjmswjk+J/jLuS51j3eeONgMbxa57QNZbQUrQKN9BFmNLIyY0qeVQLOANvMW+QmvvAo2QBnrDOzilEz9w3uEXAbAL5yVQVb8vwENPmAbjM9bSl5+r4ZbczOmJKRlc6cAZDTgbdWJj+qK2GKBbAyTliH+A4M4p7XXnFUtgsyKCANM+82gZ6bbvsVJcDfbYDuYgKt2AQ8m4Bqtj+gM8pI5BzAz7IClxApJ/bD1T4uuTGT28wX7WKc+Ml1W2Bzm3kOGDYDKXloJbxTWeHXyjp+48Ahj/H28y9yBovjsrzho0o7x70CME5mj6whyIltSmtU8yBfZc6JDsR8521A7XG5eSlrhOaVOdmgYCWPQ/v5074oSJb3um6x5p37RlY+u+t5+36C0R555BEHJlG285FHHpXvtYKnpAR97Wtfnfz+7/8znXknlaD+IbsqoHzuFFP94AMPmaW+4oqrJj978EH7FdJ+LIuMB8AbH9s9r1RpbtxRbr3p+snxQyrfq3YATskFDsjHFxvmnXW8YdO2yQGt+c1bxPYriPCE5nkVmQQERiEc8H2n1KhT8DldWO2oPk5sgSggWaBqypA2GOPanMsj4MyZN92g/cuIY7xPO5VbvpvrI3vGv+tZBUat3DSJwPNJxcd7gPvgBebGNoRWhPNsnweDz+r47ClYMxE4A9ofagfOjK2M8Tzkj78rJd/YRTLS8ntQ4nifwiEXXbxD7HRl9MDdifUKMxp57/4EcA9tH9vGvT6qrfNjl35kP/M3bkl5/5w//Wp8RgtRZ1LzgGjQbOqwOfMofhzkEajlICwGpVi7dDDgjoOAz95XoxI4wDMxBzKpmOnXyQTxphjSH//gh5PrlV4CpuOXjz4yNS3VfetApcJJma9rEvDDcUQ1qYT0OQFNBTArAXGirbmHTTViBjg8Yl6fXwhuq4VXvSJo0NC4fw6ERKMx6TEHcX8ChTDRUzv8BD51utcFFyniUmDUjEgHZCQVQzSnLLg8E/DEfTkYwryE2fT4NdOTuYpSMDIE/l77K4IKAmiZowD0RNJjni7WohKk01+EJ2ZFXjFB5BDJvSpQpMGoBO9SgccVEqSA0ZUy1a8SM4DjOz5+lU4EVquAttcbfpoAi46Gz4GBWcxMZSsb8f0cNUnmJqB46jPa5nh8YwGzAXs54MJA0qc6GIupROAU69bVWAYftmyuBUpKr3W2VEDPdNFYmHVFKDFZnhv9C1i1Ytc+qXw3+4bvZx4zv+MzPdf9vbFsaZ6VtTPVZtHoldopez6Hd4BKvpd2BXAyDgFl/GTdojxmD2ESxBxPG1nzidLnECflFNexTyqdUAF2wI0VOs1rlIdSBsoXj6T/WeezwCqKK8gMi6sDJn4d7hUMWAwYiohBqoO8GDzJGk24D3HdE/YrTDtCe3pw2TKTFEDFYGXPW6bZjYKgK0CbVt7gR86DzEA0GGVd5ruVym6FWSwYY8aXAEY+P9h/MzaMyz68g+UAACAASURBVHYBuyqdWkwoc8v4W29XP+hT/JVrTZTCTb8AgBk3y7IGV5lnm3OVaok0eATQHMEnEFZFz4D5syuAnht3CD9XIC9MNRWFKA/rlFOaI6whLqog4HLwrcMGUgQ+UpZyjfpKBT3aACihfTBl3/3udycbt26b3KLyka8r4AY2MM+r9Vkb1ZkAOEwFFqofxTJGMQMsAqR5oRjA1r6LX7PcisrCUX6WKCgVQFbmccyzZisFiHjB9jJ+XIsbFS+eiwtABYRVlPrhQ8pxbb86lFysb1qj8k+14qh5Xy45FtevgNNKCVcpsWAdKXJAVgdYaVLe8UyIFeYZ94cECK4Rc2jA08SDfXObHMACgUwm4OeUxos5h23HJ3nL5m1KpXXCGU4eVjovwOiTTz4tJWCL3MQOTb7ylT+Z/JN/8j+ICd0++T/+4A/83b17XjeT/cKuF53qCUsYRAmFJpgP5ti5hrWeAat79+3xGXborTcFRm8UqaAgLLFtS9SfA3I32NSJ/NH+Ycc3rN+ifLNHJhv1+zuqXrZIZ/gSme5Xr9s8OYULSINRx6ZYyS15OB/nMqboWiAvB4vSPBidPwtHOZxrU/5z+ndIgFZc850ZRiowmrOBn2ZGtW8s86SM8JM1YOW6k91nD05lcT9nXjbPAzw+H0Fsrk/qspzrgNHxXlFmUaTzfdY9Mmy7LBNLJI8hWLBOISsBoyO+4fsjqBzJrTxn/r28P36e8Ruv9fyOPqNf+dqfOoCJyYgJI1/IAc2N4jCdxo3XpLHjg6LJBxjxWQBKGuZ7dSTw6Y4kNGBE+LYmRjJdfETxGf3R938wuVFJdam2tOuZpy2sp75PMNKYxQRGS5gVi/OOFgU/F/dgU+kkYNQCvksJBjgTmGPAE5DWi2BkSC2cfbrVAWbfH20o5y/tQxgTCv1LSh2n09A1aL6MA+Z4+3DqHpu2bDa7MjKjgNEwo2HA0ldviC7DmDQhMd3VXLa/ZR+o6RvtzRwHqFFb2fOrRZHk5fxNMm4LfglbC6E237Foq+Plg8pz8fMLaDKb6vXSbK0DhsQ6Oo2QfN0ELin5uVaH1HLN9QoB1DViSAlegh2FQQwbEgaMQxdfq4CdAqqtMbZ/JYxiwFPaknXJ9xBq9AewaYYTpruVCgDtVLC1/2BAbPKMOk8e7KHaEbDIc+bZygiNGQBcaHYfN6Wv7XylHEyY7EfgWObiWWWoKHTuTwvfCEfuZVDc4xEwOu7JeSXSfyuv3/S7zXRmbXO/CFTGjPXNd5jjrJ8AzqqbXux4mYuLQed7rBMEIAd+AcMyq1bJT60jBcdw4HP96ZYHiQjnOcXUUdqwfDdhGcoXXaDzjMrvCtDZJKr5WSkTasmZcrlgr9o8r41m5cVBMqUAVEBXC1sSSLKse79nHgxqdV+zDsgLAKhNV/gZV+UdECKfGUS3EjgNZOqAC+6N8kkApVm59mVnGQPMfUC0SQxm8bprrrYitkT9AFjgC0aO2OpDgWjMsVPTs7UqAWFSkGl/RVkAgM0UtETwAsyqutBiKUOOpm9XiJRrZb/Y97vbRT5b5AN/P6uE9cgs0jm9LfMtQOUCHWxbVBXvzYOHimkVIMQsv1blHh944H4DUNhPnrNZ1913332q4LR5co3SCVGS0zlX+8CsdVSZIJwhQn3HEjKeKawz2DzPmUAh7Tp6VD6ZmlO+R3J/7sf6KitR7fEUb3hP92NcCA6in4w5nwHMaAvfqXVe64L1RNuPHj3uHMAo5azBI6oBv//A3gq41RogNVgURu7LGHMfs6kiHWBE7b+qe/hcokCD/idLCUB4v+IKnBEGWUPgmyZ1mcDrWqW/c5s03oc1xqz3VQpMIsof9hQ5hpsEQbgvEewrNxj8Rr/w9//e5Cf3/XRy3fXXCDwemfzlX31z8nc//596Tr71//ylTPv7nQWD18sKfsKs/4TAq/e4zjFbHNUG9i9glICv1/e+ZvmNG91111492UkJ0rcOaT2d4/HYvG1zKQ8C/TD1Gzdslqn/mBSWrZODAvVUYTpXri8rVm+YnNZawz3EpZ0ljyAJ6INlawecRm6O7oK8Nw+UZtcVHohcj0w7G6Cr78zM9AavoWT7GZbVzVKWvAxoTuBpsYgBoyfEdDPP+Q7rOCzjKF/znH8f4Bv79KHfE9jVJvip/GmlOPIft7+cVVbANa+byTksMMo6I6UgYBQzfdqX/Ti2LeNwtrMkcmY8k+avG7/v+/a4u51f/pd/bCidRo9mEd6PEJ5Rq7No4XwvjV5wkPZgxGcp10SwMzClabejvwaoNmkxACwOM5sCS2w8NsE93/3byc2K+DuuQwxwyqFnAcDi6fxegMk46efQ4xqehXDAwdsmjY4OTwCKgybU+RPazBZ6TZ/XwiuB6MFuH7Epk6ZFhvBjnNh05JlzTWJpiTwXDYTnoXlyHcmsfb36agZCv1fKmwokghmlnUTkm4HEjNxUeExmbpM2KZ/noA84yDjzzADofD8sdzaxt6AYaD6HrbVPXkd4l3YqIdegEwFRz+jIa8loTDaMk5kj/GN7LnJgMmb4iDJugFGqK60S6IQJXSOT/EpKxel5mOcBovyHrcF1AL8/8pdymDhXnoQVLxg4XlOmN9HwAIMGc2HwPRb4iMJCtqadij1ua2u9ALhpipgG8AF8MfPRBpvxG4xm42Vs8+wR/I37Kp9nPWU/YXadmpxg3RjnHkfGLybr+JPmexEQAZ+8P4LUCGIOvbQpgiwCwtcotGyaU4710FGsaW8d6AW2RhN1nh9zPWvLbjG9HxgX72NYFdizZgnC8nE/B3qI2eE6gBr7OcoV7xVDV3vX+SSbaU3VIdbIMpWQfUuVX7jvCu0j3F+87mGcYSpwD8FnUuNA2TvAIH54GUdYVdrC2Bn4dxDqtH/9WeY5h2HtIaLpycRQ1gFf02sqY2Zljedp/Ya5TIndWGVcOUuAEBBnn0fd8/JLLyvgS9lZAqdIMTbdAyU7tugwqT1BsCAAu9wmAOkJvCzFeRZxi0mb/iJ3rQwrtRYANgyqgz1tmaooeXwEk6QdkAZwwdcQE7yjxVUhCzAK2MD8vnf/AYNnTPO333GrgR1pgC4S0+syqJITAL4nnnhqskGA9kIxqkcVNR72EIBvn/l22aK8a9ZdMY3lm2mWvt1DTouw4G8z6V2GkXFBVsGEO/G8Dt3475q56nlZsVr5RLULDgpE85w1As9FYrzTrFYFhrGOjqla1TsK9HEpWwEp59cVqIfJJNcqz0E+MV6A8JydrqAkM6iZfSo4aQwwi74pl4eT+j7rzpXY2j8cVhLm+ZTmnLXAOlgiMArri4x8W0CH/LgoI+cL1FGiE3Z5udb3BgWkPPbYYza9vq65eOqppyb/+Re+4Hyq5194vrMifOMb/2byuc/+uqLhbzUYZa4oTAIgJzsGDPY+pQyz76vmg+h6mHR8gSl0cNXVV0yef26X2qP8qG/um1xJlgR8QQGQGldY0y1iYenXSaWsIo3U+nUbFVlPloxVkzelfG2/aKdSPKlPYkxP2RVL5wqKNL6jKH0pLtKWJeSA95j3XZnrx3Ns/H0eABkfNGN4tu/kzMyengejI5BNViE/vNsUGWwZ0opymNGQd1P81KkYp/K1Qe8I+HK25PyI3J7/afk9WGXMaEYZbnAa2Q8zWuuxyA1wxSbyPMtSy5lGJD17FTwSy1TOkPkxG8+1+TNlbOPYj/H9s51Hfu9f/5uvKzXkzFcqDGmELxt04UDNcjXOI+c8hO9OaeMW5pmM8SCs68s9gOvNdjTz4MpNaLLSvN+VMDgo88NjDz9in1Ei8Hk/0eEeZAseIlMrPyhtYPMjZB0YpIVPX5IyIjXjMUPz7KrAokNRYNQaTUdll1ArE7UnQe8nYIFn4P+ZsbIGyYZrEIkmuXHzJn/++mt7LNwDRikfx31WSnDR3jDCMCAIaypxeOy1aOqwKTaE/vCKpsX3OMSyYMwiwZD1Rslm4O+Rpc4cIfzpd8Ao7IrZU+81zNMVKMHGqwO2Kti8p0PMvldyUvc8NgPE7zGF+ZBHLMKM6pBdpkOGCPo1So5MjlgqMK0gmEnvY94hvdSyFsgwIbSdtBOu3a7DEaFMdGuAtvvY85QaxQFlWbcJZEnqDfZ+zBB2LQBM0FstjJGFzEZE+Hgta5zMypH3tBmcUYhlgwYkRyPn/Shp+RngU/0o88noW5y5gx1fAD7p7tT8398TyB/vN+4vtynMq/faTN337wR+UU4QsN6sXIR8nkvfw5otNKPGIb/AZg5ewH/2g/ef9m5Ye64L0GB8/AyBBT4/goKp/wEBjDUHNBYEH/ZiVbzuOxDA+1Jr55xzpNTKNw1z8wox7EsWV5UygGhSJ1n5lGmwcnCSS4+k57VuWe+uXoSAZq7UgfhiTs1VjI8+4yBcoucAvoptF0C0Wa5K/nmu9T/yLOvU66R9jXl2mX8rWT5tAIjG39xJqBUYkn08VQ4664H3qtoLw5YKbx4XtcfKQP8s//liDks2dJBWV/QCjFo5Pan931Wnkg+a+0AIMn+AkIBR7nnwrTcc+IMJHjlAPXPGY41KO1Je9OVX93heMRHDsPGdl1/ZPVmvGuTnar74jPvtev7FyVYBVALoMEMDRp1Sq4uM0DYCnzhs4+a13Onfqtwy7+EKYXDailCdOeXeVetLTBXzRUBqK+88n36dwnyq9fD/kvamQZfm53nX6X3vfnubnn1vzaZttI1lSZZkbEOkuEyVKUwZ+EaZkHyg8DdIiAIhlB1SsasSUpAKiQ0GE1IqcDBJHGHZkSxptG8ezT7dM92z9PQ2vW+zcP2u+76e5/+e6ZGpylGNTr/nPOdZ/st9X/d1b1QROS1285TCC1LlZCyBl3CgMPnn5Vm7IB1B8fkV2n6a3Rd7LjaaZ8WY4Pzn1VaTd2R5JTlqv9hbpHhJzfclxRRabmKsCbAB+CohZo0y/s8ItKmDmoClZa7B6k4Z7TSzuLT4oz/8f/181BK99rrWucb27/y9/17A/nYXtf/BDx9T+NFaMZSvKh70qcUv/uIvLv74y19Shv37PGe/8zu/s/jpT35K7vhHFv/3P/2/BChPKgZWdUelc97QPrHu7JwK9gwg5YzKK77wwmHryTvuvE1lFo9YZp8/e2pxB7HBuoeb5YK/KIKC7lz7DuwrUKkQBmKFd6jQPTr6kjyAZ6WjKem1Sa0nd+27aXEZnU9VjQaj3q9uYlCdtaxHWn4tg9HZSJxZ0siyZXySPZr3yMMRrGafxEA3MdX4qOTkgH9atk/eKP7WWmYvA0ZjUIUkKGN1ddjWyIxmry6D6WkT9z9WyfhuBmDvQYNRDst9c8/eD+gYEy2VqEw2/U2at42bVTtaLClg1GtQa7bIwOvHqY46bwLUA9AfnyHYY5ZBpbNGfbPqfOnANCvPmWEagcwMSGegM052WLgo8QxGrNoAODZDBqiOrUEsAat2nx2oTEwM5zir+Brc9M8/96yt8JtltQFG6VDBoJ2/VG5mBrnKqPSkwKWwGfo8FBjmOsTq8E5RbdxGgFGEDxvG7irFm7kLSmfIRfknq5IY0IBdKx9NdkDpCNp5HuLCYAs4H8CNeFHc9AipYxLoHL9NZWgQYtRCdJFlZzRXQXkrHv2b83Ndj0+XkKDCAPeGYEdZs3HNLFugzUXdy51XrmUL5V60mSdYJn5PT3HHgOnKnnc9m93h+hxQTbFjXmYFdD7AgZWfFEzNfRkAMI+8Axq96HD36d8GnhL8gE0yq3cqcYJSICQwETeFYEMxUAgfdnZ6DkqKNeBMJnTYwgLLvcl8x/MLEDquX0BMgebVmyznzOZL7OtsTFWs4tQJptcVV7NQa2CaDRbWhvNFCNV3dW8WrGHhWDsdCzsaD+kqFUGLi2wC2WLHDHY6bMAxog1QOX/WYDY9lnCuOwJbjwVzpV7QEd4RumGWMwel3N+eDVrPsrpdbpowRDZQl7LWQ7klAxTiGsYISPgJ9wFYZL3BvrHOWJPOPm6m5I0uGk8JMsaU/b1BjPs2KWtA3FXFhPObFSlHu2uRN21MEjJjoxIA3+5H7tO1PGkIoDWIm62aKXRRdS7iOGYxzMSyUPgcKlEMF8wsjC33kHHPnI0yruREudg5l13rGk/+jsFc7Ft5WSJLo/yiRHhPWR/AdRI2VxsTXgWec89Bh09EzqYHOm5wumq9cZUWwFUmzspI95m6o6NShP3lOpdUagtZRrwhz4EctcwS40yr0rNi3gB2NFT4+MfVYUnjCXPNvUYOEQIEG7djhU5dcytj7hejAOYvexf5QUwma8LMsfY1pbuc/IOBLZlGzCjJOJw/fdwp4WQDSSAeFzDMNN+T/MX4EqaA7OBcZK7n+dEjbh8tQZEwocR+ltt+jV316AxapLpYv+QZQNnz0Mo2JAtsKve6TcALQwTjkzqhXttmUsttz73aSNJ+PXdRIRS68127V6zXuF9+j/FFTP2v/bf/jd3qP//zP784eeKcugruX/yt3/jbi/c9/AEBeAFd7RGSlz6m8kxf//o3VPPzXhei/8xnPmPA/fnPf94hbp/6qU8sjh553vkX96rkEmPM/mMNRhehN5lfwOgpxYfeIgADQ3tc5BDr9bKMlbtVEmqt5u4ugWFIB8I4dqzofrW+MXpgRkmWEZ/gjojn5b3corW2USwpYPRN9lW3JZbv3sRH6n1jjER+xDgsvFBGyTsBt8k4bDAWXR1DMTpy1NneM53IFE3y9mvMbaXZZW7KojmJfA8Yvdi4JPVFI4NHHRUdvAyOIzvHZ8sxOU++Y3/FK1Vgd24vOoJoiI0i1Qrk79Te20rzEVUXAoxuF5NvD22TVqPuHO95vNflsc9YLj9Pfh+dEz20/HsnMK1+0AIyUaQT49HIOgkdGUiOjbUeRcN3YUGi6CrGq5TSCJgQkmxWB6LDBjYzBhhFYF5RFiOW2+Mq4AsI3SdLk+x6PkM4UT+LFzWma1N3yQe7q/h3W8k6L8IEdwHvMKhsMor6UtKCYzkfzCgvXDdhLhifsA64WHy9tr7tuiWOq92IARucj+chwxT3BudAAJBUQVD+BVnUANzb77rDzw+4rvZp6rCBsJSQMlNh4SyLtYurUxrKwfLtwgWMEo/Kb5irbLKMMfcaZjdglGOsGNl83XEGIe8AZil2xgeByVwh2LgvQlNqzttd0hZr3Jwh3Sh2XeevBIiAUYDnRlhQWdo7JLhXJMDXq8jiLj0jGfS4n7YIjDrQO4AYZdpK3AAh7NPA5AWMjhZmWdKdINQscRKT6BDFK4CQ51wWFAGUjCf18bwXum7p9Px9L4xG9gvnGUMpco3ahGUVjpYh/4aB4JUNmo3rDH+9wpDVTdNBbMu0/lBeTsrRJzP4rPmJYEAR5/wjY5Bn5nvizXjmcRxWAWZ/VzKBV4RcniuGZ325us8y6zSvKIIYRAah7WaKUQcYYt2w5sncBpQC1DDkUOA5HtCCwcM5q0h+gZPEk6KsnZ2ta6TuJnFTBoDEc7OeNFS4Uys+tRINMg5W/Po8QHlyb7Wwd+ypDYx532XcMxc8Z4AlSstGTVdhIEGaZ05yVOLLal/WeI/CPQxpjHs8BWWUzfHO4xya9G1GifuccgI6NnYGo5SDKfak5J3a/2q8uU5eNloA68h6xY4CVindUwyvYuw1nqwhgM7zR1623CKRhiLquNB5NuRKLY+3LGcAczbCFavGHmTVRm5Yd+i57BHSzzB882znzp0x83ZRv0eeJuuf1qmVmFVdr26kiL5CNSgfhoy/rHqj8XYlhAHAtKLGCjwvMpQx2Ka2vWaMG9xyLuRhYpqZdwAox9FClTAi9gWGtGNEO7yEMa8YZ3mR7PWrpDqM+kqAqjCqGhtKoolIITaUcDLt6yvaF1f0m+w77oPxhXH7W3/z12XMb198+tOfXnzhX/7R4ud/4d9e/JW/+rnFT6nQ/WsC5l979FH3hidR7kkxo5/4xCcESr/ua37qU59afOELX/B1P/vn/i2X2PvCv/jnOl8Zb6yzhJYw74CWam29weNO3Vg8WKfFiK+V/F6re75J4RY79Kx7ZADuFFCFOecYGHPW2Z133qnErNvdgvucwhy26ri3dC3A6IFb71JCE+wve4P9TCY98qjGNcxo5n+UE+WpG4I7ew1NC7dl1Sh/IoPLwCvibQSkgNFca/zd/FnpFZNUnkMqgGDwNNugeUOvm9W3MVi6Jvo2BnlkxCgzxnsbZfE7gTuOwTuQZxnBaJ6JMbK3pN/T9AJDBwOe6kKsN8Coq+Rwzj52WSfkXnNvGfvc3/ie78b5yfMtv0/PBzM6TkYOHAN6R0ZlHphKoohyssBqAMPDsMHT+YdjHOPTyiDnK/aglAAggZiVPYqVcT07ZeQ5+QhaX+zo99U+DhZqD9Y719WkP6vi8liktsAkUNlEgFE2cMAZgiCxWdzHNmUHpswT12cDGnTBOupFMoWF+FKx+hGwexG0kuU6Y4KDS65o8s/LuuW8mxUPyebkHlCKKFUAJW56l2GhODBj18X6y5oswcT3WIkG3c2UInw518sSDGQ/ck6+L6VcliL/WfDBcMI24PaAjWkAHQXp52imCfDG+cx6koSFA1f3QowX43pJyQKloGqcYYpYIyka7I2n616TEDfIamYBoxfQsB0hC/gkTlBuemJGKYS/TRthBKNVRrvjc73qOxFKQt3PNZX4KKMDNmvcJBEg2exJmMn8udNPr1sLIv1gVPrLG20Gj6X0cdfXMa1cO2EhQC2hEJPAapM58wKTmH+76L5cV7xGQJux5JwGNLouSm3aNxSHBqywDXqeAlLG60cAFmMzu5cmIeN43gJgMWJYbxmDeqYSst4T7UZcdXyDz+UEgDDQWZN5Z72Zce81ScvLJP2x3i9eKPYS9ybXxB0NU0Uhb8ApCR9JDOH5iPHj3kfjl88BQbzj1q3x1HqW0RNAiGveYEHHBHjVGM4M+1RLdgKgrM6SexMb2cWko9gmhdLy0KVqWGcNDjMP1empStg4fKg9FsjBisOt9RWGNeuaMJECMh0WEEqm5yhMTM0RCTJcf26fCTPKeDA+TtK5WDH0XC/rpeanYo3zXGPVDWQlctfhG4AIHUfTEUDmseOnzRQyVyT1pJsVNSk9563o3FoUuQ/bSy1jARUnCHb4xCUxbhlnDOaz516bjG3XD+1OeawL1gBsdcgDrkNWv2PzNUysqR1qe0hmOL+l/7sBq2Qvnp0k0qWNNNUgqNHJO2w7iT4GHxrrvUq6MmOqdZDuWChz5H72ldeRrHDvRfLOLIdLdtGONffFmi1jhD2h77SvK05T+QPsE40VcaH2fiAH9Q7Q+Y9/5T9a/PnPfNZg/J/+3v+z+E//s19d/N2/8/cWP/WpTy7++Et/orjdVxb3PfCgDIMXDJZwz4cQ2a9QCkAlbbZ/9md/RuzunsW3v/F1GxWAkUsaK/ZXQq1saHQOB6EX73n3gwamdBIERL959ZK8lTfI64VMF9Om72ocFJqm+6B5DeN3+x13LY7Ks/mm9PRu5U1cYr1rDO994L0C3qSxMD6E61WVEyw9n6dB6VzPuwzQVE+JrAyoHHXBCIQC2LKnYkBHlmV/zbqgExrbSC/jc45T9bmta6tzFDrO19a6ZI5gRjkXHscYpZGhHDcb8KWPstZzH+P9jPoqz5n7xEjM+azfI0daTxKqYiOy8QBglNcuVZHYpm5ZhA+xXwGj9kD1vYXMyviO9xN9kPsa8eN4/3mu632WsRznaA296XNwflwHzNll40Uz2ZOQBRDoYaNgwpROwrOV/8gS5GHKyqnSLXRLYRJ3qYjzNiW4vCIARzknKyvF33z5X31Jtex2qoVklWu5qpgbBEayeLWVm67uwtVaRGWJ9uLV37ih2NhV4qNiK7k2AhAXhS3xBj92zbWwDLCLYM7zRlEENFhgdT0xsmUBiig03PWEBFQMnKxKgUcsS0pj7FRAuFu8SfggBJJFTBs1FgdF+csdXi492gbyoh0qwiPu5IDRWNyMZVx6toxQHK1cVi2eLtHEfdNBhWswPrAIpv8lTRmXixrvYrWrUwtsiufRJYkqNMIbpV3KgFHOhRLazH/67SZVvl/RPe/eJTcb8UFvXbNFDWDkbwQ/4JVXKUjAYlmiCgAo0Nhxkyg5K7cGh1mXAZ0Bd2OpJluofd5JGIzAAmHSjGfW6LwZ28Dp61XCiM4+FC3OOUcBmU1dwmYGnRNoIRzEdeowYup93IfMG+uAcWCM41m40sZLOkHlefktANUJWQAe1iPnbxC1bHiiJFE4Wes1qRSDL6COAcgkY6z4PmHRnEU+Z6vWOWeWwn+3EI+CtnscqaL75rNapzKQukRXrZ/ew92vvmKlyzhjPeMOv6r3sIiOs1S8o0EpNS/1qpqeSr5RLDcJLsRCl/Kq+0NxAB7YcyTIbR4AEDKPYwKIrKg0PSP4TkLYJEw10KNHKLKypCdGaxl1SWTk9/7cMdaaK12DfTopyzbq/BstmCpPVLLK1/Q6QfGV0RA2d1r3CUfpdY2yinfIz0fVBvar4y2VEKSwhtpvc/3UuvPed80egaocA6exLVnfYTkkNLaRYu+B7g/Zisy7WSxajA72tcMKYB07pMigrA1o5iFyFqBKHO5FsXwGqxofmFVkX4wme4sgBIaY68ggXMsu4ac1S/91WCBiLmHeDAw1dBcU28j8779hr+ecNeVQLIVxca1rWoOw4zXWFRJR91eAkTANM9NNWgQcx2AktMDrlKh5QJYjetgX/JRkQLGjXcUjc+85bnae5CX23/rOSeCmuYdTYnD/0l/6i4tPK+aTezt69OXFh+hDf1jAU8/1h+qgtCLAuVvhYEWCVLJexoZkUf5NKbFb5D4nfIq2rfyePUSYy2iUBMCz9AitoOsSLDK5BoQMXL50bvGhh9/vFt2vi7CA0SaGe5P216HDzxowkxBFotorr6oMIUagPjt7QXtX9/vBn/gpxYurw6IImt0CNcCfwgAAIABJREFU+jDs1i/NJqb5wlYx6JWMV6szlUbyXCNQ7K3nt1Hn8XfGepTzy/+OPMt56u/VBeDDjJLgy7/RXb4v7SuvpSsXexfNnip/P3igal5We8yWsVbuYQR2ExA1WO+OSwbydGYs+ZpQnbSRBozW85feJMYbEEqFDhpnbJMnydijDe8fB0ZHcJwxzRgufzeCzczH+CyrwGjqjGYTzRMZcVqfjAh5vHDc9vk9G5rvK7Ow4oyWb3jVTWnHMXjnzp+pOCD9dmX3TrvhyeQk3pB//9EX/1BtI3faFUAQ9ctKCML6Brgi0K4ohqoAbxfF1aCPiwqXBeen2LQtUuJ4BIy4XxhBrEUGhixH7qes/9klGqGaxTRS2Qa1zRDkWYnxdFKS3mF2uGcX35alQszVyeMnPPn71T7NoLWVe84bVPaajuX5WDDOnG8GgX8bjLZbPAs9oJ/fhPHh/qLAs3kntwMJAhIEvBgHfuNSKFIsnIMSLWZtOlA6rDMWvxWhWAafM5ZYl1yi2xLXpec8YHS9xpaSTnRd2rdXbhpi0CikLTfQJik0YkXZ0BRS5hWm8bLcbPybtngR/rXrK26SotFeT31/MRj8m2YWJ2BqxTKvZ9YHxg6/CTMVoIT7PIxVWaOlfAHno1HCdbmXEQQXaCgGKiAvSrRARbvlAfxop7awAVEJkE/7O+rvRSHzTsxVMf01p2SGZ2/mmV3mCrDiWEf6QM+7Okxn9iXPjYKIAvKewejXY5nJMQgtI8tx1PSExgBtZiDjkj0NWInAz1o2eIHv9v4swOd3/YgWjjDhrDkUPEqa4xhngwRl9yZmL+wvrmKMt2Snc/4q2L7esaK4yABb+6WQKf+TWGpc+ShsQm2YA7wWgFb2aZJ3eA4Kzxu0GETMbrtaR5341DKxDOqxWH7JHWJCA2x9TMsjAFuxbAU2E6bhpCH9Lus+Bt4M3Dobu6cyjAf3uprd6f2TtrFer8UEosLL2OsEUwq7ixErQ6EYmqy/zNP61MHVbwwSgAEA5q5ewfokrp1Y/YpfVnKE9jaABUbsdRkLjDXGiZVvj1X2G+fj2c+qvFPCvbgObCUAlRAM5g9ZDzBhnvjP8e1WwDVml8XQWX8048xaukwDFJo4MAa6PZJxOBawutNxnl3ORuuGfwd0OPzD41eDnRq6jElif3nemscKpZllVodt9DpnPGpuuxoF1TMsb7rguXYGBhJGo43Z9Epn3+qkPEPVvq76qBSb/8t/5T9fvOveg2Z7j6gW6L8plvTE8VOLL3/lTwzqyMQnlhf2n30BIGQsy7OgtUjMoJiwc+fUOUpu9Icffp8TnZzRr3HjeTZqXzAPOxRTy7wRM4pOvE2xwugzKp6QTIUs36/rAULX6v6JuQaI3S7X/JGjz1u2uQOTGlzQ9vOajtkqUujcReU3aD8+9P6PuOj9K6pCc0Bdo5xgbGO4wjQwhgHBBw7s9/XBWdlzkWqTYd9AagSXo6HI8SMYDWbJ8SPImwy4zklgPY3AKbL2SoerJb74jY4Bjr6ldGUMyci9EZAGjOZexmcZpXbka+miWcaiLrOXvA67gdDyb691cwAMfoecyDhDHqJXMda2klVvD3Ode8Rty4ByHPeM6fJnP+43Ixgd73NN6owuWxapr5aHHwdjPAGLI9Z5smajgCNYIywziPw+E4RF6fghWVN+AJ1wi9y4MJ/06j38zNNWFt9RpwhiZtZK8SOoEHIwpFh1bj8oC9iWMs5fmJBWBih4Jmm7wBzvr6lDCNfZgnWrl6lpXdPuHkobaFPBXHLuZSA9spABLakPh+XG+SfQQQa47oeAed5xO3ItlCMC4uxrZ3yNA3IV8UrHEM7h+oxibypxqNzUKEX+Tg/7elb1odaxycTlfjl3WGq+D5MWwyAMae5VksDn4W8EciVFSHg2s0kwvX/T/cMnYYBwJytPgsdKtDfFuq7buJVOSlrcJCfZRUeygOZ1l4yHA3tXXLKLlN0Co0piEiANGA24YoxJjOCd6AvmLQwxIMksIC43AsibechGNwvacbFZ/NezLp023K9Va72ZzzC0LnKu5yRsYZpnrtlZnwESiSEOGA1TPe+f2ugWPigGgB//tjdiYE47jg+lmHswuOtEmjd03axPnhPQmaQ7zEi7Z80+zh4Og/cu7ZGxGF35aFaXKkIY6RwV8FLvcRsHzOZ53OljqKQQZjsAnzXiuLhOcMv+MCMGKJIHgBfPCEhElsLSAdI5llg/XgU8KnOe52b/V9JjMWQYZz63xtG93xVuw2cwo2EZ6/llcEoIUwUiYDvMKudblwfoNcE+WG1oFHNt4NAAK/eXMTHo7hjbGELEPnuOk4yH0tXkw4Tx4lwAS8YrwNHGT5csAqTnu9ofxcyle13WFIypgaTWpsGulWkZAYs11VnJYFRK0vtcH9ud3Eo+pWsiX6h2UOuv4uYptVQ3jP8Zl2rFQMJCAp5wi/MCOCDf0nlrYspb2RlkU14JIAaYFClA68rE6G6RHKoyYG/ZSN6zUjGqGfcUhk/90LMiMyyzAfvaI8Qnkii1fdeKinvf0iW9lI1PsprXUoF/9m+546thQnIDAK7JKrbHpo3bzEnkAWM5hshMHoJerzDFAZ/IKdz0Hs9OCMVo8fpvRhvnde2RYtNpWnvBxEjVz/3d3/lfF7//+78vMHqfE682yaB6SPVcKd301LPPSF4q/AlQoflkDtFlZNg/paQijOatiuU0mHOYA21rLzvR7Jvf/LZ/Rwkp3s8L1AJOd8rNDnlCrC77Y7dqnXJOwq1YQ7t2bpV3S620BZppaHFAc+WGDmKVXa9VlQIqzEFyQEJ8DWExihV90+/bFvfc/+7FZd3Liy8fd9vRtaozamNRYLSW2RtdSuzGJrdqH0UXB2NkD41Yo7fwKqY3uoXvssaDSyJjao11BzVscOTz4FnKeS0HWg+5fBukj+KTUxHE+8/l1grgjQAtMmVkRkc9lWvEKM7xOcd0Tm1gezA7DLJ24fyKTnu9w6mYB+51i3IhXF1E+tXJTAKj1lUti3LdyLRRN47Pv+pi/cf1njOfLT/jOC5DB6Y5lq1uoB5q2erns5yghHKBkmTHIhAiXOLuinWyPEj8Hjcb7wlwJ+aBjE3Ysm9/+5uLE+rdThmRb3zta7bwrgmkOrZFLhu7gcVsIZjOnbtYFgIB0Gby2oLSYmIT0emERXJGmZAITyYkoIK/OQcTQFF3Yldxq/v+cE3p84A47jfj4sXWMWeMQZJXGJ8IM2JH+Xu3upOwuV86ctTPjBAEoG4VOCN8AGEUBoj7QshwfurhIZQpKP3CCy9YoGSB8E5rVAQ4AiKCFrAesBzXfyy1CPsI9jUIiN7cPIMVC5Z7Z2ufl1Cv6gIFxjL3JFAU05Heu3VfgFKPowS43WsSwLCPmzVOu1R6Z0XGw97dit2SVQ4QXJGRgEIKGHVipcFtgRxKO9W8doeLdl9mLRFwHkVsI6SZlyiPkZnkN6M17OuQIN3AIs/n8XU8pYCgFNus6G0rtfLuqhPEOrUgKABcwDLCgwuU0CvX9Axui2l806hh3nvrBje971dCmbkCjHBcEldgxsJy+7wIxWaFxqzvxEtb0A5Wb0DHKiHB7wHHPDvufWxDzbP1ZTMDUcIea46lddQgE8DEo8CkzmxcsX1gr6NSuorc0PqlBFEzz52ACOPAvCQmmjmYgRqKpMJOkFOMA6AZo5Y2fOzzXRK2Ln3Ue9gK3qBKY6WwBFiBco/XdbZ0AtQ0PwMoHYXr/Gy1bhgny8Ehg91rUNdhLyWDPCXlAkbtBtfcIvyzRmttrnblBfzY4DBwnddWKeK5l3bdW5jRjmstaVX7YlFtXvmbzmmRAZ6/lpfTPocB12+Isfb6bw8WYDRg2WtAZ2UNJBGJEkrj+s/8s9ejiFgPMJawXjBJfAfg4T+uhbx7TQXU+TeykfmEHeN+COlhvl0+h5JzAnXI6vseuN9PSlIR875D4BUjj/qiZOxDMsAUrtUCTzk/CAA8WozjlY6d5x65rg0T7eWw+5NR10yZY7YJexiYqKzH7IeSR2VoAVpspOi5iROfDaRioyfPgYxr0606v7vvtfzBcKFG7q/+6q/6+V6Se55QMMpL/fv/4X+w+PVf/3XV9lRrU+kHxnGzgB73w/hxrcOHDrlJAdnvECdx78I8f/rTn1x85Stfsx7Zrqx96z16xzuhtcgd5gDDjxhTwuP2K+YQBnnz5rVmRvEQMTdbHHet8lSK8TWDrbjEKpuoOZMc2yaAukbl1zbrnQ5Mew4IqErnnjh11ozuxg1K2mXvdXgOepHr7RPI5bwx7gO2x7a9kePRDZlLfhOgGf01GRUtuyL7c44w+KO+GMmmiSBgP+ocJFVzLCUnEwPPGsq69y5Er2oNWO8kDKH1b/ZM7jl//1lglES7kSTD+Mw+G/UZ262M5wozYX2AUUhgghml6L3lUGOBZZk3yvRxfJdBcr673vsIRJfP5+/+t/+9etNPyhNxZqE2u5448fjjTGgNVCsRLTRnu/axSYQZXZ2jkMo1cb1wjIkdne88LgCxFufEHD76ta8s7r7jdkvKH/3pY2q1JqtNk8i5jxx+3huNiUAosZFgi65o0ROzRPA353OSgljGxF7h7tiuTcYLgZag99SWIzHA7gnX+9tYLusWkHZhS9mNwobPYhkHvHJPznTW66SSr7ypdRzJU6fknic7FNc4nSzoquEN4LaZtZBQEoBRznOOlpv6mxJRtOFzAhRB+I7bWudWqdwfGxawDsDFMgWQpsUe1y4XR7na+J0BQsdb8UyTALbCnhMu6Gh1TixmEhwsUNlUgBRC0Jt9IzbNbvQG/zB1lPlAYG2Ve55aotTJA4yu7NjiTctG3aUxoYXeJikFMxC4han92O5QGG67SmFqVTMwQtz3GBZhAHkRJuOmjkDJvPFuoMm9T8p19RrnmrwSI1guuVIS2Su2hMV0J05nBsVzv920bORcZn4bTPscCA7Yjzb8/OwNNnL/+oXZWBRnGjuMyS3Mo8vmCLRH4FVsJ+6ueqY8/+re67PQspseg6tBHWxdGNK3NM+Mvd24gBKpTTOh2mthWhFgeWUf11jpHhyzWICRvRuB7A5aOgcwLiEBPl5XKKMOFkWMmfYJITYc6xJXeq5rMoBYu5fFutggxK3aFQHShhO5wrGuBAHYJCyHcBgpTM+rDKC6xzISdkhprgL3+t4M4/Bs00Pyqw7NSNWGObGus1EFItjDIxj18xHqwDvGlZPKNKJ9LZ4+14uszNjF2MAIyTx7DTtUJrUYa/1Y4bXnxMc4dIIYRMJp/GuD0ZKZFYfMYrE8Z52xNvXynHWiYiXh0+EpnoSa/7ApDteiKw0rRecpxdc1DttVWcChug2FvMBDgreH48/IQOXarGnkMWsOIzuAkHWejkzIbdpMAmBcNQFZKZlnIKb4Nwp6E28JM2m91GBwvWQR12CNoU9SBQUQZ0YRw7fHxHtH69TyWOeY5kLyivVXxsDseaj1sfrvSqjVpx02gYdpbGmZfuxJbAQcln6tfWbQrjlF9vG7X/mVv+AYTMD5KTG6n/nzn1XP+TsWf/PX/7sKi+gY/3iUSCJ74vHHLU+3CXC8dvqk9WYlQ9XeuP/+d9ljCNmxR9VmTIbIOIP04bmZL+JPb7/9VuV2VGchAC17++67bpcxruRf7U+66OGJIJOeeYBxptU190siIgXV1+t8Gzmvsvd37z+gf4uI0TzxPcCI+46b3oabxhmP4M7WoZa5HYuLnGMLh4SIwTCCnpEIGzHMrMcSwlKzN52r90CYcr4rD8IsE9hRnicdCxjlRbI165BrAcZDdgQzjddIZZYRPI7yuu6o7mkEfZEN9bwdntjGO8e3CtWW1R5ED2BANVMOMworyr1t1BwyJzCjAaMMaORgrp/7y72Mn2c8xmfI98vvy2CUv1fN2ZjAdL2LB5RmMGMRjJZE6O4wP/mO9wik0OlxF/N5BcRXORaSKGoi1qhX8qmKIZIL4bwKEl+VK+95FUlGca3IImOBvqCA601kx+p3nLOC3uVCMnCsDHCsMjYT17IA1H/MH8LLVnbHGLkwvgK3I0S57/yOe+R7vuN4zusJ0GAZwPX56fbhWFQJVlvs3ii1cdjYgEG6lrwoZtTZ/IqrQlBwLx5T6hd2nGcABhY8CUx2jwhkAkatfCU0SfjKeHOPKQsVJgxBkPaettC6eHTAQDbptU5koPORmVEJ61rQVXj7AkyTXakFRogpMoPbvcgLdFcvbgM2/VVdlEhcou3mW64pSuelbVs3LvYJMFPSCXcG87mdtqADGAXE1tjWajQQZTNqPFMDL9ZiFjLHBizORlWfoOcpG8EMUQsaz7e2LO7R/qieHaOAzjdtxRbIbPAi6VJKiaDK6owTIRfXjs/RLG2xXnOXn1XgBgOMcI4GIQacDdw4Loyn15It8M4wneL75moQcfcwZ87uBLQQBqD7jCXusIBmcgKKuVdnjdPhB6MQZkvHkcgATedENSfzyW1pcFKglSLUfte1uGYAA+fLXmc9pS0m90DoQGIhOWaDjBXWLa9JyHd4gpkL6rXhCTAjrEQlwlUwokoDOU4wbCmJJ37p8yQ2sbcSixmhbIOpgShjHCYBFsyeHM91JbnwsqHc4MoAq5lH1stkUJjOnOO4Mt7Osm62AZDn9arnK+Og5t3saMsif+91rhJBMqgDzDiesASqAbgwuA2x9iC03LTszD2x/iZgGwAJOPRAew5oLsLYEDPqZ+zSZZNS6fATM7jeSqxNwGwB1VUKsg1Y1mD0RJS69452Wa0RnqmUOvKQhKTLSl4BcNq16fhWGRvd+IR4Wly99hzpGinbZMZNjCfjC8vN+ewl6zwAvAgYcF5Tnb2ecAsSVHP/PCulBEd9Ne7P6K+SCXPB7hh7yegmOz/GF3Lc89uxl7icDfaJqWQdNUNllEISlOY/+z9hNhOAsrIuw4dmDtQ3/Xf+3X9vcc/Be0U4nJA7+/XFL/3SL5nw+MY3vjXFuCc0BnICjyCVaKj1SfIfXjnH23YDEcaOjHfG+KmnnnJJKELWCIswgaJjnXCr/2gn+sQTTzh+k7nbKhB56y03Ov4ffYC83yWdy3XJ3qciwB2qPcpzU5t0vcD/Oq3hNzXmO/eqE+EWsbDrxcypuD+lFmGw10I4eU6L9ADcco8MXMms7lgnC5n5IcnsemAtcxxDfDTuRh3AOdHR+Szyl0S7MkZqrWNTjKA3+8Ryl4YUyl1g3q4pLI9xozSld80gO0yUdOx4rSlAYoHbESjPOqyP6T03grncL+uSvBSaFeScTgwlh4Z1aS3Lni2PHUYNsfKUJqNFOv8m7wDiyh4my6ZK4lwll0sc/tjX+BwZ//xgnIfxJONzr8qmz0E5oN5Tt3O1e3gUNhmEccLz2XjOIOFxMRBX6JZWLYRhB46oEO9lLfadYtBwa1+gtMtLR23dragXL8DzhDLz7GbrWCYAoDNuYVDatc6mcPKFBrgy6En4qOL3/LtiWiqLMtmRsQriOuOesUK5FkIwCxdZAlDavEmuQOKUJOQQlljulZWmpCxZSJzH2dAaSmKfHn/sRwaWJ08cX9ymYsF8ZsUrhi2hA4yZBYqFt8a9gYn72/cipuh9LHjui2vxHIlNJewgi8MborP8MvaABG+eHgsy+50l2nXWCLxHoFN3lW4NyWqHGfM9dTHtiwqpsBL3baLc9fwoBt2/40XJkpfAoBc987nDtVN1bZ2TMdwihULMEW56uy6azavWhuUGhP2xQu6YRwOKdr2QAON12rF48yYoMJpNNW6A2cosF3QlgcyxNhZCUhKrYoCb9akc12a29E/XRW3LtfZEF0vvC2ZPsI+yIae9oXt27OLguskeSZZwAeExeB6FNjNoWLpx07B+3OO5x8bKVOsSJZ8xg0XjfFaQ7G6OcbhpgaK4/+PGr1qNsBoV0x2mpIB8x105O7iMSa8p7b+MfdZF1jQsXdzDjrdV1nFe3nNSMgkl4fMwVRw3slMxVhDuvDJOGLcGPiR+4Mloz4bnlHHs8IvIOJytpXT6+4x1u7ti8GUeeZ4ygjqWst35Kcqf50Um8DwAJpieMF1juAP3XWu6xo/5orakW2O6xmSVXuO+vdcBX82iWr3w73aLd97f5O2AgC1F2DLEBlHFAi+DUSv5AYx6fcN8N0s4AVTWyrCRvO4zrj33E9PRe4LxKwKi5olxcriUmDMMizMnXzPQcYiFWXS5oyUPCM/Zq/qVrL+EDnEuKn7Yha5nIfbX67fXM/dDdrOVvv7z3u+SVYlrJmbTz+ecAoEZ75VS5FlHIyDN87B/36ZsETs0fRgZ7SUwWl3j2BttHGLDalxTt3jtm11yjZAduGvGvAFKET9lFG/etG3xxNNPLf7yf/G57nR1dHH/gw8s7rvvAYPHx8V+Oiyq97W9ZrT4fPml8gB2WNq0PpGruvcKUXtN7Oj9ysw/6thOdMfN6pCU0BD0H6W1OObQoWfNSJOAe7cYWer5njn5qkOxdqm1Kp4iQOs3v/UdA8eD99xrVvUu1dNmq8KCridxUHp8owDR1TcUZiGG9IJ+x96kN73rd3qO2GxdD7T1SzxTqT8d79gs09+e9T4s2UmWRqamhix/oz9jVNOhy3hB8tnrtsGc/93rq/RgfV9VKirsxEZ4e9xG5s+/xdNn72IbdNqf7wRGI7NGvORrGZfV7+lwZeNZctMepY6rzlom+a6Mk46B1XOAObbQeUmGAXuNygch6DIuow4Z98M4lsv/ficwOoLoH3eut4HR5YMDCka0HuXLIIUpzSCNAxcBHqsxx4RJYbHj9sk1EcLXBA6ffPLxxVXFKt54YK/agB6Xa/v44ml9dtMBFdztdn8vq2ZZnbdbibalT/Fg7o9N5p66WuS+nj4zS0n7uVH5awMAIhF6BjwwSw0AbJHplZqpZoCb8SJmDcB56y23u33bFp3XLkEJW0AuLeacySg3UgAu7np6+gIa4M1hRqfyTLJYw7wyLnxOJjv3closZ9hnA1czk7UIORbhgDAHrHINfsvfI/gHjI4MdhJv6MzA87lVp35LDKgXjwQJyuG8mAsnliQbOCWdtD3LqpRF225yxgrrGGsWQAqwJJFpnTbqflVI2KP/qC36Bh1r3C97jdhSWcb0DE+9TY0LzxV2DboHRox7qqSWuXMN16ucU9xg8ybNRq01e32GtDa6vZNWlBPT1Zud9ZB1UpupQXh/H1c57uDrgVGYw9Wegnmdj0YC1QBgKzlHsbtzxv8EmLjRBkfZhwXUiXFW8oDmEHdg2PxxD6N8GU8HuGv8zJK3IKNQOK9an8XcuaOIQWyBU1w51R2olOZmuXj4O3s6lv9sUZc3gGslVjRAy4K5lbXnF/dtJxjGHRZGOvHTE5g3O8s9iBHFeGTu2+1fwrjWTeo9juM0CsmsrTlcouelma8kk+U3ua88L89QCqt73nd5Hhgnh850wlkYTFieAmzEYzHwq7NyzZh1CAjXoGMP8gNmyOBe+9brm7nQ3OFlsZHE81OSq5nBFL+GXbf8amY3WcHloqc6QhEM6bqEMR6vwrguAwISK581k92U8QU0ZGy8D6xoZ+8Dv3M8vWtAV9kbAADv52mlqf3D9WnmcEoy09n8MPhkn2OoSiZttrJU0ovOa5c8rFUbBVMt2N4fkd0Auprrkh3wV1kzNZ7+//bCdIgCYGLwhoxueI5+myIlIUkyDLmUBCQEScBB5G2tBckPGP6Aqwb/694qYxKDsWTR6vXhKgAav40iPb7+rW8u/v7/+A+dFPu8SJpf/uVfXnz9m99ygtLXlFOBzCd+lvFNiNaR5w97DBl/Xk509HvJP56Jjlcf+chHFj/84Q+lx5T81+FrxHqy1wj7uiIvxH333ac2r4d8DcDoA/e9y+vonDps7d2juEOVxKLaywc/9PDiS1/+ihOOD+y/0SD3gQfuq7AO2DiFZr0FQ6dqAG+tVa3tG9SlsMGotEp5ZLQmLJeaSec6Nbdp41skEwm0AW0Zu5HBNDveBtM4tgGUyEzkWeRv5CFGnD0U7UlCLnleO2Y4v9cqbX3ZZIZwSOGaZuZZe81s1h5qkqWNaI4bjT1PzrDWRt1yvTVIzoRXstaJibLGU7O8ioel9AP7ys0m1iu0y0B0s0o8VUez4JTsoYxd7mn5nXtb3hPLwDrfj4D0nc73tjqjb7/gnG2cwcgAeVHbDTm7Z0bU/k6fR1jx0NTLTAklNt1FJfwcPvyci93DpNH7+Hvf/razACkgS+wS1zjf7UCxapkEBIKFdAeMewGa8aqC+1ncKfKd+06MDUoiryhezgHjyCSyMM186p5LoF6yhbqya49jnTDlrOglbLgeweUscmJmOAcCgU1OFr2tdglcYmn4DeNAaQw2Pt9xPTb8K2qpZzeJwKg3nmstFus012WtUlfcU+Kw+A3/DlvF8TCviRHzZunOS4B0X1Nj73JcisMrV2W5j15TjVfPV7uIST73vE4lK0qAFjtKkd+KP6T0B5mEWwGnEiz7VQJkZaeC6rVZiVWCByDGiLp3/IcLN7sKtRH36FrAGtfrsIe4y7NhYEa9GRuMLq+/gKvM7WhBe4NAWNh9PTOjHBswNoOaOcayANhsuY/nxkgxqGswGnZ1rMOZjYmy26QKAxhUeXEf1xWgU6xhu4Mb2HAfYV4sLFsZBqi90bGUYepGwyHKkt8HnOEu4/5cbxEQ0e34+B2Gy9iGL+wT6yru8AKedFRZXRc1gissrhUGDS/wJCjmMyAPCz9yZnKxNxjnN8Qg53PPe4MOhHDCGsJuTAqjmYScl2flPmuMCux1MGUpwj6e98xFQHFk2gZq42JUwmhhDEheeTy66UWSydzn3gCjqh0kKzfzTU2BrAfu67yqAAAkxphUrpl4Neo+slrCxqUEW5Q1iZ/eizqq5GwZOng8DL70T5rFAF4dR991gd+mNNrlnzXC/XoOW9ZPhMS0ctulqHmLUOjUAAAgAElEQVTImucrrxvc6JPcrIRMmFHPub6D2Vsv0LhPTKhLIEmGUNKI9Qyo5HkoDQTTh7x0dQZizCU/Jhbde7gYUY+nflssYYO7znqe5QNzUcfSz97jhxeHuqm47vGwwWpSHcTyoEIjDOVtrMGmE+9NoE/V9fV1OYZjOwFsUuwNhp1IYlayOoBNzKhZXXnsOsZ6MpoE2qrE0u7Fb/7mb0rXXFp8W+07Oc+DDz64eOqZZxcf+9jH5Kb/RhmLXR0GBpk8AlCK13G7nVNlgY53aeVLpvzHP/5xs6vXVEqN8UYH4WXj2sRsQlJAnuC1xOVPgtmt6i7oBGSxc9uViLsFL4/m7T3vfWjx6Ne/aR32uuq1pnEAg7ROYHcT8dkw3tR+Xb9VzOiNrn5gD6MSmDzOvW6YF3tSGoy6tavXRYep2JjvPvZlYUxkUuY662LEI5EF2XtcA48r565KOsENHUMdI7I9Iav0QrvpPe+av5r/7rhlXTH3t08pTBSP52UAo5Ex473FGHwnMIcr3sd3tj/4hBd7jt+mMxRD4xrM0uv28ooZxZtIvOh2kskA3k2+ca1Vhv4ApoftXvKgZWX+fT0wOsqW8fd5zul5l4veLx8c98TyD0fmYRl0joI7QiyK0uwB7lgteP4dMIrQQfBdEIjDbYA4lZhYPCsm8UUFVm9TvUoExEZtTmd361uzPdraBqM6l1nNrqMVkMnitRgeLGU2GIZJrGwLe8VYxL3PPed4jmVjMsmZrAJ9Vxbvuv++xSm5mXBjU6+Q82xSvBL3Qzs8xuGh97zbvXqJF6WDBWCNsQBMvlslOcI6EVyOO4Sx4b4QBIfVQYN/nyGpC9d/u0AdE9cAAOCZfsx8T6xo4j8yR15oEhpJ4rLA6k1O3FGxUBVLRGxPJZ+p/JSSC+i85IXmTj2WxLVE2t3L2ncoQrNsjqmDwXCMqDKWpYC3qRzPHmXNI6wAo+6OI6BKrFK6LwHevGibJdzYAIkOKW4P16wB4DJsfC38GcjF8s36KyHQSqLPP21qsyZ0wCk36GrrdWYGR6GzvPkM/GIxN6tCAoLXDkOkz2L0LAs/s2WQgxp3l/K0AcDolfKMMkpfeoCMAVwLXNx8rsWneSQOKL+BWc09M6+2ggc3DZ1z+J41GgCaQvuMh9smGoRF2Jfrz4lWvn6FjdQaKGFEfCprD4Z5itVrd3hirllnrGVikmOBw5xvcNKW9p6UoEF8s+wck7Jp3ttaF3ZXAgB96TaStTACGott7WSpjnlKL/ZZIM6xfxG6/q6Z0cg/VlXkWtbHCEyJEU84jkFfl9oCJHmuCcEADDFvWXsOJenOSh0DTIxcAKFjzWQ8+HeOFZxLNCXO0r3CSchp8GXmFdYYsKWbTta7A1ysRDqWrKRgHeN1R6vGYsvG/TLKef9+iIX1d0tgNGM/7o0AZz4jOdIl7bTeYjBXfD/1l89Yjt17792SBbtl+J4x42zZ3HUQYXxKThfgyB7n9zbmqHHa7NXo8Upsbhjq1Ied9rOt14p1Z/oBy96TzLve+RtE8hbGJe5l5gtjgvUluOTxhuzorZCwmqyzlIxLSa9UW0gJrHhA1ooZZf6p18z1CIeJi5T5p86u96n2+Oc+9zkB8O1iQ7+hutMrDvM68uJLizvuuMP5BDwbbGTCK7x/dM/F2Ldrl6RB/Ru5W4+4Vjrj1OKuO++0/H/8R0/6Hf3D2DLOMKPb5YJnHk9Ir92rXvfULN2htehEVS06gP0N++QF1Hje/8C7Fj/44WPeH+fPXhB4PWBDgqVPWaeN8oT5XW76i1feWtxw4GYzo8w7z2eJDuDEE9n7Ofsr+wfJ6/0ZY3JYx5GTmeuJuGg5P4JD6wCuo5fHrT1z6JUYUj5fgshznYEcGT1guOkt3/A+tKyOTCm51WXh+nwxiMJkjsdmb0VnLbPmJWc6sarFoY2k1iW1jhIHWm1+sx4J+2DtAkZ3aa75TfZtdMkoC8b7mmRkEx/Xw385ZnyuaW8MJxvDfv5MZnRVUkYv6OWTZrByU3mIHFeKqjvYaGMktsUMIxsGYNrxSRcFgFDogNE337iy+PpXv7Y4rg1wo0ojmUmVsqxA/ZqEy3RlaWBWCVEloJyJqO8T65FBiVBzf+q21n19gVHuf3IPI7q1mBCcnK9ii+qcBsESUrfeftvi7JnzVSBezEht8o7f1KJk8+KmP3To0OLgwYO2PG+QtYg7BSFM7+a4PGFGuRbXT8D+UcX7cO2txJDpunwfFxf3g1selx7gE2uO77FirfRbkPCMZjy75I3jYGAXOnwhipLkggpYF0sJQy3wyrHFjNaqj3Ly/Gpkx8VuS5vahxbgAh4CPTslrDbpPncI4K4oiYlkAcDoG2/STlTdmMTykPCFhc6iNMgkYQkGDjCq/2BGLTA6HCNFe6/nQlsGo6Ug57a13HexRQWofD0tpoCN0YjC0syxtY5nC7dkZYFHAsXntYVB1NmwDRyjWLLBJ0uywSgxtcRxZs+MCRZeby0cvX+a7QqIWuu+87V3ApRQulHaBss2Imqucp9YyzbS9LkNrVbqMciIL4p3gI4olYBR4P1qu425X44hy5Xr0C2He7WriLVBbJ6zpwscTn3hYeWleK0Q6MakfQSYdRJjA8iA+IyxmTZNQcBGmDcYlzD1mROUVp7XcsmtqMbXXApslbAfpSJKw4pjrgnLGfJ3ybvuiNTMKCCPcQKMen11DHz6oZsdNatSF7LRhttW5yFjOgoNY6tAaDPEOlWSEqvEWtVIdlyaDoFJY24MjgymKpHJGbX6m/WY/ep3PAkCYYCqkWEeDZ1xtAAX055hj8L6NCDNmh3DWbLHJne37gcDOTI6xAHH7dT+p2QPXiZiZSvGv54DuV3MZBlPJKWyPjivPTsaI+Srk0vdjrESXUIo8Lu4YBmzDRpXs9jEyjMGJJLZ17+6znDW3DzfzQi3QZGx4DjfxxA+M+rBGOuApsiVCrUpAMv+qKoU5YVZKKnT+x0jZIhBrVJuGySHzy1+7dd+TWEZWxc/euJxgc69Kmf1wOL7P/zTytrGkNRYoA+ckBtDo2OSKT/HK8YSYBTdXjJT5aA0R4888sjim9/4tsEooV98h35Cf733fe+uDPlTJ02ikHlPRj4kzFa553mQG9XNimove1RH+sjRaiJzWe1mMYAP3CjWm+sLhG6QXtixe5+Z0eOnzi/uuOsu5W68pWTZi3IbK6nJsq5eCSdj3nhNbWrb3e08sJa1AZ+Zh+zvzOW4jiOP42nMsUlKS6z1DKaWKnhOsedpYtGJvQqhMHPf9bZH+V/30TGjCXtrdn4EmsvPkX12vc+JGbVcSnOKYSxq3SV5tqr+TPXXpTfYN3v37xMgXSkvResRy6fWb6MsuN6/V+nMgfDJscsg+23Y0QZzvdakN/07XSiW9fUGYjpJrK4WUlkM+T6LIEIsjEzYTI6PdXLFk6kuTrhp1ryx+OqX/0SxRWcXN2nQmNizr5X7m64U/J7CuxZ0dHeAzsdl0haQB1THcd1ihwR+6fyjz+lekXJOXB8LNAPLe4UMXDSDaSGpV4BjKdhr7nW8aeMWM6OJbQEMBMSW5XrUmxuwCBjdKyuE896qMhy71AWDJCVegNFY+6mtd1rMgRU+sa9dzJ5j7E7QPXL/jAnukAghBH8WU4Qx1weMFogudyalpaysmnEKE4zg4JokAnD8GZWhcpZsLNEAJ12E46ZsZKxaCU16hyPw2Ixk0O9WKScHt8saJnb0za4r6Nqi7s6EO5gEsE4gcVxoMYpW0F0UGwFelmaBI2eL85fd8/y3OtZqAn3N3sUizOdZowCjEZSgpArErla6WD++fmJme82784yFTALt2y3ai3/VWmz2Zdo3MAqDMiwBkASLGci5s02v6exDH8v4aP0RJ509loQmXJgcc07MhI2pAeiZhems7ilBoAE3MURpfWewSk3CHmeD79YSAcRVmLyUvDMzZejQRaZK+MyhIsWMsU/mGntWhpg1Bl+1R2OhZ4zipgoQOU9cdrumuBYx5CP4jjuPdcJ5p1CVTszj8wISBc4D+uKmH9eHBeQgYKc1Y7q9Q1O6uoLd394PHW4CACJkwWvTtH4ZA81wV5UA3QMGRVz4Og4joWLlaj8kEYvwiJJfl5017vkEhMqotsu+PRZxFER1TgXvmymFSTI7qr8DGLOmlt95fq4/gs1g9omhb3f+CFCzFzimXIUV55e5yHwRK33J4UTylMmj5AQMezM0bx0Lzb6t0I65VBTyjPEjdjKxpNP+ayOTKhKRg8gI5AXMJh6iJI15fiVvUmt0lAPx3uEBizzI2oix42QyVxsA+TcDzV5oOcU5DHaYcxh872MZK82qgYn9Ny596TqvL4FmG54BB1oHO9R58NCh5xd/+zd+w256chQAozdJh3z3+z+wnIQR5T5TUnFmtAtwvg5AYn9hrLD+vQ7lQidxVAY/TCfkyOFDL/g+br31Vuu7y/oP4PnRjz5iUApwvVMs6jPPPKMcjhu8Puisd1UGxR233awYUfWdV1KrO1/hcdN48377HbdWNRbtV5jRreqUtmPPDYvnj766eOChh1wf/FUl9W7eqs5ANF5xfgYGQzG76cE+gdE2zANSA+ayDvM+grxRTo9rumRnydAYGQFmlru2C9uoGOS6v9O6sq7SuCZ8j3GjzjYv5mYEwVNZr5YtiXUfQVrWW+43cmfZCPR6xTdsz0zdWPRWfgtOsdHUIJhKE5BXGxQuwWu/5hA3vb3FS0ZmgOQygMx1xutdzxAYj4s8X34PY+9nHMHoeML5R6uz6TO5o9AeLZMwMKNw4FxhM6IUAz5zzVjp16SwUGIkMG3dsmHx5I8el6v+qcVtt9xk0PXk4095412QG5lJDxhNCZtkJIb1YXOHNTKI7c4agNFY6Vyb0k4GYfo3mxZACLAjyJ6YTBdi1t/uKsLmkFDHlUF7RpciwY1jQFJKFcAIGP3hY3/qwG8yFLEsSexh7O65484qE9XKipp33B/jlwQkSjtxTyu6ThUdlnDouFFAMn/zIvbUvbYFOgCtHMP1E4DOd9RrHI2Cc2I8vVG0qaMwmNskrJFYYVeamgnwvKkhGLc4QsKWVuqLNpggQckF7yV4N2us77jlZk2+sjlpPUYZCthfCb/tFB0XSIUZpS5d3PRpK2rWkmvoHN4kThao9nu+z461AxvWZp1d7aPymDZ2dx5a3gzBDlkj7ijUQskWJ4AAizGJDbJA+TyGFCDBLF+7ZNYkRg/x1Uol5ynBFr9eCw4JizxT3dsYMlCq3wJmAMerNr7qQNr11/fkOe0krwJyZbmbOZLyx22KEqU0TgAev4UpTzFujrU3Q2vAXWm6neLswirXOI0IMm6T6x1wpGdyYpXezZR2RrfjNAGfGiMnVpGJLGVWjQJgR2scvd5aqcdwjVC/pD0ztu7UDyY2LMZWrUuKbCuTlHq1sLoaypqndEkrpUxYjQX3xMXUvI0gNHMQlsPPqoVjVpmYUF6dmDW1BW7AMTKjZvObSQ0YBcyQOW4DlwSPro5AQaQR3DKe3NeFS+cL5LJSDIa0RvWOMet10szwzOPM8Wou+dLMPazgWApqVOKjnAC4jowJ+3T8PmE7ow4YzzWOYwAAw1XnfEOhPFQ30TqRHK0wqOqyZhvNoQhgdmI4O9bSYR0zS22350BAcD0r3+75nT0YxZo1EuMOGZVX7jV/176dmdGcg88DVp0Cxb6uQqzDni8GN0wte9LyS+DPuhMjxviVCwBqOvY94JYlhZGm/Y0++NM//dHiH/3W/6y21a8sLolQ2S/QRxb0D1R/GzmPTnSFgma3AtJilJFNz765IA+G17ETbUQYiMmkUoVLIUKaqP4nTV+IOXVoiPQJeoZQiu9+97sCopV0+6Mf/WjxyU983IlMZBecUOvuD3/w/WZKybzfpRKMuPfDrN92+y1m9ImR3iwgSnjKvptuXTz93IuL975fve11lqMvvuyOWTv0/SWVHPN+7YSc6IXU5oyRx/rMeosMzn6NDMl6mSa610/kaMmuuWFKAF3WiLd39E3PcelKeURjhGpdBoyigwNGRyBX/+7wgnmRTbJmvM/8LnJ1XHuj/E8CE/tj8ka0/LJM0d6yHmgP2c6dK5YfW7YpXldr0G3KhWlSYm95L4w4bxy/Zfw33lPuNfMw/m7531N4HjufdqDjDYwnqAtev7TT9dDy9cBslFUEGDcaARELOTEuVoqKJ8RKOfHKMWXo7Vwce+nlxQ+/9z25APZZgdJD1wHUp894UFPSKKDBri/HgNSks2F5B6DZXd0ljWA72bxsQh/fjBgLCpaRd0+mNmRingLaeKfzE9/fcOAmT2TaEcI6w9jkei8cPbJ4SJYf8aL8bieFtzUG28U4OZNeYoxjd0gomLXUouY+sfrJpucZd0vQUOuT6wAmOE/AaIAzv0H4TWBVx2IBRXDCCPBMafdJ1qMBDABFgDKJDwgo7oPC0cSwXlRYBDXXwpYhnC1CtTY8l+1S2tBKYLNLOan/s0DJZsV77lFMyg6AJwpGinCNzr1J38OcbqZIMuyWwCgg3QZLZyMGfABGuR/uketxbEBNCYMS+hFIESDMA9+ntI+D4wEDjtvTum6GM9UD1skyXxZWEQ4GtPpjZOAwXjwOA+D03un6d+O5+F2MsLi7a19UWaW8OBfn5XqViFBANACN+yf72Myw/ruk+YSpXN9dqphfnpMacvwbYUPpsRhdlMLBnc5YYvwwri6Tg5seRrMFeyo80DPaXgfNyZ49+2xBs/bSihEmlBJgrOEUegbgUA6FuoggCPYFa2qH1qLr3up7OrlsUAwcPeZZW3R5wcFM7V3GaYxnjdAPyOD6fA9wu6huMjDrfIdR4HAbvCWAG+0p6udhAGHwEctVyj2u95YTPcbkhzHu7soDaG5Gw2PehogNpK7zCTPKdaeapbCNmr8RjHpdtu2BMeHfd2IXSpT4QJp0cAzzxMvgC2US8NLuf4xDr8PucEUSjRnzrlObdsLJMkd5c56qQFHNAgzEu/RYElm8J9tAihyOrPbnHTM67a9erBPgDFWuz4vBnKt28Pvsj/GcacCxAa+H7hFPmGNlHU9fgJ1mEzQogclxy1SYQvZFV1OxrmhZwTVwZXNtM/MGMbV3DNwbPOYeeGfted03GA0A4fi4brMGorOiGwu0ltqkrWeB6NTXbcNUj8G9BPymFBHH53xe873n0mSDzkNhkn3fCjdAFnz1q48u/tk//wO3/TymNqAPPviQGNLzi+cOH3IMJ/eNPsu9xEjAwPPe6cS6zIf7yqubkutDixxI8uyHP/SIa4lCxtib0QlMBw/e42z7hx56wHv92WefXfzsv/HTi1MnTiru+83Fc88+vfjpT33COvrMWXUDlAxC57k4vp7jlltvEkBdcevP9dJVWwWKtigp64UXTxiM4qY/pnKNu/fhzoehqcQ31of1c6/DaQ46ZtplIfUK9vAeGQz+0TAaZfLMVha+mciE4bfjeQNGdXKffzJYte74LfIUXXP+fCX8ct/jOokszzmjp5ZxVNZhjlsGs+Pz1H2XcZ3EqBw/G4ztCdVeYl1tFcvOWiFmFO8ZZZ5IFhv36fh845ofxyOGW8Y9Y/tngddxDrxnuoOfz3e9BKbVqLfcjstAM4O2PPHLNzVOdJiFMB9hZhgIFrjjGSWgoPzpwESRdIrdv3rsFScwAcROnlRfXG2UM+oYAdgKGJ2EZSdaTLQ6DE67pm0htDDgXqKkzXR2ljjPw/lxgQP+UKJMbGqQRdgBRrl/aqS99NJLA5tSWe9YHLg3EDIwo08//XQJRZ3/RrLodR+2enS/MCwsZkpg3KDNiPChjehlKWeuR8wosWEs9rQ7REikAD/Hc71sEMbEG1nPCOh2e7Kuu4jAKstYdVAVn2vhq4eHsSpgUszCOt3Pq7J66YxBTCLjWedvIcwnVr6FTnH7ADBhRAGiTmCSoHe2vBKYNgECUZD6PYoTyxFFkK5E7qVu5TczDAYizTwldpLjLcxb+dNOcwag87/NsDSgQLn5mI7vKunVmeet3Ne8Uagh6zXrKWAkYDTr+5qyRHPdWbBpTPq82cQ5X6zFJGLle7uNKfNCoL7Gh443LoskkFIgu+6LawDs3Mqv/7ZrhVhjt8hVyIgTzxSPTKJH2E09N+v+grLkmd+RDS2lXeBun4pQ804cMvdz6623C+RWJi+CmOdwe03Gvtn7ixhI+k319OZ+NcddDQBjZZeS1lhXJKu51BhOJTp3OYMU0Fzl0JhbvAysG2d8Oj6YeNZixQNQk7wEOGat+O9OeGOdBjRW+apSUgbo8ZzDoguY1XGlhK4pFtHX6ISjlEaKh2daQwjOBqPeB12/GFbODGmXxsJDEgbUc9zGj5Ni8Io0GHUzABNk9HWXG1lgutZa7S/qFnM8coL7IyXC642km7gTAVIwrZynv4+HxrGhjEKDYapOeE0bjFYRccaQMmuR4b5Ox+5P5EHPffZDmjlMSqjDA7LORxaV6xsQdyxnFH7YHjP2gGmtB4BngS8MAcV3Uh+XsCs9Rowmz5f2HeMdggD5WexjGZsBnglDGQ3BGKasV0I9OJakuxh8MXwyDlHQq8DHBERKJ8J0xsvneW92Hx0b4yieJctXGSCTLCD8SfftfVhpOw7bqPM0+9td5/7ky48uvvjHf7R47PEnVTbwzOKRj35s8Z3vfMfzT+clcgU8Ph0b6vh9rR/AKNcDdIawsKGq9cD+Q5xTQSXz9+6H3uu6r+xDExc6Fn1CEhJg9OGH3+e/cdl/6AMPVxiHyisde+WlxUdU0on1h5t+h8BmdXTa7fvYLB1AuNlmhaatZd/qObep29P5S0p8EgtLfdFTIph2qmUpHhnc/B6nAMUBjGZfeU0OYDRrkvdxTS8DpsjPWo8z2Tb+LuPviWAu2vi0R2ICmmy80kfsU4f1yUD2uuh1giFYMiRnqnfPSVjfBrjL1/RzNjgeny3H1Zylg9TsRRu/Z2+ZlFEYI++AUZeIU+wxyZAw6oDR8Te5bgDn9e7jemD0ekB0GWxnFPI5+nK63nIHpmUk/k7M6Di0ywM2fpdBZOKzCTMZERQVT9bCSJvr5IlXq/3hm1cXTz32uFjQUy7tBBC72tm+r2txsrnYhOUynRMTLAC70DdrgEWyXcHSaQ2YIvSx0Lm37aKtUfYsENzep8UK8ncy0yOkMwnEVro9nTYV7nue024QucMRljffesvi0UcftaAA3JLtyGu/LBGsJp7PQlHXTk1UAOt+daOwmxTmR8reyV5d7wxhCqOJoOB6ro+m33MfsLkATwQJ3/Gs3GtqkMKM8oqljqVMwDjHuLi+wG7AhpW8Ntcx1XhFSbhPbytf6np607bFTcyRlfkARokHBYTukAACYDjrsqJODUyI3yLBibg9AxghSz5js6xzi8RSEFbOUhojo5lSFel0Qv/R0ZocN4SZ07jP2dQJOg+9y2YfSnqtEmYt/KJM0elRUhHc/q4T39KZJm7+7IF4BhInls/DlDoxh2Q75gd3su7nqgRsihgz/sxt3H0wo7x8XhLndJ8UaKaT1nnNJ/eG8XBJxwEsaf3G+uNz1k1KxwTYoTxs8GgvsdZJXrqsdWYg1OU+zMDaNT0X4PeeIwNdypV/s78w0Lg/XHsoKRgvjCwAB+ud2OF9eyhDRm1aGAUxrkpMtFudNaa/Hd/aMVoYHq4B3PMVRpjnp2MSva6TUMP98ZzMvwGt3rmfqrxRmoBuLYBXhwShpHFBt3v4rS6BA6hj3cC42t3b6yduwRg0AaNvEHencWIflDFViUwGRrCt9uJWQobXdxtIHj9dc+MGtT/U3iFW1Nn5OpDvSLgZj3f/cs5p4cnxmgvtM4C5Q1jajTjFjDbj9mYncAWMwlZ7rFlj/Lvjb7Om886NMKYBtwGjaFWPyVIpNAOq/i/7iPFIeFbGkXvnVXGAMABVPxXji+vRpccGj+XAOhvMHEtsfuRCgdT6HWFRvk8MVxu0c6IefwNe+R1zPx9TiV2WG22ohrAAnFpudKjIKuCBvGiQMe3vlodRqFlr6djk2qIY813lJW5651ABHsM8d7hWwCjrhmfcqoQejvs//sn/aQD4r778FcdTfvDDj1i/3Puug9YDtc4r4cfgSGPD74jhz+fsLRsg9k5JRiux1HWSJYEgKWDJ8FgQXoYbnrA4eyF0PHG9uN3vu++gS3HRIfF973+vf3/5/BmFzZ1V3dF7vS5w+2+TPHDda3nYGE/Gn3CzjfIArsF4U9jJZhW+X6xTkqv0IIlZuObxyFm7tBGOfrOsa/9t5GnW0cjc+zkH4ixzNL5HV2StBt/Mxtd8tM8VppTOgPy7dVPa+rIvHYurCXXjhpY9BqQYj8xBs/PjvQWMejs3uI1czx2MgG8ZjOZZAZv1Wl0RZlqfXVQ/4B4wyjqgzugOkQWQAGMI2PKY5R6WMd71QOYIXuf9sHo83w5YrwNGRwEy3lAZJ5Mn/23zG2tiBATjYAZwxnpk4KOIsbDi0jYbx+Rp4dNtybEnr51YPP/cIbGkr5lJ4xyXL1SnJVpZhbHkHUYhSov3dL7g/mhzCHOSMk1876QjhFFbXhByvgcUkcAYCpX7w2UZVz7HxipH2JgF0KbJeQqwvmnwgNVBwhKB4PyGgG8U/i2yAmFA77r9jom9dFyogCTChs1rIastSWklAAIbgL/DjKbkDQKImJqAUawcBAbPF9YXAcPrvGJEEVoA4BTnT6wVDCwlhgJG6elMVvdxuYMuN3MUMBql5nxX5rJpJxhSmNENEr6bJHjoqoR7ntjQFQk998rWIOPGZzyoS1d7m7JRXSoFANpZgRlT3JJmlOIebRAc5QszOm6MbOxpg7dAmEqwDFZobeHV7vms3SRhW2G4SkMxU3FDTm6QuOUDWrq+YJRvQDXXDyvJdzE4rBy0vbhG4gWJn0PIYc3ifkzsGXPK3BM+wb8dQ6xjYNtYq7jVEaNg0h8AACAASURBVC64XzZvUfmUTmK61gXU8ywYH6nZGIaZ71i3zHMARJg8z4UeAAMpTRXoD0+yE4kmsHowGHaPy1h0Bjd7RXMGg/+69tqhZ561G/7EseNmITkn57pF+4P7wRNC4WxCcIhr5DvYBsc7K4bcBs8QjrFZ68fF79sYi/CvGNWqTZkYasdK2jtCZy3ifTvDHINPsecGGK384yEAXI5yzACJNdjhHrA3BlvNTBD77PHqxKOwo3kPMRIXrGWWPQUCDQZE9azIE3uIup7irKwErHCBA94Yd+qtatwofO815kASjKsGTHH/dmJNrecCkYSmVGxpF9QXIDU4HAy3MNyJQY3yw+iK2zQK53pANGMXBZzzgzGyD/iMWOWEWhQ7CAnBs7SbU2sFuUf5stojFXoTxQcjmjEtI6RjzSXz3Q5WYJT7AyAxB3SaI3wDdh65Z/YQYwHAY+BR8aDRa3kfiZRR6SYMo553TmKKB4lH8drsxCQYNv/d9wnj7es2CE4Ckw0Z/XirwBt1rP/u3/kfbHx88Y++5L174KZbFodfeN4AEgIi8hLjweC79wphKlyPMY7MKqN/oT0mYKghZ2ySiX9BOQKf+MQnXLc0pQ95MhK5KiRsh8EonrYPffiDixMvH1NexWm3A73v4N02MDBwNkouOCysw2go6bZP3juhUrUDVcy6SnmtV2b9G2JEtwNKSVR7U9KY8CGt0SS0MSMxfmLceC7aqEnMaNbnMlYZ/x4BVcYiTPb/HzDq6y6BUdabC8ZLxqVKTgzOzMkYdhG8Ma65VeupwfT4We7tep8xL/Vccyz1KLdSZxi5wjUBoybR1m5USacVl3XKHr3e2C2D0UkoImsC1Id/X++zSXZc9/ihycuPy6YvQfh2MDpO6jIYzd+56Vic/J1NHiGGAkXJR2GXEF6vOJRXzawce/mIui+dkOuPemuXzB4hL4stKaUJiLSw6RipWMkcB6MYxX/ytdPeTLyi3Pk32fUunSJxbje+PuPvuMB97raSc59VaqUAujuFtEs0IBFhcUKAgd+uqDA+FuKbOrcTr5SdDog4ePc9UyknQAAvQCrZiABQOjgRM4pACBvC/cGM2vWoicGaDTMKaOa6sLSMc9hmwAnPCxiNC82ghLHseE/Gjk3Jc7C5yjBY71qpWFRerG0Zpsg8Sj1Cj6FYxYyq1EfAKIBkp+qNAkYRgIBRrkPgPCB0HWVm+lx227VbajJuOKbdo7Wou51lM7XUmc16GoFolAdxZp6nZqgmdi/u0w7PGGOSrCza/uLfnv9eN4xhmBmv7aEElO8P0NYxhhE8VgwDW1FMg1jEVv4w4BSXp6IDiSqwKGcda6mQFQFTu80EOjE0mHN+C1jbqqxUA6kGSNRm5Jqwnw5HwQWquaV2qENBdDznZJ1mL6IkAxQ4Zu/e/T5n1jRrFcaVOFEr7l5bCDRiRgmq2Kb1ijtvmwywN3W/23Hn6xzbBIaJRaULF+uUsjCMF0W2Aaus95PaJ+wLElnYL5t0jdOnilHZuUudQQTyeFZYT49HK063rtUr9W2zN6Ei+beBqoEnMd8dZ0y3HAlvSgmF4Tuv/cgrYNQxr3gjAJtSiiMr73CKrJsGf2tlgLlbi+bErK7CLIrZg7UuF13NQ7vf+buZEAMZtRM09mqlhlKp9VG1Y9P5hc+II2eMtqmKBwYHzDDxuV4DvV5HMMpzuX1tJytZZjWTWB1iZjAaj4nHgvt3jOlQTLzd+pObfogVLTKgQN/yKx2e4jGIckvsbxJUAOJmyLWgGDc8XQaIWi+MK+veYVMuSN5xhNxrs+opbZPY9hglyNZS/Kq2Aovcradh6TlvXPdhwUewUPJmLu9VMml1R5+4WicPouUMUUDdO514V73cd90MecWAB4ziBckaKTZ9dXMEWEO8aoDRzdpf3/0ecZsPiTG+tDglnQYhQWIQOQSsW8CoQ7T0XjKmADzhPWN4xBsG4oROaY1gWGq9cfypU68tPvvZz7o2djyHlWtQ6xGvRXIk3vu+9yzeEJt57JWj9pS9+8H7nCBlT5cMVK/zXkcbpBP2q1wUzOg1ZIPA6FrFSb+1TsREg9HXFSq1VvdBPDbj5XXlfAX5MbrofcLPXBaLuel9GCC1DKgyh8vrMvNM2IvBnj0FnG9+We+FvGh9EzAacoMxSelE5oJ2nPboxQXf4WTxkPA5zzDqqvHeRjA3GkRZh5ZHeoUUiWE9tenuk8WTkyYsSaDbpuSw8uhuMl5YkezN/r3eGP3rgNHl810XqA5JE86mf6cJqx+/XcCMYJTfLoPT3EQmPG64kbnkGJTrbg1IEhZ4x+12VkV4of+PHn7W9c8Ao5dkHRbtnWDrEhIXxZRambYFmsVK4DvCBpel3e9avOVGr00bCxvBhzJ86cVXvBipe8d9hA0dM9T5PRNZgqsEebFYZe06i647Vzx/5IgF53ZR4ZTN2KrPuQ5ML8fcf/BdBo5JQEJ5As53K5uQa1C+w3UEUfIkPUmhYXlRksnuPD0XAeLbBULjFnQJJx3PK4Aoz4rbLWyp75e+4F3WyQXUOyvdHVAA7RIIdPAg8J5nw4K3UG0AS6howCifO4GJXsc611ZZwQVGKb0jMEKcp47BNbRF//E7l3SSgFojK5oNwz05lkUJClauKESYyG5P6nRovRKDQ8KVlUMbSxxbbro5wNwMWbursj7C8YfRADz4tZSokVI5GUuUZqzZMIdm/btt5iQMmykN0zIJnmZgIkR87zq5E5U01ielBGBNAKTntI5wc5HcAko6rViqJ6QcdsulTRZthTcQHgHjw3+UjymQD+O/afNWM3gkvV2VUmfdGhBrCqm/iPJh4GA2nXjHeqBnOJUszl9evCpGHDccIJTwCRhWgz/dSyo4MC5n1KDCIS+tsF0oWutkRcDxZrXupYwZIBR3+803HDATQycwgOo+laYh1przAUr5nP0BSEDcPqXnvay46Q8oueHWW2/23iB8ZqdayvIi45fjQS8VI1odRnjIGHcW+FofxSKXG5PkOhs/Dm+Q7JCcMRDrzjcGoIQUdPHxGLdhRIlhroYDAIe5N3SaNGyWO5n9TTY3c2GAQBx7swJRQl6nJGHQ/lCvJLiEEdzYjJJZwgY2MbiZt6xrz6VeAaNRzq41CnPbsaNJNGS8DByndoWUbXt74lHc9BPIbDDKLjQT2nUfI+PfCYxmn8FQMg+MTfZ2ge2at+wtPDH8G6OM9UwYDHsmXh0Me15p9gEYZW0Qi8wavSCQhtz1lgb04SXS3CJjUo+zytiUocD14w3LHs6eDWMUecQ5E2u8LG9mMFrXBIyO4BxwZrnaMaJx05PAZDc2TUP4XVcLSHvqzXqm7ymB9+//g9/yOD3+xNOLn/m5n1s8Iz1iMoI1jT5oZhtQadnT1R0oOeXnTkxzA3mIAXQYYBHWkthOPC7oTUK77rzzTnv2Uj4Qr4KNND0XveaZx1u0L3dI1hw+9LTDrh5SsXsSmjgfz+t9oHVyURUgmJPdqj+6Tu74N/S8e5X4e8XuIhm1YkhpMwwYhRklbph1gMxKr/WqulHVCcysdwx01rsn3PPzdi/uO33mdQwyAHReB4z6fAMYNc7pv0cwmmo1TvZsoihyI7HZU7iOrpmQq6yh8f6Wwej4TDmezyo0sXSn5ccQbua13zHIIxhl/gCjdtNLTkFU7ZCsjmdjJBJHcD/KrNxP9GyOy32P9z8e63tsGbjqmAajvvb1Sjut/uGcvDR+nslfBqL5e6SWvag64zAAhouzqG+Tm84ljxo0AEZPqkwEi+zQ00+ow9FJsXpKutHiQ8ngRrDF1sIG5V1MT8UukozD9RBMtvTEKiX2ysyrsv1QwLmP9QJE3oRi5GAkk40eZojnZGFxzZyzJq1iQXCl8jf3D4NFnA2LjXqIZhg7KWNn94vHHYlS3adA7WJtCnwlTik9plFgZD1zXSxKFJcZMjGjWDQIVITFnu6eUNnXNUY8T4BzBD3KFaEdtqNKy3TfXNdKLLaORBQbD/qa+YE5WwajViad+JO6dRv1WcAoHZdwz2+Ruz5gFMYbVz7tQYsBVdaovselH2DPdQGHozVWCtsyvBmgcsFOrhAzU3PnnhHIGpBbfgBa5zpxXqNJXJA2WLU5lrOH292JkMnmylq2suuEpYDPtAHMxp5iz5rBcbxiC0xYxuPHT6q+nuZLrMdmsQZkxm+XK+WqpB0xVC+oTu2rit29QWsGZgTyCQFa9SivuXMNvaUTLoLL24oPFz1ucs3ncTGSrAlAzIqOvyxm8BW517zW9bwXtFY3S0CR7UpTCVg3KxExcSwEAJgNOYFT1l32gcEvQKJdmxhjrEdiQk+TZavr7xfoPHFSbW0FLt4vYEnsKIznXXfcKQNt8+LRr359cddddy3u1n+vCQRTKgbPCKXAOM/xY696P60IhHrfaH8x9yTs4apmTbEnrojpT3x19lKMROv3jgnFPct5s8ZwL5rp7nq/gDAUtAvxY6HpFXbU8g9mtMGoq/JI2ZON7GJjNrIK+ANGYeIMBOhfPwjiaX2TzKQqDm5DSfUBK5EyBmmPyXHMd5SBY4r7XFFuxNnaGGjwyb1PwFT3n+5EU6mnCYyihOG1KSdQ7FAMWO8XzX+MLrM80/k7PGkJjEahRS/kHdDg82k9I38BJckPCLlgj5SOqTCnOj9GFJ/tlPJEXiMHcUnzG/59WnkEjDMMMpn3YaMuyqhhzJOsZxd/u6zJyodJrnltNrebOMRoD7j2PWtc+e2o994GUPv5JtKG2sE8S4OctC8OOANsVhnCOr9biWJId9vYuPExTspA37T44he/uPjdf/x5kxonT51ZfPLTn1488dTTBcy0Vth3eBbYi4S3WQbCeGocMb5iMAbI+d1hAYRFEcu500ZZkULlFfzkJz9pEMxnnP+ADGHXz5SxmCo0737PQ4urAv9HjxxyiM1tt9yojkvn3K2JZhnsVf4GjAJwt+nzt+Qe1kMtblJc6rnLCrsTp7NV+RorqtbxpvaCSyVpTgGj7rbUpfKQR/aM6H5spPR+TixpZPPy+lv+PPM6GVGdyJZEKFbGiGn8+9YXXjcdXjGCUYcadulEwpJq33Zb2jCjxgwV6hRvceTL9e45n41ANXLA66Y9EVPM6BSHVr8MWE/RezycrAPAqPERYy55v0W4JFht+ZrZk8tg9J2A5zIQXX6uf20wusyMLl9wnNzlTRsXOZ8j2ALwwl7CDO7Xgo07gAHepwE6ps5D9NJ9/LEfuMQTXZlg2gBa59TxiM1CYkol8KzxZqG0i6+jybYbuEsowbrALLJg2EQrShDiM5eZwUrUYrRVzi7QKyxuFmvu1ZnM3dmoFnhbVKihdl0yFghbJ1WZEZIliWLXv6/oHlHsMGwUu0/XpNT3wtLnWihWrBoWCqEFMLtYMHzG8xJjxTX4N+U1cIPGdZXi5jDO3AsCIAHotBvl34x5Pa+YAUqrCBwinHBdVuF8sdNYnlLKuIHiXqvhERDEhQKjQImcZksBHcT3AUZJXgKMkrhEK1DecdPjnkdxktCyVX/TQcr6WZ85lq/B4kYxd2aTPDdddkOHofAN2kmC0v3xb4AXGdcBo1EcdnuZVa058ppt1nSymxuM0kFpBL+eIyzm/g+h7vklqxx3TrvtI+Tips93y2A0xwOGWUMYBF6/Xe1gt4QwAHSTjCTiPGFFj4uVvHxFSQU6HqC4/8ab/CwMGM/olpsoUYGTFdXzw0gB2Lq3tYwjEppw4cJssn6qRSdjuN6x0NTfpGc0imxFYNH3IoXOeKIAwn6yHpJcxzVYV4wFn0XZkz3K+FGui/3L/e2VoXX40LOeg0pMU5tQusNojVP65cLFc5Nb8MjhI4u/+Bf+E4HQ41p/29U2dkWs7KnFcckAag4Tc81eI6EC0M39vU/uwR0SppgprCW8K/EOXOmY0bDk7NlLijkl+dFJP6wr2HYbHVLWAid2Gev+KPDt0lmsZdZYGyYjGK3koUpaAJQu1nbvb42vWyPGPdlywYXOO955Ylla4blzm+LkKF+2beuOAoQdJjDFFHZ3Jhe274x/zjPV1uxSTY79tVN7VoR+1smd2Su/wSiMNc/vRB79OOFOk/JrF33JQRi0rqTRzA7KO0o3az9M4NSyEaXZrnvOA1hCrqXaB3sIBpT9UIBUIT30yRbbxhqE9ee6MJu4fwkVAeDs2LnNMr/AkcJPNldZvGPHX9X3NxQwhZhwlj1gsvYzypj5rvsthhi5yHtkf4zHgM4A2VUyorWswbRBRxu8DjmiusGcoe11KYBnNkqsI89ULtwup+Nwv1RgKM+fWa2uD4wH5Hf/8T9Z/MEffGFx+Pkj6phzg9t/UgQf+X2pE2b0Q69L1qA9QnZ1i83sBFPuNYYk31PaiT28Tx0CmX9AI/e+RTKIcfvABz5gVz3j3GlzPi/7LRVZ7n/gPu/TM9qvN+yn+5IMYK0/wOhpgeY77rrTxiSvGw7sqyocK/JsSMbvkWF5QYby+QvSb5qznZJjegK3BYUZZaxg092uWeeMbAkYDdgb2ecRuC0zdiMwytyWjJ87jPH5WPfSGo+1EvKCvdwJtklkjMECGGX8kHP5nXVa64/cT3RadNUEWtv4GY2ddwJ3wSbBVTYqhYNGEO0Ws/YMEI6r/SAFvonKNvK48Qw07NktOY2HZd635f0c7yHhBiag2jjnmGVg+WcB0Yz/8j6KJ8Dn/O3/5bc01vUg4wnHyYwlGaFTFkLHbKQeWMcy5GHsch/io8JSZOOP1oMttQ5U3y1W6JQ6MZwVaHpBbvpzuAvlosc9sAuwJObmogAblle50isujPM6kLjdqTAnAFMAm9mJdpNyH7gHiZ9DUKSzUNg2BKbd+wTXYymKuTNglGJK/CXHhB1L9xTGhri2FLfn3IlrY0wAmbZYYU9k+eEW4UUZDH7HRi2QMoPp548e0cbeYQHNebkGWdNOatILZhRhw9/5DNaLMeCeSQbh5VgrsW7FMFxowd9FmHUv5/U592sF2yUsEAZHBNp5mW1jrJqBSaszBN9c2qkyJgGf9KDfpkXumqOatz2yvJ1NrzXjTGnNCyyHFYLmPu6zbMzMRQwdL9RuCzpbaWE0S0lns3iMYRo6zhQSMgLMFiWgjNisBqnTpurYpmyaEYx63TdzhNvQ99PW6dxOtYtcq05oCU6x5mnJp3tyvC+CCnZL19+u9aezVD1EwA8ddmQgnJTB9NwLR7QuNOZat9u1TlijsGysZ85NLDTAHtbzstYDvcr5nMzjqzAcOpZSTlzL99KMt4uqk0CB0pSST5IfmcpHX35lsVdlxWBGrLj0HBg5hFLwOi5vBfeN2w4lRucb/mY98VzEAD/88MNuZECM22snT7m0C0bPvv17FH6i1n8njokxryLnlwWUmffdO/b4dxTFRhHskZDcoDVyTgbdJbnpn3nyKddR3Lpju8JGjohxVZycwOzBuw5qD+1sRu+awmt2ew9c6QoUEajZg5E3FZenOFr2o5Tw668rGZIyY80InVfJOBaJ94Kem+xqxgMgOwEVfZG4cSslDDMJeIMBncextd1Jy4lOqeIwyFmvbdaqxh4wQvhEfdadnTqBx2WO9LK33uE0aJc5gYNkL5d1SjZ9A+hleQ47bCVml7UDpZuhj0JuxdufF0tZJd+cce/EPKpudDZ+7wfA5qgXSlE2MB7i25CpyDAAUjHX1Q0P+LxFxnlc7WYM9SmgyGWbqOer590hQwY5Ztd0u9iRQ7z47Ngr8h7ceKBinjVmU7MMG2E1phhO2wSmnCima1dcfYMR5kBzHg8T57Waw0VEWEczw+xrGydjpza64CBPOuAQIGz9qXXhsl9dzsmfdSJJ9CHPWDVGa16dxKi/8XRsYa/o/X/6R/9w8Sdf/urimLwNB+99l0H4kSMvWi8QxuQwkM6i5519NHkada/rWg547TcYpm0zumOPGE13ImxDG9KHsQL0cx28YySbYoyyv9BVhMjs2r3LfyPfIY/2UU9aLZ9JENu8bfPixaMvL+6++157U6i9eeONMhKkG7ZpH5PEtF8JWCdopb1262KnDPIt0vuAUdpQw4wC1qvFdslqZIaTuhjngW2MvM77CEiXZXl0g/dTG1v2RZj0qKNZj7Xf5lyEuLzZp+zzAqK1F8mhyLkcp9yGzchicr53AsemV+Ipa0KG46f91yRKzpFj/Y7R0+EFE9jtfet7hXRCZ2OUCieBebYqJIKQELAMBBjVHZbvbQSnwWvRr8uANOt4eR5yv28DqU0CeazNRs2JV1PR+x+HwutCyTbsBdExg6yQEd1nogMKlxF0QADvic2xkNdSRGETW/b0k0/IolKW3plTzrIlC5ee5ryuijGyBSIhYqZQ7wFKfJ+SNQAxGEoAnUvb6DsEAxvPsR0da4aizwBzXscBOia0FD/Fke2+1iYBQPF9ElhcfsMlOOc6jI7r1H1xLlgd/rZ7vDOa1zao3UOXCTooae0T+wYg5JrnzhU4JdaUUk87JHAQDMRvVszM6xZCCAfip1iMMKBh2gADXA/Bz4KLSx8lwu8BFYk5Bdwg/Gi/xn2WC61icigJBKhI67wsOoCClW2UH64gmExnvVcx/60wo5SqkTCm1ugmKSDiRXfuUAa9hWaVpvHaaMZidIeNwHLayJ1VH1Y0SU+s5QiZKGALgk7qAVyPbhHA6GhBTptiyT2f+XeJMSuR7rHe2blJ5EhEtdkIXHqdEEVb2GKc5zZrZhUl7B0jpvu7LBYAEAIIxS15WklmJ2SEnbtY4SRvwryIsUT4ATBhOWNokAFLJjuAlJAQM/cS9JfUC5oWb0fVqaWYNiUF0eITtz/hLQhh/RY2KS9c9UeOvri45bY7tJYU66l1flFglv2zR+vQ4PTqJYOBhBmsk7HC2mKtnpBbnWYOH/3oR/3ZmTOnfa3nDx32utqtY45qH77y8otW8DDou6XMSKpbo2xaK3fJF+JF3/vAg4v7771HhKNkgvYasZhf/epXlD18o/cT6/rlF446EfBuufoBgjCqlERz2Ecz5SkBBrhxdQozWMU6VQJgybSr19TtjRa1BlB8VDGjjqGFeZPgLnBZo2WDDCWEax6QqmtyXphlr80GK4BRf56ST539m/VW96K1KPc8DNeymx54yQtw6+sixBvUcjOJxVyburxJqOqwksxt5G3Ig9RlDRgNMxS33yy/mxFtT0GV2JEMdha+6xIV82JgOWfiM4pedzLaQhCQDQ7bvEUg5YzIBd5j7JHRjiynTu55VTagtJNrSYspox/9RthEPSMJOFtIhNR1WV+W01pHsOjEzh+8/wE3ICEBh7Jbp9XLPTLRYQiSm26yQWiH/sOtjXxkHop0KA8Wa9yGeYcRYTwDMjG8K2yhgALZ/TF6bfhMrGiPfMslQPEYVhQwynXNWjvhKSAUA7tKgmkhKWxH7m6N91//G39DLOWzDrX5+Mc+sfjBD37gqjJk17MOXaFA94es2aCbdZhHky/ImRhRZow7LGGLO99R27Y9i/oNe3WnQoEw4BgLjMDvfffb3tOuAKNQGu7bBfL1P0ICdikO/PlDz7nT3iYZrsgBznno+Rfdw55EXLd7lbwn8c5NIjTHN6qO8ekzF/TZ/sUmzf0GgLeemZjfjYQadAzkW2L0MMQwXsbKBTQ2zb6YdMQk0VbHjkbex2iaAZ1mgFCudwCjNa+lL9zFzYZs1+R8s72D7TGccIHPN4d+hfhYBSKH+wz4HX8zfP22f+YZpv3dYToBkNlXUxhPH4hnE+PBVVY016x9153VXIxMaP4dOTUC05kIKgZ12eBdvtnrPtMSGE0dbZ9vrDO6fCOrlXYHZrcQYoMaxHXsS4R0Wcaz6zPCbQSlYSkSyOsbaTC6X9Txk4//aHFYQOiaWMMrdAoiPgRlDBDUqDLBF85XVjmIP4PCIAM4AVXrJQQAcygULADYJH5HuSReubYVQScEjc8fAYs7M4udzZuYJ56ReoxRcAgDxsO1xvQ5533ggQcW3//+9z0eO+lDT9yhlBzgEdDGPWwUcIPFJasYIYcwZaHsvWG/XZM3ClTnvDzfJbsb5Z7Rc5klkLByGzc9swWcFifXR2lz/M03V/JHQBWZzEkYw32LWzFFtBm7nH+vXCcIPdi1hC4wDhSvZxxR2LzW6tkcmC9h7E47uJvpwEN2MG0/pQDWyHqHGdu1UzFDLr5frrMCtcUyBYyOC55/U1PPi5oMzRayAS9eU70O8zvfk8FoYsNmwWTBQIRjA4qs02yiUVilpI3ZKq7fWcjXFKM8bnxbnyjn6dUxrC0sp+8clzsFCRiMAvxfk9LEoHoD0KzTnId1hy0SU0BB+bPqRX1BcY0oANabgZUem7VSGeMlHMm6JSvfiQ86N3GojNdGwjO0zohNhZn4yEc+IiPjGQHIymLfs3vv4uz5CzZwtqlFLuuKsmmsH5TQBQEJ7pvOTTHCuB7A4YF3P2Qwuk6ADGPtnnsU9ykwffDgQa+5b6k8DOe9QiKU7mWL9iTXpiYhTMlRJfkdeeFFx4I6+U7udNbLBxVb+qDqJwK0nnvmaTOsZBCzt+6643Zl5Z9enBFDelIelH1idgC2nB+Wh9jPSthq5SH5FE+H573ZRUQXsaMYUc5IBXR1qSGzS0gk5FgbGS4/pjX1ulhCG6u9hmCODSYERr0PuuRT6oKmBNTUFlRjNxnkMKPKJgZUkHRmOaN1YOOu5zWlipzFn0z+dhtyPMahz9dLK1nwo/KznG5PVppKOEKmASasU+RdZCBLGvDJ/jQIa0aNRep0xvYkxI3H8fYW2b1ciUesT7c21vxfldxaUQLLJSfMVcgRWeC41V9WuS/iOV2+SeeH5Tyv7x948N0e62cEdohBZh5XxIZf03zZna+5/PznP7/4yZ/8Sbl5FQut/QSANeMutg05B7N3QetmRYYaXYRo//mKCrQ//thjNvBZVwckY28+cLPlLgb4bl2DcBIS3FzKDtBNLCP3P6haMwAAIABJREFUqN+b2W3DkPCu1WC09VG8NU427BqxgJs2hq03iB4iBhhDpdsQO8QBckMrcAMeD133v/zc59QO9AkTFp/61KcX3/rWt/Ts5b1j7wHWQw5AdiSMhuffKuPX+qi9QexT1uk27fHaF1WZBfcyc8k4ORZcevc973nP4vs/+K5BC7r0wx/+sMC6MsY75M5Gq/bySzI077z1Fst9wCiy/bnDRx0jflVkDiCaklDbFF7hREtaEWu9b92uZN1te1xzlM/e1B6iBOMGylBpXE2A6B3QHmY0uhj9wsvVIpZeo5yNrOeQALVZXnuRG4yCQHiNzKixTCfsBoxSgsrz3WCU8DT2yTIYzT0sk3zLnzuwpnVMno336LNRt2RvrgK2XTd4+bjct05eHhHJlRGMIrfZm7D2I+4ZhzI4LZ8FZ43kz3jPHj+znfUa5yG/DbifzzmUdqId6Ag6R5Rsy74XcZjRgE27Lriwzs77ZIWyQDp2LBcc0fx0U82MZuBx23mTaFF+71vf1CI/L1efSjxJwMCM4qbHLL3aRcbPne0iv7p+gGX6swPMjklRUQ8tLmDYP14o7DCyZgO02BLgnfvNwrKlKQEZ1svZ3rhdNCapkUrMDgKFLEaUpWt/aoHv3b/Pypx+vkw8lj3nI9TgBrE4zkZF0bGBiYXVb12UXMDEQlcloahNSivQuFwYuxdffMl9g5kHBCeuFp4D1ojxO3O2CvAnzICi+9wrsXvcFwoY69/Pbquc+m6VsVr9jc9a+NDO7TEJbIQv5y02qRKQvC4ajK5rgIUrj+D2FYFuQuk26bwrctvgqgeMrsgq3rSR3xM7VUwT94m7KPF94yLP2gsYBewmlKA2agmhdc6OHtqzYcWyLjtEJOfO+gSMZj7fZmX2s3gTNVMaAQYY5RwYJ6uEQW867qlCN4qJXdtVCeLmSHbtxNBJgZxXnBHzDctI4solAXUA6BopGnXHW7ygcJIzavm3SWWOWFenxDIgQFgffnYrxQLpjNM5KYq9KipPC9qTysDH6iU8ZZNc6Pfcc8/ive95nw0YOrewBlYUL3ab2FBAqGPDtIb5nntEcPEZ7Vlh4QEhrqNHso++J9ENg+mWW2+TfFZ4hvYX7QUJHfm5n/sZJyKRcIGH4vVOOrgkQ/C73/uOWM0zi5/52Z9WKZiHBHrPL377t3978ezTzxgsAEBJMnpTrPF+nQ/GZb/i0SjufUKJXKfl/r9V6/+cYtKuKO6NcIAqX7NGbsE7nTRV8qy6OrG+R+MDFxX7iX1QPdHr3e4ujSEx2SytzY5b07h2prfLkOkaBhAa9xGMcj2AVMWRlls9YBRmtJjUOSFqGYyyNjAKKTvm0mok+XUCix3eXs9vB6OchyITTl6KmzFMZq/lib3QAVZYzaQWswnTV2x7Qp1mMFpxj7h8/Z3WpvcLYwUQ79jUKEHCi3ycYmCtiDRQ7uwmZY3sZQ3x/YoMB+LUTp46rrANlfBSWR+IgosKS2EPAMJh6s+pqgPVIOg25PJ2uuaxV1923LLZXIEomPtHHnnEHgLHmOoeMOjwGCHHkOu333676l8eXNws4+eZp590q0uacHz4gx9wQxIALPND+Mjv/d7vLZ5+6qnFz3/mM4t3C6Sy9q8oDIVM8eg95CAgOm7UrfEwdNbYVPe4GSB0Q1jKGpg5JI615ARNlmszgS6KDwjTcet1/5Rw+mv/9V9ffPlLXzGxcL8YYDohAUbdzUtylzlgfqhQwnwl1IB1ulFrKTKn5BeyWH3JtV5Yr8Rhoy/Papz5HWFW9n5oIPHIEWJD/evDhw8vfuInfkLGZs0jMoi9/cLh52RgKEFJsmRFiYnUlmatv6g+8++6/0EvziNHnvex62S4ERsPMwoY3aSC/lu2qx2l5B/GN0Y48hADjjBIr3t6rktH22BsDyRzcT0wugxCGe7E/EbWB/jFEMPDtQxGTeokyz7Yqt3eYUapD4whS1UX7q1CPspNn/0dPPFO796bDUZzzAgMR5B6ve/5jKoY8WpMe72WWS03jmHfa0xdu1l7BfkHNkGXECLm4zwOM7D/s0BlwPL4G86z/LuMxXRvg4eo7nAmaeymv94JcuL5AUs4ja/xQgF4HqBmE/Lv5cnJIMd9wPHHXnnZmw1Q9y//xT9bHBBgO3FMpV/E2pDIwCYpkFjunwuyoLwJpYx5DyuaNnHEtXgzdikRP7Y2OWA0x7t4cjN/mZDcc2L82PRcjwlMYg2LDnDgmAtdg2tyfQQl98hx9xy81xsY5Qx4NKMlALqTck9sSC3DqvdVQKq66FzTZyrLgzVDLI6egeSrEawhZG3R6LqcP0XnnSlHZpx2Mefhe54vsaQwPc62lGBN67gkthCXigBH+ODW5kX2J4KbDG5bzp2VitudF2DUSrgXMoCAEj6A0Q16ps1iRwJGt6nUB6zY+nVvmRFmiyRpKb2TUx8wDOm0/lD8MFTNTEWwA0atLAVGy60/12/M+Pn+mpWIwTKC0cmwGjZRPovwSvC8LfRW2lHG3GMCxRmPCgco4yAuPBLByr1XxlveYVa4Jytxzc0VKRMA6CV9dvrsxcUrUrQvaf71tYPNUbi43J20Z5BQjDWx0xYMGidKMqHUWNM/9amfliK76KzUO+66u1zvAlowl3RuoQoFbrP9ameLsVRx1dWxiJJEb0gR4yKnvBJrAw9FGZkbfQydxgDAn/2FX1AZsrOaX5jJ3YtDivO2oIMh15pk/WGIsTdOvPqKFNMRJUucWXzms3/OABlhzrr8+tceXXzv+99ZvKzqAXvFoqPcYDnvERMKYGJtPqCECcI8nn3iKTExysbVs1CCiqQUFMLp0worUCFnhC7Hc788l5VXF/2+5lakFSZCO8TLamVoxUT2uFijK2JnUdi4O73WWuaxT+3LB/3pvdh5uhqWcRYwyvwXeCw2LGCUf5vpaSWROVu/Qcw1xev53r/t9dxJVMnGrmSpFEiv81geEz9JyMwSGM3+mb5ouVzxcTA7KXoPgLseM9p1PtsIczFzg9FZ2cZ7ANtGJ7DyPNAVqpo2EPt3RvLbiZUGPjLUdUTV9lx4vQJeebZXj59yeTNiBvEWnHrtnL0YPPNrYueJOyS8xNUO9OzEfrJuAJ8XiFkmbl5JbYw9SVH2jnn+qk84a+5GGU8PKQxkrwAxchBjCVm+S2uNE2FQ3agwsdelI3ZTx1fHvI5xQp1WQjIIw+lwNese85dzGTquHTAaBsiGRc99fd+sVxsZlAerz9z7y8yh40/xLOmZjitk4a/+tf9KMaNfW3z4kQ/bm/LKy68ajMIZchfci+Wx1sBWu94rmZA9kKoDAaQcQ9gMCX32IFB7V/IJwoK/CcvhRcIY83RQ3g7CIGCRAaPH1Jqb50D23H333Qb47Jm9yguAcNiFvtB84nm5/c47vU7xhtyrvc69kpxGLdEt5Ewosx43fcDoFctKtEM1P/ELRt5gVF80kLH+XnLTj/q7fjgzcyEUJp0C2DSzTbIiMZvvzIwiS71fet4kbYuMURtfZAIkD4XnGStXiWgvWXCTvRJ9LwF8wVHXA6PL9x5stgy083fAaDwUE0hs+ZCYbhrZlIdYycRaIysaf/72RhzGKtd/J0yYMSyd22MzGL75/nog1edcBqNjnVHA6CS4hpuK0ky8HRsyC3oc4Nx8vsuDZVDGeJUo40xKlDTvuNyIScEF933FqWySML6kNmO4B6kBSJZ2MU/FSl5U1jcv3DJci42Ewk2Mpt2N2jA8XAbObn19wr1WTToJSiy5drWaHWolk6L3KTUUVq7iLtVFxskK6ZpSmoBrRmjhqvz2d7/je0VQ2mUqQEo2OdcArBkoEfPDZDa9TeIQi4VMerNQVqTlGqoWn7UIYFMpvbFLFmXG1e4ZgYKML+cHeMIOwCBVndXKmnT8XxeXxtJPwf5tYuG8HqRMcM0Qh1hMmAojCzhsUfFjXoA0NjLsbjFFVCUQcBLwwF2zWZ8BXPlvlxhSlCBuepjR113TsUpI0a6uFn49V8BoFjPuuxqfcuvPLEO5xmHlCviV8p/W5rDoYx17bbYlFmGRTZzNx7OOLBHGkdcpsUs2fkoZ8/wGri0oEfJ8x/wFjJY7S2U/2gXGNfjMnbQoM6Z5hQXCWgWMXsQLwDrSvw8pAeBFjBEx1JRacqmbdtP+f5y9h7fl93XddwEMML03TMUUYDAACBAgIbCCDVRIJbJkFUcWU7SS6B+IFSlFlpPlZNlK4jjF1kqkSJFJU5IjRyvLWZFki6ZYQIgiUYgODICZAab33gcDZH/2Ofve37t8oKRcLvC9ue/eX/n+zvecffZpPAv6zVbPW7VicQW5GH6F5JjCtE05l7fNUx6lqvAX0yZK33WxkgwY8vAtAT9kf4kYUdghRnKyRhSUZD0uiu3gvXPKz4N1IXebF+H5as2j1l+6vk9/9nM6z+oKyS6a5z66d+0Qw6ln4ihCd18g7Ac7hoNDOP6nfuqnHHLF6MyjDy2pJzonOWoe2alIyRuvvar9Qss1hfX09yX6+QGxuzCr55R2cJfuk2vjcxyLxtyHZDQXS2aJFGR/ltIsloRcN1fPixmtCWtMkBIbCQjQsa6ICYMd9SQmWC2cs05B8XN3K7JOMUFeBTYsf91eiOdh57EZURIObbwimw0oow9uUpie6IqPAbB1rin5aNW1YDze0hRoAR82WsAohWyw9sMw/ZAksIQOGY90qCAy0nPq2bvIZVjOGG+Dz7R46lxRT1LrV0BQOWnkInvIqgEV4BSgSNidIhxkPX2NAd+s/943942+/Z3veJrQq7ter8EaWsd3+L56TgL80U3oaABv8tIphLysHreA2NNnLlT0gKiV9gNMJfebSI7Hn8IaSi/epuN5OIOOR6En4eMdO3Y4nLx9y1a3J3rh2ee0njdGDz/0oNuL3cY1ac1YdwrnEpZNlxSOHYfXcpZaitY/zpFsw11OSo/UbaDNW5WXX3LC82fdnOuse9934NDol3/l74x2vfbG6LHHPjt65ulnW29KdygEjn2giA095chgR7Gwhch59jHPihxPdLZbEWk/unuK5D3RG2SUnFEXH7dzfV3rhC3DgX344Ydl+46Nh2YQxt+z+3W1Xzw+2rheqTbS9QBSkzUCu+vdCePd0e69b4x2aoyogQjyrb2xRF0BbpEjdtMcASQcV1V5+7lLAdJxgIhkRZjCjNakOY5nPRswP9Dz0wBoLKj9yzSgcw70XxCmD3iaBqMwo9hu9AOyzD0bn0wBM9vSJiH4PXss7yctYHitQyA4/K7tVzOYuRf2f1j68TE5X4NR5IPP3kotB+0uBUZrQE7ljGYYR46dY/ygtbPdnQWMvtd3cz+zgdEws/7ul778xTEzOhsKj2FNWHS2E44XZvAgppmgMWLvz8Sw8wBdWCGlgVf6vJQBoRH3Jzt3enRNm6aMgrw1s5HVRzNglHChwwtUHgv0weIkzJ4+bFwL4Wbn2LVAkFiOAGHoKgwtQCxD7UpLCSieYeXUVMjSAJKwiQyYAaYSged2Qj3CyOfCYAJNV6kyGY+SXo0197vYTHKn+An7Y7DcwgKDW9d9wzmkpBnwPBgBGOPAdZzTuvBv2FbAqEMzOh7H8hpLGXLd3DvnJWcKxhnWp4BUgSnWgibnpsn1/yhUM21SrrAKMGows+SzOcSNt8p5OhfPYR488GZhXVGscwM2KWCimp6QPmGbOTLmTPxYvUoTH8Sc4oniTdopEIAo2ajwatYwWZjZjAGqafGElqrPV5g/Va6Rs7RdIyoZAGuHKXl3sIv6Xjk4k00euYzSCMtQ1cQFRu2gdRWk53u3N1zRgSpcIn0CuU7aBg8mAxPM7GdiCmBXRpwiJkDoNV3XVR3v0FH116Ud0pJlliEiAQmRc01u+t/FCUxiosvECjEhK8V0Ai7pX0mlvUGYFBDtZWDtCOV//WvfsAzT1xRDA3Dj2FXVK7imvUZvXxfi6d8UjADQDER1HsLfsK3/6it/Mtq6bcfovgfu8/eXr6jqdpQ8hQ2se9r8ADpJmyFFAOP+Ez/xE6NtWzbLQFIwIXAgWYTZJFvuD/+ffyHwq5xQFduRi9Y23Kwp8vWhDz48OiqG9V4BCSaWYTB3yyiuX3+7c9/279/nPYtzi1w4rQFWStd2rcfnkY/nMYgCwMVQVKNwK3dC0nKYSNVwv1H5XBRhlAIuNX1T7wMYV8tXM6KZVU3zboMTCqP4XhfUhTELGPVz6py+gFGzoYS3nY7RDIQNeaejwObon5Y74pmgFwAp+6ELC8fGpEkEA2muw/l3NL0vXQCjDDMaHTM2dpLHyLqdsZ50Z4AacKvzJv+cCBX6hF6RpIeQO4o8s3iXpXvOSp8Sln9Tz+aNPRpmIvnCECKTtwuMMpaQoqPLinwhqzckhIeUloEupDqb8DPRFArKTgr8vO/enaPnNI1okQqdFmmPXJQ871ORzVUV8PGi/ROA6pzSltZLV+5VVxWeLW31ALPo/RAtK2WYee+iAO5ygan779kpR+dO57kDRvVBpS0BdPVMdR1uj6cH6xzh1p0l68WMWge1niGn0zpMx4lDMnaYkSN0vFMnUhBXa+fx1tKhTz3z7OgXfvGX7LB++MMfUR7209WbWk+aS3MxES3zBDQ97AEdp2N6kIvSfKIfE4kjLYq9iv7m85fVYaD0VuXu0+qKvy9TjifP6LAKGz/xiU+M/uyJb2ku/d1+3q6+1xWTb0sLNyam3bFBjq8cO4A++eaAjOUCxOhrbPLatatrD8hZvyrZ2nqXjqVnfPWG5FwECGH7ea6roFATqS92F3lOFxF3DRiAUdvyhNHHAj/zl2mSLLq+flaq3HsVMPkzgzC9n2+DYFExE2ZU9j9DcqwbmljiZ5z7oY3JZ0rvTHImc+XD709jq+Fx/Le2PyFJ+Lv1TiInkiXWgBHC1dpsviNhS9VCzzhBazyN+0LUzAbu8x6fmY2UHALp4VqMf58q5EwBk/HiNDM6fbAop3H1MgLQCikXw7/DLmYxhrTx8KKGIDVhTzfkFihhBCDhOvKS+H2/PCrA6EqFUQidECpYs2adWT3GI7ogSMLhyS1a6ITmzRw1S0mY24pWDweF4WIeWBgdr5gHVXx7cpHGjwp8sUG5LiZJ8NA4Pp8PwONYKIDFbm1TTaXZyHyftUsbIcJzLmYSCKuE8sq7xHBwXFrY8ArYAYymO8AmNQQmhOUcH4d+C6hxnPMJnwhEPPnkk/ZwAQd8ljW4uXt2ss4olxqdWjlRKAkSybkHFCqFBQ4rNiPJOWDyKsx/q1iHMwWQdY+AHz9brZfTFdr4AUhtFJs9ItfuNmbTE6KdrxxgASHAKGH6Bfo3YIIQcIw73VmKDe2CqHhcLewR/gKcxSSXh1VKH5Y1YDQMhZVAJ7aj5/Nds/R6ZmFKk4tr42wQNWlTk80WAJhxawZtbODWgvRnLWa2lCeby06OgJ5zLvUccHAAo5w/HrRbiInJdJ5bt3K5KKNtA641ogCJnnswS+S10Scu+yysT+SS49BvFGMPyFqqFBeaSN+kMBgGHzBKq5jlKlY6pL69sBynxHQC2GDNqZoFDHIPV2FbYMJdMEXIuroBsB+4n3Onzzm/8c67d4ze2L1H7Oix0eeVY7dQ7DeV7KRqYKRvtLPhbg26JgoSSCsBjLJff/onf6J6iNLvFhnSI6VNFDloFJlcFUj8jf/tfx1t33qH2zZt2yZgqWd6RMVMFMHtUAhwju5poe6dfEDCuBTcPagepMc0xvY15f4BRjds2GhDMa/HTVLghwK2ghaDz/mdNwkoY6/BHMICNhjlPqpwDqa38u/CgJUDWI4gAKp0W/2bsFgxpsWMuacv99mRmThXtCGyIwuYcV6pfrIHxAxVRKScTI+XhFhDFwzAKNdruXP4usKGQ+OCcxqHy9+1I0iT/wkYhRmNTuce/PsMMNprYmdsklvG59K+DAaG0ZYUmHoAAy2ptA5XJbv7Dh0evfzKLjlYx3yfsMkmDwT2TkiuiDPQZ/Kg2ou9I2rxjEL7hHDJqSbl4y6xahR94gg7P1G5xJs3b5JMbB/96j/4H0cr1M7pvHQbuvIdreWbb+31PqOV0ycf/cRow7q1jmQcPXpYucmvjXa9+rKdeAre3IKLNmly+G6SHMyXrK7X59GXpALcvf3O0b0771YbMbXtk4N0TPeyRI7WUjmANu4dtUpEbQhGeW63SsZK0XfaRuty3krecbUK6sJHumfoOZO+QP7ot7/z3dHf+k9+aXT3zvssQ4cUMeG4dMPguVUEkCr2xaWX9BwA8ABJM5ztrHO/5YwUgHV3Aj0DwKir6NWRwnLaoBgwSgU95Ak6glQ57Bb207mROg/M6KuvvOQw/QaBzbXK7WayExGQBboejr942WKnqm2R48l94Tic03Olmn7pyjWji/IdPCJUf0RvUU2PbyUtXevWYfoQCX5L98neL/AfCDf7z2kmcbg3qn9u5Ywa17F/O4czrZ1mY0bLDhYzSm0EnUYS/Qq+CaAbXtV4b1lP1IXnfEPcNQR8ITqm7258X11NPwSjZR87JUzXxzFg8pFXCiWrC0r1Zr6GTexryTl+EBjlM7nH/z9gdFjAVOfp7gQFRv+Jjl0TIXIR9uSasZtc6MQjHl48BjHKDiUXhs6bbQBa+U7+7pBgt7zhu4AkhB2jteeN3Q7HMS7w249/3TliFCXc0N/ZYKtX326PD2YU5g/DiFEFXLlQpxnCMIqcC7B2mvGaGNm+xggZRsaMifrZucJTGyh9RDkW/e7cHqlnwvMZHjwNYxFi8i6rCKBC9WmOn/w7wqOmw/WTc+N5mqlkug1CbVZQdL/OVfmAN1mZHFDvNhtxPQdAAPfItTGNh88BWKkyplDEiclSipWWUCFEs8H9bCw0FGjAugk8AQZYc5gM99kDuNrg1kx6wsIYwRNiigO+uGfnFepQXsNOF3CoHgH1VCApSVqGSAEv0PEWzL1ltFzhF1pVehToPB3bxrJSVQwSu5CpijioIqbhfuVcBhAOmYbxbHquV6CXM9e9VuI9r8qFqU04lNUcJ8euzZe8lx5i0KxPFAebZWioTUQ1mOHb5B05zIUGRbmMveJi0lwM0I4Bv1+V3Jpp7sIC1pmm3pdgPlGIMlonxRBdkFIGnJ6UYkdh0NezZLuYV2SDPcSEMVIpYFDJ/b1CAZSOuVTyuXDJCgMX8k1h7pzHJ6P0xBNPqPXKPssB10/uF+2gLPueWa3wvPYLjCPG3+FAJjKpnQw5n4Sit2zZNjosYPvi954dfV4s5z2aS+0uCd3NwflYPCMZ1woBj2zcCNNTzPBjP/Zjozs2be7COhlVRpFKqQOqboN11JpdUOeHr/7rfzk6IkaUPsSE89/WXjh1RFOZxCzfK3ZlsUDB+zUJZq0KBl3YIdkj9Prqq684MkGBFfvDilhrhlIudkUARPfFuEHCt+QVOmxNviyMMq3k3OYpDDyOWucltwPlgqXO7RzninbOJ8xoquKtVxsUjGVvHHKfjAPFsLpwhZQeMcZ8jyEUZlG7MMSgByesBzrQ59Hy2fJH2ND7veP2Q11uw9bNsNM3lwKYcQFXA1GnqQBYm/Gn+ThrxrkpOBtHCyTv3nMU0uDIUZHM8ASt2yk5LfsFLl9/Y89ol3T624Ak9QGFHEBnImPoTIwj7WbYZ29KPi6rdR/HuS55o3gH3e3pPdrT2IVjyln82Z/5t9X4fZNyEd8cfV25lLevV8svjZCmowQ5kzglfH7z5o0mNU6IST0hB4U8USIxCxWKPqKI0YvPPStwume0RccKm39F04IY4ADTCACd55D2RZEHS0cbVUz3PpEATJeDuSf/n9Z7YZ5q/5dzHUYUO4Mc8LKT1vqKcKkLZJtdxalxuN55o3RFUVcF2Yr/94/+ePT3fvW/szy4FQ9pDFpr8mKvCAQS4YNQIRLD8ahmZ82Oau159oDRnMO6CWCic5LT7ecsJwwnMJE/5Mf7RHvwpGwNZAfdLjZu2uCIZNhyooG0bqLjy1mt/V1yGjdrPCgRsMNHlCojfeQpgFpronNEPyiYZOznZTkoyxXBWS5bDjO6QGt7SnK1UiOEAaMeQU2aButJznKnloyBIfpe+8RkhKM5k9c0qBuye9O/D5nRpElQeGfdLwKF42eCWJhucvh5kTOK/aGQil7h1dlnEiXLPs/+y16KTcsV1yyTmT3e8zeD7cZQw8/ENtnuZPhO7918N6CPqBvfna90L9e26Nmi98E0HBuyYvr8s4FTjhtMGDtnJ3kArIcgemgLh7+Pmea+0OH6qLXTF8dgdPoAwxMRvhs+zInRLSo6i5ZwRRYyn8vDGXoHfDZ9OamM5TNsoi1SIjdkiB//xp86B5HWTpeUxO68I3ne0P4YXHuIUmS8n6lKHNO5lfpbtbYoT4CWTsMxoIDEapJfAOaSWkUltA1QQ5mxmWAt3J6GRvtSvBmvuUJgmXwcmrGHSXQuq87NhIyL+rz7i5LSb+aP1jGa+KHr2SIjfA1DP8gxRZlXOLnyIgHPXB8hPHuCeo97uSDWoJRRJeAfEyBAWZTiUfhWypZrSNh9zFrLwLJesAV8jjVj7Wn54DYlzm+E1ZzrewdbE1blbxE6A17AOz1LGyyi3GwgvXmrCnm+CpYW6fpgRhfpHqiohxmlml68j9cC4OprZCQdrCL8CMdsz9QsUq9JjHnJbymJ5PDWKEOucVLA5OvNhJM2qGNgO6hqruMVI5s0lMhrWNIUyI091A7XZ29gxIopLWck3iLH5VjTaQBvKw0DecmcccAH7Dm9FlF0GHIAKPmjV7TONK9fIvkFEFhO9W/OwfW436zkBAbbY1wFtDbfsWX0jtZ0/oKaZLNMbCjN1edoJjRKHplmlOBTTz0j440hq364OECE+83YiQEkfHtezh9tmVzgoutxREJh+nJMxGYIAO19863RGvUAfeyxzziMilxUt4YCHPQL5N8HlPsGQ4LcfvzjH3dPUhwsZMnwhlIKAAAgAElEQVROlyTAjB354QKdgCv6DMPMkhNKXhqjY69pHDCA8TzpOALwawRCARh3iiUj//PVXS8LKG9RmsxKp7GcUK40zA6sDsyjQ5wy0PQW5RpxwgzGiA12fuHbhPJb7jlXNVnv2dzktzYTbmcqYfruK5oxjhRpmDHN+2n10/smxg15B2jCJpJLiXMNGCV3kvVztwUcCkLEfNdV9ZNG2ew/V8VPgVEY0chojEiB1k77Yc8nGgAz2gwxn6mwfOl0hh+U3q3iOZ4918jvt5DWo+PZwOj/9PQ0Ben06LtPP6Ow/CU5VWoPJvl7Xq36+AkTSpiQtBPuCdAEI8qln1Yh2l5NGLpZfVcBrvTLtdMl0ISzBLaGmYa9/OHPPuauCuelC99UP8u71ZWBim+cBXKgcXhwmmg19plPfcrfc5YDjrQiYgYRciIuKCz/nK6VTg4HD+yT7lRkQMCTzi44IThNpKegu3Cy6eywmHC42HgK7Jg6tEC60nZE+qt0UkUG6DtqkKq1gwmOHnZXBJMP1dc0NhX95d9haslfJqKjffG7v/vPRr/+G7/pjhgLxTbSWi52Aplk/dGlgFEImTu1Vuh1Jh9VH9XWcq0zSHdAB8Ck0uaPqWP+PgW2AFWdG3t5QWDbPVe7VdkmbDIyo/+qj7Zy03UuCJG3FM14+MEHBN4X2ZE7dPiAW2u557cjURxf60IRq/SQWWLJwYIluj79e/kqEUzHFMpXFIPWTmbWle5hXUxRE5Ej9HiHeO0YdfrLdGunaTAa2zUNpkqfEwEhTQtA1ukUAzBqDOO/FdPIT/Kfec25pYqPAaNEkBLxCkPpvd82bIibGoONfwzD9Ln2fJ6fQ8A37Vg6sixdlXsbHjtg1Cyznv0CkUIBo55JL0fKNs62byYY/suC0dlA9BAzznbcaTCaazdxFDA6uZGZ1VXTF+aK0qmXmcVu3xJjHIOZn96AzdglV4eHhcAD2kiu4jhHFAa5Q17YORUyPfPkn5tJpKoWT5QFPC2P2/l23ZdvrRodE74nNIDBCYgIM0jbEIcVJENhYx2e1b8dPpXxTzNvjCLHDoDgWKuWryrlIsHgbyhIzsMx+DeOLMdiprfBnb4DM4ORNsiBNQBMthFiBjhglMRxirPwHFEizAU3EOgCCJhRGFTGQSbcy3mppue6WU88VdYL5oDr47rXKFySGfS5boNahUbKKJUy4RgG192yBZDt3FutK54ToWE8Wqr841kbxErhu4F/MyUYQ54rISOUDozpIuVXkTO6UEzoYtgKT2VS2FFNEQGjNL33XOQGsdm03D/MaMLqFuxW3hM2s8BowDZgNAJt5lDft5LXOUreukCsgWKalU+8vAkDO9w8kSMroFbCfq+b2hPXKRkrYDj0fH3d49ZQtVlgHK1YKOpopybMNcUeNK+/qv9wAsix47mc1QAEDBMMCWAABtWOgq4HUIiCtBLUQWGx6RSBsd8iI0FuE+GvFSvXmjGy88ZkGhlB5Papp552jp0r3tWSZbNaPC0WWIDtZ/2rWERNqOUEIk/FfIuVFSiuLg0CFgIlh+WwcD/Msl6qkByg1UZS9+IZ1rpO1nDP7r12GNk3X/jCF0abt24u5puKZLN9HXYj0kDFu7TopYvn/PdDAgoH1B6G4ZaLNbFordqevSt5feY7TwqYKg1Ghg5gvmPHnQIUt5oRfUgFKMj5Cy++VLlwSovBmSPvDLDnwh7pFXIAbZTI15WD6GptuDmtsZ3MzqMF6HgfNOPI7+gLQqnlgIc1DVit9wGr1onNhEaO8x6FT67KZt9rn5ip1//fomKz2nctn+7Na4VSY0gtz+Bn8t6o8qjcZxjecsYmnU/MBHeuKPdneXUYvlh72NEwpfW+Pg04Z2Ukr+460hECxsymQwTOC07/eTF09LF9RaDutKrgb6FpuQqzrkofnVCF/G5YeDkHS8Q0YszDUq+9fb2d+5PSf+iyYzqGSqsFyrX2yJn2DAV8W+7Y5uuDjWPQwd0771If6r2+vguK826QPiXff5HC5zg4hzVcAUBKXujP/MzPjJZIvufoOYfhRwcStgbYImfkm/4rdXD58+98y2Ont9+5zeF8WFZkBhYRJo5K8VWSs+X00hSrvk5M3m2SN4w7QLt0sPItpcvdfUHnLCAv3ahni7zkOaDXeFFUWOCjWDD3saR4yEPa54x+//f/r9H/9D//IxcjLhSriDz4eOg56T6KFpEDaixY121yxF58/oViNw2ISj/xuwsqtdfQIRS+Hld3C4ofl69Qr+AuWCJKwBoe0hQ45yx38RY2hn8fFzONXGM/IEGOqbbh5ZdeGD32yUd1bMmS9tEZOZEwowa4ukb3hNUeZQ8w/nae2GrLiAqY5i1ePlq3cYumzh0YrVm/wXoONs+0BWCQLiMdBSgg0y3H0kJsujqblWwEbtDajlv0/cyfpLcg57ODUc42Diunkr9zuFNNDyimPZwJBtd8FLmFc2B96RHLk6jz8Py1XycTkGqD12tin+rfQxwWUFqRthpDmtf43vuttP6jfZ+7J+iZIJ88Y+/zwbVNH2N4PUMgPPzchHyZXHeuN9cy/BkwOgTc4+N96cu/PaOaPkxRFmQarae1xfCCOHAATr43TeEGgOZCnZ8mJRc2EaH3THd5ondt3ybG78jo6e9+WwnlYjQkLHisnOeqPEMUGInQbDDA6NNPP+2FZpNhaItRqFzNJQJwHBcPzehbi2/Q0gwZVZqASK7PDI0+kykc5JDete0ubyrY0oSqx8JhoKRiIMLdYhD4HkCO48PIGIB3SyqPX9NxCFPDRJ3X5BCEd4la0WCkCfe4VZSUEdd+Vl47m/2cFCXXxzE5NgyCvW3dY7XLYaa3qpK1nnxug0Il3APrgHJizfjuda0r10/hkDeLjuF2FB2+R7A5JswoxVFnpNwA+Gd13wkzWQnpfixI7fWzmXnWsGf2gHV/jIWbC2stJnSJlPl8MREof5hRuiSgIMNEAh6y8QIm40hwT27o3OCzZLGeoQ09IKCb4TsflPeVa8eLwiv+Tfh0yECk8Gki3+WBD//jb0MwOnRw0g8wYNQVma0sJoBZ528sACjjBevlc0p5JXeUf7t4j4p8j7WVIgZbaw3pN0qLGwAqYNXDJbrCmtwxmopbxqk0BjTpudAU+839BwxM73ngfvUIXEvShkOhq2RMAKiAc/InX3zxZQ9kYA0XCyTQ/J4WUky5AaxxjcyYBtOcUoECskNe6DmN8EPONm/eYnk9qElPyNHKVctd4ACTidzA6PHfJbFX8wSQYa7Yh4z+/OxnP+s+vMyMp3F5KUXSNmR8aCHEiEvCToxsVM7alcuaKHb+zOiiCqnoQrFUBviU9MOJw0dHZwHhdhLVl1RM1f0qpqquGDebET2t3FjYY2QL8IRzZXnqqTDsf0KVOA9us0Ylv9+TPONk6hrpdYy8OuyoUK/BerOj7uXqf3fVdEdskDu/P+gzavDdYDF6lXCtGVH6/+lZljFm5GuNZcwEpgBQ5A/dxcsgvsN0VID7vXZ6A0azt8YgqIc3BHSmTyUtYpxOkRZOZkorB7ZylKWX9HeGYvhZkX6hc5Lf6ab0GqMKMILxAlCdVbEbDtDzL7/ilmIrVMwCuwsgZQ1uV5N5jntOzw554fsM/KBwEhDLfWLIkaGHP/iIq+D53Mc+/CEDRKI2sGg4zfeqOT4hazuoAj04I7t2VUu9n/zJv+5emRKyKtzB8ZDuAvKjk/Eu+Z33z5w+PvqD3/8/3dkFdh7bdEpML+fbqBQDHGnSxTYIWNPd5T61GoNdtN6XPFfR3BaTJug1njHPErnxfHAiKP3sWDsXyGa8sFvq4bTU+FgzZrqfL//u741+/X//LTt+6OEFFM7SV1WRPJxInGunAkmPA54Bg+xPrqXsYA1mQVb43G3ocAFBctrp9XpGDuPWbXdY5vk79+V0MJEc7obRuYf8Dog5rVoGX4fWBPt0hPxsrfXnHvu0jnHR+gLXB6fJqUQC7VwL7DS2kFxgp7Do/LcpenPz3IWj9Zu2jnbve0s9R5dZ3pMz6j0yYEbRkyHDbmkw6l6tAzDmTdD6OL9PA8DJv6uAiSvGGTDg6iRU+oz63zl+O8uJuJEziu2RkLoQMoTFOC1L+94Rv04jiH2ZBmHTBUzTeCuYxbbDTksxnbzPuexAD15DMMrvtP7jOQBGneOs/zzhMbU0vVbTazi8juHvuYas8V8GjOazWc9ZgSg2+J986bemZtN3uWhfZBifyf3OnqNRPSzpIVmGfDYwOrxwLsijOT2PnVDUzTZYhOW3bblj9PKLL46OK/eE541Tco0pHm5ho7AmfeoYN6lNwcakWCF9Nh1iGtDbKQwKnZ++g6H8aZGTHNEIDBsNthIDtnHdRjOEfM+gDsOfMFmDqnMCjk4K19xXXlTYuuKwmT3ftydj6HoFxshlOqrm9RyPxuE0tyeXqvI4ionAQCEwhOlzTq4LY8CL6wEsE6ZPzijKc7ES0VkX56cKLPAeSoMJJhW+7/6UzXhe0PEqp688zlu1roDl4wLTXAch4DxLG3TdgzezFKvB7gCMcpvc38IFamJMWoFyRpeS7sDMeiZ+NBiFGQ0YzezzAFA2Z+THm6AZTgNVGB+SNvUKewqDV10P6rlnTB9hUl5mbZu59HX32L4863E/uwj4IBQ0BLFRUuN9AFjiYQXItpHjvYRqypgXM5tcT8L0AV+5ZnvPVMfKELkwj8p6el7qd1qXYaDn6B5RRbSCyrpwLsKZGDpHJ3QcFDl9GfcqfDZXhuuHPvSIUxZgW2Ci6PIA4D0j4/8dtdUhzIbDtlBOH2AUUOr1lVFiegsFaxh6nBvWH8cLxwzWnv/oiwvIJCxKWHOTQm0UKp0VkObz8wWqAGYU2yGPf/MLP+vm9n42AoSAV7eNa+YOZpVCpdv0XRQtzuklAVFYrdsEVvcoxYC2T8u0F85LRilwhPUHjGJctyp3jTQZjD7OG/dGBwHG7MLiuaBE+/aCWpzBtGFMyDMFkCDLTHrzOFByKwWGqcA2s9S5fxUipQ1TTW7DPgQ0+n2BNDslnUuKY4GsBsACNIZOCxwQ0RGY0Urd0PUhM0zgscyXU2WWH3ZVjNgwWjBu7dQRq8i104L4j+t3qmCK8zoPrRlQV9M7Tae7bTRzGgY1/X9xior9cUKN7wEgul+gkM4ftIpBdhnpSL7nWT0TpiI9TkEqBUpymNdt3CBguNrXQushpxlJdtizJ06dlCweMKPOc6KrBzmjOGsf+cjHDMbQX+9///u9FsjcKy+/OnrgwYea5ak8arYvMg07io788b/2byl0v85eYDnRnY/ulmrSDXI6yIsGjC9QcjtFS0fk0H3vmafc2u5NtZ9aIN3Fsybd6KyukylhD9x772jd7atGxxTB4pq4Hw9ZkIyaddL/0I+AUUfQdGG+vm6C7yIlUh6UlgAQSgSnnFH6WNLi6ubR//KPf230B//3v3BaDE7iIoXXHaESo2ripPMVkdnVuoZzcr5qJO9Znw+bw31n0Ak5sO4BLBtFePmYCI2Nm9YbjPI59DvP9oKO44ia9lq6ydiZ6rA1gAa29C11R9j31t7Rpx/9mM59Qq2dFJ2ksAo8IOePlDrsCbZhvuScRvdODdM9r1iz3mH6Nes2jQ6Icb18jWmC6raCfDUzOskZrQE1ef1VwegMXd5RLWwJEb6AUctHxpAKeJS96NSrjmygS73HVE0fMIpuGkfPOqIQPcH15jgTDDX4jb7QPwBMD/8Wu8J7RSxRiFjRjZwnRx6Hw+lXS8RT6+pCav3uPtALKkwf0D08z/D32LDxffS5+Hec6/E5p/420UUDtroZ2zgEuF153fTbX/zNd6Mc6yJmgtHvu8kGA9PvY1jDoA1vIMY4CjWLmIdHDiVJ0EtkCAk5L5VXuXH9utGf/9mfeQLTYnlQsBTkjKKcL8n4AvwoyuCYtJthUTOlgwfExkP58R5gyuPQ5JWxqfgOyoH8Fe4b5oZr53d+JlTP/aHMbpOi5H7GzFunGtgzkWID3AFG85qv/o422mkjhWElXCEhpRCLtIM7BEb3vrHbQkJSP8oTA4RxB9+44l/XxzlRZhnnxv3TbBxBRxnwPVpQca/8zeE0PT5+5zMcH+CA0mAOOPeNAa7q/soRghlNLhjng8Ui7+qYwKsZVq1lDJmT3BlfBxDrtWIzW360eTF8MKPMKF6qtV+qvpPzAbD6N9WbCdOz+Ydh+qQB1Caf5H4iIzwn58w1GB17xm3gMzQgDgjG2hsljJQBbCuWARgNQ5Uq+bHH1x7w920+KY0Zm34KjALacp7h5uQeWD/3A8WxwGDrPcCe00baKCVXVn/23y8i5wJD16/R9kkOkIzPVef7VcjfM+fNXFSXA4ds9D5K56qewx7NhT+l1Bba5bxfIes7ttJ0WipUx1lAg/BuqP2Nbzxux2vzHVsNdubK6BOuR2FxbbRVSx89QCnnRbb5PkV0gFGH8bUe3v9MzxHwQ9YuCUzMlbEFdHAOxgl+7kc+3+CKinEZYULlrXKcAwVApKUSCpcBFeTOXlH7GYHNm+VIUPi3S4VKlxQhYCAG8gZY8Eg+MRTVV3fjaIOqrancRvbZS+TeYswYRWnnhVxfCjhoR+QJTDX6kgIMQv+gTEKWgD07wUyB69C8HZwOg8+XYa/9VnI6DUZxAqbBaAwV6wuhSTcE5xBaL7OXqpqe76Xl2dgZa2PIvXgKWjPzyN/MVxnSaTCK/NgwNxjl2dooCYzauer0Elcxw1i3VQOMWl/QegmWTet1SIVk++QM6+L9WVjeG9on6BSZ+dF5Obr0EoUx5R5xDigsBbhVz2NYUTW0l47huZ0Rg+3WPkJkTmfROWBLF8omfPSjH/ffYN/R6Xsl34AcCvdYz3S1AIxCatAmDDn47Gc+ZRnAhrBEOD7kRXoPilWsexchQjW95Gepruu8GNi9atQOSbB1y3b/pAPFCu0JurpQkLldDg8TwvgcsoEj5ql8YgDp4gBryR7ZoGvECSNNgXsmlcb6vPuPvkvVvDcAqRVcD79qn8qJ498/+mM/rsKeNcppPer7QP8jj5s33uE1u6oQMTr+hx76gJljCo5C+phc6PNYt8seMK6ZF03vLygNhjD9mrWrnF7jaEj33b7AvcihOqMIHvcTuw0YZZ9zL+SZvylGk9ZOH/rgQwrhH9R6qad1V/KTGkMKHc+MdSeKQ/oGzCi58cuUKzpH4HSlQOkp2fdTzKqX/nLedVfTQ0ZVAdMPBqPBGdHRQyAUvRxAOtHjEzBqHNpg1McagFEfq51I99H1I6pq+nchD/QMXAzGfpHsJ2oyfA7WPVNgzXaqWzvNBgBzT9nXQ0AdZnRYwDS0TwGj6BX0HYVjJu/03NDt7saAg9qFWlPKY0yi5P33Wt/p6x5+fvgMfK/NNM+wo11rYcwYZnTCWs6skJq+yICB4QG5qTHTBDXdbFkuIExX6OVqml1hL/oCIrCEGAClO5VvSZuNJ8XaLFKBBYbmMknl8l5RyOeVGM/xUy2NJ20Ps8EV1zHM+USxs/lRCGYKdSxYSxcy6LMwT279QrI1xqg9Dvpycn1UYAbo1OSQqjY0sGgvmzZRTh3QvS9RDgwvPFPA8DjMTAsYgVHA9do1qwxGYTQZ+wmrxHUSVkpYjGOzbvGsuRYAKK1QOA/XgNd5XiCT3zlXMXUTNs7rS4UlYXyJPaAgfTFZL+4fxeC55+5XxxSSyhk9oZxd7htmNuvJ5115THjQAItCkwpnsDHJQYMZBTSs4N4Wq7UHoU0mMhGa6ZzRgFG+nzGfkZ/kjLL5neOkZ+7jd2gUvT0GkjbaXEqNHfTxxp5ttYL6vk1GrVWzmZbPfD6KYgqMRrbH4XkU0QDg5viEpiyXg80106uscBqsUfaOjbvH3MFsluwx85h7Rc5hF8ixcm6oQIC433K+ZHApAoGJISeTsDvPE/AJb3WTDNB5fQ65JB/vsEADkYQPPPxDDl2zxgZQ+s4JTb756te/YRBFoRTpLxhKFBatbzguDcIBNW49JqNux7M97DXqbcr1pmiOAgvu44zGkQJUd6u/I6N7d+7cOfrRH/1R55X6uUjZM+b3BuM4u8+lnRrC5YAGnD2xMjhRN9+k/U2YU5+FnUIGl0gvfOsb33Tze1h3wpWXVAnNuQHNsJ/kYcNaYRTpVuD8babAoCu0Tte0Ps61ZGqZfr/GcAJdEykC5Ci+C4DpHDX6SoYJMLiUc8t9hKEPGAXsW5c2IwoYHTr7sNisvR0wWH+BTowtqRQc0105JJ+AkZL7cjYCRmMMo1Od92gnrq5vYvAKjKKvkYk4lBzfDpKYR35eEwBztAFGdCC/AaPpEuLiOult5BA9Sq7gHgHNq5CNkh1HxhiwQKEkgy2ogtZ3LqsbAMM/YIoBUzi6znmn4B92VTmm6CiclWPSZzD2yB9MKClKgC+O8+ijn3RRDA77Welv9mNSdbg3gJXvX7JJtxUA0kc+8iGN/XzIbB1g1Pud/EMjPkxITaVDXwFEb4J910oeV9rUU9990sVtACPYSHTnrl2vGnzCkv87X/iboz/45//Mx2NqEdeAHr5H/U8Bb2vVBJ79yfovVSrWG9oHgMcdmgAFiLYs0XdTYWu37dKmLttFUQkpI+V8/ns/9x/YycQprZxuihjFVorZ8j5TJfsW5YmS+8o1urG9c40rekRLweQzIvdEHg3ACedrzeikQpj+vEYNV8tCNaHX94lYMugCZxTQWe2fdJ9ax9g/3j+kyYlMcbpXebzHDu1Xf1al2J04aieLtIyzApmsBy2fcGQZxgEzWlOXFAkUOAWMXtZxz5xXT3GPxdW+Uu6w7wHJjlPVgM77on2vcd/Plv0x44YuacZxCEKHxIRTvpoZDRgdtnay/sYh5Y+ucyDsXkweBUxE9a7J4TYz2vspWKHyyCf7cRqMWha5vr+AGQ0bms8PcZf38RQzOrYtzSITcXGOttM7tOZueL9MpFN1UwB0T4fahzYzNmx4L8P3hmB0+L1pIDq2k9zyAJTH+fUxv/hP/w+H6ScofqjQZn6xTjx7AROLb29TD8ygqBfbeX/kAOmVhY2BpzUGvzMDnYRqNvu9MlovvfD86AThZzFr8xRuvSQgitGgkrhYTBk/bRyAG8oyzCbXN+4vqkVnc+H5AdR4EM6xaCCc+8WDZyE4RhVmqPUElaKdQ0JfzjQuZ5PyWece9Zqx4Y53T1A2+1r1QT2udkvcl0GbXvY4dVz6J5Igv4hcOyWIe/ymFBIe9Ukl8DMekc2Ih0vozuGdwT2x+U81SHR+j4SMRH7uJeMPb+mCGhQW4JXnwjpsUAI8oBdQwXeT0E44m+fCPTsnVEaR3DpauAQMG2TphRJHqRhMtAOCn8ia+PkLVJg5lWInyX/JQrWRgLWFYdN9UmhCHh7sBdcMq2yQ2QDRjJGAUpQA50zeK7+Xx1khyxh4vkvRwFwS4tn80lyEwjIbPLKY71eIc8JivleYns+PDX4fdyjXXo9mhfnJvbNOQ4Jq+Pkqnuu2IZY3WHUaggsQdSVtAYXqdQe7iN9MiJ4WT3i4l3QMcrHIJ74ooMZ5V6s3XwFG5UJqcU/KgCDz5LDxHsbgqIw8zOAZPVMYmM+oGnmN2qoQCqXK+dCRE6NvPP5N/xtlBViAvaIVC8bIwE3gF6aKe8I4YpjsIGnf8kJ+VqrfI3nMVwT8uA8csuPHTppBpZUT6SJUMhNS917SmlGsBDOVVBlP+RKYeVfnOK0KWxhR9sy582J9mBMu44psXWFMMGBdxgCG0EV+AhVURcMWYTxhkB9UjuqOe3a6QMw9ZgnTd+GXjbKANtdDTiKGljA9LKnbO3m6UYEXy+Qgf7lkrKdMSYYBo85ZHIDRAhw9HrS1MUArkQnnfrrdVhXepZAJ2bUUmP0vo8wzthNEykWz8ta1cmYIdTlk2DJZP1sH07O9wWhFowqMOrdN92uZ7f0AGLVudkp4ivKYWlTFRNgQ7g9QAXFwTuz9ZYEnJug4R5ZeypyDvGSBGq71tEDO18W+U61MY3ucEoyhHWCx0plpz/O7LPk+pmcOwKGlFaOWkUkcix/9az+ufrg79JlKFWAfOJolRs863QTISBO4DhigMTjlR37kR9Qc/57SdV1AiP6hnZf3t0dpiomVvMzVs7ohZ+aC+vseEtuH/WFt6NFLdAZZ5vgLJPM31IJsmYAhXR5OHjvsxvCsF/nEANCV6ouLfNDoHfC8RT1yyVXmMzD26GWnY6AIibhwYHKBuR+B+Oo/qlZ/uuYv/Lv/vs6va9C6nzch05OJWj48+Uzrz+Ql7IaBt6670srKGWd9TCQgn3IKnAOs75/VUJkFygMHHB9UuN39JwW8mVOPjF3WHiIH2Yy2rp/2TITznX7QNm2/1nud+vxu2bxBkc2DYmxVbyDHwrImuWNPrFMXAtAp44k3qFASHXUzLRmXrZQjNme0Sqlwb2spCNO7UE7yM0cg3fsHWTSAQa5qH3Lt4/it16/zPXtfcM+xzwGiQ1ZxAoYmYLRSJTpMbwDa7czQf+x/XUOKDT0dSxEf1oGuA3amO9c6NiO2P0A2YC5gOGAt6V+zAbxcZ+3RyT3GNtk+dw3IzL1fKTpeh+6gAjOK3llEAZ5klOs3m9u5sQGVMwmUPkaD+lZh4x/vBThzrNmA6nQBE7rbeph7BIzm4Q1/5oxDgzq84Pw9Fx8QOjTQfH7CLE0AQIAaCpYH/I1vfGN07z33qJBnn/sFflvTHggnvPuOQmMy1IQK2KgohGpSnek5Ar/6ftrdOKwtgTVjp88EPMJA8u/Mjge4javmm3Vzz0YBQvKaDC66byj36XtrZZb8zYvaqBtlZE9rQ7P5eJ+QEVWEMJbzSTLvkaRcF7mcsLyEdrgOmBY+z4alf+MJ5bvBGuTaU0GIwjIo1aZzy41u7cTaolS4ZtZzkcBrJayX4iGPjs8jgLwHuOCzAJkK/5WHR3irWOVyFmG72V0AACAASURBVObSSkv3Ty7uJV0/92XFonvgO/QLtZKGlez4KocqL0/v6wftn2BEV2teMSzWfOUGkmdFJb5HfMvaMX4RYMkrDFMUSDFnE6coYc783UDUBWiA3PaAm+HE6y7QWs38xx4dYELnDcOKKbJiwEvH9RgY82yypG5EBnifgoPIvOW40xYAL/Y0ATBWHL2RmyllzSiQjZFHodFaB+YcQ+1rkdYtR6eKRjC85I/6PzUhpQ8pk3lOiS2E+dx8x0YbdRq+E8Kcz5QYVbkDcs5RlNcsCj1LaZdDPukFgdKDB5nKtXF0733vGy2X80RKA2zSyy+/6CgFcoO8YDRX0U9Xz+KMmCaYVHLXyFV2Fb4Yx8MHj5g58Xx7OTIlk2Jj6cSga4K1+TfVFJ/pSOkRG8Q+5+ZiP6/LuPNiDY/KuBGVYHzjeQpaBCpwZEhH2aTivFVimehreFj5hSe0jxaQownAcM4wjOxJ5x9SWAIQ/9gnHh19TK2klisaAdNMM3q+QFU4zarRJ0QsroglIoeOffkOwEEg53qnDIwnHElGwoQmQkB3gpLLCdscuXIlNbmJ6LlxQV21VcsYUYT4FgEMV9VyI3r2bnTvljpCkto/KVgMI2/FTTqLrZJLk8YyOTFKxXiEkUl7HOvIDim6+I7weze990PQPorRjx40s6bPcV3szReVq/m9731vtFqys0hspZuW+zpgv2CTqnH74qXLDUD+9GtfkyN80A7SVvWnXaPUJNaM4znvzfsg3U6k7yQTyBhRGetQydqHlTe6YcOmyks1i1t644p0p51l2G0ZZmbQM6GJZ/fTP/3TDtX7eZgFw6GFHa1iNdrcyS30IIBbdYzjkv2r2ltM9wLQOrypym+cOxw9ipIAY6tlzHEXVtlZu0Xs/xvFMgvUkofNdeB4cd5HVHBFJwb2CsMllitcX4VUNQCBqmz2Zhg55MW5zQILr6ii/z/+hV90C7Udd+10YRY2DXm4lXunDZLWbrGKUwDfPFfyvK3fda9MjYIB994i6tLFqjC+vGBqV6q4i4b3DLUAdOIMAkaJTJgp12uNrplUAPSCn5fkJa2BIDjoN8oY0XNyPADiF7X3SP9AnvkcRAy9q3mmd99z3+iEUmwoxlwgZvTdOSpw1c+F2tenz2UIC2RHERXuSqLjlIxQbNbFpoNWegFtQ0A3xh2DbisBgkOmdBowJfLgrdAsnu1c73EXTOnZxU6T3mHd3nYSM2Ig2t0ShskzBmJ93WX5sIUzyb8hwPP9tJ3io7G3AW+1PysiN77fPqzbY2GTtXYmwjpMv4w8egb7ALz/Eq8hOJ1c8vjqxyC5bmXy/myfHR5rGlz7+wGjw4MNDzpklmY7AN/LQuRkCcfnmGVoZzKqgBE2FRXDf/InfzL6kc9/frTr5Zc0/eJ2tdXY5ao9pkBch9FRFS3HwHtOCxPOgbGjOS6hLh60N0oLkAFaV4yFsYUtIQ8GJeORZV3hSJETGxPDfru8OMAf02r4HMoQECw+whvL4XkMmT67XcqFvobz5V0eOXxMm/IBh6U49pyuig+Dt6THgW5UMj25nhgzwlZnZGT5zO49e0Yf+MAHLFgwpWZJJNSwB6z7BYVtK1RXYVze47NuXq9rhHV1GKGFEyMLoCCkZnAscMiauLk4jFLnEGHAUy3LGrNXbPy6Dx6f9d/bM2v8aEM4YdMxfBRXkI/F86ANitIRVkrZ0I5IwKJm1gNGe6RiMze0/CjDNCnysBzBYnWYvcDlpOo9mz35XwDJKHOUnNe8q5uzKaqFDxum0hhKv2irq5+d30/5e28qjpFnlz1gJQCi7Hv39zt05Kk9yHjnVIdtSjP8gNAhIHVDZZm1NDAvg1H7CeBotl4gAGZUwmpgc00H2LP3LRs1KpM5j5tha62Qb0APOw2AQ/UzDCvs63wpo5v0mRMnxUroJ4UZzLsWKhrdLVBahSFy+MSuPPXUU5Z5ACb9CCk84CfnY4PtVYGSQ3a6TvYCQKxSQsRmmlXB0F9yrhgtn3D+3HBcfUDp6kCTbeSK3qFXVUh0/Rr9DMm30B4XgKT92TkBStge/nNvSBh0Lf1Jzca+6uEQN2QAlZ8txM0xr8r4kf9Nqsg8+qdKfsgbZB99XgzZBuWy0ebNYzrF4LGPHf4U8EE0LgrQ07HDYS+BCbc60l6JWKSvIXKC/CHnJZOR2wrZ01S6GMyeygWb2GH5NL4PODUQRe5hsJoJYmqWnTPnPOuZA5Q6Xzpg1PqWXDOBSfeBpHhuKietijLscvlnqultOCUX5G5aJ8OQUv1cm8PPzoa/W+3534z6FPBB/+3fd9D6BN17jpHJAkIrNMYZvcsEMJh1DwKRhqCABVb1e889P3r9td2+z4Vi0jerQHXVKo1x1bXQ97IYwVENP6G1lvclIzsXqbH9HgPdj3/8UTfHJy0LwPCO9D6fc5qV8iSx/RS5nhMQOnRAo2Lv2zn69Kc/WaDJQ0mKAQakIeekN1zW53Gcb3r3+uiknLGzimhdUQ4rMnEr7Jju6ZAKa8hlxS8gkkGk7pEPfsAT9MizRQ865UlygYMGe5jIDbr3bbFm7tLSz4F7sTOvZ0ylM7mH79iRL66PPc4TA4y+pEjh3/mVv+s8U4oPsVF81x1byJP1AA3A6GKByWOdelZ6DZDM+dkbJih0UIdpdY1lO6+JhT7iZ4FTQl9S0sSYkEekkv7QyCZ2CyYN3YK9osE7x/Fce+1hiryIeux943Wn82xUe6YLFzW5D52lu6ZDhAe2SIfQqm6rctePa2+zb+aJjHn3Jq2ZbO1C9Zs9p/3ranWcsS5g8rCWBqPoy4BR9n3AVtjIIXE2DUZZW9u3jnLMBmAN7pq6G1fRx86FiXfNau19H086woSNnWHKDpvBxLHknLWzxsA2kbMhGK2t9/1Arr5YBXfey4nQtO2fjjjnOGXH+zpwChn6If2PnSA6wb/fbjyWdejL/Cv/CCZ8r+vPtQ8PPPzO8PyzgtHhF2djRod/HwLPLIaVCQqzUf8QjOaioWdRsiS4w8q8T3Nujys8A0uBZ3VUVYq0VaGpLGAUpm+Yu1ihZXlfFADQBkUGxmF5KUKEP0wq32Hz8iAwkDUiDSak8sr8kPXwUIR8Z4GUpZWIvudCKYyhhA0QxfdoUUErpk0KbaDQT52WAoPFkrKmkfdbYmy492tSFIBEjoXi8VxjHZ98Ue6XRHE2+Sl5k3yXtjwAAkItTjXo8ADHwnDS+qd6TBalzbXwfroBkDhv8CRlVn0Bb7LCwJut/qiVF8sa+HvaRM4lUfjHaQi9F8j5ckpDKznWxT1kOz+OUKbP41BSAUYrAzYUhtrevuYea73XyeuGUV4sIMKYvfnKsWGzAkCpVkYuUN68AkbT5SAAlL8FGAYcTjxPseCAW8L83SwfMGphT7PxNnaEm7y3x9X4pVDezqSPRh0FVAuIRrYtx4O5c/FEuX6cgzruTDA69MLr75O8vTEwJS9Y5weM4pxlY+Z5ezqWVhaGE/jBTOeDh497TCKhNcLQyDr9Fckt5ndyOh2W1XcY9EA4hmK0swrREw5EhhaoSMBj96Sw9uxVWFvnQeaY540DQ2gRmT8rp+iIZBWWlZxuQC7yEiDKg3Z7HhkZrpkUALOpqth/+JFHRlvEilKQiJ5Fji4KeB4Qk0KlsxW3NPNlgUCAAYUXAFbChDAypHacUA7cQsKius+lkmWz7tqPAGMXrukezyptpVIGJNsCR4TMjmumPfeDHDMCcvuOu0Yf+dhHxWzJwLqtTEUtAOmE5a/r+IBRwAyMWsAosuu+o7oBzKN1V3djCBgNI5rWTjSCd56zQGIJRqWNGIACqKXfDFb0k+b1lnNYU+XOldwOwSghyEnu81DhB4ya7SsRLIaQfWjD1t0eOsIQeaTjQthRG7fOpcz3+FzNAm/D3bmiOOdEdJj9jkPGc39NQHHZqrWj+97/oHOYafF0kfQp0g8AGwIgpB8wgvbrX/tmN+xXNxEBII7ncDWgDOZV+sY/JbjoIxfJSXa4p91v7h196lOfViSKoh3pR13DPBVgYFDJMWUNL+n5nRHIOSkGn3SKv/4TP+bOCrWfi31CNlgvmEBsy3n1w4ThvKxoEc7PCRXQ3lDLJBwSSA+iBHSmePADD8mAU3OgPDtdIz2UF0lv4XyzL8p5L32Bbismu+QlXSL4iVyQyhBdgMPpNAxC9oAY5rGz13WtgNFnX3xh9N/817+qsLZkXCwzDt81phfJbqD3i1ypAluPtmVPdaENkQU79VpPp2DRck/rCRg1meI83VOevIZNo0Wg7aT2BxE0Ck/53iL3Ma10FPQL9s7pZQ2IsKMUJu5RLi2t2rZv3SaH8XAz9dKPkm32J44EoJqIDLYH+bouGVmwSIVdAqKLl64YndFzNxjU+7dqPxhDoMg6bzNg1PaiQWHYy2COyHFC2zhaQxItgK52TO2Z2BX+jVNkPdyh/9gD9/fVPY8nMBEtBdBp/7jXc6fuYY98LW1PeZatBmpvNjoN9MxI2CGxM4NBxAK07TJZ0cezw9gAOPIU/eC93okMjlA0GOX5URfgIT59vX8VMDo8ftYv652/TYPSaTA6DV5nkJ3TYfrhSbyIAzp3eKLhglk4+uFMexzj7/dxxkDVHqoUlXoF4m2xWWBAaLPB2Lcjmthy/oJGEmpDGGTKWPFKGLo2g7Y4idIykJ4EwiYW6OO4bLb0HGUjpal77on+hRjtzH5PK4zlMqR8NtcZ4IFHDHhDyVBdebcKrY7KWF5WqM/KUAwum5LxdyhtmFGUUsAo4W0UFawPBRbLBHodZpLBI9RBcvrOu+81E+BiJAlRAW6NhaRnqDYz5yeHypMUpCy45jMyxnyO/pA8WMDesPreTZvFSOFVI4Tpl4pC4LppvcO6uUIbY+Z+dwIPAhiEmlBMFqB+xmmNkpydSoWoEBgbv8CoWGSBg9UKvQAglur8hNPJGYWJgSGrylbyPyfVxpavMeNU2zUswxAg2iu1slC4n81PEjYtbwCNDUazGROWT//F5DyHIXW9SIfpo5SGPyO/hOfjgcewF1NVO6bmG7MIk2lk+Vz2lBnPDqn4dzOjVCZXrukYpErJ4NnWZ7ligT6MtGThrX2HRssFGBkPekFMnkefpr0V4xUlX4Snj9B/VkwmqSAUG111wUKFlFwwofPh4Fy9TurBDT9nnL6wZsgY318o9pHvpDWM01EWLS3DB6iSEeZzKxSu5VkBfjFW5P7BoMG6nJGDRSoL6QQwNVV0xthPZsMrd1D3QaifPXmXog0YwDs2bXRY8oqAAnmGGH7a1mCQ0/cTJUs3Dq7ZDpf2LS9mh/MiVI/BRo88rL1JmBjGmIrSsSIX8LgiIHVZTtp16SHA6Dv6L5X2yJf1Wwd2zMIDTokE2EiUU50CJsBVpZ0ASCu7zTKo/e+ihi4ALABaBs6V1XOKsTLsBag2w5+Z5tNK361/FC6t1neTosXIWpyjGGveN5MtoBYwWkas++SSq9hRpfpsfX5O902FgXz+uRfV91kN3snZ1Vofl8xc1r5AZ67QM4dB3CtdhlzS1YFzkwPPer/++u7Rc8+/aAC5TulIPO/5MNu9XpyvuktUDpkLi7QeFKFRHb+W3Es1v698Wlr/SOdKlkg7YYfsf2uvnPyDZok/9alPuHCJtkYmHki/0LHMdiK3emw8c4DERZEBb+u5H1He52mxg/P1LGDnkXf0K31xaQfmyBL9YPVlUq3ot0y0hbGphO9TEAszH73mc+oaLD+dzsPeSwQLgOMx3M4LDpPWoFI27Ylvf3v0j3/t10dHFA0gtxuwSEGXQVFXv+PeW75oOat7myf7h86nLZr7bqtfNGuJfXUhKyy09ouL0STnsJ20hwLc3r56ja/COl973q2omtvjeXEe2qfBoIYQWcRAAD1DUiOWo2/0TC9drkEZOJfIFA7uIjHo2ByGZXjsqe79bYrDlui40mULdW0X1KsbsIfum6uG+D4HuZwwo838s0NMAoBRkZV+37ofEAYAb6Ds9xqMlo7+/o4nIc2CbQDD/hyYGLvX5IQzVe1cdDW91tGAVzJh8sARIj3v9gzT/5RULJ+70WfAaCJ1gNGcY3gP2cfIamxQMAnPLyAuAHUaVMb+YWM8pEcpVNaX+g9nxmOj7bT+AFY2F/EeP7PWsx3nvY49DUZn4MthmD7nnEa3w/enDWx5Y7UhYmh5KFmk8UUNbsgPscEo+UGAN3v4iA5shBTkYeUYUR171e2I1HORUIzOETBaipQWQyiXasBslqFHr9VmEwuqjYKiiCeBEPDdsAiAUf6G1+bqZCndVNZzPMBbwmTuZarNzgzshx9+2P1NCUNgCNnoFGq8+NIrBYK10YYz48l7A4wSbkR5rli6zCAKgIGyRdHco3wavk/uKOH7VC26ir/Bfiol2eys7UWBRoRzoQB8Ni+fd7EQxk+f4b4IoXlCjj6LkvV6yJCQG4qivQArpA1FeJDPJEcIkO3cNzf+Jgm+NmM2jskiDCqKgSlMGCD6impE4zKFeKh+XqZrQ8l7epOuDeDs7yic74zNZowCOBOSN2Dpwo38DUsy/l3rOASjxZjWPZei71AOxgDZsJx2EVGP8RwzWs1SZbOEoR0rN8mZleAgZFJynvSTSeuOAqUdHm3jFDCQfL0oPBhXFGqNYyzGqZRphep5hpcU8gI4UoBEKBzHpJqQiwEH4Otlp8AFfZXoTxN150/L0DHAwMAZxkHGkaISgwkVF906l3ZnikbI+IYB4Xt8Bpae8KFbgsgwcX3IyFylcCCvOFAnxERhZAC0yPthOZdcP/KDjAJcFsoocV1L9fkN69bLsCpnSf9m1Oh69dldrnQcs/G6Nz5Pqg59cXEYLmsfOJ1FLA7AE2abNmGABdi4AsHVSm2+9qZBvq6HCSjp1EAkg/W56+4dFV3pZ2imSY4h4VrSbt4WaHGLIxlpCppo44Nx8XNPWLBboeB0BYwahHdTcr/niEEzoXSXAGRSOQ34nAKjY7ZU1bmWbYVtzco0GDWbxt7vXOgYVbf0Ih/O8ke4t3PEDCRrRG4+63+30Z4Go5aL+qAZuYnRLmcYxpJn/daefaM//VONZ1Yv5eXKI+Zv5J9fk/zuUDoGkSnA/rOaePWaQreEA2H8CLsTumd9/vy735EeOjXaJGbU0SutDUay5L1ki4KvYTU4vTV5nxZarCktaRarf+mtcj5h/k9LPjwsRc/sZaV5feiRh0cf/fAjkrPbpQrKUSAvnnNAdsCoz9N7yMvFc6dGVySnxwRiGft5s9bphKJzpI8g+9u3bnFRKc8f2Sa3lDzTO7dvdY5kARAMejmi89VfmZCEdSPTkdruWG+2bBYQKx1EKyywCmAUW+a1h6sFDAmG/eEf//Hod3/vnxuM0klgsQgM8qqxL+n/mjZVgC63+Gs7jMyYlFFKjO2H9CzPMU45jt/b0tdco1Nb5KRZz8v+sp4Lu7fqHN2f88M1ACP2EJDLuiIDgE8PudAa365c4HVK2ThxsqaypRMNNpJaCgAa+a1VUCf5YoDFijXqyKDIodYXWTIYxMETMzoDhA3TULRWdsKAzs16B6hNg1Fs7BCz5JjD94Z4Zximj52rPTIBowGPtpd6nsgS+iJg1NfCpQH8O1oRMOpr1msMRqcKiIaAlGuc0xOacl/BMQHRHgU8C8gOGAUXYf+ppndHIa1zTVisjkbTzOU07pwNC04D37HNHHx5tveynkOgOgOM0tppeAHTJy/2pz4yvVDDE/K5oZcRo2uAwHcHJ6mwblVF40WfIodESgvGkHwd2hVdUkiPEADeqPM0URbt1XGoaoCvDa0wBWGjTCUhDJUFxmDNlwFL5blbYnSVfVoxcWdmSSTUKUJiozk/VS82HJ5mmF9COm6RIWVKkQY9DPEkmdPLNdFGh/W6rZvy28ALmKWZMOET7meZQkUY4OPa+G8qB++BBx6wsLz0yqtiXe9xxWF6nnr929hwbVx7+oceVjEK1woY5YUnWWH1Cq1wbwbZSq7neWGAY5z5HC0eKEqh5ZWNT4OrjDZFeRi899hQ5oDPZAjpGiBAaWDGhA+dl1w/RjRKOdO8HFAKUzpf40EBXQDzmvdN8+ZKpk/Lm7G8tEc6DVADRkv2qmdgckYDRqM8soG96Qx+UdCdmyXQwfPGSMaZCggOUOS6cq8Oi3KdLefxTAt3ovDaA27FEDCKssieGiqSfJ90CAPfNmJJsaj9QysUgTTl3TGcgPZEnr7iNIxiBch/dMGJPss0IK5lqVgUwCsMKQVv9CtEFgAMpLHAOLof56ZtbiFzRv392Htmy2Hl9B9Nkfk+1+4pUbpMGA5GIBLi5xgY6ONiSphws1hsKbL5sopbOBdV/uwRZPOtfRpmoSIX/o3ck2KAY7ZeHR6+/cTjapS/wZEGjB7tZBw+pChKxvWMGtuzhimYwOhxHK7lpAobrxHe1Z5HZ9yptjKkBdCiidY04ELW4403XnOe6dYGFnEu2cc3lL4CSwYYhRl1iFaywffd9D4Fkx0WTG4xYJS1ASDxkzZWYce8DwXY7Qwmh5l1RaY7TA9TVuC0QvceLwjjr5Y2dqrJE23m1DLXaUJjmSQSIEOLM+bCsDA4ut9ifSfyOA1GU5TIsdB/0ePOU5f+cCkS4FCGbGH3I/zW43+mXOJn5HRWayqecfKaGe3IWl7SWtKi6ox1ZE9b0vpA2zn6oPukawN1AjjuCxZLB8qxoCgJh4hjwlxzPZzDQAlbofunvRKODvqKfFPcWEiM83pu5AafFytLsdKnPvFxT/ADVLGepCc5ciS9a8OteyJnmZxGcoSPSI5vEXDEcXrumadHx5TWsfWOTWb/yH+kUp0UKNJH2CMwVcgeYHSu9hO6j/0RMIie5Hqvq6MILwM8PQ/2nnPgm511EZNTiaqjQsAo41B50TDgS1/+8uiP/vgr1s1Ll6i4SDqUFnkVLatIYdLHIOQ470rp+gKrVcmewiZyiz2mFMeIPY1ekNzcKlbXTL5W1MNetKcgK5Zovya9zD9VDMUrbRJDPq0VK479gmhYI8dyjfb9kaOHDNppDeeWUIqQrVu3QX1nZafEmFd6nBw2OrcsXTk6e1n7mx6uLuoq4JfWTsEeQwbUupIiNKIWAzA6BJhjLOL+15Nxzb4J5L71dDBN3k+rqDGTmX3VjGj+7meMMyJ5CjNqfdBOYyr8/yIwitMyfGUvcs22WxQqNgbLfZTz1hPFmmrls7EpBsPN8LJugE8iFeALqulhSgNGZwOb09cz4wKn/jHEhsNjDQHnbMcb3mf+7j6jP+jk74WMcxHTIDQeSsJg8XKnwSg5hwj5UXl95OasFFOIAF/TxsNLZW4ulX30GPXGpW8dlaBi6Dg3oU2ODQGQdiV+eFLyfI7KWTaXNyzhQP2NUKF73MGchYWSIuDB4mXjWTqxHJDSQC5sEddvNgdmT8dg8+IRInSA0g9/+MNmOE+pUtCeo8de0qaiwh3LpHj5NyCR48AWca4jym9jtN1nPv2Yfx48fMTh+rRWuigQ4uunSEECWsVG1eJomXJt9itHFWAKGOXvDmsYfFUVL6EYJ5DDfqIYxI6y3lZ4MuSEVbnes1ZOxRhjBI4pmR+ltm3LVgOXeMLkfvLKBnHuaCtCwOituq5pMEol/SKF5gGnViCEFc1k82x6fKfZpGKReMWzD/hMuD1eacAoMmKGqFujUBluBdPKI/IbYx2A4mbgWi+qoTnn8NzD/RD5zvGi5Mx2NYM59O6iMDB6068oDLOXzchTpRvFw9+TF813nUPG5/S7uz/oF66XIjnvAXJOJZhMZaIwr0ZTVv9KGKQDyrsmnE8fUp4frWG++/RTDqMHKC1UX1wA8QHlhgJG2TdLVSUM6AUIsO7uSyfDAbB8fddrDrVRZc+ov+PqKUhXiTUCjxQzEC343Oc+59ZlrNEKsVgY+kc++LActYPuhfihD33I3Rg8I1t77l9qLjjhvo+r6v2s9uhbCrk6f43+ofrcKhl/rsWRBK2Dw5DaB6Qf3ETYXTJ5QXvgyBFNw7n/ARexMFzCE5ykCzCWzhX0KMqJPgDAI6+0BgN8Xr2k5v04D4TuydsWoKtCjJlheuuUNjrZB4kwRD7p62pHqvUAQMwyK0NstrOr6wlTez8rTG+wopzRgFGD0xYinnNFCTpHW2DUudIUvAwGkWTS0NAwlwwVQ4TMpIKdQ0PIjVvjsK8dVWAYAflz0l3SDzgejz/+hPXCRXVxQI8iD+gUO8Z06BCDs0AMN2wf/XDp+0uze9h47pXP4xShS157Y7eL4Jj6tVJgBocekOmCLV1Q8hO9H3qvrBTIcWs0EdtvvUW1u5x1WtvpOPRqhgn99Cc/YdZynhxmCi3LFlU/VTsZ7HnJAxG3k9Jv9MW8Jp34xmu7PFKaXNIf/jcec5W881l1H+jxfbr/3a+9LqD7qAqJqnMEbCh1ALB//E53Fa7XYy/1HA2AneNZdQfkEKfAlvuz/nXHlopYjMP06jPM/qWf6z/6tV8b/clXvuaBAfM0NtOFUv6sQum6fkgGBj1wXq7Tz1PPLMNdrGcExl1lr/0AEYPzzt4BWBs8KQXBNlp7gX1+VMwwxyOSlfxsPs8o4NRRAMaZ3MVrmSrhX331VTm2G1zJv17O6lG1u7ooR5ZJaPsPqmWUns/GjZtHh2Xr16y53bnE5MPf0L0sFjN69sK10TIB2evS4eg4QDqFyUOya9yqyLIpSNjMKPsphMEwGjsmIrrTxHA/cN3T/46uhhm1zZjKGQXceX1JEGndz7qQ6uGweTOgyRl1Zwzvr2a8B2F66wjOwXXIdg2vJfc8xlephWjbnOtMqkXs2fQxcBRt37S3kFfGgaI3F+t39jHFrbyGa5xjz/bzvUBr1jnfmQahs4HS2d7zcf6iMP3Q0OaEw/cCUgIWWIB43gGivum+cX630BCq1wMhTP/E49+SAqg2RHMlXCSi07YFwQaMAvpSFVgtgRRWP7bpYwAAIABJREFUdEUtVdQVLnD+ZRcwuVURIMlsnYCfNiGAzVWNuj4XN+gzfoAoA/0kZ9KbSxvSuUv6PTPqqwXVZB4soBXPEsMIi+BJTfqMc0V7DCVa3iymDCLXtloKzoVRUg78nCtPkrnBAAa89/fd9363viC3D+bo3NkKmxPm4nWtv8e11f1qjKCE6vIlzbFn9JsUsHNFtSLcJ8HfUorVUy8s1VKFSDEI7iag9ad+AcMPE2vlpO9wf0zwYZ127rjbjct5jw3AOLlsRu8ntyJhrVv4ZQUIFcEAL1doB2b0Nm1MxuwtVt/R+QJTsvalTIw7O6euvb9cQ9grwGiYy5w3bCnf535dVNIeZCYvufy1X/58Nv/YcFe4zG10DO4n7a6mN5bBPTmArFdv4oDUGJGhErF8d4GWgXHY0j5whT+7FZSuPfKbTZpQvT8uBe0JWcg6z0eRAFIqDCykuWE66XzAOgIeGOdK+yK6LwT4sJYX5eCdUMUtvUMpJAI8AVKPquk9YfxLArgwrJW/CChSyxo5Vw5BSQ4BAy6s0/Vs3bpVofVlzvWutI8zljnk+vnnnx89KEBIERRFEdzbxz/2MbNR7A/2H6G87Xdu9T1QAY88PvfM90bbtm9RG5m12oPIGlPVYGPK8UK2Kc4KACIPcbmMHMaL9kHkmrvKV04Z4X4razGeTn/QLs1UNszJ0FEGpNDGhpDrZeWWAkZhRgGjQEFa4/j5CzhY73UBk8G/1inOBww7+3Esq+1k0ReSUHOF2gnJFhjlJy8YUDupGotofdlgNCA1/SnZB9w7zpuNL2AUo+im93VtZkY6DGzRablL6sb3gVFksw0r+tL3yV7xxkxE7ObRM2rjxHlZt9NytpHPtCFLxIHCTQzwAgFMCju5rxr6UVEsO+SSPbo7zNP7dDKgK8Rre/b6GpYsVOEohRYCrYt0jESFbC90X6SGIIcUMF1UkRHXByAFKN+t9Iuf/dmfccN1GFC2Ok4vQK2IjGq7RH4nfWgP6T9y7SE+Xvje03Za7ldk6q4d2130BKgih5h1WyEjTtEPEbFXX37FUYA7xJySTw/RQAEYcmpnRv+Rn89zZK1Kv3Trni5Eq3ztzm0EdAGwG4yypjX0gOLUa6P/9n/4h2p7+LhC9CoElTQCKtgXrM2bu/c4nYt79DOTBiwdVPYVoIoTSPzEg08UTjfIl9NX+d9diCpn2P21GREKCaHuAXwfO+w0Mzn3Rc5UFxq+S9oMgJ/PXdazMJOqPO3VStNgX7Df9qno7P7779eEpr12bu/QhLf9snUwpNR1kA53i3TQrZpPf+7i9dEa6YurWovrun8atQeMjlnBdsssmwNmFIz4XmDU9p9exgGEU3rYstU4JHo6YHQ4treOU8o7YJT3kGtPifO+q2eKPbJtMN9VnRG8FxuMjrsBtD3ySIqp6xoCP/pgD0E2x4rt4P3UQGS/x3bh6PD3yvtX0aoIBPQHzKgjBo2ZQv5M27z8e/jzvQApn5n+W+zhbO8PzzV8Njd96cu/7fXKl2bzIHLBeWB8PgVBUWB+UAM6PMAhyDnM6A2F1FDiScDGu//KV74yWikGhdDIVRmVE8eOGoxu37LFxQ/npAAZX5YQJudCETlHRkrcYFJG04IlBsJgGAVGaLJBKn9nE52S4eOVoibAKKCS77H5kqNFdbuZxk4zoJq8Hn5919W4GGcpDjZ+qs5jZC7IwAMAL4rt5b7oj8h1AkbN2LpwoNhaFMO2O+82wwrzxd/PX6j7IaGf6yNUxPVRlMFxuE42w/Jlqwxi39YxEm7h/gF/XNdZFaVwnHQTAMQCnCmackGULqOMajUuZx3wfAnlAx4efP9DLqqCEeW87nFHHpeUJU2V2RjkYdFLz4Kl+8KUrZRzMU+z6Ofp2HMJ+8pDW6Aw/a1u3VHhxWKpyikYspP2HNsoDifdDN8veWVmuOkhMzPekCn86FYcAbd4rvwepiTh+nlifmaE5wcFVGOjYbZoMsyhNn4pmwCS4R4K01nn68lMA4XD36NgqvH2ZLpP9lHY08jcVSX3VzHaIjcF9zm6DQqA1IyZNB6MlJkPTWZCEXlP6vLJD/X0I0/54ViLBOIUhRBYe/4FtXJhBCghPor3ACg6DjLAOZATeoc6aiBQy77bslktYSig0WePy4ClG4UdP8n0D//wDzs0T7HfRuWJcm6PRZRhfVbAk72BESMMWmMdl+g6nlM/xbu1pxlDeNZ75xbd1xIxblwD/R6pgOc4iwWGaXtGuxiMLgLM/gAkw0Z59K32GsaxHAjlLlL8REW1jTaNtVVEQRunZjauiTEDnF4XcEZeABqE6fksXT383Pt5YXTGDpP1Z7WqK/aqKqOJ0ngYQwM+z5Z37nj1HbWh1Wd9HMYkOmRf8ggYDTOa8Fs5/JUTnaEONo8Gjz17vp0gDLb1TRtjV2lDFMCmIxMtj2647vuqV5i3MKkAP3IWSeU5oWlXOC7VaUE6CfZT92OwI6acOefuNyp5Y8gC1+VZ9rpv5JjWWvQbBYwQpqdd0SVFut4U00m60Unp+QXKSaUlFDo26wlhceaUnGVCu9IXyCLXhcx88IceVv7+B6QHZWylI62TSBdwhKTyUAGipHEAtA689ebopRefl01RkY6u9Q4BOkLQq9bQBm++82BhyrfdsUWyuN0Ru8MHD4lMoGhQIFoFq4cOqdG7xn8ul07nXOTJszfQnxzLrKieO+vvIsWWN9vPrsrO3wzynQJCu6qKVgHGSK/5+//9Pxg988yzrntYtmJ1kS/6Puc6rg4F3D8UtsmX1iG0n+LfvJD76wLatmlaPfeb1PqwN7g+9g8FiDwnirt4YbfsuAmQe2iK9gi2k04bTuvS93k/evXAPtV26PM77r5Te1u1CbouADtN9InAHBD7vPGOzaMt6i/75oH97hULYUCPVGiSzVt3jN48eGy0QSzqWTmVK1auVVqCnO+rtV/NOqLqm6n0RQ5yRrO+ccbGeCNgTzpq7Ki1jJf+nuT4D/V1OQblNE5Ilwp71/tFXoR0o8+oj4dDSzqGnqPTf7Sj+HdSbaYLmGxAeHVOa+29Zkv7b97nuMTZq/0zOIufMNQB7IPbM3hG9hlDi+6ktRNEG6OgE22L3Yt8Dr8fkDi8rtmuMbZ7GnQOMeNsIHbW9zIOdHohcuLhRQ1RbPIwh9/LQ81DtNxkk3RidQAMoXj+hqL4tqoGN2/YKOFdocIlgSApjat6yDCjJ1Xh6Ib0KmgIuCxDXQniN9QcN/mNLC45oxyXMHuKLghLs3EBZ4f0ezEMpTyYzILQEAopY18zWzOTPcAPYWPT4RHzEwPIGlAgUlXuxUBSVOH7biMGSCRcQZjeFaJd+VqKk6kZpwz6dt57n42/q58lzLTbOavcKhL6vcGkK7gHWC1eYdcAo1wLDKyFrBPcAaNcK1WOXF8KgUjmBxDAdgJAKYZhnWiR4kIsKViUCGsGyKVJNcw0bCf3yDWj1FDujJqz0AEGezJShYXEpAkILZW3DERcoLwkwCjgFOV2K+DVVe+lXCPQ1RKljHT+S/WpgbaN8VBJlCcaMGpl32DU2TbNdlpGrchhJcqhaBss5TE5bn1/Mo0sm9Pf7+uc7IdiOOKgDTf0MOweM+++lQCcgZdezsbk/QKvDSr0OX5PVTEdI/h3GKOa4CTgKcUMM1r5cfSMpTcpslggx3Pte90CQuxAwMZ5XN8FM6CMCQW8sh9oZ0Pus6tgZXh47mfUfxEGk3A48kP6Bmk1yNZ+MU1U4nJvtC3b9+Zb7i8KM0L3CBqBb1TDek91UhEGjhDytl0hVcJ2nngktATbclyAxxGB/s+DG5QrZ+dPxpMc8IXaS9z/SSIm0gPsW2QSI4XBNDjFUdH9U4BhBqOdNcBkjLU7OgDicF5hUhknKuUO2+E0C3RJ5wDCjFrpM7ME5sh9QCdymn6jcWbD1NOw3evfzKjTT8gfdL4hOaI9UUzH81x7ManuDKG/2RFuAzU5V/ry1vlTvc392mhNgdEbbYwDRqttE43uu7BjAEZLlxcowchb/pgVr2OeV0NydCtODvPIGUuLnjil1CJkdLWeI44j09vIoadQyeFdKuZ1Dp7jak3q2S/9To7uQbFkpJXM02xy8kyL8RWpoPOlOA19lGk+gFRa4MHMbli/SfnGG+TAb1euIdXBS5WLrFGkkg+YbULlFOgQLuZZn2Pmvf69e/frnq5Em6Z1YvHI+dymiUi02ZsnEDlHTpAZeNkkiAHkeINs0FYBU+QbkOWOKHqmJ5SnahZWMkRnBUejtH581/bAzno1/x/qhiEYJZ7jVBxWvRkwdDL7+az069/9e39fkYYXdd7Vbr5/SXmiMMesLzmsAGOYyyFoAow6BUfXwp4BjGLv0g0GMMma8j0cswWyd+wr+omy7oBRnhu53WuUQkGVPfJCAVMxqBUB4D+e+7EjJ33+973vXjunTG0CkBPd5JkTpmfqFGH6Q4qU4ICwn7l3Wn7d876HRgeOHB+tVn7uOTkwq1avE1MqWdOzJtXIoL3zswPo2OdmIL17Zw7TmQZPXNMQzEWnD/VwnD3+lueTQsMxvhnkjDrKgWMnvcGkOLe1a4IoBWXpEz4dpk83AHaar2EARofXNpYZIfHpax2CUfZ97Mbw+4BRnttKyfkQjFJM6O/bBk6KkWcDpLFtOe702g7tYz47dAamj5m1HALRGaD3t7/4mx4H+l4nGtK43Fy8Am7I4aYpA2o0H0uPSWB36ZXE6TBFMKNsGvLIYN7Y7KtXrxzt27PXY8UIN1FxfkoCjPF0yAFj0FMkUFwYoctXOtwphZBNyDlR/lzfBX3PhUzxshh52PmTsIAUhSBc5LE411MKEnCbVk/J7+GYsD/bNdoNo5zWUYtFfydHiM+k6IMcHoMHGVg8ScL0brFBsY/Od1mgErD44otqd6L7e+DBB2sdtFn5HGDKOSm9CdKfDgaS+ylDxASq8oovic1xUZfuD2VF2IRK0JpHX9OHKArh3/ZYBXxZ01Wr11pYAQfcn4tMelwfOawAeNaL9UiXAI5jNhlFa1ZTP7WWGAHGO/I+BVvzpLgXAF6VK4oSYxIjYHSOmki6WbdzRzvHVQcxY9RGOvIY9ilgNAKOYnJOVzOjhK+tTDqNg/WLAbc8jI168l2L8cISDIFujp8wy8SxmskgJTw/DPPkmuOJR/Z9jPaU45x5DGGH/AuU1tYOI+p7aUAaxcd7cwVWPOSAKmQqvXWfpJj4Ht2vsFqdkX7gXD7JmtNT9H4V/RVoCah9Xr0MH37kh/w9GFZUPMwrDAATY3CGuKbzZy+U8u3vAsbIsXMqSodAWUdk5bVXd42+pqk7P//zP+/wILLClLVHH320Wb2b3WeS8CbqgYIlcqQtRwL9HAMZpTUUa3fBoz6VY6pG47BEAOw8lwUyyqWDFK2REYvhIXUk608fURgEr6eMk+Wsw5lEPN6mQNIdOzRsosEo+gd6gRU2+OxczXK8mLFZnR44hx2oThNhPawXw2ACiHGkSH2g1RPgUzJOLlfAaDGhM8Eoi2Gjp2tO6L90a5y1+pnWTDBkVuytbzNVKaAz4JKhCwVGmx3q3LbIbgof8nmMMyH1y1crD5+wcjkDZYyZWoRuoIiUgiSMuBk3gSuc2FViFL3eOEvKMV6kcPz+Q/scpTop9vu4SAYcKJhWQvC0H+Nv5Lahh2ljxr9Jg+D+KIA5q3n2t0k+F8t5elv76KLSRdzCSN0QiKqRM8xIWc+x17WRS7xfYWPYPZrV05OWZuUb16/TYI5Vyh89ahlbKTLkox/9qKcIod8p1oQV/dN//VWDXTqoEKL3M9bfzivqBOjkuTA22s9dC1sscAGW9D8egxo74d3RAyBFNw2ea4NRF/YIjJ5U4d4v/5f/lfIxXxutkZ3ASfH+F2inKT250YmOXdA+R8bQ48VGl7OJniBSFUZ0WOtABIDrW6uo3Xm1XHMUj2iCh1Jo3Kn2NqN+2Q9cb4amhBnls+4dfF5dLLRf77//PgNxHDun72h9iQjuev01sZ9bRhs3bB4dVeeN2xWmd56nVuaEUiW2bN85OibWe4VA/wWlCq1RUeM5RQUvSR5wQLxnE/JuHYkDEDCa2fFDpjO600BWgHv47+nPRUeMiYVmrofMaJFBVXdCGD/4BhlBjuo5d51D9xkFjJa+KQY0Oa+ppge8+lo6Z3Q2DGY5GZQeDO3BBGDXvh8Can4HjPL9MKMUMDn3n7aRDUaz56cx2/D94XGHILKs1ZSj1fc0dI7yuWmQmmeSv/tYwwKm2RBr3ouQO8Q+yJsbgtNcXB5WLiBgoP7dRlHMBkL85lt7qrmuwnWAy9dfeVnz1nc7T2eDhPk4YEqfdbiFXKVO3jAzKjbz7JmL3niZGML1lTGonCdyedziCdaU4h/JhsONOh7CdEXHdrK6PEa375CyAMzBChJKyme5ZzbgZvU/RMmicPg3YJT74HczrYT2MCDpT6iwOOANZtQCJOWAkkXRYXCfeOIJK81N5NSIMULxAhIxCuUBdRhd61bKp8fftfDPVZoC90WzZ64JDxjASTX7XXfdZYHEE+ZYt4uZ8N8ETnhGeP9M5gGEw0ihXGBf+Tff47OwYFw/4VYLuZizDBUwEKN9kO6R9XM1MYVJEDq619sUjl8Kk6WJOMwX55rIH6UxM1EhwAdNm3lxPTbqXdgRIU3Yk78HmHqTAkYJ85t6oIVRhUfDjLJ+fIfnznXSUov193ecllAh5ndpDQZb1WxC5D1NiwNOE76chDMLWCQ3bLg5rXyaCeUzZmgb1IQdhdEyKGhwmFZSQzCa/cR1p3ds5rCT82lwqCOzD26o4IH8Qkb9UfTB9XoMn4AAOaaENbNXwww+qWKm++67x/IHO4Ic0feX15Zt2/356wIK7EvAIvICQOU5J82GMDCtuqITiAjweeSF9Juf/w//o3FaCAMCyHNjC7v5tvYUz/S8RnFy/fyObLobRBeWGeyZSdQ5JFsXxarxDJwqIqaO8KblQsY80Ylal2IwzU51ZTlrDiAyK+weoFWIBKMWMIqRJvTG83LD+24Z945y3JARZI1rYp9FoRosNsPOZyzH41zkkmnyRi1vyD/FIVNglLQImFHu203Qm3XFmA0dsSEYjZNpEDoAowbnPeJzCEb5HMVu1c6uJbnDsz6GXjg3lt1mRpkAxu/64WgRYJB+olS285wvCuyhH5joxX3BjFb4+OZxNIviRescnYIwPvnD1lVEbCg008FPCJR6wIMo3Geff270XVXuO52p02bY3+6TKOcGR2ae+iPPlV7RxhZQpjWXdK90Iw4JAJRuLOjj6twgXSuA+dAD9+s5XxWrusaOLHmROHcM8ig9f9VjTvn++x94n/U/DCLXfkjO+969u61Tt27dYvmyfZGsErUDpPI7RXfIH6lL3r9dgDJ2orsPpXWEK571ExVGJbkdiXJcjomE+c/+9i+LoNg3Wk9uKAysZOgdrRWFsjvuvMs5mtgKdMPMPNVyQNHfFMq6oEnrTmQitQ6M2eV7O3busD1y0S9pWjoPZAc1HNgBegBzkQBLbCJ6HLvltm96nTyu1Ao9p3vv3WkAzvFPnzlh+7dVOeDf/OY3R9vuunO0U20Lad4Pgw7QIz2I4tzVt29SeP7KaImclovSNbeLIT17/rK6apwzM2qd9QPAaJz4CThr8Be9Oss40Mh69m90t//dYDRpAd6zPKQO3wNG7UTqPacG0i7M+r2cPMgRP6fGOQAeg8XkvPqTRWX4uLMwozOua8CM5v2Az7qPSSQt91HOJsNlbnO0C3xCARNglKLPhOl9Hbq+IRjNOo7ltfVCjj0NSGcDqBMCp76V9Z7Y0kk6wvD7sxYwDR/O8CLMxLVxz0OKlze5sUykqc2az8GMVmi/Jv4AKhH2/ZpFfVahFxQEm+Ol556VN3pAOUAK60hAD+l3XoRZ2OzJ0cOw2eio+hAFl5siV5TNAePBeTg/G5b8Ji+Snl9yT6kupho3eZIoUarI2Yxcu5vFkv/RwJP3yBNCWaXJLTmjAaNmb6UcDTA6V5B7RAnAFHK9ADLOTzUy90OKAo2VUfLODZXXbgbaYVcacrewk3dJ1bvHLU4a5RKw4JlcUGi1CkxGVhooUTcL1z2fO69ZwPpO9ZQrEI2SBlycFlDldxQX3+NaC/Spv6XWwYUHhFve2uf7pOk+ax1A40YcGE7lHlW6gjzFHpNH3tFiFZQscJsnpUHM11xlMzFV7c/3YDD87LpQKY5MnieKNMJswDgwnjCrMFZDMJp+jAGjAWDIwzQYtRLRZg+DOmNj9CZNVSSMhWV9XChQm5j1zCvXGZkPa9pbspwLp5gABqqaEYYpbCn/Jqw6/HfWwwwkyq/XHwftWrNzzPCm5Q6gwbmCWk7nK5k509ABqn8FDmCsIgOw3qwnM+Ozf3imVOrzzAFFyJ+bjDcY9pQmAQJe7DF/Xue+AJjsdcAY874ZUlXWU2n7cz/3c05FgQHz3wQomJzkwQ66ZpqTL+h+kxUNIN9JuqZTM3w/jivJEEheALHRBXGOAVdcJyAv+8PPxy3JOqKjtUU+ebEP7WCL2QKMEqanzyjOIgYGZtRDuZxCUMxonifnJAIwdGBgRgNES7kXAJ1D7iKtm/pe+N3tnRKmpwhPn6159NU833lrDUbHrCi6a8CMRsmHaQn4xAkcglGbKzMhqaafgFHW3yzvwGCMmVHktIcy4OhfFxpybrJANyF2ckhxXtOdxI6r8tOS5nRUXUHQH7TvwkAfk27BEVyu4iTnGms9nIsoI4mTQfuyWwVMrypiRrs/1oC9/92nnmzHuLp70Bu50ps00EBOltMfBAzJ3aT4aIUiOYTj79NEP6eeSKfvUuER45KxMUTdaFq/WQAPB2Sx8prRb8g2AJZcUCrNjymEjKwyYclDSCQX/G3Xrl2Wp/sfuK/StHQfADNyMFkL7tHykvSqsR7pXMRBYWXBJjm0FA52bqBcL9/TYa3ff/4rf1t7aM9os9K82DusB8/L6VSKCEBcHKdeQPo2LCn7hGui4Ah9jg315D6YYOn5ox4MoNxQpQHwPNcrfcZOCqkqTS448qJ753z0ZuXYS8WUYntwwmhjyL5GFxw5orHdWr97d97tc9KK7eKlkgt0C71pAaP33ne/HUnID/YoXRMYzLF9x31udj9Hzx72fd3GTfq+xgqLJTfbKzkLMTCuqC8MV4NTOtoQGR4CNQOrHnU7BKtDMDqtu9O6KeRA8Ma4ILYjE6wV8ksFcDmDXWDaJFSa3scZfC8wCmk2vPbp68Tc5b3htRZRVVHnsSPZwDFgtAqXqr/oYk3wysSzaTA6BI/Dc70XE5rrsPR2xDHvzQY4pz+X7/hnpgBwLKrpo7xnO/gQUA4p23gHMZy5iFRhDtuN2GNoxuCMvCO+C1jCML4kJhRQ9IhGrhH+fuWF5x36YC49hoL+cV54GZUxMHNYrsIhV6+Xd8p1FiNR4IwcvRg2M2NUV8rgUFThhsdulSMlKDmieAMQxvuXFaZAiXIMF0g1CGCzujpUwufq5mZ15omh4jzJVctMdTCXGV9taJgD+tJxH4wdxNijBAGlTz759Oixxx4rr5T70vdM/7fXHaEjjYDveX6zroXN7kpM8mZ03EsC1twTStA5tAIrKE8n3ZPT0rmJhN1hYPH6ueY3lDsKW8X5UV5OWbACrhxX3keIa+43wKuA6Ph5aw0dZhQYrVwagSz/p5CawvYrlM81T8wpYHThArXhcZ89wuaZ8d2z5DHSY4M7CbEHjI6FvMFoCb8YKloZNTPqjdk5owGj2SQwo3WMOm8KPzygtA3GcEPlWiYMaVfnt7KJNzlUCEMP0FeXkKlZ0s5disfeuT6A0bClfCc5fsNNnf3pZP7ORSYcyPFdMCJZARykXdU4CmC2+bYCsRRGyJBgxACcb6lbwurblU+kFAryzBgziFyh3nj29u71D34iP+fPKQqgMCc/mTgDi4eiJyVgjhgRlDFyUftQKRdisgjbfvWrX3X1/Z3bd9gpdDcbvXDi3JRf5zYL4QgzeeBVtBAmGuBZhkHOLEab5y0ZoJjJxzHgJkWh9j0gj/tg/cxkOo9UuYSwEwJBsKN8nr6IfKac3AKj7yjMOASjrDHtnaxPBAbGMsH3dY913gaJs4BRh6cDRtFLOFMBo+gq2j1lApmr6GHFGozi9HTlvc8xAKNR5maNm2kLGOWhldPUrHvLocdS8h/V7c6rrwcRPe69Y+NdTFD0Ds+BZ3BRuaI4BTgpe1XBDjuJQ8NwBI6xRg3PuU50D+dnWtZF5SNvEBhdo/QrCt8uK8cYw8j+TxjZQAdniefoCnmBJF0fufM4WThQXM8SgVg7FwLFFSVTbjSMpmQPUMoo16tiRgkt43BgS9CXZvH0O/L+wYce1O/HRy+IeaU6nt7OVHdzLbQmopgOu7UEB9h9ryt3dKkICHLi0ac0ufdkMDGLAF7YYJ+Lrgl2eCvix/1mP/h5jBnRSZ5ehXBnglH6zPKsD2k06X8hZvSNPW8KjG51X9F0rGB/YD/RjfQRdfpXOzswd44Aals5cic7w5qTbkIE5IDSFTgOziApUTSqZ41DfFBFZf0oOeK5eCIi43YVycP2UMcBCH355ZfbHqnYSX+//757PRIVMHrp8nl/hnSHp773zOhOscmkn9Hyi3SLG0SntI9PCxBv3LRdURk5EzrnFf1cv2mzW16dOnHG8gl4jV2MQ5UCpjjecdi/D4gCEHvM8xBkTYNRP58GcsM+o8EU1uXd8omWbXw+60WfUdtFfd+OY9vj1B5kAtMQSFu3j/fbBNANryvXS1rf0JbkHmdE1ZAiY6JJ/ij73C0dhRv4Se9pnhM56rY3AxA5bf+GeDA2cfhzCEDze659NlZ0+vgcK+/BGY//HTCaN4Y/+d0VYhL0sAJm7Tr8OWRwUFpDJZnEWi7S39HNo3iOqzKzWhtVf8A//OM/8iK9T54VRTNvvPqKe6KEjyoZAAAgAElEQVTRGogG2NfkmZkBlRFOCLNCEt3O6Vq1riCfiet0+yRYji62cf4lrKDOx+fYxFw3Ta4JO72rY1G0s0IPCw8XgJpWJGH/EgYJGCzmqzyTNWrADOvDOa2I24DcKkPDudnQeLBU5ppJ0jm5TsL2pAPQJPyTn/y0RyVyfBQEYXXCn3yfe7WRlXFHqI4rMbzWv8J+zJI3iKDxN+F9/dsMqf6G8sFjRynlBejGiITZOnXm5JjVytx61nCJlAnK55JCKHyH4/E9mlknV477Z6/4GmUUDPqZeqI3AU03CySuUphgge6J+fRhRtkHbDKnVKT6fVC9GDYocmYGs/+e90ropQCQ5VnAaHJGx4LehhdHtIBkrYjVBzZhUK0ZoGmg0yGiyDfgP8eMHNRGLKYUgz1D8UkrlGEv+U0BWwV2qkdoWg3Z2DZYHSbmczzC4nYC9B3kMc3OOSbGl96fGExkl885jG1QluloukaAvIz5MRrJS07WK7R49braHzlv6SY7YXwXBwtjRA9aA2BfU41udesZKRAAK+sPSOT77C+eU0KUTEbDqHKt7I+VaufkXrDaf2YU/T0YUFXoChADBg0gGWKBkylHtORba6a9RI4sxgzG1LmXMId6P63LPH7TALTa6kQ5omcomKkCMliMeg6Ayeimq9IxNf5TOXb6O2F6IhuAUaKt3D+z6eNc2Ph1msdYFgZgNPvTAGEWMAqAseMMEO99QO532NG0+skgCJ+jmdKhnrVChx1iQ/V9jZvdhxHSd4sJqdw7DP0YjIa1w2i3geBcNnjUb8GIar0593UxkjVs4Rb3q6UvKHqFhuwuktM9oXeydwFzhGoZt0nRGmQEE7eWyTkF4PNinc4p75JJXlT7Gojrfkidch4pOez6G8engM5pVDomehFQQwHdbQJJtS/eMSNKyyZAIrrUoFGfpY0YTCAN3e+/9x6H7DnvM08/qyr1laPb1wooaQ9RQU+OpDttdG2CbSBDJXRhzr3s/tCnZMfI1d6saVLIW+ziuHVPO11hz+PUpgYA+a+2ROymetfr3szoQeWq/uJ/+kujfRqLjR6/ojQRzgMLybot0lAK5JHJU0Nw4NGZzZq5Kl5RCNZnuXNl56sG46jX5rh0OS2XPGKUVnG63yJVrvjv3v9EBXWPkBWMyWUtNymMzj29JoYYoL9v/2E/l/vu2am1uc0g9/yFCt1TA/KCpmIxocv6SYwo6UXX6AAgp4bUlLdvsAf03HWua9IZa3V8dPfZ0+r5i4MrHYRuZv1KD9XCGmPiLLKHeu1mA5w4acO/+x/9miYP/P10Oxjr/bJT1RNWdktyxyst78gZtb1ocIdeD3gu567tQR9vegITKTMBcAGBQ4CHXOfF/QcDDdeCv9t29LE4Dm3/kFf2lu25epLznAJGYwCnycTpNRmuV84zfG8m5qs9Hedgts993zGmmdE8rOkPBoUXS1LebIXuJrl4kxMWQzA51mTsmY26Fgpws1K9Ac1YSpBg4H7n935X49s+4mbEhOdPqNn97TJcCP8FhQUIpXAdJ1RVz6KGBaWFjZkhCQlVlvxOpS05c+P8Un2vAAMMRwkzCjKFHE60F7hC4S1SmJzriydehq3OkWp0V1rqeqoYqhgWwCgVxAgCYBRmpoxDgRA2LIUeVD/yOfqbsp5rtA6Emgh3fPCDHxyH+FDurv5Xlei4klqfJ/Gfe0EBGox03z/MiM8rA41xYGwq3+MaCaegZADZXBPPj/d5hTVmYQDFCdf5WLrvxR0epyUQhVa8BxhFoAEKec3tHE/AaDku1fsQBgFver6uc6HCN4tVYUnyO2F69AfMVMCo16sZzwiz2VbdbyrsM9s5MurPUcDUnuOwgKk2Aw3HdQwDzyr2MgDosIdZM3IC26Cj8KIUhmA0iejDMD3XkOuM8cdIRv5xaFwhotfEWy2minQV59gKmF2Xw4GxH4Ic2JIonFxz/k7+c5xDgJJnPxtgFVtU11XKL3vU9zlOMSgwSVUu60ou460yIO9KBpj37vAize71k7B/7rOOV8VR/p3IhmRyDJxbN/A3wt9hvWxEwI7oDfa7AAzzxHkRmi6wX+2HmKRWVe+TfEamT5FLZ6ONue4wPWsAM0qurFnO7sIQ5j75q5YVPQYAL05AMdBdDc9o2lbu02AU3cNoSNa4plFLNtJntAX/FrMplR5kZ0nPMzqj5Kzuj4JI2NBEbTIWNBX1Xgs7nPVf9bPlnmmvVfJvGR2A0Txfy3WnbXCdJTdlfD0Igh/6rnNEG4zCmMAo3uDeBuzIjHGiGNEGozD37nULYNeXCadzfu6Z4/Bs6FkIc8cAB0AkeYY4D7cweEP3QjElIJGQ7yKl7TCdy4BJwI/RmzjfFLZQZAF7D/g7S1W3jn9rd0VBV5KHDMPm+xZwocfmBRWdoZ83idnkmM8/+5yiPa+PPvbRj6tN0PLREeW2nhRw/PAjH1KLsEUO0y+mxRjdPkRC7Hp9r5lNimUXaD/drjxMy7+dXekq5+mXg1dOUMnzUoU/+R7kQYpcxzqRgsHuwpBnkP6iQzDK38A4AATkiWli/J1z7tPQiL/1C79Ya6xFTqtCwCggk5xZHCo7wDirTRpxbSZjGiA7V1fPgXQJOqm8rf2HLO7XsACYXmyfn62utwqFz9o+LXdjf8mKgCpkBCkM2JcPvP9Br8dLKrxdoob3OCYA2ru23+nG+KdVdEghGXoIu0Faw+atW1QctkpgtKroSUVjZ914V8W4F1UopuPMFWi+osVYrgp+WMiLyhu1/lFayDifvlNN4sgHvAWnBEjlOfjvU+NAx88DGW9dO2Tuhk3tQwgwyKF0hwi1bnHoVD69Ry9j64CWl2kwmgKm6M6cfwbgHOzD6XuCtMn1cQ15rrnXIQCPveA9uvEQoufZEFVdumS5eowKjDYOolvH8LtDXZBrHP6cDaQO72Fow6wPp+5p+r7zjDrQWLrqt377N94t5Vmefw46fXHjL7c3PVzc+tsk/FB/K6UVww4Tiee8SnlFw9zP3/mnvzP6G3/jpxVG2au2EkqMP7jfU1ugv8mDBHgxI5oZ6RUGKUOLUPM3BII8It5nksc7/Xs+x7WkgCkGO0YJJnG+vHZXdoqFDQPMdzAivHj4bM6EWYHb6TNqFkngjsp0+gkC5AC7AL7LyjvieFtU8ASI5nVQPdcIBdnDlrJORfsOjULkRWsrACvHSQ4QRot7IZmb4zAWkut3435tDEJZbs4Py6jrpM0IYXjC0gbC2uQ8U6cWADb+P9be9Omu87ruvCQxzwABguAAAiTBUdRkOx7kWHG3U4nTjv+cpKqdD+04cTyVq+1vKTvqpPurPtixnS5HdspuORotWQMpzjNIggQJEvNEUr1+a+91znMPXsjpqr4SeN977xme8wx7r2ftSQqcMSGPKu24Jn8dwCh9yvXw/+N+CHiAJ9dCqMBuAJLNEmlXG0A/A7dUTaKaDMCOnirwtVW45g4J+V26/jZF0ivDk3OPOpjMPn5lPrfyFkjgOXgFSBU7XCC/2LgCXQUCCmRiNq45GxO/5gptcJDLDDQDEnKtcZGNu7qRgTJA0qUM8DpKOusjymA8l8Aa79p1/Mh6Zsdod3YzuhVQBXhNuVW7XiAx+j1z91aSZ4sxmqKnOZ1dczOvcTsIoHaVqxYIsDDOQ5rMDPgmkpZLYLRS2dQGs56v3mucaxPKdT6WosiG1NWDANO4HsBK97qMeTwBRWVNUVCDNn1sFopljYnmVqeVKWXLPUp+lAzi4WozCHg228wYas5M5s5hk0Hdcl52R9FlvF7Nogqgw9CxYVGfOvivwRupymqTQiBjMaOkdjLDiM8zQJWMH0Q/M6vy/ADT3uA6Mr8tILhJlJtKVUoiEDJAlTleJvuKqI87QVgdXB0q0p4UUGUJIZuB1wFjgtlU/Z0NY2Tb+D4HMKUmfc1Zu0tpHcCU0Cdcnz5n022wNbm11LgY+MAE6jS7SKhDDf7Vtzz3Zckf2ObRSgVovCZ/vwvkaWVKUolNMoLCHhznanQaX1g2Ah4JqmFs2JBiVr8kkzk5Rsn+ABMGSLTfsjYjMFI8J0w88vLlF19WGqFPmG1/XuD0rvvucfsAPb/0S7/kPvr6N74qN4Hzq89+9tMCUqrsI9bzqe99f/VpZSyBvTslEzgyrdyRdthf3jJX/YSVbgdgCVaODZs3tr32e+MdMB59kY0zx0XnMedqHc3lgPldK8LXmwIiwfrkGLW07Py0GhOqTP1vv/qrTun03PMvui/MbCGb1f9Ym0IqAcrZ9MW1xuu1K8zhx8nm9z6Zv99QftQw/KfEvBKMxXVhRsnjzXO8o8wDBCsxZtzrgsAp90WP8DywtJASuC9wH9zekFFPiI2GdCGXKz635GxlP4ve4R7HlIVGKBsnT80vyXnpS4LjbpVc2KLqUviMXtf99qsi02Wtu0tyC/E6GNyoRvA0gjH7ZyYgz71bLx/TvuRrxzfDar2AdYV1EQuDx6hTDnqcOKYyivA+pW5S/9JnyBTLh16n0QeZB8FTbs/QtvHPmhHz3Jnki2VvbfzSfuZ6cMx47RGvGd9o3WKix1cUH13HrcgaizDlGuQNtzxOP/UzTDqqwfp43ZthwjxLQPNSN97s92mM+gAnvQ+TMJkUhsEakXotoi6XNTxEXavtnhnANodyfDmeK3jHudjmYeDa//mP/vPql3/5l1evyneRSfzMk0/JXxQfF6oDkaqo8gailAJSGAQqFdFx1KHmOgj0LEYWR8yLDAzgMKwLz1hASoLWbNytqyNaYDZdNmhDCO0Uk8mxNoGbQSmhEnMi92TXQaLnqu7UUWoGDDKfSCDjML5TC9HViyQwAH0IcoQgAUsAPRbro48+6ghTdqqvvfZaAQT8fvR8pFWhHRbSpDvRAoiS45hLDUphXN1WHY+ggInGP5RiAvQB7IPBp56D/oBZor8o90f/AmgNBOxXVxsJwCzf47j+kHa+XNfpneyfVAs0CrHAZAFE/JUkb2yOI8/k7l1y7oeBFlO6C+GoJUBUZplYuxxiC2+b+R1AVe+MTwKqClRmDjZ47Z2jd9CekwlIKmGKUhgXSdwbIjTKSDYznfOxsy+phWCS4Q/zPOshgmIUIqOgGNdNBKrPUZ9Vag+Y1FgVytzysRgozyMJDAPFVHIBUnoXXk7z+DxaKXVloFkQzMEpAD2Ek/tnSl1SDCZrIGPoe2HNb+HHtWoj1mmDOBazopnQSk9E8IRZt1HA015yZbJe2ocqG0aDHbPU5RuHJQC5EJcYwIz7KMKZMoc6LmZtrmeZ1ML/QzEABsPsOwC/PY/wpeV58JXjeQCYBqtSTgaLsAdiimgjzKmj6J1flNJ+Aue0ARnD/ZolnXzVBjlYjKSKTGg9F7htn2T1uZl/Noh2Y6nnnSqKCdhY2RLo1CA1PqMBo15LuDQgNLvcbebYOEa1eenNf5uU47MvaG0waibRik1MH4GRemZnpGizIkyp51WDEO5Hf8J0RnZ6/nRlF7xSrbh0EbtRwTJ5U6H8lvSj1x5ZBiqtGZuCXTDZGgdyWeLBiizc3TmfLcvxxxfpgA+owa+AgjN3aC5V2qIqxAAQ/eQnP736wTNPqeLTbgPL7373u7YE4Z9Pe6kEBskAWKL/aQ+ZFKidDjv9tgDpsWPHvCaQOQ5gkqzDLQw5zBypAKWA0RqnBFCWLMJdowM4G7SyFiKnSrHPZlbuRYBlvYrVZJPn8RFL6ABENiQSoK+/enL1K//qX1mePao0Tk+rZCm65l7pFKxfgFH6lmfi+bZI/9FH55SCjdd7779rJpjnIOXe/ceP2c8TSxV98dbrJ1ePC9TDUuL3m7yor73ykn28kSnWG8qnip5Dj3AeOo1ofmdVUEo2ABnP+WllHyBl1vvScZflM+o0UiIlrkvv4d7x4EMPmxmFmafyEmTMObGiTN0tGiPyzX6s62zdJvcfyQbAqNcv5nz6upFcZG3J+nI9sXxdgNEJfA7uFmtAkfXN5gu50WB0lOcepwUQNc5g8yYZc0VjYGAoMBqMNBEBPcJpYz56vHlg2t7tDggenysyvIiADkhs+ZpN4PgsaXfuxzzympFFYqfcObAwHTx8hzdekd9bcD1gs9nEQ3RAwOjwCNOfSzA669DZ73XEh8trjL9tBGyd2mmjmyw7cvx8M4RcHVqLLDvD5OMklUuBxTKTxZT31f/+VdekDhh9Q1Hbt6pcpFOuSDAAaMoHsqIvEQj8w9xn4S+B4UkrZqwGr1wJEPpltiugkbJ+tK3At64rdgDfI3KtvfPeuxPIqkotczJdC9qOqkUx8RwANPJ4vqSFabAtoY1S5R/3hxlF2OErilDE4T3tD9Nns72OJ5gIxQj4Y5fOc3AN+/BpInmyS60CLq8K7JotbjMM7AXXAOzbPC8hhTBGKHDMfYpORCDl3oAq91cDbcBogqI8WXrVcw/6gZRb5D8lgTl5HwHUntRaTWHSZ+HbO0QJIfSnAar+2L9PjtQCo/tkottDOhYpJEz4sCQ/lBDm4ASUBIxyzZg7NwKjSCeEMZyCFR8Jwy38CwSgdLOYs1hr95rjshOd2fsIk1o0C1MD9zIInJ3ds7gijMbPIzjbaL0U4BLY7Ao5yZ9Lv7q9HaQfttHA1bvVOXOE05yl9nYzmOyvcj+Ox+RXr277lLqkzPBmFQB7w+47gMfCU9eN5cT3N5MzMzuMVzZ+Xmd6Ks9NfEaRA50tATBaJvhqDb6UvGBNIgALwFc/2yUMAQyjxvznWjBTfV6iVDf3OJulZR50YFIY5JgtXZvcQqwDDtpFo0yaZOXAZ1TuPqTc0vx071A9iD6mH+OG0YGTUSJjHsYyTxXjyoqdXEwAZQMY5feA64kJ7eTl5Jg0OE0+0QajcXfIHMwY9eBOYBSWueZWLFPFLDMeBI4gR5EZsKP1qs1afNe8k/S3xWriRuJIa2clqL7wnGwQ5pnV64JrYjkwqKKrdexFsZ38zvp3lR/1M+uWYCaYZ3xzYfpY44BEXoylA0KRq2orwUv0CQAGwAXQZL3fdc+R1cm3i+XkhZ6A1aPfv/3tb6tM6MMGwRW1v7vK4WpDj+xDjjPHMHtT1nOb2sfzpZgJeUPHeU+/xH+feyVaOmbZcTwiD2sdroPRMKIhb6o8/QxGKyXYbWJv3179i3/5L20R/Fi/PyAwxxi9LrKCINXbzDDLIqBNqE30YhghK95TeV+XqYa17xKeWNwOySJJftLDByot02UFl52QRQ4z/cuqSsWWgecnwAswygxGL0C+AEDTj+g83CXoNxhS5jwk0o999rNiT5VhQXrx3LnSEYBR+HhyuJ54WJld1Mf4gG+WFcHZY5QjHNcPQOqmzcpEoHH7WPpgu4iga5IXdkdrH82NmM9p7vdcWwJV/z7o8RHkTcfS9wMYzTUBowwNbiO1yS2ygyIafmaqRElW4DqV148Co5NMTlsXYDTrZflM5svZ1DchMOrcEBucM4JT1h/zYYfmMCQWDOlh5dR1vun2ffU2ifU8gNGat7O72diW3GP87ma4cfx+1Je5xvL3XPOWL/zHP7CZfnzgKIco2WVHjcpuvHAd31HHvQgrOTq1ycuUhvk2SegBdN/9u++ufuqnfnL1A5lRUCBnBQrZbbD7w8oK00enIURZHN4FEggkv0VPEgNF+JJOMowZoM2qNgXpWAcgaYGX2TA+NtdcaeZuVYbA/A0w5T4wAfQHGy2DPJsWuX9NCBhIQBm0N9c/rb/NvBBYweT14iRp/ceuvESUJzv2U2+9MUW2c83Dh4849U35lO4xcIMFqJKgZXLGLI4Ctt+H/O08+dr8R1/QzvMyL5lpal8hwCjtOq/faTc7WkCsd/2kxur8hghkP08zowHA51WfO/en70hB9fzzz1sg0SZ2xVyPfiomCP/QMIsAm2JE6C++p11bZZfHZ3avTDc75VvK8ieqnuCqlNnEN6bAYoHQzD18GMtcVsIg9wKMcrys/jU+necRIW9GppnbJiz63DJXj/Ob37MIRzA6l10MiFtn/nMOY5k1ML5HUASgZg3luQJGAQb0WQJRkA8WOGJGs5nydUdH7+FvwBUbrXHjhY9YhJYVb28SqxNShrKeB5BkIDIIoghq+sM5Rac1UCAr67zGv1gxg0UArZpqs67cP7zeOmAQ8FD+5hVkyGbPVooGkfMYdL13A28CFMpsDUNopQ0z16ycn63N53aHsCsF/ykQYJDF95whpec+CoPYoNKBiABV3B0+UlQ99XEJTuIykgE2XzLPkqw812kwm6zUNr1jwZDytDzQ9cPwez52Kqewo7Vh6mT3yN9+ToJ4zFg73RPm+ga3QwqyWgepHV+iPIEOCawMGDUYYgNKP/UmgvGm33OmZX9vZgD/2fyWpajM+fRD3afcZwCSkaW0M1YlAzg2DVqH15uNhnGGBcWHlHHAWnJdvnb069XOXOK1LNlgC4czWxEQBRj9WCxf+bQzfjtlrscHDkCE2R1WDxm4S3MK6w8be+YsDCqVi5Bv+DDaXIwlSPdO7AGBbQA4wG/AKHMUk/0B5dnMGLk/BEbymX5gDnoc2rw76sGSI3GTmYF5HRNl324prCfWjCoJAo+Tn/a90++v/tdf+RWBYyWXl/XgdTG5j8kU/jkl5X9D/qSvvviCXSxwO+C58AlEvuOeQD/ccechu1yhU4hq3y3/waefftrZDd48qRKeAqO4O+C2BRgF2KKrL8osjyl+p1hOkyG9maWoAPqMvitmdKePx60KXfQTKggAM3pOvsEwpvtUntXMKOtP8+8uyoDKnxywCbCnnK9UiOXJx/osaSCQCgkkmSOXAO0DJ2bU/d+gciMANIKyyK4JbN4EjNZGt2T/EozavSUuTaR+1DFUejMR1gFiVI2rLCW1CR6B3Cj7R4BsHdCrzvdm7rCmPC/qtTwe+epNfq9P3iPr892aTgEPNRjdqTHAYkyRiiP3VNYIwKjv10yr2eGWtf8jYDRrfqNxsHwYniWfx2da6so8t/UkZvqgbgtBFlozimncONjLG45CcWSOWNQx//M9yq4UWy32fdrtArZekSM1ATxPyvE8YJRIR5Ln7tOubVK0rTzwdStmsMBfsS344MVHpzoEYWtFFEWJ2b9ZRL47raobRNEfv/9B117OsUkJhP4upqZ8wPI35UwxE5HPjl00gt3mLKXL4ZjKxSmGQOMNyKT0HMD1rBYo/QsA5/u98uXg2ak8VZHtpaSJADUzq2kLMOXeTsmgxYGw2dksAQwqiwFzO4vkoO7hKHwJfgMDlFUXFkAA88xOaq9nDjPDMzNZXU5U13I/AhSb3eU5Ttz/gEEz9wCQwkrQPgKoPIE6TUsBJhZ4mZEDRhn3226taloH5FO0XQqHf4IRHQXbgU+dGop+q3lUzGSCx5zSp6V/Xb+O2wiM5nyeZ2mmD3OVhR9f1brmfN9xh+g53ua1zKesjeV6WArDcU1kHdX1mF9dPYPcoljqjUTjhlACijFMWz9qFrTuUXPTyr8BYtL5OPBmAqwdNd5iMGUqDe4JJiP/bbPsBk2N3qNMk2fUngAGnLVxTQogopDDCI59AwPi7BVis0po1jgTAQJLlQA6BzPoeSJksw4BZWEP+c31uzujQoJB7F8rBgVGjeGBLaVtmcfVntqskt2B/knwA9knbGazX2lYP8ksgSxgwW0wIOpXyiHSJ7fJbG2A3yAuQhWAVeNWmyPYO292CHZg49zMrxPfM1ZmTzvoyWmtqEhW+UWd9qmZe3xGC5Tix1tzv/o5m4H53XOw58OSGU2FF+RafOEAnikSAjPl+Tgx520x6M19dAEMkPUEx2PCbd/byODMe2RHJcxnPhfgLX9RuRBJ9hM7gL+4c3LqWTbr3knADsvOebB6+IjymU2vi2no2NMKGHJeXrUWdybk5UPKpQzTV8GxnVOzWSR8sQ8oihidkyTtjAmbe9pLsvxsuDxnWik7FqBzMmd9z+UhB4tCK95RATNnAkZLYK0zo2tglPlrVpT5XWC0zPQUDPhg9a9/7ddkKVN+Vcl0xguf2l/4n/5n+29eE1nz/LPPOdAVBnS3AlxJzUdxC2Q5hEFKYVKKF79oCArIiZdeUClorc/Pis1EUaFzeDk4WODn7iN3OdsJYJPKeawTWNCf/umfdkVD/t6sPqK/OIc+/Yw2Bri7AEbfl2n/jjtUblUp4HAjY43vVqqu7QLESuy9uqRzUmlpE8Uj2LAKpN6CS4uKuLAxgxnlvmRZ8NwazO3Vr/VKdPrNAGlki4+1fO8k9A1GLXc8+9s3Xsf5WnYvkTykPK/OI0n/RmAUi2TmSNZniIB8P7Z36TcaGJo5dDMwGtk6gtFYmNfBaG0saQtgFGaUwCWKCXg2mlhDWPZ87/6Y+rP7iM+5bn67GQAdn3M8ZqNn+lEg9paxHGgaOyqVDF46yQBkQL8jGC1GrIR2pYmoKETOhSFj0pLTDzBKROU3vvENC5TbtXCeUQoIqP8Xn33GTMVZmYMPy7zNJOQ67Mzjs1N5QGc2t3w3ivWMb2mioIu50y69owjT3ldffXn1uCpysPjPapFnkEmyWwK46g1zbRY3fwMa31DEP8oUn0wzQGqbzVYdcOJ76TM7yxGMvnHytUkJsRtH6GKmP6LMAfQLoJVX+cdW8AEMLM9k5nTyLStfjzKhiQElp6gudkgMK8IIxgEWeieVTdQ22k1/0bcu9ymAHxO8wbmiMhkPjuVe7KZ5BgNi3YPAJUAu14B1AEBbSEjp8mKnaCDnVJPwwYkwLpaTnfUWIUbas1/PuAPTkYDnrVLeWO1YLJknMCNgKNYKyjlmMQd/SDl7Dk7MawuXBgcwKrQjoDXmbkf367kiiAJyZ6W+bqYPIzqCTS/eoXLKKFyyHsaFN66VLNRRWPpYs3dspgBoVTbQ/SdlG5BE/7vcab983SGAK8BrWo9hATQG8bGKkp18q7pIgp8TVxa4CcCIrm12rzekKNEwmQYDOqbmXbqtynkAACAASURBVAltwCbrggjkWvPFZPCb3XHalxAQyfn8bqEuEBNLDI+Ff+DoM1pjWGVOvQ7bLIavK210pgJWZ0eof6jAGdLEQLhECSRXK8/gcwQwnWideaoutI+jrpPcw4Akp4DBz5R1gM9VwTOb4QzS24cyYDTCmiAd939HpxO4Y7Cp/rX86IT7ExhlLmU+Ovm9zNfOBlBg1IF4LAyv9wr4iJILWcAzjXLX/fEjwKjlesunmB8N8J26qUpHJo+ig8UA8Q1G4y8KcKQfDdBhGZspvCzAMjHXug/tGkkA7k19dEAssgBLkeeVrrdTDCcgAH/FCnoqi1AAsJ8TdwcVy8Ds6FRXAvcGxboucikbaTb5FPlALrl4CD6f6nsYw4uKuKdfz8iP8vXX3lj9w5/7nGUh89K++eTvap/ctCF9Pq3v3ggBfzz2mpejLpw2J/8DYNTXaHccs3CAdblRhJHDGvbWG2+v/t1v/IbB+PMvv+RSuPhok2nmxeeeX336E0/If/Su1XMvPGu9dF3rgH59W3XemXeJU8CtJ/lRvRkUqILZvKBUWZ///OdF2lx3VgDL/nNVs56MB2GaAaPoDs6BNKIiIn2NVSJpEwG+DykYCt1OmWsKHsDG8v05WdpgX9lc7BfxQoqqM+r7EyceXp1WG7Zgoie38Edaa5qTO3butfWPIgsjGA0zOspe/s5GPOsxsjcYJnPRx/ZGO7I4/qI1z2Yw6mu1Ww7uA8YQXcQAfUdfkTHChFuD0cityOTI3dxzkuGLB5g50ZlVHPFXAuBChgWnjLJ/ZEjpEQgyZCxglJKqpHe6XX1vOdAEW+x841Yp9x37KXrSMmbAfRv9vdF6mJ67iYLl+I3685Y//MK/V4qvQv8MHP8stHvgMsh5CAvaVlgltPrVIDWdFGYUAcR3YduIfgfYsIulOsPjjz6s/HAv2qmd/HBfUt5REqWfEfsI20fie/tPiimNOYi2bKaMm94xsRRjEcq9WpTOskmfMp0NjMO0vqMUUoDRs9TE1uJ3XV4ds0sVQXgRkMQ1CCCiT1ikTMpLmoQxyZU5UrtW+qyZPI7h324JWkzwMJ7sxAGjHAf4ZnGT3BlBSt42vsevB39M7unKR1rAMMcITJdzi9mufWIRx1b+GieYWnyhAJmAUQQ9fkXcy/6rbaKiL8Y0JVyX/H0IF/qQdgJGOYZKOpzHGDtqX89phlfH0m5SixSAqfkQMDqlu5GS9m9qH2AUv7Cdyie5VymeCGTarMVOedILSqKeIgPs8L0f7Y1LpbWpTUyUL4qjFEXtMfGd8nxsZRLzPAwK5+C8P074G31Ga75kzge05h2zhu/dQihzKwItwRG5xigkspBrp13rJPMybUKAr7+6PFv78mVnPwnQBh3xVYuZ2zveDiBxG6R0YpnIuQWC5+ICPk5fORn70LbaPRe4LIZLgrpBIrDHYEHjYqaPdY8VAccUjut8m6kZTeo15yts89CFoX68d+8k5AYMNQjibzP5CFXAb/sfxiwKOHXfNXhH+EYeFRiVDGu/SeaI2f8O/nL2jYBDtdn9AzsNOyKlzPHXnaFDFhX9sx9dz6PK60ri/LbEdBYDlGQ24SOzvFng0vPXUfI1ZzHVZ545iT2MrkCdN10NRgO6ykxPdbEu4sE4cQ1tutbBaKuTrnEdxmPKr9jfh8l2NHcrFW9oe8wAzZ6vg3b0eGpdOaNDp8SDHEBWOjBJxxPfEz/+BDKF9fbv7SYCeHWwh+Ylz4svKb9TFtlrWf3o85wWbnZBQG5cUxCMzeQEIvUmLhWssgmIrGKe5W+YcvJbYkpm83VWFjfAHUyhXZsE7mgL0fbIBeZDxhLg5/Va3sPT5jFuUlm/sw93qfdZ1sSMv86M1ia5wCjHejww/XYMI+PE/H/22RdWv/Gbv+n2viXL3e13yOVAwHCvTK7f/da3TRJ8+lOfWt2vHKqvv/7a6umnni6f0a5chCwvXXS93MUkZ3hWDfjqW9/6loiBPatP6fyrcqUwGFW/o3/uUGol5DZ5pp999mllgznq8aD4DEwq8QO20OEfqjHkxd/Hjt7nvgPQOgOLsqfYPUx16mFE2WzdIV1HwY3XZfF7VOVBKQO6VUAUn1G8Y4imdyCT/TXL9YMk8+5+dWeA5ihHk0KP78YNf2Qq83pJDgQocsyc/7XAaF4Bo7dtogzxnDFkU+MiigE4YBhXJEiAJmVGmb/Wzr7wyIz6fs3GjzpqBKP5G7nG38EXuc/4LNUHxYwy1nu0ISCACTC6V+526SPO4Tksz6YnnpnQeW53sJUtcRuD0aU+Gz8Pl57+TLvTFo9t401XYJrQcjcwgxehMNLOWazT4COwEGLp7O7cmP7DiNp/TMch7Pmb3Rx1gB8+8cDqj/7ojxSN96nVvXcfWf25wCi7jV1i5hwhLkYzzGiYyrpVmd1RVqarqQhD57LL5PNgDgPseOLRVk0cJ8mXP9IJJdp/X6AQRQfAsk8QeTENGPeXyVygkvP3y8yMqQczGACRezkqv8EnOpP+ynNuk+IhcAk1jWB4UymrmCAISgcGSUgiBA5r8XMOwAyzfKpMkZAYFtKO4IAz+aJxPswLjMC5zu+GwIVBZSdbO1+xFzo+FUCiDHj2tJvf8ZF1aUcpG5hRronw+EgBNQgllC/HjQKa56APOHandlw18dosH2a0U5kQSBJm9FaZ6feRnUDH7JaPE/6iBKf92Kc/5XxyXBOTNe3DPBSwn0AkC9F+AUaLWSufQlh0FJZNKmovPnu1qaoFGdBKWxkfhKKZN87tuTsuiJlBbVCYJMitBHOdLCqulbk+gqIAhoDT+CeNi7X6t3wu82+qGc4Mb3+0uKJ41rePawRGWCKE2iSYOtgOQBrLhH+zrG1mB8awQRvghHk8rvcdqjdfEe59fAujpGCKTxXre9yo4i4TBeDrtXk+yfc/FJhh/sfakPk5gc0Ive53NpvZDHgND+4GJSDnQLOMtcdfAKbGtUCnGRKCkXoTAyiq4KR2ldC8JW8jeQMBdDCk1Vvtr9XRuub+AePNhKIkI0y9aUIWsknrzWPAczZYbHzDolSqJ4EsQCrmefK+ym0GFoZNg03DnbKM5/a6GEz2NX977nTAEm33WOdz8izC9aLMssnRs/EcH2q8+J5+9pxq8GyghMxuRjg+t8lHy9zy5l3zJFaVkk8yw0peRgbTh/g2Ouoba5b6zfpE/U5Ak0szA0AB/ijJ9h2HhKi1pWpzAjNmxFvhk9fUJVWR1y2nCggX6ZHMDLSBfIu8eEaOd717AfTLl67ajExwnN2qegOMjyzHOL2VfsNyM24ml2C0iO4GmC2jam3eCEYrbVsDngajLl+sZ3GAn0aNdYUc/Lu/+97q13/9110O84Lm5G7lRaWd+xWU8uLzL1hv7FTf3yG9gdw+8+4Z64t39e4sKiIOkOuwnDCjFwQcydm9U7EHVEX75GOPr44dO6asCmWpJHk+m4x9YmDpQ8o4A1ofOfFQB7586MAmwGh0q4GR+ol65yeO3+/+fVOkC3rsfhUDcP5VzT/GD1B9+G7FHWhdvKB2HrvvwRUGbufhhViSaWOTrgP4I0gXMFoLsGMFFvbtCTgOUfRLMGq8MbjV5JwR1KaCHZIlMtXzJdH0KkaB37Y3L/YZLcvnh7DAmudhbJP6r6eA38br5fs8xtT+AYxG94xg1KysLU8zGB1JhhHcWT7aY6hSM+4VwUVKSCe+1+Yj9yxyrTa1AaNj343tGPsqzzS2b3zO8XlHYJ9nH78bmd4JjBJNP3XUBgh4/C2NCGvqnUvvJvyAnQ6jlEAxG5m4NITBfE+131ksZ+V4jlmZnHP4ZR3VbhWQ8/WvfkWJcClrKTMXjK1ax2JBGHINfEVrcCpKEgFldqqFKhOZ+4ydxHFTZSYJOUAg4I+8WzCj2ItxeAdsbVHATECYhZSujcAk9yl+mviMmkFUm+Lg7ZyfAkEcb1ZRwgwwSnvZleNrSYoM+sd1jKWMAZUGGdoSsmi3iSEIs0A/8x1+Ufjb0HbX6NUzA7YQGoBR7uP0OALSMNC0+4qEjpkHMc3cnyAhzievYFhiJ+2XEOEeMDE83wWqLRm0U12nSogGsBm8qf9hdPkeE1fyfgaM4qxeQp9NBxOgBPIOly2V24LasU3M516B+9tkEoWhuk8VgI7de3z15S9/WeanO4oR68o2qVmP8LaZXv1pRhz2FFYJsyxgS/0LsEg0PWCz5l4zpi1kMuHH1E4jMMxi5DtvuJICyYqlGcTe4ATEZqHGtBeTUDZsVrqYwfsay4VrcNBgKL+xyUq/Z85Xv5YSr/yt9bnWYbFZlempgYiPE/DujVnODVg1G9DKkLbapUZKySyigAOMftZvhCybrZjNy/exNn9sHM3Y2dTLzr1278A4nOMRjn6FWW5lnHN8Hsxk91NkC4d5HfYm1mzJALizKUhKr8gcb+Y0FzOegBlvWonijm8tfaf7OX0QY9M+tmxsbBbjOdr8lsDE9OVkQu5NWBjC2Vew7g2IZV5EicFqZV7UOxWYpBAogACwkjwAjDKP8VODCeR7nq8CszoVV3dnNiojGPV8HsCo522DUszwvJIaK0KfqjeW21LayJWqw95BT2aOC+zynHxfzDEsfMn3cueoROqMXTGNXVpWxyPDM1+tP2Zt44CmayIbrqryVUA9YNRllDsfctYaKbvit2n/nl5TsNoeV+YXvY5saJ3ktay+zLzx97AwuOKSeoxiDz2/skZnJrSzCvT1RveeWqu1CaL6WJ1bx0cmzFWmesB6MzBlywB+A/jtYFFuEcjkWMCefPLp1a/JZ/Swkvwj66+qVO0m9SUJ+1956eXV3UrVQ37q96RX0JsPPfiQQeBzzzxv/eLUSppn9xy92+NLmkT6VbPIFslf+Ec/77GGMWWjkIpCWPSwsuFOQeDqiQcfsFzGisY/wKbXvcae9hCcvUPf39/M6Otyf0OvH1XAjP1WeUJvHBQMq+Cp8xcurd6Tde2+ow+sLmKtlF7QilPBGqU/pF+pRCaAelkBkDVeMxgdQVBAWMm9daSatT/K33FsMj/8e/YGbfGIXGGSIM82Y6ZvwGgLBgAXPa8NAi486O+cY3wyWWVKj4yExwjGaLE/syYG/ZDZkvc8S54xxODMiNamqeZkbYqIAUBXk9pp9y5VQNRmgICxkUXdpPnv9etkNrNOGa819bF+X4LVsZ3j8689Y+uocXzGe4194/YHjI4XGW+UC43KemRQxpQwFnbNSub4UTGzQE6rkhLmhDdVCQPBRsDK2XPvrx44dnx1UlGCTz35PTNz+8Xa+T4CGgZJYSbU7wg+m+7ZmUgwOQddm68uCWxmcM0Q4s+pzuRa3P/9d9+zqfmEGFmE/wdnz6/OCBgjiFHCKIU8s/2l1KGAT4QmZvM7ZC5JSU2bg5oSR1kzuNyP5zukCkvsIo8evcfXxUk//lcsaiqKcBxKjs+YkBAI3KuY28sGmSxk/H9gRmsxVrQ++RkdBKDnwm/VeVzFqFxVmg0zQZ1tgChRhA5mJ/qBNvA7u1Xays6J637g/HDk2rtg8JxE+NNEUv/bXUDXMHOaAKbWLgj2mhcAEaJPO7m3o+OV4FxgEmYUMEp0/ce6N0Fgn/upn1n96Z/+qXbSxy0YWRZUFkqgCYsLYQgYtVLE37TBqINGdH+nRu7UTrSrBE/yjdZsDhhNNH2UVgG89Uh5H9vKJpspm7M1nyLURoG23Enms5VNm5lzfNoxAaswdS2UAJe8InQigA0KkM38BjvIepACXsjhBg+Yy+uV8aOPYgr32oQUbCHr/tE4cU+OKx/PYgBZI25rJ58P6CCJus1UnNOsUvVPlfmEcffzdyqRMMM8hMGa+jj9yf0jxKe+BGAjpHtskq90FJYeNxLa9nMCMuwy05tV5qIFHmxcp8Qq14MqY0skbBUNQB2Wry6R9O5/XGAAGySLpx/o8kbWfq4+rnyc9SxAoQYuBd6auTPwlKtKApmm5waEpj59gdECodrEOthJTCkLpkFOVWiaWWCYxHrOLn3aFZdwg/K4tu82/rN+DvV7gf7Z1xFzHgnIOZ72/c3f/I1lClHqJEJ3/zYDDAD186PAYa4EYtO/pKWjj5wTFHmEku51RTGOzGXPszCzvXH6SEA21o0K/NQzqc2wqSQUt/+xNyrgEvVlM8uBHw6QDBhlvjSTPyn4yaLRfbeB8l1TplzNN5vBKO3eCIx63pEJYwCj01zsdT+LlurnEYxyLJXJfH+yfzQzyhp77rkXV7/9279tEuISRV9k7qb6D4zWqy+/4vLZh6WLzojcYIxfffn11YMPPujkDuidlHAmKwABLPg6QyJcEyP8t9/85urnPvez0j97rAuR3d6QSsfBiDpSXmZ5yJd77r7LY8D1sKQBRiMbrqFHFEzFnMG8j54hNRSZDqhVbxAsSxvZD5i/OwWILipV1WWN8z13H1u9q3vvVkDuVc0tApc+YizFjG6ihLXaadnXAX3xga+xiHTLJvxGMDqBtoEMWIJWz2fpqVrXtWuero1lgsETOM6YFhOPdVd9pTlvMgzrCvM6a98yeQaH60DRh9b1pj+SdaHuPeqiSUf09UZgGlmUfMJpo+WvjgeMblfAMJUbGf8dskyOjCpg1OC0OzbAcwlGJ3KgiYD5CWZCZFw/y/EZjx9/y7OtjSWpnX4UMp/7bN1vYAKbBiBdHq6rdDBo447TpjjyiUmY2sTb6SGoXnJR6ZWI4HvowRNykn5x9bIWEj6QmzUwdChMDYsoPnAwoxaemuiAFIQmL0qp8X180+bBqt0vAwGog5kEeH76iU84tRPlzN7Tdwwiv2+Xo7XN761kr8lpHzDJomVxAhZpFz40CM8IXmRPzqFt92oRE3n+2GOPeCHDjMYcxABfUHJi+iE7TiIQAZ8uvSaQHQYSh31AK0xqMUUtONRGAKUBufqKVFhW8m22w5zmlFZiWCp1VFeOMXkyM1HbZIbiN9hi2N5z8vkhlxzj5IkymEEYR4AKvyWgyOaorsJTjHSDFL0bpAiI4je7jeADgLV8RndsoxRnpaPaK3cF+oPULyxR0r4YULSJmjYwzmaNUOxtpk+eUfI8AsJjpk8KqDlqfhYy1Qd9nYnxaBDRTEUWzJJhCUOYRZsNWRbTKEi8oIlU701T1lCB6M6jOSzuCAAvUHqhQWJ2sgaw7lmCXzGDFyiAeQwjU+2oGksFGmbTv9vGzz5mYF65T0dThyGlWAP3p+0ujtBrGv+Aao9R4uRK4f7wxVvZNtXgdrVZ1UplYoJmOWJB13JhBKPu2zAW3R+zsG1hPgn8Ag8lb+Zrh6U2EGu3hYyV+1ta276QAAA/VwUEAkbNtiTKXPImJuCsL1qAW0ndt+Z5wGjmBaAqvpQcF7/nzD93I+cRrau+piINgSswQQGj/txgdKwcxv0D6rw14XniG9ogL2ZHgF3AaBjrqvZUvmWY6bOuv/jFL8ovccvqF3/xF5UbsnJ8ArN5JoKXbOli/nmzi99wAX0KH6CYI2fcr8P6Sr9nPk9rRu2+os0vn0lOf0kVnMJSAzKr38vH1C48WEc6ewEjXZuROQBxbY50XmDPPeZ9P/Os7Guu5HfcT/zbZBFpUNrAZ1xnawrUa3D+N5nhl+BmmsdJncVKrXFg7nNfm4x78/3aKydX//vv/56BBS5VpLACjO4TwCA104PHjqvxcmuAfRfge//ds9ZRTzymoFy9sKph2idfKiCRzSYyntrxT33/ydXP/vTnpHt2+hw2LlgKTNzoXPr6qsYffXCvGE7aSDYUxhcLol8a+w+kl0kb5PRR8kl0LISIiqef+oGrX6Hf3j3zntuBBW6rgC6bWKLmj9x57+qU2rNL5uMrWDPFQLIN5B0wCjPq+dI+0/HZjiyd59CNzOgae5hN7QBgM+4+rvUh8yybvZLfWptspMQl173aYkY/DWA0ZvpsrudMHzXvpvnXDV+TQT2HI/9DVJR86eBLWx9mmTcC0jpu/r0wD8z/bRoLmeh7bKhotqUDmi0LTDrMzL6Hs9s6Ana+i5V5ed9x7Yy6Mm0dN+bTA/R9cu7yXi4HmsWUg9K48X2J8KcOHDrcqVwGs0wEsxum8QUE0hEoOVhGfIbeUI4zmLMHjh/z788rjdDrr7yqKMjd7iCizfGJZAJwzx1dfgwQ5vqwPdlQw1wb8yznMbHoSL5jUSGI2dmxILk/ZTrfekepMARmqRAB2GMRhoHMzv52Rf3TLgAy96fCB89z9gOc4atNvK7I14gX93H0oiYtC/ehhx6cavtyLELbwFg7ligp2gUY5T533323zRwJuiKQid/j60gUc6olsfjfFyj2BJO5wEmCm+FyZR4WkZQFwhxATT/sF2PLtYli5vcd8iGirwD8/LtwoVKkcA7Hc77N9A2eEGycn1Q9BAghDOe50jvFrqTkwGD92ybAuEOKbpf+kQsV/zyuvYXkvK4M0S4diGOdwCYklbPsM6oLVUBIp9oiTQ9+PRIigFHcNGL+LDDVju8z6dmAfPbZG+cnTOj4ymIykFN77MXUzNQoYLKIl4IE0HkzMJpzMsey7gJEI4imNYcitfY1pOtyjeUDWqVU63uPgZnpFtDNutRzZS8+m/X5NqYkwJfN9No4xAc2ihuFSCJumKmkGfLGT9ecfZIbBMO0eU3OLF7dvpm8mdQo5d+gL9kv0t8jGB3l0tog9YcChbVJzZgaWOoFEF1jYNt/lHnp36Xoazz1PE7CHma0waa+m9wOAO+T8O/KTg1GkxR/BKOxCkWol8IijVPX2/bmRJsjfC2JKta6cB5Y+pm8nOTrBJwa7Kz352imr4Ev5jLpwgJGw5CGGQ0AmlhytglaK5zLZhg3GLsXONJeEe5an5YvHRCHC0PAqEGMN41zip+MVXyJ46bgvnb71jeHbF9hVu1X6vtVcCLPd02maa89Mh3oZXCP6xYm+zBRMN8NBjM3LPc6wMpdQ/tbT2Rdx90l7WF+13n1PuXLHsDoCDrznON3BTTC1HfWhwEE1Xqu4KUc57nbjKjTbek35s0zP3hm9Ru/9dvWN5dlYn9bQUxsPg8pKIVg34NyG9ukSeygJQJfdR56Y7MsRES9Y2JPjtGr8p9Gxp5Xyeszsgzy28//3D/yXGEDQJ+QUcKkjcaAzw6E1ft9R++tMdA6wOyOTuMzwabv6r7oIHQKbmzc78w7p1dPqm798eP32cJGu8nggl6FIZWpz5ut2w/euTotYLyDnKKagzCjMdPfqrlPND0vAiCjDzZa+8to+nGeGUD1uGcejBt/X38KcEplu5KP3vzBVrfcAoxaxmu+uUJiM6NhbPnNsrCZ0REvLfVFnmMJVMc2LjduAYOjbiidPOe55jfm7RZnU1BJXcqBCjswPvihO4sFY81xrS9doW14LQHivHmbDwqgTl+PYHRc3zl3uT6zdpaY8pb/+J/+0KO+RMbLCyxPXFv4+hAmIn6jUdxB4ggzCzsJOnZM7yj9w20CJCdfedHsKHnKAIonVYGJlEfbZFZ2oIp33mWKwjycKHquG79GP7QmTw3OzFDSBhZYApjY2ZGiwrXgpaRcdk4L3SmQZA4pH5ry4UTYOXWNwG8iyHk2ogYBaW8rGj++ld7B6748H6CPRckzmYH91BNuPyYnJ8lVe7zL16Kk/TACjnaU4OX5+c5sp+7P9egrm+mp3YtZVIsjbCiC6O13T0/MjMGNpDhgkQAm/EXTdwBkro//CC8LHF0PJpnn4JoBo/QtbULwkEVg9H1JzlVAfwmLKlvKfQuQtamjlf0IRommB4iS3onABwQJzCxt3KWE+J5j+LJ2NZqA9dyf6FeY0Zh/UFjbBIZd0EDCywxV+zLO73MqsiiZAgVJJr5uHtlolxqFMYLRCXT0dbIgp8XYbgoxjYQlHBfyuPADRL3AZyNO9QlgtCM2YeAc7IPZ1KbmNnlnU9iYk/vYfNk+g+O9XOe913zyBAIGYuJ2uhuPZUc1A4KdjLyDYAz8ChCMwmpNiesO5Ws1s0/po1GWAOJ4jQFMBi29KZFg8u8RxpFVCeRCrqSds7N/m9yZ580E59msWDvokCAnsjFwbRjSWscd8NJ5DT/q4gMJsKE/qz0VYUvAmYOM2lwb95JkhUiqrAq6o8863yhzUEqZTfStWhNhRp1fFFM06453zPZmmTtFWY9bmNHKAjCP8whG3VcdwDSlbmo3CfcnfpY97lhgkAGwKvY5l2ys9dRRzTiX6VnTH96MiBGtyjgVO5C5ns1R1sI4ftM6YWYiC9uK5mCyZnlhc5EB+KJm3L1mu3DAxAa3HJvmRINSr7Eh4DC6qo5rRrUtFKXAkREtsHpTugSjdsQYr99uEbl3yt9Ozzpsusb7mzkdwKjXO19pHtg6oHfmypPfe3L1q7/2rwXojhqMnhJxgm/mHrGLt6iviKlgnMrl7U2nHmP8yHLCJp5KVMwfgkjPytqFTgL04woHufP5n/28CRZcJAhyQrfaD1THozsuSsdBSjwkK1niF6h0RY5Rg1HpwvdEyEBG3KnqPntkBua+lND9zne+IxB9uwOe3lKtesAo7gbbpHtuU4Aermf79h8SkXLe0fQkvQ8zSvJ78ox2euXKL9yybJQ1k5zuTXjmyQ3vG4zDKAvtpztsZvw3cwN5pzkUMAwY9bwewGhKMVtWsoFkrTTTOo75cn6Ov42AbVwneY7oC1sziTFpxnSWh8kCULKZ623TOFDhaksTWQdUfQtvqXKhLHe3VFBbgtG0IW3M/ZcbsbFd7pfWFSEFOD969keB0TX98Z+GAKaxITdTmuP3AZq824TTzJF3uI5krgH0ThrWoVlEFsYzovKpCvHOqZNK23R+9QmldcL8++wPnrYp/YCoZbOaZyvvJecCzkh3MiqmtBmhzn0QItlxWGBqABK5S5tYgCeUE+2cqnqwKyKwh/NIrmv/JE1+MwM96XZpkQE+AXhc69677zHIPKUydGGBacNVpazgfhYC6of3tCOk6EE/0gAAIABJREFU/Y8+8lAzAgK/BGKZ3d1hMGpTqAAjx7FDBciyu/Wk0W+J8Le7ghatn18sRpQpIPVNLXbAbcydgD9PCIFqgG0Y4rhIwL7Q/3MVkmvldqBr8w/fVc4nzRZCLmUqaaPN5a0Ur+h56Sd8grxQqFEOGNb9bZLs/J4kRXcUq+67VXlESXi9W6B0D/5l+PNo9SJQ2Wl6IeGXo/7zM+kVJe4xxdSvgCX8X51LUkKZiFJ2p0Sj1rN2SpaJ4VivjhGGKXN1DFTKAsyiHhfTkhmdgFovuiyqzL0E7EyCb8hLOIKxuLNMUY0tPA0wSPnSyjLvuU+EUvKroko97u3DNAmAgCs2aksJSf/2eEaIhOl0onIJapvvtT7YtKQ/rOjb1/BGBVFK3Zk6m1EdAb6fyyC1UHPyqM4pVvo5sKzaLaUYylGg+fwGLgny8oahI0+LySwAi9ypdT0nNU+goHML+jqVniVg1HKt3YE+7jKmzj7EWLRvNKCvbtJ5QBv0LcFoKtiEnQWMxmQPWMAMCVNkNxwpdsyZVKoBjDrCvjdm5ZJRmwgrv8m3uMGzQHI9YwIa2kIhDOmxBfRajs4ssjc5jBMKlI0N/dbgf/R15rqklOJ1TebT+MlhrcLAgZk+FeAyDmFus06yLjKOwC6z8VyDXK3tllNjp8wfTkNXVZ8AVCljHMCL7MX9Z3xFNi3B6LrOauJlWI//f4DRKfCpGxRm/4YlR0Jcz80ZJXmd6zPlVJkfyL5nn3529Wv/9t8oRuHO1QfSj5i7IQjIAQU7zVW2SBdiArcl7XxlMNilVD7e3Eu+3q1yqeSwfV8FV3Zqs8/v31NxGfruM5/8zOqVV1+aoucBo+wcb+ly3ZT1RB89cOyYr0Vd+6NHjxrI1piUNQ0wc+LhhyrvrOYXoPQrX/mKKgwesoXwtCoqUmgF9zeYui2yxDG/9+w+oMpSCvylXj0stnwz8RnlnQwTJL33fI7P9OCTnbXNezabIwgdf8/GfpLLLRc4JtjEKdaymW8wyjjwAgyXZbCOv0V96KI7AuzEV2TTWcBfpAiSqdn/UTbmfuNc5Lt5MzTMh5aN49wJllmCUWRX3Wc2Ae7UeG0X+B+Z0Q/bbWtyY2ur2UZgdOy/sb1ZX8s5nTVNG0frB8clxuBmeHK8lpnRZQel49KoUXnmuzQgLAqfGYwI+oCgoPkwGPHd/Ku//G92jr7wgXwltXMDIDLRv/3Nv3XnHrnzsBnJVF6ws7BeJGnmgQGHAKqrUzRvRb0zD2ivg17UniR0D6PntBWirplIHA8zyuv2Q4e9uBhEmyt6F8KOmWeiU5Nvr5jOSj1CDfqKAq/ayHcJjHK+K14I3MGM0p7cD+DEefEBxdeG499+5y0DWdrrACY9L88MUEQYsEBdAlRKi+cHEDsrQefrCxiF2XFOVzmKh4k2yJOA43zSPPA8YXVhOAG1yQ6AmZ5nO/HAgxZqbBAm4NAbDK5PChSPh9ilmoAVOFKBrqj4UoowbpsUdAQY3aL3rTpm106VKKOKk4Tw9s5XSrvtc6a+4PpJSxR2BgDEQkcBAagtozDzS5HhohAzfZKOMw9qIfTOujdKYyCClfpgnh8B5ajYrGAXZvoo2XFn678TNd6rLMeF6ctaG4Wj11RAWmRS+7h5gQ/gLSA64BGQkA2YFfkQWBNQXes5ZvoiZjKmH4r5K8BfzHICfDCXrqe9IU2LQIFQyxj5nuvMALOEYkAyjMIoPyL0I1Qzb2NGnQRh+5uSbcDXaxY20bPZkPEb12KeTcC+AXz6yOPXJqpYS7xBpga93Q7L3ExU8ZS1QyDW7LMDdWpD4+t30QWKFRQoLjAapUiEOC/APG0mgCfjYBkpFjV5nQ1GSXd0EzDqHKNdAYb54X7owLDKYlKpndxnDUYnkJytR/uShhlFaUVZJgId4IlC9jruZyW6frQEgFatEAMSSNIu8AQYZSOajQD9YGJiClSaNx5W6kQpt7J2JgBAf28Uwlqy4eRelxW0U7mGBZkHhj0ZBHwfCmV032z0PinQaV3O68A6jCAxL5BinmdGdP26yRoz3SOXCQObVESMRfdhi4Aan6zrBRj1HOIag88omxXyhv6bX/+3KjRy3+qUrF8kj6esNCZ6/HZv1XlHRYwQyAoYvaLKSyY5NL9gKHkduetwWSHFqlJUhf4inSJ65riALakLDyqFIPqGYD766opiKOjzM7KiQRKc0D3RHbjPHRMwBbRmPVNw5Yosep/69BOTDyLm+q9//etq990GszCjZK3ZqmIEgKOtBMxq0uzcsVeVmBTcJJIFMEplJsDorbdJzpCTVvPL63cBRiMfRgCU726URbgtzbJulL0+Fp3Sm93kkZ7M+smWgNe05i1yzNNEMoEyslTAgolO0ZfkvR2Z0XE+boSxxvnha/c8zvcBd3m+YKn8XjI0m/WuDKbvAKMUGdghV8eY6akgVdfpTW3P3wQwjfcc/14+Q+R32rtcc+OmIOMRK+TyeW94/hGMZoDHg0aBPg5mGhMw6pxiejl9RJukkmTdDexKSvx9QAvgv/zJn60e0Y7qkiLp98nJmuu8oPJmTlsk35Z7NJnPvf+Bv0/uOt7Pq6YuiyZgDMDmQACxCM5Zp0nknXyblwBZAZKcD4CLIuLcywKNtOmRhx9bvaLkwclTCTNZ967URxHMYXida6zrxtIeoo15XnaHKITqt49WD8slIPfzOTABujb3caUM7SSZ1O+dOW0hwXn0IRHysLjsRs1AavLQXnxvOKbSU93ptB+ATJLUcxzR9Fz3qlJoJM1KEtbzDGGCM0FgOJPOpVJTXfEmAF+llGwNEIiQRUjRRpcQbfMmYJT7EbBUr1rsZjykSXbIDLhdzM82AKjSWG0TqMQFgBROBsv6jXEjyMlmevyIdD36qpjW2uigfFyJBT9S829UhpFvWdemB4xyPUB2MdcpT7pe7jNznXyQea4orvHzBP7abJzFOILRKFf36bDL5jph5TYCo1lnBd5np/Uc60TKRD3CPzhpfPnCVonLVvKSflmX1Q5YrBKcZqoRoh6H8jG9QQC0JeEjbcpIP0SZR/tM6byq2U1qk7kesqO9Ac4xR5HRoNnV6pt22p/MmjP4yXHZPUdwxYoyg5Rus9HJ4GvY94pwzvm0OSBzem61KZk0LAta2QZwl2AX4ysg5WIBmqN2aWnzvKsCUbmJTQ3BDAHqXcmpfHBTeq/mq0GnAaJAZ+e/pMvH+UQe0WyUHS1PTtFOfbNJ6+I2R9VjIsT0j/mv+ptdFdch8KA2UQVGTYp4tUXm0K4GqEPasHkDMjhRcyRAoBn4RBanTr3nZctSl+FshtQbAcA6LXAGDFl2KNTBphwlHz/zTnCfrAtexw5ULBaW623paGb7V1PLXr7uNnnCjAPWSenXLhB+/nYdQLaWJYy5yDwXgMV0Dmj255pDjN1ygxidPxWymIDo7JsbX91p7BZAIUxu1tRchGFeYSO4qIwAJGOuRThF1eu6Mc/zbp9i9RPM6K//xr8Tu3nU+UMvqXQpYJB+I6L+A8n/J554wgnm0VMwo7R1j1L5OGUf/rX6d/S+e3T+y5WAXgQM9empPX9IJvg33zzpSojW2QZcqnao/gfAviEXrX1iXR9WYDHz7TUBVyrwVa7tYsAop4orxac++5kuW6xSv/IB/f73v2vdhJkfn1HcqwCjRNNvl1saadp2yIzMOwF0gE/6e2RGXQSAFnUxgPhkZ817jbFhbitIej2/R0aMAbgbgdEJwCbYMhv1DpyCGa0gnpazmtOA0SsqwnNR1abQYSZhmhmNzyj3j64YcVXul99zTL4f2xh5mGfJmhnPSdnmEBJmxUW2keVgj4gs3PKcDWgqn16yIe5RSzA69VvLrfQr9xz149j+jYB2nidB27EM5bzxfbrH/9HR9MvOyQFrCqK/HAecrwxC8DMSkESIg8ZTti++WjYfdZAEwSv/5U//79XP//znV09//zurowomAlxRj/4tmYYBVuzG3pUzdMAAi7mS31fSfF58h88cxxrooUw6inmnorQd+NSBDJzDIt2rWr60MwwQSpgBw8eCY8+eVwoNPUvqIRO9DsPIQJhN7ACkLEh3NpS+Vo3zfjaDQlth8U4o3QYJ9uO3immFc4ga5x4OQtICp4avmd4GvinRdkgMMdeEibQ7QTO3l2ziEIMoqWgf0oCCVoa3dtR9xjFtOyM/nzJxVd5DwGex2JXnlGel7d5RSYDlMyySBYB0VzGjl20aZ5wLRBazgBIpB/BOYg14tOAoELqb8oe6yA698xllBBANcNua/KztCB5A6gVkEC9zToKcNE4/xLQ1LJQJZDZoCujOYs19Yo6OmT79lHezOA0mDTK8yShgm4XF31RAmlg7g4beea4BtJldc6nHXui1YOfUHmYHQV9mW8rnkvfa/VZgB4blEkAzwzQKuIABjjFgNrtQ5t2wkaPw8DVpNrXXfbdiaX28/uFGEdYyfVvnlxk4PkgT27ZEvF0Zi0eJYudY1mOt7VrHGcP07ch8BoAAAIhen2VSgRqCtkbzkEFUwHL39ZicnnZYXkiRYpbE35nzs7H2vQVw4/CftTWCaKLFvfnTeuWVeREGzwbwAEgr+jomQNR9SfUl5TUOM3qr5AVgFHB6a5e/TFaIKF7Om4PGKkVVXqM/a74L83ODIvY406ia5543PXfnCOOBTR/8KDjWm23ksMo4kg0l4+Ux7g1o/GyzltKWkBX0Z9rFPKhzDaurnC2+ewtmK/OagC1entPIF5hJ/x+/PSpHkcOXFFuA0w4+CQnawHLqk3ZhiPvJCB4mppS1wJh1l6Tbk3osa3oejZnpsq5oMJPUU+lzgxcHYpbPKPfbJNn1rBLb/87v/I5rz2OdgpEEjFIBEEvZNZEIfH7m6R/UfGjGeqt88JHd9t/UfR88cb8qKT3TcQEXVq8J2MJaQjSkWErN8woMdVEY6YT33zvjufrJxz8hnXzS1yIg6Y233pzmss3VH15RNaVHrc8oJMBY01bauGfvLlX0U7Cr57OIIJWkJMk9ucDRz4DQgFFn/mVT4EpbKoohNzP7nPdm26VyWUfL6PFO7Zb1Fb0cWZNxWcqHGViVrFgbv16b1uVtyaSPjWU035yTVT7VDqBWG01CGbBqzL2xLIIjRF6sZ5kbAZOe/72bnECxZX7PNd0/+EUXnNbpiL+yYcTX23pY8oM0bSS5B9dAHG0jm0Lrr9wnZN0SSC7Bchsx2mowEx9pY9wE8kzz93NRmeU95jW/7n41BTCNi2j8e2xcbpSBGx+MAUn0tUFS786jAFG67nwpbybxX37pL1b/5J/+49VffelLq088IX/R05X66KQi6QFB7GhYLIAoJgEMZpnJZzqaduAil441U6eJ5SocEvJOW6FBDDMK2EOI0U6OgVHETOFIQyXep5PYCcXnFbBI+TLAK+c6VYXYSoAY4Mp51c4oNZXuQZLmBG+RHcA7WPXJgw8c931M6XdAVoG6cgIPkGY3zH1hQ10BpBnSuwTUeV3vWuA8F78lxZXUcAn0BvowPV4YOj7CnuvyvPQfKVuqxKicyvVOFH8qQvGcqfW8VcKM35Pk15ABoSrFE8XoBdduETi+21QXYKE+sACQYrFZUm2EHd0i4bubpP/6fZc+b9ZnTO28uG4C1wCpuU9MddntW/CIYaGfA0ajQAIMb0zhNIM3rhcFmZRDo6AYwWUWWQSKx66BKt/hdxwgZQE3pJAZF+i0dtqsF4HSenFeco7qrdrsBl0dNJTz7WvXgol1ASAaBS/HedzbMX8UDgbVLeimNbxowLze1xm0dQVdYLSOncF13WsZRR9fxQIbEYoB9pyee0ZB5Bkyf92/k4/kbPYtTFzm8qWyGX23fP32pU1Huw85V5sZJ2fUy5vZBqpT9DiKSf/YRAZE17kjkGqwA2MZ0A22awWQDTXvmXuewzD8W3f+vWA0cy79EWXnNRMmR3+7XR2whrxdKuSM+TQnevOT4DGf34p5Amq9KUxRkXxfMogUbJX2ySmxAH7pv7Ya4Us4gnjaPhEM9GEzo1DQtoK02X0Ct0EKU8BQ+r3e4wM3jmvN1drgjHPI3w95FX1O5mvM+A1u5vle8zvPPWet6PUxJsCcV/HaX9WvfZ3Bty/uLnaTWFWBhB/KEsIceeGllw1G9+7fY3CHbAYMwsoxr4hlQG5/X8FCMF+AUeQ7lgxS83E89z10x+0GJKdOvbV65pkfSAZDgAgI9pyP+wWYqNZZbdQuygKJvvuU8oU+JxO9fVCV6eWk8oMbcAogM1ZIqvuO3ev7ck8n79e8oLqVi6QIVF4R4UOswwFlxrkNS4CZUDHkbIRw2/CGqEB5wOi1q5T1ZVfTgWMAWuRr2t3zPb7rGaPMtSWJtgRZGU/Y2eXcYYdsOaa5GTDKvU2C6dmuyPqImR6SCRJnnNMpVxuZFN0wTojp3mykem6NgG1sawAtYDRY6kbAKJKkN7xbt8tVQ/Nnp5hRp90iXWW7bYx9Etm0nLLLdkyWrpaDG+mBm4HNtHP5+7iecj2/E8AU5RZhlZOXynTZ8PFmLKCqWV7mevuXqQO5RplTeucrMArr9/Wvfm31S//8n63+65/92epR5eLExxGQ+syTTzl573kFLqUqhPN+NphlR5jrMlAOZmERS2iZ2RBdHv9Qt0cgEYXNgsaHBcFpM7juxSDdddedBr2Xu/zcLqVEyM6O+7zxpqIBtRCPyOzA9Wg7k4+KSdz37AcXPEkO3XGwUivpOR2dL/C3c5eur6oTMJ/xjWNSZQBoVyLZnWhYi5k0HSxiJguR//efeLCZyEqEv1f5wwC2ob9h5lxhSWDaYFxKgPs9dPwBP1cAckVTzj6y+JTw/B/IuZ3n3LtXpUD1PLSBnThgNEnuuS68mc0EHb3LMxh8NgMJu+QdNmAUwdaKGEFLxCW+c+SVJd/oTvXNVrFADmrqnWR8TQGjNudN0cpVxjSLOoosO9CxHvsICsck4QFNmTfZyRoQDT6j4/mjSZnzZoa1wAnn2nSrds4AuFjNEVTlnpNyX+zCYZCrff0DKUXou0Q9N8MchixrjneDp6kCTN13AhztoD75FDaAzdwzA4qAq8U6nzcscn4flX09Q52RdkTARcCMTJK/a3O9H5E7NVsYMEplnVH+TP3UJ4SJWsqoqZkNRiP8w+Lm+ICRYIYRGDl4SWCUUqgOkmFzpb9Zv2yGY9Vxu9X+WFPC3lq2TT7rzX6GOev3zBOeO5upzJeKmteGz3Oesoi4eYidchR9pXZiHvMa7zmx+syTLiebMVmC0fT3qMCmvrMPsC3b05gGjKaNUYCdPGOaY/QFfZVKLlNKLI2Hs3R0wCrmX/opPrQ3KqZ5I+HjJEB97w6YGtnTerZK4ZV5uIlykg2CMwcyz/IM9XTLqOkwUEly36xP++RmPsfHbprf4COvg840ETJgWDfLP/+/gFGKECCXX1Ri+9/6rd+ydc1VxTQ3KC8d3/577rnXf7/wzHMOFCLPNLrpmHxB0Z/f/Ma3nDWGLC2AyHNKAQgYvV1ED/L4utjPAp8N8to6wCbWZn+5f0EKPfbQw86XTSQ9rluAUZjXF6Wb9h/Yq3G+ujp+/31K7XS7SZerBLjpxRzgeBKuk36QlIS3H75TOrHM8xcuKsE+pJPkLz6jAaMAVNI8AUbZIrKHdDu72MHIjLpfx8hHHZ85MMrJaeyGjXd+pwhEXtPczCZH6+N6p27LXPqItE7qu6vSt7goMA/KsrgewBS5n3tv9O62Rs412EtbRvlaz9kBXYMcz5o3SHab5YsrRpR8tNsFSul7wGjcZ0a89qPA6EbryY5bAyCNjlvql6y98Xk3WhojxpzGJ6mdlsLqBqXQCz4dkAtE2HG8g4rUCe6c+GC0gMdM72tKeJJj9BlFzf+z/+Wfrv7bn//56s4jh1fXROfTad/521pE+A4l+hzBB6NnxpLcX7p+TGg4DruyUeclg0kKU2rAKadpAJZLYOo6+BAh4FjgLDDSXbg2evso7hBjyHEJWnrl1dcNDo/LJEJ0eYQzYBR/S/trtnkepo7VYxO90hdxfaLleQ6ihp2E3kE1pZjYsQb8uS68nguncKd+0u9U0jj2QDmQX5APKL8DRh3FiCKAAW1mAT9LB2vpeUi/8Q8+82NmWfmO89k9cy8Y5uq7MitECe/evdcLmWNK+BVQziaDHSnnRenYx4vPnqSktylzMj6f7iMEiXf6pUh3qKoSCn6PNgfspnfr2lslYCs1k3iBNvOzmSG6FmVm034ztJl3IxilH7nWBLDaNF7Asfp5nq/1N98FjFpgtFIZrzEqfs7heXjeLMAIPF+/mdAA2TCj4wLMtX2tthjMAnIShdXWZgJstkLwTGC1hMF8XgFiAsisxHtnHBA2mRPHwKXeCHncez0HZNwIEqpdS3AZEJB+jeCaz18wpR3YYZKjhdkoaza3r7BlRr/GtiQ7QH7L803v2hyNv41gNGNX86T6LoybQTRzWlGxWBMImskmwyBUx7OO0xan1Oo2joIcMJq54f5KRZ32IS1Av66wsv7LN1Sg80eA0biXZN6PAMuyt2tvT30w5Q2cGfRxLq71FWuHedZs/Tg/M9fDzFQ5hfkVltjmcb1Ix4RrQ5JwE5hkX/nuHxjSWBRGpUggWJS5+1/XqbEpRt0bXsBp/rmCUta8XLd0n6y9EYjku9yzWr4OSDM2/qmZ0UTFz3N1Nk36u95k/Kjk9mMfT3/fhBlNn8OM8tyYrZHXMKO/+Zu/adKDZ2edIAuTM/uuuwCY51yN6eABAUHFV2AJ/NQnP+nzn1I50U/qb7K0AFbRv9/61jfl07ndeumS/B09j6U3a46XpQPCALIDMEqJZoKmSGLPOZAer79x0qAYMLpPrC1uLseOH3UUv0mXzrJBW/bJ6oje2SQL2DmBN4Jvb1elpg91vw/eV/YYETxsugGjH9vXt6LpIZiuXyv3oY8GM73lbQI0W34lqcWazGjAlvXu4W1dMI6NN583AaOAYs9HttPZUOHW5oI0+Iyeb3eh9bVNm0f5Ns51y4dBhte6mS09+X3EXhMbik5dHJvjvRbbnr5HAWRbNP6A0T3y+cVEj74bz91IDi/bNcpZ7pNN2VLXbgRGs/bS10ssuVE/+LpfUNL7ZSeMQifCIBdM54wCgobHd4pKOh4ALe6AQjNq+GYhXASGqA7xzqm3V//w5z63+prqkp9XBPd+gUAW298pmv6xxx5zEFOSu/OOb6Inj3ZYmVw2Byjogjbl/td9r0pDxP3PyweU+7NL43h2kGkXqTKefu5ZX5ddBO271AE9fAcoO3nyTTti47wNGEXxVNL3AgMorAT0AEYBnRcunrMDN8zidT0vr5i7EcpmbiVEWdRnZQ6BieUaXNPAGqZG9yFK8t5j9/mePAft5nvnA1Q/c1zawX19nDITUKP4k48+7j554cXnfJ/92rmmUAD9DIh3fzjoS6ZzgVEYSYRI9ffHblMEIH5htA0/O/om4J4Eu2ZJ9A9FhM+n2aeJCisQgH8oghxheKvaDRgloAmGFEAJSGdiA963AFA6KAVmYAqM0HWi+CNc6PPMxSyC+jyDx5rPXflEzxofZ89TCcOAzfH8MHcBHknHYwHC4m8lmbQgE0iIuW9YRKOgDBjNos57LXiYylb6YWzbxzSgcGl+wg1iNHvWWqsADq5twD3sukfhyPepWDYKiHH9Lzep428bCZX8Ppp1i92awfR43qZOsj/KlVF4AXBG4RbAkeNH5cR1kzx/EoRDBbGca1DJ92KVCdggV2d8vgCoeWZbOjoPZ4RzKoNlfsBYZOzd1wMYHfsqgCvAlPk0glEHpi2Y0cpd2MwoAU3NfhiEokYZ38n9oBN3pSwolGfP1cytGxR2m+kX5FKdN5j567yal+XH3C4B+jukgPvHYL1JB3KSwjJ38Q2uwDFTYFfLz016Rp/b7gXTM3ZA4sS8N2B2JP3kisBF55zBkYXjnHfbh5ygmXvLdRBzaX6f10xvYgfQUucGnFc/j307rYHIQJqZ+T/4VMdMb5/pNtNTGwf98PyLL7kcqKvXkeZOt0sgDSQBLyx1JLF3ekCtE/TF537mZwxSITIo64osh0zZKoD31FPfN5gjKBYw6rUlOekAs14D1KZ3Rhf5RN4vAoZ7kW8aHYgchujgb3QWQJmgqEcfe1ikQp23Q9HytAsiBCIIvUt+Ucp075H1bY+CmF7XNa5e+Wh1XBl0iMnYCIziPcNG/6qyfbh/OzAUUiTjW/J7dqPImI7AaykvM3enOdxlX6cx67GMWwVgND7OrDvAKOb5ayLHyupRebgnMqDlf9owzosl4PN6ahCZ+y/n0bRJX6y7sb2jTNyr7DxYNcOMAkYr2Hfdh3kE58t7LmX+8lmyRrNGxn4fn3H5vON1l7/5Wv/hC/9+qsC0FFburGFnyucogZgt8x2MmgFgFt0ARkt5U0oO/6IrqxdffNHK4DHl4Pz6V7/i0pr75VC9XYvue3/3ndUxLQJ+Z1EBjhyRrAUL6MFKaDOQ2uVo6RZS5cepiOtWxgEP585dmCr52LFbzBuL5fjx444sxOePxRrfJcxkBl0dffvSS684vxuADpAXpmB8B7SdOfNu5etUnk76gZ0kjWXBm0V0lSdNXPUBQO6SgrUAuO+qCkUi/rNAAubYaXLvyiV32gKPvHH0NSXT/LzqC76H4fEOSMIG8/6xe4+apSaXHO1LShmEBDtcQPzk56sbE8BFu7in/UbVBzwDx7galPxk3O9ikXg5fZQzCpSwwGeU59slAcT3ZAPIpsTKWkoE1nOzjtumBQwI3S22FGYU14a4L+BXWvOoGFXAZtwuzBB0hP08mQtsjWb0gFG+n0DGZFar60Z4BIwmojvAIsyzFb8EQUBwFmY2AnbOH5ibZeTuUggkWGcEiGGhvE469UZ8pcL0BZRk3gVoYj8ez4/wnZOir+fpzPqNQIks/PsEUoTf8n2p1KeRigEZAAAgAElEQVTfmyGJfJgq3LRQTPvJR+v53g3Js0zAUetnZAOXYLTCruYXbhPpI76NeT7PF7DOZhAWDsYzacnClmaMU043G0Qrnw5M8lrUXGQTlmsHjPq+ib7tpmV+8izMZysIV7US8+Vk7kTVE5VLvlFlhMD9xYnZK1l+Kl9NwLcZ0PgwTu4TQ1L+9EqeJ0o8c9JjwPPHhao3LxyHew3vGY9shgJGI6viupD5BNjxd81YIpd8DS9x21HW5iuMndvTKbOiJGG8OD6KNJY2rCUjwMScO917mAdZX2vzul1axvkyjd0G51Y/tc9iM6J57mxuF4TbzZbJ5DM6prSYWHzM1PpQFsUKBn7uhRdXv/u7v2tTMHoFMEpbKcICQERnOFG9LEgOfGVTpb9/4sd/3EAU3YmFsQqkFJuM2xa148mVDTmAbsXSZmuYABb33a/UfwQvfSw5T65pzkcn4OKGDKQkNvK5XO+qFOxjjz9iyyTH7lZlwRAa+CzefschZwe4onW8X6woPo1vvf2O3VMOKqDpylXplGZGHTDZzOhHH1baLfQ5gDMpuEafUTqb+y5lV8ZoBKWZ8+Oa8HFjAB+f+4AlGPX61a9XRGbhM/qhfHe9zpv0yLydMjTot2nD2kBybGfm5/WWH6M+SLunjRj90utnfDb+DrOa82OmB4Qa72huTGvI87nIl6zr9Msow0aZvrxfjpvlwpy6b9nHG43Lcu2t9QnR9DddQd0BedBxcCMUo0hYHCyKpLyYFGSDSKIb/WDagZFA9w5NzMOq0vC1r/x3Tajrq8P6/L4W14vPPb968P4HDAgBNSwqM28SWtyLwB0LZ5Jywww2c5RIWDvBd5RrKjTx2YnVdU1AIDtDGKG//da3zDwy0cg3CpPpVFG6/nm5DfAM7DYxNeBTmXRGUWg8T5g5ru3ylZqoKJuDByt/KEwxKaDIFAAYIwCLnS7PAiB+Rj4/9iVrphLhE9PSeZlKDuw/6FQcpJ3inAO3HzJDS5UKADI7Yvqec2g74A6hA8ADyL4uFprnv6DUH4BfUoEgzJxZgApOSr3B39uUeoN+Niuq94sCoExm+oTnuKyddJndSrlwPwfQwPICJjqiNswoEpDnYtzs40bVEAFQhMlORfITtLRH7XBQE4FIHQCxjWo0au/WTpWBD1PMDAaj2uGPwDPRtUswinIfQUyUaRTs6CuajU2UGucFjGbuB9RmoU7gqX2ZRmZ0XE8Bs5MQtGKYze0l0GbTtjlNa4/1RMx2+m9BkkVvYNbM5w2LvNPhsBkaBU7AXJ51TL5d10hgUvt4d1vnXe26uXa5252ESzMWuV/Gh4pF870rYCZypWRGtYL5Mprux+czqGqTVczCuS9g1Iqy7xMANgnbvq4Bk8Coq3e1qd9C2gq2TMUG7p3qaRLCQ2DSCLKmZ+gApo3AaJ6b9YaPKBuTRNMX9SX3Ha2NTZIPAaNkvbC8E0jJ3B1Nz3N50h63ziu6UQBT2lhzuubZUviHWV4/VoPSSnsch6QjS+YUt0vr2HkrO/UTpILbDzhHGXb/ZE6SpzEZHaL48rwhF7IGA6pqfYQJXi/jG9+2UdniPrSREvTzL34L4zmCA6/RgRlNO8e1O363drP+EHAz/YZ5Gicn3KXUB4Aqzz+l/qLtTysC/vd+7/d8eJEl5QZH4BJtQ4ZDjgBC8fEnpdIhmet3S15DJnAs+gVfUfQXDKb1l94hKVCbTh0o/VdM6BXL6X2yEJ568y2D0R8XsCV9EToBSx/nc44td5KvrD303/0PHHMkPS/u70BYXZN2PiCf04tU95OZ/i4RJNsEpk8L7AJG96u9EPuAURsrWPeqwIQu/PgjbcQkW7HQuW8TaJaiHl1kYglGxw3XZD1h3kWwcK2BZcRMvwZac1wzpvgkmxQh33inHqNPfii8wHlYNCL7PZ8mt6oa6cj/sV2ZAxyfoh7jJjwyM+e4vS3vRnnr6+ga0V/WmxpbUl0CQtHvsKSxBI+kxRKMpk3L69caWQ+GnNfjbH2rpsz+txt9HtfFUgf6+P/z//qC7nVz/6LlII6oOb/RGUxYB7y0dDMQaZ9B5+vs1AOAEcqFPayk6tvFjH31b76sTtujyOrtNt+fVsAQ0YAsKK5pf0uzCF3JSWDUbG0zD+RC5BXl4dydctoFxALOAk45hh3b3Ufuspnha1/7hifCMbGwRPuxALhuBvaCAqoMvvAz1bMQ8BPGNC4BLM4kE+Y8nh+wXT6fcibWhPghVZ4IAFK/AEa3SblU2qctBodPPvkDH4fJrvpxzouKkLnr7nsNOl/vKEbA6DPPPKN8m1sNqmEe6CcDX7IY6P6unSszC2D0bZlE6L933n7Xju2w0gg3non7vn/2g/ajrLKc9CPnv6++QuC5FKnODzN6We2zsmgfxWv48RJw5NyXakOb6a148bHRRsO/I8xZvHojiAkf0l3qJ0DnTvxJNS9oE+AdbMb3Br06PhHjFgq6fsBwKfda8OO/Yj7ruHnSz1HePrbzazKfJ5a9FxTn891o3kjQSAQE/eT7p532U61qNuMaWYLRkTldAiXPY/WUwelUQaqFQXyYct9mbKed/CAw6vz2MRrAVPpiNF2tRyPPwUmjUFr/e13gjEB6TRgtmNGw0aRmGoX06LZQ1ypZZObSZrDyQQ4wnQShn7fWa67He5jRgNEJhHLNBpeTkgLQSH7kGtwXJc36DPBzpHi/vPntHJr5jiwRa2xzg61synNcXCl4RuQDYBTZtV0WiR86Y4Kuo3tvlrlzs6wWRB8zVwCjnu8Co5lzWQ+lpAK0euwGZvQGxdWNqXkXd5D18Uxk/dhvVkhD1HEUVJV7dS2sWc90/k/AKPKEPIz2LQ+JwJqcDtcfqa3dvtdzv3YgX6/JbFQmf9HebOFzuK7kCpzeqOxmBr3kRsmGGvuRXV8P1JjWeYPRPDv3yBxZa8Diw8RuLcE84+2mVylJQJWvJzDKOU/+4KnV7//+73uuACrwGTXoVIAKuhFfTmrMs9nke/oZfUD+S+YH+g89ynpCL5w/XxZGQJT1l8YJvYR7mjcPug5Wwz1iM9HDgNGf/MmftMWP9YCehOSAjaUPIC/KorByLtNLFytFIOvBJa2lG3kdPX6/AdMHckc7ICaU/JcEC3+oyb5b1lDkHPYJ5ILnk8Coy+QKjFL+dWLiO8YhWTFS5jYBktwr6zB4Zo1ZbKA0Yh3L/h7Xaa303GDz5dHpcthk07giX9FrqbzUboPomcwnEzS9Gfa5Tdoswdwo98ecvplTY7vzXQpDjLLb8xzXAbIooEslN9jM8topIolNCGA08zw6MszouE42wnVLHTCuqRGQ5rhRFyzX4EYg9wbwmmj6PPT4ngtyUhZl7Yrmkpv8HR9KK+8W1mHOkBUII1JKOMBGzCGpIh5/+BHT3aeVcmK7OvH90+8qOe8rqwPyXQTUseBS/cd+mvK9rApLtdNm8RmAencp3xL9BsDDN4Z3s4c6jnNJifH66yd9/Ccee1wA8En5vryjwKkjdu4+JXYwSdV5ZjOciuxwqorehaK06VAWMM8BuOS4zUphAdt4rxzKWfQfnD1jRjHm5o9IrK0+I9k930Pz045DApWYPr7zve87ajET5kNFJ9Jm2AYWPpGQe1VO7dQ77/qYg6oURfvvVPUquylIlvLs76n/aA+BU7y2aUHTj1TSwMzCsYDaU2+9UxWdmLACo8mhSgqLVLniPhlT2kZ7MI8RrUmAFP3As7g/Oi8qYBQgSd7WpNXBPEMgVIEA8jnKtCkFCxjFTERUPcwIYJTxRMC4YhO+t1JO/O1n1MtpnHQ/FpyT+revK4EnWfS12GZf0fp+PRo5ggDUGF+gceFknuc3+iLKn9/MBuuZshiT13ZiTgfduFRWpdRLUS6V5QSqupwpQMTrifyfgLE2bwbcxnE/duglC3ADSGzg4M5sQVnrusycPFcA4/hd1n5AYcpJ1vousDjW5eb4yAe71XjsemOKsm0hPwOaLuOq78v/sGQNLz4jaD0WU9m7UjrZMNSxs9kpm4uRVXVfNBiNCT8KgmwMvm8rIb6vSPEqXxxQCQhNu9K3niu6u4/rcnvp3wAurmuQ25sVGE+nOlObqpKY2Ay5tlxTChyS3gNGiKYnhRvVlygPyiv9n/nId3X/uDjU5ij+lJl7c3nQmnez0unUaWGemi1K+2O6nxVnl7Hs+e150c+eOZ2+c7salFORCkBfBQScB67nX29oB2byBuXkDW2t36lfdT0DyYkQDVOfFGJzQAjHrW+8ZqDJ9ZIjMWsnytr3al/jZZvqvBl8zwF+c6qvtQb3h5opw6vBKOvJuke+kQY1zYx+5WtfNTN6+PAdltcuoS0S4pFHHnXlJOIq8OVETvOOpRF9ck5uX8lXDYDcojkGWUEEuDO2iHzwZqs3eLepKl7mOfm9t8tSBcFxRQntITPItsLcI8UgrGiq+sEU0m/4jR48dGCqiHhJlaBYrxekO232V7v2ivx4+bXXV4elI2FG2dhcvCz3ArG8W7cprkLdSWVFqimSY5QMONeuSmfggtebBphRj+Wwuc46zJgsAc/4/QgAM09tQQFHaDyJWahhbwtuF60AlIYZJf/qZTG8zrmtjWS5KlQBlsg852xuoiC6hOtmHt0AyoY5OsoVzuFzCLL4pruN6FNvKK1MPJ5YDJErW7RJoD27tYGBdIIhDck0gtG0aezDeY3NczXtXYLVbOY2ApnjNM8ajDxal0GLjeQy6X2EdBZxGLB0wqhE0yExkVtpa7LkoW3O7pRMiAyE/gfaaZ3UxHzskUcUpPS+mLs3XdqM9CrUpT+s3RMACAAVMGoF075gMdNP+et0/aQ5KmVaAgcwyuKLef6MFikLGBMEYPKDD86pytO9q323H7BTNso/CWat6CQkvKPXvW0m0aTzDlLtpG3bpChsPhaA4vMu0ePueJn+nGi2zc0fdxQ6i5f+YTJz3SOHj/j8N9465etHSQJGPQYaJ/xzHn74YV+X5MGXBMjvvPOu1YvyCcKfc7MEB0nJYXyTF5HUKPZ1A+ThSyTwjADh5XydXb4Q4FpJiwtckcIi6Z/on2QJAHSW4i9gQIUn3hF8tIt7u9/1fCa2nIujE6kDDskzCNsFq6Sfw4zCElOr/jaN616VquOzgQzsEOYG+8vBDJUyTolAFl18luqZmkFtZb8s91kVi9ardZil6pQcWRzjvOe5ImACHJcgK0zXEoyOTN+4KCeltghwWgopfAj90nFmYzu6JL5Nk8DolEmTU6R+CBBbCg4Lnv79RoEd95cCpWNAWIRe/Kfr3K4E1IzlbbfWuOU1A9piM7N5jWCGkRsFXJjkuN2wfnMs71nbgNFxrAKSAc653ijMb2BFkCHtT87x3shauZU1IE+Q36YUQgElHZBTfVRzzv2t9TOC0anvG6+QZWKcOwSMJLiyApgEPKV8nboL8Il1g3mv/KPekABOe0NEH3P9SfE1GK2+n5nRsX8ZmnE+zH8XeFtG82Ycl1HBk5vLAEY5FuYqhMDcdzCezfQ1WEY+wY7SX2aYdR36EUvOqNiyiYhFK6l9PIe9YbDHgJVw9UXA6mwF2QiUjOt4fc2NRRTm9GhxL5jW2zDHMw7VpjCxN3q7RT+WPF93b7GvuvqAKcg8oICIN3j6kvnx51/6r6s/+ZM/EYFwyHoA0gQS4nEloScmgEh5fEMBmpAhj4rcwZIFGKU/Y9U6ePB266cUNwGMcn02BbY6iryAdEH+HpbFECCKDimrH4SDLFaSuVjx0JPRC7i3AMp27KzKf9EnlIu1m1ynN9whJneP9OFptWuPg2vkDqbVdu2aylZidduk0qUChFdgHF1hUNHf0mtsdNmo2Y/Um/ju52HTlzGN7M77KHfHscr3kZMpMsDIVQWq2Wd0iqInCT9udBo/mFHrb4HSj0W6OLuPLBxF1vT5iwCmcf6M63L6vuVI5vfYdp5vklkNQJfPxvplrNCLzjwjC27AqIPO9J0D1AaLWvok/bfRvfPdRmBzxIDL9iyvtREIH/XF2t8jGJ0EUT940Gy+D3vC5yBeaGIDGgasfQPz++jriY8XN37lpRdMdR+TSeH9995VEvm3FeGutA8aTPxFjygXGQDkkhaIwZ/akrKTXI8dVAQV10vgFDQ1v1+jPJ2+N2B0cnclfxUou1f+KixmJ34HbJ29YFMHgI7FzgB6wKQMq91xXbjFjCJtcTu0OlJ+M4wPoHnPnjLjw0zg45k8pJinrVAleMyI6H9cB38ezB7xcYJ5pF1UsKItYWA/8cknysFcjt7UIa60Gi+tDh08XME5El60jbratB8hwTvpJxBIVMYAjMbdYauSE4eZcT5FvVhIJNVnvGEeOZYJzhibbSXgQv3Cc59XjWSE2S7tcFkAZz9QihCqGlpDyD+0ha53dYRHTBWHihWBiYIZdTCThN4BmYlI8UQ/cX8Cobj+dgloP1+bYbeoXW6rvk91kSqPOSv7UlblWxkFN5rrzdRJCXD9/J5jM59jomUMRtCRDRZ95Z0oGy/mSDOYEUZOYK3759/IzHjhbQBGA7J8Tgs1B7cgqDq1ySxUw+5Q5pCkzHMADceMu+YCZ7MSXAptFA0MddpI/0xska7Li7H3PGmze0AYIN/gA98u32cGPePnXHsEUQVGaoywdCyPCVjxRZu5s1/hwAjM58xlMHPNsS1h4gI+w3Dy2cCnlVvKaSbwhkfiGCwaI1gCi43PF0Y0fbus0JP1FTM75yZ1G4wYCb83S0G7jC1znuAQrZtt25WPEaNlM6NZswE407ya8lzOeQjdb+2mscBQ6Y6h/9cDwG4WQEBuyFFxeGggGnrcl0onwJTxc1vbrIlFaRpH4gmcq3E2aU6sem8cYgbNeprAaO47lPOtYxoUhIFd5BF2DuShU/g7fbk2zr2Ob9jUuLUWI9XNUwWgdWZ0uQHIpmtqH13ijUJZS6Z8mXLHoA/+XCkP//qv/1o+nUflUvY1VzkifmGTgBv64PHHn1i98MILNr+zPvcrSt1zS78HbKH37pYFDfmfWARSEnEcKbfQGzuUC5s+OC9S4Zhyl54VaMSfn99IuO8+1TxFp53S/c+1+xZma7jx7QKjZMrZr5iKVA0s9yYx77iCSb5TbekiAbaa55jpYUKvXFHZSnwat2jT5bSE8jPVc+3Ze3uldpI+ghBK9az4jKaoRNbbuAEd5VsP04ZvmZvlklI5nafAuD4DS6FlfpvpIVkAo/jW4heNHqt+nlO3WY4PadLGOTDKpDWA17pibOg4PydLTuTVQv6wKUNXo7crMHmn271XhB5YAR0xBhneCARn/XAzkFjtvZH5H/Hhzc7N2uY9zzKus+gTryXyjG6E2NM5OZhjRgbSYAOfUJoJCOrdQVKNBNUDHuwj2aa6b3/j6/ZD3Ktd13nt0mDaLsNUKkUF4AyfTiuJZjJwfrYybJ9R+iUmOtqEkKZdACiAJwuDzmcxATrY3SH8T8uM7VQt7MZRapIEZk3FjDjJu47lvpjOHDXe7AnCkPQUMIB13ev+nbye3gHqmvxGiTXM6iQZJooRkGRmVZPYOUsbhOzoQCFcBzC3EMXOffGfdZlS59e8bara9PgTn/DfmPGYeETW4yt0h5hVK6ZO0nzx0vkCT72IED78vkNgkvbRBvod826qT9nHtJW9fdg4RtdnHGhLABdjScoPnvXc+eorTPL4pJxSlD+v5AkliT3XnOYNz22fOPpcE1oNQNhtF5gBjO6gJCj5RmGa9e464PCW5C5VP2yzYNP1tWkIICRlSJSWlVP7jQaMclzMovbJarBU5lj5qwqk53wD4A56o90s7PiLhpX1QlEfeBz72JhNk9d2et7BDL+Rokv2h6yvEbhamLVwgklxu9tMn4UfJsg+hggmKuT1Rm8UCGEoPW+GVwRxBHeldCmAFCYT4GdAqMlk1typX9ajQwP6iXqNS4PdUTo6NGOVPqBv02fxwy4ZMgdMpZ9rThYsYhNb55YrwQjGCswW05Y5N/aBj+VKAxMaMDQxDtQ+p9+1dXLUfG92uZ8Bq9bjKDyD5ibwuTDPx5c9TGvaBahM25lXNv1hplf5RqLpA0ZvwxKgNYT50oyjUhxxjZyTocy1WCf1Wk+KDRitvliHl43Rps0SZ47KcQlG05+pVHMD6NQtEmSSTVXaaFa82R3yoXp9tvk+/f8x32+g6CA5anxH/08Kasw5Rj0/vPlM4vYZjKYNH4Mq+uW11mB0OU8y9/IMqWCWfl5bRPTZNMBxuemsAAv0n+vNfrW9cWswyjrCJYtxZq1uUewE53zxi19UjffvK1fnPpXzfNbuWsyZb3zjmw4s2qPiLOgPgmlYu4Ak1uqdsizimsWcwXoFM0pfA1odRKx7eZ3jloP7i/oTS+T3v/vd1ac/8YQtl1gpYFJxD/Oa1bPepfsDNqlAyGuf9BaltS9duSgdu8skC3o0LCG+zhBJ6JxtsnxdFQIlzoE8mAzJO++eUTDuHWJW5TcqXXqeFIc6/84j99ptAWb0KqWeO6UZFgSPXzaPTRaN83Hc1C7Ha1w3mfMmS0ip5cIl8xnGLo0zYEi9EdRnzPTXVZYb4sfFMsw2rmdTudGisHDP6NtMa24Ao/luCbALr9zoN8+l6GPGk9KfkDQuJ6zXfrGiBJ2xNrPWloCxPteD/ygwWWug5TGysuUp77EQjtcYr8X3eZ6A0fG7tfsmz+jNBm9U5OmsUUnTGW5UC4/RvGFmoSc/YJTXV7/8/xRzSMogRYvjg3hFwOcH8p3k+Afk8GwfUYFQ2EGCjGweFi1eAUky4TZwDEDguihMaGnKpXHcRb0DTu2nqc/XBCKLWa1USAQkVSeXzyuTkfvYeZrdvK5pB3wtKhYU5xVbWfVotwKmtPgvaKfJcXfffcSuAR8qCTmm9bCmmN150eaAcn5DAABeMcPRx4DyKFv3pwQC4I8JRcJ/K2RXbNky5XpDUGPecT/rvrzHl8c4psEoQiITADO9fR71RUwr/HZJi4x20WeA13N6LvqJdhSTWDPkAkJN34cxJfG/wZtAJ89BxLwVMKZwHVemEJR95+YkOn4AowQw7JGw2k0yfJ3PnLdfqe5pBdwT0yypTfcFnCgrhwtEMaNzCpr4jI5gNBPeZhX1HzvIUnTVd37ONjvHNYNn5v4xG3JMMi0wH6Zd4RB44fXR/TAqZgtRFLFR843CKb/7nBuOq50toJT2wEiWcEEh1rWWuUsz1uOuc9xwBkhZqHR518rwUMAOdpS5Snuy1jiW3+jfEfj98OMZCMxgdmams2kdwag3fShCA5WeH61cZuUfMDoHMtUOv1I9pQ0xk4+gIc8XAWklFV+zZuYy9mFCOcc+6UTYa31QjjbP4z5ul4OR1fV4yfRcgzDnc/VY95ijPHnFXcQbiN4sOTOEApbwEWWTYbcbLEx6x3fOc6U3I5td/nYs5NCBYOTdbGXBfS0LAO3Ud2c99eaINlS/rPss9/K64S0QblYWDaI2YH5Q5tOrmcIyQbO+OptDxlfgM3ORTedlybbauMxKy8q3N1gJsAszHpDN8SVXyk98dieb8wmvKcVOmfb3gdFYaDJ31oObZuCeNUc5hbxqHa/D+ciB9NHI3AJ4+Fx5RguAUQ6TtfgHf/AHjpb/oa4HCEQPYO176aWXnT8UEoPfWadY9gD7kCuPKnodC+Dddx3xbwQxMWffkwXSFsy2VLFu8Pfftr1IhWeV5vCnf+IfrF564Tn77yMD8N20a5fAIS5ttONNFayBqDhy8I7V4TsPieQ5tTpyF0n0Vc9e7dsnkMx4mt1Um7Zos7VT5Uevf6RNq3xSyYMJwHtZxWSO3nf/avsOESQuCHNNKZ/e1rWOtl+9ssNI51OJrORi9/OweU3fjrJtOZGXci9zwrKPtSEwCkYZx83riBHB/UzrzrpBm9RLSn8FGK2UcKVzkqc5G9YlGB3bswRpvk/P86zP6IJ89oYYmdxrIt9Hxgd/kUbLoFn6gfYCRmFGw4pmhaY/Jn00WM7SvmU7x/k9tst4g0I/eo3tHs9fXmupczl7ui95RpcXG4V5FFoFF9RCHxmzJG2Nb9S4Fj3gPWjk2USY/q0cs9mxEV1/QWkniO67cP7c6mmVAQWgHb/vmDuTSc898T3hAZjYpcTKjEEnh4WJT0QxpgBImY8FplhkgCaDSCWNB3RGCQJGi9lsx3q11D6jLWzJb8b9iBqks2BHYQzPni3/y+2dcgUwyuuAdrAIBc554MHjfpZUsoCJM9BV+3juXA8wyo7YzyMmM0KYfoMhpb8B0yhJdot8j7ke31G+5zokD+Z7zOecv1M7a56LmvP4lZ4Xqzr5s+g47mdhQZCU3RqqdClgNJkIeI6LisaHbUYwGfx17Xnayb3px2LKK3k+ioVjAJrZMQFI2d3yAjiaKWECy2keMzwblOvajBy8ff9qr3Z2aEpyucE6x4dnh9o2gjlMmfa5Q2BqzPAZnSuydE3hBpecN/uUlZkAMJryogGU2bFFoGShjoIrbDx9zHiGrbKTK88XBdqAOYIym7lceyMwmvXn9dVt57gCgAU2MPNW4FTNfVfE6LmUa95MmIzgM8JoEpIwDRNwiXtBTOcdkd9AotZfmfXruYq5XYK/yImxfyM8009Zw5jpc3wEb+22G5wMPqFxIxj7FpA4CljuM+7AMzZhVJBPEYg+r8GiZQwWkY/LMsGGiOvEjzyWmmxOprmSpPoLMMo2wfOomcAkx85mg3tgWpOGXgOjtwKE5QLjbArMpYkZJR3UHDiHnDNgQ8KybjQUsfoEVI9gNH1W3sMj2zhvjtbmRm90pnnSKceWCfIt43tDF3Oz79WBaPHpTSouU+zD6zadTx/DxEVujGzL7GbSzK+T/dfzmpWS/El6nRrrDijrzcD0rFP+3pnhGdf3tAbbXSifx9RP4zwPGL2ty5bOa2/JLTczPzHUs0sLgMep1SiJqXXONT7UPEI+/fEf/7FY0G/Ad3s+ouQfZ20AACAASURBVMsw07+pmAdiHwCjkB98xwvLG+37uc/97Oqv/uqvVg/cf9yfjx07VrXtRSJYhknfch/kK+mXqKKEjnxXMv/REw8JlD7l1E+AcCxQ1vfaHN0tSx4kxVkRG+iFY8rysmv3DlVTfM2g9KIClwikOnb0WI2ug49kTVJg1j6lcARMYqbHh1TodvXSK6+tHn7kcfuIXnW6tY9ValQFZg7eWaSLNhjOciMwW+CwNxkLn1FvNPt1g2zr7yNz1iYeT+gmFmjOpiO6JpYpxshkjIb1svOLylf0QwXxkh3Ci7v06cRmLriGpWy8AZw1GN0IwGVtWe5ljfV641ms13sDiizxJlp4hfkDGAWDhFwZ8wNnbpdMuLk82Ag8c27aVet1Pn8j/TMSIuO5aX/cNy2rxqT346BmYMNCeH55p103z+8kbeX71CCOcM8xMcldFrhh0j/71JNlHhdAJICJikwkvX9DQU0wppQ2uy6AxCLjXqQOMkPaQoxJ6/sJyJipkjJEQeC7UsznNQMsJrJTXegYm9LPla8MTGfARNVcj49RCcnkMyWyzwpDUa0sPgQAjuLvvfNe12wvMzw+qrwY+NPafdIvRCEeuH2fwS+TnOtQUQrW0X61OubQgUN+xrQFQEB7MBMy+Uk8jAAKs1QL9FYJkHJb2KV0WN6xkQJD72+deqOeTztrAqJOKTAMVwBSO3Hf+IDiYJ48p4D2aafS/cBuGCEX38koGkBf7dA+NLMY31DyX3pSssfE91OKIgsaUxtFBXwPgVGDGACpzPP4jQJGqci0S/9golhwzO0y2Zfi3dxjjRI1uKSePVH4/D6Z6Nu/x/OzwH7mKooqi89Ku6MfM9fDWPPbmiO6gWAxeLnWCLJiBqc9WZwWjBLAozKNkEqfbOQzGnC3BKPcH7akNg/FoNs8b8EEWGmXiK5OEsE8CcYWYOvruj5Ve+QTKlA/MYCduzF5N3OelUGDNdbPen/ClM556Ag6G4UOfRGBnOvQPr5nvoMHZ6BUFg7/rsvUprfAZjac5oFbgLsfBlkU2ZQ57XYOZj23S/Jj3J2P4NTzW0xxXaeOg0HK+FupEYhDo7sPcQtyexrsTIxoy8lKqs8YzoF2xWBoM0agBrXBNYeYp8ylLZjaxCCZ8dO4xry/pfMdLu+bPKMohchq1i7sTcY47a9xuDmLMSrzqS+7r+PbPoJRHwOQgNnr501BqPjOpU30a83PdsuIr3C7dQQMZEOS9ZK5PM0hm+kbhHvrWrpgdl/J2HRqntZZGylKvkvmj7g3jcxo+rrWwexO4rY06AgYnY9d98HNWojPaMC1ZQbuSPi84reI2Z753PmE/+Ivv7T6i7/4CzNnWPzQnaRcek96AV10UMwk+bqR1fTRToERxv1nfvKnVPbzW6pRf9R6C19TQCIBgKw5zPm879xBLlvJj7YEXNKx+wUU35HeSHo95qcDOTUvD4llw8JGQCzg9r677vG5H8kiB6AFjNK+h088XPIE07fmL23ae7sS5pNbmvymzGPJspNK4fjwI4/p2RXU61zIt8h0/659pTE50x+40AFGq6/qlfKzmQ9LAJrPo8yZxqA31ZP8woVM9weMurKXN3WFccKM4jNqdzbyecsl4ppSPgJGmfe4pmknOcl7t3OwREQeL9fVCPLGrcuIrSLjYmL3wm1Zl+t6jai9fA4YJYCJubJP2AEc4PgX9EiD9jwf7jO88MtdN9Wv+4beDCTPMnB9c3czANvDNz3DhC+5e4P5NZ/RPOx4YgR3zJ5hxLw89YCY0e1H12a3JInONbIr+VAMGYP6+ssvGcycVhT52feVNkIKkGClU29U2U2S9wJGQy9jSsAsgBJHiF9UNBvX5G8cs/ExBFyxcPCtxEfKye51PNdjMTg3WqdogOkMG2ig18mGncydFBuwI7gGaBBpJ8oX0PiZz3zGYPStk285svGamMvK76n8bBp8ADaLHt9PGEl8+crUu8mLGCHnQCAt7gJzm7zTjA9izOxhRN9957TBqBVyCz6b0FVRiuc5cOigJxHMCe3Fl5PnuaL+4blZXNwfHx/6J+4JrBZH9Qso8xz0WXwhr1657n6kf4nYpN/zbAjjMherdOquHa6YdVls6mWBcQf7dLYAmA+qLF23DUoTW21y7kfMdSx6vpbkB3xuEcDeIUHnNE9idGFVXcFL14Bpd185JyOgpHayNlXrM99Z0f2wNg35N03sZkbwxasdXJt5GjTkO64T4J05vtx0Ofq0Fw3vgCg2EWZa1V9rYJTjUrquQXGEnxdqg7Us2ijrWQjWjtcbMa0ZwKeVrZjRWp8FOjx3+29HZeuVNbMOPtZ9fcKM5RpIfStlNgmtnOIbDvuEDCsfUtUBx/e70xJ5/Wv/Vs8xsmszm8oxCQyMcmBuWcHpXqyfbDI41srS6dvMg3TUeYG5Aq4FRLJBIggjAHfsYwDsJLAHJsXBIp30PsI+n3O8H7hVH6wezOsEtACrnf90Gq/Oc0x2Bm+WBvATQFWguUA5lhFqR3vNkEdR65fCEShpZNZ2VbC5BbYf0zMBTR3AhEUo8rk2Ja2eO8tA2hzllXKhyMMR0KW/b6ZkRtkf1qWeQ+1fuJgEjHou9BSgvKPb2cdObg0N5mK2n3xru5gJ4xALRwBp5mSeG3lS/V73KN2kedNgNM9Zx6xvgqbNYD9gPmf+BIg4H7LX2ZLhXAR69fOOZvq69I1g1NfT8XXNOZsEX5JjBABPm9l44jPKcf/hC39ofQNgRO6TVon1/YFIDdzAKN8MEAWQok+2E0wqffJPfuEfO+DpDukHZDfmfVdNkmy1pbF9S8186ndSEWL1I/UiIUmn3jzpAON9Mq0npzPR9Ad1DHoM3fyOdDfudKWzrtt39P0zZ205PPHACYM7P2uz4zsVXEVgDbXp8QHdBBN7+szq6P0qbiPD2TWt0c3agNH+a1pf+/ZLbzMfPM+rv+hVxgq9mTHL3Brn7A2yGCHWr3GT6rki4I9lp4iuHrd2szJj6PuXOxuDhEsJboWOYQEo2/WwNkNTm4aNWeTUOJ/GeWgZ5Husy+hgpshlrzP6gM3wMC/5zNyHpcfSi1wJFtqrPg8zagtob/omHcec1KKtdTqa2ue2jP26BJlzO2Zf6eUay/kjyOY7PnO+13frSOs8fEbXkPriocdFG1OlzbKt3GFGrVwaoef4KJ8AHVIi7FFk3asvvlCL66037X94qzqUnJiviLbnXMBoBjER7LwnsMSJol17dbuPY2LEv82TTX2L4uJ3mNZ3FGADeGOwAioCzBxcpXJyHhB8Udo0R9tRlIA1fES5LrsMJ/PtBPMc41yXbVYBOCI88NPYKabv0uULTjJPkNb3vve91SMPnfAA/L+cvVnwZed13Xcx9Tyi0WiA4ICZgECC81xRJEtxrAfGSSUpp/KUxJXnVFR5S+wkjuyKqvSgh0RSLCkhbafsUpVtDYmTKCRtk6IokiBBAAQxz+hudAM9oufGkPVbe69zvnv63yCVWwX8+9577jnf+c4e1p63SNg40VhMBRBMbmUmv3B+QCB7lKrv8gIz27cAoGcAK0fECrT7r1E9zz6cVN4Oe3WXJmtAmCSzh1E4Z9IFWPt+WazuGyfkjCcZ4LZZv2H/nnrmaSfNk1RvEKrXNq3dLaQkhGhlxflOKsXC4KXDGbTcKi8CBCdiU0ie75lCRSsQKyGPsBSTS8ht03/bBeiY3IG3lPP7XJ5ZD7MUoEEZb0Eo6FUMJc+S8p0AwQDdAjjdm9OCJVX27bmUkgyALcFfnqMAvyijqgQtRcd3ETQjE408kX8bBFh+zQ34cw4zX3+X7gJhSDyJxdjDmMRm2Dqmc02nFjL13szc3mJAwwQu7WUpD22uEV4MAPOaO3wcBZ7347FcAeHP84xnj3DPZK23tMl5I3RHMMyxk3ds8DxEadB3dDwG8DQOq2Dcp9c0FCoVcNSafA917zz7ikSUsZNnON5PRkzWlwHQXW1qkCkvKEK6wWx+6/vq68Pv8Z4ZNGsvE/1hXyMPx+LAyDNo6XoKMuih24VwFDChUFCM9m6o2wVN8ClEcIGT8yErX5r1XI9C7vx770N7juEnvoc3k0oQXslzqce1nts63mPRciv/wYuUXO36/Zz3DM1QVcwrzcPThH5uJh4wn+4FJUsQub6ezuf1In/xR7WimtfVaQgdcYHW0/C8onC13qQ7hTdsqDefjPwa0OHouI2wep6mmzZgx/0adeNGCnnqnjD8tvapd3sCocnZnT1cHrnqLgXOQPRa8GLw3H/t136tnCIChuiLsxo2gqzeLOcIEb+9kt30HWWISYp0AYu/9Iu/sHrooYdW71NXGl4H1BoKfRI9+bacLjEoLxOVVHrXHuXA7+gBJ8fUc/uYgC+tnDgvc9g5fsduTSeUDoc3cR4RdSPkTx4lETFoEtB7+x13Tc4N9phc0D033uQhDnSN2Lpt5+oSulOOjx0aRUplPSBVPiEj9hOnTmsy002KqAWo1cDfK8LJzb9E3iLDRrC5NCaWQGkyPjMpjucEDGi6L5lSTgF0wtvSYdS4AMbNz33d0UgL7V6Nlrym9kjmmHS98MjTeCvRJTHwtQ/xblpfdVcLvNKWoVq080WRF9KlPIedDBGii5CeHwbOEoRnv0Y6ndbTfJD9WzpmlrJ+yRNjodO4D+HnJY/FVPDn4zjQLGAUUONiAmr43l6UwTOaSSRZQM6V/C2avd94497V4VdeFeNdXh0XSLxWlu55VdFhZQC2PF9+6MfGQ8gkJs6XqnosQROIw5hvOXG6io1gGuWk6MX6eCCHFQ6w8BuaoVuJiNgMlPUQCQfYm9rKku9gYCwLckp5T9EKQDEPFiBpANSAAIGBBxUAvHfvbjPmgx/7yOrQq6+snlBy+M/d92Gff4+qCa1MxEwWEOSp6oXLn/WkxyfXroKsGk9KTidA95zCBKyN3EkbB3gGJLzOKtXBe9/EBMDjheBgzdxfCncs5HRtF+J0e6eLPdlqc+ec0HSZrgD0esMqv5U59QKEh1496H3eu7ua3r+jZ+j2Wgq9uCK7Z4lzj/akaSgAww0I0wNG8WS7uT0Tqpg0o+dN/ihhI2bWEyABHLuynopy/XWu3FoDfIW29N7hegSI7mczDcM7b648LMldrWpwlF76O/KsoBf22udoyzbMGWXOdbmn8bWu2ObcuwDPgIbwSkBiwGg8owEU02zurp6flPGk3FpIddXmuJaag1x5QzMALE+iiyJasY/gMEI4nineFz2W0AtvG+wS9WjPQu7bMHCw0EchsxTC07n1xZQKYF4soFBGVnlC82I/WEe+X4LRCcQ2CKJnuoW0jB57T51TCBfMLaNqvXWFCZCmf6sejIW96Nb8P3hFsweWZQ36rktOIlfAs6FrRZ4EjMaI8ecysCyPuol2uhBAWy5gUqESYBR65j1hSfqMeka9+GKLPEoAxGBnzhaQ5f0VCK911A2S85r9HBXHTDfr1egBc7OSKGCW5t81snJo37Xol0kOuK/bynMJRuHzWRmShsP5pWrZUlIhOic6+oIq9pG+JsdWmuMHrBJg9/MqIISXJ/m9Y251eHvm204paM/tW91sfiMguqTnvF+TB4MDdamYvY9DN4M14wbZyd6Kf5nbfoNAJs/4svpvQge//uu/bp6hBZ7nw6v5PPLqJg1LwUnADHLAKNE4d6exo+L86mPqvkKYntGgyPtbbzlgD+oEzroAkLUSfTgsT+g2pWbtl67hPNRx0L/0fnlfXaUvJwcyEsDJi8Ji5DrdVdhbCnT5Dh2EZ/SWW2/zcQBq124IXBKi3y3gef0WRRrlAX1HBhl6bI9qR97F0NIeAD7Zyjc1tnqbnFZvq+AJufZu5+QuxxZf2x7T0Kf32p7y984hHQGj6YcCQXjZDkKq6Ou5eH8ApM231LYgXxK1xQhzjvayf2wTx0a0wFd2OwyGC/zqYxsU53eVT0x/7rlfM78fwSi8hjFPZIXWhy4s1z3gGNsl51kV4PaUtN6X6IKN1rcE7JEfAa8jwM/vrwT9c8rOkl9yvvG3yRn1tfGMjkyy0UUi/HLhWA1OjmWDsCCaGJY3ZK9YC/t9NJgXmLl0+dzqlFo7KObl8WVYGfQVsztZyimEAOCDwQA7PHgAFQLaY0fxQmCt6Hsa4QccZ21uACtmevnVQz4eBhofBDla9rY2MI2SI6TMcRAeDI5nFOEGMMxser4HAMO8OGECXvgMi5K59C+r7cZnPvMpAdHH7TF94P77qneb3OesjfSATHji94Avzs9/CB3AKCEWpyjoBRi1p1ZhlsyP5zyXZfmwPlp3WInb2mdsYRUMbZfFG49RFSJVuCZ7fL0I2jlmeoB8t1UeZATJww8/4vf3aTgB1rcnJOncWzSWjvPdqPuoEGx1KADcJGzBekMz9MFEJJ9Xyyt7nrRfeG8QZnhGOS8N7jmv22WJmdLmiesxQcRMNvQ5jIfTnib9x31uFZhNrzgUGEq/wjilrBD6YSrvv75jH0vQ1r1FCcYTzHVHMDortNnrODK1vapdhR2eCqgKGEXQ8d0IRutZzOszLbZndxKeWn/yLyfw43SAAqN5nskpDa/mupPHaFEAkIlpHD+CUZ5hwOgEFNgjBGp7D7hmjM1xb3KteAzDW+PfAH3AaD6vZzCHxTkPnhwLNYALyqZBY2hsCgN3N4zJ09D7PMk2pxuUp9me3a6jSUEY6TEcy8SgUgI9n170uwaOJNztGWmlsgR8aSIfukio8waF2xNNKrpmWgqAc2vl7qH0CMs3GPWMevKjZRxa0UY5xhve90f93AhG4zEZZXrrx/6TMFw8dHOKRfHHOhidDJkpRN8FOO3xQ37U+pouOuQXJc3vPdHLnq5cs8Y5+/niFR32Euva+91GwXL4wDjkIfcVUBoarHufe/3mWazxr9lGsk8euugMzreRLrwasDANDikq4z7PoGL2hI7r9XWIlkxArPoyC535uf/Gb/yGQcXrR466ewrFM7xu1dAT9MIOpUkBOqlwd99l0Suy6o477jBIPaDJR+iQ3QJ2jsBpP9PuMDr5/aq4/8njj3r0J/290ZNvSRfQvxTvKzrvrFo3watMZzKv9XmIgLmTibulCNQpz58w+x5dkxQm8tn5e0IFv+4KI5BKFGCrivP4SyHwDgCT3pPaQVge3rmoSCVDIN7RuNByllZNQkLJ2UNAJK8xX3nk0xw3gtN1Puhn3VYe0Qr+66zm6dCAP8AoepLUIGMJ3bfTx3rM6ygjR3oxbbZF5WeuM4/RONpEFX6a00pKfs76KIa8ZfyQRlLF4Th35GjRnjkao8+gDwqYSq5eSdNLjDbyxxov9i5sRP9LnDgfM+ecLn+3ERhN7qrXRAHT+BDHhebHUS5RjLGUUTbJGbUvYtj4PE2Ai4W3ngIz6A++9LKE7zurk68fUwNdTYZgpr1Q/ZuqdkdBnxM4TaPtTGDK6EeH40UwngFvwmWC0Ky8ABecw7N8DdA0314eVx4S4DIFO6UMKuE74yxzb3hJeXFvthQFRmFerFF+D1CEeACetlwZgYly0z1yPZiYBvgUDn30ow8op+fHtkzv//C9xdRiPoTGhfOVF5s8P8Bo+oGyLtIC8IQ63xRwLA8tXQjOKezBfbMOz7Tv5uNYsOUBFHDVPlCdzj1hybGuVMCzb1631uDcWa0/HlmU4z4lxrNfjzzymO+x5hMf9+QJ00FXN+/WKLdKj2grspUkhQQTEGPmMgUhzsWlP5tCiAwlkFLC4ief1iNB5d0hVWOr1kKfUkAp+8H6Ge9q4NZgNIojOaI8E/Zwu/JYY71X4/YCowgx9hJHWtI54lWPUBiNrVKepRC5blI7wqQRLCOjhWfsoelUD44PaDRI7VykgNEAyzlsuhhn2J78CUQ2mB6BIOdweGsAo2P+j5XrECaMMAv48z32eM5RUU7eU3sG2tMKDw9gdDx+qYSzR2O4mGOyt0nzKc9LzYFP4RKeUXsc+nqAUe918kAbrIxCs+RO58x2s35Are9/colGKHefvO6bSmqK+dBgtHKYuLbH2kI/3Tx+Aswd9sLVGpkxP0vIdO4uYCBHyJ08UUUO4qXjc3tG6chBd5D2jOJFpbiDPqNUxcKPhOn9zDtsSNSgaK9BZYP0KY+yw3ehk1FJ1nOKK688SKPHaQSjOWpSpJ32EfoyBu0OAu7dehUwmuunSTiea14UqHEfMSYmGsrzTVjeaxyGE/TzyPHhU9KeRn3FOjl31r+k0bLhdH0VdJovBsCwPHZ8P9IU11vyzxXHNtaf6LBpMmAU8IkBi1MBR0j153x39Zu/+ZvODX30R49YBxw5ij75qCJd553jCRglN9SjqaEnnQPwh44gkgV4pK0Tza98TINIaDF53PvUR/TZZ550pf09d91dxbTiBX6PrESXXRRYQgaSluVx0c2H3DdbxnUvyNEAHfH9TulMQDQFM5zv2An1uJZOPXAzYFRTgqT/8Iyi7zeRGqBCXjrmEJmjLA1P3nWS+deoMAgaZCJVvebcT8vb/jwFQyO9jzS/EUDNM/RvqqS+dFu36Ru92QGjFFp76E1HY3H2jJ7RJRgdwVoMujKyZjBqPSN+9fcDGA1f5p6CL2oXaj8sjzBI+aWeKWA0nlGisxQwlaOgPawtr/jtzwJGl3Q80v0SZK7rwjlU8LOA0fmpal1LMDpZwu398AY0oy49MwZSeBPI4bOAXA9b8t5tifR7hD3NcQ+pav6GTdc4TH9O1WlH1MLptlvIzVQ+Bp5WqtQkqJ0s3cVEPDSH6PWiqAMQlnOjzLZt3eE1YAHykLAIUXSAKV6Vc1EtM9xIV2tN/iuWdvUh7VymVhSsmescUpif6/OAsUAPHamwPy2CvNldLc5nmawEyCI8fuDAfjUufsS/xwo1UwvEcZ6jR5i+VPltEahubi9PEUTEPVAIdexYzZUnF43fAZYrkf20AaZbwGgdb54+6XsHyLnaXuCMe6S1E+AUYM158wztjcFzKiHjAi+dZ5vuFyWDsPuX//pbFRYSUXPem5Riwf1lhu8tSpB3mkF7tqoHJgCww4A9yQolSV4PCuUyI0UFmgGNCD28ozuZ8NRN7/GOkje6WQoYgBrBadDYyjgKPV7RpAPslAGwWb8vsM0zLksTUOphCFpXlJNBo74b+4gGgAUIxbByn70Ge6MFOTJaPF48zyjlAC+OCxj1b1qp5/sJVDTYnpQWe+D0gYCPEg9h9SjQhEfDe4CX8HDAUu4t9xGwzbUQtqMS59/2sOuEua8IdCvvlgsTyBjAbD4LyB+vk/VO58ea7967HDeC0bHoiSpgX7/7C1ZOJ56v+jz3iPc9wr1ooI3Ubr3E+/L8dn6tQECMBQttC26q4vEIdzSHz7rtFd85DNyTymZ/YrVUmvZDtBolYqNHAKPC9lW8GCOK7ghlvFSYjZxRF75RqMaEMnLcaf3UOeEBo5HF5WScWzuNYfo8z0nZmjgSvlwHo6OS3wiMTkp1AUaLGpsmA/i9om51tgxftqeZ3Hg7M3q8c7pxTMp8MCLGU+CBmwBcX3d+9ro9nIrtQbsan2a9xQdJsZh11nhP+fcIZrPGPF+OCRjdSPH6CW0ARidvHQU+CkdbZhA0NyiS7pAD57d/+3cMRv/8239WIFAv5P1boj9AIlXe3//+9wUGq3gRZ0TGXxNNu1HDS/g9hbCmfeaq67ysszypagOo2oaXX3reYPQTH/u4v7vYx5yQlxM9AI1Ct5s0NpTzMKHJ6U7k/KtYF4e5u92It9BR21XzgUeVvuBc57D0PDmNe/fsV9cIahLUAN8GhyhPdL9t1147tACjxaoBhTUzPmH6mU6LvtrJPhXK5ZmMzybGziRTYQNHRzJdscCovaJ83m36xvZ7SRu8rG5A7F/6fQJG/ZuWfxsBtFxrTY6y9sZTlj9pU9s5o5Fdhp1trNk47gjCCEbtaBAYJUSfdDO86nhGyRctOhsK5ga+WQeQ69iNw8bvl/u35JOrgVE/pzbOx98s92riy4TpR0bNv1lEBH4AXBQMxxjcEAI1sp9f84YmhKScR3k88YweUdX8O+9eWp0WyKKK+ofqpfbRn3vAbSEANxTV4CF0fgbVfw1mMz2J/pdYXLyoaE8Td967VVODyADafI4yAFgARqOsOT+zeR3q7+bxrD0hRJj/2Wef93ssTt6fUE4N4I7wio/tsGwU2z33UKhUEy4ApQ899D17VZNjs1dNfwHFzzz9nO9h/82VF8rv+YsHkn9jXcLUgFHnYnY6Qc28Wik/57gBK94VPMGHDr7i5wEYhfjPKeHdqQv6zOFW8nu0JvaOv1ijfL9DABTQyf3z2qGwDtf+i+895PPv03/s1xtHj/h5bHYeytsK0++qsEVPjHIoHDpgX9pLgqXv0LyUq1MtNIv+rLy0NPh3lf5OtXWiAlAMRJP7bfJSkT+KTCAXFOCbkDzg2R6mBocRkqyZdeEZBYza8JEHNs2l04PwevcjrD3gbwTEKBhG5uHZ5rgR3I18MgqbCLhY6jF2co4opYBRPxuDqSjROfRvYdDrzX1MPMl3bfj5s1ZG07oGj+rAkv4nvxv51+vvpvMT6Ghgkb6Qawq/weikTOusa+c2wHWBWRdS6dtRjnAw7+MdjNWf1Ajj9f6t97RbLU0FVh2FGKuWA04tdzoHK6ko+Z1p3nnhlU5yvTwvvBKZsHbk1ekt+TyeC59btD6NC22lFprJ/trI63PZo99eF+hwNKCokidigPHgZveAUe+bDCo6TcgzSu4g39dznocL+JoSA35mBmmlGDM5a86b5ev2pLRHsk42hurHSlqObWXd9BIaqvzkzlHOh/0s80zrzB3Gby0bYIzy9r70WlP4hGc4xo7pokFnLkGuuQ0Zr4vCjiFJk30QrfhZ62N7hnRkumPwfgK5C2cJeKBoe/Y05RkOt7fOa8P95pix+Gn83aTAu0BxCWT9nu8UjnbkqD2jtBKk/+fv/u7vGXT+8AcPHSuYWAAAIABJREFU+X7QPzSzv+/D91eXGIG3H/3oRwajOG5IDQOQoAts8Oi20EXoE0L5qabH4YFxTmQKOfz6Edr4XVh9+pOfsow+JQeOWxDS4QH9QOhevHODZDe8+qaq+XltExDFwQG/eDJRR/mI/KEncRrZ6SI9tUujQumLChjdIscReaLiwtU7OBnkLcXg4n4KBCL8QWiS1RiDnTO6BKOVGDjXIWZ/r5BvA/Ac5eZ0HCCwe0OTpurXZHhVjiavS6qkd/cPDFZ7Zosul2NyR3rL9UavewWyZkBMm0P/RusIcEtEj+MmOdQyJQVz5jWt93rt35bO37V+lCzBiNjSvbDHrhKh7+LjGbEt3y/pf6N7Go/Jv+ucc85uzhvd+F7X8doygWkjJJxFZDOXN+DK7BR/9EPPRo/eGIfTJcgBo4dfeVUKQyFbJTBTMf2db31r9XlNfvjOd75jYfJhNd4lgZrzEF6ORRAld06TlaoApUcP0qfPIKgeapQ/IAbiidUWrwSyOQCbB50wLwTosL3C55wLKxPgdvDg4YnJAYWMLQMsO+fLwq4KLrgOzJmWF9wzHsAf//hRh9sBXAiUfQLbgN9nn3ne56cfaXqhmtmV8M39AAQRBOSKJqxsMNWeFjy25JCSe4pwOqpJGJyXPqOs44j6xdkj1wKUe3YVv86RzgR8RxU7YBRQXy0iCHff4FxbM1+D5C987rPqePCiE9jd8qqtSBRBhD777zCTzoNwcg4OoWABfrzUKMtLen7ktx7QnriaXvtCqB7DZKuElcGofm8wShV9g9DrOoF+i4Q1zycgNc99i4QjOaMFMqv6m1f6jFJtyG9i1CRnM6B0yl3rgpP67TzxJowUIbhk2BgjaYIf4BcAMnlIGmwtPaOAgAIXDQ7aqAhoDYCLwDJvtjAc15KhBmmrshZC5vzDLPgRME6Cs+kl57zCqzp8z28uK4dzKXTiGU0njdBggEmEou9NzzoC1zzegJljfO02wibP2ARGS6hfFvj0+brfZ7z/tGrznjn0h0E2X4ff0SqrDJfKCWUSmBUUStGeiB7WgFe2jXLTSJrbL/bBgAk5NHgC/OxF0/YE6j/Lpp49bvojhI/HlFG3et4Boylgwoijqbv3cwNapMDvXYO8PIO5/ctUcZ5qYeTzBEjXiwxGJTU4OUumNiHMimQ9XJoo6gR6RWJFS3WcvezcewqGlC9ucINHWPx4SSCsaLmU2Dx7fM4l9dSk9nzShmcJOGL8+D4apNt46DD9Rkow9D4WzI58dLV/jzrwZzk+hvkIRkfPKKAMOrgkjycdTXZojvsZgcKvfOWrlrM/UV9uronOQR9+/GOfKDkmvkMeU0BEGtidd97pzwmnQ1t7VERL/QKFeR7GIn7g98ywR48h88/LYfHG0cPWTZ/42Mf8PcCW81AAw4vG9+jFRKBI03K3F12HyXk4Yy7p3Jd0HfgdZ4bT4XrsNPcEF9LNRswgD6scEIwEVSDyLeiL3FPJ5vOKcFanEdGK2+UJoOp8iius0VPoagSjy729QmY1D4/PLjSE3otndAlGzdNtnI2e0fLKVm3JWMB0NcNnDVtBowMYHaMqkZMxzniP3BrfL8HoZloiUghMvrmeO88WnLG56yIyMS+A8L0cKxvR81JHXI3+58+v7FP6XmB0TOX6qU3v2YhRobG4ML89kQhKNrcf+GgF8G+79sVI5CbS2unFZ59jFK0m8ahyTqHlJ2Xtfe7Tn1l94xvfMPj6ufvud49Lh84Bhx0CSO4e7v/KAa1wNsI9D5e/I8hIG6YIWz8ICfhUqOdzmChKEaEKMwLcOJ6qPzOZ1gaTcV33N20QToEN68DiJKz+gdve79m1lae5XfODXzDA28YUC6ogFcZgPw6qX2nCH1GKnOf4G7JidX8ATN9nV/OzhoTpufZLGqd2++23G4xauJw9XX1LJbkhRsBoFCDCn70BvBICShU5+4Cnk7VinTqPDUEkMEt4heewUwKRis1f/iu/6HD+aV0jYNRhz1YyMzGiYBV+lD4iPI91y3UQSqdVEUrS+/USOjvJnd2sySKiiW1aQwFTeUe1ny5uENeRR0r6h4FnV+XS2iThe55feUP0V15RlHIZHRXu4kVOoAGnFhSQFAAaWmHf40kzMGhAEVoPnRjEDDGAAMQINq4NfS2tdHtz2/qO4IvndKymH8Gow7YNYJy+Mhha8Saa14b+jxaePWHLJSDNu+PxCcsHGIb2uEeDb/2Nl5L3qVAO2GKC0GikOjrRQGw8J/92YRzGSPPKBNh1jQgoQtG5Px/bANHifnhPDidrZVBCgeDL1TIszd0HMGqjrcEo4DG5UzEQfH8CaXn+FvYCnyhuWrjU8XMuenK7fX9BZ/Egt4ch4feA0dAOYNR0057NtCAyDdLiCSPJhUzyRHFvzLA3liuvKt97/xqMjnvsazTocoW6gXylGwE8TZ+dS5n9Duhj2aNimf89P1+fr+9zNvhTvd9N9tvBshEYjVw2Heo46xGti+cGH1meqnWc+Ssz59tYyuSjpG9c196q5FxHcYYWJx4dHKejXsj9jcCF38AP0VkBAzn3RvtzNWU8riNrMQ2T19eOmpx/Mnx5/tcJiAlQYnQgL8m5J2r1j//xP6lcfXnkOP6g0tkwpO9WH0/CsIdeO+LcToAkHtIHH3zQ97FL+gV9sE0heEfO2nMKGAW03n3nXd53iqLeVgQJMLpD+Yb3qg2hAapHY6vDieQ+ETLSTMJvvkfxBeug0IwwPYD0kvIpL0oOwCd7VaRsACMw6gijwOxp5Yfu0pjQyxC25NX+W98np49kGnTNmFvR+Bl12ymvt3hc6wkYjWd0jhCVkbMRGI3MKP6dK+JjTK49l8YrbqnUxUvTlKIpClCtlDBOLyoie4nISned4ck6najTnEYgugY+BzlhvRLi6r/RSTGeQiuzwdWt1haeUdO2thMwis4hilJ9zTeV80uYo3inx5v375dgNGu9Gl1vBEaX4HKdT9bvMDJ31KFL0D7xW8aB5oNY8cmx4nNuMgwURZ7wOcIXYcnmFTicmZuFECJgU250SyON+VTO6IWLZ1YH1Evs+eee0fuXDUa//vWv++HiWcQ6o/8ZYJJczqpC19Qmqth6qgOgcAkWuMmtTC/RX+ewADLzEJhmMqyTBOtSlFVVHwUM+IQJ+Y+1Y7HG8weoJEfVrZUalHNPnIe18ZvbxGinTldeDXk8586c9u+3SukiHGhqDDh77bWjBrip3k0fOIAh19mtXBr2OsCR67E/JCpzX08+/dTqzjvudpzCzCchj/DCYuX+yceNZy9r9SQmXTtVlaW0L3u/sVh5pQsBYBSAfYY8Vt3brbcesJDDw81z2afxp4BfLOdKByCdDtBLmF4AktnEDuEIhKohP3tG+JzwDo3sufYu3cvO7Qrd6N+bdX8A4520qKACntGiek91vavfu89jPJzxdGdfQAl4XvkNGM0WNt4n/TVNdwFQ6Hv0psTyNFN1/lAA1vg3QjBgNWB0FHxp7TR5P/Qjng/7YTrawDNav2++6ZYl6QJwRZheSjvCwNeX8hqVJ+H9rM9pG6ZDCv2GdkmD927i+0FIjsJlDp+357ajEOH3MUzPerKvCZXGIA2w5ncpSLTRJ/pJxwiuCxiMAPT5GshdkFLme8BonlcmnJWSr3QUjGILXOd+lnctx+evlZO+KnDZ4eN0GdDvLTc8cKAqniNPLFiHgknzFYp3EPQxzifw2RNc4vFmPndezr0jfO8WT/KaOqxffUiZMW3d3XPXGRMaxTU+byi86CGTodZb24Q2sw+Z7Q6ph37X9eMMRsfrJLw45pj63G18BYxOoC8gtUHB6NExH/UHeEb5zcRnQ4/XWnPRLUapn9sQBhwdJRMPdoRh5BHOk2sEoObeYpyNezAq6BFkbqSwc76rKdhla6dR1pi2FKZHZtCmJ57RZ9W95I//+I8NHm8V8HzssccmHbRboI6CTNI6cBZQRc9xhOQd+dL9A1bp64zTgL7dtBzE2MJDirMHvvBn2ttz0rN4Vz/6wANTAW0Z/wVqmK8FndJPmo4Il6X/KkKA4U+aV/X75v4Bx/fce98UyYNeqZKHdmjS/45omQmCt33odt24nEI6D2AUzyljUM+IxwHjW1R8CxglujaG6Wv/13NGk7aWZxzgOXpHQwsjHQTsVXukAqSAUV8jho/ui24vyKD0GCVVB5mYMZjJGc25l3S0BKaZRT/R/OAlzW/He4CvRl0CzVSkRzqF5yQ62C6HDvKDz3hmHpZDZb0xWYHDjcDyUrdNMqIXkrUHwI4e2tGAW7/3Wf6sy5WZB5efT88lYfosOJsUZcNNpIHzuLGxWJmGk9AYx47j89wgV8CFz3epcAcr7lWB0UsXKIzZt/qX3/iavWKfePBjq29+85u+zoH9N7tfGeDKCddir7RlggjIReEhEB4EbPAbe/b0AsQlLBevDJ/bEm83dpTkdb3uVJtxbzAT7xnnCXBwVaHAaKrzUZqA0SjY8tBdX03odW08j9zX8RNvWOG6R5sY1hajKhcBoxcYOWEhW8VdTBRLM33OCwAk52bXTk2t0L2RS8v12WOmLjlPU+c7+sbr9rS+dbGez8VL573eW7R/BtG6dpQ633tvdH7AIefifjlvCpxQigEMgNZXlJ7AWi7o+bF/9E5l/WeVplDKQYVfEmI3yoPrMJM8HH7WnYjPswH4vnroYCssgXp9hgeUnqqsabu8mbu3CYzqWeAV3Sr6wDOKd5eIDVb9zq4SRA3Z+9SWXp59lP71jCIl3YjQqM6PUIOGp/GgDUYnkNCgamn5jZ7e0YoM87n3aaHdfo4dXmzjJNX0sc6hfYdnuy8sf9eVWvL3KtUEei/mzDjDzhlsgUJf1/BqwGjuyfyXAp2+P84JvQSYxUAZlTXHpJ/oUlAslTqGRqzd2t+5ejxyIEZfhEwEf9aZnr42fPR8y1Bp0NELyP6x0/yeBt1O24CGuydwvJfF091cv73caTUWwR7v8CTou5o+4Xk8qBbYCzAaz1Z4hhzbgH0bQkQBBu+HfTttOCZMbyMEpSJFQhpL6CeFS+4vCo1I8THD+x0ZYh4D2mDUhlcXCOb5RE6/S9TDtFFgdAaldeQSLI2e0fFc83Ofc8nG75dgdARp5pmhabfps09TNNIepj6h6bZBZY0jHMDiAozGQ5oC2XcbxE7gs+k8zzXjXrP27PUSSIauUwCUNSzp/70+H4/dSNn7GgMozxqncwJ6FKanjoEdoXc0OaN/8d3vum0TLfUwdnAyoEsBl/vV7YTzUE1P/2r4ghQoekLDX3R3QX+QQ0+EiwIrwOoZRSE5x8c++qD5h1S4W1Rge0q66rh0yac/+UnrDc6NowaP2vs/+AG4z7oQgwnvLB5RAClT9hCDuyiixaep3x3UIJvbP3Sno3rJzT8rpxGDVG5QCzOq50+o8JYw/Y7tu1dnCf8zcUr3TtrBKQFe0hTILbVHT5sHSK1XZO46GE2ayMQPGCwNjtf4sj8fgZ3ptM8LGEW2jcVLnHOzdJDT8Gh4T4Sq0wO5d9NU5+wv6Ws0aNboZEFgV3LbuvFMLYf5RRe0TBz4imIlJlchR71+HYchwv7zcOIZHXnVOznohvDRKCfy2RpfDqB5vNf8e77GOhhd7sPV3vtaIxhdMleUSEKh2RCOY2MMSjpMHwKIBRvQhCA1I8ljRxHPU088qQkPh1d3yDr61jf/1Wq/AM49Ch18S7mjAKY9YjKAyhNPPj6FYGGeTepN5rQACW2uba+eq/cUBhBoghFhVqq7WRfhQ37HseUtq4dD2IE1QXgpaOB6/Pf000/L+7etEr8FhD1etKuZk2fDNBQ2FADsKQe6PlYmQI2ZwYxbY048rY9OqXUVIXss2etELBy/R2C1cnNqzVhYBm5SyKyPKnsICoHCnsYLSxU9OUC8p4iLc1Dhr1iH7+OyksgB8bd/4IOrw4cP26PAM9iGtdyFP87Roo2GjqcFB5+fklfUQGAqDrrOIPWlVw7WtUhqxwOq/fn85z8vgfW6PalnTiufV3uJ91Mb4nAF68VSizfgrPJDKbyiIX2mLwG+CdntZuqH1rZTTfG3KXd4h4QSqQybJKBv0LnwjCJIafvF3lPIEGuwcknLI8hzM+DzFJASVBQyEZ53gZr+mgG7T2cA0Wj1rQmttooNBHRfYdw0icfzkM/C2GtWOBWyCQE1nzjlo3NRPVWH/WoPHmH6WksrZedAl0c3x4x8GaHr6nH9BIE9glGMHHvsOiyMYhmVIGAuYMqKp0HgGC5aCqjxfhByEVz1ea3OgBGjzwZaPZvxOmNbreRpuhCx9yugBTDhfsLiF6c9dFgQjzx8sqmHQ6QvKL93wVpvEqH2pFz4njrsGzAa5TUZ2z3eEy+RWxS1snEKCuC+vauetY0GYgJTGyM23lr+cXnvc3tXAJ3OK+/53gFdfE40CWPD+0SoFgOM3FCBEcDo267hKDCKsnSEQDzg/YRS2kPkCdqAvXoCnUtZ6x6F/iSb/ft4UOf7CH2NdLikOd77+/bc+36hv6bjyXsyVO+GzkOzS2CcdY7KEg4OqM6e+rjO0UPWLIFfgGUdt+4JSiQv95PfQrf8G6/XuL7lcVcDGeOac/3leTYCo+PaDXzkAaxxyQ5yCVhsX31XRb14PamjQJ9m8Av8csftlRsKeAOsAiR5BkxEQs8AXPn37QKS6K/dao4PGD2vSBk6jXA+4PV1dYXB6woYfe3Q4dWnPv4Jy3pSBnihaz+s3tjOD5Ws3rlr++qZZ55ZXZJ+w1uIp3WL5DoFsKY9EQNgFd11m66dfHFaOKFrAKObdewbKsgFgO7ZvW91TvJii/QkNE6YHr22R83x37bB383w2ZiSJv7/NIkpXTKmYry5KGekh1FWr6XbtGx3mhPEgNwndablUZ7ldoE9O9UElB0l6ib0yRkFjI5AeOKTkYH636Yl827LCnin6W+ku8jr8K2BveSBnQqtL97R/W8VPWyVFxm5EZm0X6mCeEYj39jHmeaHZv4dQYD2Zp0yp0+N95Fzr9EuT70NzfVbrec1yp+NgPlGfOUJTEtmGoUAFxy9SQnbTQKvH2o8GZvIo+iwNcdwIxA04YLdavHw2COPrk4cO+Jw9kPf/+7qTlUMEloGjOJipvkuzPfkUz+p/pCtEDIHOzNW49EiZxNi8UxWquXFLLwocEo7qIAwPscTg7I7K8asEOZlg2CuQ3N6mAFmBtgZzKkKEKYOICfnEw8ggIz1QlscizUCox97/Y3VocOvehzbSeVInlfTYMAI06e4H6oGAXdpNeWiHnqB6jMY+PSpM/Z4AgidE5cCCymtNLVlfxEoXH/zJjE4nmQpU9Z0xwc/5HAMFZLc51byh7r7QEAp3zNalPdn5dU1Uek5VXsI5W7qeDyjzvXUf9Vy6sLqy1/+stILDhl8A/rxjJ6SxXiu8wbL+1y5T5lJzzWcpO15xdXs+gbtGeGdnboOYJSWTrv07x3yClxHrz0BSxrhA0bJG61w5pzjZ1CqdfLMbVigVOwNLYHkvFR9bxEmZuQzPKo2nvq/MGAAk2l+yBXK2M6AtBRGAFhGARdlXB5ZJnJUzmVSRAygOmfU6+m59TNgCHBopbgqsIrwHRXeqOjq3/U7RTmnsFKds3K4J8U/CDvzo/dkzkOKURmlvbxmZMMkYBqIzcJuPUd2vHbkBsdCi/xN/ihrYF8yxzrKC0UHf9npgLFGazCMSClfKtsp0OMaCRe+lQKmFvCA1BgHXjsFSf2dhfzgWbDMajB6Tc/TBgzHkxyAbVAlpec9khLIXhn0L7wMIxh1TniDUYYYcH3y42pf5AklP7rThzDi8IyR4zmCURc4EY7jvwUYheedO9cV9QFxy2cYpVbKsAuGdD+jEpqVw0a+miG/dCiIYl/ZF347Kaz26I8Kaql4lmBhpLEh5rD23MhVzP3n3Etwy+fklo7Kc/SEjUo5xt/VwGhoZiOlOe7vSFvjfmaNyzD9zPdobBwkSm2j7kB8TMgZZ8gjGh/9Z3/2Z66jeL90AXI9e0zTe8DGkaPHnQ6GvqFzCo6KDGahduGOD33Q4BB9inPi9SNViIujBfn9miJWtysCeEJg9qiA6SfV2gk9hAOBF8Dw/vvvV9P6U9Yz12vCGd7Uy5L7RDkvK/K2TYNG0C8u9tNzRw/tUc4oxydKclZ9UbfLCbNT4JMK/ePqO0qj+61bdmgOo8C3wDL3flLODWTuphukiyW/332ngGFHmS0Pa6/baB/A6FI2jvSU/Q6OCE6Z5Fl3f/E5GoxOoEuyfrt0twfvqIuODeppaEj3p5UnOjSS30U+LMGa6XWQRUWvM8VPNCM5Gb2PvEQHA0Ytc9PiTCfazdCALl6KnrpR9SKJpBZ/rPNz9mrZjWB5D0v+Da+Nny91w6iXRj2wEV8s+crP4ytf/T2D0Wxcfhhl4w3jIfXfMQ/LSln/EWZwaJUE9cFSjiUCmNmnlkaA0R8+9AN51Y7bYjv40ov2hPI4nnjiJzVZQiAF6w5GIsxgRUSOhAp1yiJMgUGteY/6qaG8bqBFBC/yWpzzVR7R9L2kCp97o5cm358Rs1kZ6t+ALwAiRAdDAxqPHn2jPLBSHpUfW3sAAHIua7fboLk2wBBGB0SizM6eU9Wi7gvv5LHj6rNGeEUhdu7nTbXa8O+1PoTKuTOaDS/P4NtCFYT73zz5pomp5gL3rG0YpXNT7T3R8yKkQlPj8+cuG+yTEsA6b5O3lHA9zOP90bk4nr3lxTlJXqf9QylbeVW1B4AYniehQ/bp8GEBTgrIFH7nNxzj/mW6F35n8Kz9OSmL+wxjXPEQ4f2TsgJgmGYcOqjQgj1yhNpFJ4BRAOceCaltW+QVFUPRbxSjhKpoeo3iITXAS2sc/U0HA9bJfhuISpD52g7RB7BWeL48dEWXAaOh7xGUmmyaZy30GzCOoHP6XfuhoHc+M80DetpFmBymKI8AvxQwLZU3HsASmAWUBdWn9AL/dlpYQESROdXl9qwMfUX9eYM1ntHSazUJ2fYuZd0bCoa24Efh433qDyLcMT4MchuU8fWY08T+hIfjbUwkgt+d11AKn0ug0jmkogP4gHB5eSKr+O4dKTznmhoMzgWTXCvn9XFdYJDWRynIiDDN88kaKeu17MvkH/72OW1UmzeqWMBAWkpgBKM2GwYDBxRtkNq5u+Rilwe00i3IAa2CpJ4M1n8Zd2twOoBRni+t27y35JP63GVU+VkC0PjTFfVFR7NnsN6X3Jr6snahED7XPDevq583dFjHL0st8uBn5eljuoAxdDIpof6cAtMRfI5h66Lj+VocF3AYSpvAW3J7B+Oq6DueqXnsoe8L1tA+RV8t6XgEo+v3vzEYv/L365+MvJVvrFevKFkZfucUFwAX/0k26vlDNw+rIOkrX/mKC0dve98tdgagx5wDqjA2svu1I8dUjKpqeAFAnB5EGtEZrrj/+MdX79MY0EceeUQFS3f49ydbp/7CL/yC9dXzzz/rNornpCdO6v0nFaaH74jUuEBJG0hrqTelWwCXRPjw1iKrTfN6bshbnE/oEIwm9AX5i3YedMQgNRd7bpTjRLxNMRMz6incEmPYS3pROga9SLoKkb5rpA+Rg3ROeLfpcabjK8Font8IgCZ53JGN0HRoMfIRfsxgCmRbImKhyy3Sh9zXeelpt3Sc+L89ilRjN7+EVqMT4sgbKSUFgfkMMLqUw/wuBnHkJ3zkNU+efzl09Lw9FrxTENl3wCh0kCjVBN4XHth0rUj3lyXPjzphdFTEsB1pfNSpnsY16IKJf0eyn2RNP8u8/+o/+P0JjOaHnBwmjrdiFL6xNC0IGqTiCZs8Ri3Yoow5D8QP6Nwll/L3/uK7ChmcWu2Wx5HQAZ5MxNuzzz5jEIiXjOtivQHe4lFxHXNbL24+2wDgWjEN/97ahTt4Vvg+LZIIi1nZueelGL49VYS9k89K+BxwxybyIFGIhNF5z6iyEv61myEOFAwg9oyIFMLhPRYpOUiXNJECMPrGG0ddiMV9kDPqyUs9dpCwBNX2KE8mEzFZw6BWzbCnnqZ674o9PEsC/KyN+4A5OJamxqdPnfMekRLAuhn/iUB6R9XHWNR7tafpP8ez4J4Bq1jS7DNCvzzIFRbeonNgiR1RARPfp8DAeUOdIkFu7HMK2WxWisIbusZ55S2RU2QwIG42jTTIct9FebSsZKxsJIMwXPT3xt0FRnfpPA7ZD2AUeiK3lNSO8kiVh4s1sI9J0wBkOqdOx5JQ77YinhJV4NUeqAajYZqAyHhQvG4cTK1cC0ykG/EcrjfoWIDR0WI037SSZ63x/jkUznQdgJnojs/tLWY/FmAUYVyG4Txz24Kiw6uT4MJCtveQgpc6d4GmBVgY+HGpUMPvOWe+n4HJLCwmId4HjeAloDefJSSewj/nWrXBy7+hx2kkq1qXWVb0RBy+c0FTe1EJB/JbquO9j+lD2QyZ807gssPoWP4cz7niobUcaGEeY/td8vUQ8nheodsOw0VZuUVZg9FKG6jnmucb49s5n3g8p2dR9IMxa894K625IKmPb7qIZ9Qt1jpnFCWZmeU2Vnzu8pD6xb2inv4SYBTPaP2+wNv4rIs/1j01S+9OCrGivJKrlnMFmCf3GnCdvfRvBqzn3ywwL1evNZXZE9oCeNur1Xw1K/BEAtbBKD6o8PuS7uv8HYm4CujOvmykTMfzhf///4DRmp6jyJ7AmNPH5EUHdBKm/63f+i2nfuGTx1GCHOM93UQOHLh1dVCt/XB6oLeQd0QE0AfoAto83XLz/tWLav108037rCuIbBGu/8IXvuB9+dGPfrj64Ps/sDqu/tG062O6U8Ao+gBgSMgXXerJfwK+eFh3pNuIC/lUr0BHBPUrZWwt9J9uJPBxkWjt8xYio3sUmhe/k+W8betOgU7xhZxIfHYZ96hzaAXukOPykFIfQs5oPYs5Z9TGRtON08QWMi7PIvSwPib2AAAgAElEQVQzvs+zC9jzkBCcD3EqtBETOc9VkVkXu88o1zU/Z2jCYLyNPDDjk3JahF8CRiddBE80Dea4EYz6XtE74iN7S6e0BDpxkEte6T38FufWTTIcnK7oPHpzy8QHI8CMh3fs/jLx9AAWg+Oyl0vjLsBz1q1Xto3L81nyTd5PMogwfRgqSfqxKFOkFKUSizyCfJMIzmF7qk26eTYJ/VEM/I7vscy2yQICjD78gx8KgMr7JzB66NWXHYqlgvb5559bfeQjH3FS9cMPPzwpkQijc2cFeHRuvHEoBc5b/UYrRyrXgoj4zdk3a6Y8zO68SxGbuwLEzS3CN5FRZKTPbfXooQMwXT2o2blVKJWRcmIohyRmkG7PCeMt9fD4DV5VwomoPMLljALF4wNIpccqL/dT0/EwGRMwECJnyOdRFT8EtHVTtZRiHRVCrfY6tLABNBMah+kRHIDca2gNQrumUyftUb2gf1sxahUvvfSSwzwpWuG6gHxeD6h6EssbAPeWK4dL8G+X5Z1qfz9/WbwhwHiSf/7nf371B3/wB+pFpw4H+s1JDTQIbQCGTKCA0OSnSQECRG/QZ3g97V0Sf1KstHPHptUeecy3af92KXwD2KDXKMxCH1qOc6sSCUHnjup6Nj6Uy+PWMNrPKv4A4HUvR37UTJim96mmD9MEoIRR0n8WZVnrL+EXZoRO/ZvuOwfY4bsU6yT8k1nJCdtPCrE9RQiT0ZMG35fQ6PCiwGhdtzzV8YxOBRyMRvT3qfSu8NJkvbbHNow+CuKsZfnZEoyOwmMEmmXUlRaYwO8AJmKo5tqOZHQlfwROclSTxw2cSj4p59++o9JomJHN+UgDtjEmhef91n5Z5mgfwvv2REj+2KjqCW6cK/17A94MiohUY3wAxvCCAkLFZ/w1nfekp7en2fQz+OSZ5t5HIM/5kXtFhxmoUB4Puh1wr9d1iyfCmebHViCA0KpeniMLhOnJka9Z9ZJZphlGhXLuoXuC9p6c2oDR2vf1Arex6bWLgeBFg851JTgDt5/iGeww/ahY1pRKp7pkzwGla96UTiOZwCT3MCjrMUy/RqftQX13miRVV509PwtUS+TA38+e4vrFeo7olUHSK+9sVOLjtyNQHQFF9CnHom+u9nImLLmiAC2sMReCXlr9v1/72uqrX/2qQSC1ANDx3r37LP8wvm+++ZbVq0qjQrcAEAmTc4y9m8pt5HcPPvARDVx5yJOY0G38lhzTL37+s6ZHip+IVp469obBKPqA4wKErpEM3ScPLOvZp6ge/IeT480Tx12oe/LYcUcorJMu6vybq0CWHEQ+Sy6/5R3txXR/NL+/eEl8q/vevUuT/Uhr0uc0/CccjycUMHqdclH565qExhUbgVEbok3Ho+ExyrP8e6QlyzF4Hl1C4RgRvfbmxTMaeX9ZssidbnoCk50kjrhVylGq6Uc6m8DVwgNoemximI4JPw2FqZZTbRzD+xVxLr5kT5B7m6X/iGIm1Yf7wYONAcHeJ8w/eZYHPuM8AfNxGo00ugZa26Pqve5o27jX0TvzPW8MRtdkxIIhpt/+7u/99rs5YcAo77lwPBoQ8vgwAzYNBvuh2irCi9fvIwj4HA8dEx9uPXCzPKPfWR1Vvsqtt9y8OvzqQc8jx1N3SJ996UtfMgChbxoAC4RfxQwCTKoqK3BUYSo2u5rQywuotcajSS4ZTHVa4W4AnS1PMSqFNL6v8jFN/RhhaPIro3QBdNzXa/IMlvLpOdJaJ+upkHgVRvFvquk5L1aJwZIsRqZVHJBFysSMgFGAanntpFjtKSqF6P5lInbujf8Ao7xYg0WnhDfWL17UbQJtVcRVHQbworAXFA/BLBBh+oBiyZHqcOcdd0yeIX6DdYywukOfv/ji81MOXxTGTrUO4biE6SmoiOeXNQFmqdwkZP9//Iv/c7VJBgbzh3n29hzRpsThBKoTa89RgBfkCd6kdW+XZU9xEh5kPcXVXt3Xnt3KIaIPLQ33pby242WVYCIfCVxZ4dG5qpB1eKQdALfHsgJGi0mq7yq/4T7IwQqgpIVxgOA6ICzPaK179qggmGzQdAqKAViD9oSBl4xrgdGAM3xF3qA/p4tBg1zeB9CFV1KRXIBjzhn1c26hMAfKy5PAPo/CAaU2GQYLRTx51BCKg1fsqtqy12zPcsuEFERlTwFJ2YPytK+n9cDH8a6ZVjsExfnI33Zah35nQ1OhQOd9y9PuyVDaZFqpYGRcFN1z7xgBHIdRYOu/waP3oIuVYizH+8Gact1xlrWfh5P1SrZgSGKVleDtlk8N7mN48F32IjTE+2k4wwBGLVMajF5LbpnD+QVEQxtMUDFY1Wdu8SO8+BY0LOWeCUyWvVzDeaNzays6Wsw5o6y5DHNnck5GQ3U7qWcg2u7WYKjF0MlIP/Us14uElorKIxShIf4DTemcAI68plAnHuWOXJUs0++6/69BQhenTMDVntK0LqtCq0QQ4pHGwF2np6I3nL0cHyUcz+hGYHRaCx755oX34oEluFgCj6VxN4LrdGOYeLz3we8NjOWMsS6Qg6Kjd3/4R3+0+pM/+RPLc/ieAj36dEInWyXPAKbk/ROROn5c1fAe53zN6pd/6a/YGwpYxBmC/iGyxHfwCnrkS1/4nG+VED6On7OKAJ46eWL1qU99Wh7U4wY5bwrQQo+75YllP+kditjCAfKiIpjkkqK74Uta/NmTKrnuSITS4bi+jXTdoXnAMhr63ayooUAcBUwuVFIRMba1ogaMOYVuiETiRT0vbym8k5zRZZg+ez4awDECRjA6GuABU/m+8rsrNxUCMj+0LUaE1c4XuuIoegsYR5bBb04TCm0O40AD2CJbJwdB82LR/7qnNPlh4cvILnLZR7AN/rEzrNModirNkcIwaIYCSHCB2zpJt4dnfJ+JdHSObfYjzpSxNVb4YuLjXndoN3sducfno06p38/600Y/8mF4jc9j+fup6f2SGfPASqEXGDVC7wVCePEuJXwyoeQIHqwdHZeChP0CZD/58WOrF555evWBW9W4V22LYLijauCL9/Rzn/ucCQAwSnN7Fp7rsD4URgpWUCqVS1oWCp/vkkVG0/gKa1zrsP9b+p7rbxbI44EBDDx+TRYaIVOAkVss6fecz95GXZfEa6cJiBABnewD5+PfgNwpB1X/Li9YzbJ3robcN++75dbVd//8O17XzbIwySflwViBsj+dK3ZGE5f4DWuD2Qmzc117/QCeuo/XlRcE+CMUDkOwXkAW3l7fE8pMx6XqL3mtAM+7FLJJEQ33R64QawHMcS9lgKiqvmcRMzOb9dBmo8I2lYNLWoM9vzqe62NJf10J9m/rt9sESN+QILPFiAKCycXMmWJjIUEuH73pBEK3KhXD+Z9aM6F6wCc9RzdLAG7R88Azuo0mvjJMAPdMZoJpylNd/fMcrpci5zPWBBjlxfmp8mQNCSGYeRwOrerlCZwiHBbVv2YW+jy2cPLfeC15bs3UKVyxiwnF0lYjx0NLnCeMjrCIIRRBFcEZq3cSYH3daRKTz19CclSKFlR80+HtANlJETaIiuKOoMn3/NZrtPd9FpAzcEkhyByq976JeOMFhgcjwLNHEcjJIYcmeWVyGPfLZ/Beig5pAVb53eppaLpXGk6DUTwEBhpMSJJShh5sOAFk8A5LSLMGezW1JylaTJ4qzyfGYwnGSsGIkHyLjg9EM5peeI4JcWVfyqBqgDYUuflZ99CNgFWGe7jYMV0C9OAssEWXRJLo7gAv8UCRRdWSTDnQUtDwN7nxo2cUJc/aLun+0p5tjDyxP+T5RS7X06qUpKKp2TPoCUydxlD0V17STGaKokh7sdBkdEN0AirAOWfktIoA3/E1Kq/WvMAKuiDHwBW60T1aX3T2S+iEJUWml/LqHN7OkXcEgGfTntGJBwaFNYLTKMDcfyYsjUoxe1X668q+qr6H1nNLZTtctu61XV1Z1+z76r3oA5yPOICS2Y9bsoZ0KMZjAiz/6T/756t/8X//X6t7VBNwTLKf70n7gl9wupAXngp7QvDUACD//tq/9VcNMu+66w6F6u9ePfXUU62bKrrG9Lt7765q/B/+4Ps+/0npy5MCtB++9347DXA+uC2h9C9gdLMKTDPznpzR19W+CWcE1eV0YiEdAHqElvnNcy+8tPqlX/olpRDIARQjiF6d5A5DBxhnigiiZwClp9X8nt67F5U77ubzMlbEAlq3HDfOpe0dF+GY/kRPI/gfjfaRTvP8R3kbMBpZWDxfRXjJvc+zt4GJ51P3wEjVs+oXjuyf6JEfQvW6t/nZl9HLi9/HuZf3kflZZ6JqM69WgRO/Iy2Jz6W1iqMb75AOASZCp9woowTDFs8yLyKweKX9O30/gkfuNRHOyLUlf4/3MemRptlxHyMnslfj+8ibJZ+M78fj8yz8d2x6P25WHniqtr0hLeCC3g1SybFKKKIVM8dGeKSICSa9WfNzKWB6XdXmezQe7Ohrh6vgp8EeOS+8AKb0LItg4S8KIpvovDOBF47bQp6hvqda34pIyorQBUnePGxmu/Pappm4aYtgC1SEzvEAHitMQIj+42FynQtiDm92e00AtDxshIA9nIMHLWAUi/CNY0etNOg3Su/UfRq/xlrwROJVdHgSZUiYmvxOeXDdQkpnNCjWdwDFhDnigd3DNA0JEQqvDFqV5mAgpmfCMYQJ+ZxcUc7DfRCWIUyPt5c8oieffFIW9WteC0Kv9rMKTLC03fbjeBU+0cc0z5z1vKrnkfNwXiopD6nICav2fgHTb8vj7cTprv4HbIcZA0ZtWKDAtG4AKX1nd2g/dqrXKM9vB4JPz2O7xoei5PAXAC43UySj3wVEpIreifINFDEACxyUFw/jIPQTj61pmvFzk/eKFjrzbOxRaWZSEucbwVrAqP1HKM8GMWlpxmdeJyDeE1W0lq6aXjKvDTwJ6fHzqTqbRAuDiQa7Q/jdIDLKMqmt3edxUp4R3sM5RiEQ5RgDcwYas5qs49fTFeZxjUP+pYNdc8srrzvVrhiMCNdujTR5RzvXCx6gSChpCAEH9MnFgHFCvN3RyosjPN8Tld5hwALKoXOUl17QRBrgj4DLgNHstyvjqdbvRt6mjxbaAU82dPCIt/JJcZtlXIPRHGujuCdnxSuEckVWOcKCZ0uVyFb28vha1nQHiBtkcLmqegCjNmJQyk4vqDSh5G3zmSeydZFjnl+C7OnPOf2NRxG92/cyAaeusJ+AHgA1hXODFrHy7vflU0TcpsCrW+sgU1quONrAyPHBsEvus2WDi9HoHYt3MC3OGljThBwDA5+h1oNxE3lkPdS6KEp/8ohybPO3+dk+3AKCIz+F1zMBbbjNv+Q/l2kN62kB0akbgVHWgzEDiCPCsX3PrtVTTz67+v3/7X9dfevbf+ZI4UE5bLjfPZL3HH/fz6nCXQD0tFKjKs3sotOtGArxK7/yK6vHH3/MLf8eeOCjTtNCb6Xo9LQ8oLdpeAl7+pR0wYdpYShQifePYqW0TnTLQ+23+5RKFqP3uBbdZjie85MG9hp6ticueciJePLpp55d/dVf+Wuq9K8uLYSxkdOXRdfoPUAmsmCn0tZo4XTpHabWycnQwySgMMCoHQeWc11Ql9zMBqN5nknHmnh6eNYxeCK/R4A6y1wYogoDM10utGE+0bqc7qOuMfXqwlBH9nESzG3sAnbX9IUNrB4d2jSbdUG77pDTjgzOjrwq+i4DGTCaVEh/3pGw7YqSMt3NYFz/RzbwnFxXAm8NkwDD1yMY9doH3bAk+iUY5fvojyUYHb9L5G6j3+e4q/1dA6PjggJGAVA0gbdC6Z6EEfzOJe3EYz+49rRwnggPFgVDEHo7sH/f6vHHfry6oKKea4XmaS+BsAAI8br99tvt+XP1WldoQyiAtXjAEjLmvIQEtirPEKGOB5PfvXnipJmP4wGOybGycO28PXus2gKkStdh4PauxFuDRxXARq4r5+Ue8E5mXSgK1pJWUgduvdlMSn9UioPIacTDi5cP9/n99z/gPJ3quSYBpDzNTJUCRJKDw57HQ8R+EPq3Ravrcyzfn9M+cjzHQXiENbwnDUZff/2I9+NmVUoyuQMwynk4Fk8pxEKYnr1Jrh73RliEllY8b9b/48efKHDfBUIwAufYvbf61rH/9oZqfz6iucZ/+qd/WhNAtA7Wg4AppddKpgtDsP34fItAJw3wAaO7lSe4Q89xm9IbAKOAUlr4kBfoCRgdJo4nPp5eh9AdNgH8VS6x8+90fmYmx+uXnLyi78orxaLklSb68a7kWtPYzuTAtrEyJX43c6aIDxCz5qGBntpgcR+47jO6zriQ5BzetBDs66x7Ritdo5Yf31e9JbzjV4PRWWB0FXXrygiHJY+niX2U5ugZrf2eC7m8Xx3C5V7dwssKg8S3eq4GboCZrmpnrw0U2rNrAUuERe9TzMS5yJ0uAVnhqIvny2sPf6L4KIKzt7TTJGgVZuEs+o+nNl5R/vqc9OXTOZI+MHoH8hvux55RHT8K7SikKJIKsRft+Lj2kMYzGk9KaDTPwTlprnZVKzLxB14gG+i6F3iYThreV/hFxwHeKGAiZxQF7xIlezoU/dC+paCRe9kIjEKHpWQCirq1VfK3uyCk7rWPmWbWl8IpUN5GSFx/A+GMtBSDcwoHQp82yCoKQQQqezIaPBOohebjZfK1Oye6+SU6BxrgNdJn+CXP1XKnwegEuPt+l0Ahz4d0jPF+ovdG79HIM/l3jpsLvmYjLt+F1w0+2O1hL3P0deJ/QFzA6J/+P19f/S+/+/dXTyl6+Mu//MurY9KN/G5LG80fefCjjmK5LyeFfnpB7yeU+4kz542jrzuCR+QK0JrOJmdUNU+Y/u47b3dh6LNPP2MgiZwkPxsdxXkYBoM+Bui4YEqOAvQaOofr4RkF9OD0YDwmo0S9Pv0lWvjKywdXP/+Lv2DPqNP8aM8nfgaMEjEKGKXegNxRwCgOgrfbyHTmhg06gUP2LONsE24WXeZZFm8mx77odmlUj5Gf5fdFNzUQx0NSkKdNj5Fj12pd4A9AOJ9tEr/6POGna8tYDD7hegmTB/BFhlh8txwZAWroxLK05RZyz3zckYWp8BJvsa4B7gFwZp9cvCS9vkMgP7U+VgvtLAkAtqxpGT3S50Y0nt+P6xuBdr4P/9Tf9dn0I82P51n+2++XE5hyUBZHCACQktAQNxIQY6VCEUADjMxl5rcBo/FonpVl8cH3v2/1ja99fXXsyKHVTrU8AYwQdnMytULAED/5ozARgMovCbdMXOF6thI4v5RCNeRVP05aCdEmQw/phEAdYDRWQMAoY0UNNER4WGa8R4nSYog1kvtqkCTG6QtXLpuYCUYMAMrD4Dx+6Cgz/fbGm/Y6V+bxnzxmLyS/+4mA9355g7m3O+64a/Wo+sehkNzXVPeFAAD8ucBLSiodBCBsFBXXReFw/57eJAuNtfM5+0C4nfFqvACj5Oa+8MJzBvW0SSJM8wE9u0yQ8gg4CXtAdXJfsczY7zTp5tx333336qEfPFwTsLpgAqK6We1CDijPiPU9/vjj8tJesJJ88BMfX/3hH/6R7qvAqBUBAsYpAF2w02G26olIMZM8PQL0u3V/tPyiol6j6h2mJ2y/nf6MzKMXfcSCNMjsELhTE/Q8CdXDBCMYtdJO7mpbpW4s7rU1+NP3ZsoO04dpJzDR4fypv2g8Y30fAY14QA1EBgbneVioUCGb4pQhVzQCyQ9umFwT5ZrPR4ZN/9CEQpOJEzA6T25KgcY6eL2asKEgcALg2sfRw1i0Pje5D1/HuxkwmmIgs2sLW/IwA879fCSnIhB93u4iAN9yXIXzjTSdZsE68A68TYGgvvHM9fa2JuXD5yO82d6EhOb5m+iNQXNX8+f6/tuhec7pdfbauYfRUxHlhGwLGDRga3CtTyeQGkOI701H3erMeV0Kz3tSSlfV04uMfdikCIFpT/yCZ5TnSJ9FhzEJtfUD39yzpqt4otKfnA5g7+Hs+SNnv+imvOqZVZ/+ouvV64kxb1Bkk8KK9uaEFkc6WgNXblNUrYy8Zw1Goe+lZ8qg3rQ1h/DNM3Z4lCEBkB1BKoVr4/ObwKRlTHtlh8XlGSKHreR1XIH0GfzW4TOIXPLIRgbclXyUNJaNOSx7tASjU4sfwAaGs57zZum8f/AP/5GLl96UvvzsZz+rKu4uKpKzAE/lvfd92DqSVkjQGDoFvQM9M3WJCBP6j7Z/AaNOtRMtHZRn896777JhR24uHlFy8Q/Js8rAFpwSgFHA7ilN2kOPAUbRV8hOHBiHX3nZ56fFE7RGES57jR45Ls/rSXlEP/7JT9jItt6UXiP644mHpiXdJ3rCLYmUOve27h8ZLjkMmH1b41GrM4u85dq0GDn8Nd+1ZzReznFc8hKIhqaWz3H0kNqHhiyaWqDNBaYGk9pXt2L0qFJoqYxfUvG4L7y44UXLLLzd5MvqXmO4Rg6G/mLw8RfZFJq0XNXvLYPFB6YdsbMxV7dLtOeY4m2KfVPgqPUARNHzu9S1JxgpYDiUab4aZHT2JTS6BI4jRYeHJyO7Dat1IGrpuaFxN8qPjfjVny3D9EuWwpoCdeei3JCbqSNYsULF7A4zYL03ELFwbaXNv6uiFmC3cjX9+2/Zv3rluZqrS68zgA0MBRAkLyWgEAJ/Ta0nfIucHw+Y/gZo8u+blZtJWH4PPTzFLG6U3oVNdVwJNcJfXq+YkgcLGHUvTzWlN9jVkdwTieIwb/IpOV+mHWExhjEBydwbIT4e/n333+vrPPfcMwZzFyQsHAoX8QL+br31NhcUAXqdmE6CuIjndVm0hL1pfQWT80LJMOkira0gWFfKS2Gj1BFGXItwO33bLNy1N25mrKb0gN+dIlZGiQJGAfYoMe4J5ZR/s5+AQwtuh0aus4cUMPvEk0/7vi8qsdyFXLrf9Bl96OEf+h5R0G/oHo9JCJUXuip+WS9J6MVM5a2YiLHBKLTggiYJHvqN7lV/Oto8beH5idH5nPxBZoSHHqy8UcB6pZddFZnpffdf5d9Om9B642U2OND3VcFdlm1AEzlJEQaxGM0YUYZrnqQ5ZxQw6nOwh7zaKuefBiJ8nvZWrtbsXNpY3hGuHe5MsG/aq25lln1bgtF8riB4Kfvh+PpuLiyykF5GExeMHgAVQRnj07lcw/MrL195ByevYX8fYTcKOa4dvo1QznHQIUYr/HNBYXl7vTo07/WId6BXg1E6PnS+aPqANlGV95Nc7BbknB8eTig4xmyuy+/GPFHOF0U2Kq4ITf9tr6h5pl9FQ1WMlL63fOXrdDcEPEFOWdFHTk8RX7iIMnLAnR/wcMug8ahche30WSlwGU8CdaxtU3cOiaJz0QiRgDaSOMaAaypiipdzbn3j63RxUyme9qJOpbUh5bl1ThR3wt3I0yL39kLF450wetKXel/w+I1eRn497nG8mQGeoWvbs+34GI03jOl4R83HI20OexHFj7ETWh3pNbSQ1mpLRbx8/9OA6dW+z3VGuO+96z2EVHzvpHNIDv5P//Nvrf7pP/9n5jHA4HnJd/TvKelhdMA9H77XOaI0iccD+gM5DW6Sw+Mt6SHk282qfEeP2EuqfFP+A6gcOXzQntHPf/YzLkZiAhPXhfwAqchz86f23P2upb8I3d+4/0Y/b+ib31PAxPk+eNv7Vke0jq1bN1u/8BwBoyfUheYTn/qk6fiEvLFMlEI2AUYBWqS/7VVxL3mOm+QwESpwqhfBFQqy3tFEKhtlNKMX7UzV9B2hCRidn8+CHpsuR7yyEHVr3lPwQBlRQ1RA/54MTzEu4Jx+rOWQKn0TfnOKQRdgjnLNgFV7OTvF5rQrO/FaByWFKGuELoqP13NPA3LpyQq+uVG4CRzDHhFltc4XnoEmZqC+nl+7BKPhtfcCo2sycGH0hcdynrqHjcHoRnKVo0d5cM3v/f7vuLVTXkumch5jg0yIF6JjA1PNDFijJYNP3JtsBeRKwVJYeP7wjAJAzmtaxFad74issZdfeFGW2j0OJ8d7ByMAtmBAmOpkJh+014brOMytdbH5hBMIG+9rzyGeWtYLAQEcCbf7nmShm0DwjGLBiNjxNh59/bVp7ZyX2bgQF17B5KgB4gBojAtlXU4LCABvD8cHPqg58Tov/T4dfheYRGjs3rXDnmWYkn04p/MyNQGgSRiOfB/Wyrr5zMCS3DPtK/fHOVys00VkeFQBr3hVCafjGTVR6C6whF955SWv79abD6h367OrD0mgcJ7MNnaup/bLgkjP66z6pPp+FCZlfxjfRs+5p595zmH4N0+rYEsFSnyHEOFFlSahm7OyGKmuRtl6qpX2iTnEnPtSt+TY3A3ko7wqildAg/w6+tbtlEDbpar6nVvlEZWVDBiluh7PaJrejx5Rzl/TogoYWVl3wUPAD0LWoL/vEy9VwEOUI/dCi63s+Ri+qDwihPV69WNyIQNGkzM6TuLxJoWnALV97fSIy3nrsApAOmg6WJsjuCyB0FXyvX/hV2bVG0wP4f76bl53iYgrW25EmORvlH6elYWXUGzee719LwGtCaMGTGzkVeS7eCcTto83ATBqj5j4qQBwdZWo2ddULlXRDf1Afe5OF0p4ODlWAaMR7pOQFx2mV7HX38ZH1slzzL+zDxHA3kUDzsqDjNc8e1/GUeVxOmVkkH8Bo7R0KnoosLlJnqK8ynjrcHiDUcLzgFHkFbLKfUY7TB+DIak75gG8Ra2ArYQGMFr0VZ6/2cipyMSszNmQuQCKY60o25kQA2L2qM5dHrxfHUGYPVh9rTaGAKPhU+9r03icCmO0K+tkX1P8GPA/GzhVwBaFS0RopF8Di0GRpxVb6IVz55gyQtfpe+Kr9giHrq8GNjf6fASyIxhdM9J6n83/7BX9qQUufu3v/r3V9x76fo2OFrC4IPl+3333OaWNOoQdMtqR5YBR9OOjj/7Y4PDU8XIaHVBBEfIeR2/syvwAACAASURBVAV6BR1ALcBTTzwuA+ySCpXudXTseUClzrdTnk0q8NEl3vc26I4p3Q1Au1cRP+S6daWcMU889qinON0q0ItzhU406MYz8hyelu5+TWkCX/ziF12QhQ5lQiC8weREooJndD+7NY0QfoA33lFrQvKq6b9NhNNDP8ij1l/kJp9b1ixyRud9n5vGr9P1xGZXGJoj+Jr65LaTIL9izTS8PysPMfuNZ7TkQtFXZIE72XQ9S34bnRR+jRwZZWP4ij0fjWT0iY2tjnAk7B96B8STb7tTtSjsF0YMspRnb8+oMESActYTWb2mXxpYjjQ579j8r1EWbkTr4/f1qw2iLH26jc5F//Hw/VVzRiOUfPph87khhHvaFCVn1IIYBuvFXCsXHr+LIoDpj6sJPFbZKVlrF+RJ+4kI+wGFB159+RWDKogfLyfhZk+bEFMB4DgPxJ7EdB4gE5fsAWWeroh+W09GcsGLhHRGWToXhPV31WvC/jcoTYDNOXnquB8+53LRk8JpMF1c3YAR/k0nABh7T+dmMC7NuXBSntuVN/khTbrAO4gQtbdOShBLkvslZMKaYWpyPFHoCBosQZLCN3EfEhx4Hkkyx0sc4M/kjAAvP0zdD2kNnJP1kiheyrwq8mnXhOA4cNN+CwsEFXs5g6XKgeFly01KfnrWAh4kxhP+P/q6qixJblfOF8AbHXJA64LxHlbF5vZuRu9CDdET+wcYpk+pwaiOK69lJW9HUFDAZCbFXtbe0D+UAiaq6ckV3SEBRQETXlFCc6RRxEplnaGBAM3tsq7N2E5ZrvPG4o/AqDB0Vz02yEwBBuA+gCPHm+myzqG1T5S0hUuEV0BnK9kInuQYsjeVkzRParIS7OrjKDsnog/nEHRpIRzPbU+aGcL93tOeqLP0jBIO83rbWzQxfK83zyOFIyNAH0HZWOBlJd7h0lFwlVJfLzDJ9fLs4yGI8A04MO4Sr5iXeI5SlPb65T7po8l9uheuEdJaKsEFohqsq0GqU25I5dE5DYLlMXIuaVdlj2A0QruE7Oy5zr3xfQzxgNEIdv6WkVjNvmPIOEd0AK7kzHGvgErCk9XOpzz1nP+GBvcQMB4hPEpU0wNGU8Bkz/Kwx1m3DbQGTZMi7pzL0FLa0EzPf/CMsg5yJs3/nTc6pSBn3xvYRRFdO/QZtdqZcpg7CzTeyfag4hleAvUCpR1215XjHQ0dlewrj3zoKvc3Ag6fpz0x43Gjckd+x5Oa5xIwWr9Jbu3G4fpRAW+kuMfrjjyR/Q/dk5udZ2CdGg8e1dikeujvIXWV+S/+y19dnZD+A1S4vZ8AB7L+1Zdf8l8Xv2H4y9mxR6Du+edfdDQQMIrcv1WpVO43uW+v7xtHDxOZXnnpZe/p3TrHEY0GPSVHwy1yWNChAr3FtVyDoOdd3VTOGARvkoMAPYaXlkgbnlE8pvsVDuZ3DHbhPXRwSu/JZcWZcVYRNp7D1i07zRvnpJsYX3la+grdu0k6k3u+hgll4g08seiZ669T+yJkOc3vdU6cBSUbF0ZxqsyH5zeCzOi0yJsRiI1yNq32kjsf2UdPbNZNTQj44oKcNjx/+nKHDthfWrYFK0w8gvHazztyLgA1NJDrzCn/dX9zzmjxJXvolk6K7JqudW5m0rtPcdILtE/gCTvwevhP6C40GbmV6wUYjq3XljJ9/O343ahLrgSofzkwSrrOdB3C9MsTjgwf1I/yzw3BDCkW8SzoDvdANrQqsbV7ocZUJteSwgRaSNDE97gqus+pv9kzTz7hmbgAMsJYgCYIP1MfYAoI3vlkXYUdLyGz5z0pScCK9ZKEjScU4uF3yd/Ypqp957g28WJN8N3effurWfzZ01MvU0AgVhqhjXhfAQ3cO1YS69yqNZLATX6LiVBKEiv2JvVQrbGklYNKmBwwuF2eSFph8NkbEhgoGwiJRsKAbmb/sq/ntVfOg5TMApRi1WLpnNB+8H1CzteLcamKRzi41ZQSxVkHjYvd2kmeZ4iXdkjsVYD5Fu5Bn59Riwpe6d+aMH2e7Xk9NxT8zp27V6+9ftSj2tjP68R09JvjmQLWudZmeXjTUzN5xIBt1sr5SslUmHZiBnAezIpH0t5RteDaqd55yhsFhAJG8ZACRmmAT+stF3p0rhy/jSeKc9JKx6BX5zJwcNqhGJgK9gYFJURqEo572bGu9tiksGYEpAGjFmSis3xn5ZiwfitKhIc/b0tzTSHpDYbHWEC19DSlsGlsTs45lmA0ntGxT6mF6gbV9KVsax9Gz04AZ/i7hNusJJeAlOMo8MrxBi8NRiPMIvRHIRswMCrqyJhY+Lx3pKKVMvToEI89A5WrXZO7ynMQMMpqeX7xtNK9wf/WMWMBUwrNkAfm07j2Ou8064hSKJxbgGQJ4JN2kf3JvvJcN/e4zyUYNe2Y1gm109C+iuvoK1oXKbqmYb3PS24jtCL5QJ9RwKjb0On3yLXL7Q3k2uEF7/ngJazTroMrO5cHIydh+jy/yzY0yztadFf04DG+DfLzbH3+RaEcvyqPP3l33X0BmqLQxHphHpmbnF72isJE7pvoULw/o95xYUkbcCOtxbs00VjLlxg9eZ6RN3jVY+hwvqQ5mLZ9/jmsuLZPzc/jZ+Ht5XEjzy//neI5QMS4j5UzWrmiZCxvl5567uUXV3/zb/7n7rqALgSQ0j8aTyRgFP3Es8dJQFgbHfL8cy+vXn7lRcvBW/QeMErUisgC/EAUjN+dkqdzvwqI6VJB9PEG3Z/rEVQoyN4l7Y4ccnTGq4cOT2AU3kTXoJOee+pJFzTfLCDM+V999WUPP/GIUumFXXv2+t/nOr0HcAkdXFbu5d4bbxJYrT7ZGHEA0rdE3/S2Pn6yirKIDDCBCTDKBKbr1ZKxnvmcGmJZ0kZROvmMz2Q0XCyz2mCbAFjLHNM5zgJSbwZQZDrRe/bljDzQYJxL6jPKeTmM89hAZFFyfoUmQ4OcN+ljkfdLZ0TWRATUfKZ18BnyzCC39QvfOa/UqQ5Md6wwPVEWjFWcU/wFKxCqhw7G+x1BePHvTKGR58Xv8xcjv10JNuv3o64Yf/9erZ02Ou88/lf7mjD91Rg++RDxSGXjrYABBmymN7L6djrfUUR6Wi2CsLQ4xp4BbeSZ0yc1IeisCpgOr86qUfprB9XiSc1beWEVuTm9LIB4qHgPYIQBuUY1wq/pDkn8DaiKEHKDWjFP1o2ycJWgPKMGZiqIKGItZsVa5PwUGThnU+GDNOq2gulcygsCe5zzFjG6z0++hs7DRCHuETDqnM6epU30DWB9szyUhEwAcGX5VWsLgB3pCIQvyhNURLldAA9iI3x/u8IfXJfv4wmkgTDWLmAUS/gczK3rIyh4JjRBNhiUEE4jflfOa81YuggPC389N+6zQByeiPJOXaN9AoySVnBcU52YRGUgDMjrQjX2MB7rdICJJ9DN/IcQF/+uPM/uBykBwz4aYDL2UN/sURoAzZn37dmpwjYq5N+Wl1RJ7roeofoA0NAg9EKuF+fYLJDpYQNSnjaSupUI4X32I+kN3B9KnXvw/XR/2ozv5BrsMS+Dja7mjSct9B5ljafZTNi8nTB7+i8a0MAj7RVNOChFOGFg1mPhon13rpBoYBQAhN8DjksKFLCfQWbCsOtV72nNk8T3nDO/jbK24Bss+Xw+hfXTJ7MFFvsVActyUkXKv/PbKPqE5EMP4Wt78qko13/pJQAf+p4M7rshOgDJVbYyeHtCUoXy6/eWRZIX0BON8P3c2hiBZxzOvlCGM9qb9ZFbx3WW3gzuq7wJs6c892fZ2Mpp7dnoM4zdgJwClf28usUT/G4ve/cVBnT6uC6gm9JW0r6MVl9WxtUSjAIme1UGMBNA5fvqcF7oyf1Ym/+KNGeDpAi2PC7zq+6b4Ry8UrWOp9lenfacxsOzWWAhCt5/k/OKVaSbqWlCIODiDxuyHZkInY1gfwSPoaHa426ho3ON4GLJHxlvGnA60prpsQvpzDq9hzEmyoConVgq7fGzxYZt+HYCv8O56sDyeM38lKEgxee0iCREv0V66pvf+fbqV3/1v1q9XyFzvkNesf9Eqt44ctShdJ4D7f1wfNx97z2rh3/4mFPN6N5Cb+YPfuD9dmbcqDZRyHfAqAtiRX+AxBPSD7y/rO/YD7c20zMCjMboJlL3zHPP2xO7fZdyPlvesF/PP/2Uj73njtvtTMFoQR8QgTujNQEwmQKEHrA83lSRg3OMvxbovEz3C/HoDrWqYhzoSmH67cIJFD5xHuj+IsWKjEVGuoofyqvYOeqdjhQZM064WtJJHlSe7Ubfj3Ppc3wZS1WAC54AkL6tvp+sI/xPxMHPXPwch12uE/4c6XkJhLMW9BWvyFWMFMs1QvXtTDDvSa7Yw68t4fntlAHAvYMHPLpVz5ZnEOdJZPTPCkaXPDDqmI0IfglSZ75czxnNPSzBa/Zm9ouKDzbyjI4Lg6C4cLxRnDweCOeCSNjT1sHj82wBlVDb1k3mozwAq7TzOSa3/qljr6/OC+QQWmDTrfAlnN0MW2FhrgfBp8F75ZxUIct1YlznlOkzjg9RRhixniiqyjPsMJk8DrZsGjzS1L5GgFZuYZqqp1ptIlwJM0A1Sd5Yh8x+rTCJGE/MtE35jm7wTY9APD3dRH+PckXp83b3nXdZiAAuDcIkdLiWvcAKlXCv5Omck7XK/R2Qdcureokqz7RDNnzGOs9fvOwwPdWPRRDX2nuc8aCnBfhZB9X0rI81UxSGZxSLme9dbSyPn5nGYVF5ObUuzrN9hwqlXHD2jhPQz8vCxQrDEqfCE8LnlclXmUHtFI229kdlU4YIz6E9NqKDPDME4RYxk3NFBcJp8bRLldTkme6mup5eaQH3nR8aCxMw6iKmHq849RntHF48rhYqXfDEPll5D2H6Cn8WiAqNh8mmVkxDk3Az6MIzijYzIzbH8r0t5AbD1nZdDOUK7P69FVR7VfGA0eIlNJw11HkLvCRtIGB0FpzTlSeZ4ecgMBCLeykUl8Il65gFbRmYzgftKlP2ymBZ9zX9e/IuzVb1CAbMt11YZN5rQMcx8Db/3SjvT8mbBuL9N6DpslJZfN1uFTWCUQtn+nICTt+ew/P2MABQkUXtCQ0YzWSTZRgryoCti/GTv96/BRjNvcA3CdNbtqAs/byrXRxh6qSCWJk1GK0hDBxf50auuRUYvyPPWn+hXdKGDPqaRvOsYuShyiKrvM4Ow8dp8NPAKJ5BH0vrLJ5RFxjWEIfq5cr32a8bBK59v52+clnPyzzUBXQAqwpJ0+GiaKWMkGFC0+CFCV0slZtN3/ZgjfywBK/o8hEcL3+TMP14HdNN8971bXSOPBEFHr4Zv9tICV/tt/X51cEoMqkm1QlgCEz+9//D31l9+8//YiqSxUily8qNmnJ0UWCO2gNSoS7IqUGKF06Oxx59QtMCD7kFIbrnQekFfrdvb7UCrNQx6SWuAQglSighxPmgvU2ds8xvYowTqn/55VddFU+YPgYF4ctnnn7Suvk+VeWj06hBQO97IIOLgTTqU04S9C56cvOWKp6ltRNz6xlyxh5yv0TbAKNEGwnrE23EiKb5fzzrtH1fgtHxGY+FmUuwGVoZ+WM8xk+nZTMe/gAmYx2iuxRWKn3Q/btlLNuDym/sGZ3BaBxj83fzcKARDI60M8nJpo9M30r6RoaoxMMaXEI/4q1y3lDHURFjRT+lOwGjOJ8ozBwNo6WsH8P0lrsdGVvSeNZ6NdB5Jb/mDOuRhlHuL39jfdo/sw4eWzstF857bjiKOkAgOT4RSghW+ogmr9NWloiKh+u58PrLDHfo/uWXXlAv0GPuM8oUBzxMgEJeY2UZ4/AgAiYBFTFWk3jWApHzb84dIAG44sYz8YXwOkwA6HQDeUIiBovV5J1clMprrLAvD9WEo4cTD5UJVwyIC/x55YvijcRqZF0c5xZNEtipJiwFtbLF+KEP3OYc03vuutthEoqO2DdCGlW5Rx4N05SqipjrsDZX+DNCUcdiEQNosXjsBdR9vKi8HcL/9JHDe5l+qFwT4Mn9uJBIx/I7qvp5f4e8rHhqT548bmFC6IEXrWWy/97X7buUh0oonyKkt5zLS64bnkTAKIKH+2DN9jzpGMKQY783A+z2XpUBIYVkp5cbnExFR4jizQozEJ7fhXeU3FGteyvhegmurQg37W9Vwc+Tk0rBdaudbj2F5Z/0ANOrng/PdZpN30on4CpWbsAVe1Gekm43AxAGDDY4CcBegtEJhLdHE8OEY0ePccBIzm2hhcevi4qmtRiwVWusSYAmLNqFIij7CBuOSXN/nldeAaO851wBErm/dc9ZgRkDIECPnlE8mDbqdIOx9PnLmhN1GAVt1hzgUgJ7riYN+OYzpy2wR7rWW21QAj4MfvW3wlIFhtJ6aTZq6zjoHmBJTijnnkL3DTSovje/9/1nShHPL17RUanFQ85npq+hv22UTABoaLr+VuHS7OnMuE/dY/OFnz8FaFMR3VzUBhiqvaqWc0RmAkadGtXjP/k+nuYI9WqY3dXyrWWmXMwO3y+rWxGk9fsKy7/VBU8pfMIT533pz02n8poiX80jAttOvQJ06r7cI7ONUINwPPkGpJ1D3IA0/LsGnH3fRQt2praBlv1eAks+Hw0n05BANK94bsMD4ZG03uPzMXd15oF5fCHHLNc3MRU8Gzfq8OGAq/1peGIEQv58wZ+ZLAQYhdYo+PxP/rP/VPmiavPHWGS8mXLe8FhxZpCm4hoKyWAAJrRErubzL7yyeu7ZpyU/d0rOv7n6tzX9CP20Wd51wElqJ6ilIMJAhIwKePpa75DBD8hKmzyuyz6e1zGHDr22+vwXv2AwCr/gwYMvn/jJj338vaqRoK3U+953izybNShmM+cTWW1jNr2cIQDnPbtvqsgmPndyQGnlhHz2kAeF4HX/W7iu6IRiZSKj19Oph/gYhlIb4+m3u0xnGp/JXwaMTrKyIyGZJkdtiyMduh8btNLR7CdjiUf9EHkZuRT6NsAa5Pe4vlH+Z63oC/5Nm7xRLo90aHygfWLfPeQHXScjmBf6F/yR6UtJlxv5YKThJT1vBBDDfz/L75bAdwzTj/y79IxOena4yFo1fRa2tB7CWPYkoUCcC9iTLrSZhJ8BmyD0AJFNcq/Hoqr8LikZAa+TAqKE6a8TNx5XTiLVkCk6SE4R1wOM8hAAoxaC9OFrIMmNGQgJTOI9tBJtz0nAc+aJo7SsPBnDR7i+LXUKdTgPOZ4WcOmnKTkdy9ngu6vCX1fbJHJ3zgooIgxuUtWila2YOWC0Co2udQj7fbfc7NzOTygnFiYHQPp65HrgkRRxGXR281yaFQN6AZR2+7fw498BY3z3uLyi3OPtApeekHF95ZAGLHE/hOwBoi5wOn7CYPROWdFU5hMOZZ14kO1C7zm77pogS5VuAk8/84zCAHurxYfAKEKPhHaMDZ49XmHunQb8phUL4fXWRUvB7J6h9kbMoV08o9fpd4DRvaoQ3CHBBxjdpkImhgUARilgci7oAEYLBHSVbntcyBEd80rxjLI2ckUNrhpcAgpCu6bVBscBT2Gu5GamT2GYJ10ixj6jZt5+XggXn6M9o5lFPL1vsJuq/HweJRZwswSj8ehm9nz2FyVea5vD9ObX9lSNQi00MgqJKZyT9Q4Kl/NmMkq8nAjtsWVWwjABsAEUEazx9vL5CIr9DLVKqujjFcW7yb5Aowk3J2c0PBkjB77GU0MYLQDYeeIdXnb3eOhy8uoVYE0rqaUQHXNhvbbOaVwaQQGkoUmMAH+WQqQeEsHkJP+2xwVO4flWVvHIbBLdlie1pnYR9rPSy7CJ5qvrdR6uGZlasovBGxUx6mjfWli6aGRu6s4zSCukJRjFE21aiFJMVX5PvopHHyuL9RmMer32xZYn3vl3RB9IQyhA6m4mbZCGh0alPO1fg9HwwVKZLoFGlD73HWNkVKKh9dAHx7NfkRHzdZLmkgjD1VTwVVXz9MUIRJdHB4zmPsgTLaeEgL2M/UceeWz13/ztv+WCVIBF5BE5ozgeLkr2Iu8Z9EJNA1X1ODmOHT+5+t73vqeokryLkvP//l//63Z87N29cxpt7amB3d+WsZZ4Qa17BXZ3K01uu8CpdS7N6bve4tBrR+0ZvSxDBOcF/Zzhvcce1SAXvQeM/uAHP3DfaXeBEf1vZugJXVAkw+n/TTHyLQfe73QTdQg0jbhrgHQ14Xx0ssG4jkdOU1Nx6bK8rAK3yC88tGkNhpe9ZMm60f3TwOioh/JMxgiUJWVHyIrXS54CRtG99Dm2d7mHcsQQtXfF/FWRgxGMRrYEN70XRSW3fQrTDyk2Bql6HvZYI9/Fa5tVM0LqV1q+wX+k65GawXGJZGdflmAzNJrPwyfhneV+jjw18uQ6D7dDYzByszfZg43AKMekmt7XIWd0owuOSizgM4zMBnFyiBcPG62dAJsZlQfRaruauN+yhbSZRrYSeCTYv/DMU6vjIvZXX3pRrShuMnHT8iEhBTeeF+FynYTDsUADhLEQT57QrFgETOcURiEB8EwwaQXROW+0RECYp8r7kgpzDPQEfGxVd7W1q8Mheo+q02hOPWD32xRYw0I9Lg8k62LiEnt0gUp+PLZYhngqZKlzXiZTvKTw+Je+8EWDR87hAiIJFRcyiKgArZWvqZZQ2iMSkDkXXk5XUurlYijdL2uC6L730EP+Pfk8nO9aTYBA+PB9KafKlQOI8h8WMLmpO2U9cZ+b5Qm1B7pbYF3W8bzOSalzbfqsPsrkpg/dXn3qNE6VXNMjr79hw4C9dd9YPXP6m9nQgKjaQ8S5lp43r033aWXYYXKH7wWEb2C2vSYv0fieRvc7mcAkDyl9RjOfnnNyXeeMtiVJSxzu/xqPJFceqO4rebVWVAh7XdehTsKjaUGjR2s67veA8Vi88VAaNLWxZZe8lUZZ9B5T2uc3w+k6VhwNlgNWxzB9wKnvoyPazjnFiGodGAE57qOPT45U0gnaMzoLjQqLBIxOSrY9qrXn643rI1TyHdeeChV7okq8n4AyPOfQMEqHdBQ3x8Z70F0jzHudPTsJ61RZx0PX6Q6T0O7w+Xnxg8EoPNi5oviMaUPjPelWKsygjxeiAGmFly+rX7A9uN0sPWAVMMoa8QTVqyMhTT82RHSeeDHipc76XVBkz11agjXobGA172kb5Q0+KWjwb1qe4AEyvbQHNEZFfn89OdI2kEmZwUPdLaJQ0uyxlDTPie954Qm2kdzP9TryS7ujgg+gDRYgsel2CUZjNNWeyLFwFc8oXULwTPNc3Ps1mRjdpYAcZ2Ql4cpKdSllCYhOq6KE680/HQ5NV5MRdC4Vm/eGJ9b3aPoalHTol780H+c1pl3UfnVItfVGPhsNsqKB8qyOwGFUyEtlPl67/l3XH+9nHVDHQ5xn0lEP/SxgdIuA5O/8zt9f/cP//R/5ee+To2MaOyw6RtbjoUM/kMcP6Nytanb+O/PmudU3vvENDw3h9e99+cur73//u6sH7r9/AknIa3QwzpSDalqPo+K4UuWYynSjnA47FGpnX3DsoD9ZP2CUBvv0Mea6yC329EcP/8D6iDD9ww8/7BQC5DDFNYTnCb9jjAA23aJxX81LP3seA1M5/CrsPUcet457RzxGJT1V9UT5jgggE8ZnihD6HzCKx9T7S8zENFCexzyX5b4vjZY8m/H5jt51JqG5Mr3luyV6g1Gns0kOoafJNY8jy/qinRu5Xoyj0AfvR5A6rmMEhDXvvpwXwTDRBfwmPd09/AKvbafxGJyKp9BlPB/AaJx1psrBqTDS7JjWMOqx3P+4r0swPQLcJc/O16iIyyx/5vSscR3TuYak0fds7cQPlm5fThjvAH/pw7VVjLBFQCJAi89Py2KDuA8ffs3WBl697VsFwvQgn1feycvPPr96XbPpb5FlxeuECpryQrCcO3vBQIIwEOc5q3BzckEBaqdPnSlh3f0IuXm+R1E6PNtVamn+DZOjUPH2Eb4A/PJCjVohdR9Hrmdix9jXObGQYFDOye+Oiam57nZVgLMOwKjzbWBIfX7xkoqC9CJsTPL45z/9GQsP/nNxV7eogclKGRbhIPS5HsTFPSAwUiSUZvgc95gGBBC+57+aoiTvMePhdF/Vp7QEM78HXOIZtfJCccNcTLXR91sIk+jz02+eakB5jT2ghImY3LRZQoPjd+3e6/2g0tGCqj3HJJvbOJARQiN/G639MjMTytP9VlEXrbUC6OZQGMDuBjGYe42q391OCUXA6HZ5SHfKy07OKCA24Xcrp06/AIwaOHT/WKx87tcVyij1Vp4GsB1G9XPWOg2iWjlyIJ97jQ2wqpCrrgtoDGPZG5Wcv871oSXPEoyaGdvTyDIibMz8AxjNxLIIouKtWTCaz9I/NLk9KYBpYcPzrtdsqXu9QwueAKoYCREEvE8IPhY1eV38PkAesJ0QqCvetW/QfaIYeMis4Hs/o+yh83jxYtxFSNmAIa1G3Fd8CuCpwiJAEH/favriGK97AKOVJtKFN/rcHgwVGESYG5h0lTpgtJRXF9N0WI61xMgOmJ4MHoBMP9fKd+7UDZ5Hg1E/U4O+qopHvtQ+9H60p5pwZTzzPs+wT34PHVPcRAs69E2axbfSRVnzythJjH9HZADvuhy9G5PvaTpcNHmPBzR7P4JRy0x5vjyfPTm7OBaYY+8BA+KDLgCq9+WNLmXN7PDyepYiLp5yzqv+Vi4kuc6dP9fhT8BoXgGbdX8FOqJbnEjQHid7xQejMPdSG7PeMYJzjkZG+oyOsmniGDPPOngflfi4vnGN62Bzbiy+/nkUcjfdbwMBevH6DUbxaEtXyfD+r//W3179629+U7pOwz+YO97OFHJ4cYJQWAb/ne8IJPIdj+P5cxcNRnfKiMSx8Df+g/9w9e1vfXN1v9okVp/t0mesjZZPh159xbrigP59UBX6mwCR6vHMsUTm+I5jDx4+YjCKh8j2lQAAIABJREFUscF6yDFFv/z4Mdr6bV/dffuHBHq/L+/sgXKKiIapp4BE8PTCnzTB375jj6YQ3uxpfTiE9qhZ+5uKShI5EAUbjEIj25RmAHil6T3XW+kvDg8KnvxM6MdquTTTCPs4ArclEB0B0UZgdA3cNQ0m7QW9z97hkR7D9JMR3pG38fqjoZM9XwLnrDH0hByM/LQ+7cLMEbDy70tyLRN5vkH7Vn1YazgA8glawJvOyyH9NuKWYDJ0l2t7XxsMj/Q98ucS1I6gdWPAuw5Gc97szcT8vd9N5sXKmcA0MtJ4kSiUgL1YFSEEt+gQIfIQyfFIKHyrhDNg6qjCz/tVlAMh79m1zeDtGTXgfVX90d5SmJewQU0Xqnn08fCx+XnQeLwAo+NGU8hD6CAgxw9MSimgz3kqgMn2WFyQZZbCq2I69TVDuXZuIS0tXDSlNdmqbg+Dx6ZJeWINwnS0kirP5nW+J9YYoWnLiTFhgBqdl2bCX/jMZ6vZfYPkAGxaX3CeJEYDKJOATMHRpzTFAg8pHlWug9XJMU8IKFKIRHsNznvp0juu1E8+FOPZ+Jz8VjybVCGn6b1BQBcEBYy+qf3nOptlyTKFg2b3TtgWlezZfaMZgBSDi13NjAAEYLJ3PG+8ownTb0S4IXYUXH2f2dliKLzPel/V9BoLqnF2u/Bw3nCtwShOjy167xxksZ+9d2JE3sc7dEMX/kDU0Al91uIVGRkhkzaiHJO3SCsyGCV0HjDLPTkUO1iYrD9gdPIUtfJP2H4a9tAez4DRUtizRe/z9rnHJHJa50SIJJfZ+zaA0dEqXYLRSVFntngDqeWziVAcPx/B6pQTpWfEngToOa9RL4e2RPubO/xH7lIE6Zonur1UgM7IDANZhiwwDQyPnz1wVUCTXMU0uecYAwwpsnhGkzNqkKIcM7wW9tYTpu9+mXj+63ddpR/P7ZADGy+qeVhbbMOlux/ggTDw1HvTUReexTuS3DXTBPJA8s57r/s03bRnFA+QAVZ7Rqfc0tACnnmmWun48s7W9K54gHKeaxqcRtG8DcgQkGXiWeZkj2A0e51CoNDFGIz2/jjnEpOjG987B5TnwXvxbOfg0sfYwIbxla1IQgPvanOIRdBzEZCR/ofGXZ2LD5gOKJ9o1FcuIyr8NILR6KTykM/8Y1DSzxnnRvgqBkL0hunJw87nyEboPfwYz6gP+ku8Zn15pWd0vD+MRK6FZ2sEIvb06acMQTimtkb/7X/3d1Y//snjbnlEDiX1FfbsK0yPLN8iGkGeM+3ulvfdameEJ3mJ/r8pEIusvCSD7D/+G/+R3v+r1b333GW5T0EwdM658KAdUeicXFTGhr7w/LMy8hRFU09SvJf8h+xnva8cPLx64KMfcbQCumSICwVUP3n8MdP7Ax++12H6ffLO4oyCvvfq/EQc8fRCv+SAbtuutk8CoxekP2gTuF8TE99QtI79wOHBPmC04DH1xEIVNDEU5l2NBUW/BIx6vGzXfcQgjLzKfm8ERrmXeM1HI5zf1LhebVwDyzpP0cuYM4ruBjSOntH8ZjxndNJo5L8XSbHe9MVOa6fgidAwPFdOLslKGS10Xdgi4wEwSp5pPKNEQcf7DxjO+pYe0eiQmnhXxvb4GsHw+PkSjF553E8HoyNITn9w8+jv/t5vT2H6MPN4UzzIgDgXAmkD48q38peVVBtXIwe9wam0lJJ4/vkXhNz3iemuX92mHmhvyUX/yA8fWh1UE148X+eUdF1Asj2S2hQrNcKv0IkeRHlC5ip+lBljKunlieeMlyvfBJJSvBNQEUuK8/E9D68atJ9aUxIXdU7C4B6ZiXBu5cPZ+cyhCikQmvc690hgFK9EXvGs8Tn/Jkz/gsLnX/rSl9zUn88cVkYwNSCjrRNVe+wvjGhvpzzNNBf+9Kc/5X1mxCfNjffurWT0l1TVj7Kjmp6cHJgeYM0eJumdZ4YnGlAKsTtMghcVr63AhXNb8UrqPs6rfxpCbrfCNfyGJsoICDer7ueNUDkja5YJG+Qp8R4G5Z7oMmtQJW5Km41RKQA2XHhBPuAARu3dwcujq92o/Ce8oXtkEeMZDRjFK8AEKyuo9mgBRq109Xt7Ljsc/ZY8arxqNjMDDdp71IxGxbpzBiXUAE5Tq6z2rLtoRsem316EgVNG+sX3yQkN86YgKmA0Ho3kICa66d8OrUGi0A1WqazucB/0GoPPBlV77FNNnxnN85pSkDIDXa+twah5GcXNRB88xNDfEPLMewNfvQz4G5BhmCXHNr9NoQ/H4hV1rjGAqAv/4kW1YAZDtwc512R/Yii+o+dAHrnvFw87glcMVwVG5YVLGsk77QlNoZLD9HhXu5reU1KoFJbrOcakQW83T8dYtsHWOWIBzqw/wnHsCYsHIspnBBFVFAdQrZzJeEp47zD7NGmpDCYKVeKZtyDvwrvsJ55RDCXoEuXiHMoGo6ZxKR8LfG1HPNy8pyr6et0PYN0Ru+QqDx7E8vjPYWjf56BZPFrTLa/qObkYSHvu6UekVBHGF48631/Xw7AFFOdVyreMhIwTZha5vcQ4KDir7pcoEGA0oDEKjFNNPLE0ntAofS9WVINH2rTUxm3A+ajgwj9FV7XaEYSO502fUXLXHDY30K04A2kG47HD1k2fc18jfczHrEdUPAGwOxVwjAtq9XerWoM9+viPV3/37/2Pjkjdetv7XSSLkwKHAZ79O++83UYfhUff/ovvGJx+4EMftOeQ1mHf+ta3VmcUvgd8/rv/zpdXX/van67+zX/j50v+t/5Eru3Zu0u9vZ/x+U4LANPm6R0919vau2l90K0UX1Q1/YMPfsSRvPDI7R/6gEPzRHe+8IXPrZ5U/QJpZuYB0TADYdykXs+KiABeW8L1nhYk0gKQ7lejfYqjLsiZdNPNt4g+agIVTo/j0snO8XcuKcV10FZPyHNXiVmmQ0txTnk/m1ZsqLR8C028FxhFno7Azbygc9szKto/pYJfR406bS9GDLJifMUbP8k56kKgv4GG8tusd0lbIxANTRlM9z5Q/My+osucCtOyHNyCd3Tcg/G6XudQNT8Cyo3A6BrfDSB15KGc48pjfzYwGp5c84wGjI43Mm4yhJYcMRZQwFCtgwRw+I6myQlljcSRh3JCVhACh+o+gMU2EdX3v/cdg1EXD3UrAix91nD2zHkDglTK81u8gwEg3CrEkeIlwAcvQBy/QSm5b2MXvWQdJE3zIiyQnDPuJaDVAFPgCy+he2B2uJzzcF4sD871ltogsRbADF6iPernlmuGmFj/OXkcCX3Q8J7xmdv+P9LeLNjS+7ruOw2g5wE9d2NooAEQIAlOIAiSIk1RshnLeUseUpXoMUMlL0nkxKlyKkklER0riiJFimRJNiVRtmwncsVVjlO2aUWkKIniKBIEwAEkAWKeep7nBpD1W3uv7/ufg9u0q3Kquu+953znG/7D3muvPQmccl9hjstlbnE9lbACjP5AHS7YDMT3cC8wwjCmztzXdZ955pkqreGaoS/ZxYEACZjCOODeecbUOU1GLBqDDQYbGFCF8Kiapvfawn35pVctgNj49BO+IoPilAQd16DDBvFLCXfwAtc/MjyxnM2mkQWJm5SxhvntDZm4tgRsWwnAb2j9UPCebHqK32/WsxMzSkcmYkZJYLJC6eLWKG1erL0qRQJwBqyW1iFxCYPAvb0bfNXPlNvQHWpOw4y+IclqRg3Qpn/ErbraQLtLZjdtbf5k3zs7ug0WfXHJfRsgOwqfbL6RHbWMQOjhcuV3mHVYeb1gpgMqwyiVgJkVZLFIjA1u1oDR5U5OPr9r6VbsYoQUxp/XsNy0fq+Fjuv59VhWTNusbM1IJDyhhcQIArL/M+7sD463G73jM2GyAkAAiN5PKSeEIhEgKgZUIKg7M/n+tH/LHd+xojJGvZd6vWHUZv/ZUOrOYltUKiygsuagxpxjkSNuB9pzHzc9btM8A4lFrJeM2whA/Z6WOsxmkgy8byhG3e72VD9wDU5dMwmMnCcl5VwUH6XTzCjXs9u7XdvcN/F2Bn9xW/baoTQb3zXDPFQCAb1WCEaB0ay/qlIwx9SUAVnhL76O43E1zsSSE7LUMbsYDgDV61o3Nha03iC7N8CQa/2xm69rTqoYt9gt4udZw6yALnVVFwgLw7rq6ib21sztVg0o+rjsoRhLlALMus964/gYQXNeQ1VZwNgfn3/6YxiTAvuAqOoMFTKCv6MXo4intpQT6O+wowYd6xpUV6eqGmvPj2QhJZlwVfOCQWZm6M/+2c99fvHJT36yOuWJXUbWU7ycmtE7BDDJWKceN+f5+jcftT6ggD0xowCTL37xi4sXn33eBMXHlKPwhT/9E/88c/ZUP2WthV0q9/TlL35l8f6H36f61VRyueKmE+i2C6qliQfu7LnKV0iMKYDw8hVKIN60uPO22+2ax3X/4Q9/2J4/9hp6DTYTMGz9yjruupjol/1iQ51FjxfVMdXrF889/+LijkN3a0lRi1meF90HYX5blfgEUGXfQdZM+0Dy3AC0jZ+sC5bykjEwxEwvAbrWSXw/a8mD07Hh2dd4aKzfdU/gDtqXuzZxG7EJs8Fqtp5jH7SXI/tqNLoy/1wqv0fG+/7iyWkQvQpI01QFcgg5A4PMMwDYk9jMeoAs43xhUiOXRwA5rv21jKzohxy3eo7x+zk2QH51n/AcjA+6eZI9rX/G8/Pp5A351G/9xhIzOh7ouerYiZwQIBJlUkqyg9Y6QSE3kZsl4N6JNVI6O5Xhd1Wllr71xDcXzzz1tF2wbDKu8ZpYPncUEhiFDaQuJu70E90OMwCHmpwupqtzujOJzs8EJDuc606CSwPC73yXmEcL885+vaS6ZvnM9UJ1Ll6XYQDasgqow8LEhQ1ooy4bn3Ovju08oPJJtDrTvaZbFJbKiWNHzHRisbBpaZ9pBsnsSSloXtw3zw/Yww3ypDpccJ98t8pyXDHwpxYbyuvRRx8VcDzs68OmouziouQnC5MX10KgYF2b3UPg46LsxB1igAwQJCBgRu+6S/2FxXye1/zwXdzyXI82bY5JlaAgeYuWrbzcIk3xS/xLBqbXSLsn41KdGKBOsph7XgPAJPa1+akvSktVwCjZ9LcCStl8yk7ifdd065hTg0CDsPpH4DuuJMD1G2/S01zMldz8vLxZ5cavY9vd2sxcld0RUOuYYYMBNo90cpi7EcwmljNg1G5J669l9/sIQFknmfNxY4+AlOMjxCykGhSiyH3fXUrHDJMF6qy0HdM395Nr9meOCC8AVTFEWespHXVNwIHr4e5cAqNtqgaukDizZP22sAeAW8AOTFxYiVE4x3gF6oTZK0ZNgIM6oL6/ukcLYoHRkiFlrKVo+VRnVGC0mlqkKHuNH0oj4MTruhMRYPcyBxxHFYYY1VYOLfASTsGxNkCScNRKKPPC4WFDLWs6BtLdUJi7dfVdjCGAJ/uz9lmvW+JDG9x6HAI4w0AQc2q5WkbXBILWAKN8n3aio8JLFYiAUCeFDXOUrPnIeWAkrym2EoNbQNSM6OsF1gFVuOttxAuM1rgRTqDpc3w19ZuruD9gqthfyvnA+lOerXqL8yzUBWZ9mCnEECIBqsFxhXf0Pu0wiRiKMQZgaHkelz0aQADy1GCfkAmPbzPSA7uaZ176mTq0w5ujgQV7mzngkJRkmuem9kGMucXrBX5tI/b+42+XCZLxRYchV+SuuBDHGP/sJ/+nxQ9+8APL2HT0Ahyjd8ipwBtFTCjngxlFv7zjHeoxr1OgI74hgHpFcvudSlrar37z6Kl363eM1NINdCcsEgY2k+NgxPhsm3QDuuSYWpHu24+bvTxY6DKu4VA2nlvfJVnpu9/9rvUt/ecJJwN48rcrwciD57aVPJrAEjrkmtbLrdKBO7brGspf2H/gdh//vJjX2+44pMfUSFFxQmvmrHSNq+hgIFFdAjmg4bVHg4Q5/93NKxqU3iL5GNDpeSNcvo3L3HfWjuVnJ9B6DdbKnua3jL3y0BJ+aDCqpN2SJ918otfDFOc/gNEsoawXk029Rn0t5FsbJ/k7RVDYZZMM7OO8b1suMA4YBtsUW4usIfwlHlCAKHqfc49gdPV+xnU/yoS1AOskd0bZMZzgXweM1vMveyVGwMs9vAWM5oBx0403GyGfuDoLlVYogFFPdsdoZQIQCK752TFnuOMAo+fPKEFGtcqeffqHdrHfe/fhsrC6dSiLmQ0BMANswe6FqbLwF8BI4oEVbMcyAups6em+nN3X7okIAiw0K+VOZAKMArZY6DyXa6N15jwLyIpE1wPQkanG+T0O5BfiBheIBrxtFpCqjbrb4BQWlUDx55/9oUtyAIgAe8mOh4XglU3Os/IPMAzoRCjxO0HrvA8zybPwGef6rILVP/axj031VHHRMw4IsnQb4ljc8GFLnZEn4M99AtaYFwLXDSKl1HmOu+++xzVNNypmye5N3SbjAYh3ApZil15RaSgEI0leXIux430+D+PLJgmrGAvQAM0d12ZmDVaM+EBia7cohMPFnW8VQ0pZEDGjgNH1N4s9klBA8ZCw5PPAPKGEOzYPi3EqqC8xj0XLtViHXgdtUVe2eXcNc0xfK41209vqNthrARL3aq91wEEEi392rNuNwGhA5mgFR4EFSOfvKD8LyGZYphI/fX18saNlHXYvbRznhKUwpLO7JPdtJrCLqbtOJ8JA6DtgtH52jFuYsjaeItDDbAfEkY2d58gx43Px+8Q89e+WNy7hRFvWik2cGIEGoyiFGIVeT0lg0n6vkisFYK90gtwlKTLHRONetjKpxDUs87Bm3MtUCknHuCpIQGCPc9zwqbbwRhvZuIl5eQ03gx0warkiBVHGboUsYETgegScOZSBMmXdgMFem7j52m2f8zsbv0HZqCQAL2Yh2m3JvQSMjgyhXfa6j7yXvbHsnpfSZv+5LNPMkpodbEPAbZ6vi7Vm15Dk14ouYBQQwJAwnjaItK5KSRYTajhmREg8LBUtEndc687hLE50mplar9MVMMp7zBMvg0yvl7k2aJiZgNaJZWkGnOe50Svg5YYHWBos1yEFENT6zj6bAnH8/ptvLIPRdOSzrIWV01i8joGg+byFcDFlw/9H//F/Yh0BM4rsxnVN5z0A0X4YUAG9fQJ6yO3Pi/XEa3ZQpQPxYPHc33nyuwajeMtIOHOzE7GUe/fttneNWtaUYIqexVvHfvE+lMzjM2piu6RUA31kOjq49k7pZPQg+QOvvPqSdRCgF4KiCq7vddjAde1TWFInKGloAKPbpRsB4aflvTxw8A6v4x8qHGzfgds0qUo4dTiHPJCqGMC+gQGczMROgHPYHgZr688pAbXfnwDoYFwsgVQ9q/Vhx4eW10Bn63kMpiE+sPb1zdZrFxWSZiM27vxspMSZroDREcQFC41G0wiUS6DU+hnBaIgcG2ktlxgPQgk3iZwpI7eM37CiGBQx/IPNRqNqxHaTTG55nPubZDzrouXikiE7bJQRMy6RFf3dGXj38/X7Ixj143svNaFDAtN4svEBInzNPHRyUZIZqqyQBEVnv04JA6Zmi12we70tGwjUzXKZ4c598ttPLF587nn3yX3Pg++yhXWqGVBKNrHouSZANAMX5T5ZoPoA0HZRsYyePAKkJfTjYjcb28G/bGLAKMexSQoAljVXLAvlqd6YsoStkIjjakCN5YFbgzFITBpZ6ozBpq2bLEQq4/+CjyEr/TkFh8OmAugQCG5ZyeJvyy6uS56PBKR77rnHk/L4449bCBwW+wkjebKz4Ula4vuf+/znFx//+MctvHjWk6pawEI0CyrrGWFmxk/KJL9jYb+peXKYgEC1lSLJR1jNzTAhTMhmJN7fiQoShM7GlwDBTY/LhPnE+mVeWPA8GwrXMbw9jhUfVv8CnrywybxlY02WKCasmAJYJN3LRgmg/XtUroTKBBr3LRp/qi8Ql+i4pI5NMiMJ2ND7PE/FFOFBVPwt8cAUyu/arQ69UOetYjWXE4Piel0KoPam6B03lCIq8FHdmyK0XDzK4HiurxomNXto/LsU2Dw24+/Z4yMzChiN9e7ztds3ytfnGxsNT9nzcYvMiWIBruwDxqKKpXe28goYdTgD09UJFl4Lbd37Pjr7MsLz9QaSAWkBkCOQ8vN5/1GIHuFEPUtioRQzrBNxXvamv0smtxnRCp3wVwFCKuHkcBQZZz4WcOrYUs299r67tzUY5dobmyGLKzgGEkXmRwbBiUAw0M2Us+c9DwZUHuWah567gJ3MLeYVLxREzV8pCWK63Fuekk0oM5KUmhEdwWgVuO+4tS6N5Gt0fdIoNMCLz9tgdALFgyvZAFT7LMqo5qCNjoDufip3WsKt7xCJ2XAxs2QGVHJRLVYlILwnRjBqI8ZhIQC1Xof6Gxc9LgzCFAwmvJ9mcF7eiXZ9N3lxk8JwlmLNE0TWMXFRVAmrIXzARoRuKoBiVcEVw1TGSuoYrirj6e8BvKwqYK+tltf5bIa2CXnJO41S1MaSV1YPaz7PADN6nfnTnCMnSRr92qOPL/6Lv/ZfWReh29AL1q06B/KX+st7pX8oMcS+fexbT/j9vXt3d+fDasP92NcfNUh9U3sB3XFSsvxd736nZTktoA91E5bzkuEcB9ClUc05dQEkGRagevsdKg+k+UE/QFBAAqBDsl/uuvtO6zLaUf/ET/yEPZgk/vJ8+/YdmLL7qchBrDM695rmee++2xZnpKeJw96ssDr22tGj1EpVkxaRHyTnsN6J5Sc8g++jl3gBFg3KOuY9pRdhX70HYd2bCR2N3l7mSyypw0t6v0xytN30k1zvvcA+gFy6ohA0kxStD6bQmciHKTxqlu++73h6dO/e7xiSw31Oa40Qq/rC9J2A0ZL7KQVGuaxNZkYB1B3t4dAKvK+pdW5ZE89T/56xCNjM/eXnqi4a99PI5I57KL+POsrSctD9Jb/b8zIwxEt6cDAspzqjIyDNSfkZlzcF0wE9UTa8X8WvK8aL7ydGMALUgc9dzxJmbqMWNzGiMKMvKWaUWmcfVukjYipRNGxE6gYC4l5Uoo4TTnQd3o8gvyqQ5YXTtcEAXYDAtMEqRTt3keFY7u+CQHAl7FQReTozMYkUsXfdNgkDu/slfFObkkm1K0Mb0hl1ekY/g0FluT5xfzAhgFGYXL6DtYLbg02PQAdUTslLTd0j8N3OVJsKIAkTyr1/+ctfthsFK5UEJdz0XIcxAbRS4B7GFWFhZlL3jkBAybMwAwLn2KkqBUN4gdnLBmUIa8Z8A7FLem7ifQCZ1IAz66nYH753UqWeXj3ymhkPXnTbYC0wTlwjcSt85uQS3ce4EZP0lvIzSSDBXUo8GswoQHm95umAEt12SdBukoJy0fuNKqElgW1l2Awm2fMjIIhSIpMUIb1JBo+NEDyBWPmyyKvLS4EQXnbl4fqBPY+yaHesga3dMrNbGaaCc2QTFXipOMIfBUazUcfvjXtr9feA0XGzAkoDbrMHlqxVB6Yn5QKhNsfoGDR0yBzPVExgGYp2zBo0lajCTEjN04DRUVhNv7dkyxzD9Ge/m5FrZjMxiKPV7TUgzwcAkevDGqVkUNzzk8BuZpR4LStDMaF2xXYsr7Po9btBUzLpW6DzXDAbpQRqPsNmWiHx0riZcZPyGcEox2V9eVxwpfIzhkQL1TwXHYn4PW1yYUatDHBH45o3s18tdHkFlHqumbsqB1KA17/HnV/rzWsRhdRglKmOcrMyDlM0xYsWGZB7zpqv9Jyea64HCSpFaDBak1vfsf4oMHr1mlqxksTGrelzA3qK2JtB7Xa2dcsFFgRCq/i5OvHozoh3yzpLyaqUdsr6gS20Ymv36Rw4UWMOeTAaOJTyi4xbi5GZ90bt/8mkGMB4QLofuMHMqGhHJUoMde4vY+p7b1DNaWvN9hpZVHhF1rG5X2S+nsPrDSNT83ZN720UMPvd3/v7i0/99qeL2BCZgL5xpROdGA8b8nGD9uvddx6y2/6rX/+qmcgdyr/YLXmJx42E0se/8U0f/7r2C/rhjHTRrt3q9qfrnFP5PphUg0ftIXfrUezh+fPn1KNeOQkiAfgMvcX5bMDhlla402hQQ4igyx599BuLT3ziE9Z3NI/hGhBIO5QES9Ua/IeAUWKH0bsHbzsk1lNeS5L84LarzIKqN8nDpeOIEeVYjCOq6JBACRh1iAsdmWzElfwOU83Ksp5vMiDjbXZ/eMUrElDlfu4N8Dz9TY7Me77WDLjF7cjpOsh1O+sckso4JwzpUEIv62M0aiJ7VsFojq1qFrX/Rr2Z50l9XeTIdmEUwCjDRwI350RvQ5bFe+w134zK+Pu4drM+x58xmEYg6vHRs6++l3PxM9daGvRh/afO8RIAHUiZcX+uI2Y0gzdedFR4KAGAEIs9SThB2RQxjzIaJznKL2CUBCb6uF/TonzxuWcWzz/zrOJEX178pLL+HnvsMW80NsR73vVeAz8WPa9iO4o5YRHgtuY6dKDgGJQO95dOSWGBVpkaEpjYWCz8Oo9c8wIv53UtgN173/tegyzc3QGjXB8B7M4XaT2q5evzCEgCUsnc5voICAA08TzuhCAmFbbz1GkBvA7yzuR7AjXJbpWKlaxnc61SfY++83yP8+EGSWA/1ut3VGOU++GzLAjGzWEGm5VQRqcLXOw6X1q7cZzZ7C5uT6JXsbS1mHG7Mb4JWkd4AIzpBOJyPWKgXn71lSmGB2VK8fvxGlbGGlN+sklc9qmVaFiMJDClXaaFOPGaGgeK32+SwNmlOd0pYbhN6wRmFDc9YNQJSg1GN4npjLJl3U2MiYCNA/9l9NiI0fEIsg0C1SXMUjQ52ZkFRtG+3vgSPumgZQHWFpvjlQwcZgVvwNJgFJkUgZ0NuSoMrFQBDr0Jc1yExbhRw8BNx/Z18p1RaDjWsmOYLNy55+685LWWGrqDlT6GLXCfEyvVDF+K1yfvelTSXnN9I6tgNPeFcPV9DDp9KHCOAAAgAElEQVTB4xvGM20lezwqW7sSlyKAS/hXzCgVF5zsRywaf+t3ezoETg2ItK5RGtkP01h2mEUSeTJ+Du3R/NI1zs9GMoDns5sZNEs5GRIrYHRkSH1OaSXWDSyo71v1EW3kNPO8TbKDUj2+d7xG7XEJGK1kD0F3PARej82INzM+MqMlN8qYinwDjBqs6VFKccztdiNvfJ8dl5txAox6rvVLwGjmzRnyxDheVW1nyVulJi1ukpFJstRNcYvCbDbQcvmfxroACRIhHfMHYANEdwxpjXepnxgHJPV47XSMLkxYjC8PL0xZP6/3JWdt8O7120TICAAKWPRKbQP0RmCThKPxehmzMpgAmG3N9fmi9yD463sdhuKd0QlbDZCYDzyCBV5FBmDASx5VbWYNmPb2L//qry/+6T//Z5W81IYQ1yDc6C55yKgL+r73vU/yfbNrRj/2rccs/zG671KtT4596ZWX5W5/06zlWR3znve8Z/G0MvP/wsc+4r0BGL1bmfCQPoBRmNN9qvf5mup8w4wCWnmxN0iMchfDXi9ZZ3xGiNYZecm++tWvmhlFzuI5m4CcxmjrllsVI7rb4QgXtYauSs/uP3CHS57RzY0OSzbOJE8hUW5eLwZV47Fecp7BxGPJ2CZWFPd8zV3J78grWGS/3/M7gtGl9dOfRx8RSjBiBK6T9VQyuiTFG5I7LmE4gFG+xz63DNHqj7yNbMneGn8GzEWexDjMMZGX6UVvGdL/Si42uNT4wYyup3wa5eY0fuhssAlGRPJbVuV17u2t6z/rto6I3IyRPe+D5TCV1fOtHp/PMx/zPpq9gvmOx72v7XsIGB0BaW6En0xiyqYAYgLMmBAW43oNDBeOkOc7TOqUQduBv7R+BIxe1OJ97eUXF8/98JnFiy88t3jooYccr3Lq+Alvsr2797nEBWjfZZbY0LpWQClMIQPv7hMCkSfUGahARGe8doeQgGkDLt0ni67qVBbjkBgmYl6wLt72wP2+j7Cq1M9EQPBdZx03Q0MyDWNySQATNhVBzOYChBJzuV+bPJUG+P75C9W1iDGxZdx0P/fn2qNiWjPOHAcgxs3POGN5ov4jCL6u7kskNhUjXaCP2B963PMdd7DqUjd7D+z394mt5BkS40mcZuqEMn5Y4ZwvCVWX9JwAX+qNwtRs3bJd5aRemCxBOvKwobmW43Y0rqlewPNdbnDrDT0qgnbTp4OR69LKTQsYJeMZMEpLO2JGdwjgUwifoaGWLDoYN34Fss9JYElWsJKXsVMsbVlrSciY2oE2MzoKh1oHbXFzHzCruuio4CamjJ7bSCpnBvOvlFSA5mghZrNFKEZYr4LRfH/8PBhuMqYmsDmLvNXzANRBI3W9LvnRwrLuaw6cTyJXskBThLvorQYo9WTFQDVjltJVo7ApObGcnT2zWPUkBmbEhrZyi7s885QqGvleGLccR5av5wMPC4xGl3gDnPK6IEV7WQbkOJbsl4x9fs88Ri6kJjIJQBlrj9UAdGq+Z5DqvwerPkrS4SrtkXld9REtcxqM7pA3yfu1mQ8XuO8wJt8DCRMw7w1SXTTe1+gM+wbLiRkNGOV5vW5aHk2xoX3/E4jtIvWTsh7CZaxQ9TcjOYEyu/WXweibbwgwEmMMEOxYY+4jHnWXiEp4D+EIPIvkSrk0K1Y9959e9F47DGcDsGQ1h6qvrk5zWEzWRwzRxMfFG5c9lDCoyB/WTF4FJAtk1tqtKgKrYHRai4xLQE9cDP29JDKlikdl2YM8V6pZ9DmYf+QmTK9LeOn47yg/4D/9mb/mGtLIX6q58JOufzsl/w9IHx5R0xgYycuXlGkuffLCs8/Yo7BZsvIdD77T90fnotPH1WuenIPvPums+tcU2/nIBx+2jmFt3HHHbc66v0dAFDm3U1nrR+TxOiaigbAwKpAg0/erI2K56avDIeMXg9y5E7o/9NAjjzziNf+SGrtwPPfmlsuKmd2mrP2N6jt/RPpnm4r479y1zwXuX5fuu6K62BwLaeHSWeogyNyTHV7VIKgtSqJRyzFsTpjlNIPQKkxYnfdto8dVMDpNcs9X5nSKOe15SXWEyAc8dpzrmkgZ4x7JFsbBrnq9XE5QazbrMx6LtWT7eA+RT1l3wVsBo1SJiMEa/cN9kMPB+yQKU91mo3IrCI2DaUfvgjv4x1hkHUfGxXBaBaj5PD9zb3mGVeB6I70VGZTvj+fLc477bRXwBoxO+3OMGV29OQ4a43Pshm1mgkmpBKByoycDOQNgFzDdcLS4mDzYL8r0XBZ4AowSM0rRXVg4ABgMCIN6WbXJGPy09ZwWGVu9QYCBsDY0zGjqT47C1wxDH+8kKr0mt0r3fEbYuxRUs5q79uw2E8nmde1U66FKHOK5Sbyq4vzlrodWd0kLgZcAccYh1QE4B59TXiOZ+oC/lIjgnly/TOPi8AB9l/EkQBw3/eRWbYYEwIxFCoMbsM+9npeyZpy3K7aI50EYuhi/7h9LGXAcq8mhBhJkZpLbgGB+EqPC9+84VKD26JHjVbJG2erPqVOHC7NrU5JdDdNx9MRxjysJRlHm/A0YHdcM9+3nk8vPCXDtDrfCExjdwHyIAV0v4bxbCW4wowGjG9er7ifuGykQYkEZHwLiGUfGPCw0c7xVBfNrAxTLzHMVKCzln3aK2bBZp4DiCCIsTdZpwkOS3GYWR4lQIxhNDGpAaJieUQDks3GTr/6ea4U5TSkP/vY677JHBZwLZEUwFqPXwd/NHMQtmtgqjKcwAQE5NhKGUlC+58mhabJPz1pKfALHUcrspcHIYB5nK3gusZMs7igBxjWGYRmqxYiu72cawSjPZxc8bmGF9XiNwtQR2037YYxLMfbO+pYhFmaU+2VMEhLD+VdZ6wha4uzsQuts9om5bsNxYntWGFMDtwZ8/KSaQ+be3dWkjO2uxn0v5QyTYVDf95bayaxl13DUP+KXibcsRVdZ6JnHxKiNYJTrRVYTS13PuVxUnTNYLnXpvElBkfnOM8Ixap6vEhfK3DaIInSGFyXXrmpsqYJCnKZLZQGiuhkJ5h7nqaYEYpvoIAVoaHJiPWDUlQsqHGHaP83ge8xIVDGrqxtJiR3nbJTRl70UAJr5tDxv92F+XwWjARBLva8NXOb4WL6b7OtRAWctGqxahsDuFmmQtT5lYcO0EWfdYDWJNtM+Nwgt5jqxfhj0sKL/8P/4/cUv/9rfcuciEnPj1XJmuvQOXq93vO1+l/NDd3ovO5aRpiSLxcOqRc06giw4r3Aq1vPRV151ItN56ca7Dx/q+0dXbbBn7WOqe8357pacx5N3RqFZDzzwNh+HriIUb4+K4PMZdU0pjYUu49x8xlw89dRTi3e/+92+9reVXY8cLp3MflYCqsHoViVnnZP+3LHYqjqj7pimm4bpxlBDvpBMLKK0xtYufJj6dOwq8iZhHYiceAAMBnsuwoxmbjBmRxzD75FXyI1q0FOYxN9pOZf1EzB6RTgF/XxF+t6VWuLZsC6pmHLvLxnFozyY7sNnL3k0ysfxc6/ReIQGRnRcf5AEJT80thpvSJAK/9lgPc/YMy/ZK96TDZxHgmQVYI6ANPfv/dDgPut3lPX5bDTeRn22FhhNzHrOvUrM4IHMmKz7zb/9a2/Gql89WWXfzu0YDaYagXMCu6e6OwtZlaPVmtqbFiCU09FGIt6SBKaXnn928cqLLy2+/4MnrWiyCQkD2KjFDMjcLAvAMaRakLF+PSnJztf73M+0qJp5IDA7xxcjWsAWJtRuHi16ANLFi5cN1rbqd55jj7pE4SIHfFpRdMY4G5FnOaciwYBKaqMC2jZ3AhebPGCG6+FW5jqblRHOdWAnx0QpwKjvQ89S91UsMtfhuQGCDz/8sH/nfMwV98M1KKtBJiTK9qzifVzEv4VkrKlkw7OIEm4QFsGbUAkrFftV7grmxkpe73G+O1RugxhRrk+twB0qtv+8ivBfoR2glZ5ihcVaAkYBt4BFXulQdUy97LkOc8BzFXuuuDllzHvR6Ty1WSqe8WYJJxhQ3FJ7FAdFAhNgdJPGZdMGxcQotgk3PbFTFkJd/BwQY4ap4/GS4MTit/HT12fezZxr3lMSjPuIGy8sM4wtxxFOMLKn2SiAC45l3hx32KAn7p9s1KyFcfOttcnzXjZ7XJEBO5OxMChE30sr00kItHsTh0ft32T5ljAMKBzd+TURdTxZ9awDG5P2WpefCtZs3Ot1ttm1k9ypgHLPZytuxiRu93wv7GwlMs3JSlW6iXU+Z3AaiHaiEscX+KwkOdatvST6HusvzEU6Y3G9Cdh3aI/BeLvfopxmcBYjtxPS2giIIL/J8bWzWxljgXWXteDENsalz3/zTVIYxLPTzkHv3SJ5BCvGy+u1q3R4bqTQaO/IGvb5zJpWfGlK0KUwfDweMCPZt1aQAoIjERAQhvoa528q3dTMaNYPdWYBowNh6FhuGD/AKPWSSTQ1+U6TATKSfXzN98zMUn6tCrnX+wo/InZQbmnuE2Xq98mWjjs67nsD/gpXSkyfYysHXTOSElzfMef+fHldMnKj4p150Sja5ez6xDZnbY/AYQSjE1MHsLQHohOYAp7bmCMxaVTWPJM9T9KPrpHZiUu0x/zr/81/u3j0iW+pc5Ey0dv4YmwAGawgYj+fFfBzToNkI92YuC5glPCGj338xy13kdfH1L6T19Pf+77L722GoNiB7MSjdLPrYZOP8NGPfMR5B+9993tMvrwi2X7//dWtCcKAeyU5qkLEigzgM+4r1We+9rWvLT70oQ95/I8cfdXvA46qQ5CK3ct42bFdBfC95rW2aU4j4EmETiVwIUc1M9obhM1VByaRPiB5wu6cjwDxgI5aLi1H+JD3cJjzTjjiOZ2g2Z9PRkODyOzhGOn5O0XvJ+OzBdb1bqCTxGw8O5HVlnMdVhMjPrJvdZ2uArdVjOUGE+z3XldLQFTvp94uTPpWhbG5eoyujxHrzowyXPAi8wquWALbw1rtR5t+RBaOgHJa19lYfXTeH8+xZKwNDLVlW++PJPCN18g5AqCnv//Op379zcnF3axLLNAMZNC2Ewg0aElKyfeKeSkaO4xewJDLmmihAC4CRl95+YXFideOLp597ocTg0XcA27y3WpByXWvaLPyCqioayAICpxxnWSULwuf5fg8YsOKqauwAix4ACftRwGj1O80yyZmFMvRpYt0POUpuF5iL2F0AYywAIBI2uNxHL1548bg/NsUvG9GUvVHOZ7fOYfj3Lh+u9255wLbxVJyLBYni4tkJUAsx2/xRi5gR6IToQyMBcyO3fyD+9n3K7eIx6/Hne86BqgXB52QLMSlzH1MgzDGuo4rsA3YRQDtV/mNlxVbdFwg0515UhNOVjulOMhqDxPKfb+ieQVQI9Q4XxQPwNMW2BSjU+WeABfrpSAxIqgzupMMUsWc4aYHjMK8BozGTe/z2DABXFd2+FSH1J7WofRYu3fWt7swihtlxiugg+s4sQe35bCBs45Rotl8FTOUmLG5s9KqQPtRFudoZQZ4+l6i5AZWbzxPYlyXLFKysCdm861g1MKuwZJdiRZ+9QZglNckA5LYxEZL+ZJBIPm7fGYQCeBJLGyNJZ/ZMBqKOdfXa1zjhrcgJHi/s+ybbG2ALPBJu1Cdh+x5H9vGEsyoPQo6lcujdXH7dLDKnJbhWoaJ2YnEEHInzUJ4DDusI8dl/KNcAKP8zvj4+fT9rK/6WWAUtsKGMW5HjqHUESyKjKwoKJ+n65H6uyRq4IZvtsXz7LAUrtOJaGEINV/sM0q7+DzNkFxmD7aRNCq6JPBNISehuJO9289BnVl/NGVkGA8sbtGCuXpNYFSel/PnTnm8KVwFh25WVevGYyZD0cYZY+D7LlaTZ6rT1nPEPTrVzQXQal5x5zvNaWoS8NbSYr38/GPem3U9yIm8ak/NYNTz+xalOh9fN7by93ixvl49XDe9aNLDc8wzNBhNbOkqGOUe7Yni1ogHxuiTzPzq176++LVf/43F08piPyCdg6wMmCCx9pGH3m99dJWMbq3zfQpLQ7FzvtPqCsSs/eRP/qSTnp5+5oc67rLJmecV/naPcg52SJ9sUaUXiItrSu685567F0888YRJFPTGu975oOX05/7gD9R6+gMO/zp69DX/3CY5/KryObgWJffwGAFIebGmqXWdetPWlSIayIynF/22rTsW65XUe+2q2Fgy8bUeAJqbFe4F8Lyk/UvXKYyqCyqvCNh6HWO4i+XfQgF8WG8lgjmsbgWMZrqqQYRNcP/kvpIw7WltgRJwl7UzrUMMI9bPkMA0Ai7AKOOEZ8HT3ySAf0dOxxjKPuVeeH9cM72WRnyS5TUbPZX8fSMwyprx57rP7XRgUsIXewtjBBwTdjTAMjhpNORuBCRHebEKSMfnGL//FgDZ+mpVn83PfOMEqHFcvK+JGY2SzUCFkubgZIImZpMJZ2GOk11MRAkKJq/iX8Iikd0plguXlQQX7u6XX3p+cfrYicXLr7zoDQjVfGDf/sWf/MmfLPbu2uuFRSklzmuWsTvimK2T8AK4pevQSEnn4XxvvWqxRovpyqSWYiHrG9DFhAZ8k01O6aK4zJlQroW7JAlG1+S2GjPZ6WqxXb1iWYYugi9BwnlgMB3TKeBqi1/jMjK8YdSuKluV59yq+6C7BR2OyHYEeJppVcZlwCV/w+AyF9yDGW1YIzOtAm76m+QBx7qoKkFY41yL89BerkBTh2AkprfZiiSOERNF0tqd6pJBP+Rnn3thsU2hAPRSpk2kMw1hqpqBTUmr8xKK6Zhl8N0ABeBhoUHpl14vTmpCF6hY/SYp9R0Snnu0tnbK5X6r5hwwCnglKcmdlciC75g61irjwNpgjVJijFeYavf45tp4pPXcMKkBHAVSWukNTJfHq+tmRrAE0EyMDsHjFnbtTG2gEjYuzxulGW9B1ua46bPhbwRGA4jW+o6z+BGMnV0cd9OUcDEJwmVlO3WQ6SziCOsJfDG+1H800Kyfq/fOqROyE/frNM9hjtodHKE7K/0ZlKYEV5V8SsxUZ22n01LAaJduY/+tgtHVe+ReYEp97WbUp2dw7uBscPAsAZeeqwZJWSu3tFciCi7HpltWxtPsP2FJKu3ksdN6Zj9O5Qz6Oil+HzBK/KANAd1zwKiN/SnsoiaS81UIUckDnpHr2aCUrIXpj5HAeZC185iSdVSeED6L7Pbv3fQg76WzkiC4WKwrBqOnTx2z8bre9VOrPJv/Blh1PDJoq5R7GTGpVnEtMfKtHwIceCa7OFOVoj0dUwKTrh8jYllplfE0K79JvS8xotN3pvW7/L3pW0OHqrzn83dCXxT2aqLgdA8NRmM8gOn9nQ6DifLGhf0Gyb7IMxEMv/Ppv7v4J//0/zF7SJIooR3IfPQGLvDn1ImPttCbNcaMM13qkNkmCs6e9jXuuOvQ4i/8+McWj6vc0zUBO75/TDGmEDu3S4fgBUO3njp1Qud80Pplo9YM6+0uZeezh7/2pS8rGenjlqXHjx9dHFZMKXKZ7k/oQVg35uGg9HNahQKSD4ikwOuSEo/EsMLQ7tt7wAlMr72q7lG6D4yxzSJItu/Y5aTYc9LrW+W6Jyv8NeWJAEJtgBGewl7tkmbEXhd50+70NgJGZtT7Ioy7BsfsclfbGVnCzIH3Q4PXkCSVwAR+mbPQvTa1rwJGvVddxqxCW7xPs5fayh/fi6wY1+nq7zGIY6QngWkGqSW3MWoDRhlj50CYDHnT7nnAaPBYdFV0T+TiuH/GNf6vAqNL+6FB5+r3b6TPchxrdi2gmvGayBHAKDGjjs3oGIp8kYVooYbAGaxBNgNMH5PB5IZRAYxyfJiLLRo4BoPsd87BpsLVelZW3WsqmgsYPXb8iDcQm4fNARjds7MWf2IZEbZJJAKAXReTBljj9/RHz0RngfB3vu/yKfytRWNw27EnZDdy/6n/ObGHzZhxbJW5mOPOOP95JUwYdNv9UhltuDXOC7CyWQGjsKHEdgJKAWblJq5Nxbi6PiouRiy/xKYKhCEssDhZYDwf14EJATAzR1QboLSSQWXHmOK+ZHwvapPzLCR2cX3AaBJ8PC/NXpAwUotWFivu/g4/YIxhmtM4gGoDuE2wdAGfP3j6GQN1mAwqDrjQvVgpB9xrDDIHlOpI8lqNe2erN1OWNqQwGIARwgyoKUn2/Db1p98nZniHLGvAKLGkJDDhZqIeqZnRNiryTFNb2mYNAKN1L8VUYTs7VMDuqmKxeIUZzfwmMH0Eo9kwFmwSigYXWh8VVlLKOO71AvhxHc41Pkcwmo07CqYIysm935s+9xXBMn7X3+/nIObY55iKN8+loOqQGUx6PhILOpS0ieCuaxSIj1s1hkzGLfcRMJr7dGwXbSHBPQ1wRmA+x3KtgtHlwH1iy5w975jQ6hpmJdJG7hua5zAg9lAInHLuUSgaqNHJiOcgHHFgLJJ0w/NEhvFzHH/+Lvcm/eIr3CXniJysPvRzrKPXptdX1xXt8BDA1gz0qR9aDJuv3787zjLzqfHfKLYL5pr9FUYWpY1RjBKPInPb0YmR6fvpWGnAKOPI5zbYu/Uml5kN+JmxnEAXxfUhIbTOiQe9oMoZyGw3qGgGx7Vm20NluYIi7/q0Nrz1NIBRg/NmFCOHc7+zXCgjMYlMaUdLoqJjpIcs9pInq4ZEHPGz0TU9C7K7x3p1H0zreYghHb+3WiItYHRuK1xnWNfhJQGjq1nWllPUPMW40LRvUtWTq5qL/+w//6uLJ779XZVD2mlZDUOOHP2I3OgYUn/yx39kQ3ynCABC1ijNB+mBDrjaLalpw/zv/4f/weL7T/1AjOiznusjL79i/XKXGM5NkqeckzAYsunpKw8zyrhyTsDMv/xn/3zxl/7SX+zShMftGQTEwpJynngGbz9w0DqLdY4Hc+fO3V7XyFt+EtaGnjioDkvbFdp15MixxWbpNPTFZjWIuXXH7sVJGTY0mwGMbtV7RwVGAVu48T2uGFRIbIAl7UOZu4GxZ34A8/4Z4yYJfr0f8aRkzRs8NkPq7zisZbkaw5vyeJUsWAZN1/QsEGIJZ6MqwghGI8PHWPsl/NF6bwSCq6DM0pnydhjHHU6wChCrDBaOKIW8yFvLOBHWw97HS4ontea49kVkbvRK7nP8O2t/vFaOG59hlPn5PO+N51h97vGYJFbW3l2ufV33OrnsFuvoTR9EPT4QvzsouUEMAoP3UuIoSQIR0s4l1MnDBhKLGdBmYIfiloBDsB098srirNy+lD0CAAFeHnn4A4s/UnehEYyibPguGwAhV7R9xdRQoB3hzO8RsLEELNzwCOKOa0uoiqOLGeg2WnGnUBzbC1UnSdIUE0dcpBk3CXTGgexDgCXZ8dwL7ngYHcbhttsPOOCb4wFHnAcwCqDEugXobdFxvAC9LJ50LaJXd6oBUOKK79nFTY1Wb7ACU3Q64jjOVRmS5ea/qvNVAHOBa5hR7pl4m4yd40F1TwmvsBGhcUTQYA2TJUkYAnPhQr9Sgu4oJRfgJmXzwQI9o7qw7lpEEW/d1zlVReA5WUuczxmSNB3Q8dx34lSzAVOgfa7TTkmbzmaVIKOuKK3p9u+SpafA+R2UsRAY3SEmiAVNzJoTxjqmLoLG8UrMKwlyKD8J+pozQKyUdTNMuHsMDJshCpM0u+1rnRmG9aYOwPH520JPYgVwMMbaBC4a1IybbjTyRsA0jUsry9lNPgtFK+MWslOnoN7pk5Br8BoQGUEwZXsGNEXpTinQ5VJ3qITdYnNSTM5h4y11IFuYjAKVecf45D5ROgh0g4kIWM6fGK+wkVEm/E3pKTwXmhOYo1ozBUbpsGQw2mAKz4KTmXTulA5DWQBGpzHiBhqY2kXebuTxnkehzOdcIyxogJKfB3CJUQzRp58wmDG+DVz1z0CRdpcwJ+1ZWCdm1Ix1r7cwfzl36iOXBiz3ImDUiskKU81BZMgzH17HJEPB9AqMOsZd8i4yl+8YMLeBWeu0QFmqaKQXfZifyGTvPSsDuyb8nHUTta4Bo8zLRYXrnBcThxFAJj3zYPjn2P26b14Ba6ylyhavZ7tZ66JA+xw+VaAi7vS5bnCV62kjskmBkVmufVUM5wjwp5vIvQzkyZxNv2yU5TupvzqB4xjPPSDjvqjn6FJPfQISufxqIzkJh2FGEwMLqKgk0FsWf/7Yo4vf/0f/lxjN7zhM7OKFqoFNSabE2ZPcS7wmYNShTJJvtyrB00SD1jzr7Yzm5t/96X9vcULlmb7+la9VRRe56RmbQ8rAP3TXHdaRdFjiu+QcbG9ig1wBsvT/8DOf8XWR97ChuOkBsWfOnKpY0PYkUNTe5IjIARKgtnY42DZ5sbgXWnnC2O3atUdgVG29Vcd7HfJU+wMwumXz9sVZt6CuLohbZFRRFooY0k363Y5wDQ8lrxy+4lBmgEqPbycmjVEVxisdGz1hmC4dF4Mr6z0yYi6B1qFcDUZHZrTCgwqMRp6QyGXZ0fJ6ZsrrPldljJdEg+Hx81WvTAxL9ldCavJdy7727AFGMVKt1xqMQnwx5yNhOILfaY0PBMdae2X1uPF+cy/jz9VzrB6/DHLnfTc+e4ibaX4Zr/SmL8E7F16NQs4JAggDNpOwElYlk2UwI1BCe80AWG5+A4paa+uUCt0fP/aawejZc6cNfnAHv+dd73ZJJxKYDGa6viACLTFRBeQUIC0QhDuZQYjS4RooFr5r5dL16rBKS6HNHZg4lqxvnm1HZ8u7BVtn3vM55RMSHlAdMcoNdu58JRaxSig8zHcO33OX43tYHHaVC2y65Zru84c//GHFzGoBMYZmdXSexHSiBRhLnoeY0Q9/+MNelFeccVzudyaO0g5jyAT37mtRXkPB5jtVcBggTIxsMa7F2nItd6fRexUrW8rbhZX1zAggQgOef0ZdsMRSJyGNAG2OY/HDxr6qWNBTtEbTLkRZXpaFe06Wua3+Ftw2YLpYfpKipiPdai8AACAASURBVIXasZgpSAgY9IKkzqfA6Ab9vR2WWS1Bb1UCE2AUXRcwCqueRCTmJ8p/AntaXMV8FqOGO8NhDJr3uoe47auRQgiTJDCFDcMdMwqDAE6Ui63szqJMrOQIDHKOVQtwFYSOQDS/h0FNTGLWdgys1dJKkwBp1i9KPO//64BRP2cnbCUmNvudzxxWYqBy47g6gxPuYYjJ5LsGHDDwU5OFt8aMmkE1a0Q5l1R1aFAqMJrQIN+TPvf+ltCmi1h5XVTwXkZa2Nt4VLh+5AIlv0bLPWA0yolz5lg+iwGXdrFpB+oWn21seM5YUw4dwRXfLnYbu0lorBJNLnHU4+HzS9HmfrwuiD3rDHSOuybA5+YVHePsz7mu9uFpsZTEkLvqA3PT85IEUO8JK8AqWm5F1+ErIzNouTKB0ST0LDNRMxi9IDCqGEWMAc4F82o3ffp1zzGhfq6WGynWfYsYOOuSLmnFMxaISKZxxd1mH7tZgI3LBsphVnsMU7ppVIDj/sr6z8/wpiNDs3TMSqmnzNW05odSTT8KjDrlC73VzO3ErHbIi0t2Se5Q1P1n1HHpO09+z92I+B5rEH0BcHS+gRJ5T0kuA/xsXAiIUP6OOeRFRRe+A1P2U//mX7Fu+MZX/9zr4riarUDU3KvyfA++6x1mUh9++CETJ+iogFHEHMzal/70TyvGVLqMc+6Q/IWBrRjWCn3iuQGZnJ97gmBhztAzd95ZveYvUvpQz3/rrbsWe1RW8CpNKqg0cLPksADr+ls2LS5TbUJ1eNk7m/TsFymQr0e6Rd4/KrXZLNJ/hPhBplS3tq5m0OSSY5KntYB3rcAOa8ryv5sxRI6NYNTGV5Mn2eswo4V1Zg+Kia+u0kH9VhuDK2A03fiCk3JPGa9VcBq5swo4IyfZW6PszZpGHphcgzxyqEa3sta6Am9gREQHZc3m58iSrsq97IEcm/sd9VmeJceOemt8L/c6GnTz5ythYi2zZmNyNmjXffp3P+WjM6gsrGTRhzHIZ5lYW+iy6CorvVi6TBaLuEBJxaZEmW40QFwsjov+PyH3/Dm1sbx4STEkYhvZhCD8ypYtFzSZm1FmCFtYvGJO3vDxYZJS5mcOF5gDifl+wDKL2kxLM6OX5IYGrGzr5CKezWBR1+KV2mmcd6wMcEbxN1yzsu6LVb3/gfsWX/nKl21p8jebnFACvodgcI/0ZjgNaPTimXhtAlBKYdESFfD6rve+p5Qsrkodu6nBNy47xrnYvzflErmyuE3X+IZc+8T1IFB4vjO0YNVx1HnLvHIeEq64j8TiJn4VwYZr5pmnnvaitlWYY12QWvGs2gTE+xyXBY4wZVNAUNhdLzDAOjFLaqVT2et5vkmo48Ll2bs6tkkGXY/i9IBRHJW3ak3t0r/dt2ptkZmpmNEUvYfpKaazXnFfBkgQMxogwXU4t42Yjj3j0t6cYtastLlXErKa/WN+SiG2G4ff9CXWOS+Y9KXNSWkSGDR/pwT2uF+yZ9YCosuKtPaeBQ6WdzOuIxgt0D67MwKkfN0VMBo3YiWF4Fuas4ctLKaA+37WjvmrfuJzcg/K1OPdgj4ehqypjBPupXGd5d7WEpC+vuY/AtjHNhh9HdbNcaNJgixmFJLN7zdzQBgF8oEP2CeX1QEmDGoAPfdDyaaAx4ztKDRz/1yP92OpT4Czx5VseIM6DX/WXDGuVbrJdVuZnwaqN0vpGhQ3g4b72mM4JFqM9wM49Rrsz2mNiFwdwWgxsQrFEVtDqahNAgVJ4kRh22Xp6hjYBN21KQZil9AKGEucbm+jqblDmP64zQjj8RgrkfTcmRMGo+wd9i9A5vpUHq72QV6VKV1tRv3q2OwqfF9AZHmNJESi60R3vVuOr/OEeZouMf0SBbu6x8YjA0YD5KJQc4yfqV9rGV2ESywp7IEZ9bl6/Zj5XAOMQmqwfi8oln6DdM0T3/nu4mf+6n9phtWtMbV+cNNfkC5EXgFETRKItAH4bcBjJAMEIxlwWHJbLnHJbeTwT/zkXzTA+vwffs7rhv1Avev7Dh9ePPD2t9kD9+CD79BPlesT6UM7UHvexPqhN97oijUkibLOqQJD69Cqcd2hMhrELSphlkozeNBow4l+u+uuwyX7td/O61p79+5f7N6/T+dStRjpD5pAAEZvESiV591gFK8DcbMX8GxgNlHWCc+eZUl5Jdn3JBlPHp8wo71PIqvGOfM+0fcTYhhwNIK8GNfZr4J6tR7JPcQI6rAgmFG3/24wCsPO575D1vAsjidmdASB4xocgWmY0HHN+T4Hb9Io32GOHQIEw4zHBGONfdRg1HM4yOC1rrsKFsc9sKRLmkFd3WmrIHT8e/VcGfP5mOXqFuN8lc6cQ+cmMBpamwlIrc30pc0FomAAWCxo3MNB+ulYE7d2ypmwMHAJb6Z3sybw2JFXFycESCmVdPmKao6qxig3ZaCkxb1BzKgTFLT4fK5ORMh1yMLj/sKaBP1b7rWrLKB5ujeDOGXHm60pd/xVKT9AI60Ew+IR8+WJpZOEQKATOboNWFzcx7WhEQbVehOXw03Ofv/iF/9scVgCgM2PtZLWnEl2Sj077jclq1Acu+T+5z5xoWDp7Dt4YEoMAmgQIxuFlYSgKF/GCxD7sY9+VOe85rEkZpQXlmXAK/d+TgA+8+dn6eLhWMGMF6W2soDs5idLUnOMxUrG5iXVfz2rwsu0U4X9QMnCwmKVO6sf5az7pZhxAHOe1QuwQdHopvec4TYWOwEYdeKSwgz2qCTJVgF9u+7Fkrp/PfmVneQQ8FAMaFVHuO7yQHJlUJarS0pxHxu7AxNKG7wV42hdM8t2neFC7JjLgBTWc4ygEkKlHCd3rNallaut6hJUGYMIv1h/POeNQCl8gI2ugNqBCQpoGcHo6mYOxTu5N9tdaDDaFQxGwWdOakyuABzCUA4JXdnvBf4riTAxpAYI+jtt3nj+UdiOwi3n4fq574DR+gyk2W56rZs6b7EcTkboTH/PZ3dqQil77xOjxj7W/qUMFOebQh2YE5OXo/u8tEf2QNxyaTPI9zOPnqueUxhwM6/U3KVqQ4wOs+t0Dprd9MXwacwwengOXXJ9g9Ws2TCjWRNhDFmH3D/AhJrBBimAcc1OKSP2YilrlBH3UuEK+lzKm3F0vU/Pj9hqtpx7fobZbnDY+3BaozZ+ipEqWVqF4csw1fW1v+2mp6wTChOGlPJsNqbL6EsSyzR/vd7dKcabvPZH2CQumP0QkoDr2rAU0+z7aGVPAEnNy7IrNOOXtT3ur2mtsSYmY+0G7H4zo+N3RmWcqhPT9dYAo17fHQ5knh8dkjq+joPU8+gnyZ+/9bu/t/g//9Hv29goA6Dm8pJkucPBpFMBjMru8nm2SR4SIgY43Lqt4j8V0indqRA2hXD85Z/6KecVfPq3f8f1qc+eOq2Es1OLOw7eJlB5p8DlemffI0sgPtBP3qMdLnO79M1FAVj2A2MIGA0wDfhNeEq1Wy7PJPoZ/ePa4FoTsKYnT52x/iImlKx4dIfoHxdudzw1XZfQD8orwOV85qzqYrN/HFct1zyxzch5kp8ld4gvTfOH3O9oFI/AbtpfkuMJ7xtB6IQJtIcCRNFhgODS+R3G1wws7XAxxEKIeR31WvJ89/qc13GtmtwHv0fXLK0nY5D2EvUxXntdOmqUmVlX9XOdjQ9wDG56dDA4A8wQj/C4F9YCmeO5R4C6uofy9+o58nyr4HT1+fK9usbsaVxrjy2B0d/99Kd0TA0QDwXryOZg4bE5AoAY/CSAALD4x2AQIJ640pqAEp4oN4Tl1cswchvkZpDwFItGzChg9JI2wFnFpWDFEYRrq06LO1nytzR9zgONi84boa3rLDC7LIijaIUeYF2u8Iq52rxJlpiodxY3758+ddaxMq+oSDDs7BZtjix0FA8lLezq1Dp14XYpwwu4pXGfe/OR1QaI3iBW8vDiT//sC+6CBGtMRwssFhflb7bRiToaZwNtwHGzTiT00IMeFznMKsIIBoTevHF9sjl5vtOam/3qR8zYF4B+ffGcSoN84hOfWDz37AteE6kOcOzkiS7KX+OC8DCjpBf3xPUZS2KJDEZfermUSgvTi4r5Maus8SMZ7cL5S4uXNW/E+1QrvArMp2h2whtiGCSxpwBFB2gPoGVe/BpfnQt2lHaxW/WcWzWetyqrfqcs562bFGpAe0Fq1bnoc3VZ4ieCy0Ky3eZheplv1m2YZY5nLTPmcxctsX4dFxh39rjRfGzfezpXZW2F/cwzBJwG5KTdKUI1mzLjkmO8KZMoN8SFZl1zbhhXnoNn5BoBWquunGksJbx9j+0un57Lfy/H2Tk+yy7cAJA5sNxJSG1pV2vJYuJHAWUha0ZDbkkAJGC2GSwLTgPN+V/JhbkLVJ7T4Shdwm0Ujgab9ox01zT2kPacZZHOxXpzyA7lYUikk9v+mtbhVKmB2+1Sc0kwmwBzxy7OIL60Ch1QGGPuu2Kwul0uzCNMOzKBxE3t45KJCr1xe77qx+6i9NQX7XqZeCbYt9TjdNxgd/ByfcJ21RdYazcccq7ZV7OugFgMBH56cRYbQp3fMk50rxBzQwIEgM2Z7lZuHgSD0RiC4zzWesfJOYdhZIy8xly6S/MK6BerBgC9rhJBr0tJ+9z6HNbOrC5gHYPNBpz2e3s9rDT7vrle4o+9ljtLmDAdf1/grABrl9Dq8KTsy8TqTfuv9dVocKwaPzEw8qz+uYpJG5yvjk3WcZpQpEpFxog95PPb+FtuOMD7dtd7IOjxLuNf4/SSMt0/+Td/bvHNx7/lxCWPQ7fvZf0RC8qrkjbLKwHYOCVZzppD52zcVInAV5zE9Obixz76ESeZfv5zn/d3HOZGCJkMe3QarVypN3qJnAOdF91hg6arktD1jkQ19NgMrOY16cosqj+6f+++1v/IDh2vczmZWQDJMkpy4ox0+j33PeDseIrfu24oeq8l0M7de4Uv5FXcLgJGYJ1ST284ZrrKORVZBKGgvaPvkwAM+F0LxCyt1ZZPkSuRkcE1o8yMHMPtXR6JMjxrv2A8ljy4KF0PLojchawIuTCyolmfo0Ge91Z/jlgmz5T3knC9CkYBwMY5EBYyPraoLBb1vxl3sALY6S3fyUPq5wgMs6bHe15r3a91/8Mpl4iV1XNlrLMvR6y21hjN5IDm4Td/41e1T4qqjosWQOPA+HYl+4YjxHV1Fiigyz1Rh+/WwFZ7TAQPGwgwSjwKYPSc+tqeVizMWbm6afN3/NiRalmpa/EdGFeubZAhYRtlDPMWFmwEOOOgxdqxIGggwXu4tex+132Q8TcJFQkBNvpLAmFcb1vHf1ImJc+O8qHjDxN+5kTV/YSlQ4EiRMny3rFzu4K+b5eAeczjwQaiWDFjmgx9XL30hHfJK92L43E6cWK3ulO8opZqbGxcNAFVtOXcLyvzlMYMAEuPa8YIQcSxWLM8KwHw+/cdnBhm5sBMlvZUihRzXRKU+BtgnQVg95GKWmPVnpFFzUIiVob310u4cJytXlnnJ0+cXpzSsQTg066NrGyDBgnzZO1yPwDcxLQlPnVcXxwzAissTkANdQ03yi1PrVHA6K0SSAajuo/tcnVtElOarjHeGM1Q0c6RV1hElHUUZK5rANsxdMScBYwbfPBdbXJeYdtzLsbDrngYm2bdx80zvrcKRon1NYhpa3pp0zXwyIZN7N9oZQNGRxA7CcJB8M6Kke1ZJZlG0GVDiFqeFkoJJA/DVA7MihUtNsyCA4dxgMwggbJvAiqro6ER6FvAaIReBN0MbtuV6XCbuk6aQORvjvXvnYgQLwBypFiKWt9h7zESzZwKKPFy8XsUzFAMexy7qVj2MC+oH+6F+QxLTfgA4A/mkTXideASSh2WAfgXGEsipy18MwGVFUxvbldf6HVnA6CBLqyQYyLN3jYjA8vKXki2vc7jMCfgt1lBwH+BUR/jqp+vV0gMsbQdu20y1IZGdbjC0Btfo/LxfK+GcbQRgSVgWSp5cAU3LB2rVMz8TXeZ0lpiLnw/NWZ5kYBiBdgxogAx308DVIB71p1DQ2glitHbIJTnLWZ0LkPlfdwExMRq9ZytpeCigH2dic1qg2wK9Kk7Tj3cpUHqc1vJ9wdh6ObjOgCAGMg+np9Rxs6qp2ILMZF4BQWu/viLX1j89f/6v1tsUfFy9OQm6Zc3u60trLNBuS4YfRg5aYJGY0/hemp1Y3MSdkUoxf1vf8A6c506f+GGf+3l17w3KAVFScVDdx6UO/yccxZ41suK02R7w1By/s2SfbfqvKUz506K8fJwLkK5mGs8gJGRZmelx7YK6F6UMUgYExnwb3/HOytpTbHT54nn7nVEX3UMDRKT9sgjSXMUkvLeICHVyXI10rj3TWZovCDGRuZsHOfMQwDnOH9rMaKr6x4wWpUanCZvjwJriediLC51xZgRjHqtDQx97idyO2txlOPjWszxq/c3G3+1d5bAd4NR19OW3CBGHTBKmUXmnX95jfpgHB9+vxFYXl3347Hj76vnHp9x9fyW68iyHtMReK/O4Xiedb/1qd9QLHoJhJwgbEJYPTONPQkBOyx8wBfZ6Bw3x2koG1Tgxh0nEDKQQDBasAcSaOfEhh577RX3oidIm7qjfD7FSLpIrzYa7fR03pGCTixlHs7HtdLmuLBXtUDf9ES5UL+24flzFduYmCgsDJ7ztaPHfJ971ZPX4FH3yblYhE4QkmXG3xd0nxxHW0qAIKVTEAb33HdY93tVPXpfnorcw7gCoAFB+UlRd+4FawbG9BklNuHKP6y2bCQgJTmpFFhl1G6nP71AP2NNkhGvE+p8VCBfMaOK9URIYxgwLykBxXMYSHbmvouD6wUoNqvYY8UxlMLgJyWerODFyvKcSX66KlCwSSwlGZ9HZURQ8hr3IcrCoEBF9PMymNUzTuyljuMV5jyxZWHbvc68kiWxcd+o/edejc+uHVsW2/UZYHSrBBbsKMwo5XpSzgbRVQzRHO/MqcKE1+9zzDIgpTZUB6R3WEFiLjl+ZC6TsBJwknUWS9aA1ixt3IjFYLmYVG/EAjh1D2HdUGq5L6xe2PURrI2CLefJZh+FXd6bhOzk+iwh67GxUk9MZ1xDJXQdCM/nQ0ycBUWD0YC5SYilJFQLyzCjfKc6KJUyiTAdBdAoYLNW8mxm3FjPnbCXYvqTUm/ZNJU+wV1sg7PWWjoypTg+JVh87mb8pvazuEv73v15hCXz3ogjwMrrAFbQySfYX2UYWGkBdntsAVisAZSD3eWADpW44t5hdDLOXjNwVDonx2NAppZrDIiArCQAwYR6v9jN3yDXa7TvhX0lwF2l6ebuMIQx+Dm7KQF4by0lFbY83iC+Ez3gtdVj9TpeGuJDcRsDcBuMvtkej8RMj+yo13uHNLgrk43jAq5h72tsqkqF95hZZcBxG2ENRjMutc5WGf7SLfG+1J5YLh+T9TbtnaHUWYDM6r5aWsOWGZx3OYveIIb1rnqY4/jGWHOMuWNFKHR/i1zYZxf/8y/+wuIbjz6h9piEYdysmHuFpbXHDKDPi+YbzjFokE9lE85/UeBoj2paY5Rflxdgn4gUyBDmD1LllnUbXNHlxFHF92q8CXcizOL9D73bicKAUYfMtR46rfahEBPXZGzcqRhRl0nTnIbtN4EiRhyd4HJ/mo/7779f++1qkSMmjYQsNSwkHxKeBQC997632T1/y3qSkkRItWfHM0djA3UoA4RT8B42VdrHhgpgtPBG44X1qmete3pLB6ZBzmRNrMqXVUCXebZMatnoKis2kJqQaMOK6h48H8xoyhx6rbZcj+cpc858T2t5ksFzSElk4qpsDEjNvSHHRkZ3eoYGo1s0H4kZxeMAGIUsC26I3ogOG9fk+PsqKM/+WN0ntebn51gLjI7fXUvGrILRHD/qhnHvrfulX/z5NwEeVky9IAIa8rfZiXYrZuBxLbMgKVkUtq/iRaGSxShqI/h7AxhFwF9Qnc7jihs9fuTo4pjcvrhOWXTZgGE1ryvmEbCWGBc2p0sZ6V9iQkYGjPuPwq9zzG43CysJhwLNBVpT+ue8gqg533a5q13KqRMjbG1qMnYrixC28zquQOr2dRF9ylRtlyvktjtkeWrhnlGmazb0j/3Yj5nlRSj4nP5edYwBwGPxnRUg5Rr0jsfVbiUFiNfzISR2q7g9cURHNE6M/aFDh3xO3C08J27/UnKzkGayebbUMCWJit9hn9NXOGEOYaBx43F/gNECp9UpKok7lN+AGd22defi+yo38obcK8QDo1zZPAGjYbRG5TAuxtFCHAGXY42FBl5XLCpey/0anz07ldFJLKjYdIAoNUgRwhbcEiYWAD3fuOljhBRwnOuJjpvJQNbGSMcM9XqPRR42IgYYgnTcE+M951nqO8mOLrAL+MkesfztmMNUKUD48b0YPAjzJZDUyq++u6zoxnvIxs49BpzjFosgCRi1kk+W73R/dd8UHh+FxMQUtZt7EjIrsXIBozCqUcA3AqSRJ/G0ZIzL6Jz7PhtsNIgygGlWxce1YUrMot37cvFZJmhfer93x6YUpw4YxQjx+ujs7MwdcZcel+7dnvE2q+o5KCWD0WW5onVn47oT4sLwmTkRWN0g5Qn+QK6QoJEYSH4y3xyHYcf3UMaMAUAiLvvJeGjQDIixAZT2oHET4h5usrOMnVKqWRsBo4kVbbE9rYlZgRSwq7z25c55Xj8NRsmar770FStaGfUab5ffErhpgDlVB0Emad7WSy9kXZfBR6vQYp8nz4j+hkH2c3R8KSCu5NpcOi0KdjTa8hzZVyZM8kTIlEGRZj/4vQ5ZyfdHVndVaXut+N69Ovz/rMzDjDa7xpj1s6NDnNCkj4iBXS+m8LOf/+PF3/y5n5fBIqBJXHtnSVfimeaws6lJZq1Of2rK4rCySsi5Irl81913WhZuVRz9ZemBK4obRc8S3rXh5qpDe/LYSZMdtyuJ6JQSTj/6kQ86N8MEisaYqivo1BPHz9jlz/Vuv/2gyiyetJ5Ad6MbIDrIQeAaNlK0Tyg7SDULr2Xf06XFTnUupPMSYHTrtp2Lg7fdrkQlWm6rFKIA9Ea3zVb8p+T7BvIwiEHXs23eeqvc/wo1I46UsmltsMOM8mJdlAyYV+yqoZu/IydGgJhvZb4io+LhZR/XeqxSbPFE4RGBxAkYjexKTsHofZrvbN5/I7jKulsLHOe7WTMjGF2Sp234OmlRzKj1R4PRkEtL+jRG3sBKjnthvJdxvf+o39cCmuOeWgWXNwK84/vj809j9r//6i8VGNUyGdnRSWi3Zeu4qLZKmCAWKptol9zMzs7TxiHGgmBqs2paU5X1WkklMKMINbLRT8o9H2aU2FFYj7hDOSegC4bBiTbttuPmw5KG6eM9SvdwX2FzeS+Cye47XR8B6BgWKS3cE0lG4plQEBTrZaMyudfUq7ms8VIgO1WqgnjO8wJrPrdYULOmOn73np0ugwGfdORYtcFkI9NbPgCTcWVxc02X7ZCLIqCV+yKBiZIbjBlxpjwL47mDWm0CkowFYPCQGFTqu0VpMa4FmOt5aS7Az4BBrgWAZayYK+JZeSGIeG2QUCtBXG0GzytswsC5wahDLXS+s5ofsun37D5gMHqF+o+43QYwGoba7v0hvCMs6eiWWFUSiHSXFwJc3PTGBEZ30BOZeqPagJR9QqkCKMNSASacKCXhMRpPiakrANYt4zSfKYIeMIpbpuJuqwkBWa+88p0ICdjLKMMYZ5Pi73uwIdRKaxIMHQtGxyiHd+heDaIbLGeuAka5dq6TjTqC0bWAqO9HVKD3pTZcga4yUiZBOPUin7Z/f9ZgrIX/2L7TYzAUFy9QVgJ3LFLs/des6CiQRlAaVpjvGswB2HWftWZl4HWR6klIdgmnsF3s/xiiNja07hyLrr1dYLQ8MCjL8sQUKHFJHL3Yd2G1uQb36/Hp2LB1Iu/He5+Zhfq+E5J6PG1wNbNuQNVzjpJIEwSUKOferOxjy1M8PN2wwUBLC5mEo2Jaqz0oADZGxZity3UBo2FfCrgOpVDaWPE6aXo3jCju7wKrM6MXkJ2VUM9Xc1Gysfqn+zgnPhE7qvEkBAAQynvOqC+igdrFm+xS7b7g7JVm9JADSeZxcf+OsfQzjc/RjGNKYAFU6j47YTBJUF0/NnuCZ/N8d5Je9nv277yXlxsiJGhhXKPjeLzl98k4nPPy65gwo8syA9vOIKrBKKXuCF3473/2k4uvf/MxgVHpWmLBO1EPMGrdldhZZBVyTc8XbyEGA+z0rt23Lm7SXABG39Ac+Fn1/BAcb3/bO62nYEYpJwgzelXxvR985GEBPTF9yHHYNekZyj29fp2EKoWZKIwNMMo9QzBlf77tvnt9HthP1ghNXR555BGH26VizsXLF1SiSZ5DAJxIno2bBGJvP6QSTmJmpTcx4Hh2g209L9240Os8//qNxKpqrWk8aG3pmEiTBYnFTae7tWPQx/mL7BjXQNZBZA7yK7jAOtTJS8WMokQxdr0nNa5hRtNxymPSTH3A6FoAba33sq/HdTUCwpKh0qft8RkBdumLLnUGJoGUkccFgE9rUJLHss4n6d4gNPtkVW+MYxUdMX53vM9Rj9xoj6yC2MzBjc651nmm6/ze3/+03fQTs9DChIexQGmLM26lCDjADuDrdmXtFdNzzWALMGpBLaGbTHorA9xmmmjA6Bm5508rBvOMrDHAKBmxACcGHxCHoCMo20xmt6+M8srDxrWHG51N6wU/UOaOE0XZ9WYIA+Siu+2iRWkQm0lx99tvv61AomLsDJ47C3ubivsCCCmZ4bg7CQBiaO5Vr99Lyi4HEG4WkMFND5gk7hNm8+tf//ri8OHDVpIEjfMe57ldFudYq5WkC+qrwgLHKuXZUFiM9UkJGGJHUa/Eloaap04oY/GKrouAQRnyN5/zHAimBx980NYuwgcwynMzVs5ClqAqwVMM2SXFlDJml0jSGcRG+AAAIABJREFUajc+9wmY36YYp00bty2Oab4o8XSZzOYuVXVd4J3jAvCj4DgX64H3Y0SwDgJKAuwI80CRvilhdtO61xe7NQ6UdtqpdQQY3ah1xD+Y0e0KF0Dx88KqNgMTF6req3ktt52VXitrM8nN7CV2MiVwcLNzryj6bNQl8ILaadCRe45BEJYnYHTcvDAANmoQeoObnhT3uOnr/qo0T+533MQzMBqzj+ftXCCxY4w6G3kEo6UzE78Td22p4wlUdtbvaskfAxCDt3Lvp60uSngyiDw2I1s031sYp7gb2b+jAgnz6QSbfvla7bY3wNQ/6uPC6sP68DmYC4OK85pp1eCNYDQdtAJGGevMZ10mjCfsXymjnDfzW3KkxtXMSRvhjdt9Fs6Z84alv67juB4sqQ1gWDDqrPaYpaYobv0kKFGyhZaJWTuE3UxGiF2KMmZartX6Jo50NrICSLxWUv6G4zlqBYyOz58x53uRpVaKDeIZG49DGyUQCQB9wGjVfBUzJq8SzUxIhnQ5vmYSR0AIIOXleskDMHaYCKC0wX7AKM9a6z6lnToG1eHJ89jYMEA3EW8eed4PlX1Ta3DFjeq1P4eUZBzyXt1rICs0wzRS028By7WRhi4/9tpA7pexTsgBrOhj3/r24pd/5VcVJ3nSxijgnEIRlgOUzGKeEl7S7Oq0fzRGFZZ12d7DbepOd4fA4zG13iRyZosy7NFBD7zt7b6X5374nCuzEFsKc/3IB97vEoR44gCx6IoXXnjJ4TmQKSTqkjhVhFIlEDN+H3zkA4svfelLWsfrrNeOitB46KGHFnvVhQ995TKG1I5mQ9r1LyNFhthdh+9zGStKN7EvqPKC/sDRQmH8TTLSyONYp1JPbnywAkbx+3suJJfqVeB09d84byO77R0+0KnTXGNftSzzOurEOodfNBj1OQcw6uo+TsIrMOp9OcTle/p7LWXdrALStQDq+J0Y3QGjOX5mcnsfsC+oLkP3Ks33rZqHMZM+snq8jxgWAaTTAu5fVoFkPv9XPcN4/9PuaF07XmP1PPneDa/7dz71628GyCFQyLiLGyWJKaMbdHTrvPzyy4vDd93t44lPSYmf2qOVkUxpJn8u64dyCbjpLysW5eSx44sjih2FseLzKrIrllJsoEGLFmUApZVhg2KYkpRGshBqZZ9BSHZohBWWhGMhxegZjNHhAUXRrtJz3dbybQoEp34azInrj2rS2fxcGxB4M4mptmAU96pn+NAHPyCm8mm1WeP5b7YVyeJgk3J+Wqbdc889dplUrE4pPZjRuk61f0P5Ahj5PG1WkxSBZXlcIQIoY1x7HJd6mNw/lu45FaJPW1SuS13SZLfTTQMgTMUCwLB72JKI0EwIY3ZZYNztxNoyo/1fWr7y+RUJS7Lp19+yeXGaeVP5Dt4DVNlyF/+RufFe7tAEFhyCLWwpn8VNy73nb4r2EzNKdxcyP6k1ipt+j2rwUd4JtxSuemJ0Ae7UBzP40/sutdNKinkawegIGA02UQ4WauX3SfIFcVcBy1FqpeDL/R/LOt6iAAUUCnHAYNxkcZcVXIqMnsqxwJcF1RDYbRBawCJAPUK3MqfnGqYRKFH0E0OU0hntPk59S98D99PMaGJlpw4iHSvK3U5ACMHaDBTu94AZ1uoUl9du71nhz/Gi0x5kn7Tgn5Rqu7uzRgJGA1Kp9hAA6r3bSU6850obUmR1H2VMlWFFTHKBqbi5krjDyPkeYY/NetTdZV3EqAVsOl6tQQDvJ6Z5AqENBjNHCe2o2q/VfMJMdzOcGI7sZWLkMLZIyomB7jaZtPXrbPmbpMDTFrTAFoZ8GW0JBaj7YC7nWGCepbLpAW/tJuwJGNdKrcmq57q8DutguiyxLx0HblZymQGMAY78Bow6e9/u0zdUq/KCSrJV9nfk7aQrZNR7XTXT5d8dM1D70PNAKSw3DaCcT8las8n6LAxpElimdT+jw2Jem6mexqCZoRFwZjxqzXbsdAOcrINVRTntibe452vcxhjSAvG178FBxEkW6NwgT9K1xT/+J//34u/9g3/oZ2UOWQsAVb5HjKiTgvQ0AB88aWGoY+wwJngeWeO3H9y/eO973qX60l9TgfrtWmdV6vCjH/2YwsZ2LL7yxa9YT1yUrOY7H3j/+9yu+ukfPOXa13vcaemk8jUETgVkb1X3I9ztsGzonZdeftGf/+VP/BsmVCCPKBn1/Se/a2Z07+491m0HDqqWqO56o5JNX9ea2SYX/XXJlM0630XFg+5S9v0lhdAwrrSRJufgiu6fsk6sMdz0MKIKLnZicTpyreuOSCmpxXiuBUTH+Y2MGYHcBJiGWHHvmQaPIxhlScUYwDhAvpDAxDysBUYj5yZZ7fUwEwZrAdDxO+M+TFhi5NdaYNRrH3JQBBWdr8glITyCxOo8+zhG43OOBtyPApk3uudVILsKREd9FFmT97K3lvTLMFY5LmOz7nf/7m+5N32ECWCUlzeMBsEsHQK1FUzAKJ/jNr7n7sOl9Dp7vjaklEYrIxg8W81acLi2SWA6KZf2CRfgVRclKSGYNSbdNU4FDrn5TRsrAQD2NcCR+0EQ8n6ADe6fWPfp2jHet0sQwfTJPYA7gVgzWEi+c16bmFhPF/AX7V3Z39XaEmHD5gU4njl5ymwA93GRjHK93vPuB2VhPmfASRwngJXFAQDk+dnQXIffAYSck/ugA0a6VDlZSeflcwRP6hhyb7heyEZ0gX0p441019C9AO4TX8p5AKMIqzCTOxQ2kU5KsLSMaRhVQO2J48dqfBtow8wwXqmphtKB0VxOYBJLuW3X4hWFV8CMVqYoc6DxVNmPJGqZCeyYMOaUa3CukZkaF6rXGWuHtpAUFxYzShemfbt3LPZKqKXW6JjAtM6JY8TSdSxglxIrNguBUMo0SjHJVMkyZp1yLDFCPOM1ZWGPgiSCIuefNnkDgWx0mFRKC7kCaT93wKhBXCfgZX3OG6/uL2DOYLTrMGbzFsCozjyj4Mq1cz2D5c6Cn4qrw8QZVABcwEPprNbu17Zgk7g0dnayoFkBo6tCDvTNuQNQxzpyo9CZQGbGrTujjABvSZB2AH9ALGCU/cLLQK/DQkjW4RyRWbj1rLybYUpW8i2t9AO2c58Bo5PAjpvYBnXV6YynhecJaOb3hBKhOP18XQTexg4A0pnwxbQQO8/7/M0apNQTxiXrxswoTDxlyXi/gUzNaxlqAS1e1wZx6Ug0NyN4XV6JUYmMimFap+3pWgWj+R5Z2jbWW67iWRjPA/g3SNQ+qSoFGJ+6ri6AzCDBCVd9xioG3XUlNhpUym89Kqk3hn0Eg/i6stFZoxuJJzS4L93D4q39sJwMkmSzzKOTX8xf9p7R91aZsh8FRjNOIxgdFXBKUI3Awzc5gFTrpQbZFCmn9B1AFFb08W9/Z/H3fu8fLJ78/g8Wu8QwnpDHymsl4R8dI52OWOw/r3sAOp4qyW/0EPGf5C585IOPVLymwJLbgkoeUvLp0KG7F3ffdXjx1Pe+L2LkWSd8khj74Nvf7qYsjytE4B3veGBq0gEYZY5uc4H6InjIqoeIoHb1xz/24yZbnpOO/6CIl6d0/xAvkE8vvfyCSRfqTN+0QQSIZPVNZM+rFvVd99y7OCPD8RZ5BwxWIQz0vOhdjI8yqm7StfZWnWqtD9fP7bkHjFq+uKNsMc0j8BznYXw/ctJz0dijpqlk1Qh8/DvzZ4O/jFG2mOWpjAd07hUBecvxdpOHGU14z+q1J72xBkM4yRr2dcCwDeTu2tUx76M8DN5KFQlc84REQK4BRmFGo6NrPc6vjEHeCXExyopVkPn/B4yuGvirOn4VjEb3ZSxyn+t++3f+tt30PLyBRAujTHpAadgvAqYTh0Us4nYxWLEeimHq2A8Lkiquy3lhRUn6obTTM0/9wC4EWM6zKqg8xYfZgg8lX0KoCjsX+2bXnJi8SpQq9wXgIw/r68CSJJOWxdUJGmTf8j0YC2dkS70BdCnabte3+vHmmZ1FL6ACuDz6qtpgSoAAPLxp5aIvepzuEtcNxs+rRzBjgXXJhmVDx92RxIuwzUxEOlx5MUoJI2QAn4wj4RIGihKyZFJWu9F7BOrO+JkBlulJS4zPkddeNXNqVhtGV5aTfxf7YvAswAqDjUXL51uVdBXgzH3s3be/+h3LiuWFOy7udf4mjIGi97jpL0j40RbURaw79vFVuYtK6Ra7BxMcpc31GDueJ4xH3KsBVEgb2EViRjcre36TnpFs+gMC1VvkalKCveNGcdO7PR7p0siYds+TyDW+WA9LLtSwSXbJslYqkQzGrGKlAdbVS3sJNA+ucwvF9txlo8X9CyvqWqntKkwJGI4LuPCzNzs2MkUAE5imjEXAaOIzC1DO69v7FIKpAb839cSKhXEtNvWNzqL3OSjvMzFGNVpj7Od4HQ6NMBuBWPYYe2tU9uUVqf05AtCpSPWgGCKERmUxgV0KqRvgdVhAM/gBH4lTi+DjZzU3KGA6u7sKPNEizEZHrwfiGjk/c+7x6etwbOQXz0g4RzwH8WbUc+n+OgGH77OG+C7MFkDIbL/2RUrmsA5Y97dQP9OGU8XK0V0GVp8i4HbPy13p+W63tJOwYUH4XMdF7roI1sp6yLpPRYd6puVqDjHSwhxm/QKfOLeBqGNFa143dPvSJBThCWrBUPKx65o60Uyg9JrkCwA+Rekn+d1VGVzXgPmgNJV1QjNdVAhAIatjVQgOVyaggL/npy6bZ84+iBHFdgSCVnmeYomjYFcVa/2d0mYz0+bzDwlNS8A+sdSzx34CErV/En5Qz0XoEvdIbKQrkAigXRBY/z0xov/iM3/gWFHGN6DfZY4gSZh5QHuHsSALE2vPeem0l+YsZ1Tm79/5t/+txec//3n1nr9Ncv1FN5LBjQ4rSklBdNoXvvAFh06gH+47fHjxnve+a/HnX/3a4rB+R46yB6jQghyhzuhmsavsL9dj1mN997vfXvzYhz7kMLSvfOnLiw9+6APWbxAq73jg7fruawbI5DKc0D3RznOT4kVPnTm/ePf7HlqcUtIrpawgf6jvXS1SRYDggSOMQdfYpF71lC28WaQThtlk4Mm4tF6cYmK6JnIviBHYLIHObIb+Oe3vXhcj8PE5dD8V/13XxvPmnAnpQYika8IFY/jH6Kav+a81gLEWfRP5zefTemXPtPGasMccFwxjw74TMPMYud945ACg1Xhj84LM+gOa/4zFWkByBMurx2WfRB4vr+d5wa+edxzD/B5v0dp7bp6UG4HdXNtyid70EXhVaicdVmaL1sq4mScWWJgAJo3Fm1pXnAeXNcez6awMtLvM9GD/a1FC+39bNTl3UkheQpDe6KGqeTDAWQUOV1YhwC4C05u3Swpx86UsVuJJWplGkLGoa6PXpsdFZsUpJWYmVhYQm32jOk8kc59NefDgwWrn+doxAzrAKN+7og0K40jcKGD0bfcqRkZxlsSDpg0ox3MuxgGhEBaH+y02rmoj8iLuimMBsgb5WI0CwSgsLFQU3B0qon+ZWm66/mc+85nFT//0T/veYUqffeaHi7fL+mUuUH5bVbKKa7DReQbKfbj2p+4f0ApxCEDkGbnuHrlTzNRKcFrZCAQQn8fYe/6knDBAcA9ckQJ64cWXy73S93lMpaYCNFN/lvvgWswn52LcA0inoHyd28xwg9GbtTaoobpV7+3crh71Eubrtbi2SdBRdxSGfQNAtN30KQWT7OcZpMylbxjfgEaEfr065AMBRN9yp7oksq0EjDdru8kTUhCll+0VJbmxi0ePYNRKqffLFGPZTApgdASfLu3UAitCbGLv2qqf/kalNliJsAMEjGBmdh92bUeNV4RPsQ8NDgZmZ1T47FNeAZcRnBmXtZgBnnUJiDJ+LaxXFcYEPgchbcHWDFHAKAwo5wTcWImTUd9hC36/mRRipTE0kQ2+h07sAIwaTIsxZaw2a03ynclgbfaZdrOcm/WZGPfIDozEgFXi7sKWcz+poUviicEEewVvUhvzZBNH6ZWyqrhk2iRTAor9vQ7mW4wSLl0L9cTHaZpQjFl7zDlybE6eaLd9F+afwgfWAKMR9gkHmcZAQJJ9H4MDTxYvOtxxXdZUhVk1I+s57iQmjLeer+tiRimHU8/aLvDu6uX13PvOXYgM4Go9sp/8FLS8JKlnYDTjKQj7uMS8NEgBABuMAqILW0zANfM3/gSMrvVKO9BRWdazlNEboJxxzDlGMEqIA7H39BEHiBIPukXg4euPfnPxP/7s3zCjlRJWAaNk09tro0+SKMM5KTCf+2ZNAkbdza+NpkcUtwlYZF3bq0NCkwgGwCg5ApzjiSeekBv+pPXD7QKNH/7whxdf/tKfuTQTYJT1juzHQNkqfTjGZOO9BKjedmCfvXx/8C//xeLjH/9465uji4fe+z5/zosap6dFxJyXbtq9R15E1aJ+38MfWBw/fc6JSy51Jj1u/ND6lxREky0K8Dgtr95GckPYBzqG9Yinw+QGmZ2e3+WmN5mntYDoqmzx93tdjPNnELYCRqnHGzAKGQMYDVjznhliRmsNlD5xY4g29Cc5y6ctn0b5aZDdRkzIihi+q6Wdss4SL76ZsB/pJEpS7hA+AIyuvc6XV/lbQHh/HJl/I5C4FhBdPRfH2IvRrxtdK5+vda0l0Pxbv/2bKhlX1m8YLv/dWegZtCjXsCIIDBYPPW5h9aKQyEr371Pge7lPWORw76fUcxcwelAA8IwmHVCHEmBzxFKo7PPNVZNTLnKuw4MkgzYUdgmpYjJ4JfEm4Kjuo5QFCov33d2h40VdVFfuFBdpV5mLPAPCHfc7oO3Vl1718YAhrE5qvdV4UV7oTQWO3y8gqCL+dKPQgkkJJlvutpxm5ovzcwxuAH4HjB1VVw6ei6oEbq2m8Ujx+29959uLPfsPGJxulNL81re+5XHAAj6hosHE+rzy8ks+PuB8E5aTrkEMFiwl/3geEpM4Drcc40kcHuzOVoE+7od5dKyq5o2Ep6pf+IbiffYsjuv5yA6+SWPwyqtH3CHqmoQu5zgh91EWZRQ0z8P32dz8nmoCCfdgTBKPTP07xhEGlBCBbfoezOi+7WoppzHeLvcdYNSxzLCA7aa/Re4hr9kuDROwlKL3AWvcG9eFISthVUqp5qfi00ww8p+FSynUCTAOJc1GYRPDPWDUhpxZzALDEyPVsaMwtj5vewpseA0FlOf7LzfvuHF93g6cn0FoSvpE8JVwtBA3W9SxsWTbj9eZQHnGo9zehKFEuI3KP7IhYzPuf49Zg8W8n+9GMeR9g4bQXb03zAh0rOIqGE0dy+lzfcdjJiCUEB0y1a9qT/uY1OnrousBo7yfmG3W4zYZWfHsODNfRhhjncYaMNgYcM/IyGPdxqPBtWnTeffdh8wK5X3AA3IF1zsvij9V2JEMKOpFAjEl+24mYYdC8DTV0H0UO1rFwVMgHlCaObAR1YK+TKVmPE1xgvRR8CIGAmS7RFbWUUIrwwZnXd8iAwxZFSbs4sVKWLyWHtgAZl2XMAPGqxhgsuolPwkLiPFPwqSuDxhNHKY/S/H9js2MsRhQgYN0Mir0XAA4YuGQwbCidpVqPElQ5DsB2jMw6DhqhqABLq5/dL/3zLDWGcuZ/Vl21XqguXNCDho4TPsnH7JOb8CMcoj3s/QHscswbFQ/eUP6aJsqpJxWdZKf/4X/dfGnX/jiYrf6tWM08XwUnWdcedU6LllBByTG+vyFIgLSTpv7Ry/cocRX9OwrL7wgz9ZLi22SizDidMTiPiAeKMd0QDIez9fjjz/ued4hz+WHPvRB1bV+yqSRuyFKP5wWKZSOe4w9uoQ1cVD6xjpL83fvvfcu/uhzf+jk1z17drnqC0lMrAfIlw+phCE5Fy/Ke3jb7XcuLsi7dfie+xVeJmKDedbYJOEU8eK1KXmN3jh/QfkjCkNbJ3c+xwC2AIGUdmLOcdMzLnaj6+ckd3qusp4nI7nnYwKkw7xlOnOs5Tix5jaitN4wJDWWxh8aT3ABnsKsHX5Cqln+9Hlnj+xyB7N5vS2HF+QeAk6zfvhZYYxl0OW5chzrgPtGZgBGMXL3yDO7/7aDbxmTEQCPzzws54HRX44/H4+5ERANcBx1kMek73E20JYHf637Wr0/z80IRuOm9MSvlNLgvSB7g7+uu0dnISy3KBvWihVx1/V7Q8JmkzYhvYwpG3RCcYfH5Fqm89Cxo0cEhCpLNm7tMIYsEkAYJaDiNo4Vz7UCdACjedjJpdXslp+jgQFZ9LzGjg62/KUQ/NzqMR8GFtDGP5jJsypWzPNRGoPjaLNWwFObSAD2kKxHNmbizChO7yL2QxwV9wVY4RieKWwh57uqjQvo3a36b1W0/srisNwpjMc3vvmorN13V3yZtg/umZ9SL2KOP3OGWNqbFdPz7OLQXXf63gyqJQAQXsQo4b5h7Nhk51S0H0XKPZxVrG7iTQCjWNDUGeX6sJOA0dRZ3SpQSFwtsSo3S5G+9PIR14/D8nUGpjZvxt1GR5ewYo4QOgD4EioS0jo/7/NeKYqyOElgChjdqONIYLptlxoq4EYSq7BdIRSOlRWwuqnbgt6s+fK8S3gFONb6XS5OHRcKiXIlADq2VL8TasGLXsxRkNlYsRxHxmW0Jg3wUL5drSFgFKVkYdrM6Aba83k9NiPazGTu2Rt4iBm1QkRYGtjO5anGphPZpxZeU3/DAYxyDioUsN71bAHRztq3milmra41F0nPs0/3sGLxj+AxzHF6zY9gNII26yJ/Z0wmQTu49qdi93lvSGDK/ft7gnsR2LWIcL9XFn5Atce0mVE8D8n0tgGkr6CEWacYKBg5hP6w31iXJ4+d8HhtEIPEdRxSY3BWblVqNgKUAAb33nfY+8igtePqaZ9bCqkZno5ppoe9QZ5AqMEpYR0y7spV38ypfxJP2C0/7fYtuaUs0wJcK9m87ItSDgVqRjDK7wF3nMPyTWs+YAg5hPHL8wKMkXO+PxvvM/vsG8i5bVR0f3rmSjI9rm6MO7ccokavwWI1PalXGz/NjHINg2zJeRJYItMNkNq7VntgTuLLebw+vYSLwYxhOILRZQX4ViCaz8OM5i7nLO56ZwSj0zHTLwoV0TjBeNMumTnGB0gd0c+prugv/W+/og59u8ujxtrTOKctLHNVbtsy0sJcX7la2ewO40AWSoY7tEzf5edzSh6yl6lBKD8BpRhIyNcHlWyES/2xxx6znkFGUfcaI4HEW+bujjtvkx4+7uMvitnkVcnCIpZaD21SiBTg9itf/qLve7+awpAj8r73vdfHouMeeMfbHfP87Isvqb7oHXLXK9xNJZvWCyhvEeOJnmBN+fmVbW+PqsCncwnOSIfQBGKLPGAk5uhe0KOAUeMMPAGWfyUDR0PW87ICgMa58WeNhwKQxs+9P5sZZX2xxwCjvA9GSYvhrBHmIWA0IYABo+zJVZ0x3t9sRJWHNqE/nDveJGRPyL8RdHs/N0ClEgVyg5JZe0Xk7T2w/y1jshbom9b5wMiOoDzA0ntqMMreMp79/cji8XsZ4/G8q3vlRoB06bt/69d/xdn0sUBzkmQpR3FEsAW9Z8DPn68i7MxvoeTe+I6fknUr4cTio04aE31eMaKXtAHYJC88/5w6MJ2e3FHcx8yQqr+uFjKuMpREYo8ygQAuzo/7uliKmYn0Pba7MWxpmAXc88VWViFrAtSLCagYNJSN3R3aDGQNJgYQS8kllOjPrEXF5sTFul9WCi5yt0aTRXunwCluDLMlMIPde5sNF8YWFiYKEXfLU089tbjrzkNlqWocEQJYt68JrD/00MNmTp783vcEMouBvqRsxSrFcdFCZbtamZJFz2vPnqpj+uILL7t9G2AUpQDgvO++e6qGmq5PsXgXvtc8wJ5S2smJW5o/7j/dq3bLjX9W80UsHJ1DECIIGbJEU/oCZpUxd1a+7o/5MpMkMMp14250DJ3GOnVWUVesK/AjtUQBwpocl3a6XYwsyUyA0U0aZ0ArAvLmLjIPGLVCuzbXqK11UCArizzr2m0iDRLaDa/fnIiBghgSiLOhRobPQLUZl3Ezch1ifYgLjlfBGcLtTubYjQTyY8g1IzoJJxIz2mDLOX3fLuczu/IDRiIsAgIDSAXNmnENmzqDzHLpz2yR13vCBXqMUPzl3q7zjNbvqsBZus9GGa9rXYzKIkKHZ447fVQcOWeA7TRX7fYlQbHc61U/VCdvgNWopmMEA7yo1xiZ4HvPc/T1mR/Hk5Jsp7UPE5o1UUyePBSdtMk+SGY856qSZVUD1PPGGpWcwOvD3uM9SrXBNsHSsf6uNsOB8WNjV8ah3bGuJyo547hnrUWAJ6BUIDAxpSzEulaxqB6rZubJvvbL63Au7eTqGhZ+BfaKJSxN7L97/LImAaO8T11hjE5OS3gRCRGWKSSaAAYaNDL+0xwBmhoYsHfcPYse6XGB47KEKacSQ8+DQSl7PPc0GWNVNSDGHueDqWKMYBCzT2DXxnU3gVOet9nQOOBHMLq2cn2rq/4tBNpUUqhBxlBdoMZ1PIdAOwlHApTc1xl5n3apickRyeT/4ZN/Y/G9p55eHDxwu9nD6E3q0BYYqjkMY8jzM07r5fExsaFxmHSExv2gyBGqotysY4pxr1hpOmKxpsl4Z73hNUMef/azn61wC8l+2ExtEmW5yyOn4wGj1UZXTKxIjb379hjcs/5vVd1sdAZJS+hf3PvMCSQJ7z+ikk+cF28ZbCxg9BV1MTxwUKWeJPsocLFPhe8Bo6fkht+xY6c1cTyHgFGe+9JllavSvazfvK1KFklXhBn1uu1OTPBJo1xaBUkjAZU9mrFeBbD57ghG+R2sgIeB48Eo6DW3/G5CgL2z2mQmazK4YxVsjffs9W8DrxruRMfkb4cnaCGMQDVglT1i/aGfhBgCRnfJEN61d8+SnhuB5I1+H+Xwqh67EVgcx3vSQYOMGXXt+Hm+F33yo84/HfOUp4ruAAAgAElEQVSLv1QdmNKGcmI4IowGxZ4HGAf6omqKlVsqpYnKkiHOkEm9VcyaQZ7cQQAe2okBRmElnn/uWf+e8zFhYUixpLkvwIzdSGIvwrCxAG3Fw/gRLN0gmPuL+9cPKMHN3+Uers0PyCxBV4sDZgWhhpJxApEyDGE36cXOtS+rcwTX3SI3uZWrXbuKCZKVukXuY9wnWKI8K2EFtGmDuYwVRIepUhJVgJuxyjj6bzE3L8j1QpYi58RyJVMRlzws6gFt7FcFSikXcqdiRx977FsGqxXvdW3xzNOKGVWWJFnxlWW/tTpnqBg45wHMM06nz5xc0Kb0jKoZMB90mAAskn0P+GTz2V0j1wnPDfPDC0IZ5Us2JGD03PnLi5MyICgPaYtXzxNg4PHTmCacgvsHVMelyXFmXz1v5/T92pyweMSM0mr1OuOooPrDesZdEoxk0m+kljvlQMRW3aJ/BpAAVEDfwIyW8JiZwFGJpS1kEi1KySYDv9dGK95RkU2GWgPHpQ2pU6S6Q2JnAKMTMMXI6+zQlJaylQ1obhCVGEzjDO5/qJvqfaH3CzAv17mbvBgNCm+aKJwZjHoCx5hRgG4Xe56ETMelpt5nQOSqYMn1I6Cpb8rrqvbHaN2OQmgUfqtCabxOQKQFW7vuAaMWwnp21tPUw13zkO9awHfJtVxrciP3ebhNl40TM1PKpvZz2FLNhMd2TGJKHVP2IwqbzxheKw2t1Yp/rvq6yAM+3yKlyv7HTe+x0wZhnmG+RjDquqKseeaZOptkXRND2i55K189MzHzBVab0de8WY5whV4P7In1bfiE0SsGdQajZsd1jGsGk/Cp5ZGwHIxP6lSaKW3QS2yf5WXvb8dmNgD1PE2AtMbzOln2XKRLgTlm152a6vMRjFr+NhgFvNmDwP0xDk1mpB1q6toGjGbdhRxYB2hk7faCmxRwGyvj3g+AzBocFWhA8vT9BqM5NiWbZpkwg1FYUJqNQGjQn50C9/Q8/3/lwaLb0oE78FiVp6TiId/0OrERrbkI+K97pX61wtM6XOxyN3WIrmOekeWEBZH1fuXCJR9LfWYSjQgrQ37zM2CU+YVcCRglxwEz49Bdd7iZATW9b9E84AUkppqa1dQdPXJUiU/SgQcUN3pKtVEJRXH+hLyagN3dMlyOqioLBswW6ZtzCj3Yf+C2xUlVWrlJCXm3qUELbaNJwI08ZE9VYm5ly7t3vUiNmwRmWXswo6Uby4ijFGMZUHOc5Shb8nt0TwBfjLfRGPa6G2T7CEb9mbYLZfqcy6EckhitHJecg3ggmP3RAzGRGw3QVmXhRD40EzreS4x1h7e1ETvqHjPmDV4Bo7QDBYzuFBFH9Z8RdE7yfGU/rB6Te891YqSO1139zriX1vpsHNvcxyiDVnXJ6r1O36EDE8JnStToSUusDyctN0IJuNXfYcxY/IBRFj8xowwyiUF8h2x7t6cUk+BMeLkCzirOkMSBp5VVj4V3BUtkADUoih3bd/paADselmSnXJu/2chmXLVw828a6F4YXJ/BLve76mWSLdj13craULFeaTNcU1h+7lChRCaYguNqq4aldkI/2eRxd9Fuj2QGrEjas92nzQ+Dyj3wvS06NslLjANgNHVDuWfKNeU5ANTHXjvi4287cNDju0Usi90jX/uaY3VgSAB/d6p0B7VMr1y5bpeMa6FJCD355JPq+PR+CYg9dsvEOKCUFd8HmDIOJ04eczu3U4oVYvGjZF2/VPMAYGS++ZvYUtwlAEleVaYEYaouVbLMLl95fXFabvuLAq8jKLCV3mvHY6uNzPk4d+Yh4QoJWbAjD4CPS1nxooDRNzT3tAF9QFUJtmkstkpRbxYLimUKM4qbnvMRM2plJqY7AK8Y+lba7VYMMAQc8D3Wp9eymYly/5j0aiU+CpMIOM4/btpRKAI2eZlN4pwSrFM5Kc7J+AFKu5hzWFSPrZ6dWMI6Qa3VsHawRKPQs5um79HCYXLtr8SMNoNml6leS+0ih3CAVSWbcztez1nq5TpNubFJCDUrlzG4IjA6yoa1QOcEFFspBHzyc+rS08RnwGhiRpmn8ijUFYO5E4s9glELvRR+71jS9KxnIdtI1n6ssS8ZknamPAN/U9rF8gRXcysjjt+gtcgxl+RG9VrXncO24947R6ULMV4kqmAMOhFCxxjgyljipw0QM6JdhJ/YTOKMO46Uz2sIQGVa7wrvcCOGNq4CgcawkYBRs5DNErLvLbNbbrNuMv5eT6Kcar8UaEX2mYnu8CoYXrNNfd2s6ySWAUYDSt19qztwUSzcx+hnZdp3/dlmSDG+ss77F/8gVt/X19x4/et+cpzlhM5jQ6hBzBxeMidCed4DwPv3JTBKcfaR4e3F62MGJrQWWNwkzTT3rMxKeD5XwCiA2fWYFSv6XZVW+rn/5RcWRxRetkexok48NZivi6IPeM4tKsfkkDHt19JP3YRERrbls9Ygz8/a4fmviVxgzdE22fVFBXwBiYBTDPuDqj+KzKaaC7qUjHq+Dxv6gQ98wJ4Gficu/2333+s23uiGC5Tq0/jfo9Aw6pJSzxeSBZ10l8K/CE9Dd+CJPKF8j4NKnKm8iKNm6nYohtF1RrfvUjITJZ02Lw7Ky3dZeor1jnFj0N2dC69fq3kmm57wrzdp+4lfoRnAmzsHAGY0xlxP15pz6Cmzkda7pwUFaz16dgRG07qYEpjK+wAYZdypnVugtGJGY/TPbvpVprY9bb3+cq/5OeIl3uNvXvHmTL93zH7W8gTwIvP1EzC6U2EfxIxuVSOB7OvVa64FUscxGGV03h9/rr437q9VkBn5kHnIvWScrRN7bH7UffkaxIwuKb1Y1i3UOQEntOLvCY5izt+AURYOigtlz2QCRmHeSPxhYVOfk2DxcyfVuUmuenqQUxONWmlYickw59yAqjtuP2SQC+hikaDEw8TFWgEAI/wJwofB5BwzQ9VZ/f0ezGjFfWmRIpj4B1jV/bERAJeAJ4r5MsBnlBHIJr8iqy8L8sJFtfuUO5zYGu7rnnvvXrxdGYp0pECBk614QffM910LTkIhjBzjaOUmcJUyNYDUs6dO+9owo4wFro8zZ08tvv+9pxaPKPCcz7Aw77jj0OIbjz76/9H2nk93nVl23wWJ+CJngABJgDl3mGl5NB9cdmlK/pdcZX9xWVV2WVW2LFkTPGO5yvKEb7YmSdOjHs+MJnSOZLObBAkwgUQGiAwweP3W3uuc514A3V2q0u1mvS/ee+85z3nC3muvncQI73RBfuaImMcPlMBEWAGgshKjKpGLLjCUgMIVx78vXb6weOmll7QWV21hA1IQMHTD+EAxP4wNsM5h5NoA5ZSvISAflwqK6oaE6cf6DOEZxHQxr1NCCUxVx/pNjKKeO3VVA+oDVu0+ldRJKzyDTf17s4DZ0xKqm6QXKOtEzCjCYr1AKeOeCs43W5gDUGBubofJvs1eSUxh3K4zGC1lNx6UrBXXTfJL2N1RWPAcSaAyALAlW3Gz2TOOidXLXHxYAfYCB9TKsCzz0YL2WDo2cBKoYUb7PFpBm0WNW3bZTT8lldgwa2XdYNSuXkDHEMoSIZlnry5kxXTbqMKLgMCwh7EAot3QXRczgna8DteK0B2FmA0Q7RsrWfp4M2+T56IL7LfxCcApUNh7q0vHGcDovamtIjIKh3GDJRhrM4HtJr4r+WCALaHP2iAvXJJJ5xGjiIQdronLnjjorHPmf4PAKC9Ag4vRk7zD8xNqIiaQ3twF3otpTDWKhwRusgdd15CYYslIJ9Xp3lXeqI0QgKmUsZObAJECKsTVee56nR3G0TVscc/n+WIIed/pfdcCLlq9Da7a47jQ+VkxzrUv0gHMDDSeIn0R0DwqUqDkDEK7egKgFRjQ9VYLnEJV1/o6blfg3q8pgaUYfj4WIwMAap2CPOa5m62HHTWgZ9/22ZkVcJ+roRavFWILg/FMj61us66TglxhQhPukNJnqzGjMfIKAGn/GkirTqoYvs/0XP/kf/gfF6+/8VPtIfIVtP97/0GCIPcpT0eMvKsM6H3qaTNWZLIZ025Hveb8gTKMOIvsI58trZ+vobnBQMfJzJ7kd0iKZ559yvIb4sLhYwKXv/RLX66QKhvyn6vxyl7N6wYTBZsEpJHl+5SgxJ4lYfiMyvURDw0RtEugB68augQ9vnX7muNYLbc192sim2CElYkk9IhnUaFrSmYiMQ0wCsbyelvGrRfxpNqkOmvOJ9B9hU31Xq0lcdQBo4TT1RrNMVRZ+5GJCz4JGH0Q6PLeaGDkzzQYjewFp6CnIGMCRtmLITM81xwY/TeOIxj0QUCr9nh9h+tFjuanQzLaW7BqyPvZGjdwNjB2d+3e63VeU4tu9sMklwcwPIK/XDP6JXI656CPyyTvxvMxAffxQyu/57rLc1K6qM75TGT+LFDq+/7Gb/5zPe+DM6uICcugVifcB1IW4W2BKF5mALSoLMA1AUQsNSab2CIOzW0t9JkPPjQwPS7rig4PSCkOIEWrAT/EWMFIPnm84h0BWGwSDmSxb+UaZjPDDO7ZqQBxfZ8ODwbHrXgRqlZGXWcQCy2LhxKAqeL/WN6AQg4uYOwJ3ZfrlxtZDK8YQYNGubft8nfsYa3IseOPOYHphz/6vjcI82HXiA4+DEwAfP2sIPFPZTEWKK6fZ3XweX+nrF16BXPoP/jwfd8XlwuHEsWCMKNeKIwkwiBuxjAdmyQQvCH0vI7PkTsINz0hAFjAtH575plnFmc+PO152CYXOGNw4XwxO3y/lHQFcO+WGyAML0KTjXWLMUuIXVKcEcIGaxdwv1EuRQdh60VN0iSDcJ/d6hThmNIWygEyYTNx3AHCXeqG5CKt7yY9w6NimfcrFpbC92TTs/dgpAMKU6onDFnqRzKGZO1bwDUztC6gZmIfS22hQPPKOYixFeGVnzlcETD2JnT2xHRGCDkw89TlekYhkRahAAYpF9aVOpUpGzUe1lzPwGAAohaq0x7vWEZATruz5ljvbqvnz5c1PmXVc94pUKgXYJLnCWgc2Vk/t/Z6zo33V0ARv5vx6WLjg8dhVBajZZzP+/1286vPwRJLMLnpw8BpbOM1cDXmZQavlbTH1qyDfyf7m+92YlPAqSjPJaV0R7KD+Qko8Jy0y7yybbvdY6oNaH3d0MNgV2ccIpO5tQcbvpm1Txe7csV7TjuxzXurWXB7pARybbhpH9SaVxylFZj+nbqbiSUOMHOnJoPRufqDGxzou7C+fBfmDTCLwBoT+/heGUvtzl8JnMz6jfNOzL33UK95gCkxo5aH1gUKgcDQ4Ggx/5qfNJtIIlO+77F3yMWYwFesWZV6ctWOMKMAdXs+OiZc81Qxdt7YHlvOb85IqmVk3PWh2c3u80b2Nl6LNvJYwQngGFjXefZcOFRH+qcbAWCcw/QR9M7++fEbbyz+6//mv11sUzjTDcVEYnQQU2qZl1yKloMYElUGkW5EuF8rpMnZ3X0ezZb32qAfbcBpItFBG9vDQ9tPkoDJmodtff755+xq/973vlcd+zRfzz//bNV7lm5GNu+Rm9/AV+QQus3kiM7F3n3qwiSgSyUJGH/CumBS33v/HY8fg5DaouheEqwYM1VbqMSwptJ/1Ba9Jgb3oIgT4mhpTQxr7KRkzR2yBlLj6tXrJn7wTOqpWoaUAUVHMubrjvSkl0vXqL22fG7T7pZjOQLQgNIR2I3yKDHzkWPgAr7P3KGnMJ6YDzowgQcif2c3/TwO5jAepJyp7J2lew46IPsfTMQ6e417vXneMSK5wGjJRwQxAPSgsugJq9ioZLEY3gGCOQOrOG0VVI5jc9D4+MJQanKm5Mvy27lH/pozNjLRI0AdQfCDAHuute63/vf/7T63m92W9yvPloevTVLKAlBDPCDZoY6B0FNwiM2C6CIk8nwmxuEjMXl3FO/yiPqt//QnP5Z1dM2xL9DibNrLlyu7/qknnvbh5PcUAS4mrVjUHQIqdvvqHrB4ADULI21+Xpu0WMXqVI3C9EBmw3sDeBMiSMpd96FKFgEEH3v0mK1U7lllieQ21nOdV7wM31sTkE0c6oGD++ReP7g49c7bjr/5tV/7tSp3BZOrzRMFzziIAXOMqEBzFD7/fv+9d32fbcrSP3T4gA73ej8LB53DcFeWJs9F719KzpAAAfBNuSvqoVlhdmkWDi9AepsCyGFZYW1xu+/bv8fumrdPvOn5IWgdsHldiQz8BIwyXoQTxZI36zmZe9hnnp+izmS9cig0JAsUDjJlPO5qbIzBz6v3mB8AveNDBTKx1FOdgXvHmis3Y4EyYuHYRyQxbZZuOaJkrf0C6DtVtQBXfWW8w2RX8fvNYiI2EljfXWgm9ql3dg7BZJ01UKH4eX02GrjrUfb7AZLjIVoCQw2SsoZ4w0djjWSssMLjoWZYBpXpzDQIgSjR8TqjABnfn4RBGwg+vAj6jilMXUfcjz6n/ZgjIC0Lv8fdHxgTpaK8WX+y8cdX2NRxfH7OLlETxnL0tqyKM4+rBctDAgMRZAUuC+DmOvplCTw6QzvAAeOzohEMlSLorcylvMPA+nn4rD9f5bUyhk8At5rLKWYUaILcMrM4e4ScGEV9zX6VQC+mipACRuB5bXBMRxpXwWBPs+c6sS0hHFkXGCqDrC4N5qLuBqMo4gr5iOKcssvNsHaSD2ykH6gSesKyAhCqQYli8qxcujpDGzKzgbO6Os2A9p9nBTLHjs5KsFhR377lMu56bzkHnVZh/JRVI2nGewpAjhyAXdPYzMgKmLm8E8+bOW6wPMVVD8lrVbKvioDz7KMh5/WON2BVga2A0XWINBsA3S54SFiycdFGhocE08n/2F/eo0TAArhEVkiG/k//9J8uXhMgpUA59WMBXg5zaoYoepNGAkn0dUgH3iA9B+FZyNVUQEGPTLVtSRbT9/AcGbC38e74ZRqwCDQelKv+6WNPiCi4bW8XGe/H5H6HILksxtNVb9qjgL6p81KyG3nhpigCZVflPv9A3/3CF160R+rd906pKkC5hVkz9AqxjK6NLU/h2fMXq2e6QusUxbXYsWcfk+VqEawN+xCSpNalyBJKOSHLPxerzFwmofghMawAX8CoSZzEYPeZ9VkH3HWMMjoof/Pz9LnNro4hMZ3bRntTTf2Ww4B6xgW55gQmeXbNSGMowpC2x43rj96fVU/QKlOY+0Zm+Wggh7oUHbMS+ef3huMYMGrviOaTOFHAKOGAsNE5h6sneDwL0V0jYF8a08A8ex51mJdke8//g+6RvIvI7FVdNn5v9YzeA5r/5a//s8+jWEMnj9bvhsENN4LQ/I5lzvfctlLgAyvRCSxyCfCTRUSIEytzR9bGFWXhXVAXH8DoyZNv+TO4vzkMWFzp8Q7YsIu6O51EgDnrUoeSQ8gLUAGIfPvtU57ElCQC8fPdO90ZAysVkERMFcIfAWAGRJPPzw/E2BILQ3hA4hx5Jg6JQbJiLREWdxTzCRDkIO7YqaQFHfATbyn2VRv2K1/5ii1PZwXSh5cs2qbmyYB3MXsdRq4L+ANsvi5Azvxt3apYG4FRngcwScFhDgft8irG85MuGbXJsaBVSYB6bqVkKenEOHGBICy5L+MlEYrPkpD0pS99afHqD3/gOTqg4HQANHNW89LuOR16EprIti+3+jp/lwB9siNxy1zTQf2YWCOdnI/lBgKMAjrj0jUw1b5I+SjWMbGTZZEXe8LvgE8Ew6cCBQaJ/K45PiL29+lHjyzWcGdSh1QxopSyItaYeYWB4ZV4XH53IoZeYZ1j1Xqf6D8LlmYZ03s9pY0i0MK+5AyEiR2FyXhYYRR8AO1lLMMhB3JkNCdgOtUdDRheLoI/Htj87u8OJX3Ge7iv+sB8hRnleUYLeGIM4tYfwGiux+dRDKOQG8Ho+DwuNN5Ay3MuDwr7yICy59r7oP89CkAL3VYmgFFecfsDRmvul4veT4JLYCK/jy6wsEnpuJbrAIAskJtZ8c0GVheQHoWTcXuPdhtLmNil9bYxMoNSlOIo6NM5BiULqApLDzM5gS0D2dqvsJMGq3RygnkDnNsTUkyc95Jkl/e2AVMY7SpOz8YuI73cwlPBePe4b5c4wKz3Xbwc4zON6591ut/PCUy1QeZ5dTWHYqCJ6weMusUsrHLPeeL9J1Da8cjIKGRWgD/z4BqszUzz90p6mWPtUk3CskMsGv3OyxjqDk9tMFSEwkD5DvumtgBrqPlpY5+QiBhv9b1yMcaF6mQpiJEOV6llYGIr7+Df/OEfLb76tX/vrkvEAn/yGa1eea9ApA17Pddtsb0QLxPQ6bVNLWaaDqBDMCZ8rhp8hklbB9jX+Lbg3dPtzXBrryjUVDkMjy52iaEkaWmXQqu+/vWvW48YRLbO3KFSfoRu7dsjZtJyoxJrb4ok4d/kLBDs8IZIjF/+5S9633105rT1E79TGxQ9xu+0qMYTStw2gJ7e9HsOHDYYhcTZouTlT1TtxACxyRmYVJdLY9yuSV4NI2BRy1gv/XVH8sR6ukvnxcieZNoKGM1+XWVGR6OYeZvAbeR04xs8HPbu6X6u9kKr0waiPp9dMjDXrz3U1WCaSVwFftZz4x4cvjMVuR+MbRstyMZ4hfhdc+c9QOKaEsYOH3nEnlFIt/L8zmB8PLP5ezxXSzKKc9vPD7uflz+zck4SZrYqD2bdVO+M4XnRdcGTq+Ma9eSoo9SB6V/ew4yOgipQffxSFsLHUUInh83u53Zr0DPbQfzUXpNAp90jSUwkL11U6YtDqpN1Wqwgh/Ctt99UMfl93uC4FlyPUrIimefenN2xKCBiBgmfV+KNwF4+z7jYzCzETQkHDg8L6s5CqmtmhpJMPza/TjHPe+nSFVt8e/fsN5PIC1BITCrfw01PcPhldRziBZCEbdyhsf70jddtrRAzyjhTNBdlETcyws2KqcMRaNvJOE6oGHHYuKNHH3HIAW4XLFqsZLL9AbdY4YBELOiAUce0yk3mGEXicchG7JIyzCV0/quvvmolCGCnN/F3vvVtf363hBHPyXg5fHslQOz6l/BEWK11pyoAIALtkuqUwowCRi/Jcma+2MiXxKzCNsWdFqMhitSFnNtNz7zl/bg9AKMwP1QLcHao7nFHFRZw0z+jMIjda1slIOj4RF2+AqOO42Hvad3GBBuXMmlmzVa11p/3vXf70ANGC3DW91042i7XUhirLvYImFi846H2OQgzOliU42Erd2iDilaao/WcuqR8bhRco5AZweh4bX6P0o0bNkLbZ3MQhGHiEsYSGfRwlHAAWgMlgyCN95Op/FXNWxjoAIgw9GFGR4N1FNiRHzOobLHT7XrDhMbVHjAK6xYPQz3vzIwaPLfAn9ZFD+hrtevLIK1BUVqLLhnVul7mPsYL10KJUrotgLfWrFziIxuCPCpAQJke7gU9ORft5vMuxdMxmElK4R7lpit3M2C07lEKCYYC8FnsUBscLp5fSU+Lz8tNT33keCQ8jq7R6Sx95A3mamMyJzcNSWyrCuYX+fcyIQGT3aW9JNeoROKYXHgcwLQewfKPpe61mvYBJZE6DKISeEoeA+S8byQTcra9Pp3tH1AY7wrtJul6lTOWZ6hb1rzFNb+sw4qDeviz7oXeYS4zo1qeBbvHUdy6v2MJG4wyr3ipaGf65ltvL/67//6fOE9iqxhCYvvoMMS9P1YCkNeBeeD865p3m2AxI8ZadwINvdrZJx4noQcOCygXP+DFL5hwzTFgFK8Vc03OxKH9ePWOSj/JNa99i95Fj8KOch90G3VCv/zFL7kg/lNPHPNzkUOAbvhYORLoCRwhAObT8s49/vgR6zViRolLJeyLkk6MieuhN3AXV4vbNbcD3bXv4OKo2Fn2MRx5jCufCY0D8JpyY8SKwmx6T3W9cMCoWbZ2v4MnDAqHkn01P73vVoJ6V8HoKiBqjO+pLPBVewdmP/rPJE97fGM0TAx5e6S8FO1Ny94bZVzOyS8CRmNI+/uDrmDfo1fd9VLneY/WmAQyd1LsZgCrZ3YVnP6nAKPjM3G8YuzkXhMGWAHimfMlfDk8wLrf/K1/4ZjRUszpH1xC3gzbSkzB6uRiRVXpldpUFEuu+E5ZvPo+BwIhdVvBypR1Ov3+e8qc/mSxU4HRl1QeAqB17ryKrAskcthh0RyTIncmmz1Wglk/LIfO3syYKwGhwCHAhw4XoYzt5tB3HF+q97hedaFQnIvuxd+IgalSRHV4CURPmzyeh2oBgLMtshgprfT6668ZlOIqJsZzjzYGbC73IMYGqxQ3/8T8Yd0haJsJdBB3Vw7gfj9+7XWX6kBg0eWC7yMUAJzcFwuZ8XC4ifuh7Rub8Xp3TuGZGCfWEiWZAKtcCyaVcX5TWfkImz0Cn4ByCvlzP+YozQQAz5TosDtHwszKrQ8j8ZyM5YpKaBEjukd19N5T3CmxotQkJKHpjtaTcZjZIANWz4uATTtX1oH5GFmzWJrETiF37aohhpci2jqA1Bk9rPnYJYt8m0AqwffM10ZdtxJnSoiEfQ2bwlzkd/ZFWOINzYjmewALu+E6O3w8xCPgXAWFVpSDZRlQnDOVfRmwm9i+CKxkO8/XKbfwCFr93uRmbPd+j/+ecU6WcZe0MoaZreXpvCY+cIoTLDBIx6HREl8Fu+ul8PK3gL/Jha7vV99p6gJ2m1UUvJ4nDDN7Pc86Cmh0iwEZCYWsA25dnpuADfZfZ2Hzt0pEGtjInuwIb74/sYOtZCqMsZLrpjjadvXleeMiG58vyiv7JiA0z1ACtRRk5pY5qBh0/U3Ij6QWz6w+Q+JUMqL5bsBoBDixfwZh3cM+LmMDqDYIphhhEtYS5kHnJuZP/0uhes9ju/aJi/ez9FwlgWSsylBgrcDPqEjH9cq+Hn/OoK7i/V2RgNjcdgHbW8YXWNNe17R1zXcdGzyw5sjgCZBKjuC2Z65yLoI5TCD0f3i7woRPoQxhfAZSNGMPoz3qsPWfV6xuqjpgYKAVvRUAACAASURBVNf7HeYSt257DPic8yCI95Zhfl2x/b/x27+z+Ou//g9yU29zD3oS4JQiNpXL4plvCpTuk0x7WiWTOBskyrDHyCi/LhBrZlnzRu5D1VkVa6x977hf/UQOe+8BWDSnuOkJXSq2+dPFE48/prkQWBb5skvhTfaWaf7w8nH/R5RU5EL1Tz3pPIJdu3d4X96WtxIPGu1Drf91bcAobPbDD3/uLkwk1JK0i/6DwGB+jj/xVHn4VH2G0LyHlUV/VWUKt2zbvXj0+JOeP7LsEe6EK0CSlNGk9bPspiavCAAtLPdNSTTAqNcDu85gby7VN57BGJgjU+n322Mzfnbc36tVRMgtCRh1TorWwbihrxNvW+6XeG/LPOuPuTHJqDey534eGL0p7ycvhwJgiBnjzO2NMS4Bo+h1Ct3jpgdrAEbzXOPZHWXZeGZXxzH9u8mIabxNqpSc66Y09xMC/X7Iwej2kIQZW4iX1bFMczU6L/7V//lb7k0fYT4edl+gD+MsgJYZF84t348gAYwWqC0l4g4lAlja3YsbAjRn1X3pM7nOtujAAXywzLC8Hjl0xJZbykyRpQxYyqTMC9+xhR3MjiCGIYzbHkYjbCTANhncJB3YwtLYAMvOdtfm433qnVEs3has9EjmgmueOlXs7SG5tQFXb7zxExeTh+EEFG5X7M2HAmeAYf5+89Z1x3xS0ipzZsZO8wKYglFkXIBHFu6kwgu47i61GTVwF2DfqficFP+/JVBZ8bjqhKTvSV75OWBE+ZlYXe7vkkwqMswz0o6QGCFKP/Hv/YoR5bkBsdw3tRTdklSMK2EDZrYFLg0eJWyrf/1VC6QP1LYUBUcb0Kty1eCGAYxCbFEAf1L8zfhwgHDvA3TtltEVw2b48FmISqCT1GWLsJ+LjjAyXnZpTg5pTg4KRJNR7771ih8FjLIXthJz1KCH6zg5rJVbBEiAhYFDrFiNz5nMXdomCsosxWDpRgmuArUcquylMWkme7XOUD3PVBexgcUcM1qn0B6qBqMxBn1Qh0Qh/p1zOYJF389smn8rpiwxVq2UJyHQ1wszWpxMgdHs09EYnQR4g8ZRmIxzgoHisQ1CbRTKmdNcb2IV+7rsZ7ObyabXuJwU0AlDAW3whRH8mWeD4wFIZYweX8u0zBf7zd/vxKbsFSt35gHg1kZGFE3WMPdDGAaE5rqJofUG1ssxn75ms+HSjnZFw/zrrI1hJWaZe12Yv3KhV6mvzxLb2CSB643CDhKTihtfYMeJb1IemdNN8magqGivyN9cCaKZximxE8A89f3GcKuEkVUwmjW+nzLNPBuEyutlhdTzauYOkNtsNPMOUE31BK5rMNfymJ8Ou9HPMroXlskuC9TKPsxoFFvG5nPT48865JwkznQEzqv73EaKO/1UjLCNrE5oGcFoyA3m37pOIGojVRM03//PH/3p4vf/4A8MIszwyigjaZPSXHTj8rpTCUTg0qFVekZXWdHSVV1pJZOKmOF3DHpIhBuSv1fkiQJY0cHJxImSdX1Omu3F5Y8h/5AO0F2B2f/yv/jPRTS8LcN9i9cjexY5j97Yv/+gr7NPrl7r1Q5P2ax9hS66Sly/XjCtlHhCrt26dc2hXbQopckD+5UxsMe2S88gRzcruRRXOs0bFAQqYC1g/Mxzlmt3AM1K7ILxBQTC8ELuILPWy11v3NG5DugR7xuB0TKiug74ZBwshx1NdZEnc6t25RQj3+d63Ns+V5GTbUxmvZ3XovOCXve5aVZ6krdt1cXjF31RBFnL0lwT+dPrFJkyn5k6r5yXyKnR8xNmNJ8PM0psLmz0AYU3ghfwmDK2Vf00gtHVe49n+eeB0Vxn9LSNOiDfTwJw5mAKsWlP5EgS5Tvjz5HYvq+bfrJeYZnacvZC9wJnoL38kyDhxpmAbFxi/TgQ1I48f+asi8pe10Fjsa/pJ0XYORx0MiFxhsUFlF37mPJBVSYpLG0mg/tvcZ029VwXKHJsaicA8NmU4xkZW75j967uy08OKNlp0N90GOKwmhZXsd0oQK51+vRHVo7Hjz3m637wwXt2W8OM2lUv9g4wfF2WLkzkLQkUrNFHHjnk5+ZzARvEmb6hAHee6flnn1NC0gdKfnrX7nS6KDkORxnjJCjxOcAkghKm1f186SEPUOxNyHyk5RqfJWsed3uMADbtT9S5CQWYbkw3JNRsgelly9hJY5fl1qFgftVINVDv2CBKPXEIrio2FGFMG1A6jRA2ABglZotyHUlcyqZE8DA/jMVZ+S1sAiimWKxe1ArUJztVdfkoVaK99qgswX27ty/2ap0IrEdwbuqi8DBKrBMlrSxEBzf3CNzy3vpmC/Nv3IglqNKffjlRJ/t9FfyNCs2CqA9d/h4AMylFXaiu0W0NO0Eme8JJECiVdNxp4DkKlYDRSUC00POhXmFBY2jmOxPA6nEkcz9niSz8vHzWWinDUWatDM5a6AcQBLClWHpAJdcanz2gL0ph+tku7+zliRkNMEq9UAlurgEEC2DMHsu9ohgmgNlzkjFaMQxZ0jE27b1AQekes9AsRT4K8jChExDNlGnTl1e+2RyMoaGphsFDG10oOa6Zklm51v1Kc1m1NRiFPTRIQj1TEgqQ49hSMSa2TGU0uhj29uqgpmcnHp6fqSHK5ewObiMnwBlgG/A7bYL+ZZT1M6CrN2f9MIBRWoSilNN5qRlR3Nx22+GWx8Xdxb2JfS05VdVX2JcOSWhFnvORf4/r4ft30tk94KONsAm4ruxj9rUNTeZCX6aqBa/U9S1wQmhEl+Ppn3dTiszJsHTP2qjOQ2cW/9fv/t7iQ9WK3k5DEOmBTfIw3RSz+JH6tSOvXUqQ/SUwasZNV3bZL8lNwDfeNcZKXW3Wi3mBJNmpZiR71GXniq7piieSud7v7GM9P274TeRBSJ9u0fd2y9uFDjqkjnnsV+a0iB2RPpLvyHQ8Y+Rc8Pdb0gPI/53aO+glvHCAYRI87Z/Qum3YuG7xhZdfcU4HoQDRq1VPXGUc9X3qxO4S40tps3Xam1eUnPzci1/QPdWFT4ATMMreBbCyZoBR9jRglP1Im1CIk3hYSAjz9hfuqLWfqbNxH44YxXtyhQmPnIl8MeFRV57OtmVkM4zoA3ssCTeBkW4PUoBT5Mdo5IyAM+cnnx/HN4LAyKTEjMbLlP0dmZvroUfNjCpcjTAJwGjFUXd4wfRc/XS9/8fn91MPMnEJDEb+d6zoiO38+0oQ5/gsJQvmsKncZ9IN+kNc9nlvFZAugVGy6ZfB5bIFkmLFq0A0F6WLTllu5ablYIWq9eGRHHL2nA4OBd4pFQEYJQuchf9YNUc5xLvFMnJ4uY8zDJVNxyEaGdsRcKL0nTDRdH6EexiyuOjjbrO7TpOLFYpCwFWB2wFLCeFBMdlKjKkJ5ODBNF64cMmH96DafwL2mHzX+erDtFfMXbUR1MHWYUfI4banD7xru3WR6wKadV8nFKkHMODv5Kn3HJdzS24Q3CUIEoAn96rvbLF7hVdYUK7DtXnh4uHzXIsx79ZzcA+sXZhbsumZUzpnwIDeEdDj+4mlvKuDx9+36D5WZMRF6TqfaH0q1onKBcrClFKFCYAZxbVE0D5WLe0PL6l2LHPoQ6J7+TC3+5FnSEIX17dLxhZ+HZ4IuBzyDYAyRRuR7HZYDMMhlRvZL0FLVybihDbaEBEr0dfHnRUW05m4sGW6Pn+LsPD7DXKspM1I5bjPCTHjgYlQ4Fmy70a2KMoOGZiD7/3ejGjGZCDVDKmVtZRfXDKMgz8FJOQcjj9zmMe/jWA7sXEBn+mYs3otPudnWhGyYJ4RKNp1pkFhGMSg9Ewls7mnLffj8x4/wKwZglWBVUKr3fAAWwBmg5dpnFL24/cT1hHBFjAalmpV2I73WP3dIDVhAL0/LPw7pAEWNbJrLPWV9cxO8f7o9fX6s66Kw1zaN5TsMkNfzCjNNrzvO9s+gDrMOmDUQAzQA0vaiTjOl4gCwcsEq+S4Zl1Ze3/b1l0OMaLuY7mzO/a54zCnDkZtpAWMzsK/DkDdb45XHoH+z1rHmpPBTd/tLEsgC/D12JNBn/l3hn2DjDpD3Ta2a63GoMi+H5mnrJF1ggBOuTXnhEHGO4OOXrXBw1DP1iEWvSc3rJPM1/x6XxFyYqYUI6P7o3cYsL/q9QQYbFlcFpNI//m//fuvW/a5+olkFElVsLowtqn7bDZVHieDPa1TKq4cUXc9G996/6Mz59zSc7NiMLkebm2ShQjNOi8XOmDUCbEaFzJzs37fIWOfhLEN7CGdJ/bYdo2BcC+ep5KWKgwtnjCm3Mab1ou5BYzSbYlKLeixjbCdIo4IK9i8Zf3iuWeeVcWbKw4TQL6jq3kdUvvPj6naov23e/8Bu403qpzgSREsv/SVfyg2VdVziOVVWAmhdCRyudQVJAbVZhQ7yr/v3K5wAjPb3px1fpg/77DBM7tqII0y5UFgNGe3L2PjMC/LHoFe7kcpK4cF6rwyPxF3AYlTAlW77yOD8/4oj0YGvwzS1IAuOej579JOo+yN3JqekzhlrS/X2CJPKyQYbnp0N/WVR2B3v7Oa6wUbjXoq8juxucmiH2WZf18Bo+PcRQbk3rl+9OQqIXPPtdFHo5uemNFxsFwoA/WhpHjtgLa5YCab3z8RWAkwYjEBLrzPpgUkEVPk72tSz5z+0IHXp068ZTDB4bl48XwxfyQttcIqN8Z6JzOZzdT3A5649ng/BMQ4HrM7MAnNdvBdDiX/cZhh6xBqgD0OCdnnFupKKOJFfU6+j6XoIrhKjOJFHA7jwZLnUCJ8cL0DRnluxgyYBGTzOdziLhJst8kcx4hwTtYxY7twsYrtbxQjCoC8fFnt15rprSYCm8y08h3mCZaSOWZsPNNN3Q/L1iyxxnFADC9JS08eO+7r8jvXPaBNDLimvqRBpubHsb26Bs9K4LyLHqsIPy9XPjJAqFALDgMCY4OEyMXLlyQoZUxoJxEnRCY1gswAjBgXXZM5TG/lSsCaAaKVQjMN2cgIJuaQpgkARcDoHrHFhwVGD8m1tJ3s0YfEKmgN3eNeMaQICBI/2Edx0yVu1Xt32AO46cdDQwxqKbrlovejIElYQSWg1HOxlmFh/UwrbhpAwcgeBhTbIY77qZmzAFwsf5+5Rsc5ezlnSRhaEqB9Hj1+QFWfgQmQonECyg14u+LC4D0IKE1Sz6owmxKdrBDmEIZReFiwtnAmZjTnd5L2g6wYBaF/7zCBEYCGWfNzsKYD60zM6Kh8Imgj4GKERDnw9zBS8awYjA/KgPcjXyYmUqAhCW7jtTg3nqNmpadnRNna09A1X1uZJrwpxgh7dBwrQr5c75JPlDjS/yqTvJQw+wimzEBTPw1EMKJ0/lyTFzc9ayw3ebFKc3Ftr5dORICvn3tIvPDcNANIDDN7cFyfjHOc48RrZQ6nz9slzHkuGZvwisTswoz6lTqRbRQErBOOkHUOQB/P6biXxj1qRSdZc0dhTbWGHW5igLsc1z0+zz3aVVUP8kwBo5XwhdfDx6jPvsIIJPMgB3Azv3Xq5OJ3f//3FufOnjcTvXO3YvL1H8Ym9VF3u7xRjQP5ERlyRzKO2H7i8Hcr490eGmeMr5cuuCi9pCRVg101XREARU/R256xMc7E2mNA4arfLuC4jsoTmgcasuwSQ4u8h+ThlTCMWx27DSOKTNqmWHwb2toXTz71hJ/DelJ6BhlM7OlDD3+2eOWllw1G4x1gryDP0S2EgNCIZJuIlc1r9JjfvHjr5LuLL/+Df2gj7YZ0nfcXYB9GUj83wIIKU9CJEL1LIp4N2mboYEmd1T7VkS2XdxjS7IEAHlDjBBiRr4OxGSzg7Tcf2KXP5z53RAbZIyh95nmTPB7DlibPyhCT+iAwOMqpe8bbeyJgdCQ4PM7I2pxX/bTnWF2tyP0AjNqDoPmKJyH4bTwr9z/D8ycmPdPzl8/nLEz/HnIQls9iNVBYqizSHxj1QLDjeHbHeUvJL99vBKM5PLlpsQdzuZos+jIS/qzqc2kSWUw2KSDH5Xx0eHBDsLGp4/XuyVOL3Tosr/3gh4vHH3tUCUwXdNgqwHqnABYAlt/d0UmbGACGYkAQI7Diojbz1gwbhyxWND/D5rjwvL6PNQGIi6XIQeXl2pdaCEpNcPijTMimxxpNG1JKGOFGv64MdzOPimMMOOY6h+RKSaeoY8eOLa7R4syHp9wkYwavAaDcOwnWdxiA2OLjx48bUALME7TP+HkWesLzef6NEINFTXcX7kurUEpS8T3GfPDAIYPXo7K6MQZw07vTkoSWXTdah0rYKvBKT2Dmh6oDfJ5Dx/s3ND+A0BRGJpAegch8ISSpVoCLHlc9Lhj2QNjnKpBcHbmybhESiS0eYxttKPT4yKJ2pxDN3xb9fEQVC/bQBk1GBOz6BgkDQhnskpTe2dgJHRO4Gph57jmxiFi7g6LaoJjRUtaz5ZrPB8gGQAcwjZZeFCfaarJkDQrjll+2hif2qZnReA/CjDoZo12yuXYMsLCsOdjsOz5jZnVgHEehHMY2MaUjiPb+1N43WGslPl6b6wfcj4DQAmMoMcW/417DY7wsrGbgN87PJJwbXI6C26C8Y0cDRiOTVhOY7gG3vQ6roGqMPY3g92eaoUO2+NkTe9lu5MLzRQtYcAscUosy8+S9pP/cttPu5bjCOoasGeesVWqb5nms3Mhs1x43wG+Un+oKaXdrENnJDe5URAa37kudUbvraaXrcc4xtX6+we3mezZDOAHyZqECRpdXb/7XrFiWPQi+B2WUtF7ICMAoL5RsJZzV2cv8l2E7l3tK2Arjvx+TkhEEUGcdpvnDKHD8uEB3F4/3e83I5vurRtZAjDn+fuy0VCA+YLb2L6WVnYOgnus2sOWGP6+KMH/0J3+8+Na3vuUQJbdOxpNADWQxkYC0zXQmauPPIFJnFSLkCiFR2nPIVoiKu2IcbyoEisopJHEyLxj7gFHYX1hR5HFKck3hTRhS2hdbaZ9KPVm612kb7JM3qRJHKzuefYnMJRyLn3iXeB8mkLh5CJUjquKCd8teMTeeUV6F9iXXOCjWk6oxrsnN+up66E7mAl1KXeztqgkNGCVm9MpVdXNS/gdglDqjAPrPMOSYVzLqte9oa3lJeouzkyx63uc5Afs2ajAGmky4HxjNOa8yaHUup7/peyMg8rinLT0bhWXMV41hwKhjflV2y3JU140+8BlOmE+D0VFeru6x3CryOHt2HFPOyQSqW87wGeubMPq6H3r+8JGj1v246f2ZNn7vB/YetPfH+08AdgWMjnLA106s7D3nCtdN5nlF+A8XedD4pjUbmerf/p1ft5t+9ZWF/bxj2kY0m88Wiv/UoCbMEQcAYORuBjCUstg4hBwCWl/ipj8tN/IxxVfizqZUkkFbM5guv6TDQt0zF/RtRg3rwG6OjncMGIXZG+MS8jsbKy7WuI+5BgvKQuCaxmWPOwQgEAvywP4Cc1yn4ieLUcWtUSC0WAr+Q8DsVjyja4uqqPCXv/xlud3f9vTsVYFa5ge2z0lcsrj4HPe3O0TfPStwSf1OEoT4DEHqBkJiOyj6yz3IVi+LtdhaChtnLbg2AJV4UA4y7nniSnh/r6xVxsccM58uFq/5TNgDY+QZ1/Qe170mt4wNCSk7WNePJQS5/zYlDVXyl4SdO7w8tPhIsVKAUQL0ERroQnetaqOEvYPVy/UD6vndh91ZmmU08EqcMRa/wZjr1lZpmI2SrrvkBnpMJS12AkYl1LYrVMBAspN+tmi8vtYKsxjgOQuN7n0toWJGrBOYVvf9KGQCQnOI4yZctvKW/RgGLnbfljJOUfZZQKSUTz0/TDnzkaSr3BMhG8s8YHS0gPndjFDHdMeiHu+fe4aRHYU2v4fZHUEXnoYIT35SAo3XdN0Go5MQ7XmHGR2/NwrEVYDId+OmL3Y67EcVpI8QjIfDQr1B6gxmZ5Y6gHkCWghzvXJtz5uuO+79hAFw9uvZuj5tG7lzU4Th2SMnO77R64IxRPm6Nnb4t+drhW1MolvmyM9Dkg5q0so0iWQJ4+iKBIyv1xr3PPfi8+tVUughss4Bo75hPfMqU5EuS/SqH42xKhZeTRgSQ5q5DbhdPRvjv/0ZAC/e1XbRW3Zpvxj09Hw4y57Pps5rJ6ZlT8VFnn9nDfPv8Z7j+Lxm3Q6XR4mhyK0KjM867UFgoearjaYGH8Ti5e/epwKjPpOd5Y37+Jvf+fbi937/Dyw3D0g2wWyz/UkgQ5bvO7Bf8k/VYkQOkNOA3E8FF2QsL2LNcYW7/SxF1luW0/TFhqmuByglFrPi6btmb5dOJKETl/1mGDyNHQOe5NMjKv2DLCERFnlFWAFz884771i+kxXvijLSY5TKY2726xm2iDhAZ1+iNBQgVx5A2NXbIin+wX/2ywLLV7yuVL1BL7737geLF195wTHLB3RPivx/qpqhxIweOqpWzngEBU5him9pf9CljxqsyCvqZTIvBp0py6W9yByEwGBd4q4fwejqvkjZM8/p4MHJ7+iuZeyyDEZhRnne20rQSgKT5UX2A7KHvdaejYDEB+2pB/39HhnYbvrIpHuAa2/feAwPilzCK0pyHFUWEusdHXG/s/qz9v2k534GGLUMHTw6Nfc5H2UA1+v+YJRnCh5bHcv0767f6munzugEPnvy8+GxtNOozPL5uOk5bLZ8WwhUwXllp+lQQC/fkJV1U4lCH6v15PlzZxePC+kDlPibDw/xnzqggFGuvWMbwdYlyPgJe8fviQvkPmWx1oGy4BjiM8YNOLqN7aLQYQRw4lZBuHPYscgMzuSmd6cjs5KUg1ImuDanD7vjB+t+3At3OZnejOmaLFmK3v/gh9/3oX7h2Wf8E+AJO3tRLDDfcU9eQhgEAk+oegD3fVr9hHkxX3fuVoISSoLndYIQgFYWN/XhcKlEsHEdBB3MKvcBbMOSOkmi69XBjAJQL0iw8V7anCaRgmByhOZtCTKMBvfoVdWDqypwz5zSL565wPJF6AOKL0ow4bIiA9Lj7Pmo4vwSMnyP/aADnbmPS4H3RwuNZzVI7vAFDp9rTCq8Y7Pq5R1QGMSRfbL29TxbtD77BPI3GhRXUf0NEsg+kF1fMXs0P6OAiRXjOcIEAnZ92JotLQU0W9nj4RldKeN1w6yuKkwrxi6Cnxi0CEuOd2XzF2hBSXPNih8dsjA11xE0AaFLbqOJGZ0Z2AjqgOHMM98bx5HnNPPQsbXTMzTDkH+PYNRz0sFUk7yIMFuJYcr3AygztpxVp0Q1CxAA7usHrIRJ6/HEw5Druklur9fILoxCfxWMjmMxU5dkFu+Bkh8kcPCTf49MuNe9gTi/G4hSjslGmtbSrJqMqz63SZQIkzWtbT8P4/T4+J9/L6XI/uA9WCsbKNyT/UT4Cv9xT4fDVOhIGFCAYUDksuBvIwEFa9Db4Kvd9NVKs97LGv0iYLQ+DO1God1SRp43g84q82T53AkjKdWVRLXca0pcGcfWeiTzvGQs9QawjPSZp2HGXCnls4QBtMt2PJv3/73mm71QP9N7vNtUCoRSqgkmmpjQN986ufjXv/t/L06dfKdKdun+xPXdVjgC+oDMcWI+Yf2oC/noY8f8OWQj70MMQBrAQMLCEdKFbuDejx8/pjn8XKDtpjPqL0qeOzzKHpNuKNFgFBmIQb1Z+y8xo8iVR+TFq721qNhM7RfkJAmxeMgAmMh5Ep64pqsvKATqWdXIpgnKGVVNQR5v7I53Z+W5+8IX1Ra0yRiafPD68PSZxTPPq662uj3tkX7fvEXlpMyGqhmNnp161OvktueM0L2P+qJXnLFfnYQA9a5R3IZc6hS7BrjrsDYam+ogLyceZS8nfGHEL+PvxBCPe5tzySsyFTKF3wlfcJWHjvFmXfm7WX72ZhhCvBl9lkY9lr01nr1x345yyb939YlRBua7fn96/BrD/oOH5Ko/UjXVzV5XfsR/DBjN3NVE3EtEjudkzKav7/3iYDTznLO+ev5Kn8ztSNf9H//qNz3NsSQiJCOI78iCWX2Ni018SbpHGAxakNI5oYAlmdEg+osXzjnz74aswXNi1vYLCJI9f0O0voWqFseB1srcAyxiUfNvhD2Ay0lQ3bM4GyTxWEtKRoMdFx5Bz/XzHxu9XOIXbclySCxUukgwAf0kDHFP3C9nFFiOm/6aABivKImMhZJVuCuIgcUqpicw3z2q2A5elHkCLGJxIgTudOIRc/SOQC+b61HViGN8lLiykG1GjYNJUXkAJFnyf/d3fyfB8MoUtgD4pHwSYD9do3g2DhX9ixEq3//+912M/4xqupJ4FTDIHBkoNotEbLABtoSIQa5iNvk3RZAZEyVGOCC4tm7KwLgkCx7WOH2wrWz1vrtXJIlC38c95OvA4rTC4/n4m+u6waJqXT/RtQyO6OREcovY4Q36/B6VztqvUlcHVdqKRCbAP4U/OBMOBejOHVnf1XqDscwAuM4u1bwYxLR7M8WURyEyHla+zzMxXjcXaOaMtQ1Lz+9zR6e5Xu/4vAVcccHMpZx8SAH0AZaDQRXmMwd5ZH9yHg3w9cYSaGpGtsY0A+6caxehHtmC4XCP57paT84ZzveABq0170+ljVYzCPq6AYQ5owlFSMwo97FQBXChQacEl6520OCUmMul8fVemrL5G9gGoOax8p0pNhbw13s+nwHURNkmqYn9lz2V+WJ8uLVTa9CKQMrWMZxpx9lgJvOPGzTy1c/ZDGjG6b3u9SijKmCUqTATj9cGBhzg5Uogkle0KRQY9XVZATwJDe5TNxfja5wLJQbU+ZvaxHYih1tpDgoh8/oAtmPaLik9BRhlHJz/dD+CQBAo43zjAfJ7va4TQ9oXmqootFtyZPhH8DxsU/+aTkwk2lkPdALUCEZXvzPuifn3GZxbJlJgHsOi9/PDYvfQb1vXqnHKn/67ry7+7Kt/7hyDK4qldAc55JYAneWcmE48brt2qmudQGkqj7BudwAAIABJREFUHOC+5/3TH3xk4/+y9E9CllLiif1FPUnW/Oy5C/ZmYYAkPwB5Tvtkf0+zvUm/I68p70QCE7pkp8BuyZmq/UxibnIU0Md439CvO7ZvNXvKvSnl9Ku/8ivWFWNxffIj3j31zuKll1+o2pbaG3j42JcXL1xeHD56yMbQEZEcsJ4Pqdbo5wpn2Ln3gOJARbzs3Gvb0t2X8Ezob9fFnFLFhtJYDruT3rU+7/AInrFqZ5fsyXlIcfzIwwBC1iRnPPK2jMmST2lSMMv3ZTCaovcwo9ZJMhC8n5oMyH2SgJemEQGRy0A3oTqz7M04Rhlg2dBgNPt9NMh97VQv6RJn+w6omYBCG8EkIxidxnefzR7DcwS5S0C0z1FkVS4x6sLIq/m9Odlx9sI82E0fsme85tJ9RjA69qYfFzWDjrtpfNbxc7iBEsPp2BYdTDY4vWthM29r8wOCLike8obiKWHAzp75yAwXDOQdFalHyXMI3JNXAdEcKkArmxJBCevHPbiuM+0bxETBRVkw5tDeUdAoOydEeWMvKqnKh+K6LV33bIYtVTC5la+UDe4XPgNIOqvAbmcbvntqOuSAa67PdQFHjHeHDhig9Nvf/nYlOJH9rRdJQ7jm3ZkEd0AX8uc9hNJ+zc0OzUUVj1Zx5C5iT1YmQuPDs+fMsO7audvM6MuvvDSFLgComRPGk5qqjMuVDXDhaBxk0+PGR2mnwgD34fmcCBaA2DE7VAlwDLCsfQszJREx32sCg4yfAvfUlqQIPkDzNs2I9bKbstlkl/KQkLCl2SAhoITPlvuoEt+SQEICx8S6dVHxzz9TwXD9fkyhCYe271zskHDETU/BZwwJOpBo0uzCZWwGvCsM6QhGHX/cjHHAaGKB7jmkzdTwd5RBsv6dSNJsPO+F4RzB6Gg5B9CNMaLMQeYjYDjhChFeAY8TGxq3Te/jAA2YhyXreIgVDBjN2TUg7g5FE9s6MEijm8tsXLPG3i9DbJbXu4Ul8215sCKPRuA4uuFzZgkVYtyE2QSMeq0GxsDz1LFaAaOj0GZuXcaIUAFiFxlEJ8ZlT/IZ780G/dW+smkOya54UwCjMYptcOg8mv0c5sfg0GxosyOAWN0SIELRe++hBqMF/OZ44sioKdmuY1OD/RhSPVuKuveqdSk6kpcAncRsb9K5BozWGgg4QTAMLrMS/HO8q+diulEzfx2r5eLs/Vo2yJbDTzJnE8DNPmPcnYHs59dE28iltqSeh7hG76t2S8Ztn+shp3jFiIySzxnxmgzz6M9y5jvBJM+ZmEqYLyvhft4o5Okh+/u5Ttz0Bk0DGE2bxHViuj0vYkiJ3/y7v/vG4nsCbVesnxTaJOC5X3F8lu2Sh5cUisa60BnqiMADbCiv11//qUkO/n6962JnDqaEVaqEiByh1OAVxZCWHi3wiaws5rli3LdgWOuea9p7n1NUXndF3u+SzkDH4Y7nO4BRyAWXS5QegRlF5lIfG/nJXr6i+E3A6He+8x3V+z5seYdHk731nkoPwowCgsq4qP1//txFF86nZ/1W5YEANgGjD6kT07Zdew1G17aT1V9glE5KEB/Up2a/7pA+43nw/HmtqfWqf/MMxhGTUdf7Y2Ks531d6zx3aIu8Chg1szkYnrUXaidE/iWbHGaUfZuYUUo7xYPldZoY98G7gFxpGck1Rx2yiqV8Btvz5fdinA1/zx4NGOV6lml6wYxCWrGfbjVJl3uOe3v8288DozlHD/o+fx87X9W1Z8P157npM88/c5z3c9M/6NCmtNM4UZMi9GKXZU8PejbRp9qwgEuAHAAJC40NRjtN+tITg3Ly7bcWLzzztONYLmpTk1kIc8jCXrp8wZsAd3F1YKq2nFZYOnxJ3qEfui2YZgBSkDgdXyoTnU5ExczBJlRsa7udLdA7k1KLvl113TisuFewILkXoIzAcpjN06errRqxNri9AawcemJGtwgYbZNFytiwLmErtyohxx2hZEkCUuOuxn2VuEnuc+hIZcfHxU1gN0LI49dYzmpeeFEPFWB5/Mknuk3ewsINoJ+ixRaIuidrCQMIcCIUgvHTog6wz2d4zu26J/dHSCF87ioRifco0MxY6M0bMGrmTuAYIUKBe37elFvfMVE3qtuSN1yzhiMYJcHMzEG7pb1XukJCQLEVNbFb1t9ItVJOD4uduiVm+Pnjjy+OklGvLlgOi4AFEWPg0ld0CGpXt687gFEzWQ3eYEZHNz0t8/xKwkyYo97okzGmuWROPUcIY92TdU6M56wEAyaW3bs5iNy7FGu71XGP6ll5ljFuKCxpDnKy7iPMIkTjVsTdNVrHaZeZ88pzjIAqvdOnv7WgndyULTADRnPWUwdyBKh8J9n0acYwAvFxfQMyOIs8L5RwMbulTMJEBBAndjTrk2z0kdVkTE41YK90RYXIg9wvCj9utlxnEsACVY6Jbrd8nhflbmHc+wcGJWthcCKPjcGpzqkLyzdgGsEorOgqiEvbUIw9X7/BEyCqwEavV9zuXWILMFpJMsWM0vGmGNqw010FZWJ+uxVmP+h/LBgdx+/fmxGdyYpyIyLnC8ymaUGDDPaImdGqlzp21nIJqBW36WoM6apBFRmRfe2lwGBopp5wBxt6VpyMZ27qwFTMzxMj2vyJgZL3a2IFO3ThMw3IhqLqX/7otdcWX/3q1+TBUsy/MtfPnlUNahkxO2Sw48G7LhmBLH7x5ZekA6qayofyrH33u99VlvZtyw2anqwpnpKa1B+KlGF/bZMsXlMdSX4/Kff/eZE4exV3ihy+oGQp9EFAubtb6fkAowwcwxzvXOomHxUxYQ9c9J7jR8vg4+/n5ZVErtObfpsAKdVYrookeuWllzxOiA0bbzCvqiF6+r331Wb0iP8+sYMwpMrpuC0X/WHprzUBctytkrCLj2/cWbz4hS+LFZbcF4CHESbBFUCKLrCnkwowVBvQfiZB2MZdg1H0Xo13bh7RyqXJoI6N7nODLROQdz+MUt3Q6jWC0Wn/dPH4JCh/SkgBpEWXDhzlR8DvaByNuOlBYHRJZgaQNhj1mQhC7v3p6/e+JgSE65LABBhFXwNG3ckKIDxVp5ifMc86Pnf2/qgPStcuJ9pG7+S79/amn0tj/TwwGuN2nJfVMS256R/Umz7CPL2rx4XOgAv8VJxgmJ/03a2OEtXqCsFOos0+ueZPvPHm4t13Ti1eVNF3rLSTJ04aXB1QsV4nKamDETXZ0t6TbHLHHjUT6b71msQ7+rsVX7tVECLJUvdm6ixZAARgGEHBeCmSzv0AF2TRM1GbcBN3UWZAF/dLuabcD+AFa0upEsAmguaQMg3pCkRdtl3qSEFSBgAbVzlsAWzLdTGIgEHc9YwDZtRhARo7YPDo40f9d/594sSJFk7bPYbdsjCZN6xHnvmjD89YKFBgGdcKrCu1Ug2cBTCToGRQpufh34BmnhfrHeMgsbCADZ6BZ2EuzkloMud7BMr59xXFmFpQksDkBCp1CtHcc7QRKozprFz/1xRmQfwK4LA2NwZKjRehA/PlsIEGoAYiejEHjC9luj6lGDIxubL0iaPjd1qw3pIrbJ9Y68cVf3VYsaO4pmAHtqgNHdmofCZgdJUZDbNVAqOY6TBsZhNBPENizAjaxkMbgTErwNk1juUaZrKEYiUMjOyphTuA3qEKZQARa8u5MLhqNi9CLoCOn6N1Plr8LkOjOaZUSpi6AIVJ+uqXCpEgSShguYSygaDW0LFHCMbEzDWTAIHA5xhzXPF5frtEXXBzaKPYzFKE8+i1GNlMfh/B6LruTAO1OrJgAWnu3sN4k0DQD2f5BNagw08DEX+/Yz/jHudznp8Ge+kEFOFMaSHvO9cyq2e28dQJdTE6eOYksKWsSpVmkpExxPvSJCTC1+s1FXmf45GXAHm77QFRiWdeWufEtbJfPQYVGtcZ8bpTBgom0uxJszR6njDBbm/eIH2qr9jhBLb4PAkVM3qPAmve1fCylaX3Z7viRzBac1akxOS6gw01COUnJZ+q3J5fgwJlfWN4GES2QRqjYJUJnwxWRm3Wugxd7wfHhZenILJoypYfnqHWvkAKYUb+L/veMdBTwJ7JC1pEn3j7pFp+/vXiG9/6jmIfr6pu88tMrsiTi94/20RMHBFgwNuGHMWN/aGA3xtvnPB9PCbFW+aMc64BpzCOxIbSuRAdQ2IoZMclxex7n7Qs5R7ef31O3Q4U4A1TqusTN0q1EarUuMOS5pgk0nj4KjlogxNtP7562boLZjTn9IUXXnC+A/fYKqDNftp/YO/iLelrwOhhMXM52+jGW6oAwL7bf1DxonrmrdvUL10xorc1l48/+czinFhkmNL1mrtaMx9St/2sqixbLP9J2PL8dJH7dEec92S7hTt2dGIXAaMDLorhWxustxl7sH8PMErMaGQZzGjpT7pMyVOoP9j71eEXORfMtfc5J0Drcg+oG+6TeZpkz+BhmoBzx8THUMh9pvc7SfKG9DzjO/rY4wajkHw0RYCJ9p5aSQjMdebnrXNSe36WQbX3dQYGMJp5GwmF0XNY1+iz4Q/PCUy59jj/q2B0HNP8uTYksXN/4zf/ueuM5jVZArhcsCz7fqsWah4OYUAcJJPkDHZtAJcO6i4QPAztLb//ne8ufulLX1x8W+Uw3nvv3cVLzz3vz/34R6/aNUDnosS2AKCo2ckBiouCjWwwAdjRwUTIsnARPJMbo5kEgvxHizDZ/YC56ZpaiF3KOn/YZZGu+HCQmMNzpzQUST9nz6nWm9hZJ5lIaOB2dxmr7TtcH5Xaqbt371VYwrnqH29LWR2mqCggS4tixrQR5W8wvoz5rtwojB8Xf2JYT5x8W1UGnpgsJRKsAJw8B+M5rQ5WXMvbQN9F6GwWGMMapzqAqxBoHg2GG3ykVao3seaTXuB8hn+bKdR/fObsuTMGpjwT1yUhy/U8pyzfhcEoblHap+5Wj3pcT8SObpcLHaHp9VDMFCCf/YJbi70LuM0eC+C7K+bVVQ5aCYQR80HOwZaWwjChN/2jWrdHVMx5i4AV3by20lpRwjRZ8QFuuO24xuT+D/vdzBUgKkDHXVh6n68elAC8VeV77zlZrvM5Hei4l6MY9UZdsxjS+X5zIk8Bx3KdoSD5PWxcBEQEndnkHnvGunrNnFGD1O40Mwqr+nxls4+Mo5+BOEQzTq3Y+29WpnqPfQE4MqsJe9jzixFW46/9wGcDrnIPXwP3HIaFxzC8+jpTjCdCauUzS0wCqthJPmE+5lJBftYGPpmrKkVU7SktQN2LGadse0nCcDajnM5YMWxKHJZh4Uz8rsYRORS8lTOamKs8Q1jwGo/GIvngK9r7kGTMnjsrjzJsnKjpuMiKI3RJKe6PEWiF0gk4VsBV/5a55XzNLWNr7NEn4LER5o/z7F7ysDMU8W8QOu6T7LkpvGGF3eFaNjrsBy1QGgY1jlcDVa3FaGhknSYypM9PDKJJNvT6ZPcYyAJIWdc2Tjg7YwLLeHYDCt03nT2uh+Xz1MCE9U7sadqNfvu733PM/jsq6s7aw2RekzF/WEkleKe4Py2T91MGUH9HVhOmduH8pQ4Hq5rdsxu62p5SfSAkCoY88ZcQEBclVz0XnTCDIva+Hzw52E+UumOtcPRQZvBulwRck15w0IcBuxjo9iSRW4AL//ixY87Ch5lE/yLb3/9AiVUiEIhDJZH26aefXLyjcoxbt4m00a3RVdvkBUSvecyS+Ucefcz7a/dedQbatn3xsIDspzK0b9wSwyiyYIM7MLEPC8hhvBHOQAMVPIIXaZhyo2JreUEK+eVYZozhahU7grQYjDHya27mphv1/bm0XF1uZgC9z/vf8ZiwZi6nmPOmzzgBuzFG5HJkT4z1jAtdsgr66t8lb7wGfb5jjGYP5qfHGfnXCY0kfTFPjx47vnhEidBck3lHLoXIGL8fkLx0lleM+egQzpQr5Axn1zJzkLc5j+Pfxs8nQXF8fzQgR2w5gtOcxZQMY6bWETN6P6CZL6a0UwZ5z0AFRmH40voRltElkRQQzORTz4zrn/jpT1xA9/tK8MG9/KVXXnE/XDK3iSO9JkBkMCvwQSzkPrWCZAMkXq8yTuf2i6nbFyUd8OiWeS55U7E2owByALjeYzxsNP59QCAH2vvaNcXJaOPdRRjpBSDjgBw8tN+MJULXJZ5k3ZIwxP0OCJBtoaCxAGbc3R9++IHfpy4hwBRBQczpyZNvefz0rHelAc1PYmAB3mQyIoSOP/n0xCRiJVLeg3lgjt9W9v1jxyubnlcleC2qWH3XdeVvJCxRBaDCDNSiDuCm7zDGMyqqnMQbrst7CM2rsgxtqUugcC0YYM+3fqaMlV0EApGEElDP9OS776kVnoo0E5zfTB3K2a4WHZiPJbR4kWEa5RIlhtDjb5uawc6hng5Ka3VEGElwT8oq3Kcarztl3W8TK7BDz4PApcoBrwgLy5lmJr03WphnjwMODKQ68efTB7QDnQ61wcpyHbvxvMA63u9sxKIcD2PA6ASMENMG3xILQyxnKZBiJUegmTFlLjNXed7a68v1IBOSsyrw/NFuB5n3ls52lGBKR7WJMLKkNqo62xRhbBZVZznClutR0JrrRylGUDmGE2aREbcANjjsA+s1goloZnQ8x/5cjOVmRtGWqwLT6zQwk1ZeKzGod+VqtJFrt1ez+7OkbCDY7nr2U/eQ99rAwrncEt/HlcucVqklnsPrROF080HFxLsNIEqgxzGyiWEIPwMlNmKMErMio5QRfc4xIuXBcZjRBEaRs6X0uH7A7qyw46Lu2OwG4+Lep/3LL2M91HqcWhE52acznLlH9oQlyprw0wZKgyCDWsCE5GeBitoPeLS89rQLHVjvUWGN52xKlGtFmTHYv4Cs6FCh0GXJsI+7ftJnvdeyxPEIUMGMOZYkKYUPUGdPS18gH//9X/x/ix/96EfSFarpKfn2wQenF09Jzj793LPWZxSrxz1PHdJvfOMbqhN6zXIcfZi6zowzXj7uQX3RKsQpnSK3/E6RCOfOna/Wn9qLvHDTlgyZwWh0HmD0YW02WNE1MukVW3+BbnrSR7jYbcS0DAF8WX9p/tGpTBcF5i8rUeqLX/yi1+T0h+8rh0MJRmJ2SSSmCswe5TNwRv7tn/zp4h/9o3+0eOzII/bycW0qtDz++HGdY9j6LYoVFZkBGFdZwmsKS9i0VeEH0if2OsI+e1+qLSoF+DUAwvPOnVV3Kekod9WjlGHX+bTnyACv5iF7YZTn7LMkHiYcY9ozDUbz7xGM+oIDGOU6Dk3DA6v55DtU1WCeS8cux8/7zPYGyj5H/mVPjkQB23UCrF7H+neM0vHZMtZa3/osHt2AUQwd3nOCsObPn2/wPp6VWb/MrGjO2BJobGE7P829hn/22s8CozlL0Uf3A6OruJHveH2b7bRMwE0/KqpVxUuWcxi0UaEE7ZNNiKXEBmaT7xK7Bti63tnnMFccymsCMFD939RBZdM9KlfEZYE1wCiug5v6rpm7Zgq2yRXNuLJJUHoWEtkczZjkIT/WAXaiTZKcmk1EcACyksSUZ4U5IBHgcBfFp71l1TGtgv1sNoPO2wVSiQ/i/rvlxuaaZAXuU7HfPRIg1IpzAWGNFzc9rnM6BMFWIihw0598621blp98WsDsmlqiwrACDDmIdPRgnim673puisPhvlQc4Bk3iW1kLgB+/J3fy2oriyy17Dg8gF/AdWVPqrB9W50IEJ7N7nxJWxhUrgNoJvaJsRAzWolobdFJeSasoNz0sqYVYE92/wcq+/He+6cru18TZmZbz2YGVQecrL+K+y03MC8bKIAWvR8h7TVsMDvtsbbWUOA3tbZHFWZwRC1ZdymBY9uWjS6Cv3nTw+7LzCuglkuVUimAulqkHXcLQMeOW9ib7sCUQzcerADFCZgCHDOuFj4tX/K16SdgYxRiOVdj60UUTLmWAR/FUI7vm33rhJnJgmwlPwnZBnoRBLPrpIbiUISVl8eCj9ECYS7VEZDra7ebiGxxC8wWXImp429eq/4ZMIoxaaOyQSrsmj0UXKPBpkFmMw7j0Px+C1fAYT6Xz4wCd1ovgk37NSqDUlQFiqzMGxQlkQnQSHavwRoGbPXfXJopvD6JQzYYhIGFQ9Xv9Xclc1CKjD0HzzTGrrZSq9g33HqwnpW44HiwvpflUQO9OdO8Epmyptl/Br1KsKwSTxUbSWHxdMdh8DwPwHF8jUDMf2fOAkZVH3L1NeqDcZ/V7wUil/VEzyPGK/GXw7yjbBzm0+E5n3e7WYNs7YNPJWv8fD1fGUvWN4qtuiLN94X15XuAsVUwWue6XanE2varwPD8H39OeBk1Muv6td/viHQIqfHNb35z8dd/87ciFE66fih67vgTT9qd/vff/IZl6K/94//K8uyNN1U7W0TGVemHjJdnQS7GMOXzJOjy2iEXN3qR0Au3/ZQ+ZH/cpdUyuq6rBHDSRlDD3FG5hmoi6NjtkA3kKcitS5ImzWaYh6pJKZODJDvL3vJaoG959psCzc8995zH8vbJE/KMKSEJD5vC5fjcAbGtyPOv/tm/XfyKkpyOy11MVyiuScMVAOUWAU7055rCqR598inVGr1lMLq2Y7fBaMWLqv5ss7owo4RwoRdv3bxr8onrkYMRMIp8qn1UoJCX17lBJPun9lQ8RC3HBk/u0j5ecUeHPUcfcF0AMevC3KHf2W7BDCOQYhx1ZusVfTWt9aAj6m/1Ocu2fs9ntGPnx7OZz7AuyCL+fUeyNGB0t7CV5wF12dfLtXs4S39fAqWDGpjOVl9n9LxnPOPP1b8tyeEeZ54/c87PVf2Xz4w/R321BEbHm06grZVVDkImIQ9K1iSbAoADKN3SpSVg/vg7zBXfoawTk/wDuTtgAjdLmF+UxXlFQBSXMHXXnHyjDesOETo8XC+CDMVhxR2XooS6D1l3ubgq13HiQy2MWhkljtIZ+/puYsA+JSZTi7tfsTOn3n3Hh5/P4Lbg+wSpH5Mr4+Kl8xYKt/Q8PAc95RmfOzOJGd1BX3gBpATwYyVjUW4SawfTSdVkwOnbJ95aHDp8oDLdNQ/E3ABOCRvAdQIYJSRgo+JueCE82LC46Q2ylShVILSqD0Tg3+1e8wBPwC1saJV3qooBYYA56Iyfg+9arTq0zB3XtBEgUObYK3oIE+LQDBcWlRmwTt5B4RLHQkLVWTUsuIp1D5DS5xKmwfwgBJlHAGn9fWZLshl5hgDHz9vNXwBwPmx28UqZU3P0CQm+PYphJat+jwQkyT+wo2xoGOoSDnG3VU/52c1Vx3Wj9rMPYycSAZNHsJmxTQe5s4bHAzQKgoDR8eD7IDbzlYM/g93l+DwXV9c9qhMOrtYZEJVQSl27kiYRaBnD6PIfWbac5SRqBWjWHDG6Et7I91WBWBPZJcYaFAXUTwkeDcqRth6n/m2LX2CUV0Jk+LyrX/TYcUVHgHPfEbh4HIC1weK/B0j1+DOfSyFMtcQT4IhA9DUCvuIFRCGYfZdSJxazw1HGvcDY6UYzxYv23jETpL2FCxdPgN3YK0ZBBLZdwLDvuB2nbkk15xVLye8zq2uF22EVNiSI8Wxm1c+chKaex4dlPM9JdDV3/FdM4jJL3tPjHzW+5bJOef/BYLRA7qiM5s48nVjS7tKAZTpnxTDwdZsptxHACAEUjKXXPdee1ndQug4bMGvEmcGgqpcZ5XZbYsv4jLRROrrpcwYCcPMsXiOfM4CP+qfbECcee6Nj7um29OqrP+bm/jvxlZRw+su//Et3E4JZvCRygfqh67UekAs3JKenZFISaTt2PhVNdgikoQfXdA/A63kl914TQNwkXULoAMXuvZc1Ms/lChhdbxmmMWrf7tmhOFW5xG9RsxumXt9CR0DMXBDR4JrSAqoVd1o6052WbJQr1lTx99zjuox+qqnw72rNrDAH6XfCt/7qL/9i8au/+quLRwSc0WEAckpX2XUv4ogcgvWbti6OKxfkloD8VZrWqFY4YVsb6TSlZcZL4q5yei7A6A7lWWDc2RMnOY/eYO69PoSHWIeXUcC6h9SYCAsYysmz1V6WbkucNc5+WmVGp1AOnV/mJQmqkzHc+2yUP0v4qPfeqjzGKF8+H+Opm93wo4F2zzWsVPo6uh5gFI8occm+dsqZNTFxPxmZv02ytuUfo4mM8/4CkA42ePTY/UBpvrv0fAPIHZ/j54HRXGuUUVPR+1UhMwmm7sA0otzxUMMesGkCbKaYKG0SlymSwCVI+1NtPg7iaz/8kTfWUR1EhBDZeiT54KY3W9KMUuqN4RZ27IY+W+4plRcim6xLQgDSuC4bmuvu1OEwCNK9OVAGtk25h62xm1vXuyqw+8wzzypL8lUlBVXHIsAeYI7MdYTMO++ctEioAviUOtrhwwlQJlYTtzsB34l3vXjpghlV+gRXFYAqjv/+e+/4IBJfROIWDCRuEsIR3n3nfQNS3Ou4Ryw0JNT8vQ9PT64w5pmELsd/ag54NkpSMA5AJuNmXHzvMyUc8TtzmmLLzBOfc5vPFnJJBAOMGuBo0yKYqHrgDQVJZiFcBfv5HmCUagbX9RMwaia1YwuJcmAvEPrgQHD9nuL8YSEm14cUiIEKh6EZsRm0WVcqnOG2DRpKjRwR2D6iDhQ7tqp0FslLG6tTCAoRMMp4w+ITBuDkHzGnsazZF/pXsTp9KGO65hCO4NFnYComPrMyy4euE2waHOS9URj48Dc49UMNgixAJAJ3zCLNfGX805k04Kj7jsC4hMQyc7UKkmchMLhtB3kZF+90rwZgKbsVqzzXGcNnrCy6aHRiRolv8hhXKGTmn3322Z0ySB6e2rMWIx/wOMdidrRmmM5mRBPzFfmVUihk53reGiRP4L0hjJlJXYNauYCMcS4LaMbtxtYmnrMqNThmkyQinc/qSCYGJyEqzdYtqR/AGQrT6z6XeqrcOSX9kEMgu2AEXyOTGjAbI4XPeY+TUAFTC3PdhkPiRifnwMfyAAAgAElEQVSXbvb4sj6clKXBYSdmjB8JGK2fywB09W8Zdzxlxe6nRmTt9uiLrGvWis5NWEPEjU56I3JgOi/IgaGxA8/MeVpRxN5LgJOEPwAvm5GsZ5uTOJbBQp0hQlsdpmE5Vp/HWPnbv/37xbfUcQkPFS73F154ycDx3XfeqzbMkkOEUsEW+rn0PeQ833esfDOzrtSifQX5gH4AgOI5u6YmMDwPcmq9i+MrCx3zo93Mzo9wrGG3U21wXgBVpQqlZ9YkByEPSGZaUywmBjphVrSU/VgeMvQEMpZrrUlesn8oYWQiQOubBigX9Vy4+Lep612BP4ylInDeUWfBl19+2eATmU0rb0Cowa3mAANtncqNHRVjTCLThUsfLzaogcxmxdby35278nJKlxNewlhcmYWkKunAsNWWVQ0O46YHl45gNIz3tId6Pib21Alpc+3RyKmpdFizgfk7coD7p5Z0Ysnjph/PwpLsHGT46n7y53rfsyNWZbCNdq2Fz8N9zmZdr+WP1gG8ARjdIuMiYDT7IqA7+iaXux8YDaE4As4x7CrPNwLRUXcuPX+TEas6iM+MY3rQ91fH6TGlzuioYMebIkTHBRknti6oLkEu2VAMzhQfI/AAwDoo1yoWGm56QMmJn77hzX9Y8Q+b9fOU3Ne4LOjZazeCrDU2OwvAtS6r7EQxd6WMcMcmgQnlYGCqicl9ifHJIsc6nw90sTiAtnMSBHwWMPq9H3xfMTuH7K4GIPI9GM5XVNOTWE9nwVOmiUQtjRmBwjVhRHcq4Yf3GTOfua1ewzwvYJRAca7FYT79wXv+/osvPm/BhQXqKgKHji5eU8kQ7v3iiy8qU/NSgSopO37C+CY5i/kFjHJ95sMVC25cM9h33VRXMKiWo1cvXzUYRSDC1OJqIfYph5jOOhZyzbwBRv1MEkYOjehwiQmc6tlgeLFuLyvT86qYYX7/WGtnlkNK0WvRIICOTggOhNclGQqMhfHHaLHh4W5L5XoZS77YjdEK3u4o/UcW/fp1ny6egR2VAbJZQpAyT2tbBOr13kZKnegVw4MEKe4FIxCFCXDBHevDFsal/SgjGJ0+D3PX9V+5Nn8fmcjad3Q5mZsqjAd56ffJglyNMS02i71gZnoyU+tesTBHYRNAMAqVCIGA1LznebYyW3ZBRwGQIJCXQUM7oCJgydjmu1O2fV8mQsbwFxDQ9wGM8t3ExvGea4FyDYObmgg+b5khreRzSv/qHqOBY8+XvwdgaZAzAZE8jsBLZI9BRe8bNJ7XkXv1WntvtFuXhCXAJO7FnIn5c9prqpzhZ+zEKLJ9Hyb5kC4zMiQBow9TsJtqHn4uW1R6hgIOFf6Aod6GQ5hRPa+TpswAoTSLzSeb/jO+14lDrr8pQ8gdztqNPwFq5CSZ1Bq/YwsnMDpNSi/p/Gx+RkAdrB+QiXnwx5tp1G/RAeN8JMZzBKHj+5n7kf0MGOU7Ob8+021kTLrGYFR7pb1rXuMkljXDmfWeahCvPGuuZXDqM1pGSBIqKTdXe25Zj+UZ6mxU8wg+QxkirklRdgz3P/zjP3GsKIm5bvesuptpQgIRwndPqjpMwDBVDniOG0rKQe6T+QwYxJB3zD2JqNKLyGIaArDPXfmFOtAkBen8MHa2peXqZMSVnIANNXi1QfKQEjllhCvZiP2wJte8EzR1UYrje+5oHxuWj9qs2c8+GUo2llyv0LYNBseUfEKXbXdRfLWlFmhFjlKaEfANmYKeuyoQXS2mFbssILpTpazInt+q0LX1qqV6/qLKX6l1KCUTYUdhRh3rqHOHLCHsDN3EOeVZeFaDU+lNr1cnMDG/0eN2bbcHLTLrHhmo8xZ5kfNi2WgyvRjz8bvRO2ksgH4w+NVnU4Ix+Ifv5X7x3s1XW75ubgNZN47RMqq9tvcDzdM5AYy2vqTM12OPHXNYYeo9Rx5Gnq7islV5PzYTWfpsYq372cZn5Pd4Lsc5y+8jCM/3PNeN1XJ2x7HcM65hAtf95m/9i4FonV0w05fajTctQiuUTCQdMJyFZkVaG4HFpNg9bosnVCPSJXzkAsDlQVY9HY3oh8vCv/v2SbvpbwhMucONFoHrAaDYILiCuS4xo9wTZtQitBeKDYwyKBdEJS+Nm5DP2m1CIV+NDcHAf4BRLI3jsji+/8MfLPapa4RbkXYWG0CSw0d9UZ4ddwVCiOx7ABZZhs8+++xirw5fFKZrnHY9S8pmAM4oErxZMY4uWyWgePBgudJhRhFO23bsWXz9619fbJVgI4bm3Pkzvl6yLi9duToxo/z9tpgcF0OOO0AKq9wpApJ6Ttz/jJu55p4cZtc91TMTNpB1TPgCgJ5D57FKKAKSAcZksfu5BUqdSCXBjHsKAEo2PfNJ143LWjuAMXPP8wNuEDp3FMROWzzq7TmGWM/smNwGXXZhtbshdUrN+nTGTRi6T4kxEwu+JsF39+aNxTPaT3slKPn3jsSNSiBWzB/1WGewZ2YUN+vgcgkYDTOazZ95CXDL/o9rNXtqAmF9DgL+JrfkCrgdD1+uUfcqgOiMau1rjCCfIcBKXyOKfhx/1n0CZ0NMaCzfEgyzRR6BEiEdgcF9I+xzz3GMfA6Gxoq+GYW8D7DxdTIPnHvKIbmkWblmARDsLcAoFxiFcsZPjNYoHKd5byNkUgSNTleVz7QuQzHmyKF6r5QZdZA9j60Mpnm2MA5QSckWGTUNRlkKu0qpK6qzAbPjaxInrv+SaIKaJZmiwF3dtxKKKmYU8FuMZa255xZDBzAuFhbQSbSn0SnP7k9UNj1jmJZZ7+eccG4+A2wlGaPnjM97nkiYwlCIAcC+6DVzfABGYAdjjmswfR553n3nA0prVDPzlHO3qliTeBIGM+uYn+50hQufgvk64wnriNJMJyzG5TPZCRtx1Y+Mi9e5QRulmPhsmNYKBpgNkvk81poTkzeHw9A5EFkmgCXj+oc//OHi//3Df2OQSOMQmrTQ9hO5QqckXPQkLtEuNKXvopdIPOL6rj8q2cf8IGMTh4isdUnEBs+M+aozunUtZ0tXFjmfKxaNrH8Bt35OvrdJxjz5CjdVqgkQul3udQgS3PRrMsKdYyDQx/mLsct55DoY8IzP1VcEQNFTsL/oLetIMaj2bGo+eN67MrrxsKX6y/sC5Xj12BcYabtVmpH45YeYl+27VPZPZQQFSukcRD4BzCj71PlahL8oDI2x4MGI/mQ+3NRBOuKuPCaRT6NMiFFcMm7VJc5+buO49/yU+NZG1wh2/H2NP0QS/+acGUs0iZR9nfv5bA73neRh38+bbXi5EnJ/p9jmmRXlu4mlHuWvAWl7CNDpBx85rPjkowajVcatXqs4Z1WOLoHohD/0vE3noMHoqKdGGTv+fZqD4f6rZ2sVuI9gdvVa/u5oHFDaaXUCx3+PvenvZyHAQAFMEpMY+vkTbV7A0IH9e72ZPxEwwfL64fe+b2byqaeetHV1QSUw6H8bCw1mBdBHUWAOwzm5DhzvGYuiA+EnmroXNLUsHXzcynykspNBzkFjgi4JXO3SOOiA9LWvfW3xwvMv2VrlYJV7tNzVqZX6iQQOG3ObYn1gHuknfOzYMWfS202tlzdWx0YSC1jF4ytUAKFSbvMSZjCn7tS0e//ir/7qr9zqy+7/61V3rQAKlnWFOyDQLJQl3GKx4Z4n0JxNDnjkuiSE4e4HPCJciB1lLtngjMcCTc/ngw9Yk1Bg/cKoYgwwD2R6eh4ljBBAZPu/pMLIxPoAMrneBbHdN1TU/4pY0rCDmySMAPXE4FroMZ8CjghhxmRB3gyuhRCuSxR+K024LIOJZujom2wXPm5pCfjHDh9c7BMTvFuKYIvc98SS0k0k2ddUb8gzVpxwuYEtaDBgmhkNGGVfjcJiBH6l5Oa2irnGKDiWYl5637F+uc4IXnOY6zrJlG/hR61WXI2dxRsgOjKbGeek0BtwjOOZweQchxhAEI9BxlaCsZjTCMrRqmW8qakZgyFAJcXJMyeO+dN/OQuE0SA4DUwp1I07e3BTc+0A0VUhNwrDJcu/IxzG9fIYEd56Dv6efRgZxvPFrW3QORSir+vMpU1qzsttXnPCtZ1Hrn+TFLLFbnpXIVBpJfb12tadU/kqYv0CskchvaSw2MuAR/2462RGzmOx4GZvhuxYg9jetxXTSixdiWsneAEoYJUCPgelF0DqcImVhCafrQ7zyH4bFVnG7rnX58qIqTqiCVsJiznurezDYvRmI2MExFkvnh8GD7lFvPgEZqk2AEPK+008xNth93W732fGMMC7s4vbQzft0zY0sq+zLxIO47JkMKKSk7Corsyqa5AA+od//EeL115/3WFQsJnILsCV4yl1XnE78z3W87ZKGYXJRM7TIY4xwIwzL8hY5G86MoW0SaIjSaG49G/KwAfIkrWPnrG3Tf/RurOMqk7O1CYlZh4wv0GExF19b5vCl4iJpxQT5Qa5P0DZ1VD0b8YRPUgOB3O4R+XykMuEm5Elv0stlwFAmyRb0QOMD08gdTi5HklbzMdlmrFoKA7FUoWTzWvVi36Dfu49+Mji9EcXHDtK6ScAPswoTCrMKOcm4TvBVowNvYZRB0kDmWHySfOcvbFqFM9rObjCO2Y5Z24Eo97X/aXILYwt7sv68B1IIssBjYf7Zn9HRuX7SzK45f4qPrIeaCM+8pzPJMEzmGFZn9QAAaPcH4MHYu7goUeqSk3XVY+8Ho2y+53hXDseh1EH+T4NljOX4/uZo5ylVTk9Gq2ruimfXfXKjYDU3x8TUH/7d35dHrN2Aaygfj/oDMQ93nw2A4G5Il4TgBlrz+7aLuXxqQ6RmTsdCgbyVyqRwYF8+umnHF924ic/tZt+jcLzAnMXVdqCBwCYOU6zSwCRkMT3Y/ES02HLSp+FqUM4OzYV4ds0sbO8h+8xDg5aYikBWQggLOAvvPIlgzeyY3k2x9lgOQtUX5crHBDjDaXDAth7V2WNnIWoTVMxrc0GtZtnuwoOM1YyFHmWJEhQeDhdfACjZ89fXnzne99dfOlLXzLow03PfbDGHdup8SMsCOz2POqA5+Ay52TnRzk5XELrC2MLKw0oRKgzLwhfM5f0fm+WmfvhLoFFBezCqMKs8j1iRplfCsuzXpSVgh1wj3Iwqsb1kYref6rnJYbKpWu0PtQcRehSbYC5tRInYUpzSYknngVhwxrzjChwmIAqrVOWo4VG38OGAaCQzHPdG3f9MYULHJGR497MsuBxSVG03EBE13EJE8XjOfu/k6Rg8H242v1HNQUfjN7zUSSMcyp0znh0nbxGEGTA3G60OmDLsZr5zv3cHDnkJegKPEdYzVnuiYsrYBsAOYvTOfHI9xo645QguBeMjgp5Bp1je7eytpeEamfTT8JmMBzcAamNROaVPZP2jp/AtlNdgZgzKWbPlY27m1NYC+wD349A9WfEEOZ54/pMTGVkzsj0AhzmNSZusGY+IQ53pdQQ4qWExZgJ/FjJdGw6zxWvjq/rGOFuwECscidIENsGG+qEIioyqAc3bvINmxUyIqYepWl51W0bk/3tM9tKjfu42gDeEzKM5V4F3NID3Ge3mwlExsLOAvKd5NbznIRCy3CMOQCGxjYbCTUBPMsnOluc98jAOlPVQS3yiFJ1URy1DsthC5T1KT1Qc5JSLMh9h0b13kxChsMZ2vjLvh5Z0wkEYhjquZwoqXESw+hxaDg8/9QmVM9tENOGK37mXH82vOocl9yo8zQnlaU0UIGLfCfnsxKX3H/L8m6T6mLihXv77VOL//mf/S+OE+V6ZIQ/8cQTqgBTMZ5cCzBKj/qP1aWP9ePaDqHSe+xzx8MDcEg41XNBshAvyvvlRao6z9YfemYqkNyhzKH02VbJUeRXvFkAd14w/AGUrMnDWtRP7qhUk95ekwdus/YTxjlPxP7apOorNsLFlDLuxK6SWAsAe+75Zy3/YVT590W17Qb87JbOAIBTgguP3VXlOTB+kq4Ao3wf3YwO20jjlwajMKNk0d/5ZN3i/Y/OLQ4efsRzt3mLqsOwTO2m528jCEPmojeuidyA2CKRl/FAbkRfWQalpFEvIEboLBtn+eW9wJkJ2Bo8J7xXFTCKGeX6E1FDqbiW694rfBbjqGV03PMjUBvBWs5SZCjn1Pun5WrOdhl4xZKyB0IU2FthI7DAOaEgVCw4cPBwnYGWv6NcyV6+38/M8VS3uc9JPhs5lX+vAtpVo2+8R85SdMkox/lc1mW85ghGvQ6TeaB5Gover17UiqLdHFnc8TNcmEQRNg2AhUOXrDS7CnQwP5Sb2wdOLtZtCmT+27/5G3/2pZdeXJwTI3ryzRN2NdzWRmRDsEFYhCgI3MJmPlrLRKCgyBAalYSgDHOKretgAIxdGoli9Litdc0IiQgxrsfB2qOyFYAlyjE9evRxW4aAszzLZXXXuCV3vRNyBNK4DlmQxE6+IzcFMZ6AHx/wdsvfkUJmHFimvKjd5vJSZDtqLBxkFAJW72f67tkz5xev/vg1xae+UglUKiXlcTdzyWblmW5JSPFcu3ZWWAAsM1Yqn+f6xPZwfe5DYXyYTIAf42MuiDVFAOK2YV2ScLVbc0DGPu8xtuu43Tu2izmiADLzhsACVHM4YEbZaBTsOSNmuxKaKhibWDrGbMZAL4RwSkNx3evaB5Pi9Pti0yg8jZEEw2sA08XfO4SAeaH6wg3FDz+k/fDk448uHpPrgkSmTTDYWpftW6uzFiCD9dqg4P1s/GLLSvglQc4F70tyTIDIStCs+AxQEGc5VBn3eKDye1yv9zvMq5+PIKu/d0JVC7sUpw8gSyD7fLCXRc50/8FdX3+brcgAs1FozmzV7MbMGV8Srl3nbxKybemPgNUeCJg7sVqUXmP9YLzcoUhClf3CC3bG3dBwW2o/s06eC33Omb36uVlKCCOGLGtXZEAh2MhAENNjvtzg3lu4+xIelLqQnaxYcyxg1Ex7QFB6pHvmtd+yH5iPArllmFdv+rkEld8z20d8q0qgCbTQlvMuf9N1tuicODES17m+z5ygrLOXkFFRPJk7rgkLxiv34vPp/82zk33uuetYvyTCOaRUn71pEFd7aKPuj8t/MtxNO2mOBOYsQ/VvKz7+12fs8zvLbEOSoCblKWPM+6HjfrUwfb4FoLiGBsK1TBIY5BITWGO7nyHGOkTxArC8+2CLcE/bs1RGFOtiVl3/2dvlZLFWcMTKDi/v95zndmP7yQ0A4ladi6KPIIgRsI9giKHCN2tdSUj68z//moiC8zbCGcOjjx8rXaILY6xbV2kfuAFEyzwIDOQX+iAg0/vU7HTJmwDJhJMxR+wNvleVR0qnkcOA/E4+RkcfVUxos6MM+nPJWdomr1HvWsYTHfMot4j+BRATe2o9pz3gf2uO7cWUzEVXH37kULGC3ckHTyDX39dk0C0BYz5Pp7tk2EOC7FbpwStic9fpjGwXcKWqA3VFAaNk0W/dvmdxXnkLhHEdUFH9zz4vzwgx1zwf5ArnL/sw4OxO1xVmHVgnPBsJA3TIQkp26bsG9Ck9h5xoQ4SfIaVWwWhkW0Jb8OBiEDE3fC+eswrdqL05ym8kz9K/h/dXQan3X3tKw7DGeI/xNjKc/I4utPEg45Z1QT+j5/fs3b8ERiP3RrC4dCj6HxnraoW//P0/BRidgHgTPqs6kaFNZ7DVsP9GAtOIaMNU8OFyl8yfnhVYXcyTJ4GbrHU2S8AgVi9W4CklADlORYuC9fWdb3/boAYwSquxMyoejKubdpa2LrUZ2Xy4Dbg11qfjiTRYC9RV6lwHhxjHfYpNZExmSzWuJPUkczvxpGxmfmfzmTHUanx0ToHbGitJSwCyAqPqyyvLEFeI4946Qemxo8qglBK9Jtc07osdO7d73HyHmCJofg7zToE2NtM1Ca4UjUfRIbAyPp6NtnGnP/rQrCT3gJlxA4F+Vq7NdUgUQihv04FnjS5duqzvHFUHpAuOwaVWK/NEByXGdertkwaZAFGESYRaAFeSHtb0+XSn4nNkSfIZYo6YD6oHON70XPVIrsLbFeR9U+MHjNLCLocZxVj7pPYPwtvCsy1akjUYS7lkUJRaewFU4sYmxssHvEAS73n+rKAEEgRstguEPiNr/YD61e9QrVGsd/YWLixYUuYXV1UARgG72q8GPe2G8Q1WwGhY0bByTiLpQ8W8j1ayhd4gBH25LpK/WmR4VICj0EwC0XRgO3A/iRgT2OzzVnp3jpUamR5fY0XqjDUo89l6jsjaIakI0NFKPIItMYXJog9IZu2iQGBr8HLAhoITHX8sJYGyitsexhNQxLwCinAv8nJsNcl0ep/2hQAx/g2yobSOO3Sx9rDIlNlyJ6kZQBnsAbY6MTVCuuQEZW5KfnF9XoBch7loH1jhdGwfpd7y7InjBSB6zmLIaOzE9gJKH1I9ynV0AFOShjsh6Uy4nA41fbXXbpHIpQtOjIszrOvfYXItY/U/G2saZ8mRbQg6G5c+b2JmKxa9gHfaHxPIUvGVxbxZccO2oPC7Dqljddkwzrpn/mYWNAzLQ1iLq2tuENdZ9A1cU5KJ8Xjd250uoTM/E11+cHN2V5dJ1tRBm+4TQsP71SzQvWA0IJe58vzgsWowalmiq0XBLym7CYyW235iXmC0Wcs+X94Lni/pDANescswx2KK3z/94eJP/+TfLd794H2Hmh2S4cs9kPFvdnvPffsOTOyow9Da25RwMa7N3r+gDkPIVRg+7g8ZYOZNoB1jf1snCplJ1TiuSc4fVmF53NQkujqPQvsuzSsmY4REL4AZxr7OPIm16/UPYj3jKTIpo4x3CqcT7+wqLGIeDbq6/jczYC+g9hLGFGMyGNLe5/PXRQAw/+Q98DzURR1zEHZJBhOSQFUHsuc/JbZasaK796rToeb6lDyItLKkjqvLb3U/h7jP0Q/2GPT5I5ve51OgFc8dHZrCVDpco/dWwCbfXwU7AUP8xJNn+d1G9YRhHKuOsdeJxyKRRjAaXZREy+AP9k3w0khORCaPe9u73gU9qr5w5OW095pxzfMZv3QvehYcWQEugLjaoWo//l4zoyFNfI8YYv7Evf/2mBNf0J/Jj4T4jH9eZUNHHbQKuMfvjTou4xjX5r7jHN30gNHVCVwWFnPiQYTWOCDimABLCE4mCKuR728k21mH94P333Ut0W06hLzeUjcjwNJBBT+TWX9Hh4PSTjCjvGAW2WhkqVtww5yhMPRegtxjUXmTtetvlwru8j4HhrEkWBwwFsbNEyRBluQgwCidMmBq+B2XCO9hiRCjA1O6W4eZa/GMjIui93YzS5jwE0a0SnksqnivBsq/YUbdNo0MfB1q5oxDzzXIQGRhrgloEWuE8k1XJVxzfJ74Iddy63hOwKhDF/R5nuey4m1feOF5u+OpX3pGrei4/lG5Rbj/W2KcGQ9zzbrwbHw/hxghzTzBzsZaA5Cf1XUsgJXB95Of/ETrtlYJTALNHAyC1gHPjPdjWc0XlTWJa9JA2gehihWHiRrdKGZOJEyyThw8AtZhVnHVBewVWKysS+bGri9caCTLCeBgpT+mNdolwHlA67OTWKmO9dneLmGHBkiROlPVLE2B0DBho5veh1x7Nkwd8zWdAS3og4y1gNGlg4ynF4DUYDoAcDyIMeRqXMUOTkLkAWB0lRmN8BuvX0J32ZKHhV8VLg8Co/c734kpNHvUwrNYwqqAwFyh4JhPJy91N7Xrirkr9kggzWtS5wL2yfOG0QhLJwaSa6B8xmcCpJvpBoQa8FeWesaYcAv2VNY4Qp05LTa9vBOED+AZSDymM7gxcCfjtoS1gTJegcia3j/gGxgaIPAW9dp2sXuNBwW/UYz859pbgA0nFOkz9j5s2+E5IhZws0D2FrlLkSOAjqw13b8SOkSYEoAeoO0QGTwjJIRJDpkZ0n5yIoli0O3+7azi9R17bKHfrKzPGcCfWsW2BqkOUCweTR6i1E0StJIaFXjt5wb8Hf7BWnNvFtJlhgCjAFHJzhgoeK8A9TDFNuaG5I1KxJqJDZ8Bgm86eWl00zOWqQNXeysMQBuMmtWygZm90eynL1+/43YPGPW+0qSMYNQyj/g7Z9ATx09oD27sG4tvijD5sz/7cz/D48ePWR6iyyh6zyCQk3iAIB9wf8fjxnhYK17sI3ThTnUlqnJ+zZZiaOl19sw571v0B2OxjtF3AcXbJdMuqzQSst9rNZzrrJf3MuPXOtAumcz8TZRZEoiESIDBNrEkEG9vk5aTcJnEaRNbb73YzU7Qa+gIJz11dzveJ7l4tzrfwbjbMydG1G2iWz8dESFC10KXdxKx8AnnQmB02469TmR69/0PLON37FTuCElVN+U5ASB2JRV2AXMVtzPkBONGzzFv588rNpXd2LKHfc373rsYYMT6tqEe2TDiF7fOZK80g5r3CLXhXLPvaH0KOxowWvu/XumsFPd8zm5k1binc4byGY+7Y7NZt+i3MP6R3XHT+xmbtIEh5n1c9MzDmsJBDGb7CGXPjfda/X3pOX4OGF09mw/694j9HgQ+R5A+ztc4nmmsqzGjcX1H4cV68KHu0icROOMACsSo1I8Oa0AfSoaJwlXA+2c/Ou1Nvld91tnotACtzkPrF28LMN1W28pPaAHWvYsBowhiFJEXj4OKq16Cbcw8c/zSQGvDrvI39zvXdxD6Dq6OS0PjcRa7rotguSILEEbx7Nnz3thYusSMsjGeeOKYhNLHdt8zbrsHtFkRDhwaLLbNYkjsjpdbxExHx6A5/lXgiX+H1QwrC8j0nFJfUBsLtwxK2iVaEIstdBzryIHU+y5vpfnFUjKjq84WWNrv65B/5Su/vHjzzTcl8NS5QvfluQ4rwJ7nB4z6WXUtvve66qYGmHIfGGK3faOOp56P+WLjnxfTidB97pmnXWt1E+WR9P5bJ/Q3xcg+KwD8xok3i6XWwTgnxpTYQK7pgv4CFX6viw9baKAMW6jieo2FyJrCDjN/aRtoAQDTpAqNfckAACAASURBVHmilmp68DrLntq1Wre9uxVkrzHRq/7Y4UMCpWKbGyxt6W5Y27u+LIkXBqHNbsVSS6wbSi3WZljRCEbG4ng9vSJoVgXf6oF0AXuYjGZoInACnvL9WZjMbvq6UTO3DdpQrjMQRdHWkc59PXctjLN/xkOf++cZIkQj3FcF6CoomYvjdzJSJ5DkOo6l1v1JQiSp4ZT2zsdi7XEzsXf5HOfkkALw96iChg1Vrd0WKayr11Qehlhf3PSdwAVoqLNdRl7cmWFEI+hy3uLmi0FYcXoNTiRTPD89X463bGOJvXpHRhBjY0wxdFNX0cl9Uu7VFphWhbA/lM3h7ODWRdGTUa+YTxlFxJOarZNHxeEIagtJhQxYVNh9zhrgO4mIjiPU2CwTtDlIPHQFCwAEgArwi1En8ILcZG39HYF3PyOuX5RXL/ZDYnrM0BKvSYYs1QPIthYwdhauyqLZxQmzpO/gOB7BXJIIowsij9w7nqRAADwJV83wWIlTug72CWCPLmBvNNDw+dXZDju6QQlfORPjHoQVBYSnegdrxHdGY9HjRGnpP4ecVCBePWe79edECICopUid2WRRm+2dmVHLKMIWtK78xD0OYDmn9pj/+nd/32FQx55QdRN5l5CblN9Dhh1S7J6BplzQBv82sCvMBPIBQoBr0yoTgoMsaOQpzBxy+4rAnetPt6dms8AVe42/wWxvlUeQpKOQDlkPnop5S6wv8+YOYVpnkjhRJMB/wCj5CpBBeINukGxFvLQNX3SIWGbNZ5rRhL23d017/YLyANDPu0Xu3L6j5FSd5TXpOMQvemkrLCjMqkA0+/IxhS9cVxkrDLPNSuZbRza/DLY1ueq371aXPpEb50VGPfrYE96PMM/Mtz1srKsWi/3j5BzOfXsWeX7X0Vbd75noqITXyHA+D5idKlZMMrPAK+s9MqN8D2kQmYhRdVN6k7ho9jXjSXWIyJnEtQfLjSD0ZwHRfD8x5/leqo1M77exFZ3IGTYY73rNjxw9YnJsTayzjQo8Hw47Swe9ZQPvvoCP0/AAMJowhl8UjI56xL+PbvYVhnbUU+P1H/T3db/+G/+rh7mqbIPisbzzup8FQpB8+rizmJSecAKJ/s7hvKIi8M621wHhcwg3NtmahOR7p97RJpAghkHUhnZAvEbj+COsAJCaN1Bllo0Fb70RbQF3TUNtMkAi37ELOJYUgkL/Yf1WQHSBUeq/wRSePv1Rx9HstLuf+zz77NN20Z8/f9a9ea00dMhQJBzs7WJt16RMSTzggLrQvUo8MaZLUsgIIYRGOiAxL85QxJXSLgmsMa7lbtlmVhSXCsOog4FgoDYnz8c1AclYl8XmrPO4L+g+R+TOAejTh9htLnXtPbJw+d7rr/3YIQeASRThqz/+sTd17s8mcuxou/8QhsTC0qYURvQlgU7c9MQiMc7XXn3d8wszipLhb5u0pidPviu9V3OM4Hb9RliyBqMWCBYyVW8VV1TYWfYV13K5CjMv1UbSTFm3+bQxQhyN1hcBSsmwrVL2GwQqDguMPnpILUIFRndpHSykdJ0C4ZVIsEHf4e9hRnMQDEZR3MxxXDkIWRgkAEGzLnHVRnjEKOM6cbcunZ9mUiMwcwjDyuUM5f1kHU/s5QPAaABpEpiWBDLP3YB0dNPnOTK+PPtobI6W7vgck3U7dWrqFnYokkHo0I7wQ4XaAE4caiOWFDaFMAOfO60p5+3aVQqAP+yYa1rd4jbfqH1rRkhxz8SCwiBuVOkk4qXX633OVkCFZVDXoHToRDNgYTMjnJ0VzTrq/j4vTgCqAuG4vmlvzGs2Bkq5ZV0/0/ftvteLx6QZB54Md1vqz2l7mKn1PpXyx1gmftRdboCHnGcxoUIGi+3qMsO/LRvJvicEB0ZRIAE5Yeik5yI8BrmO0gCY8h9sClVGWYuM6YaSKZlTOrwhU3imahMqVycxmIQL4FmBFYZlESgBHD+sGGoYXAN/EoIAK2RjO56xlEoZkUkArXU2INb9C8LyQcUDc05JBBNre1dyG3bTL7McBQXtRuzrp43paPhYv7QRz+cBo6NRn2zmMKCeQwAMccgt930mvBZz/cgBnjeZMZdKCxjNPne4CNUMiLnXvsAw/pv/8PXFX/zFX9hVDhmAzML7xB5mvZhn9MRmAS63wZbsoRY068Z6MDfomf1qX1w5DFeL0ZZxQXb6VYEfy/0w+i17bLiZmZenUUYSYCwuerP1nUg3glEAKPdlStYoq6RzgWx86OEqs+YENj0bemgzJYLEsLFv3SmRcniEWnWuhnWH9MqJN98w84s+Yz+89+4p1xzl2XbsxCNYS72GR0BruFvhcfSdx8O2VWUK1ysvRDdd7Ni113VGL8qDd0ZJyYcOP2o9jlGCzk65KYy6SdZ4XessYpSXjq8kx4ntxABhG3II2W1iROr3uSbriGVc2xT52DgmYLSuob2s8xMwGrDP/eNlYR8ai7ROyL1XsdB4zwBP77eO7eZ7ZkQpZTZ4mHLeIr/MGpuxLvwD84xHcpP2m89dx32v6heuvwr4aqU6pPIXBKO57vjdn3XtGAern3kQ+Bw/d89nAKNRhFnwCGors1iYTOyghAIWsc7CQnKdzbgeHFN5xYeAHvVmLCUA3dNW1+CQ7VGsyQeKJwkYvSX3CJ+7rUQhvociQnDTJQkr0myADeI5OJnxcYhZUK7JIeIeHBzGNyVIaFy4y0poVewPh4/vXL78sa3FWF/EvL788otq//aqNytuCcdb6pBUXbj1zjZE6VEz1DVUxRBQqolx4y7HkgZ8AC7j4gkQDcOBQHOikgQg49q1p8IEsEaPHTu2OEdZjWbXSB7CNPWh0yGtqgGVnGCmScWOo3QRIozpp6//xG40ACnzAIMK2CTJgWfEdWolLaXFfRL3ipv1hEIpHiceVWOEgXFWvyxauz4xKrS2LlEi5fDWW6dcr5X58Dj13GYvpsSBAqM5ZP8/a2/6bNd5nfkdYr73Yp4JgATAeZSoqVWSZVmuVidVcapcmT75U7qSfEulK/kz8iGj3d3uP8GVVLrictmObFmWJVkTKYqDKIokCBIkQYAgiHkiwTy/Z61nn/ceXFDprpwq4N57zj57v/vd77vWs541odh5XihwflI3leNXCLxv189lElxaKJGM4ZqoYmVQPAScO6te416vczxyVJmfYqAOitlmfnDlM96dir2LkCrBUUIOEMrL4GMAoxEGVhSwDJPlObfEY1EHqFpJ93GTou0Y02xm7snj6ASBxU0bpiJ7DiZyBLyAutWCZ74PJ6DbYLSE7tpSJ3vbArxZgwjdUbgnmznjx3WZext/JuYLrwZAAqFO7V5AFQBpm9xKNV8VX/ymEuouyCty9TK1Zjc5xvuhRx40C7POzA59tCtWFMVRTCjPaWCZSdhoJZRSJalLG7Ae44d1y/paViKEXW1dMslGTbP0nP8mdTQtsIuhJvve54L9lAejmFfuQSyowScMfbcmxNjReqNhhNeMXeNStsQe6jqAQMpBLWl9Lokp5Rhc+KxnXLK8YLJoXEHsJuDso7PnZ5dkENLmEZaQepDIEap6eP3S7tGG0hz0MW8GqxrnPdwbMaMyXkk2xDUKIN24rH1OZj3Kmdhqjc3xlMTxabyJJ8385lmvI67O67cAJ2N0MpZitwGjnyr8Ae9YPFWwyVMtyA6JmhRt2FzkcMeU22OgfyEQzHg36Gfus0edRd+xuXaZgvnZvwMYNWiZc8UeN9uu9kliRhNzXUTGJ/oMdpswjhd/9bLaXv5AXrOLDqvwPtFRzL8rr+hYPHn29ujpOPGoqwpAJthAJ0TLVVA+tZzdJL2AfvxIoNQJoSILqlYkYReSk/o+5zMxwP1qvZNARXjM6L7lOZgRa+YYZtTtQJEPMoEAo+s1mVtYq2J0Ko4VMFr1SkFF3MOyst4dTqbzma23rBYhJACN/nxXoWnMOx0SuY+zZ07rvqvCCHqGXAgb7G10rMi4JIGL0BUqS6zX/RI7ChjFXU94Gf82btL7ZPRj1uhxAEbtiWpqzVgDEqPFF/V8q0IB5QFLP5tc6JJVrDfGcfNGhdVERqYEGX/bUG0jKgx5wtJKBkpGSN9BDKG3vIdb70S2R8ZmX4wgbcRDk/zvsczl5+owApNqbSRn3KO+CbiLmx52HrwBiGcOXImjdcroqs/1Rv0SfWU5OqiFVThuwdN2NzA6njdg2/Kgmeq7zcv4/uLva4LRUcnyhSwMs2jNJIyDnANRYjeqA5IFpR7+FncmWec6nMRdXlZJCBZVEmKIjWITbNOixk2/Ua4RmNGLsqAM+OSmP9OZ2wcE6gA47rTUsTZco1xxDcTaxQybyLEI+rgu+Z3jESZk9LJ4YUQBi5XQU4lMbFCOA8iWS1H96tX+DGGDWwLghXsOhXpgn+pcatO+9977WiT3zvaqxBAvYnH4Pu585m2bLETGgbuHchju1w6Y1WecLyEBgDK7/gVGYWOpGwoYJYwgsZUINcdiSohhke+SBQsLhbV7QRn/jJdSSuCsbbJGYXFhKT8kPAJ2VAKS+CbGTXtOQOZ+We48s6sCEnZP6P0odFq0bhWziOv/Cm5xnQNG1kpO84Tlvl3hC3znpAyKJc0foJtgczZ1KcsSBkkgg9WupLGKfWFTGaRKTvr+tFl2yv1uwaP3idELI15WaoEosko/kesGA5ky4bjqD+q+yK5n7gGhhIg46UG4IYySKwgizNuV43tlnMSfWTmWAPc1mhkrUF11SmMYjBt8FIIjGB0FQ51DiqPdiSNoqr1Wmfu5Bok++b323LyIf/292gJerDE5lnQaBQgsyiQg2+tg4Q/r0nvev4R97IMBowGvOS71Qy0HaDuoe4QNpW4wMeEk0V1RuRuDQSkmrxkM0y7+DXvKcK5ord9//xGvy52KrfPcSB241SatGTVvtJ0lMY17L7lTSRsek5W3PDFShFE+EdRO7KBcDCXGABwN6pnNAJiAO3c+anfuxwKjvpbO7USKjq2bC/55GAVAYhNxnZ0EBTN4GyPHmd+d/Y0Mbe8DHgRKAcFSwsQB3G5eV9w4CUpa78hB5MwWykbhFifL90oxawAXryWuEcZF13HHus4KQTGYhQSAAOIBpzChtIAUC00IAco8657j1snd6vqvsKrM/2Bc2aA3q1yy9paMbte91JiRDTQy2azPE9sLePfc9drB4+M57pa8E8DtZ2smFKdIz3XK5wG0LEN6z8ZF70SsNiaZa++bxGYDqAcwmk5mgEJvmgaj870J8NFz1zlINgOM/Z//x/9lDxQye1N3wLvZMbqwhsirDxTWZaCndsvu4CWZzpzAHmJYcQyyF/cypaDeVdgTspEYUJJ9Ph6M0gKMMsa1DpCNrq+pWMFz5xUnKYNn8mJh9CLvuN8Go9a5ui8qdwIsbYTrGVOLeUnPmWliXbpShb5HvWcSAomn5prbNV5e5zU27o0xwpxy79cVVgLhcUC67ZxYTdpXw4qynyBnLB91TXQl4SF4AZYESrV1NJ+bZluV+b1FemizQg4uyCNCJZhrmo89CiG7KjDPK6FYMM2jh4nHFYOP49ADFksts6aKCk2MfarEqIQylGydl6azXO+YxClco0kdy702BKgFnmuM1TXM7rehH7wRmRqd8VmAtMiBufGfc/jarSdLxpTLnffxrvCioQzzffzBB4wf0As8t8TAhmzLeObreu3fEiY2fuq9+hlgNLgu3xnJj4Dz/1/B6GLR+9UsTE2kH5Q2SQn6WiyxZHHXuB1mp7MC7LBOLqkg+nUJLax+u6xlbZ4U5f/4o49VbKHeA5CRgYt1QhITQAGGBXACYGVDcKyLC+tB8ELwOYaqAQRdUGqSPrX7Aesvrb1s+emcPETiM5lAishTJzSlVswS6pzcE26UynzUNTRuzseCQEjwHuwiiVLHjx/32Fkk24hXRHBqftxOVIrRGfMoTC0uYk9RtpMy1TgBw2ZBEewutrxO5zowe1mudBKYuAc+47qXLl7xOBAilIoB5CLcud7K9hWFBRDTtN+B947tkhDjezw3ErDsWtK9UUIqbDDjxOIyM0kpDYPHEi4c85ru84A6aiCgMBJgVBlP4tzs0tM/7vOkXVhKBNOxAOIElgMqSshUnUOMiQidAAYMAxTCdYHbJHaU4q1/BfwWusgkMJ91qLkEkD728PHZUSVu4dKkT/MWCWMSNZJUx/PZoHnh2ZC0AhOCkCDhIpZmWPRsPAPXFhIBkHw2MXMtDFNyZbSgRyuaey23zOri+ZyLtZWi2DD2Mej4TjrYLO7HgGHeN7PZpadGNpVzj6DX42mQOQGCvhfGNcZZBnhmvaJ0JxDUCqEUQ8Vzsw9jZKUsG0zpNYp8y8txXcCTuCyMJ1xUVqasB2ku2G7ORSLPiuQGsmO73NrcP8xIJSZV7Vhi+hi7k9kkL+zC022ha+wdoOJCMwYwOrS1ddUGMV6O+W4mxaBEa557Yq8Rp2cj1fHbJF7W88LT4PXa1RfyHFwDUee7JCCWuqq5foQ7hhexfPbk4L6VUmaOWeNmvLRGnfAkRrjmUh4hXZ/yVcskgsj1CLsMYrdhDSrrxDTHN2se7H5nnQDfbfC0e7PjKdfp3twaldh9ACz+VUJlpOxoOrEe4AK4Yy84Oahid+Mx4Tok4CDHdgiAXKUyguT5OVUeoTHHTRKxen8iB6wDpNS9j2AxNSaMFodsNUNug44sZhcewsuj/yE7dP9RqjH6Mt+sAxdIhwmFeY6nIWBU16k1O1ezXuO6Ae6BfeSKDpTkYr8w31YXdc+AdtY4JZx+9rNnLcci90evm7vuKYeA+TMYayMNUuJBxdcTb//666+7TjbHYnSkHfNVESGRA1QeyXq5RWMIrUsn0nY7bNo05/rZg6wBh2R0PdIYXuyle1izmgvAKGFMmzDONiHrCBOj5GCFbbC3Koa7wui8r7X+CBeh8D37APmObriuvbvbnQaVW6G/afjCeSjNiFHEvawIzPLMaftMfPQWrXE3ZNG8bFWs6BYl8BmMXlFykCb8HcWUHzv+oOWdy591206Xf9Nr6kiHVO/1wn2mGgex8/WqB531oSmsd93tbL4I0mAjc4VRze8GfDCyWoPgE5rtAEpjlOf4EYTmvFmbwURZT+P7o3y2jG4jOueYmFHfY93TeC0MJ/4mlwM9fp/WFcwojG5IuLlR1y2L+xw5V3ZCgcm5zhoJlfG6nr+B5BgB9uJx02ftacp9TffdYRT1TFY/q/F+57u1fvMcjGB08WD+ZgJsISA72OQogGZUyrooYX5NCiLJAI6jEsA4e/Z9C9f1Gz51cgPxKF/50pcdg4NC4fuXBXZ4wQLY7SGLIFmECDncDK7rRo1MLf4EOqPQLMABGJ706njEWBkzx6boOYwMLhAzjbK0qOnJd3GbIAQYPwuU6wQI3Rarmyx6Yi15H/c1rCOdiHi5a5HqgHE9hDZgtjashKb+dgcmnQfhlAVE+RrqtDEm2E/3MHZG5j0WZrvEkMLyei6IfdUU8xMmhXlByHNfCH4s2urAVFYVz+VgdwjBosTK5drcV9zsjA0GGYsLVtbKWf+zwVJkH3brmDpnMAZKRCFoDRpQjGwwuwOLEXlbcaU8JzoxufOShK03aY87QsZlU9pNF+CEMrgkI8Rumw5XCBhKAltAXCm+aq3Iy5ae/vtUz3SfGNXHxEJsoxOIlPCy2R8ZLmqPBxim3NYmSvvAUMH0wLR18BMKM8AzQmFkJhc347jheaap/7i4gbPZ5u9XQH2uwefFjHSsUzM+xWIUg7F4/HhOn7dj9GLdBsyOQiclpviuhWiDUtewbDBRCSidhdzGZxShs5CbXQg7UUBiXp814yzWrOr6wl5f1/6ABQWEsq8Bpux79m66im2VMVfrAha0Oq5USEuFj6yIYcGTcEvns3tbe4DXityBrE+YOZ5XWG3uhXW8RefwvhzaDda8zJsr8D2SMwrY1nx47jve2/fRiQQcWy77apeY5BnWYTKoOSbJgJxzhWoVBkow4wIMGpc9NVLufv4AGyl5QCMdzwDxeFgcShIl2000HIvZwBKFRXwoL5ea6uoAljuMk7gzAQ32l+Uh0K8BqUvG4arXdQuYyrgVICAcZqPmwgCt41Q5F+EwtyTD3lPC5PunTykMSbWY9V0buVqC3DtuX0qpEdtGaSvunXjgqh5SbSAdfgKTq+eKy8LyRCCURK2A0dHo814HIGsfmH1pecPe9TqEBYZ1/QwwyvwQE+89O8UM1nOGoHRJc8035Zd++uOf2fOFdwr5O5bgwgAxcUI8e9dsZf2zzrbK7Q4DSoIT3/3C5z7v85OL4P2AjtIYzyu0iZ+sZ5MxfR7c9ugNnh3ECIyh2X6tQ+st4oM712AihmzcQjyQ/VONQJbpEc9z17W3bVUykRjv06p6gj5xmFPT1UvaN4zj7JlzsyP3HXLZJ5jZrdpj3LP1ksZxVDGz6BnIDifZtXuYZD7W1EbJ2op/JpQC/am1g6EhRpnY0fWsdQwu1Q3G+f3cL1+YPfTwowatZoMpAaXzkDNQDGQ3wGjPEPs0+oLnF5yZ8JTIQjoVJYGpjqvnPXZ7Kya3143mruQ9dVevaP4I5ynjNnIs+qn0zTymdS0wWthjdRxrZL7P13I344oezfdGYFkLta4JnkJ3H9GegvQi7CdjHMHx3YBjjrEjfUHv1GXmsdSet7uA0UXAnHlH5uQ1gs4kEua+cp3xemvpSn9OzOjdEOv8hsrC52+KxPMyZdwUM4sSi4pNwybiuPPqKc9Dxj328q9+6ZJBWNiAUbILYSdYJNQZ9WRIOpid6OLunMMlmjomh1u3200bxoHlzZ6lTSgLIuyWWQ/cY73A7CqXdWFQKwUGmCRWlHMR48b3OD5lLSxA2qLgvhCyCCSsZxjiRx55xPeKBbtnb7lvKDZvJqEXDYkdNa9daNosoYCk5qACs8k2pcaZsgYVsgBwRwjcd//hKpvUwJjseQAeY2Mh8zPF/A+pYDH1327IfWYFYDfKjhZiFdvFsYDu0PpYsTCmAGzm1u5QjZKxuR6pzk8C03HVhuN8L73woplkiuGjEAAGsJxY8MzZKZ2L54QMwD0FuLY7SVn1FvoJAurqCuOGB0UvgtEIoCm7sp8DM5n5zCZwVxKYTt3BcT3f+w4dmK3QIlS1RwkLsdBkndAFSv9sFetvA/deI0kuyQbN2okgWty446byfsDF2yxljp12af8S0De+z3vFlpRx5whgC7Z5FvniRl4UDFX/srKYeUWIjsIx3wE0WUBon0VQ8DOVHcwUTQB1ziJYSbQLdPqewUUJ4LzcUYi92WCUxBbYUYcn6NqE35AMBJsIIGWP8XnGnax9OrNwncvtEeB9mPm9u6qOcFzsPFdeMEE2mPU8w+zzDJekHANQw3CxR/iXMmpm7drIwsi00kK2tQwq5kfj7MocrpLRlR4yl0sbFDPeRnDchQlNoYsN7/l9EutoEal7IMzFa4dEIj1DrwMaBnAfMLGaXUIQbDwRBiCQYVkGuakxE3fqBD89h/HeuB+YK5ME7LdWbGZFYYXAuDrXzWYaHbkIm6XVt0MGHR4Dkq4w3JEFjAcPzgmFLEEmHLp3n0HPJ2K0WWN4IOhZznMBxHBPnAcZUWurvC2VOS6QRS1KxxdSb5LsfBkLZsjmzOh8jVdohtluhu+4XTwa85jUgFFfa0E5ppSTY3d1DsAnc0jqG88c9hqowOcn3zo1e+XlX89+pdafPGtkJi+O4xoA71/84hfubOe5Z60JaJnp1vNK4hLHEXoGuAScjUxmAS7FB8sQibFOqBRl8gB93ENaUpo963XJMwipYjnD+gxwgmSkZBOMKEy55onmIBuIGdUzv0FzEnmATRLpmzxT9DfjOvfBeRW8P1DVakRsHKSBCvpQ+o77Jg7fJIM8exy/V2FZjIv1xXPYqnAo5gGmlQQmG4/yRqyoHubSVsXXaj99ImB5Tcbckmpjv63arXQK26cC+C755gYSZVCXB6r2vesRex+WRzMEyCIzGmxSYPTOWsmLMhFjJPNmuaGxWG+KgQSnZO9Glo+yd2RC+e4oJyNrIwdHoOXj2hjNd2LQR+7V2m3jgv3a6w4jCo/qvXouGEc0SssYM4aQJotyO2OpOZqHZ41j+/8KRsf7WwUiY+S1jJkUQcIiBl0yGpkctxYY9ftrgdHx4bIwLFxxCejCBPJnk4UpYDOyiJkc0Dzg591TbwvEHXYs2c1b6vAgYfvrV1+ZffVLX3FyEG40ByWLDXAtTTEDXniSGgFenDe900+LzWMsERTUs2NzVcvBEuRsOsaYMlOMg+8Avg4LUDqBSn8/8cQTBk1mZ5z5qwSnLk5PfKTBmxaoS3BoUgFubEzAFsohrm/uFxcHL+KdOJ77ZbOuUOpC43lPTAJzEsUHMxq3JqEDMJ68d0WxYY7lUWwOY+Zc3Ov76vFbm75cDAh97puxY5A9rCQQQgF4MQfUi4OpIGGCY8N2ApzNLCu+ByufUAGusU3uGEIgrFxwtelZw9AeltBgE/zi2edsmeFqjWJBgDi7UgLqebVSZbzUx6u2otWxCnDDfYbhi+U1gjxuIL2YHQsIK9MKgN8Ts+eF2ot4KsbdFjBgEFEm/Dl7UlUQ9mr+lqWot7EWcNtTOFwbJ6wR5/G4POYKz7Dl0a+wbPw5ColROGVDGVB2tuSiEFoUTqmRGUHCuQssV4xQ2hcmS5vPrIjb8l4UkhYSVvJMdbtop7tY7frx2CO0F8Bo2skmKSfGgtebM1ErnskyoeNrfb4Go8yXEw20vw2MUPgoUlzp+ocwTukeWFLYUrNOuN2724pbh3asJmCUZ/WJ3IhchyzSnqCKq2vPA8fAfn4CO6qfm+16mzMjG5t5KRd2JX8wZ6l9alkGCwmzpnEktIdzMO/LWs/Okkd5U1quFQbXJYOac7mvujoYEVftLjQ6F3vYr1ZClJyLwrFHwcyjHh3l3Owe77hmPR8bSTD+JUjykwAAIABJREFU/lcg3uuKkAjUVCtusuI5p0spAewAV72HaSIwxXH1GnGCEmvMxLB2RcdychwxvZyH0k8Gt+xDfX5ZMtm9yXWOnaoz6QSIe6hOQB1RyjFRu5I6pXITt2GAHLl6TZnaMIbdAQ8Q7LVKqSmYTIEWgEvAqJXlEKc832fFpDo0KK7Zvh+mN4bXtDbb2Jr+1k3X94oJJ5vdoKJjFL22JbOJmX/2uedldL9s+ZXYfrOgWgfcR0I8aIdMeAZr6LJiog1utV7RB+g/SI+saTO6LcvitfKz1Ny62odqcCJnYadZT1QuqbCdciNjELDena8Am65r1lqYx1A6vhiQbs5DcaNirB1DrPagsM1LMn5wr5uRVXvR2gf1HM6rPvSBg/vscYT53i4dhV5BJ5zXcyfh+OjRo6qU8bblMDGmsOQkanGeZeUUFIkjg0RrYsN62oKqqokSSUlk+hRGXTrgExIDFWrBc3hLgPSASmORWHddsaOcx4l0yIg2ygGj9ao1nsTiJBia34k8ssEzB4f9xdp+bUBn36bOaLANz4ekQOqcYwxFzgZ8zY2ieYORrM0A4VHe8PsiyCpwvboVaMDoeK6sE4+7QRzgkxjeg9K9jlc271JEQq47MrjjvY/jGvXOeMxaYHS8h9zL4nzk3CEnF8F4iItxjIvXuisYjZt+rYnM4K04O/CXRZGNEcTLBAVgAVgQYjcUBE1yAp2B3jz5mrPNrylG47AWoxe8itmiALZowwOUKIlkRShlyd9xVezcs9ub/CICvzsJcQ0EIONCAEYJxEXPJombF+DF8Vi0MI/UA3zwwQctaPjslkpo8DkMAA+fGBKEAG5zZ7xLKfn9ztqvcjPlYuUcBxXraUtWQo3zE+tlsKo1g7AiLoVx5wXwnACXhASxnjAmbAzuY1kF3NmAAGcYyZde/PVUkqrisioGjvGcUabj737zdxxq4BIvbcUzr8y3Oyhp/lKv1LEyAhfcq2uK6ueKmFQLhQ5VYJyEUeDaPnLo8OxXL75kUBoQ6dIqrRSpG/m62OLqd7zJIJjAfZQRMUmMI7GPCTx3FSeYG2IotVGvU6+QDjxd/JnrxAAq5VzCdxHsOeyrCwoDSG/K5XJcbqdHjh9VVyYZA7ofjDTahHJ/9DpmTThZRC/Wj2NHW1lmLZcLpwBYntOo+PIcJ2uPrkCRkMNuj9DIZjVoZH23cIohh2L2se1yTJYxY6jYprniHQGxr9/MaMreLAqkVeOKez6Kvy3bjwEUNgLajd9zHbCD0J7mHxDa/1omOu6POY2nBAqqagZXCE/1Hgd4VqF0ZAexpAZyOskl1TEshqueBSVt6t4rcfCm1pPlgzwYzAdxv+wvt14kFlDXYI8GdFJazuy25FX2aOaF7yc2lM+4bkBxGU7zZ4+rnDq3/KRsk2WcPQnFZObct5XNi7xjPF43DUAw3jmOnHj2LEwc9T4toxrw2Y1OB7GsH1hkomqZXP3uGNwhTtBljnQJ6vsaXHsvFogN4EHphsmhxqjL6BCKQiILil/nvkYWPIaU5iBG/AXFyONKJrQFrwehBEsuwbc8lfGR24pdYeV9S5/DKAGErB8Ij9GxyE7XB9ZY+TuxvI4VZa8JbBQoLxBd55sr2ezH1J3lPuctHYtJ8x7qWF63xLQCr6ecjmEobxsBiBoqHoi987n0vsOfCEXQ8W++fWr2jz/6yexVdVZCbqH4eSHnWX88W4djKTnJMchaA7yHMVZ7u9zJlWRapeEgHypES7kT0ltlCBXIYkwY9y+oBXQxvfU+7urah1XijnMir0I8xNhw3DX3gaeNigs8W8k/1jsJTBiBm/RQ4I8JXeO5IL+vUM9b49mjXADu4wO56bcp52C79tI6wurai8b1kP/3HznscRGWwfU2Sz6jBwk749omgvo7rtcqMEqM6DZ5MG6rO9lt7dPb1JwGN7hM23a1B71gTyAtLhHrJmg6OS4xzwGjLA3LIHRFSSDP97RVDGApudTPfRJI9fdU7aONw2rhq0oX/T3Co9C5MKNh5mOwjkA0z8wjaNnXA/qtP3x8HxUPzBgOMJ6be/MxbfRi5DDfh+TxQ94l3CRgOuPh552GWU+Kxzz/PQNeC2jHvb5474usZsYcMHo3UBv9N+qsxesvTuBnuun9UDsWMe7n8ZlHuea4KAQ2K8XiiceiGPaJN1+XC/Xe2XsqgL9/tzK6tbjfffudUgZscG0+wKiFkxQWmz/CnrgqNs9H2uxmShHwKIq2FNOHOQqCDRLFwntkkcNsuowH1qaUIDE+fAbYJJaL9wGmFHU/peMrO3Tm7+7X5h0z9M3C9KJmQx5SRr3badJ5hp7ErQSdDWt3fLXr43eX1qAu3RCrSqcWSolwnGOsBA4YPywssa2/efVEdf7Qi3ABHm4W9KlTb82+9a1vOW60ihOrtmFvGphnAO021UlNfVXOi5uee+VcTgTrLjV8j/nn2aD42eUIzROvvW5hFiFpplpuRu6JZ8P8EysFGDVjIHDtxBNKMOt8CB8LAJxizaiZySFOxxuv+vFS7ZD3y9VYNVd5LrclpBc3hDdML8RKcCLmT4WTJYSfefTx2X65Crfo+S3rXC55ImFL+RGeOWvJrCOABdcZCr7/BYwEQGZ9R0hNG7EBrJUijr4FITWCwPx+NzAaoQtjz5yipMOuZQ9EQY8b2+dFMcs3l99HSzlsXIB1SpdM9U5bWX+SDOgGo5wjQJT7TbtStECuXwK9XGMfdzUNjrXHpOvofdKJGu4qBLMndGBQpmNsHNHogi4+xJMCDmS82ChSCZNKlCv3FWDUcaICnQaT7qZ0w3tll/YTHon06+Z5kgTkfaf7S9hOxeBWGIrP2QAPxZ7OS8R3xqjm8xjcMKQGfXoleSYeE1frkKLlnNnjgGErjK53y+cBP4BRDIeUV/LzI+55WstSuOrh7XXXgJQ58nMA0BiYVTIgLLU9ELCUDYADbq5of3JNZA3VM5zIJAofUA1jBPDBiOd5ug0l4QHa1zsUcvSGZPWKOgARTrRLXiLLG+3VcvfV3H1yWwpcc3dDypwQGSpveC0IqOQV8GTQ300NLJskF3gWtH0smVOsc+QW17MxgduXIuk2XOu9tGX19/B7wDw1a8p0eR67JNgERqfSQQVmyFa3u1PzcFlenBdffNkNQS6J6UTpV9m8ArjIT4gQ9AdrEPkNqPecyaNlY0rfy8sxzJpjPFKRFfxd91b7GllKbCpJubhhYWxNvjTDnTXIvAGM+SyNEhyyAQhtMArHvlXhAuvoxoVhAFjTe9S/hhkFjO7es9Og+n0V8+ceDh0+UrH+J0/V/UpW8hx5oV/xIhLGRmQHoJQKCrwekJFfDK1aN+t5cU7Ol/jpdQpXoUvQZv27RetP2jPDulu+E4stQ0yhbJAVPFcSFqsFaoHrxZhRQ4EOR6j9UfKHewpot5wa3PTZR4x3YtPb+CeBKXq7dCi6CTe94tj7eY9gNDI3a3Ncn9MD93MtuDnK/OiNEYzyXoyMjHMcb8BoJfuRfKf8D3kvDytEyWx9F+UPGB2x16LcH8+7WF1l8T7CHPc2uUOXLTKf070Pbvrx/nOevOc9aqNt/hrnatX7YwLTeIPjyTw5vYlZFBXrVgkt1ODjIZLtmsXD5jmkeBgsj3dkeVI7c0XA5dlnn509oWx6NvdbJ970Jrvd4JGsbR4WzCjKJkIJ655xUXuS60TwpmcsXsTEUVoASNrGFcexbK4qaVRsBmD0uLLhE6hNez+ui5sekIrrxAHj2o0AQjYdYyFhwkJb955uFZz3gDLZnSAkMOrYsWaQqRNYgumShQrAF2WIkOc42EzuCzDKcRSz9sKgXbbmFdbyySefVEebUxYKF1WnDqaUNoDMA/dC+SkAKwqNuTcIh03BraKYngpTqExilA3zul3gFMb04IFDXgfXZDEnvIG/GUPVF+2EJt2Xmc52v8KaIDgBs489+cTsNc3Xc889p2tLGGpMCGczHZSCQvhLaHut2OXbGeANCIiZdU1YKZSLcn9FqUfYJGZoBKNk0GcxZy0A4HFR3bqhUkFK4HpA4SE7Fdu2TfO6pDFZSdPBEtCpCbaBpbGkzh73HcZrvFbA1+Jm9310289R8IybchRStSHnLuTMc+2juRHgUil6XmEDijEs5izjmoPbctMDRhMCMQrTCK1pHAvurMlt3wlhjQeqQw+MUlvoYW4yF1YAGAlhWtvI4714DywMpYBgFQ2szZRSGkhApuUEndr8+7Uq00YViEoE6jaPlPaC8WuwCuh02ImUHC8nd8DMyNggSXJF6yhsp+ehwQr34eff4DTPMkoGD8ASMXW97gGn6aJjl6k+x6uSZ8b9pPA07xEbnc/MFCX0Q/NjIRzqBpbKcZ4ChZKFtGZMUl+VMuuMXs2FyxURw6vrE0rgZ0FNREAuz0Zzzn7GxRmmzAXhASP6B9DBYNyIHNM+gNElrs+lkTo8wLJS53IHGsmUlW3LyoAmMasUOfKSrHu6S9UaJ6axXNQbN6mrluad7jJbdBx1Ub2nKMHaY2QsTiBrJtntXjscptZSjfdjGUOlPOu5Z60XIO24Qq//akFr2dByqualgGzAqNshmGFst6bDSap+ZUAI56bY+2tvvK5Y0F86dh+QxPkSH5zELAAbctt7k2cnwway5abWJc/7htpbMn6zh5pv3ksuRcAP5yQvgPtB9rK+eK1IF1B/NJ39OEcy6bkuawLGNeefWlM2YHEdWh4YmeQY5Bo/9Zo3K64TuL6F9pu6TxJmYb0ZP8woP6n365JUYkfZSzt3l5v++eefnz3++OOuJ0r1mF0qxce9HxHpgj4kw97Putcba9UtOsWGblF5p/XyQOGeB5Tu2KMqLzI6rykEBzC60UmHYovVJACm2fuYVsIDGI2xAlMao9z6pJ9fwGhkFL6EEaBlXcdNnzCxkFZ8nrwWl5pTXG2uM8rbrEPuNbLPA9ZrEXiO7/PZCAYxIqPPAkanMeq+Ylhk7cdNjycBnAQz6th1EsUa1I3nD9gb9cP4uc220Mk90BEcTsB4IYFpLZCd+yyBV4xr5mbSyW0cjvO0eP3x71W//+m/+WONZx4EPALScWIBo7wotp6bKUHTnU40trgm+N5+UfEXLiiORswocZDn1WYMhu+Bo8fsIj75xgkff1PWla0/2uGRENVuFH5HiSTbOdYxm91jZD7MuFW8KIDP1xfDku8G9AEe020EMOqOBhIcuJURWmF0AJeAQC9+nZcxIUDcUUnCEKHijSlrBYuZ30lgsoLu6gAoPWfU6ruch1qCWDgcz2aHreB+J8AsQVlxtuXmua3YLT5jozz+2JMCxyfMZNLL+POf/7xrwDEmrh3hwPwyBgv/VrqwgWaipNQ9PhQMAlNKEIv/8KH7yhjQ/Sf0gOsjGAHX3K+ZStrNdUIV4Jai98wlc/ff/ov/zmzRn/3Zn0lwvdblXWrzEgPIdbm+F9yQke2wBgla4qIYE8oeYRlwmZCPURBMIKxBbTb0vPewroPylmB+6pGHZvcqdnZZc79D491AjJ2+QPwU2awk0vCceN6MK66RMKPZdKNyHAVSKf35ZlwUUOPfHBtlPu4tfq+Y0LnQtUuTtpODtT2C0ey7aSzMKaC4S+ksbvIIQR8f5igCtcFkXFSsA45jTKyVPAvQSQRW5MEIRtdrDCi1eFA41gpZSjpGq3vAV9BThbR0aSYMnmsfaZ9Y0FaCAe1kbVjJSOK8gDH2HaCRfUhMdhgZmFFi5M6qliMlaJifgIYYzynvxf1HPiWcx88bhd5MvJW+/raM6dhangnrBOWZxEHYHIxT1g7rG4afz/yseh8mHhXwzPm4J7f641m1yxzXfUB/1knWzu1b2s+w+KmP2rHJyXRPnLABM7GGZOTb01FtQUnUvIfuY8hnFCoVJQDAPC/Go+PNvGv+OMfGpY02CHco+5r9jYue+9silq2eN0ZlxcNCLhAis6K9hUEQQysyjRam5ZauWMAAy6zfGD65hwq3aTDdDHyAdZhF5rjk/RwMjGAUkqSAejKb2deMtpn+Xv+AIcZDDsLf//3fu0MQtVXJIUilBuYlpeySL8AcIBfRYchr6mvy+xHJ0egF9kfNVenIhC1432irpkoMxyBz+ftDAXkYa17ulCRZGwbf4VftCkffFflT+8Tx7rCFlCUSMEbOUeSezPp71pWLnzh8ngl5EBgi/L5VNYAdhym0hjwn2x7Ae1gGPOemvODXvva12YnXX/M97OjuS1dFqjC/1Il2mJyArmNaAaA0jZE8IWaUzHkKuC2rRNseER4wo2fPfWQwuqxrU28U5p45QS9eVshOjBFPQjPbMU4Kc5TxW3ujBJjXAmCuq+kEw0R2T8XuNfH2DpkNrThgexT0gnQJMxrZF09SwGj2Z86bn5M+0hzFsB2JjLwHio7ctIekF3/ANNcrD2qXaOt7A4yCM2BG7RFqMLoaaM4Jjox3EWimHfY4/ow9QNaftX4e9dxa35ne+wwwGj13N0B7VzD6r//0j2WA45aYZ3QtDsIPumNuCmDU5HHjLPhiABUHpskGaNUGXnZfeqxmrK+zyhqkNNI+dV4BDNIDvbLnyyUGaPVm7rZwcXuFhQD08ODYQCwmFJwXlwCGF6WUGOMZFaPd5jAbLm1RnXzOaQHCjBaLd6ksYinfKA0EThXCl+BuwQI7ChOQxYTlSN92xvPwQyQQqR6pFo/BYMe20COdxY6gxt1NcDwWKjGjbP4CqhTE7tgmLFvd/yYpBe7hiixXAshfe+0NA9mbcnfD3F6VwkjWMCCVAsfcD6xFLDueEVmPCDOOdfISdeBaKPK9I4fvr0xhPTfGBcvC+BF+CEmUt+uVao4TZ8d8L+s9jiW79F/8D/+9hNne2V/8xV/MfvjDH5XQ0wxwPcr0GJRK+DvWNYXBLVBK4eOa9rU6IcPxnJ1cEVYlG9n7pZmTbOQSTrAgpSid2S531V4J0CdV0+6gDJR1Yk1pDUoKB8pvh4Sns7z7/lDcAaMRVOMmmjZ5M6ujMMrYxg2c38fPWnxO22rcjMgm7od7dxiKgv0dRkBB8gay/Bwt3wguBMhtYlZ7zkZBlIstWtMTKG2wRcFsMwNSAmGu+G7KOcGMLgKmYslLyH4iBTgKN7OZ/GsjyLLDXpVyXdvQaxYVULr+Y/rFywhSPUK329X9Wx7peDMJ+memsj0zgNIwlw6H4n0pY/aUAbHeSoiHx9VCMwxp5tSsW4dTudtSsxSwT3zGdXgmyK9U70AmOTkHD4fGtEJyi76LzKAWYMIPDPIIH4Ddg93u2Ewze808Eq/JHKcI+Qj47WHpmEjuO2vKRqXukfNYBupn2DgKpdMJzZnqgGTuST+3yeV+vWNA71dtYVhT4kF51jzHTe4ZTwKd1gBeLtel3CI5VeA6sr66URWLjTuevw3mYXHZWwOhYabO/rpKgItcytynBSRftQ4xM7o6Ji/fQX6P1Rxgh1fpp/6btp41hgal/ZPrY/RyHrxAAFSe9U9+8pPZL5V8yVwg3y/Io4NMwuBBLyQBC9mF4c2aIByJtYece6erwNDgIXG3nBfj2OC+Y5ITIhJWjFJK/M46On36jEKdinlOKBWGD+dhDBAjAaeQHSFZvD+5bz1jEigxfGiJfFWMI2ETlFIsAFfhBpA/sOPFwJZ8ufBRJfcePXafE4ofeOiB6rgk9tOx9SI9+LkiY4TvUTXBoTFKZktVCYcVaRjEYwJGP12nmG5q/Co56+z5C7OHRKbcEuilTBHVaw4qRAAwmtrhnG+J0mJmhMkvkGHUnf7QI2EN67km5r6e/gQ+SZBqNnIEammY4ioOMPCtywPAeM9GooBx1jjnjeFUbOy8w9645sa1fgdBMBxo3dHo2WvD5NDqElIcnuuboGhZgfFIwhzZ9JanHX066sNcKvcdz9ioo5JXMc7RCBbze7wOo/7KnlwEwH6/meo7PhtAbZ7TWufMGCfQzjn/1b/+3727Y3FE0UfhZaLu0ebOxI+Tl7pfLBYWGRPHZmUjXLos0CVFsVE7BmYU2h8wyoY7dfItH79Lgh0ldEqdfGyVdFZu1dKsXqyOIYs53Q+PDFxveNyUPERn7NUYzELoXOXuL3c5wtdgWRsLMAlQYyKIIeJ4rDRcKCg2x1bi3uJnJ5FQBDgLCTDNsVz/iOqxOVZSSssgkc4nSHedt65fRe5x7VjQSFgkpsjugmaeAJMOWN9Z3YwQFsSwPqdMT4TSTpXMYPOe/1D14WQtMRaOo0MLMT6uUafLYlUzH8T2xLXuBdMxWli07sYkF4qFgJgmBDCMLc8OwWOg2OEYKNMYGWaZOugccH34/vtmX/7KV2d//dd/rTGea6OkYowQKhWb10xGJz2FnXLtOl2/asCWxerPCIbvMJBxoQcUFvicJzxwLYCoayviwsdlr2MeUBH8hxSEv1PuJgAprezILkWoY8hQdcAxXnqPxR/lFyYyG2hiJtstPwolfh+BYj6bM0Bj8tXcXTKCt8SSMRZeW9S+krmBxap7K5ZlFDTTXOD2dFWUO934o0BaNeYkMA1g1AAHMDow2GPnkgilzH3AKO/DjAaA5jh+ElMX17OfI5WKDETngNSF5a8rya87MvFsXKRcrj2yfnmfTHWYKDJ5zZh30e7UA6U0XIG+bs+oPZ7C9axlYr6t5ACqC/PI/rTbmVCOZHtr3ZOZ7+QKyQK78hIq0AlvnAvXPi5xJ8bIoHHVBs0foQjsc2JbAal0VWJf04aXz7dQ+1bHu2mEZBzfT/gP7zFnjJu5qBjYMrCjGLm2E8a6yQjPibVvsK01s0dJhW4LSgy3wCNuPn4Sc3/fsaOWP2SEIyy472IuO9RDsnSdCqZvkIHLGhznjTAB9pnDFARG8QyYRWft9GuqAZnQhH4fWDoZbGNQGUtXuiH7fFGxe2/pGrwCABKqMK1J2FCIiTbqADE+vn/yPi5+jGKeA2CI0K3vfve7Bl7TcLTumI+wj8miZ32kbCHnDdOOh9BgXc+b67sZA+yp5naUVV4TWpMBnLS3TlMS1tjFi5edKc172eN8h+si05ljM6Wtl+YGAMKh4rFdQUF7A8/PFhIBndQGC1dEEWQD8gRSYyvtO3VOOkJx/f0H9rqY/9796kevdYue4hq35L52+FZ3oMPAYH5gRpN4ZC+Ea5bQZYuSXaoeo2s8/YUvzy7h2dDSOCjS47x0zC0x/XjVsMaYpw/VFId9vdEx/ejqWu/ubGUjfB7SFTBay6mMkQkQTilCA0DV5/Oi993sYDCWYtjbeBSAj7EdzMN4ApIiq0cCIdcf5er4+fid35bAxDmyhyzr+9q0kaWU2E49O94HjI5G6ShrR0N2JCTq+NXG2zjmVb93CMwicLzb8YunnXTa4O7PPH0WGF01hzCjebB1wrmVG+XjhzeA0Uwe3xsDttm0ACbADVYazmHqC1IH7f1335l9eP7cbLfoe1t+spRY+A+L1cPdgauN9/cK9CEs2IBcH4aIRUoJJ8eU6j2DPI2UDYxrKiwj4yR2Ncox7BqbB0bSG1zK7emnn64+6uxnnQkACwtJnbncz+YuPgwY5XMAoBOrpLQICUCQcf3DSsxiHui84ZhNKQ/XhZOQKneP4oU0J1ybe8IFxned/KCFd13uTF7X1R/32LFjwgS3LYROvvn27JlnnpHb5BX/vU2xpWzeE8pepxoAJW0YD/8o7xQhsg23NJbvxfMV/0TcWLteDaw0ftz0GAxmoCTPGCdzhKKpSgIUuy7BDGsAGJ5cRGgvGDn9pLPIkfuOTglWzAMMOZ8lFjU9hgmPYBy8ANE1F1W6iASuXJ85tBWna/AZ17Vwb4bFzyxgtHcE1h+AltRZ2hdKos12KLD/2OGDs2NHDiluVAHzAqPURdQJHctYZUrkykKUAmY0lgipkYVMi8MoihGsxqrM8dlYI9gMmFwrkNxWemdbs1bNyMsocIyaQKkNw97cZkth89pqxPBwQkfHbo2W7VoCZBQeFr5TzCflDXB/NsPQ11tsoxfBEjfkRFA1Q5rPAUnlaSkhCPuZ52UB3yCY/ev4ZsWMXiITGfeejnXbW/1cVl9r2CHaEXOu7V2LMZ3grFCV9HhV4TBmcMQwZa1MISYksDUIDDMVUBeFw/o06Gm2PjGYqQQw7oUIVY4P+J0AW8faVsm1LvukcRNzyquAh2o2Up9XMXYUGUcu2MDVZIxhOzmen4BZvst6LeO5iqjb1QgjTrUDDD3i9nQ8SUiAURKWcIeSuUz2/VnVfd67f59AseSgM+HnMWh0awJYrxcQJQZ5g8CNkxCdHNgGFfaEjLoCX0qOoTIVoMV1hFcbh0lX8PpmocYA0pGLSpsYQF6LCisdyca9NAEQ9kUv8nWUD9K9JGEJw7K+U4CG4THHzFPJtxv26sCMsiaI4XfGuuo5c57kKPBZqlnY0+M4/O0GdsVwVVw/rP++PSJXpN94hhzD92CgoyfrusWI4jV0VRfNHa7+d96Rd0vAH2adV67FPThcBZ2CTBv3WT87rz3pOzdu0LVpPLCZcBfVgaUpCt/bJ+MEg4r4VDxixySv2Ttn1NaU8R45eqQ9eOusV86qyD3v38blb+azvGzkUDCmbQoJM5Gg36M3LqvlJwzvhs2qYS229/Gnn6EgroD5DZV62uvkm0+0CO3t0ZgcW+7YfzHr2h+1h6qiC+Fd9erY8QlERqqtBqMueWbhszp2ND3o+Yh5GCFZ1pSNUXUWyzodweiabGAYu2EdL4LWjHJufNWVDSgHdnY8f85hWdDn3r5rt0kzvB2LYNS3q3mxnlwDZE/XZhY7VyHHj/tv1T3+e4LRRZAed3/m4Y75WEMGTMf86b/5k3bTJzFk9cOehMRgqUxsaS9IF//VZAMyiK1isbP5UOS099y0ed3stLLnCXgHzNHXmBQDGLqHHnzAhYJJYPKEaeGyWNOWE7eHGbNWcGE9CQy2QG1LIqwHQiJMHscCuvg7be7OCgADRtn0uF8o9cTOv5+dAAAgAElEQVR4UQwUtWcDIiyos+a6mggovZe4Stz5Wbxckw5MZjq7JBWfe1OJ1eHaJDCVYK9+6bi4AdtY0mxqYhgBxrck6BF0CHmYC9yWCIdf//o3Bpr791FWQ2VFJAABxht0PoQhY4N5/fB89Uwm8JzzXrykVp5SfvSvD7jjfZhgLGSs4IqVLVdEWI4AeBhRrse1SKDicxf110/Y1bTRJDufuWQsBZYqNok+9TZMtu/yfH4k69hGgd1TaoBASRFAof4GjHItJ5h1dq+TLVog+9mmSHJvbG8kykN1eSeEEudwjJ3eW6ffdwrAfPlzT8nlqrqoEqbbxA4ASFc0Z4kJBBjgGgnQM/AFnLCLeckN7h9636wEgH5BKC1ao/k7gqLA6nxfjQqWxJ0w2Kwj5tYKTYkANgYHMBrXn0U1Ls5OHkzv7kWFHqHl8Q/S2HPXoLBcqvjAKiHK32nB5HJcSviKUbqaAW3wOtQttdDteNOwolw33xvBaJIxVLrS8sDAwcAVNaTnpcRCZALtBgGpJChF+WZ+WVcrZOn2c4lQQ+Yw5j0S6DZkiWElJKgVAvdbe1EVIVRlIcwIQIuXy8YlRp5QggZ/MYZ5Dma7dO92l/t86g6lqhZVQojQA5i2iiFlLOwJjmPfX9JzdlxmEgM1zzzv1CElhjpsKSDE+7Td9X5WFDWXe91yViwlBmcK6K/Tel5S8iLPENXmOFBVNsFVX+XVKtxpSobSnKwXGDW7LucSe2Ed4IP39CJcgWfJOKrSR90H7mH3dpc895iaqZ0USxsjxXKVS3l8zRXmvCvZKsXW+y/fj+K0gcZz7HmlGkqUtde5v0f4GM2JAADlaSGukf1F+84///M/twxCbgLQ8XThyYGR/kiyKG2hExIWL11i+atknbw6kmnETCK3U3+U52sdIpAz6Spd/5yMgQDZgFa7zcUM7u4KM8g+njXrOnJ43Ec2mHV3Btcto0jg4nnS/IEGKHS0AoxCgrC+8Aax1gGj6NunHn/Sshr5zFiphOBSXlqfMHHvKrQOPb5L4R3Rf74P09uKjeY7SnZDtrspDWuzgT8lnS6qQsH9DzzsmFHA6Dpd+7IIqZUV5V1I92Es8AxTu3ej9nkBpTKwQs4YqAIiBzBax9UqyvuLYHQyfB0+UscFjI7ykfddhkz7I8csgtHIvUXANZ5n9Aws6gWvxx7DIhjN2CwzIQeaQSdkhee8R4m4PI+NeGj0OeB6BJnjfshcjLprfmwZip8FRj3uAYx63IOOm/Z0Pzv/3fvZhlK/fJ1Qwf1ezjOOfa158jXjpp+fsAafB+N6gX1xCzGBMzZKAAybggXJYuZf+qrbJSrhde7MWQEsla9QDAkaEcViRSAhBgjdI5bxgmqRvq8OTVyTzsWm67UBXPRd7n2DmHaDVXcLdSEBUGicgFReCIeAF76L+4PFjcXJdxCFVgRibMlSRzDByAJSYSQBaE5o6gLYlMcwQOkHee+Bg9O8mOHTw2B8FIR2IpAsVEDlNsVmGlS2JXvxYrkjeNkthoIgQUjnAJDhLgcEf3ThQxfOxtUSSx5QguXM2GCmEZ4XVcKJ+98u4eISM1qoWNskQPGiXRuvm2JaLUSajQTUIFQBo8Q+we4yhltyk0ah2mJt6w1XJ0KVsXv+NA+upwhrJ2WJkuN1XMYEwvP11060e6USwih+zyYiUQrhR3ZvmAbmietzrS0q8cG5P1ICkxkFktoQcAlU71jlgMC5cKJOYCWwed0AOjppykJEbioK4d+nagcPih3dLkFIdr0IUmdgbyLRo4VdWMcI+DCdZXRMe20Co6vG0mCRa477ZtyEvYEmlskbrxkcx97obzjSuPOcbSvhwLhqDMRzrmZvzaw0KxrwODK6EQoRWr8NjMJMJjYvcbvO0icOoFnqgOa6Dt4SARKK1zfw4GdcxlEK055shjTxmZ4r9m2fg0SgKj+FziO+VCBVrCfMMde7qpgyzkm2ull5KXJYR8CSM3qbOXbMOLHNGHt6zrzvgvaKYc78RPizvhOewji5lzDZjCvr1WErw0JIbHWF5VS1BgMgCi81GOV6sFN0RAugMoNnN7dcxpI7XAuXfXkFBJr0E4aftZ8ancyBvQUaj0GVgSTjpNUlSUSKuWOP462gXiSx8WLXbVgIVFLUPECVpCZApmu0SoY7FpbSQMZvBUZRfgGjKEZiis0465mYqZNcKTBabUOz7kf20/K4t82oeGrvri7jlNizcX75KsworxGQ+H3WGMSEJqnAQr+nxRqlynEwtvWcK2GMGHzu+bvf/Z6rf2QuYfIhDbZtrf7wqSbh5JYO9+K8yGLWC14tjO/NArfI070KO0MPnJGeSmJMnadmgPNzXXQC16SEISDjued+7sYkFN4HIHOO8iherUQjxVJmvXAeyAHfT68Dn9vrvFrkrte87Nip2p+Su4BG1h7PmXa7vFhPPO/71OYZ+Y8hxVozO0xugKYb8uMd1RVFXnNffLZb2fNlDIkNFsgltIRnRZUFYlE/ks7crPsgDAJm9CPF3h66/7jrjZ5TcuIWHQ8Y1R0YEGM4GS+IOfZLRhvPFKPQRp72TcmOeVhgrZteUAPHOYIfltWoGwBvWS/2gvQJIne5BvMMGM06C5gLwJrWdi49/Mx5IvsWD5nk/7BmR2Pet+71W3iLObVsaPJrr/AGOSIux7YARkdwOcpezjnqMP522cM1gGXGO322AEYzvvG+cqyv2WD0zn27eib+ncFoaOI6TT313NQIRnmPY2O1R9DnoaVEEBt5l6xx6l8SSwkzel5uAcADLAibBEXyi58/OzuqBQ1gJXOdm7ygzQq7ysKEkaOWpc+ra3M9FpBjVho0hTEtlT5/AUYRIGxyhAMC2wylFDibDkBErMzO3btcMoksQs6fhAU2uQWWHiSbGDDKubCmeOE2YxOvyLK0u1z3xQuQ7QSGdv8TXwXwysKrDNxaIJxvBKMIKRhSK08JU+4bQQWTulWgzbFtHZOKkGEuYJiqN/zlydL1RpE2BSRnflBIBnsCBTwfxmTXpTrIxO2SzWgLXedG+Dq4v91K5/XTRbAJlpeLHqHygBK4AMVvnlBNOs4nIcd5cIcxb9wfwpvahlHKgH7Hy2K1SgjBggNGs7b4Seyo2YF2z48AsTaZOTijGc+nwVRvbjYWglufk1H/yNHDs2MC8suST9sFpGl1R6s8xx02wxDWM+547wQbZbUfMjdRYhkPAn3c7Pw+nmPO7Mxd1xFknBdXtc/VzK/ZXa077i5gyBs+TEgztxNLKwYZRXIHkF60UOPNipUc1ynMaO34qWtJsvN5Pz3rMx/zHdaMlGK9As4RtrihDbKareR3JwoQq8t8wrDpuLjymX9cncSMsXcAoRbKMiwAh8SaojgvKqynmP8K33GyU8d6bmkXNo8qYI+YThuNKF3H7NWEME+AV/8ECHZZp9xX6oR6Lzfrye+cg7+5L0oBFVuq0jnyYPg5an85blD360LnbaTDnsE+bRbzCUjYqtaIxC8TO1hKhaRFMfb2WlSCAwwSpYPwJMH8bYCpdJH4UtReg7QS7bXArVXiuJ4JoFLsv8vteGDyVMgtz31yD3ir4gWwsQOoozoQa2hgRtfLm2AF3p4HwLlBeMCo9hVzGANqsVrDYMOt2h+A0ZGlScLnfF3VbwGjZsPbKxY9EzBaa3KeRT+Ck8SQwo6yjwCjGP3/9t/+3x4PniGfT/dt9lHMKLIOIzulBXkfGZyud9wrjCrv0Z4WGYo+cziJng1yNIYKVKLHqfMn/pbrPfTAg7N//Md/tMeMbkTUyTx37ryvzcuhHBgNkvOpJGCw1oZzwCjvsRboiIQeoJIIHZVoMuOGqa52sOLyTqnPzbhJYAKMkpDL+GB0ITnQs8jhN9960/dDwxPOT2kn7um6SBzmY59iTO0J1Vqmk+F1dBXRN9JXm5ZUtlD1hUlgohPTVQWN3tI4l8QenzsnsoHEOO0Rr5n2wtzoRFeAueVdh13QAjuG4QhGR1xlUNSG8lpgdARCKZk0gkjrWZEk3ibN8Fku9FxPrP7i4hz+XgR6qwCbjgszGsMiWGsExQGjlouac57TfuU84JVELoT5H6+VPRQwOALxVaREl+67GyD9LDDKbd4VyA7Z9JmO7KdxusZnsHi+O+YOZjRsWIRbi4M+Z3e8qDoZfpWySe/x6haRntosZIKn98v9AduHZb9lacPsA4EqzLp0XmEzAEbvp/i64gwBo2xEEhJwoyMQvGkUA2nwCXDpRWLQQsA2jIQUy0TNYya3Tf6hyknERe/4H202XnQY4SGTgMT5se6wWqkvijIh9pMXnZAsDDTpbL7DWhzMT5IJ2Jh8F0CEUAd0e0E7oFxuEbnrXX9Uc4FQ4FwsGMAL88WxCImD+++d/fSnP3UsDuNgk/M93EocAxjl7ytYnBTvR0HrBbOXzVoxqVdtWQN+GRvxQwaHWowIq80KiLZylpBjE3JtQOG25Wo3l3i7ZOdyz2ZvJaAAr/yOErZVrGeC8EJI7zuw39d54YUXnEQGQ41Qe1+lqJgr3Ly5b8btEAY9OwCqn6c0YUqZGDy3wiVbu4T5PHA7izmC2MpaU+45lTLh2u74gZJHKcsqpPj9TlUoeFoM7n5Z5vy9VewxJcm4F5g1AD2/h12rTVKgerSSc/3sEx/XQnXckCMYnQuneaJHhAXfQcnnb66fbN+xXFPAXq4fr4TnpsMZwmaO546QG4VDetRnzzSM8b5J0H/c/+UTq/fH+/PvUj7e9ypwbcvde8/Sof/v2PMOu7Gr12cr48HAqIGCGUkpH8sUGjfBtnbHJorhO5ZUWt0MRzMJUGIVllHlnIo1IpGxOhC5I43WOPUUiyGbt5olDpxz2Tgl4cMdeoo5TV1PjxW2gjhkx36X6x+mYjLUSRzS+C4rJIesdY+tGQbOzT0i/0jyWlGs5rIMIYx7AJn3FzF0WsDuyqapZh1bGQISNX63+WU+JEOoF0xSJWvV+6LHR4hCgbDqaObi6QJCBrfUAQVM6Voprp85pPqHs/mpQpJatRsrfhpWz2C0C9Jb4TWoB8zW/tJcd1mosKJWkBOFFRNnbhUFTI5gdDTMiuWZM5xhffLM/X1NFM99zkiVW35eg7WNpF6yGBw8h9+8+rrjRAF+Mb6Rl4BFiAnO60TTj84XGGzvXFpLMwZIAV5UR1lSWIarqHTMI9UM7GmyQa61rLhbxntNRi/yje9wjrfePDG1nl4WwUBpIxv9OgagmxbOkXGQD3wvCXZc3/Pfe4ecCdbndukuvGqQKQBRetOjz6hqE7kGyXNGMZ0ulSZQireK9RJmlHFeUSc7g9xuYnJQiU1OatWxvH9Q/ewtp7UOHnnkkWpiob3rcBc6L+FeV7w7PerXb1Kba+2bzWJ5P1UzB4A+a7uKuFdC2Xkl6loOi6G3canwE+4vdV/na6akyyIYZe9a/jh2eXDfD25tzjEmQFsWaPxOuFZCG6/I2Mj8yIwWatOPu4Izj22+1if2ssc0GuCL5xzlE+Nkfqg8gL6Pm37Mps/3s3dy3dFomzOWqxNn5/sm89ljXoMZrfleYDX64mvlRf27gtE75jZu+js3fgljQIFBQ2fBRkgjAAzytOkMdrSYeOHKpeD6HrWhBOw5408K6pLc1Y4Jo8SErEk2/Ntvnpx94enPzV579TfewNR/REiyaSgDxZig9qNUowgSWxMlQdmOCNliRm57HAcE9CZFqclmvDCeB5R0xOcwo7jsmUT3Fdb1AKNmVAVa2cSUPrKF2ZYk13Hvei0aGFX6+nqepEDLrV8xcptdH1GZ4r4mimjZQuldlbjK4kf4ESv2/e9/f/a5zz8lZkSZxTfUylP3TFtEGEnq3/H6QMwyIQewSN44UkcIiWJ/Nzs4fb8EB9fx4u42gR9r/gGzgFCEzj7FnpLMwHd9b4pZDePNPDCndse1a3K33PQIH8dJ6f6IeeUYtwIVgL/v6P3+m3uABb0oJgjWgbIlZTQUI2iWSeuauWGeYKuxpmH87C7VuFezo92JYmFDjBuPeyNJzu4diqSz8bUuqzYtcXsC7Vp7S3SfEev01CMPzx66/7BCE66I2VCYAiWliMVrYRTmK0A0gmm0NLNB857BamIt290SsMKxBdLmAmH8bIq7aRewQSxlUrRmzGyZmS13fcBU/i72VJd2a0XdwRrlnfi+DZDhtQhGUVwep4S3FaBmcAK7npeq9RuBOYHr7vVND/mwW3y/snh1lsiwjnlMbNUIRmMAIVtg/nog7tZEYgrrc0M3KdgsZVdtRsuVbgNK83RLjDuAIKwUINkMS1vu3B7zGcHNZ2GcfZ+ODa9M6IJCFMLQGvWzmBs2US5LCsPZpNi8m1LAPEtiBk8qFg/Gh3li/R1VCaW0ND75xgnFTav8j+JYkSE8j2UZitwD98KedCkqfZM5I3GNWqEAVJek0zwjR5gLkkENmjt5iPliTsqYFJDVWsB1D8hcojpGexeKYRND3Sy+XbMyTr02tW6IE3WBZ1dmQAFp3bkjUFUl4WV2W+MF5LDuDAjZe47RLhDg88VYaBc+LPTcUJkvxKyjEYwW6Cy9E8bLQGJkRrtjXtaj2+d28p19IcicVGxg/8jjgLz+wQ9+4ARVQFOAB651G0SSwbReRAZdVq5DDA+uDWBNZjsykETXNBbBCwS54pwGzbs9PJJrNio1Ks5z+L4jJhkw/NE3ZKlnDVYCJSFFkuWSsVVSsJ5L6VYZNK4sIcOJ9ppt8BUor3hlSkXxHaq60EeedY/s2ySZ5yoOxBA3u8Y9vi9ywx5N6WDWBySNa0drztFzl+Vh8x6TXOT7e1UMn7Gzx1lDGF2EAEBG0O77hsZ8SaEB2xUjurJ9t8C88hQU8rBOYH3nHgFXKj845EVrWT+pccu4XfNWz4cuWOw6jC3uy+tfY8FTMrJ9sXHuwEZa6ybTGoyywtpUmzwHnDfhfFlvBqPaU2ASXlkTketrgdFxzXrvTYbXHLTNwXOHibQOCA6Z5GfvlzD/GSPHgXnuU6LZAeGD4JpFMDrumwDP8RpzUmJOIi6CZe4h53FIVhM/o7749wGja31nfO+uv//Lf/W/aU7vDHCdFkIH6bM53AmAxaXFWnFOuCjToqzAHgJzWcwTmxiLkwuzeCnXckNC9ROyDAUMqEFKgsLXvvJPZj//6c8m9xpglM0FOOTFdQiwdjsxFKvO5wQjjYVX3Gf8HtYShozYHoDX5LbThsTKSPcLBAgxo5/7whctaF3LUz+vKoAdoUISQym12pQseCs8CZMk2WAZkgBlwazN6+z1jgFblhCIENumupc7ZCkCHN+QZczxO+TmqTIh6wzqAKbM1WW5Q5blRuZYwhRYVJc0T++ees9uEdx+xMQRU4TCo50bjEl6IwPkAbRhIFGosMAIIuaPYPmzKg/l0AVcjWJGeNb8znj3qkEA4NWKR3NAb3eORXhwf3QSYUy7BTjJSj0mtxMM9N9857vFREuI8KwMgPXynNAJRFUDvFEb9BC/5qxNWCyN64jKRBFgb8XXLeL4HdY8rGUEjcGzgQ+xYwWUsChhhNJWDwWJ4lzRuNcLkRAbRJvQx8WQ7pFAXRLzsyzFROA/pXwyjvKIVwYwSp85WAUgewOnx7ZTdsxMVakcF3f3Li/3YJjCYsMRnF27rjtUjYKwfm9PRO9Jd+3RawSVJXwqjtSdpbTmApw5toy3AqGTAF3DrZI9zvniNrNAA1KRuBTWtc5Uz29BVqDUxvkpQFoGiMG0poN9lffTjjShKhhVjs1rQEGsJcxoElNI8GJvOVzAhl5lpXL/GBu0MsQQpPSagZqOA/RRS9YvM4t6X7GSBvAN0Hk29la0y96GLcXaxfQC0Ig3Ja4NJRk3OM+CDGia164TONio4w4dvFf74PnZbnmC3pG8O/7wI97beGwoP/eqANC3vvG7sw+VpfzSSy/ZK8MzS6mnS2oMguLftWO3WKmr2scKeTn19uyf/Yf/gdfkB2cV0iK3PokpxG9Siq2Y91qbnkfPtUCr3fHF3FJ/OcY6dU4BtYnxjGFDjOpsveZWS8XKuNceYHQehzxPQLPRReyoQomsrPU8MHrd/yFhHw1G57Gh83antR7LeILp9tpsN+u4Vv075x6AaDwGWVcG/pZbAml6xgbkhGmwzoeWuuw3Sgr+5V/+ZVUv0MHMGRng3CN65IBCsACa1USk2oEyh8hnwGCAOO8DLJE5mUM6AzIXKdcEyeH9oD0JecBzAoSy9pygqDlHv/DimlskxwHLnI9jKGdmWUHgke4JkMrxgPqwawk/CZvO/Tyqdffqq6+4egTJt9Rcdo6A1gQ/l4eYVPQkspZ8gA1aL5FxXMe1dclFaJ1AwxiMIRhQDFfmhMQ89DufvfX2m67QQO/57bv2KSdDOlQhNtt27VXR+4Oz83hKdS9cg3qjAGDOoQ3ke76qcC70NToDXQ5TX10DK5QH42gEpSNg8vtTrGhZv6MXJzSqn1WTIJGTrnVKzKj0Lbo+cxD5yc8AusnQGuRpiIL8HEFmQGrJ4SLtytBavRdWnQMvTDP+GJIPP/yoWrl2xRuzlvNEoeyVyOO1rj0C588Ch+xlxjh638a9uEhClFCdA/E5AzvP8B+/P44j3x3PUUZOve754z/5X+TdSTmM+YPPSaZ2dG2S2PWqwYfVIHC5bqZOyg8eLIKejel4HC0EQNxNuZKvCOzdoHcyFqg2Hgsh8aJWWlqETIBdCbboG3CqdESNuN11bXlTjNfuui6WnSQclFa5xmtcToIiI7dd0lyDGKKv/+43bfnhIgE8L4v5g9lDmfF9FA5CjPsmRuhTASWEG7/bTU+APAyLfv7mtVdnx+4/6uupTbrv+8MPPzBIA4xyng8EBB0zo8UFcIR9QAgyNgvmZtnMoopZ5hwA5U+kpO8/cp/7xu+WQERYv/++2FC1XYUZBZjy2inAxRyYLWRzS8DBCABkuWfG4bJWui+E42YFinE8CRV8BzvKLnkSH2BFND7mDkWHu/7AvYq9JDZOGwvl+ujjT/i+/uH7P7TQ27he/er1PFgTdoNo/I5tbfepi3FrHCRS1WYqC99xqJpzYlG5rgVx11sME8Y4Usw4McSEa3ANFzWGDbUrtxS0C3JTjUHgnKT45c33zB4Wk/uYAsN3KNZqC8wWRZc7jtelTDSxvp6+mhjo7IW5tcluFEiCkKRGI0Kn3XWJeQLIMo9Nejp8osbWil/fNzhyHUTAZdql1jKPIAtDmk0fYWqlDnOnG0PxRaDkuwmjMdBkfM1e9b6/w6qfSjkBINnrAQ3dkGCMyR4BKUYmx+c6NgxGJqvZzIDRZPFHfrDcfXwzrTCZFuZoWjL1+++AUxZoCfuas48FGPkbps8AhgQoAHC71XGjm/0Sm8nzxa3pmHUyjzvrmvWHy5zzUOfQ+xfDwoBHdUe1N11fV58vK4aOzHSAI6wosXVkZx+hIYWU7Te//W25P6/PXvjlSwYjL/9S7RXVAnmzntX3vvc9xYLtn33hS190vCren2vKut6mNXhUiSWnTr1r1+lDjzzmLG9qg2KQIiOX6HKjayKXWEvVplKJSGLmbITDD3boSe3de9RbXkyVZDBVA0yqDSElBjwCrPfINU8hhWqcMCjgPjYx06mSMFeqZXAAkHmtS8JQK9x5bGh97rLdyO5ZGVe62gREE1w1KtWUMspaCxjN+k5ICc/Hhjcdqww4lCAjueeAEI0F2UmnJYx1XlTu4H0SJ5HLxFBibJO0w7w9KGPVMb96Xq7CoPUd1p39SiwyL7LVmcMb3dGJNcVcJwSKDP0z8kBBxKTxCHsk7CnyGsME/YH7P6EBKQVGHLR1mWSpyZFuwuA1LLmKscR43fZS/0iUOy2ChyYoTmrT2oXQuKz1BdEBGON+kcWsO8a+T2AShpN1wfkTmoA+dJelNtjwflKNgkoKXJ+1h/eTeTn51gl58nYqLISkOYreC2hLF2/dqbnVnrwgHfOp1iL62eWuIAnQTfrFALyZ6k+RpwaXFT6F/u6FsgrEBatMa2UAowaNjW3s5Whc4/cbjHJOg+BOFKODVeR6ZGvW2IiLeG9kpgMEc74abL0CRvN3vDmL51gFshtTMX6e9wMPPlx5HV2lYgSj47gid3PdXDsyOWMYxzu+RzJkyIRF0LoIdhfvb3F+Aq7HORnPuRYoHqts3PPbmFGQq8Fex9CEMQvgwKLhxUK1e1pCNi82TbWcrB7C9Mw9rw16UQVvAWuwXpeIqxSzwfnsplCsZYG4D73oeZkJa8sQmt8xhgMY9YPoEh8oTYQJ4xonOZZusurYELi2jz/0sDcoGxnwd0BFsgFVDhlgM+p+GNuS3Pu8D1h+9dVXvcGPHTvmzcW5YeCISXrmc5+3AKLoPQLt7Nn37dohjGEs8H5R2cEoK5QG4BD3N8dDrNGrGoGCkLKiwarS+WB/AKN8D6UE0I1gyDOCRWEeefDMI7Fjb775ppO2rDwk5Diny1rBhnRZNws0XPIdKwrjYfAqhQuohYlgvgCjCCTaBb7y6q81D4cs5Mimh+G994CKbGs+Y2nBkBZYUykUxe9BN8aVVouT+CB1nKH2ojMvK2sa9x/jRyBP8XqdgGah0AAIJtZsh92T8+xbgAyKEkCKQqVdM32IJVdnT4lFeOSoyrnoXrfBVMj1CoKxMGpjivvnb8cVItT0jEfQFUESkAhD7rUqRtFudjFx5e5u9ze1GVnHDT5h/Gp9Zr9UsWeTsu2OK7aqvh936SIYxWCOG7/mvNt3gqb1igAIIzkKy1F4TB2XYpg2GJ0zVyXlRwFq4bpGh6CAUV+/QfAU59fgNOda3/NDPVFcZolFwlVPWTUS7Dz/vb8zb2RJM5abeqaAUtz5BqMws9QadgxqsQleTxg8lKLRs2FvJS4W0O45wl0tGZeKDDzPyA96tDvYAve3PAOstRu6xr59ewxI//Kv/2p2XA0qdu/b75jl/WJL//Zv/9bte9/XnsGIPDILcRoAACAASURBVKuff/VXfzX7L//5P5+tKEP5Fy/80n2+d2jtscdgxKj9iIy4V0CGGMSAtK2wUdqgdMN547XXlWV7zGvs4kcfOpYQdtlsdhseyEheKLMPVPIt8fJRLgA5G1ywxaotutjFywZZK/WEbXA+u0ObFazn5+yy2t8DGC3AuhBD3CXSAkZhRgOOOZJE0YzP638oBRX3o9deiJQGL+gFVxsQECJZiVgDgAhMMICPTnlkz2et49lBnlyT3CgGtBpvWMZLVpIYyk/Wjj1wAYU6Fll7UyA0IUyMl9hGzpOqI3znAclawA7nncofaWxxl2PU75ShgNx8+53KXUBOcQ7GyfgAm9z3SpeKSuks7skJSXrWXIN4TWQUcoPxAEY5B21BAaO0CHW5KR0D+QHxAYmArIV5o65sMbYVqoBs//nPf25CxhUdtD/jEUWvWde15xNm9J3T77gqwJLAvf0b6+XBdMzobhW91/g1ZxS9dzMLQvTEhOJlI1zC3lbuhbCGbooh06LBXGfTtzyMEeSFPb46gS2kU3rSox9GAIYOHfGAiQ+8J5qf8jR0UmPLjPZv1T5Brvb659IjY7oIsBaBaIzwyPQRLE4GOnKywShyGPb9mDoIsh4CRsdE0kUwmnOP8nkE1nfM2fAGwW13A6OW301C5tz56prAso+fdI7JpprJu4FS1v10DDGj2exzRVexN34QQ4mEKKII+drgpfywFPk+LoK4E9jgWIveVAJbdG94Ty6os2IhP5VyBozykHE9OW5KKxKGAzAFWHInE21MlyLBbaoHhjKpxIOivxGG/I0SMRMo4QwAAvxxPAs9N5us/NynWV4JmxI8520d75KFyfGAZDb9PgkN34/GyzgASSTrYPmSaHVFYQmMl/qetJd74rFHnYmeWC7Oy7FY6l78WmwIs/Nyx9FhCZaDjEbGwELEUrQlpzlD8HAvlS1Zbl9n8dMXW8e8/vpvFBgPM1oFv/kcEMQ8ZIHBBCEgGQP3u0tgGyYgIHGTgs65HgqLn7Ao/Lyl4tqcd78KOgNmYd+cha+6qsSOsmF+/tyzCrKuQGs6evzDP/yDskUf8dhttfc9IMRhJOzu13NBZ8CQch2EpYVvB9p7rqVOmGdecZFxron9a4AGaKdtJAxWgVGYUQkVAFBn9RP7B1jZqJg4GFCKHG+TwH5CRshBgYHtYgAQ4KyJFSWYeA7jOoR17DVkgdTKflV8TUpcdHHzMKM8hwKJqd+buNEGid2DOWAo9VJRKlmvXrvobL0JmMqmLgDcWZ+4SQ1Cy80XRqgMuLnUsSu1X6PAjJC4Gxjl+nX8/GSRAxZQPc8RVmFGozwwZrlG4jZdTL6Zc4NWGD0EsZSqwQGkKLWCyabX34DQYjxLJrHuHSLRxgElvHwtgVeONzQDkMqTsJEYZxhO1hSGcrM95dKtRAHm356bLpNEmEUBMGKc656J4aYQFcfQ5UgRdYqdk3dCn6O8/5+/+c7sn3z9d6x8r1JsXGuBPYfyP6h6gSz4XwkAvPLKK7P/6r/5r9Wd5urs2V88Z/nxusrbbRMwYJ99+MGHznzH6Hv0yaccj+/1R0wdylrK/JWXXp49+tjDXqfvvK0wHjEby/IaMeaazxL8zDcF3G8o+93x2gC5NjCdPa+/MQA1lU0nl+s/im4Eo6PyHQ0Y9hXPithRwgi8TlpvjGDU8oy2tRiQigkweO2wDK8vG4GrwWjqAEcWToAU0p7n0vvHsc4arONE2endSYzScgAvgKg7YbWni+uhW5bUVAFW8FrH4SL7KaWzWXrK66ETkar2bbmWkYeAUXu2dA8BcaxnXp5zrQf+4b43mNB7yDeOtYdIk+w4f4FeWG8bvBoH4S48p7R65rr2MKLbMC609vgu5+bnBclig1DyGqR/HF+s0kvITXQElaWQ0STNMX68adwXBAc62XH6Wv/kRlzT+MheJ8kKogdDCt2EIY0hBGHC+Emo456Q54xt7z7lhUiXb5XO3Kx6oUKhGoPGqDyEexSHK7Ja4Sty1atSygaRTBiAl5UDUfq3u13pPLXmqh7wxg1Vd5SlZOOKkBH/vXatzHnb4dqrIxiNTPJ52ogKScKcQVrhbWDumI/ReHVZM8vZ3hPIugFYTXKz38u1ImPzeWRPvrsIzvjc39U//y79Bci//6jKY+lZQALVuev+RiCavwNGR2NuLTC6CCD5O6URs8cz/rV+Lt7/CPbH+14LjN7t8zuY0c8cQNPlEQqxvrM4yAhkw6XjAwkK4wMAwJhhE9iASXhdbNppbQjc63bJ6wGQAchxbHgsUYQFlq279HQ9yCiwWDzccN4zo6HNy6Y3iyfhkISqkVGyO6572TvuVRuG7hAFeKrYMBYp5z575rSFxiMCLYCozYrLdJFqucV+9rOfzT73uc/Z9X1VbhwW9XYJF5TNY0qSoYUhDBvn4V6KAe1MYAlPjseVRwLUOdUNZX6c8Uh/+FbUgG3uh7p0zmYUc4IQ2KFeyFi17556y+O9V9nsUTa2gLdU5i/1BXmZBdDGS7ksOmUw1zwjJz0pzsfZyM2W7BSbgvCGYeVZoyQR1Fi1jJsao7gtmYtfyAVJmMYf/MEfzE69/a7n5cghhS5ogyL0MCb4nY1++kxVBcBdj5VMwDnzc42YP92/KyZ08kyAC3OGGzIbMDUs2bAFZKUEbFnRi7vKhXhTuU4lzGgxpbjtHRMkGLEOUCuhvVNz9ejxY7O9esbLKkjKNbahcBBMXakABQlIrDVYmete95rXbF7qTNamLmVaWf10xgljGcswPwtkOxayBV6EXgHuucDJpjYY1dqov+cF+e3ml5Ivy71CG3iFJVtrX48CKcDCQmVy4XZx5YA9EmsajC5+l/NHmIbRjFyIDLgDjDK+VgyO56ZPOvcVrxwudu3Hm0rg45x+BsigLkZQIGVe/aA8N1LW+py1vkkTX7F3FWayJOPHYwQI6Z5IVkrWOmA046S3OYo2oM6xiBor6xKX+mXtV1ptXpABbS+Gjesd3lvf+/4PZn/4n/0nBqOvn5QX4uGHvDZhTXGxIz+oqfyWWLB/+u1/5lqghOsck2flpRdenB2X54RmGWT+41bG4Nsm1ycGPnGnhDitkOCheftAnerY41yb8kCf6BhIcGIjDfbaMHH8qMZOGAfP1qErXr/Eu9YzJmMegIoFwPqxN6QVXhRdjJH0mB/XFIaWKx/ArjQzughGkyDn63BuuWFr/Tf4bDk5KTDj2W4Zi1EBwB5+5vrAWa8/gi0EZChZBzC7qth09vp56RRIg18qnjcxe+gTZCnzQImtKtNXnjTkGUzybd2T3fOdI4HxlHhC6wnJDjPE7fmCHGbsrD3H2CseHbCXuqHI/5AD3AdyGa8a+QrA+IAjzuEY4G68QHMO5Dzn5XorIiAs77rCQRXer9hUrgUI9bF6HsgeSBXrCxlSXAPdQLhWPJBmcwVQAaMIHcbG/SOr/+7v/k6kymOWRTbOm9D54IMzBkrbtlftUsDre/LqUVFFnMLsmkJcNmzeKiAqgIsxqDHv3nvARhweP68/WUJmk/WMU0WFc+GmN+iWscIYEiYWJvxuQBA9Up/VeggYjVHGZ5aLvYYy38yfQzc0cPSfW5v2PNiLo3NxbPQ2kjd6aBzLyEquJW8Tpjit2wHQRlZ63BBAkEh6noRvHD5yf8U4d2z0WmA0eyZjyPhtxBvwr44zzZ5eNc72AI4gN/e3eD+jITqRAYOnZAShk/zo+10LyPqaA0niovfjpCyiWg52ggHAwMxj3WB+T+BxlR/BVTYP1OVcjnfU5ND9BuB04o3X1Jf+pC1Myydt9hQStlUYt4sWrS0/PRy+z3UdrN8LhvfYvNnEl2VZYnkGyBAEbWGsyeC8cR0vqWRTwB/fxVJDkCPYDQZaGJL9z/dJUMAqPHT43gLdAp/PPvvs7Hd+53fMNsKMlrDY4oSeLz/zeYM9wCjnY9GzgQOece+x0YhBY9GdOPmWf1KM3yyI7gkhaRevmIszp9+fvSH39z4VIXbhZEkaQPIp1YNjPnZK2CS5xUJH92dh2SAQIGmmRTVMmQtqvqVBATGzByQsYL9hJg0csf4lFMg25Hyp4YhCY/NaEWuMjAU3Pa5FwOj5Dy84NuvAvnstRGP1I7CYg4tiJM3yyj2GYMTYwKpF+DM3zK1jemU9mwnuzWTmRePKZgloZpMWyBDT4mUkBiPknWMNK8t7o9ilAn0oQNNLjt/bJoW+VfN7n9bkQVn4tJPcSEkbfWcLLWhhWa0gWnkaGZE0ZLQ47VPqRxqEtiUPGC0WtX5SB7D2V7Fz8STQoScbdLTIGWfAaQnpArcAotrgJSDD2DqmjzFJmEfQer4GN/1agmDxvUUwGqOP+a75LwCTMWUCAhaScGJg24Lf9wtLrb8XrXfecywVWszSuM8Y41DKzNfys+S5aT4B/AOI97rX+xbircyo70kS5DXV//R6bzC6TXuGMSRmeaz9WMZEtfGFYWf9k5TBHMOKul0t7KPWxA5VYTgrFzrP47CS7s6eOWe35+e/+CUnHr7x9snZUYFMl8mR3CCTnvVPEuFpKe6vfPWrLkr/obKOue5ZvUftyY8lV5xU+cbJ2Ze+9CWXBOK+luWav66ybrfZE5qP89rP3COJi9fkUdkkQPmJwLgrU+hFjDjjdjKW9pKnFkBqo4X7FGDo7koARFjSYu/LIMtjmBRvy7Ew8Xm+tRb1XJsZ/Sww6vOmk5nAqNdTg9Exqcprsj0mYdYXf2bd3bZ7FiO0CssDcpzc5giee8Q8Pz978cUXLT+ZRwzj9HrHMP9QTVgqMbVyC/iccKlLyiYHxNlTxTiHurhOmm1viasbsE66FBG6iO+MzT0i14qsUdtbgV7WBjIZr5c7HGlNIc/5B4ilXjXH7pQXMc0JrL9ERrA+8OKUUbXFn1P1AMDr5jIwp5J3GFW7d+z0PNzrnIIl5zmw31IZxcmqmge6KaUWK/fAvzdOvDY7pOSjxIxCNDEXjO/IfYd8fs6NDvhALb5XpFOIF72uuqKblpSz4GgJNWZRsiyl0wDdkD54/SBDGAN1djl/JfFCJhWAunJZjSJ0/ujryJ9RXgWv+Pk0CI0bexGMxqNGSbSEsvEeOtbNZ/DC9bMb2cGAUdab5Zh+jgCs1v+80UnW5bg/RjmYz0egN/4eMAohhZF68N7DxcTT5ho5ODCjufbiGHLtEZyO4xm/l/HYEAUUtmxfHP+oe8d7HHXB+N38Pl5rxJd5P9eM591/05ve4KURrq2tBnx+kB0zaoXbADDHlxsycVkVV4qy56HbAm2QweYiRnS/LP7T6vDwmuJ4LP5hQWTJsjljgTjezuetTEfX3AQU6fcwHFYquka5Lss9+ZGEe+LSAjbj0mDTwNTx9649FZeDQAIwIcxQHMmCxD3ijhbS7x63FJstTLl0AZHEtP7oRz+afeMb3zDjefrsGW+q7Yr9ol7oV5Wc4PqiCtZOiEFl7ZZSxn1kJUNfe33/zbfeduwQ4Ip5x9KjQDwbEuF1RSAOMIlQxKJmfunT/ZbKYlWXFvVcx6rTYzCgIwO02eGAdazwBxQnyTyZLdIif+03b1j4HtA88P28j4JyQpNcjRPQYKFI6CWbHllDpYIXX37JwfB/9Ed/NHv3ndOONbqkLNVnnnnGIQs8w4ceesDgHAaV79Pm1Ixer6skW1HWys9dE29w1iBjM8Huuh/LN943y1Nlauwuox4Nyk7gGaE3dfhpMGo2W4YSzOkSSSoYTToXjOh6fWePfh7cu8sJANQfJfB/HaBc90sLSlBSbZyA0WJIvam0OzZK6HoDdzgLDJPBZCtfSomVcOgi/mKFWQcwqtmkozsozGgEVfZiACuMXfYHYCNglfFYgbZQiTJdzFYOkB2vbbC4UJcvgBtlUAKk7rkE49ycXRQ0yY4cvSMeIzsed3obFtmrBirMjxlPMWGd8MjfAB2YQTwoSWhxbCjPA6allUHJqWq9GTCDm95GrP3QioeWW53jYGW4Dgy/fyq+zXOldcU+pfA8inBZ2cGZT9hG3KoXBP4OaM8SV407nb7vZ947I+/GhdljTzzuMjsEJ7MOee475cXgHJyPeOpXX39j9h/9wX8sBlXslTww7Am6z9H444w6rcGiskdIjMTNi/v+I8XYw3ZtoEwTZd4AywKu9x6uFsAYTVQnQS3bU9QtYp3/1WW72CKAUdyuvAcYdY1ag1HWN4B1tUKaFF0nAkV5MM/zNdDEwwIzWmsipERKhxXMhRkdwSjejigwr4MOe0mBfza+zzeFiyQGW+tDb8Jo05KUhEjmbqNiH18/8aY6LX23QI9kKPKfWrXsG2Qd4I3jqoZoGfcnxWhzHWR9yivx3JChHIeniM+J77SnD2ZaNWQxRm1UtWfJawpSBXa+Q8+Qce8LLD700EMeI+cAcHAsYUoO89L53AGwiRdC2ngxbocYaF0hyxibPVTy1HF/fJfxMYfI2b3SJe4Wpes/9dRTLlGG/Oc7vBgT+ol/B0UU2IOjeyOJznLJ8Zv1zEIwod+Yh/fPvOcxQDCko9RNwmS07TZt2apVIMLqY4WjaV3jqqfW6JL2AATEFRId8fAIjHL+a/q72OcKa/hYRjzXuXih3OaRiZVEiLzp9ZNY9ilW9E5m1OvTMmsuczDgeBXwrUouZpe1nyITbfQ39pjW/4IhDSiNzLP8aZk4tTdumTQC5ujRRdkZzOVxtnFO6AjhIvsU3mCmfIq9nsvfjK0vXftquG7e573oj/E7I2AsRrBDX4YTRsaPYHTV9xa+swhox7GNc5FrBdiPHrV7/uRf/q/Opr/bxSP0E+/Cgkn8TS3YtLKqepuJt7Ng0GRW4XdZFhLAsHjnRPW/LPfJbv3OIkSYYyVy/cR3RcGGbuZ913JrZjSLqsZd7jnqcXJcXPVsSBY71iOB2bAXgE46SLAIEPhkt1KGBfcE4zS46ZISG2ARdBzxN7jZHhSoYlyUrsLiBnAhUE69p8L82jzUraTF2zNPPa2xVg1Pl+7QZ86G1CJjE9CZiMVPaRfevyhLmPtgk8Nm3NJG5u9qBargcCk1u+uVuLRL1i5uGru7pXzIoueeXUJIyoY5x9oNi5wFQcLV/cfVWoxkHV2TuYTRAUgCRqtcR1VAIKDdSrxBPnOOsKNgsUG6ayCuCEDvk9B/w66fP/zDP9RzPa/Ert/YKCB8AYHLv6effrKZb30XdluuHIc9yIXj2Co9e2eH6pxe+LCPbM5OjElHnCkdAkAjiYDrh+dFB5OAQ2/cSru17OI8tnqlhImdszGh50DZrY36bI/cTcrfmO1XFy7cYLD3W/X5iuackk+w/MReYb2R7OH15nDNMoDMRBra6i2BdwtzgVPfR9d5HZnVYvgr9hMQaxBooFpj5Xxmrxq0ZcPyvSksQIx/4kdtvHTiCucIeMq5eC/MQj6va4yAooQrtn+ElwVYL55FMLoIPiOgIj9GJjTuVhuH0npW2m308uw8b9wD73WVBWK7PB+pT4obmPlgPTT7jPeE91hLcSGiJJj724BZwJtAqOVFJ4otieks47gZaq0zu+C7nWc6lMGyldFVseMun8V8UHFBs7JHsoTmD7j694pVf/mFl+3ifvJzT8tleXq2SSAXN+Y8ia/k43PPPT97RICVrOMbep7nBWR27pRbWGADVp79TUhMPCkADbw1xBIiO28LRBOPf0hK6szZ05ZZuPFdNo+6j5TD6cxbs40YKp7IihUFcRLWTG1eM6PYddhM9mDioYgbcs6A83VHd7IXWkdkPv2Zu3e156KrIWAQ1JoukACg8X4emFE/7w61CBjNXnBIBusWthMQ2oxv1mFiojkHh24QqMQ7Rcwo8ein3q1EMbxtPAOMeodkUYqr9QhyeJdYu6qwsmxSgnq1eKiqosY9JkhslHSsKCEN7EMAH/IXwFCueukmsZYwonyP63H+yltQLGgnMu1Q8mky7iP3yqM1ryUMIQKYPHBgn8+FvDqrsAx6zrvtrdYi1we4YhwH7MYzxnVpr80YHjp+3HKWvwG56AASaSkzFd2MwUQVEwrYO9bUVRfKOCD0JSCUvxlDPI+sPQApFVWuK8xqPa58JS59qr0EGMVN/7H23SaF8N1DToYIHAwvANcWkTbMI8X+43F1qSetM64PM8p1uEcnrmqfljys9RB3PEogQKlE1dxNX+u2XnUv8vIBNPE2as4Tv+uwAOlch8hFnjcRN8mzwUjzeVs+9el9T5abfVz2yVqGd+2ZGtkIaC1De5yAUZKNd0u/mqBrJ1xIv3Fc4/nGc+a++RlZn/dG0OjvZF8yhuGV69z1e30fiyB0LcA67e2F71hPdR1ir7uxtNM4gIyrspFrY4RtQZEYAPlhdy91rQUrye6g43gw/UMoOECYxBItEertfUAJJQlW3CaXL1yeBDfnMytnS6kKr6ee6IcdU8pCzueMZ0WLm9p8Y8IM4IkAdc6/X+AToMdmhIGk4DTfw0qlJMuBpsO5tmuPUWhbC/OGACX3CABkM+/es6uCx7WWCIrHlcbmJgyBsR5R/3PavH3p889IAOmeJKBg6xDkrvHZrMclvW83ixgZxgmIphA+46G8FEqFcfJwAIvcP5uVCgTerOpBD0CGnHPiD0CyawoyXwSlc34s4QKX6w1qAY8uaUNbQr1wG8K47tq+y+NA2BhcSej6OkoqC9D1+1oD70rZLq/I4pUhwRhffuVXVR7r6193HdFLUrBvvPGmP0MgMufECacQdC1KJazRfUmCixdhC4z3soQ2886cm/Xua6a8EvcKe8qxKDCYURsrgJwO7qfQtBk24qpkaQNo2NwF2sradyF8CkLjQof9FCuwVSwDiQLUH90p4byFdUXFAGp8orx1DZQRDBnAFnVpDwJuUHUWsQDqepXEr3m+poyhCUa3Uu84npYy2cxzF9HqjhmMOQqinkNdL9Z8vAAA5PF9kAZ/M1cRKLb8e16zv0f3Fu9NnhEEFcJjiiVdOzMyQDlMBgo6gtjCbgDco1CK0IL5MWhEoDPmBqEwRCjIW2IgU+weQIrQN6AmUQnWDFBiBrSSugxUURDdVpDEJzJ3bwjMpZuOEwn1vrOmtd9YdyT7FGNfcYpT6RlimXU+YjB3qMXxVoGKywIeGJco5Z///Dnv7yXtC8JqSFikLBN70cXHCRXSHBKH963f/6fKolYcte7zouQA8gl2bb9CcD6WkYoXhrGxf/iMlYbReVoG7/1qHUnZOYxhQKhBOAWT8GpFDrdXinFQ5ggDylGgOA+Y23VVt5E9XuuTclBlYI0MiNeL5n4tZR9jY1o/2Ve2ASukovTI3JwxcOzjksCUeICsz6zzsbkK74VhR244rhw2dAjbwj0PEMUYPKsEsO//4IeWSZcE5i079a/c6eVhMWECCNT3XAReMpc5x1PGuAnnYO4BfRjuMICsNxI60QMftDucsCfui+NCpFTuQSWephKM6x/rH+QCnijCAgLyvD/0zLzeSHzTdQ6oIkPi/Ak9IkyK94vR/WACy9elq7z3u9MToR4u5aRYWcev6h4JI2NfMR/IYMLF0FeMj7FStL6K9VcrTr6H7Ky1W53xAIGJm65xVntrDDHm7Zb25EYZAeRoAEb1l8HoR5ekm6iPSjKVjC3klltysq4cWkF4TcWLFwhW6T3Ct2SjmrmWvjRDrXVU7vXE2FcYys1uQzyXNYkhrnW32Ise1ioypsirAsMBo/EieuX2sTaiNLDITBtZw2dFOsw7QEaW+/3eIJF5GeciCOX9GP98hgcGo2ivPI+8D8FS511NIESmL4LGyNx8np+LIHQ+1gqPCIheBOF5P/t9PM9q/TBnV0dAOp53rXPHY2YdBzO6qDQmxcAgm41IuaAgbU8Ugb5TMkFbJh0DxjmwQNgElM4hXo9AfBhHCkFfUxwW57ilRIUEjPOduAlGdsiLQJ+hPFhEZXFXWQ5AFtdw/3MtMn4eE2NJ5x8sLNpi2hLT+2yudD9hY8Jw4o5js3FtNioFtF0fU5Yh50GIMT560HuDyMr7zne+M/vmN79pAYbg4roPqNzKT3/8E8V/HfPfxO7EXY5yYfzcB4V/vQGVfZjwAoTUM1/8gpnEPbLYw/ACRrk2QuWUMmdhTohltZtW25RnsVFgysJCv3OfdKniuTBXXOcjzXM9uxIu29U3uFiXK3bfLAsUEy+FG4oXLhs//3aDco9Y7ABZQhJwuexTHBKB+rCiFE/++te+oWdQfethgLgOQB0hiDBDeLmsFe52PUrHnirWinERi8f7aTWagO8l3YfH0xYrz9zCgzUjIMq8OHe4QSCxcDDLFLq/IYWNUiN0wjXoAYvuiSKnPuwlxoCA5JKe0fIWZVzr902aH/rWA0Z3aO5IuKNDE+ElsP22nqXcAaQpA4V7MD3l8Xd5o3YiUUpDuYC4lfNqoQJY4jUHodnMczA6fh6BmESVuOoDQBPoHzAZMJqkqwilyT3SlvAUZjNZ4O3aaaE8ldIB/LVlOwo63huZs4CJRcM2QjkuwIBXnlXYYT9rXccAxLJF8wbYshIUaGXvEDvaQLtiSNs93eOjiYPnREaBlXVn3uOR2CwWza541o5YVQtNlKSO26r17CLhkV9pKwqdCNDXNckKfuSJJ2en5d3ZQfKH1slzz//SyoMYcPYRSU7IlT2KQ2adu2C51syPf/xj1TT+hmqUSvkrOekekmzk3j/5xonZU08+Prsu9+RtyRwYpF27dljOvffuO5a/98vQhRm9ocxf5A/AKF6jKDfAsxMZcWe3S/s2bniHEyPEKz4Ua2z9BhRzl0kyQ1qyaVQ0AaNRQqBYf65TjQoVj4zXQCeShBmNm551z7nHbPoCrQUa4obNOccs+lF5ed13iEuNFRCqdaLTwIwyby9LHv1GoRDINZKZAIR06XKmudYOzyvs3mYx5cjlc2JAw4zxk/0NGEKGV0m+YjcvX6kwsJMKASC8igoiGPzlMldIhoxv9BCeIY4H6PJKmT6HBCEU1AAAIABJREFUXBkgFxliACKgwVouj0HHBnbCFM+Y+absFz9deB75xyPU95MdfvzByrrGCHxTVU8Ao3j9Dki/cf+EhySZlDEyN04Q1L+DB/ebGUPPAaqdb4GUhMHsyhOMy7GtzZx/pHapzAtdm5iv85L71Gxd2UrynyrFKJt+g+b2ynWFleg8G9USdIM8eK4aQhk7DHsYPx3LHLM+uK9t8kR4nbiBgWqPa64cwyoDrIimhOV1KaDs+2Yy78aMTgZVg0iuzflSzguTLt4ikxYA5gU5F3DlnwufBbxGJk57w2qnZKbvqxnVfD4e730FuaF/29R0gXA8mHvjo/Z2TIzwfEP6/DnvbwOUi2A0108d4buB0eFydxispcBWM6qr5qr1W+Zg3M+R/8iTzM89/9P//D9+moeRAY9omEXOYgxgzE1M7rFG7FG6uDb5PgAJV8e5bq/5seh8PiMw+8c//KHBqDe/lHL1sy/GszaeQEozZDwkBMh2xfTxSivOBB1T44ybhFXkheuuukaU24TzlDu32FzqmvFdsgjZgCQwReAYhEpoIVRIsKK8BWyFAbI2A8KMbPu/+Zvvzb797W9a+ZDAw+u4iqkTJ0kvX0++3FNMuONJZbHGQoYZ5WWWRorysuqNwiD+3u99q9zIAn0oMe4ZoIcixjp/W4IGIXBVrjusRCxjZzqKFT0isGrXN+U6BAinTEtd/4JiTitcQWUitOlhNnn4XIO40y1iSrkPOtR48+t8Zh/JTtXPvWKEmSfci/RtBowSK0fMHaz3mbPnLPyuKRaWayP8uA/mDpcQawBAy9iYX9q8uVaeQDCCmixYXomrCejM3BGQFLe02xtihFCzlGLKlGCSUDNTL3bT8y42mpg6mLIwgVNGpvYNYBQYuKRwg2WNabPQ5lbiB2WEkLC0T+wXYHRFIHUbawW2jbmhDmWXa0o8klsmtjEGMPXe6JhRYrFYf7jpSwCVBRqhkti7O4XAvKQI3/MeaUGV74+saMBohMKk6DAoAG2pADAwA7XPk5hVwiRu2glY6j3P5yiNht/vZkFPTMVQJzICqpiVeccPn78T1EYFYOFErVArXwApyW7lfjdTkZCCNpoAGtERrrvJvsdlD2iRfIEZdQ1T3fNmys80E2thrnO5+YPWt126zS6SdU+Zs2JJYeRl+Gm/XdbagkWloDzvv6898MRTT3r+zrz/gevwYkTCNjk7W+vxvPbms8/+Yvaf/hf/+ewD9UYXGlRMmNry6ruuAED1BnWuoXTTRXl56GDnShkq20YC5VWB4LcEWinhhLsWoGK2jgx5WCbdj70klKoi4bNl8MddTmkORqkzXH3nEysGSCxgVMxR+Mx4wfLIJ6ZHN7pKWXe5qIBR9lYpnzDknYjWiRIwo36+7davRKTatxMg5WF22Aau+FJcGSNlucrDwvHE17P3Xnzx5dnb8vY8r+oEsKLItOwNjE+IEHt8JKeqjqjCm7QuHMag8yCfkbMQA8gnZA4VU27crBJRgOQ0cQEsuEao5HPGnCTZJEsxb2HfWF9YAhwTQoXzmzHWs0v1Doe1UTtWP+MRnMBUg0RiqLkv5gSSglJUkAKMmfM9pSYkvL9P90/4AToJXcN7jO095WxwTvSowxLkEeNe+H55rGb+mwo3vNAvzBsvy3DN43GFAODJMm6A+UQPbVRsvp7R9Rti9wQs1+nvaxiQn2isSrpyqTR9nqL3MNnoA+Qi44ZZ9frT+vLaVjgNOpDxMRfMYTHElRNBvL69Ag3y7gZGs34D3pm3kFaOWe1GEQGDWdv5aW9JX2Py/iBXWJHsmwX5OIJNH78GGJ2PeW7Y2eumf7TZRl/uUAiP5VMblosJTNN9teAbweYIfEfdETk8X1MVqjO+RrlufdakBb+vKfNXY9Hp+EVQOumFPudEwvQ+t6xONv148MjWBAywcJI0FJam/i7hnhIeKG0GzaZjYwNGOX6HhDNgdJOU80vPPy8LToXvCfJWCZbEg7IJuXaSn/KwWXR7VR8zAdtR0laiEkooEcCoS3TIPZ/Yl8RH2u2hfuR2p0H960sIGSbsOsW22+3jLHO56Tme2FbafdJ2s0CiYjr1kyxFEph+//d/rzMwS6E8pH7UlHbav3e3n+0V1WTjvu0C12YCeLH4LygGDBBZ3T82Kmzhol3mX1Q2Li+EYmJamL8POswBhuiBB48pO/S9YiI0duomslkB32Z7+j4cnC6BaetPc85PLE8nUuH862tQEHpFlivzBCPq2B0pJ8b1kUpKMfbtdHkBQEiYAGwRqmQNA0a579deP+H536VgdeYfgc0/ylYxny+//LKvi+Ari7xKRLHLygpFMRa7FZDA9fgu88T8xzBByfL+VoH781o/zm63gNNC1u8kA6BoKxaolGwBjhIZTo5C6erfZlnpK5q77bLwlwRkt+j+EMTEihI3ulPxVFtIDpOw3aTnWEXsBS4BO2aTqqzKFFPXIAifpz/rY+Jeyv4YwWiUyrjR7Trtcdf6ntdXrffLWIhVHMCdWNsJTLbCGrOV89kIiiM0EHqrQG9b9WTarmVVj0J7HM8EVBqMeq22xMszzpi5v/+XsTd/tuu+rvweQGKeBwIgCJAAJ4niJNKy3SpZotWK0063U3F+dZX/oaS6LduyIyc/xJVqt7qUjt0uddvdjmVFkmVJtERToiiK8wCABEgCxDwRJLM+a+91zvdePkp9WeB7795zz/mO+7v22lOiKVm7o08pJnkz6QJoFp5EWcOosWYIbqJdsKRgVYFU1ABeuFTwSplbQD/rJ9H2/I3JPmwYQMYHDmVDNZt+H59iyTX6XWCUUsDyOdUCuY6PsvpD0nKWLpH25B6FhWK/ECVvE6/8Ruknvnfc55mfPbfyG7/xG3JtedaVaH7ts48ZKLA3j95xZOW8ApkA1QBvMmLA7BkkYb5VH98Vs4siDMPvIAyC8pC/WsfsQ1tjJHOdOxS/YzOk7QuKYjSyor02CWJyWqYlMMpzYwGLssToeuwbjE4Hk0Cm56fzjC6D0QSeJLVTzPQBo4DNjwKj9f5gonQnAkJqHrjmxVdeXnn5lddWnn7mpzpz5BbmwM4CMWXiJbBWgF0M6n65O8CS3xDY8bpWg/l8i+aONQWAY07we3cQ6cVzllfEACB7UDCwEoVZQ9Yif1mTZ6Ssk84rbkNVjrMCdEmBCNHwpmQ6MhullbOQObeCJRljdwEp/7wMuJqYoY+ugqT3UtazzlyVh5VMZu1BRvDzTq0lWNvjAsqcR/bH17oA4DAer7zyUoFOPQ/XsIuXL9j/k3bC6H/ivo+5n0jWKg5R7FuYeLJLcI4CRpG7pOkjhRNuVxtEdFy6LKVewPImnSswo2tVke86gFOMKXIeEMo5w76roKry+8a9gXayvqygyYpBO/D1R0moNFxUxasUV2udPeHDYDTlQD8EEluOsda5L2OwGhj1Q4ZX9obPjwZmXu+sRN0rPqPjdxZAmz5IO/P+CEaDu2gv9ztw20HPFdYTXnNlvBn1jUBvkrdD+/he7hvZPJ0L0dr7+hGMfhQQHfudcZjeWwKj4zjxe8ZvBOk5T/xzZEa/9EdfnMqBjg2OiZk6z9yIxVqbokzCuTmHcYGjmn57KWniU18e9g0tlZQURDPfkHB9RgFMlMGzv1cHtMQswKaiHTcLBNAG+3MJzLCx8XFkIUbQcB1aK/cHlALqAFKAK1LssJmiBZRAkGlG5jPux4I0KJP/V4QW9yK1BpuEND8wfiRK53lOhaHn4Mf2I4FpwCjPin8RZUAxh+wS88tY4Y7AgmcjOSpOG4f3SeFEX3bJ5E77AaMIIbOT+hufUUed6z3+PSfAWEmGiY78hNjMlzzOtM/jrD7yDGp016Ymx+oG1zxOlSV+UjvY5UfbvIE5yeYsqaowtxt1ADIOmLm573m5A/BcfCnZTGyOt5XS5qKYhR0K+NkucwJ+vDASaN0HVRYRN4Pk1cM1wwFqcn1gHpNMGs/h+FaR6gPzG9p2qPpsVAAG11F1Kr5DRDAzDzBApIpC8MBu8P1KfQTDUQmpN7YvIPfjcLAwNRhlA4iFlzBjPW5W/3ZuFwsGKNH3SetERD3m+V0C3ShXMFeASgApzBSMKHugTPddwafN9FNC9vYZTbnQMKPRcB39bYYyEY/xtVs03WdDG1BpfTBedXhVQENFSc9J4FF1szcNAtuXdAai7bPawmgSKn3d9Hd/DguVNi5ryRFeq4HRST709xEP8f+LJcYCs4ElLGMOZfdL73MomXvodD8JcoJNsrVDa2SD5g0WlcMze52f6zpQDDO92WKNNzICkGoZQkCIDlIOwShDKBf4VJcC0N/TGLK2nBcXFkX/UBhx/1hLgQ8xehzQBjxaK7gH8X1yhda6X2d5glyzW4/kCxklYFBpJ6zW4dvkIyaQ4xRrkreOeFbAINOH7zRMv33b2sQJCL7aZSbfF6iykidwWkyVwIEUSwA02M3MJ4pUBy1pMm22r7XhI3ARjPZhNa/bVuT6tF2e1+kAazCKolfXFKceJcylLDgnOuk9lDvj9C7jXzu3QKne87pon2rne+Vv+0pXesEb+IhisteaBQx+5Stfse8vMgHLWJW4LLeemJ1ZO8g5UDrWqM1iwg1UBfKQU5wZKP8oEgQnmUBgjUmZ4OygDfb/1bORtzwX+c57gD8qbbFXYGGtFGg9hG3k3raiva14CfmcbpRVDnls1x1mAGVDz0o6sIrGLzlJNHziIYoxLAufrW2a4y1SppnLd6Vg0W5iFThfyLHqwguy1OUcYv09//yz7iPX3H///Suvyv3LqQWl3GPmv1tm/wCZCixq5lwN5XmUn3ZpXI0H8pj1s10+z+QH3bkXP1LtY3xHCUyxUi6lTmN809rKVEFebtoLmRF5UPKl3cPavcZ7VbL1skikKK9hTHNOJkiw1mDJvYDR+IxOYK2VYr47mumR81bCNbajfAuo8pptxJa17/YGmPa+yI/I9Glf6IP0M++NoC+/J7846eJQDqho5b3Q7hHpX2TcfG7MsHsEjSP4C8lQ+3Hx+hGMjkByeSzGbo7jsWymH++Rs2tsSz6fxqnlv8mFP/zS77l148EyPiwOpuNDMiDW/CWkLQQl2yzEm4XiPdhKfGyOyCcFsyjBI5jrX37pxZWXX3heqXSorTw7TPP9ROpDrNBgNhSaGBsDocDEstHtzK7rkyyfvKJ8N5F4aJ4Im2xg3mdxHxW7yO9otrQfoR8ndcAugTsOlpGZnnZv0IFTbgLb3R6YMnK2PfTQAxOIzeGG+QywihABLNJ2tGuDY7WV+wJGAck7tYHpC6kszPZJOCAUifoNEEXgvaBnkf6CFEn05Zzyutm0oe+6SIAEH2OBGwGHHpq7XQB02HIAxkcKZhRwGbPyWzKvA57R+MkEsF15CxlXNHO+F+dyhCH9Pnz7ESftPvH6yZX98mFjzN7SfDz55I/Ngu4RuGa+abPBtzR+QDV9B6Dil+aKEs1EA4Ypzbd1i3LKSaiNrDfri+8zXjANfA/hBQtldo2xpM6xbXgFGuzrJ6kO6MW/64pyMzL2jClAh3+VRL0qNG3Ugt2CUEfgajxJ60SACN64N3EfNH7hC1JLEcW8XqACk7tBDOZ6AI7NRhUQFp/RgNH40nGo1CsG7/YVbTAas7pzNnLoDkIzhzPjHyYPIV3XVL9dmx7ARHsMMBbBKOBpUbOt50cYhAGL0JvARl/D/RY02YEdyH0iLwIkIrgsYJphHX0NR/Ca1HHx1bTrCUpVz3+U2/gSpoIT5kpM/CS5B4wmKpNn2+VHSgrPGc31BqkclGQAgVOnb5pxg/ykVgO2aiwxG4adpw/4mzprA5YfDggYSe13EsgDfvicNcY+Y92iAJUrk/a49kTS/TiqWOOyS7W78UGlv/ggUtQCeUGRBzNB1yrAAiWJROjOJoa7gvoGCFun9cjrBgxy+xs6SI/PlEOXw82BS2K2WK8AUrNcXonlM1rzVv3NXOUsCBiNj28IkMxn5n5SfJJ8nAXq82QGo97PAu1+xpD0PmDU6xMWt4GoFdL2qaZ9DuIgMEaDcFWsJkEw+Jwzrn/+F//B38P9gXkhkAzA9q6S03tbqp/lDgarJnPvhToHsKiU2bnci5AxsKJcg9UK2YXMPyezObKJNjIWWGoCaHjOIQFR2uEzQ3I/Bz/Xvy25x72YTxR1PruqeTUpove5L2uXa0N4ILvd/g5owh2r8jJX8GbkA8+r75VS+tD9D9ptAMUFEoU0e/RpqyxbnGsAVe7z8ssvur2cQffdd9/KczqHMbtTfMIV8sgKonVkVpT9IyDJ+JEtgHUDoEUm2HVN80I50j0KukL8bpVp+ZrM9FRiAowKtZZpPjJEe8bBZtwXhUGv9ANFo8B37X/2CWPCxDEXfMcKn52ssIMUGZP1OoJRy80GXZFNGrhJ7rGv40KxHvcrzrhuY+6Z9e011OOezyxrW64F2o0gcZS37JtYfSIXl8ForYsqUnH4yB1WbrBE+jxokiD9XsZpYaxz7/EZH4XpFgFtfWO8djUgOrY54+H7dJrDPDffXf45guCMra8Z8gqv+YM//DcK7pyruqRhEQwIQxYME5BAnwggBoJBq96Ub1B8RtlQmGvPyvyE5vWBwAOJ4S8o2vTE8WNKfP+KtcIbYhKy0bgfz7LgFuhj0bAQMYPQHjYv1yTSju/Zz9Pfq/JpLGgDOwUIlU9KLRfuxWfkA3QUoDa7tTu1i+vZiA7sUbQ6L/ptupzUFw1qLYi16xAsmDiinbJJriiC3ge7U5Mo2lv9YNMfPHir208qC55P7XX6R/1qnnfmbPn6JNEyEjU+MghHzPIui6rvAfrePEkqqYo4J7KbTVm+sHPVCgApvjloxIB1BAtMqSs6dOAGUfz4qmK6oh9EvbMOjijCEoaA8TGzo3sjtG9V2U8CmF47dsJglEAowOHjjz9uYbZPPnA8C3bZmqsDNOTsLtaU8WLM3UcJndJMSeckU871KkuYkn0lcCq/ntkCMazO80fJPAlE+k31Kg5+phYGxeZV3YNUV9fFZDCe70m4Ggy00DLYYLR0OGH2JGCJjA7b9J21+oxsAoDRTVp364ic1wBuUN4nmB7GG5CLP60zGcA+aX2UD1NXRmpmFHOVBWACO/jVDGgxjJMw7bKFEXZzoNPMjFq5073ysxjQjtYnWtzuCS0sde8JkLIP++9Zcy0hntQ5AZhJjB6hN4PR1IYuGLIsXEbhE4Efv99cuwBGl0Esc4cwa1aI+eQVF6AIcMbZgKhT/cSX0PuM7+swNDPaBwafR2FlvuFEnTGg3SeIw3d7tW4M4pWs22Y0WHECNfR+rAulDJSvHD6jHMJ2+YABxXUFoC8Ne7MSh6OEXBNoZL3Zf1NyAzBACUX2+R4BEoNh7Qv2IW4BKIM36ZlO+XPyTa91otGpggYjxDiidFbQVo2XFU9cB1jPsLTsgw5AQjGBqQV4UkYRIFpme82f1ix/cw+u8fw7w0kxjjmgDFV1TaxfBI74s2kNzAEeBUxbOWowGjP9mGeU779LUYoBjIKK3ZbW0aKI4TvqddrMqMt9wrQKxK71WcS4l/WIcsRP/+THlt1XxAxiranoetzHyuwNKcBc7ZeblzO7rN9ieQLTbbO3AlMxD08VADs+grXBejiuIgZeT5p/vpfgUvzLmV/AX/JkJ/uI3bF0zh0Sy4XMw3c+Zyh/s4/5nOv4juVb5lXvcU4gd3NuZS5iJQyYsu+qLEeAXXz1kfeHZKHiOkz0fM5aRs7/uix53PeY+gM5cODgfscgPPvs805T+E8/fMLlugHb9JeAVu8HrEgEcUn2Ivd4FlMG8Pd+13jv2LnXcg0z/fvvy4pADmXhAsqBOuhM7SmFQyb4Tp24UcqeA8okp01qtQ8xSgjXRu6xRnkObTcZJLKGtYKbRfxu64zv/LPxsWwBFWwzufjo2lgeuc9G9kU/LzJtBF5RvpbBWK4df2YPTQAYJMBZhHxhrNhHDWLHZ3E9OYpZB7cfPWLlFJLPz2ywFx//Ue5aPrTC/1FKYpSXtCnyPYQAojDvzWfRKrZ35rzbvwBWf0EA0wjMZxkzkyFjKkAzo2lYCd+SDjmsqBtf5gABmvbBibBy47vGLGDU2qMZq1o8bBrXaAcASKhQv53KQefkW3NaaYIcjNTJbhMglVQ+RHOWOVf5ScVwOWAFoabNyuZEywvYLDNGMyLaOICr1KrPARfG7mP3fbwd0audtJm0LTzH5i6ieyUQAR0+OMTI5YBEcgI+0EAffvjheg4AU0KA6y/J/wYzrgW6GgSoI5DnFjklHz/xugUSzzK4k2kOsH5Jmj4bySXd9DyqEnFf2gtTQv1pCzndF3b0bZUphbXgXizemDxJ7B5f0W3ya42PLwKZ9w/Ll8i+lwKjjDGBV4527+hNR1ZqfIncxbRO9KZdJ9rRfovMSjAUx5WcmwAmHKyTvw6T5D6ZaGCDqLWN0CJvJ/MLA3BdfUYgIryPquZuFRiofG8cIusUIWw2iSAVgAegpMum7hFrCytqk5s2JkCUa0qIkVqpIg6JumTcKTtKPWVnEyCS1z5nA6BinbIm9SmpnfYINKBg4OMHGCX/KKX4MM+zbm0KFtMEI46rBGOIoHawF//aV9QHO0rdUmon41ILuwC6ZkrxPewgotp/JXwMkFBqWpCl7dmjfIfDhp/kcKx+F+86ClV+D3tRArlAfpKK82siZP2Mbv+kwZJbNe44nCOAjuEnQC8FCEYwGoG23P7IE8uXwZ909Bni/iM7zPMdtNRBDvYbBZg0goHFprY012SPksop/nZhwtHMYEOT/slBQDrMqmRsufU404KeFx/4jFXywgIeN0iZtmKgdWA5pJ/O0UiWDclHfBHhbEicnaC7+OehIMJysSecYk3riKplgEW7oaTSGGuffus5+D8zh8hR3KUAnrwcYQzTDygWyGMZ+bDWTwc1wfaQFUN/o8TZLE8aMgB7M5Al4+N/HGZ0PixnFq5Zk1bq6+AqwFr30HpmPnpOJztABzAF3M6myt6PbaaflMU+rKf1x1LtIEQOZuYLP0PAKADnhOTQV7/6Va981pZNxuofjDbzksTwtItgVYogABr3CZTuUm5pZE8CWhnfYrGrT/Qd+YEMpWIgoI59npfBmq5n3k69cdJ+wQSIutSq2oY1JLmbT0mBp33IL1f40k/aBuOYa6K8s7YAxZQkjkWPtUqWEFKWsUd5n3YhV1lHRNtzTiBfYTqxdBWzeN19dL5Usb9f+MIXfA3KBe8duv22ytJyXGnDxKT+9CdP636bzMpdviJ/SilWO3dDHpSbirPYaH/ir295ovXEc+Qk5PyuawRAb1JQ6hoxm+QYXaffy7+6IuhtebE1oXJpu+0C5pxNnBtJWYebS2SX54NKeO2egOiYsEqvnxkY1cpbzWfU8snrtvCNY0PaTY8zILJpAWT1ZBdQLlY/snkEfpHZkXdZP7nXtO4bV1nu9jrLeuLa81oT4BzA6MFDt9ndx8+ZwN5soap9V2da2jWC5rEfJgwHsnEZVOfcWQ1sL4PPZZBuMDyEcC2cs9NuqV/GPme8qwPzvDi107gJp+CAZlYQplkc6VQQeXzVRnM4n/EdkovbSVj+fGxczG04bL+oDfEuvpPyP7RZg6oNNktUlDVAzIu8NYpsrBy0aMGAJKdokWDCvAfzYe1D37HJS/d1qS/dB5BD/xAAMIxogzB19v/RWOA/5ENb339HJvCwO2jURK8CSpJvre5XzOgnVWkJ94FrMq/BfrB5i3Gp+uIc1m+fftMMKoIDkzYgFiaW77HgXn31mH1b7eMpjY92Ukkkvq5o8vjxMHZ3Hb1T7ONe1aQ/bj80lASqSfHM9yj1p42eyPXt0pbjYM+YEN2LmcaVOcQYI2iPieFEY0fIMl6HDpYPG1WyEDwnT71uRpe5tWO5WsH8YBbnsLN/k7RlQO0VbeyDBw6a6Xz2mefM2FFrO8EbbLJnfvZTjzntsA+WDhi0YZdflKtGFnIc8wNMcfznZYBGtZlWSK62puy/zYRUxag6WIrFtwaNqVOfwVQCThDuPmj1GbzpNvzF5C+LUOLfJoLodCGm+S1iTVmXHDIE20VhwOWAkpPclzGLaZn1EW3dCg3R2JrvBOZ5n7VZ3fuQNCYGorO/IxHbvGj31G8Lny4DCqjozZ1nG4oGTDZDEKARQJkUbUn7Y5BgRq381eJuwDpifHjP844QbxCK4LFvJji0vPH8+9iemL8jKFcT8AGgFuQaEpScyTw2Cd8CBlwTge7Ydxi9FmAGQOx/M+EV8IGBxnuiGUWuSQlRIs9LYajx/kB7b+0afHHLFOl/XeHJ7TEjVyzN5NM2KAus8xtrtDY0Z6wPrnV/yfLQMonvsj5cCUxtRA6F4eJQBiz6/ownZrlWSLxmxHCWGbP9VemX1hUmeJuuSxfzez5oyeaJ0gOoVjYIQDHJ/M2O94E0zofnE2HVr6R54c/xkJ8PvlqTnhdmXyDUObPNYjaJoXZFFnuumjlN3wIIYnmbAuR0DoT9YuxYmyh2Af0oE+Qkxh2LfKLf+c53V56U7/52Zb/IvufeMHc2fzdjhBLpfKyaa+QxQakBFygIuIldkZVorRT8zJXlsNzJuA+yEFm3YzvVmpT5RamMmM/kn74otyvGjYpqTv2mNu8/cIvnDcuWzxndL1Wd+Bu5EItViJVY7mg3MopgTPdBI+t0cvhQUkFO9+I7nGOOy1De7r/5m79Z+a3f+h/Fciq+YGtVkMIHFDl7RmcaYJO8qM888/Sk7DNOvO80e1prmO8B3czZeinfZIPBnxbwzhnrjCqS7zCaCRBGdm/aUq5fG5XaaQ3+1lggFEnPamAsWKdUu7pK3me7FRWRslHjsKVL5jK3wRLXuyjFrAx1xbVm4bNu1NAJHJaC1FkRkEn+vWVqu0OxZk3GaF4rzdaFydrLZwGaschwj1L6a19mPcVXf94ziyxi2mFlXa/rCsB6BXuuAAAgAElEQVQKqAswHC1GdlPSOF6WgoEl9jbFntwqhcCYqF19Fp5l3+m6t9cCZ9kSuLXs7fcmEN37/MOgc3alSjtHmbAa8xqFwHICt6Ue+8iNUcZ0KNHU3iiPY58iE5z0Po3wBQkW6MnOxp2YBwRMT1C0hpgY+HqcrWFBWcBX5VQOeFqHeVZs21mBUDb06ycEzAhGkQbFJJld1Cb1goEF6wMjz0hHWUhoVByeCJFzShrNNdF4KIEGYEWIOKq6J437w1JyLb6NERIwu1wX0z0CCKFCAAzX4OfqaPNEfGt86CMajCsovXPW7Sc9RzRm2o4PDs+67ZBKrunndS0unMoRsgAygh7ellCFHXFgUZut0P55LgIF4QJLibC4S8/DfxJmmefskRDGB8xTxomuzed0HVrMlcKkXBqYtyeffNIa75EjR8T0bnNfiTol4Mtec9p0RI5bGCE89LzjJ16zphZQZ4Gi+TonX0w0fCp38DwCMgyCxYzy/kmZGwMoS4GoNFZo5w4M64AfDmJfJ82b8b+mfLOT1tsHMu3HnM/3YZBYp1fMgitfq36WZl65CnnlubVWB1ACS6iJ9Do3I8nfGGwLjG4XGIV53iwzvAOYABgwkFoHjmDme21mZ/PTh43dD36PCwuAw/MB0NV3+bm+wSN9s3DrVDhRrgjgy/q1QGw3hYCz7DvAkIVEg7V5w3cVIoC6FaECVcBF7hGGDqHgPdVmrOR9xDeL98skR0qyOZKa9yKMso9GrdZMpv0PZy09oDf7N0JnEj7tZJX+JShpKnu3BEajlBKYxj1ThMPFDczICSAJgdr9pMee7eC8lLivwShZptHYDsZqmUBE9waZbQsoYdKfGXSDCwCmWdjh/WaMGV+CcgjA4fAGBMM6EQUcRcoBgXYdGkBcWyK4t4NRBEYdkctTmH9kWStcNiPDmq6l2lAljrdigFDSIeAMCtJdAKeuoaU1TU7HmOZpOaxWAeQhyK377zmZxjt5V3s+W8tIUYSs6xwmAaNrVfSh/HnLooGGFYXet0d5YV31gT7+tKLRh+bs41++cjjV8KL9zhYgkMJ4nlWRFMou/+TpZ51qzvXZmzEMqK8a9FVRTo3xecA+goxgnPj84x+/V2b705J7m5S7WTmoBTZ58QzuQ4J55B33t4KZVH2Sz+5Plx8l2pv+7iA4Si/mi78hEpAHSRtIn/iMvyOnoqRyNtnVC/9QKfH8fkNKbOSClV1SI7FO1Fci/VkbyO9nX3hu5VOf+pTOiufczjvvuNNn6csvvmBg/sKLz9u96/Dh2+wWMp6fnAdY72jT8eOvVVS9/KB5Pn73O5R7l3vQDyoNct4Rxe7zQuNEWr7Nm+RaIjZ0vUApUfTvvc+6rKILBkv4bmM9RcnTHBCv5rWi8diuM/CSiqWM6wX2NMpnnRUJuJwBmNdHr5sRXBmXsD8sj1rJ6uIXgEhwyBXn2CYupLLpRC5PViDL+sUk8MFHdf3MkI+4aUEuAs68J/SzC1MsY6Zcj4wCjFL+9+DhQ3J5u0tWR1k2hR9iIWNdTfdvMBoSwMU/fg4YnQBmy+hJDncfR3C4GhjNs/m5PNbjefLh+9Y7AaNzGxfzaOec8LMx049IO1/Oe6HIl4FCbs7n3jztv3lNTCgLdRt+UPiMKoJwuzb6NYEKIrWpo3xMEfYntPht9u/k9DScTcH9Isy5L38nao428btrDUs4seHxjYSRiFb9qV9+1AxkMVpl1rdGKyCEdsh18Q9yVL02A+ZmNiHXIDBI+7RXZuibqTOtDccmTGUpUgrhA7tZNXcRbpcFhp3jE5MdfpwNWmI6/Ph991pIXJCAAIzCVFDuC9CJnw/ao5Pit7n3ssaJPmNCIfULzuf8fe/dd9kV4CUJH8q4Yb4matbsH4ELWp30DfM//aEtCFKAHH6dAGA7Rut5fH5aDv82kah/TvkkYQtYvyQ/UMD+seOvTkwgz3A0vUBnDjUOCcaWvKnM826ZvpgffFHt7tDO/LgUFAgrBi7O6LTXrLU+cDor1bQPsxhWkM8xm9rHrjVeqjDxHObK/kSArMGvaN488QEsdpR28D3m02tNAh5f0Z2ab8AoDPFGqk+R1kdOpesBdR09z/cxvdmhvoEyYDQMF5/nEOMZFqJCRAaFAkC1rou9z+dQSla6WnOPIAj4zN8W6DjMd7TpKBB8LW7KWAUkf2HouK6qdtS+TCGoERx6HNq8wjwFTDMu7Cv2S/lJdrDOIMhGocv1I7vmtqm/o+a8LCiXhdMUId/tiZCFe/P9Y95qH9wxrZMBdpcJDEAAPE0m7z4Uagzw/21mtMFlzPfFimjOBhaPVFBeJ9pzOdjSP96/ySmhNC9mYDh4LK417jNTwbjyfcBo5j7jwU8OofXyVQ4YhQEDBMflw4nqUSBgWjW/rrUEIIeBU5thZd8HmNoML1lJkKgUKgNQGAuD0D5YYRph4bu2fA6PebxnMOo91Id5wKgPVneyg0b4yVwPYNRrdmC5fQC3+8GHwWjdLyVMaVexOAVG8EX03Lc/LGU/AZH/+IN/snJ9/oLABHl+Ufy8Z9vXHGCu+0YJe1c+ndwPqxDvY4KGEURxYF4ojsDnsUYBvPj71Kk3CtT0/k0KLJRT5BJR64wnZwXPiixg7JBxkAGcU3axcHR8WaBCEMDK8kKO2fqk+9KGq7I2mUTpsytWQPY296PiIPdnDHxOKOAFUEoWGKoCXpXbEyQG5xWy/7xiIJBbDz/8oK1sPA/QyWfIecgO+oFVkHMIpY/XmbOnbWXc1cwzgUdxkeP7kA4QKljaCFhao1ROstcLhOKmgl9zEwT6sUkkCnYowChKBbKUYgR2e1IqRsYo+yNMG2bqsjzNzKP3QoOvAFav1QlYlZm+1mkrM8meofWDH/FFnXm4oOHiVPsY15yylgUUhxmcFOa+/wLIZbc3cM1eCmayJEj6Oe1Nxm28JmQbz86+AIweuetOWVLvdeEawGisbLmvfwactxI5Ffrr9kz7un+ZgHSP03Jb51iGRZ/QsS/uz7T/Z1eJgNGpc0tz4blpmTpfswhGc29fmwCm6c0+TPI3D2QwQ6OH9g3SD1jlZyVeL1aPpYCTNvnzdu5UKTRVEyHQ4JDyaD315I9kqi+6HJ9RO/xLCITJieaYRRFwyiakHY7klnnY0a4b5Oun54Xt/MT95ROaCEj6YYZDgwl4jC8l9/Zi1ynO9URfAmLvvudO50a9VSksuAZhxsEc5vOsImDRKNfqkAkYBaRhSre5vfPB4bvDuD38yQfNOJ4WAARc4jMDMKTyEGB0h8pxui36O2wvfyMYSPuCoOH9AyoxyDi+8Nzzch9QblGZTwCjFxXoYFCiFjAeR++622C72LHabERWPvLII1MAE2MAK0v7KEfI2NBuXAoIlAJ8U/86igbX33bodrsncEjwgtGx0NQhgHaNeZf5w93AFUsEvgukVXQkzOjopA+ZaTYb86r6e0XpbgLU+B5rooKeSjMPgwOTEj9ds0ptNkaQ8P4sQCQE+V4L9Sl6uDVWTLWA0V32u9LYS5BuUNeoxgQY3SQQTMASdcNr/RdAwxHdDHgLMcYibEhMcFaAOrCI+xbYaTCAQG2N2Zp2m4VHrdTvAxw4zH1Azz6fxeLNvqVlqjUdUIen5qO+W/OUSlojGDW4aeEymmGKkSkwGlY00fijQBwF1ZjHtMDI4uHwUWA08sWkvr4XcFwmbg6T2Uzv/jSjjJJnYd4sJ+ULDdgxd1lRqdyNvj8sJKZBg+SZGR9B5fsEBwH29f06jDoQjK8AdLps7SRM0ftaQYBNt6tAm4S5xt9p817ckEYFI/cxeKZdrBNcRCRP+AlpVEn245cnptSYiIh0wFkF65nJQdfBp04y19HJBqCkQeKeWgfNygfQ+tBeAqOLqVkGdnQAo2lz7a0ZjDoeAMnnMZkDWEeFKYUKlhlRxn0Em7Sr9oDM9eo/gYCpzoTMxKXlx8qD+YN/fKLSx4ls9r7D1UD9TL5O2srajekekzf3jcVtx058O5HVxbqR59rkRoNYs68OZq3KSsyLgVJStfU6IXDJ67YZe4Ad881zEsvAeOfsidUklhRkRFyITEZoLCEecAEygOXM0T/uwTlDCjnGa73kCeWouQ+m+jfkI08u5//u8//c7X3mmWd99uEmR1tOi+GleAIA0sn71WaAefJcV7CqzgH1FwsdGWH43usnT3QEfp3LKP2MA/3guwQ+7ZdrFufgBjIMbJT1SswoYBQc6iwPuh7Xin3K7XpDjCn2AUCt0+RJQEJ83LL/gMt5W1ZhQaSKnvqGpaMsA8VYT8Cvlb2A0QnEtsLccW+eW8vP3q+4d4xgFGUkMrbka8nbvPL7svyyUrsATmfGcLw2IIz1EZCbe6bN7OH0g2j6u+69Z+WImFH6j4k+cp425bu4RNRgdXXMoc0ZJ/+celK/pGcLwNb3XbxyuW+5Z86dzNMk0+YhWxi/aRyXGrL8vIyZ5zcBTHzZB1OzB/mbwWLT2GTdgzdOnLXD9stkE+1URCPXXlSeSvvcyLfxoPwRX1U6J8DoLn3+9I+fcpSjU2KImcwARMjbfI+PlZ4bUxVyGPCK6RghhB8kAgAwChAFuADyePE7QSa0i+/TBzZamUIqMKcmmNrXZbYh5QZgC3MGz9+rpNYeA5lL8B3lPmiu5GXDFYCoeHwqYdrCMDIWO8UCM46kBHFeO73QMEnB9PTTTxsswIyy6Wj3Nvn4WGtGAOMbpMVuLVuaHO3BtEJ7blNeQsoEkreVvh1UbWAW7RWZiegn1zNe0Pz4KhFswTzg+8RzP/7xT1RFGG1OR65fxNf14mzO18Rj/gGM+r4dzRtlA4GCFo1mW4xZB9roAMQf1oEbav9mabq0O2uG5zv5s6LzvQnbDQTQw+FJ3jlMM6lRHhBd1ZquecwNFrpSRlLnvEMaHI3ZzZ2XkYMrG5t7UMozAqyAV7Ubs23WxHpt6K0wDgpeIuBqo9AoNesBoxvI4ymmdKcYcF4d1Dhp8IDRgOfsh/S5/JGLmXCQDM/Veh/NLtmEq5liAj49zq19j8Ix+8TKmlmzioweQUeEJv0dv5vk9gFDNgs3+2i/2877GDBa+VtnYZi9GmEz+oz6swGMjuP/UcIpwm6834JQb7eCaRxaTpnZGHLUBUwyJu+3vy1j7zWHTEv51YFF8bg0gxNhS3nRHE5uW0fX45dqpaLLjfqgYFw0XhysARfFYtfhlrUcpYK2RMFOH9nL8cE1MASkEUxFVgbntyUApHKDorT5GokJrxsxPdKY/LNYcp6LCKk1kaCsZEpYDYyW0lIAsxxAF+d6OiyS7L7zgXLceQza/aH22MyMTnPYoNPsvRWpOrwDTiflQ/NjcIfvrESDFVfv6Q+ksF6X4v7Syrf+/tsiIU4bjF+9QhotpYrrlFxl/ag9yRjHbxQwigzJ8wlm4jp82kt5XbFcdLBtywnkI/cBDOLe433dlqvMMyCbe1YxjJp/9ntAcPzJSfXHi/Ms+5lrOXM4x0KQQDpwnmzugFnuifxj/jnnkIfc/zmREcjtuz92r9uPtY3z5Zc++YjJFFLm8T6xDs5aoiwv1KCvvN8nZdW7vXzcyWAidzleEBKcmZzTV65f9rn16qsv+5zCT5V20y/6RPls5u6FF14ScDqqCHqBUBEQa9aJGZUC/76YcuIeMhdvi4zas/eAFCYFqRKMqPkFkKCknxVZtVflvAu8lzJNyj5kD+ey3RZIkG/AVUxnObTMayhWtMgPu694j9e4c59YltgbV52/G6KkFIfVwFfuNYLTWcGa19j0zP4le2B8n+f4/SYRJlA97DMHh+nvjynTz8HbDpeMUD/GNZ17Boymbcl3ms+n/dpv+EyoTbdqX38RGM33p/3KTJhcqXGI/B/HamxLfGdnudKyZhikSXYk6X3eSABCBAYDUhpZLcowKbk573ENG7h8HausV8AoZT8pafeSfFfwh8FMf1qJf893aovSqpPIuzQF7sd9419ozUxCn8WJYGGzoNHBmp1RfeeYfgkM4ncDR7Fd3mgCxAgatEg0agAdmzkDinkOAYejMRoxZfwQQjtkguA+7zdry+Dzj2htNimHOho1zKkjN7W5eG3og4GUII7C1AZ2GdH2AcW8j5ZK9Cdjhs+NHc7lCE8/iRpNvlFAJa833zq1ckC53Ei98YoczRFgO+Sz6c0rRpd27uwKSHfeebeT2ROBXhkHLhmcAuJw3sc3k6jKHV2jnj4j8Mhf+pnPfEYC6p1i4/rAy4bYe8t+jznMKGOMwMFMxoHwtphlNGHmn/sCoBGIzOvVq5enpPwGPTr8+cw+UDo0AaMunKD3Y76IghNXC+dTVX/4XsrBcUDVYSUTv9rDQcz9ucZMtoRt1m6xEx2lL2EWc9kGscFbND9bJfy2yvVhq0ymBDCthwXlsNfhDDNqYNFm/givm/vQCzBknmzG783KoVeApQ615G0c13XG1te1Zp7fE8Ud8DIKONoQ0EO/7bqgnzbraF0ybghjmw/xjxgE35RPVO/5WYOWH2aUPThltWjhvvz8SeA0WJzkgQ+bQV3uCycwOWjKo2CegOsy+FwFjJa8KLlEpaaAaX7iU1qgqGRKAoNYemEr/HkzqygcYSpsruuAyswDzXfC+75+YijwfdPau4yPuZ5p4NLuSqMZbjygip3PWiwFxddqipwqTODT60CtyIFkS7XaiJkWFx+7pCSQi+ILuNg0EwtYBRyBSOMbPKeGqXlZZkZzaE/MZjOAy8pPUi0BF3klj+jadhUdwWh+r3kokiNgMIxowH+Y9UrRVuUgHQApmXldMh9A9brS2/3DP3x35Skxo4AWSkBP+ShRSNvyNZIkKYkMGEV+BPwl5dpOlZeudTSnE6NfABVeuSfMO/s6YJT5cpCkBKSZWTFfWNYgScKAcd+4HEHA8P2YonOOJNVTjWVZ1exD7BR1JXMCopHRAGYsXu8oRoFzjrWAPIbQ+O3f/u2VH3z/8bZobHZALeO+TvLttAKciLJH4WAMkJ+A3rdOV2XELWIzkde8sLyh9GMRginFVYy/Od/st69x3qZzhr7AjD7w4MMiQxSoqTNtnZjRteTiVRATJW2t2KoNuMGR83qb3MquKMiXg8VYy+5Zsmpo/Gt86rxwJggsae1LGtxR+wYfzBmMBngFKPnzIfrcY6v1VEohIFUmc1vcqL5UDHBwANcG2EZpiEtFZF0pOu2DPci1cd1lXadtcQdIaifLpCYZss4oF8z836eywpA+vkayIPcYnx8zffbnsqT9bwWjAZlTGfdlJb3PjGC+7GHaMirrcQP6EEkBAK5R98/5TPgFYDSdzeE5ouFslnHAeS+DGq3/ihg1NlFMVO/KLAvoe1WO1Pd97OMrF+W78s7bMp8roAn/Fspl4k+E3w6LIJs/z+M9p8IQOEtQVMzGPIcNitYMsYGfIn6pbFgAJwCUjcx1OGJno7Gp8IsEnKU/pAKJj2kl3C9NmkAWm4vVh6S1QvgcO3HcYJSoeLOt2lQ8E2DjQdehxfXHFGgE6GRM+ZtFhDmfutauge1ocmnzEiqMZfxiiTCnn0QtwmjiWG+mTWMFGMXX1mYWMcxOKq/PYSI3yy+HcSLlFGYc5gUATlUSuzBIIDwo4XFJjCjuAvv2HbDwxHTD80gZ9bnPfU6aY1Wg2qrciR6/Zk9vV0oml8Xr2vK4Gbx15rSBMWkpMB9xH8YT4Ub+UtrApnciZ/kS8zdCyhkaOPbVdwQU1anYrLyIes3BFW3cpq0OZEjgGUwywSPvUqlJ42jThoQ57gCVnaBMdeOG9u9d6cdtIWOCBBUAlMj5bQKQ/I5CsbEP+CgX9rajf/qsBE6ZY2lP/JIDqBJ1b8DYZhB+j29SgE5Yr3EvhUmNwBqZ02zuCYxihoUBsHm2lTpMtKbHao/Gdy713GPGQlRYQGhMOGjznRvNXMctJ8JmkhFL0i8BKqsxDJNWni8PQinzEvAYgRXf4HxlFtxtth8YhvTRhxDKUbMA7lcCMZuZC/Ce7jsJybkuusdADF2B2ppvz80QYT+vqRoI+4RqrTNeXH9Z65z7hNGJ77TvrbWAUv2u2BImjAhuguhqsooR9Thor1qR0D8sDpC6Zr6bMXHRBdanE5TrPm01gA2NFQEOqVwfGoTmsBny29aDm3GKmf3ngFHPWfvuZhxhhqe1YeUrZstO2TL5jM5ZERjDMPe4FTBf79n3lpgCxqEUuEsaV0zX//C971pm4VvuMq1SZJNvcvSrCwg2k9euGrZOqF1nz53x+YALFiRBSnUmv2UO3evy2WTuCqiSFaRcIjgb+BsQymdxySFCn/ZH5pBdZdkH0Zav9s3OOec+w9ozT23+doox3TuyKyQP4NMZTpDjsngh/5E5gOBPPfKoi7CQ45YXFiaewT2pyoeSQR7REwoY5h733f+JzulcwVkbb97o7xOHQGonno0f7GaROTCunKUuNaoYCsYF/0/ODKrvHZFL2M0imNZI5t8sC6U0I/uAwobG7Q5z+0WdS9sFYjHRM7coYQ6clSy9pGw29IesBHUmF+NGhpW8ivVfBGdx84oimrkfzfTeS+2WUtlFFGCtMxOCBMYyisGoeBXgzJ6ouQn4qutm5X6UN+M9RkCaPL25TxTVyHwCac91EYJ7lXYSMIqJnlfkz7TXmvH1s6LwN+M57kF+j84/yeCBGV0kOMrt66Pkt+/Ve2E8S3NfW3XaErSMEX3PZX+BWGGm2Z39Uado+jyIRTKC0XFA0mjuk8GNxkdZshyc9u8SSMBn9LWXXl55QPTzBQ34WydPrZyRqRcwckEMXAGIqlSSTttvUgsmTMNFRW/ze6Lt42gOAHT6Bi0O0i0B1NgsaI/RaGzikI8QL9rCvQGIXENfuC5glPvzHonTreWKwbXPjoAO13Fv7odGySZlwdjHRsweC4wyp/Sfg53vwWASMJRozHOK2EQYABzQOC8JQNtc1FHpcXWo/JFyqJevDGbx51S+7ajMIeTAtON8uxnsVqSjQavaC7jeIu2U+xNZ+f3vf999fvTRR1dOKAoSsE0kPswoSebxVc1z6Hc55F+0AzwpjRB6u5RjDiFROUevrOyWOYUNRF5U+1AKfFIelLHCTI9jfUWLFri/cO58r4cCbdwXJjiCFJ/fPfKDRXu+JkFNDkYLbQkh+wIL5EXQ+KBvTTEbAz8ygBjMKOlh2AgIfA56xt9+Rx3sFIbVa0zfm9hJbYx1WkObFQ29U/NAnfoNaOZUYMKHT6uLw8gmax2q3A/QWgBv9tvkfpk/ro0Jw+2W7AqwG0Eo1/C3S012+73vSJfTAnEEk5NAajO470kKK403wByh4HsSVd/APuypnwNowbIRJrPByVqBoByeZhiWwEvM/9mfQzzBxPwuC7LIiQDJUW4sC83Ukp/eH5jWCORSTgpsxiwVNiSHQBLfRy5lHMOcZi2lH4aSvh9zUBH3VaWrgF7mJ3PDIRQZmf5WdH4zsYDfDhIalQErnO02QrAO6wiA75QubcKjSFfmbspT22bh8iutyHnuD8PuAKWyx6utpG5qnzeb6buikvpVfZ6ZiVI+Fn3jcrg6FI1DaQmMMkw+XNtMHzA6KRONRbMvx3Kgfm9SEurMiIuMGSZAo5hF+hzzvANlbBKu8p5f//rX7Tt/tlk9Et4Xo1WAi71eeTsrZVIUWdZ7zhWPg0Cv5Y/kIDKLf4C5WBBol+WaxthmYv3uOSGXr/Z7CJFYDrm3k6crIKpyKRcYJBAp5yPXRFENa17LrpRyuwlozYXs8PcJoCUfdRdzIVgWeQgLat99JdKPfytnGVZGUvQdOnS4AnoxhTNfJPrS+OzevdNn3kkVS+F7v/LPftUBTpydPtPkDvLSCy8aiHIdUeaAUarj4bIGm0pxkwP7Dzq1E997TfKduT2gZxJBX2BUvp0KZNq8ZbsViIwhZS0v6Yyk9PMHGk/n+7UbmuSXliOZDOg/JZ3Lrax8wKMUzop3F9dpQYFSFzk3ypQEMAXU4u5Sllb2tCxxrkmPv28RFSNpEfwyyk/GcgSo2S+jbA0QHsHaBI7bgsM9swayV6yYQEThjiZL7JE7jypW5TbL6FiHx76V3OnUfv1BLFvLcvVDGHAJjM7geU7GH7k2gtPIy/Hn+CxkWmTOyJiOMnI6uwyg5xzFkS3T5//bl//wgyxu37TNest0M4OfSeK6MgWWoLOPigSkfTFbc6aEHbnLbmgh3i/Ef1YA8KQYs1NK/s6mgqGqDbxYjo5n8C+J7q+JvufZtBFti4UbMMnCvUoSZE0Q5ncmF3A1RnMfvfMOf7ci6MqPj3aHkmdz8B02e7kZVEUUatI7mlstDLixANKmoR1UkgCMAm7cf50o9AsfQ8YHM/2RI51ons1AuguNGcDB4Kaj329T8mGeDaAuP71MzYqFJRGQjMWdd9zufrOJ6QdlzFyzXn8jrN5QmU7a9/Cjj6x873vfcx/wAT0ujRghhU9pwCgAk/yqjANtpv+XxVQ/9thjTkmF0CYqAXMOSZs9907JgYgr0+IBVfqgPChCFc0O+UF7SP6MMDojFpxxYuPz2tq1iJP0m6wBCI4N8tWkPwg9Xjwrgt1v9OEZEybtZZ7wXfWhDlPR65D5wvQT/2bGZVyrdcDUQeBDQr0Bcm6Shr5H4J4KYVRlullrGLcLApXJAME9AKfcl79LQNWhMilg0VT7sOF95oP8k4wXzvMBOQFpNus3gImAyv6LMMuY5Lth/LxXiZ6m5B5Svc1TFsa9hNy+Nv9Ha82ejWZNNaoRZOELnGfmGSO45JiLHPD9dT3jzsuFBprxGYFoBPcoPyKIJrN6A3C7IDb7Oe+E4TcChnqM/Uv7fGb8UMWnPrJ8Br9SL6cWyk6JArjT9c516bWN+bB9RgWQ0sZRyGZeJgDe6BxJWABxyACg32E/YfQCfvmJJcAbRsCv2j3nlLU50m0ottpmbJhPs0MNOjvhuOcUWJv3W8GIK8Z0IPQ+qt7eK0EAACAASURBVHGrw2w+jHJAtL29/UbjExqwPYLRzIaVnJYL0xqCpXafyn0Cs3zcZfy99g3N9Z5rB60VK3pBgZ+bpNgil7/17W87jRN+hAkOIlUQLwJSSmEoH/gDCjjlJ8rHxOq7o2UdgKFBzmLJgQzgWhg/EuAX213nDuuR76cSFHlKcz7a8iLmM0DBoJIKXAJ1vLin/fJbiOdnlN8oqVnffm7nkkTWcs5gsg2gdnS7roFs4DtOTaWxQs7yTJ733DM/c3aXrQLZWKRSRneDAkf57h13HPb6Yo9yHWsF8EoTfc6pv5AHZGcBjGLiB2BTzQrLGi5YvLh2p+IoyMJCTky+v1X5rNfKQnazXM2ovrRZuUbPKSvKeQHMzZ2jGfm0XjL+ms7qd1kvZK3wui1XjCSfH9ejx7dr1E9sW/veTsqn1gdjEsIhBBryr65pJbED40i5hskcMz1xDLCjUVbGeJiAz9wvaz3PTf7m7KFcN7WrwWvkQCo9LsjY3iO8R/uZJ/Ll3qmMOXv3KLd3F5UYGdoZIHae0d7rgNlR3nmLsSn6PJpkd18/9yPuDquD0UUZsSRTuX9eU8DpfB6Ocmc1ZnRsQ/z7/bzf/4N/LYUlVV2KmQlQ40sFNMuUnMGJrxs3mBdDHUZE49nMpUXxE/n47JA2ddutB51fFJb07VNv2mRMND33DkPHoOU53DeghChtAEg+MxAk75z+sbDPizkFAFHRwoFT1nwqUpHFdujwQQ8bqStGDbTyihJ1WweIEwZrk29VeTjeP6qUGVQoAow6WXyzbQhG2vDm6TM211N20gBJYMOHFmcMTJkWe4KtEHo7JfToI2aWYvDet5C5/6H7bb5HGNNHHNB5Fn2BoUTA8DdglM/xteX7u6RJcX8Cgxirk28ool0/ofq/9a1vWbDgkgAY5T6b5WfF36ffPtcmp1q0tA2hho/vr/7qrzoKE9BLAJbLkKq/dnjXIVCpmMqH6KC0YiI5WSMIpysyqSFQMZ/xOWC0UjOVcz/5Nhk3Z1DQ+sDHledgakS7sv+sBGz8eS3o1d8L5y95/LmmQJ18kQBcpPMi4XnnKZ1AAv53+P41MMjmDNMRNsrrGdKJ6k0S0Hs099tlpt+Iz5Q+IMABliRm+oDRlJon6jVANIImgGgEb1slxMs013n3YM+HYEDnhFRf0/4whTmw+GxB82yG02tNbXW5vQGMmvlsQREwGjC1AE5aWFVWgfoCnzdsmkxYc3R733TyyarrnSevA4YSGBiBnnHJgTIyB5MsAxQ2QDSAbWZ0tWt9Xbd1uvcgF4sBmwWnxzT5/kYB2n2dD5KK4nYqJcCS8Vkl9LdyYNC6+P4UqNVgzFH1zXjyvcybk5frb9x5UrYz41Vr1PC+lK4GlZMJm7EmAA02lNRFKEYuQzsHEKCMjYrGbKaczfMe64kR/TAzWmsPMFoMYo1tUuT0oTUwo9NBhJwewGjNT5KOd55F3SryOO3InuSnMwXoHlhECHC5yUnq19rv/a//638xsHGlMfY9YFFyqMzeFcCE3MF3/4xchnwuaT3ZraddLOgP8vOyXMN4DxmDxQpAVq5cWyxzUFKRqwSrIrdgiE1OdKCTrUeUIe7iJnF/IQuJyRW9nEVmyWQZK08ybnAd7eCZllO9VmijA3Y62Io+IsM5l2yZEsjlewS5hHnEAnaH5DCkyEmsjmQZUPtw3WLMsfLdc89dk6WR8w3LHmQEPpq4K+A7C/OMvLvrrqPuo0H1LbtsASQLjH31dY4DUAkIAixRbcwZYJTy7yaldcJndKOCm06fUbpAwBRBTFreJLF32kLJqeuaaFdrQuYQxIRLgMaVfRtrJvuQdYRiwmuymraSPMkpV1UrhWcEgqvlGS1soeAqQLkZ53fNAI/nxCijRiViBJEBuSP4i9I9tiH7o8ByZXhZBqPjNQ6YVkDyPQpK2y53iPTLymh/d5alc2nV2k+ziT339H4eN6l+HxnU8RyIIpz3lsH1eJtZYZjvHteizMt41vi9Vcz04/ghL/JaAzM6DlZ8wEbtbQzMoKMOQGmfOq5jU1+6VGZuokOtCQvEOKpbK5IApldfedms6LvUFwcsyrelNOcy34Q9CYgsoCrmTuZs7m8TyuB7A5NoIaDFC9sZYeBcmGx46otrMgFsMZWUT2sxe7x4xpkzZ81gApzLH7HY032U8FSE4w38MiX0+AyBQJJ97vO6ypnCNG4SmADQYY6ya0Gb3N5rczHfg/Xb1Rrz9Y6uJiCH8TkobbWiJa9Zc2fTsEnYqHx+Rj5OvKiMRH68N5Ryg420S0LEJgZtMMYFp3HG//ajR1b+7u/+TlF5t07ZBRC8JCu+//77BVrf7gCeMjNj5nEaJWnD+BZ9gC+mxvqUzDr4KiWaEg2XTYPPKPMGoxn/OHxGcawHjO7bu9/jkfx1jKdTcgmUmtEUs2Chr0PA4A1ST+1Icn+eYVCkdcG44FvrYCiAgYTx1U4gzpowY6L2OhqxD0EOfcaPv7kvz+R+Z2Vq4kCwS0XPP6w2VZjW6UQAjO7YJuGq7wBGOZRgRglm8n3ajy/rap3eK5C5yNSlHdmcMKNpT9Y47ZkzOsxANKCT745CYhSU/B6W1ELdgWAApgaThR0KWDVYDCMzCpyATMDXKJy6fsAERpP3r+Teh3OIjsLLDJTnrg6I8aDIMyalIUzoMH6rCfQlmTr96XEnLdPgVvTz5mJZKi4IRMZJA0gls7UOpKn72uzOY1h7cDnDT3zDPceeKyoRlZneifM76Iu5MvMxMqOteFi+4ibitTr7UI4KgUGw5pdGYG50FL3A2pgmLOZIlgDfTYqsabwbnea6ud/FHM0MdrGD9jQdwKjLfXry201hYk7r7fiMei+zaZsVzEQh2xkDQEz2RK2lWqj43gNQkOcEM6LMvqLKdH/7t3+78qZyVF9R6qU1kuXcP4SAzxnnjUTprKjzs2LwkmR+XKsAIuRP9pszoKhNyCj78utlYkP9BCDGxxTG0+4Amk9nZRHJEpDg7dXKbkgS5h35EuAd6w5nh0kDAi7bTWG0ROIOxj1uUbvoFzEOPI8zCV9OZBugEVkMOHzt1eN+zrfFGsNc8h2fxRpPm/dFggAmad99933MqfV43t59e6z8Q3YwTidEXhwSKMdtgdRQrClcvJDDnAUAXJhZTPIOwNV1MJow9swZ62Gb+rUWOS6/081KUciWuHRZ/WRlu1pWWfEuSmFYr/RP13TmY7YvRr/ctwJEmX/kVGQVAUy8OCd5says7DR5VNhhrowUuTJbBdoC0D6j7COAIdH0Zkg7gCnuOFmvkWdZq1FqZnKgK+G1xWl2C6j1PAFZjUVZeSvfed4f5Q7Xcw1nHvli77rnbvncqsgF4Ny5oosczHquNi0yoxH3y/dNUYC8v3zdDCznfTmeAxmP8efyM9z+bueH5GkzsWM0fd1rKen9CEZTDtTaCJpG+/hkYcQkER88Lwg9aGRHyx+iNHTMG9YIZM5+7dWXXTt3m8wuLzz/nKoxyUlZjT8nQYAGV4NcGnxM8WG/4gaQ/Jk56BBIbGzMzAiPXbtluugNycYHeHHNZiUy5320ZjYYPwtAz8wJm/fpp58xw8lzYRAJhAoYZVPj24rJlj4hIF5+tQKISEqLkMB3E02VvHPJM0pb8e1kE3MvBB8aL88nSTzChLyAgE9q/aKpk0SYRcmmdMUnXQsYxs/WglgmWXKoOtm7+sC4lgZUEeSME4ILn6JvfOMbcoS+xeAVAA2opXQqSf9hGoioB/wy5ufkbO6KJfKbo38wo4zF24rgpx/b1D/mldr0POeCzOu07axSduXw47A9o/vw/p5de/09xryEbz0HdwIz2uq/51DtccSswGQAe5QcxgHNnfsQxe9qJtLMuf4NVY7iYGH8uP95KUEBl/zEZ5fxjfDgWYzTO8oPG6d6vudDH6GKWU8H7C0yQe0iaIu26rNNEuKAUZgPriXamfYklQtgdBRkyxphgBGKVzZ5RdXPKaF4P5q/geVwz+TBi1CMoOMat0NjbSZOtdWduqej/cOMjWB0BLPZazHrEz2+GhhNW5LUfgSd+d0WkO7PdF/v6dpjGYOxDxGs6W+uzTUjmF8UwjPTtwD4YbfbL3I1MOp7mLFsxWcAlzbpDQEJNonjtoCCBBhtZnS5H+mb29EBOhHa01g3gxxGb3JtSAquFsIW1sgkitI0S+ZUFjUgk5Kecq92zdCYBwwFUMYQsAxGOxaimF/fctJWpr9rPIsZLZnC752qKanBYl7vaHq+bKCOD2zPeSkIiz5hMUPCdI3jiNx3cQbqlYs9uyr5SWGN559/ceX7j//ActyWGNjyPvBSQIPnYaa3r6GADnKaIhRx8eJ9xof9hoUq65TvYapG3iErXUmurTHkhV5YzxoPwFhKuCbVXeae/YccSmCSy472uqfdyBrkeHzJw6RyPc9mXDiTDogRc3YYyUuYTaY+Lmr0C4UcAI2Vyu5nYpCfeOKJyVrHM7jfaVWT4hlYymgH7makICSdE9+lfpeZU401fXhV5aAhJzboO9/4+t8pD/XDPgef+dnTfiZgFN9OTPiwdii9ZHwhgw1uWeT/3Kn73lAJsDUUJtlBtLzc4aR01L4o8ohxOEP8gJjXqzrzNwhsWW6KRMk65voUhsg5DxjlfXxXC5v0+mklJngla2oEo7UHe4+0ss16sT8smWA6sCvuHGEgcy5EJo8M5QyUax9NQJjcwD3ved97ssFoLGIBo6P843eeQfzD3coxauWimeEEcgbMzXunLRsN9tjNq4HE0Trmfd8Cahk0Tlk0cr9JPjS5MSiXy8/xXugbjzIxcsbnW2TZ9PwlqnS8P3lGR2ESWjVCNRPE32ErAQ8xz/M+wHGjwAEThvOzB1lg7QUF3xxUUtvzqlr0lszz7xE5LZBKsMqcpLjTmOg7Ab4e+PapDPvEMxAu0ZCI8gOM3nrw0FQ5ic9fO/aKhQSCJgCadgPK+Jvvpb9cT5ojf6Y+uYSoUjztli/MFmlktIfSpWwoNBQ00yd//CObT25WQBFC5JbdewxGqUFuMw1elQhQXc/9CQQKGOX9sIlIHaeE0nd4Pn1Bg78gtwP+XqOTCXCcRMWAxIBRDg38G5N7ju/GRQENGjM9pcVoJ+k6AIZs9kPKYQbYZaNfE+PAOJ87r5KtAn/MHXlaMU0z50TtI+gQBrTbjugaOw4OvkeyesaTfKvlPlDpPNCcDdbVlxJ+1NYW8JNwj/A2E6HruB7zPZ8nahMzcTFq5SdMFKZfGi/m8SyC0GmtalOekduCwZTU8riUhPHgPmEl0eYjwOyewaZTm9ZontZLctyig2GX+grTvU6bYKvGm7EgaXptqjL/kfakhFiBI/IIBsxls06CEbPU4OLi6+lzB2dxXQRyhF0EY0AGfSjgMSe7zz0AlO8ryXQFuLQ5tUFQmLIIhiSXryCY8j80IBySoLv98YFscBxG+sNCLGDlo/1mR8E7gtMR/I6CaxmI5vt1zWyObrlW4KYDm5bvvyD0mSsubbDpDAENOqMMe4zps9dq5QXkJ9GuPw+MhsEegfCykE4fraS3TzhzAIuPT6/ZAqL4298NgJYxsiwBTJuVqnKxkc0xqQfYj+Pl0CX60sI+YHSKBk6UsUExa0ugslnPOqCm46yHe65BXX3tjnTWgqn/BrZFbPAzLGACUiK/i/1BiRLTRuELze9JKZrf+tbfr5x4Xco9hINkC4wqmT0CSEnVFHM78uQFBd8k7RDPw1fVFhClvDOwUVNtdtdYIM+iQBK4w/vnL1a+z1QOw4eY/Y084lqUUq6LxY7ByNmXzB68F5Ozg155lpjABE7W+VhBUfyjXcjISpRfqQFjroZE8TkhmVw++FVFD9AIeXHstRP+/ibdj+8516rk5FmlODSIUvsZO4KPAN74gG5THmWi30uRrYDXp5Uc/3d+53dWnlHGFoD/Qw89YABKflG+ZyCu+3LtLlnlkP9kT4GUIKBpt0ggg9EPNB8y0b/vgDTIlqocxDnPHO+U2RkQiwXzGr7S+ukzXWC0gGcxjcwd4Dvjl6wqGzWOvAL+YrmpuY4ryKzoRKGbfK4JLbBissnpqqj8RPxIKvIxV3l+1uxo9Y3lIDJnlEN8dzVmNHKssFPLyWGfjPIkqfgCRonJCBC17F9StOPCE/kwleHtBk5yus+B/B23ovRj7s/sJrWaXB5B9EeB0fH9kQH22A6pBeu6xdROC2b6L//JlxzAFM0dJMsExLxCo2Mez+Fppqs10ZQ7wzfKk+OKA6KmpTE/89OfrOyXuZsIv3cUPX0N5k8LEzBKI2sxLaUe0fO45zppMtm8bNypfXo/ZgjA2h1HVDFJJhquMVhRCg8LEQFINrMT4OPzqA1gxpScnl2CjX7ik8m9SeDLxiM/pIUFJSjVvtePHbeJBJ8ahMIP/+kJM44cEJViaZeB5EUxbwgGoq8thKj+wn12VCJkoiRpC0we7QJ0Me7XWjgBQEnRBCOIIPhATAJAFCCJeWG/8ozedfdR542jXYBT+ps+5iCiDQQwwZDSvv1iSBknDgE07OvXymx+42rl8IPJZjxoI/08ou8h9N6SRk078GlkLNta4Nx/nheiXvUz0dkEJCE4EVIwD6wF5um8fFFZN6QZcb5QCVGb5DWPzAn+mmZI1Re+R6qnYjiKXUOTtvYv5uSc2hlwRCopP0MChvun7J/vaVBc5sWA0UQoxlRGPW/AKAE8lAHdJSFLaqetAvkbZZoHjAKUAaPcCzDqe68CRgMOxs0cQQmYyUGWjRrhFxcC7ruspdP2CMKA0YCaXO/cqmE2l5jRgNFJGLVZOcBmCnppxmsCNEO4vAFQKwsj0B7Bzwj4074wBQFDGZ/JhNUmrlEgBkwum7Pme60ORik/OQvmRZeJ+DONLKL7MYBT500aBPl4bRSC8fAArLb27p9R/HM4TmPQTEPmMePnimHNpDj8SDdZBNKVqivg0+0zGK314Pbx+YQVF81eaWvA6MioVDebWUm/DVb7gFiTdDr8XQ9oAtffyyH7i8CogWb78yFjPP8dSBIwasAKO2pGWEnq5Y71l3/5tZWXVdRjjzJ3nJLss7LexAJyCl9ZAmOt5FOFT9ecl4WGfZRoerK6mG3qMp0wtyNjGuVvg/JhGmR2+Uuuq31eZn1e9u1u94cA7HGtcC/u7cDGQem0stuBc7QzQCrnT5jbCiStcqD0k2ekQtS6zgwAQET+nVZfKfQC08059I4U/SOyZPGdyFOeQ/lPrj969A6NY1kFAfOwmbR3u9jnb37zmyYVfvd3f3flK3/2Z77fL//yL7nfKFdY6gLIyJiCvz7FWc4p4wp5sfmbfNk3qRTo+k3KVqOUTtdxN9aY4iNqZZf8z65iJYJGsp70ex+QEcIZcGDqqNYH8C7Zx3eYz8hB1r0JKLmDjbKBnL95jesxv4+pnbxXOjsGzOhqYJTnZs/yc5Q/kb+Rd7WHax9EvhNcuPz91cBoyIAJVLcMKJ9pWV0VSX+75pN2Mr7BO3GbrL1oibNAfiR1VMZkUlQH3/7e9asyqBnb8eyazgxk3SwApnEf+xv/+IUP+w/fs6cr919Osj9LX60JfEYzuJ6IpeTObNj4flgz78kLY2l/QC+mTlarSkYBoz/8weNykN4mXzyZIRR5jSmETXqeNB0CE/XcDoSAfWqfUJtbpcHF/6YY02LcaCOgLj6Jdxw9YvAEcComrnwaMXWwyeIongWPcKiAodLaMY9wza/8yq84l93uPTs9aZvx/1R7XpbmDSNKhR7uBzOKgOAU4hl7FAVnFlD+TYCtW9QOvn9ZQobxQiu1M3nSTmkrwlgSle/KE9IMbV4nXZSuOyHNl8/JnWpwJvDK5zxr7y27De4MYlpFpN/pM++ziMlPimmlUlntN7gnn57z50lOAvyuXMaJu3xF+Q5tAYzefug2A3TywqIhm8ERIL0gtwjGA59N3iPpPeMH48jfpOjgOVR6or38cyCTytE5HZeED5+nSgnNd1CRNiNBY2ahdT39dqCA1slWqn1otdMv/qYUKJHGZib0TOaZilHMZQKfSsDNGRpySARYYBLhudcxn+O3pP9vkZ8z87tZJvmduAPIv5WSqxspIefgEbT5uifJ74vFbGZRmy0gYQSlER6pcBSQM5p+zALo+7RxMncPZlxrlr3fJl+bZskmAXlT+cTGZ5RKPREWdU37enY7Pwh66vtQm9vCqoFOmIdFAVzSZRRY+RufoQD+fF7M9oeT34+ga3oeJq0GpxHUi8KzwVMz0ctCrypr2Vg1fRRhStt4ZWzdZkBR+4JW9Z7y+w3DOY7Fan2ID+kiGKxH5xByP4eAC3/WTP4InO3eNJQbNUilwGa7PE3PX4qW95HUUh51ZLVXDpGU7w0jOoPvGq+SI+2XtpIa2jMYzbiOoLb62VG4MMzj4dy/h2VKRouA0fiK2kyvdXKFim4yAX/1q/9B+ZF/JHLhLgOIV48fs1zCssN+Ram3O47ew+zMeyjZ+IzyOwCM67HQMW7ELrCuUpbZQE8kACnnUMrxIYT9pAy0QWVXVMJHHNmFaxnfuXT5wpQ/ewQ/AS2xEgY8ZC54Fm5crBPLzU7PxHVYoJBXnGFULLR7lwpu8Dqv9/Oin7SVfgJGObdu2bPX37tNVi5kqascqr27FSBLvXqyN5At4N57767IeH22b/9eByLZIqN1+LWvfW3lsc993snw//RP/9Tkyhc+/5jJEFIkMm579u7y3wBJu4ZonX6gsQEMG5yKhFkvYPrBWjHH1KWlfCsStcml9ZoXns+626KCKxAJN8sPf53SP6EAIHuRGzCWVgI0RoDRgEfm0K6A9pGuctdRckaAtKggzbXpw2ASlV/yiTKrl7UeLpncibIe0B2ZMe7hSfkb9nb2UWRW3GICXANS09bI7ciLKEbpA25qzOPt8hk9YCUA4D7Usg+YazKBMZ6BHWBxMZd25PJoPrcsH763qsBAFhhsf/hn2prP8/2Sc/Pdlr/vsexUhTlPRp9Rn8nj86jANB4CrgTStDmLIVoiGyYTwE0cIe28YBXMhCZtWlmKAr54AKmXX3pBEcqYrlX/XT6IF6XFsqzeA0xMCs4cMcb9k8KDgBuePR8IlUg65lyeD5uITyOMZmrv0mb+od1xP65jQ9LGmDwMYgTEuBepKwCx5OR0jXoEm8CR2TUNNPkwd0tg0J5b9u01YOU+23bstHaOudxlMuW7RML8PXoP4EhfMVED8E69+YY2914LFadjksC0oANI6b7cr4LASDh/yWwrgVWOcteGxr+WilJ8l2fwk6wEDCLP4hUzL30ATHINnwHgC5CKNZYpB8aRcaEeMAnwYbIZC8Z9797dK/fefY/9hPB5pU0JXlungAEANIYDvo9pjXFMGorTqnXPnB8RU83YMycBo2YOOtsB33GUqhzfcba/qMOBiHuexUbFwf6M3DpY5c4qIAGGyQYBSLJrkty7HCDsuebogkxGrBGezRg4XYnBYq2fgNMwGJiMyGvqv9uctE1zuEVzAiNqU73AwAb8nfScyivaaZlajQsY9U/EZAO51TajBS3gnSCs1oazMekDAQRhA/x+M5HZ4hFybGI/Z/jc4TJhLqFw2IVLYDSVn5J3kcNoZGgRriOYBpsEuAfEpd2TAHbG6Yo25xVzZfo1afUDyOS6AHLLiT6A8jvfXQ2MTg77g6a/qK1zr0UwmuCsVA3Keqjx6QAA/Z52TgARwWhJVq9R6Pu7BouzT2xcJxJQlGvq22Vus5kNIL3sDtHP8FyY6aSyUvmaaZInWUsbzOaZgRmAZyeLt3l5YEnT7owRCtzEhrZ/7FRNSZ/dbAtCAVIfHg5gmoMasla6ub7XCEZjRszceUwH82nGmGfSVeRFTPbXCUATOPnJ08+ufPGLXxR4u9XlKgmuqb1bAI09THQ7spnAzQ1ykSJgMmne4j5WaftKFvKCTcUdjFfWAHIaxd9lRgmWxLogNhCff1+jG5xVJhGizPmbMtHxYxzXC5+N518YTNoQH/gXnn2uFH6dP6x3AkQDmmORY7Wx/x38pCCpM64CuM3FS0K44OZFfkzG/ax885GLt94qgkSyjkj4e+65Z+WMUi796MdPGgATuMTZCJNKhDxy+ILcEbbrTHhHZ8CPnnraBU7w+/z3//7frTyqdj3wwCcEBk/5zCDn5Vlli7mkYGOsVnv37lPgrM6u3XKZIpsKmWIEfknntHadLH8CfB+g1Ao7EMuxHqygcYzM2yl/0td1RmJytx+tYxxqvbmIQRNRzhEuWe/5bnkAEWr5qOcug1GuidKTdV9m8xlUse8qzgTr77tSRrDa1YaBYKif5RaTe03rp11cQm6UfJ/zDXuNtQz8KDDKXvIebmU5YNT7Rd9lDR9WppwjYkW3a+x5JEr0JPcbhIZZXQajcQOYlM9mMkerkJ8/KMPzXl787aPAKFflDBh/t3w02z2z1ZHxk/zReZ1zoeTpYjxBmFF/9idf/pLBaPw1uVnM9tHoEniRgyNMCIsNgMUGCBi9IXMsm5syeW+pjNs1LWjS/JA82JFh+FIKjKCxFuOaVCAlbJisMQAlLEt8DAFRAI+t0srIzXVRz6HjbEyDQplnEAZolAVMC3gw6bxH2+NTiLM8Of9eV45OtEk27nEBMa7xQlM/YE7el6aCuQGncLRThJiZSgFM+nBObCVmYtg1fJpgMAGQpJPCKRywi/k/Zb8AiFQKglVcq7ZucKJ0VSNSGxn/XQK6L730ivtpllD35vt75Z+KsLtFQgFBg6AgH2r5xO5xvxkDcpMyJ5iszF6SOmLvLc5VyGJnPgG9gF0OK8bdFUr03Ac+cb/ZAA4ZhGB9V/2U0GCTnNP3LJwleLg3AouFxD3RpCnzieM8bDX3BxwzP/GZgiF1AFJHuSOoEdiMSUAlrOUlrY9iJGGuFFAkwQlIpaJHGHJ8l8hjSJLsrJ3tnUc2PmABFGibPBNfLDIEmBWB1dVuInfcCAAAIABJREFUoEY9KZ32SYBTHnS32Oz13sBK16IDkeAX2sLvpahV4A5zhbtABGGderMZpTZwBdgEVOCLmEhbLidlVAC6hUGDLgQ6rwilWCdyH9Y0v6PY5DtVbjKpexbZyVkzLQGUv1l3ozABrOa5FspLKVXSxtGXKWNcSmmZnaLQ5vfVWYZqRw77BHtwbcANUdNcU2Cm+jSC5LVE/uCX1WPMYRl2g8Mx48Z7xbDUoZb+F8irNgOUUC+gTUilVAdiAzOdBj6U9F/YbQBcySvyA1dkb55jU23M6V4TQ7t6Xifhb/Ow5sEuVZXvNJ9lTGuMeb/N5x1IRItmdqjWRH13kTGtOY7on41jJdNrTUzjtsp30zdXj2c++gBiPPg9Z4bXPGypI5axfNQ4VoofAlyr2hKy5Jpk/yuvnlj5v/7tVwx+kFn2fZcij9xB5iFPWR9xB0PmA1rwJQVsso+Rxan+V8ptpfmjzWSz4HqIA9rGfCHPYCZ5sRdNgjiSvzKGIF92iSE0iSEh4LlsFSVlYbl/Kb6ypuj5rF2ew/lQIEx5QWW14sX7h3S+cB3zyZnJmcA9NrlCVJUdRt4DlPlHWkGAW2IGMubEOMBoAtzpD+TI3XffvfLDH/7APr+cY+SXfk3uDpjkN0nW0Q+KvhySC9b3v/+PK7vlA7plcwXO/sf/+Bcrn/m1T8vat0fn0VU/c4OU87NnytzPMxiPF9WeA7cddCGCLTonULNI5bRu805VFVTBFaLfNRaA3Y1dzhRrnPcrVcpIZq9lyVwyzvHDrb/JAfqBz4pJNmndWP5IeRzBIbrMaF3KOkRuTXKs07NlL3A2oZQwDj5j8YRpEmG0mvD9KF+51yTTBgYwbcyeyXMWAGG7aUTJc5W8vn9kD8+CTDkkZprMPOvEEhNgRpuCtUaf0KyBamPnHG55GPlTMmuWQ4xVzqr6/qxozkTHL2ZFS0LM142/T3Jskj1xKZhlSgJy05bIGnxGp+//0Ze+KMvnolaQTRsh45RFBo6V12tEv4AOmyN0iNpkL8FG1Np5aXAXZOp9L9GDAi3epELKCC7AWjViznuXgeRZiyZ6HfrOEwajWUnmN29Q9QhARaf1McCTIHnr7YoCTykztCHuS9uSLDha7c9+9jMJvO3e+Ji7H3roIZunDbK6pn3SOtlUDMuqzZgDNrXnESyYu9hUN2vHwdJe1xgQDY+5hE1ASiDuSVS90xIJtOMQvlUCar/GD0bQgU7SkGnLMaXw4L4lSM6t3CrfT7R1hFaxfoApsZNdwYOkxwBVhBBatzVcPeeymEAEMSmk0JCt2dpHVMFLuq8NcpoGok7ZoI8qqhJAS2qjgFFAPGAUQMehekH9iMaKydOBTRLGvp8+QKtnvGBYCe5i/FlDfE60J+0x69lBY1lTrCsi8ysXaYFk3kODB4ziaE8AiAPK0Ko1/9clZGATbPKE/dZnvDC7xRmea0kDxalrJl+Mp1NS8L76LW3DYPSgAPtWtWmrKjJt0LWbZOrbqMMQDZp1TXtZ52H1CmAV0zZtssGcHDBqYQWDxanf4D8CzAe33rN/moVvA1eD8Mq9y2sUHPnd+wWAYjNusT8zy1nfSbBFnpdruCfjjllofCHUIywNKFujn9o7gG1/rzV3fg3DELCX+6ZNEToR2rlnPqetOQyyJtK+D4PRYgoBox84SKAFZUeN0w/ui1kwwjnyZny+0ybRz2ZeWHceb4F0g89OKzQLzQbFgEb7e8k03CZWrzutw4Bpr+f+ew7gKfk5HYJLvl1wsx7/BnGToO5UXQWK2qwOwIaVmhhNBHtYiviB9s+kZpoAac3OOFejUpKDj/txTVijgNHMbcA5CmEB0T7Qya/KoYhZF0tYR80DTIi5e099PH/hysqX//f/c+Wll19d2aEsJshnYg3suyi5bRnRZSCzD8gzWm5HFQCDWxVjiaxwLlCS5hsMYZa9aitcLDz8DWNIX+JGhPAjPR5EQkyIkAmUE7WclZ8k/eJ+rG8qLAUcVUCm5I/kdNyEQlDcGAImU+YzJv1U+3OgT4/XzRoPGE6uQWbyk3FI9hj6y3MSXb9dZwFAFP/a11R6mnLcWM8++cmHfP5859vfc/YU+gXjyTORY8eUXhH2+bIY4iNi4/7LX//Vymcf+zW7Sq3XOt6kACqA41pFydNPmGQCRu2XKrmIHN0u4mONlKc18hndsmu/1v9WuQGIkNEcXBVZsFUgFsaTjDOAR++HliPIqQpE7iwwrHVrQ2XFzLm/SWVFLQMkf7MWvQbbclOydXYFcmFVxrJrN8SXkXvzPM4DzqnJrbAZull5H5WxWt2TzAPEfWifLohN/zHuH0i3YtJr/4VBHQErn1/TeUgU/Z13f6zc0RqMziz8zDrmGVEsI6eX5eoo38azta6bldRx/Mbe5H7LPRzfX+33j/peAc+uoDeRJW2BGx6yJmA0SDVAc9b+F33Fcl1+ci9vfglJNjudRQu7JA0VUIqPD9e+o0o+CAs81m1+1xhbm+7FCmM0sgDLz4cZDRjNJHBfkt4Dwtjwzm/5VjG15IUsIVpCDRMzGzn9QxAAlraoagRgFMHyyCOPOKk819BWNj/AkE1ZJmGi8VqTFqjBpxLhBvgr9lSMH+Z8+ZQCRtH0CCDywm4zE1H7ZoK0/95UAuILSnd13wP3O58e48J3HnzwwZVjrxzz83km/dorZ3Seh5C0L037AibKdJOEjv1mxUIDshkPt0MCgddRMbSOKtU4Iljw1eG+HCK1Wyov3EGZ9HkmwJfnhykgF2D5st3s4ALUyxKmxYIlXcmx1457HAGcKCoIVp7LtQiai3Jqd2CXlIfSiMtZO+uJBPoFXPE3YsGWwOH5MAyklnJ0Keyu/GmJqifCfn0HqGWDEZCQyihWfsifqudYIWpTHn6f5IN9X2MEO7pf4wczChjdqvtvk2AmwImCCvEdDZAY16qBhcYmAGMUDjzDwqF9Z+iTtdWmo5KUnfvZv7VZ2FTziQk/wtdrCfCLgEf4QqYa3MyMoQWsCb4BDPX30n7MWYzLBoG13NPj3QGM03XNbiTgaRTe+V6UyDDZ3DftzcG9LLyWBWHYgGj4ZrUciFZs65TnUr/WOMPI4W/oxVvrx8Rys7NEqmN2bZ/M2VdxZj/c/h4nTOPVpg4SSiqkrpIECKw+FEVSKbEYQylMza66Jc26jmMzylTm2+0iiT1rYRLSnZWhzfnZD9P4Tbb4GYzy/dXAaB3ec0Ulr78OWMo4eEib3awBnv/O4V9zWOMVQB8f1fm7pfCUElHz4IP03bZ4RbwAFrQXLstdiHRNpLj7T//5r1e+9p//xumCDh1qt6our4x8i59/AhIZC+5tFzEFy/BcgCOyjpfJCKXCq0O93WL0PucT8on7oFhjsYlMSvARzFlyT5K+DTkLg4crD+MB28o9YF5r7xfBAeDiFZIgoLlYbFVLkpxLIJYtdJ1HmevskiYWErnN98tN64JlW6x3CdZFkacfTlQvooHcoFx3WozyeQXPEqSEOxasKWzqKeWThlzhPDh16g2PFWme7r73Y07rx7kDWP3G33195dOf+Wf2zb1JwZn4h3IubKS8p1Z5zUEB+/MiNiAAdkppxyxP6tgdt5BZZpNSAVa8xhrJEyxwnC/IJsp2jqCSNZJ5LbxQOCBKMkDYgFG+8JYnHagKyRGAlrXK+Oa9WHSm4g6t1PO5zxmBUeaPZ/r58bnuALXs3azrRONHjv0iMDriodrYBUYR87Qz7mzZW9Oe0eec63ccvdvzGTZ5UmJXsVIsg9FlYD7u31EOLcgFVvCkCEQCLDKf87v12y8Co7k+143nYMDostxfCGD64z/6/Snpfb4ccBDGIhOeg2gUTtPCaFAC+DutRO3XxTghyC4rSTyC/NUXXzIwXCdh74HWZnaKn46qflcb0wyFtdBiZ6zptN8GGhGLCGZ01C4Ao7CgvACFmOlxyEaj43oYRGuwOjTY9BFKLEo2JbntMGsjGJzaSBuPTQ8otGN4V74A2Jgp1IaMHyWCAcCHeRrGlPajiVISFDBaB2qDlD5MOEroGzXlSV3y/HMvrPzGv/jvBfCqYhHtQCg9+IkHLXAqLZMiSAWI0GTR/A2WNb5l+q6KUNSGt8uAfKmoXkIbaTsaPeN1WNoXix3zCib++Opcct41Ko+UWQvQi+CjUAHgz+Yy3AE0TztkIuMwOyGAuY4KRTjmDwwAQpBAJlwTAJuMF/cIq2xgLbCP0GKOGFPGgve5lxlxAJLauVn+RTDL8XHl+czJGTHIzKMPfZ1Y+JCa3W1QzdrygSDmKn7OBrxaQHznCgmsBUwLNMhsZCdA+Y9qnHaRykrf3SmGYZvGFhMXQoscrwQ2BBiy1sJO8qyA0ZmVHNn+3qINRnNY40fqV6f84Ff3X23z4TuwnAFq477gkLQQMiXK8+Z9YyHD7Q2eqq2jgIhwZFzWdwBU2h6fyulvDa4FyHIQzQBkwnREuI1gNGxp5ESE2mqgNtdEvpT5vsdpiHqv7xYzipL3wVQ1qMBoHRwFRv2327ro25TDg2AKg0XXri6QaACY5w7lMQNGrQwAeo04OHSynmq8I3B5Rt2z+mA5ip+k57bzE0relJxrWad+RhEIw+rndjtKLobdwIO7zfRttp/zKCcoKVRR+j+PQ2Rtxn08UOff5/Q5XksB/oNsjkLp5QxwdQS71qb6VG5YmGrXrbwjILdB1hpM9n/5V/9p5S/+/K/kE77RwTiUc0bekizdlqdm+mkHco41hRwJSQHjjZyCqUU5jZ8hINJKMkoCSlqz0Iw5sgzZYV9R5rDnxuMrSo11zPlBOzZIwUB+MaNcv1mp/myR6ah7lBYHpoo1tHuJ3kfmhdlDLiN/qcAWxs+lkNXWuMQRT4B1D7nG8RDGF7M7ZwDvJ5E++4jrnY4K5bvdEJ5ROdBt8nMnhSDEB2chyfIvnLu48tnPPrbyrf/vm+1+cNnkwgMPPbzy0is6H9Ztspz++29/a+XX//ljqrBE4KfkodoDsMR9BxcZA6S2huIWtUkM9jYRFe9Lybso0/y23fudK/v02+84nyjubLgY3dyVq/D1ZM5w6yoZN6/vBN7ys+aMbA5lvaLyHkoG54zXPG7qg6IX5aiEKIFLtffiDz27LpUbUMqkcm/L60kJrO9nvQfYAUaDQfzzFzCjwSm51whGzdx3edycG/SZZ92sc/2gSmvfdrjOZ/ZL7lVzXIp9XqMSOL6XtZz2R95EFs3AcC7/6f3cpMgIEkfQmed9FBDlHuNnaVPOgrm9i25D+c5iNP0f/4HO8TkiKwdBBOJo4gpYHN+zXxAgsmuuv9Plxphsl8KyWf7dlZeee96LAubQA6DP2XyAjOSfjDDzwLDAwtoxaL2oMds5yXHnbaM2PcAGB21YuAryIUdkpdSBneV++MG4XKn9f1bsaM39MT/DjKJt8g/QZ78lmTWihSPAEHiALaLbeTb/YP8Ao2xy3mdcyBJAQnoYN15olZ6wZlgAD2bB9ByCaX4iZ/L/6X/+bQHpN/w+9wCA7tkt7VOL8GWB+IBF2pHD7JICmxjHLduqkhGgLO4PzIe/45rJdfjtlp8U36dGMCXmSMEUf02DEglfft56YJ/7bpOZ7kuf6TtmS8AoEe7Pv/iihYuFt+bWtbb14nAg1QrsAy/GmrkKi1iaqVw4XEv6QPkktbLBsxHAgDCeu2/f/gLPOsgQyigdNq2JGY35HQVjg4QVBx3Rpgl+y/zTBkzyUWoYL8C314VBtA49/UMBoSb9DnL6ae53SDBv0j2pzESqLgQo5V5jSmeOXN5R7cRnM4IgAC4bkZ+Ycb2e20xfbH2Zcs2zJRoZNUHvpQ9jPsmsC4PhVtIypgAi3799GgtY6d5LgUyuB93fjeB1+5oJHPtQAqaYuoBG9p8FSAvlCBnayzyOgjuAgfdGMLosqJYFXATpOF9hRpcDgAJGDUSHgyKHiBkSA+g6BNPeqR8GU5JBAh8eV8mV6kMzBlrvHuMECi2lOnLUu8bUjL8iskehv9APWHAzuXPOz1GpDyCMWT59j39nmJUSIhHo8+EUq3wlqqfti2b6rIM5aGkpXUvcSlopmpT/jtLlsBhBasay3tO50TnfAkhzlnCo1u/l7+uyvQA5mem/+e3vrPzbf/dnYuJkhhco2rfvgNyuSuby/AJrpZyFmazqP7U/fLhLtnDdbslgXnwGo0be39pDlc83RSe4L3IhgY9ci7zHosUrZxqp22zyJzemXtdlUYsVx+Ch3TkmANXuWdm3FPWg3VikzHh23Xq7PrXyHVesC+ovPvc8+7rIE2Ttpz/9abcflyTGA6YTEMs643uA0aS7Ip80svRBlZQmkTulP8t3/6RN7berVOjx145ZbhKUdeDWfUodtXvlH3+o9ISHj64cUuDMT596auWzn/uMzqILVghQ2t9RXAbrb4PM8ChNvByspTP+JpEWBJLCgGqWVDb0oAmOt+SWR1u2KXIemQQYZc3f6LzUuHUxfvhXz8Co1gjzWGNW5cG57tzZC10cpqLtYUbHfTUlwW+hkhSDkwWgmenIH9wCfT4qSGyUx4YirVjNQDTK7hy4M8mYQSnOnhzB4rSWtNZjLWC9woxG7nO9AXor+Zjpb5VCRlthRrOemXMIvLzqOR2o2gA1zw5REsC+mrzJnh2vGeXWCEgXn/nRrGjJnNmhdnEMR0fbxWIY+d44djbT58ERKGPHInwyQKMwysDTGPJFMnjP/ewZb5g9WtgnSV4sMHhFJoFTCmbC3yapowBr1nZF5wdYRpAZ3LZpiHs7il7gsYRJmclD8QOu0AaJegRUolU6elFHfTnVl88odXVzuFqjdqoHlRoVuOK50TaPHrndGjFjgJmZiUMjpY28jwadQwjAho8Q7N91CRUfLHouoBemDYFF9Ls3RJvp2ag2wejQOK3qTq8LhH72sc+JBXzdQpY2I4Rw0MeM8qw0XwTZdvn04HB+VcKO51+WuZv+7Ny9szX3Lf4ugWE2H7WwTXL2XeQMVTsQRoB2UijRJ8aC/sP+MW+3HTzgv+3/quthJxFEWyVkSICPj9LP5ETv0n0KkLLyYjBc2u1zUjowOzgHq54JawzzDHCnfW/JXQOhw5hyDfNss5CDuG6yD3Bpje3+0Sm9yDcK842gpN9cSx/JX7dB4/2mggIYf4CR50dg2cy0DjneL61b5eqcS0/CH/9XRy87zb7BKMzodrWDVE+btVbXyV9wM7WwZbYDrG+Q+T4sV5LdQ+HYnASgacC3CEw6Cr5BznzYllBxGUk624AqJivAaPZcQO4IRgNwps1LKcuBBbJ5tWVBgdW5uARtyD3fbZDMvYuxm4NcVgOjYyoP2sceGpOJR7AHnOYwWAaeuXeEV+RK3o+wHsHo4j3w88QXaw7AqfFqRqN90ZO6aQZ9KRPoJ5qJNoDrCHbMrzVenVVEIK/mNaCspKXdAXrO+LyUgxRrmMEpYCjrInI2Y5M2+f1UOOpDBqWb7+Uwmvq+BI4n7Nns8Bzw0AFscTMYzPQLh2f3IUpRPptTN9X6HJmoSfHA2oA/qMbmRvt4B4By/bs6WKsMo3JOCmzh9/3kT56Wn+j/UcFMAhiAF/6t19/J3FKHZecZbl9qZAwyoirQlZLDv20dsIgi67XUDDOKhq0WGsPkMQ7wyb6yT32n4LOLjAKiAryvy2qF3LsZV55WHjl/NuI7L/llVhQ5L5KD9tJ2K3Rt8QOMcjYckJzDUsUZhgyMe4CBVwNogA75U5lvgj8JgqI/zpqi35GTYYVNLIhxJZc05wSfkSif2ATOGs4i2gPbfEpFBLAQnlOuUGTsXffeaVb6hRdeUiqhO90+LG23qFToDfV93wH5n0reb1KmEyyQmMo3kb6Jc02ykIwqpHeSB4aWK+moVHwE+SgXA85lArM4z+krYNR4QnNPv0jNR7s2ySIYUsvvE/eg9yMH8Jk0WCODCv6+sjKaTezApcgJOIxZcaM9Tfoka0V879sqARg1Qz2A0ZKh8/oe5W0sKRNwjsI7+V7Xbg7J5N9b2Xd/BjDK+0mOP17nfqpjBC8dUPGeAqlzIZQakzn6PGB0lB+RKZHn495eBoYBo7lmBJ/jmZV7jj+X5fdHfTa2Z5ITBqv/DWD0i7/3v/o8GztY5rECUzl8xw54cbSAQgP1ZtU92JAvvfC8hcQ+pQl66YUXzRBS/xwNE2d0fDf83d7gN+tZNk+2posiFsq+FmE79Dtv2UX7MtpRXYu/6P+13pC0E23y8G2HKtBIjufxU6z7v2cwR4ogNg3vGYBq83Adf7NhD8t3KcIrvkUctmwwQG48pLneeUXFjDrYSZq0hahGk/sREFMH9RYLUZgLBBDXOAWJ2DgSCgNGH/3UL7lMJ5uPe5m5U8lOANtlAXkDQgkBwOmpN7ThCfxRflCej/moBNfOYhZbGEaAwkojdAFsgPYrGjfuh0+P/Txl1qpMA3vta0oAE3/v3bXbbT2l/KnMF5WQqBMMGD0ugPnqseOu8kSfrmKmQmBpvl6XAgIIRZDSTtr0ophUXCBo01NP/djrFcHMOFFJJEyaA4S0Rso8X2Yv/MkQsAeUyoR2UcaO59B3nkHRANYqcxrndAsxuUvYXC8hEjbSaVYIaoDJRVjBGpMKhPrYYj53al526r7OOyphukEsiQzmDlBB0JsZ7QCfifETCAiQy4YdQRyAx2Ck8/emLdlvHF5eN04xM9dahiGmnQGdYWVhRvOc7M0SAEOkeQc0FcZZNB2HIZ2F7GIA1of7sFRhqn14I7ziVhAguwxG0/5lwcc6NeORKOUW5Lku6zdgNMxhDiMzKABEGOFm0+swKaWAwyR9MUMxtHsS0m21APAR4V1KRQdMNPjknu7DBNJLVgKyfMhgjm5zL2nS8FGl+s/0jNYW0i/6PR4YSeNCNP0ogxcA4zC/M1Pbh6EPrDLj19jPievzvq8cApjGeyc1S0AYvv9eTVmLZkDnf2MWBQDrDe1/1jgYGp9sM6KAVAKXcJXW/zw+AtdPqfTyH3/5T7Rny0cQMzDyBOtZ2M6xXDNtwCpRvnSVjzFR6NsV7e5zQEp13K+Y94A62uRzrOePa5GDyOSkHALUXVCGDuQ95T4zZ/ZFVtudbk7yk/exwPCzCIYKrDLo6IBGg299RllQ1u41nXe057AU8/q+rEhqQwqu2I8xVhIRAW8cP7Hym7/5mw7A5T4O9tTYxj++WLL3Vnbt3GPSBZmKBerI0dvtCsY5w/pjfA4fusMMIxlTsKzRH+55z713qajAa5LJyikteXpEbl+4NahXqrK0S/N2Y+WNN0/JVQu/WrmBKUh4q5Ld279RfVgnVvMD+o2rnSTjbhVieUfuALDdyKfTOs+Yb+YVX8+c67XP52wYJTtLLnI+8bpBWWa9Dwi2fNZ6tU+75LgVPQLNbIGbsUeUaq/XVrzJ1jC+IpsLM2juRY5ZVml+RzCaPRFQN4JR9hEOMZE94/1HMJr33U6B77pn78uhWdnnOYc41/cdONh7bnaron+pFJU9OMk1KrYh1ybltJ4eMmHsD+9P8j6+5N3YrPkRjI7AM336KDD6864dz5Ix6HJsT+7vdvzev/lfbKYP25eDlA/jZBsH8jCnYWC4lk3nACGBDjYCZg+b47VJYRavyM8EZowkuBZarSExN3zParUXY/kKwUKxgAIs0M5Koy0wRyUkFhFmbZ6zSzXFw6J4wvr+CGU2SPrznHwzv/CFLzg1Bdomz8P8i3YHoERIsFgPyO8G8AkQjQ8PggMtEgGB8IqDOeOAqcdmfTmRA+4w0/u5Yly4x0ExjbQT5jYaYNWmJ1feO9JET6w88kuPehNy/zCMHGpmCNUfJ+nXgYnweF3X0z40vKrkUQwvAUy5nvEJC8Dw0k5ymBFl+ZrAXI135VpNHj4c2L/zne+s/Ppjn/X7+L0yD6+fKuCOmZ568JjUSMz83e8/bpPSWc0vQUdlYlGyfzG3mB3yfH7io4rgp72vyF8phRT4G9/JRNXznA3SslE6yFMKgKWdvP+W8piiTJwVaGeceM8/NdaAVg4U/jFXjlbtClEX29xGnx1N2X65MKaA0TWY0TVXgFFy4u7CVK9+btHnxKVw+MJKo9F7HIaUIKw3zHrLWmn2RyltzVClAlIrcRZwCBvYL3KxCUCyJiOoAFhZC7wX5hgwWoxZCe9ZWBQoSVtgMiKYUuXDwqpZXH432O0AgbB3ESCjUF4QVENKEfevQRvX0B7GZNyPy8zoCMrcj/Z/XBRc1bb67hzYMwvUNlehUKifAMVZ+H40GB2V6AKUmjsBUmRF8ufGLBmQXIAIy8bs3VTzW+CR6G5eZtvx7bbfl0CZgAHvkZrIh0YfCCMY9fyEXR3ykHJt+jMDx6601IfPdAg0yz2C0Tpg6rCnHX6tEsDE2wSsREHy+mgwGlm/UK4PRShuJQ1WK5UfbBbHTc0n6dcAopVmC/bo5pUnnvzxyv/9//y5o7lhQlFi2P+37j84BQWVfGwf1x6D5HANYVBBofsFbtdafm+R/I4/PzKc9HS8oqTjs5m1lHRCPMesJ/unffkgCwowFlgB1FoOKo91nY1lYeFlJVfyxSZzWYc8bgZWAtVtGSOtni0Gej+lqx3gozHkfWQX+TYZA+ebFOnw+c9/fuUHP3zc/QJgAzZtHtd1XE8/CXTFJ5Rzx/lSNb9UWiLIkvR8tPH2w1XJ54c//CczoywzrkepPiYLHP2++96PO26A2I49YkZJdv/iy0oXKB9YFL+zZy/KBWKvffdhuB0cSFXEGgDN6fqV2+44uvLK8XIvI+IeX1PcA+zWpXWffVHrvMzvcZNIjs9iwdnvxaCyVWzhUz/pL64d9v2fUqPN5MIIRqN0Vxr12W+b3xlD5opzgVgLr6UmFeJGl7mdwVXdJwr/amB0VAJnRaZ9Ptt9xbKllZZJtrufJS8YN865vTpX60yYXQNKfte+/ygwupxqLWdCxiYyr4TA7MaT+9WqHKz4AAAgAElEQVT4D+5YLeeWQeZH/f3zrlsEsLNrUdqy/HMNAUwBgjlEuWgc3Dhc5xDkszAhCCIDDwklACTghka8J5DqSjzyIXz55Red0skMoa4tpqJq6Mb/knt4oYqVSjJjH1xd7vCahIPT8vSBd/KkTNcCIYDEMTk+dDz3Z4Pmfdr67LPPrzz22GPS5M7aN4dr2OAwo9wjkXabBTqOHj3qSHu+l8OIzYxQOfXG6x0YJH9NCRL8KBmXiwJlRFrCnCEsAeEIlSN3HPbiR8jyPHxXXZEIX0Wxyt/57vdW/sX/8JuOygR0wijY3KN/mNM39kZCqHDfk6pkRXt5MRbr+zDhEK15qPFP2y91+VGYUcAc9Z/dXrk90B/yXJqFlGb9xBNPrHzqU49W+U+xhQgVGFADoa7EsUWJjmE6nlFtY5L1XtY8Z9HZ5C/BxabH9OCMBHJFQAgnkImE1bCYCBj7QelZ2TjM1xb52yKEqMaCXykpPlgXVzU+TpHVh38OmIt6j3XB3zwnGRMYI5dn1f1pB/fmPjCjYag5Wd/TfYmmX6fDbRuBYGoTYJTCB1Ri4vAFiDr9E77CDd4SxIaKbe0b9nOJ3atxqU04BUP33opiwj4Ie2iGuJmuYrkKCPE7IDQHckn5YqvMJrfQ8nWUMFUfeAsrwCRMWynJ2vJ32KcxSw9A1u3t/hQbwVrrSk/5rCNtA6ZmYbdYeWk0yVmudCCXgb0Zk9WF1AyKC3BHDkSIGqSSqaDqaU6M6AxqC8QmFUzaNzIGtO16u/EQkLIAupE9jE8HvgHia87rIJlqanc7ZsHbJsfuVuQoydQ9bQMwzXoZx855Rpeuqc8b0HaKpxGM1gAtMjFhZOIzOldemg/rWphzoKifa2BZCoX3mOYoSo3HrikorvVBS1wArGAHXgBcGBvKTbIIbxJ58KJyJn/pS3/sACbStGEqpv0ox6zrKC85Z+rvxcpcYUzxtWcfsqcNKHU+AEKvkylE9wL8Y3U5ITmJLMCMHxAYMMT9uYfZRsk5z6fG1ZY0uVuFfLHbgOYfsoLzx2Z/rQO7UclNCXckfAGdpaTnF8YUublJch55TmAur0o3VWcG9/AZpPHkb2IHHn7gQZ8XP37qSQcWcd5wPTKMc6DG+/2VN14/5fkhDZTZZZ2X+ItCJhw7/qq/C5HxSjOguCtx9jAW75w97bzcmOE/8cBDBj5Y3LbuoJiMgkuVL5s8rqfl/7llyw7JXthn+YSLHUWpf097BJP8TSI+Niol4ma17eSbZ6x0RKGBjU3gUbkWFKmFXArw4WfORPoYC2z5wxapAhhlnih6wthSPjr7otbJnGrSY98p51K2OiCsFInK4W2ro1IpOSC3LRSJ8rZsQn5O630p4DHZNXqes2fnfVcAOOOAmZ77Abq9n2w9KFkf2c95yRlKzMsuWQjo/5Q9hC09PGvKLxzmN8qli1TM/rRz++f+LALGWTG2fNMYzwpvyf2RmMiYW8S0TJz6Pvwyfrb8e91/fu6oaC/I3D/4/X+tz2ZWJQM6NiIHWg6m0YwPqHI+N00yPzlsMN1QphFg9JbY0WOvvibzelWmuITgwMG8N7ZNJKR6agDFnPPsPBMnaq4nn1uYIgYLJpHr+L6f2xMdR2WqCbFoA1TYJKRMOikzBIxl0n1gtk6SffvzaPHgt4MpJH6XjDnX0O8Xn3/OQsgsrZ6NLyqg+JxAFwzwdm10NJ1zCuRCuNyidiCcCObi/lSMqv4RfLR15b/+v3+78i9/61+JoVpnAXX5koK6tGARsADiO5TEGIaZkqr0EV+mpP0oM3dVsGC+7eqgcYpSwedvqr+AOoJ80LTfVNQ+QBBTjTVFgVwE805pxo8//vjKZz7zaWvl59UfXi8pbykgdrNAqJk0yrN5c19zfwDXCGTGCpCJHxigkeTLCCWEGPOTnKVhcpkbj2n7fmVtQSCWr5SEnCVEgYTLOiR4XdG8B1DZb1hrgeclupQxol2MOYcSG57vMzZcv7bdK2oNKZuD5Nh2uR+4vCJ+YHwutnOjzPJblXR7jfqDGYxsAwb/OuyyNn04icn32u1NPG5mQ4gOYAoYjeDIhsRdZdZ6A10Xg0a4P4d2mZG7lnMHUGXdT+acBp2JWh3N4GPN8wm0UQ6zTY1+zqAZj0Is+T6nfdoMaWTjDAIXweiHNHPcMwEp9teqKP28MiaLQjg+ng0um50KGIUZBYwm6n4Wbh8Go+N9M083Oqp28hXtAyDX0r8w1rgUhak1M+o+zLlhax4LvMOARtjX3x9+pa0L/W4lI+9lrY2pmsY7TczlFNyUHKRzaqfso7rn/0/Zez5bdp1nfqfRjY63cw5oNFIjkhIpBpVESVX65pov+pv8wbZmREqUXLarPB7JHssKY3tkjWY0khWZKYIBJJEzugE0Gp270RHBz+9532fvdQ8uKM+punXvPWefvddee63nfd68VNe5hWRkAGS0Yu1rXUKip7loMjrKCJQ51o873AjXyk3vReiyfZcVk/iHf/wnix9JubR1TGQ2+xdcuqU9yfWKnJQcinJK+ET2Nfhp8qm9GPnDse8rnInjabLigu3an5zvsowObmesccSIwfujt8ukgKQcwjw6AawaVJRwtwVU2FYK33rLDceNCi8PyUXN9U/LOJE9yf9c3x2PZIzg/f3dGIX55HwZO7iEgsP/dDYiVAGL59Fjh01+k2wLthl3dSzyBZJGHeesrdsqVE8IEQozLTxrLm66aQqhWBgbsPay3knyJRYdgwJueu4DJXurykJdlFX1bkpZ6V7fVTmoPXsOqBLALnk7LzrPAA/Y3dRi1bpHwdi979DiHXV9+vCjUtKYr5rfIu0krNUzrfUTDwrjyHxVbsC83linkFFbsLGuk9gk5d+ktI0QXKfWRyU8TfujPQysueBY1i3XTMF7yKgTXCflc3W9UsZQ3ysSGTyMZdQiqTHI+2rady2uWpGLmz77dmwbGjLKOjn5yMNWyrYrHI35GGPcRzyeLaQd5tNyMet2xJCMOfcy4t5ICkfcXf5+sOlnkdEcs4xsq/E78QkzGc0cjtf0uZLAlAnKAQHrWjCl5mcRZUFwAtz0uArQBCp2UtnObGKB2ssvviRSc8mlPlYUb1IxjeWCoxgxizhaaKyz0QA5d9zs/H1TGlrVCFOGZINXNOq4W1icISYQKh428SupgYnWCLHjeDR4l3dKmEFbzii+zGYHGHhx/4BcNOlnfvoT9V9/ZCqavHf/PltS3xXpozvGbiVE0QEDMgoBo25nEZ8bRaZlGYx7Hcvo17/5rcXDj8plIlLJ+NmEjBcy9dRTTy0eVzYlAfBowpDTnSKwJkXSeJmfO9TItMWmHjouX15xGfJ8mAvKc7gkklABoENzNkh0OMFuaeJPPvnk4l/8i//K4z2vRCPm+cIlWnyeMBmFXAMOPCOUBDYYcULcD9eD3F5WKS8nsOlasX5iIWAO+U0L0MRsxa3OGsjzvyUynSx6nh/Cy/cplAmZjFXElguNlfCQlOBijiN8mENbi3H7dFIXcW0ReBzHOkUBIYFpG4laEPMdKs8l9wlF7zc6G1tKjwDfwoTMeh3nuDHG1a51Zj/gYbLVzyMJZJ7r3kcjmJHANXomrEMiJAfB7M3d/9saglBOj/m+LmQ0LnGDUOpn8k+TzRDAgBQkAhdqjbvjxpdiTKOpB/T530KmQT9F+kdAChitIlsdpjDOkT8fyOj4vfl8TZ4afPP+REYhEuajtf6XqwCE6Ls7M8+gWWHGNj+X1d+PZZHnh0vZtlnHjlZiky3F+m2h1Xjra/nY2cKQZzmPu2PgeyBrJUB4fUzzVdg7rZmlGLGRjNYx7c5PYfwmWVPJm56HzBffKUUwbtLV69HmM65PRvwohLsjFqWQmA9i3IkLJJGJpFIICy2D/5//8BeLv/yrvy4FpBssoPdhIT0oQpdqGyG/tqYhT3pdE63HHGL9c9WGXqdbdX4npOha7GOUNfYkiiw4RTtf/r7RrTi5X2fbCzd9fFv+M198lzh8SARWSbK+OT8F8ZFbhIehPDMFIargE+cxudH1TDg7mz/1nXdpDFkPZSlM+ImqhAi3CLf6tNpxXhA2MhdpVsK9ct0YU0hi5XoYSmJJjPHnXnnfiPcM0SN34s4tqquUsQbZ40x+acS0v2buj6jwPUYGyNTbb78pd7HaTSsZ9pQ8YYAHLUDv3BbB1HxQQeVdEU9iRreLmH6kGq87VY3lnXcvytIqeS9XftbR6IlgXRAKwLiQs1GczSOEId4bmt8YjcpLKte8nk+aXLCeMn8moW2FnddvtxHuPZi65SPWcd00saGZgq/fdYh5/hw7W//n4M6Ml+v/l5BR31dbRqcEqT4t1wnHQc5DRlE+tnYiNbgSzFpNKuNBaott4yFJd+MrcmPEt7XIaL4TY8HHiGHjacjoeL5lLBv//6SxhAQXRheWhL9NBhAsoxEQI9iM5DRxCHk4BQ64N+Qa1WZik10VafEmsVtzizTWm4sf/ehHi2t6H7KCZQnScEuA4GSMfiixOCZLMmV7GGA2Lgvpg3ZfscEYRzIr3d2CRSr4YkwQQK6PFbDAosDHVkxZMN0CE5euzsMmoD88r5jPsZCZTEpzhTwFbBgzlrY3FPMIYDAGFhPWTSyhN2QBpE8w2dePP/64LMIqNCww3kIpDE0+lirGjLuZsZ2hVapcRO+qaPG+A/ttvaTMx4Xz1YWJc2NpPCqtiXFAeH+iMhwHRX5NigR6nquh5AzXwTLM80pc5gYXqpcrRvfOXGEJhigSQ8txVAHg2APaEN/4xjfUs/hLvj4ZmDzPSwqzsLtcAMZxJIKRyHRR7eKcQKQYYYAG4sfcPi8FhFgmrsl8c81vf/vb1v44/ozmpaoZlIs5zz/aK9KmKiXUpsXl5PWmzc2LhCWOZWwWkrpnFAzOz4tnOwuaeq6MO6BO9n3IsBUu1o1cbptEiijpRNwoZHSnYr426ruU+togQkK9UcaaZgP8bYtFWyqx8EaBi7JgENb6WkuDnAAH607HS5skt+YfUPE9lgScCKrJUJNR1kBZmuai9zUvsZCVdm+3eK+FEbDoPAQhnLI2Ows1ABaLaAADi2DIqIXEUPB9BKLle04JoMxRPsdym7/z3FaT0nYrL/V2j0XSdzmMeYoxHSx6BsBYcpuMZv5ny2PcUF3XtMkcZJTnA1v3PJNo5AoKSXTqRKo8nyEGdiR8AeHpXpfI6CoFpcloyGW+699DyS7/39cd3fT1HIqUTsJqKkmzOhxhciu2RXcmp7V3CKviPcKHRisJh9f4FPIj7GN+qaUIGUBhpQTbD9Qh6N/8wf8qQlNWxsgPMOrYkXumUkucN/PiudaLcC17LiwHyiCyR2SpQlnU0AKyK5zAE8P3qVoABjmukooZ+t9l9yCm2iORWZDK8dnHMhfCsk0WRmRF8HqbwnX4Lh4kyznXzZ69d8GxjB+SwxiJWWX+bra88zI1HhR55xjI6EOPPGRc/M63vmWsRHagWFOFJBZ5PGbcK7gaBZ/vc65DKoHn47Rst23bYhnrMoFap5wH2cm8QObJxzgjrCSEapsSgY8cPuY403KHr19cVj4F5+QZHjxw1CWiTj782OLUW2+6fNMm1bK+W56/TdvUsGSr4l5lgb3eVQCYB+NYu+VtVfY8VW4IIUPGT9YU66mVaxKcy/NZ8daQVxsQZJSxktTtQMH7MoLMjVJiefUaTuKdNEMrPlYUZ9e5Q728XsqzxnMqIlbyItizqq99EzLOA06u+RpqHPu4xm8msfbL6gQm78kOueCeH3jowarWI/lqeSdcyWtWlCvWs/Dk42R0xJmRyI5ycB776nqfeR7jvY3XDS4tn2sZ31dj9nw2vl+yYzawZP+MipnPh2V0BqS64WgVnIhFMJJRThQ3DnODTCR2CDJqUijSCFk7p5hOLG20U4SM3lBMChuaAtFeDL1YUtYpmzXnBhAYS+KIqFdWGlS5kBCCbN6bbWnDHVH11C55c0OgIEeQ17iFACdKKHE/ZID73mQRS6ZjxQh9YPcO1yfOcXIf69445yW18AQkC7CqvAub7IBIIvdLHdXPf/7zi3PqdsGYkr3Hw0idOEDijD4nIQg3D4WQqauJZZGxchxxQpDplPVYkfZJEXwSi5hfTFMBptL0a7PQ19kWuyZrxGgmm96bXGBRhZFfLreANjHPjdhNzk+tOmJY3lHiEp8TM8SYyHrFCshm5ZlBagHJvSLSzPsWkTfWy3e/80+ujRc3PHMOGaVDER1Bnn/huRIWLYCYw1gZLYgEEsxvQAzh7xJbEnfMC61IuQ5AVDE2603aCQuwpUTrK+eMAOK+mSNnU7awC3AgZZ0hT+F7kYz9ItC7FD+LJX9FigTKhJOuO2Y0nWFIlOCeSEIokrJayAfsZsf7HIcZwDJw9DyEhK5lSTOotVUqpXwCBljIbZmR8M49WbmkbntroCTfZA9M78UqiWV0yL6PYprs1Oz9WEipy1tuuTkmaZrLxqBRi55I9WDhCHAxJoTUWmQ0x4wdmEaQDhn9oIXaKFDquNUJR0UgIY5z7Kbxqsn0uikLN27suJWKeLgzE2S+e2YzLodAEOYwWCQz7o8LrtXu8en+YsEMqWyBltjNyTqyZBGd5uJnkFGOmSyvQzb9KDiCbwhlr7PBKp9rWHiSIAwRnErq1LxgmcTCjpLqTGrF+J2R8vzk97+/+M73nly8oGxuXJDsP+M5pEO4+MD9J6qjnb7jUB/ty5CvEOLEjWJ9JVYbMkqsJtfFXc85iSV0wqLew9IHGeP724RRVpBb8Y1ChoEA/OJ/h2UJR0r5LfJDT3q7r/V/SCzrBmMD1+Mz33cX50+mPx2U4sljz9CxCZxjXFyDMfq7GhvX49pg1k4Vq6et5xHJFsoScg6soI6P13VTsgqZxjn43HGmJGtJjmxRxjtEE8JOO9DXlfgJRh/cf8h94lFamUeav7x99i21nbxPIVl7dN29zj14680zLu10+eol/Vy1XANrP3gfUrderaqPqJTfS8qN2CMiKpmnGP6V3XtV3kkJW+rrigJCV6kN3SExz9F5BzYMlCeFUnpx53udaS04ZnfZONA4elMF9TkX2fThIfwOHqVkFE06Ch9rv7MnTTKHsmsmypJj9TzKghxP0DoB3agEj4p6rIYmkAOejIrjFJPd+/aTyCihbCNpjNJ1/4MP2JBCX/raizNOeP9OHp+ZjBbQx8Wz+ryRH1nvGeuEw4032dsTviwBVkhtxjBi+vjefN5xrKuty/XdLmHY17F3XD80lpnu8au/81u2/4aExkLIZCVGcyQOWRgcT1mny1cgbOWmNwERaLDpnn7qJy4/saJNCol4643XvWjIMvTDRRvTxuKn3O9LwlSrZQwYz+Ij8cZgocUGGT1/vpKRiKl08XnKEmmTYcWspJnSoLkOJO5dxUxyPF0iyNjef7AyFgMQuGE5P9/nBTDY0qt7s9uni9uHLCPD+PvokcOLp59+evGRwJlwAAL7sWjuVUxpWXnveB6YU5f16KL/z6guK8WH98rtgWAGpFicABTfT5cniDwlj3D/Qhbpfcz8OOSAWEdtWh4u7d+8yS04cLFIk8WC2uT/umI9IaPMIzFIK9Lgq9j/RicwEWsLmbzUiUdkORrc5ab3q5sP7Nt/0Jbae07ca9A/J5LO2vnOt7/rMIbMGdeGWJOV//NyR70jEo4bjTFO1goCyvVd5uU9hXnUBiryQKcVgPcttfkjS/+s5iRCopSoD01G0S4LNAqMAGz+R4A4IL7d9JCXaM22bOr5EUYCGd1C4XuNYbuI6E4R0p2yNJBlTw1dLCbeuDqOOaeEC6EV3vwabTq98JmJ31TKZE4GHLXJaMcpccY5WGMj0GXf+TczYkvu6uLp7Dtnm3bs6mQFFRkdwTuE1DgWYotF1LGPMziH1AHms1aLlawsgSGjCQsp7X9+jUTHzwPiwN7uWMjMPd+wa3MA6XF+RjLqv4f6fnXc4J5vy8Zs3aj1E6D0+01GkUIZlwG3cTNkNJbV2a0Ui3QLCV3XynS7nAl7gbiHOI1jWA3os2VlBPaxvWbm0uPWvCwLvTWJbs9/YsfmcddzQSnxeaY6pqvd7VljsVyEjEaoRh5AGkNGS5BgLdXc6ALEKFp+aE8QTvV3//C1xX9Uz/P39PeKLHC38aB1uBfK8sn7H7CS5xaX9CBv6zh7tZJYqjB6ue6rj/w27UkwmZh5z08XK08TA9zxeJzAfPbRXmEa6wuLaV7gPF6Q4GMMHWB/eRgk06wcl3UKQ4e9eCgxnag7KsGMMc8IS23Jt0pQwiPC+PE4IUPixkd5BRuRUeDmHYUkQEpJFMN4kpqkzAHWUX6nWkDq+XJd5oLP3lc9ajLpL1xQWJisnHhqqDF6SZ6rs2fPLR45qXKA8ka9ICPA3gN7ZHl91J6s+x542PKSajWcBzKK5RRlDYXi4oWrkmlqJqOY33PqO+863eQo7Ni92KPM7xuaVhKaMOq4TrTkLGs/xqQKHVu4nrXnVuQ8xMfPtpVwEs/4DvNj5bAVZ8I+KsdCCkivHeY6JJ0YUuaZOskjGU3ITorgcz7LCSkhDvNqbd5QDrnt9sHZk3mey8otltHs5/zmO6PSn/c9nraMch1ff/Jglrs9oYb33nfCShSVCrK/RhzM2g15XraMLseshozG+DBikMX3VJi4zjzidf7P3l8mmp9kHV0Ll8Z5rCutrgoQfrJZMnfCw1hGc+FssABjFgqnK9f83EOeuJgyyMlNIuDhAnsEPsQ2fk+khNd2kSQW4xWRFcfoCWTZ0GwgrkVvbGupXRJqjPlj0/KqgOayoECiiriq+4M05WvqRATRwILotmo6F5s3Gmsp+3VNjnn77Xe8iDn384rxPHb8Hm9GNhSkh4QjPuc8gASxoyZF+n4FfJe7OLGuWDfRXh+ShgOBvCgA+OVf/mXFzl7z/a5I67d7QBoZYMIc2aIpwMOy+K5iS+lsAQHks7PKdnepB4HV7//+7/t9k2CV/mCMt+RWpy4Z15y0RLuFZH3WPFyRhTobm/nCXcR9I5rKIlykmPnj+hS7z4alM9ODD9xnYkcCAMdXVw0aA+AmUyC7u3NQKmSPkqHedfYloJpiy99VySfGF4EPCWIesLqSQLZFQoW/0zqPTcr1o/FDRsslU3FqvM/zO636pc6CbBLrVaf3KfkFaeeeXBdQ6yvny6ZybDCVHgayFwrFsW7xKvLFs9qi+dhOMoASzfiNcsIcbdZ65YVllOdHogIFrz13CEdmlPvodpK5NkWzeQFBI7nwm8N7Iae8l+cR7dl7U+8b/DoWdSKUvNeaftap12YnAvIMs7dHj0cJ9Cq5UnUgU+x9Ti7yMbIG8hsy6uukM1En6CRBKgk7IzBljIwhJYEyHgsCBFATEe57mcjWXHy8N32B4kxGEaARHrGHjpYMC8G48ntvU97A3YHsVqsYzTpHh1tMWfRdVgX24+fVCTjp2BQya4JMosbqBK75Oc/vj8LGFRib1ESQeC5CRoc2oJmjIqtz2IavMWTT1zXbLTZlzq1uBzqtxU4/njo16bwRFLme12a76ZMdHTJ6SxXQ6cZWCsM6x4f+xX/+K1umKHwO+Se0hnqSnJe6yZ//zGeVFX66Yt8Vf8j64xpgGnvJHiTcyqwPfQ+LIGQU/CHb3aQlMXi6Nse9p2MQ6ijsrkFs17S8Fm3UqOQQre12o6fEEMos4WblkdpsMkqPesYaCynzQL3RPKe4oMGULSJhiZnn8ykUTMeHHJuk6XzgN+9BJBNes0lJkoz3psg0dZ65B+7nLc0Px+BZAlvdZrNjTsFnnp/liMgkyjjGDsZ94v77rPy/LYsnXfYOHzxkIsoW2LKy2aUGkVm79x50qNVm5l97/OJlVXLRvILnbsFMwXspCrf1fC/hoZMM2oBRRuQNMqoAUoVnKAZXli3kSOQhOQvhDowvnbggoyGVzHXIKMp4OIWVA50/VjOIJwm/hYeFn7EUcw5c9ihDVlpS5WGwjHJejrNBQkoIvzEucB7mgxdkdJk4jdg64VJwvBX5vD/iXfavv58SljQfaTIamch3Y5R68ORDXhMk/RVxbBzuKkKE2QQvQuZ9/sTQrxEmEBliJWoYb405sad1/+P48/dIYJflzPLxGVNwbvl3ZJmjbnvSgy9ew1oXExn9vd/9it30I9CVRjpnkuUCnlSb3kvboLUjdRZvylqYOND3pXW9oQxsYnVw3eNetsubXu8CIrK/DZVxe2rSWXTviqxCwgJKrqUpAKk4navWwk1qVWfSwk3CiLgeACQJLVhi2dgAQoQTbv1kMfKbLHDugeOI8dynzY7VhHOiqZNFbfInoOEYkxWRmQoJkIVVG9dWgH7QuO74e5/qnV6UVfKF555f/NIv/ZItbXRDotWk3Uj6H2DhOvzgtmD+KDWFBvyrv/qr7sh0TVn/kDsA52/+5m+8UG2d0CY3qRJxwt2dfu5sTj6HMDJmNH9eRYA/rOLyAgzPgcGs5pH5A8Rw0yfOCkvpQw8WESamNaBLv+5YRglYBzT4H0DBOsgcAbTM+5NPft9zSn0/yA5WAcIesLpC7onBolIBc+G6qm01SRvXdQKXqvmq2FcBYlUieN9lYSyUuvWk57Bjja5pXcVa4JCFjo3Mouf7N/vYaO7jJuOZQkY2rPvAPel3yt21Qxb8HVpbxDpvx5of979IKd+NdaUSA0Riek0Qy8vYokWmqHOt+aGovYkd5LaSt0KUowhVSEqVhfEr5ENYEqFoy66efa3HSmDK9yGX0Y5j/cq4JoCyJZkkoiKjHjMCuwmbSag017JYNGg0WQPjfHyXVEn91YBVgJn/vY7aTR8yGkExZuOPoDsTtgR5Llk621IBmYUAYlkayWxivHKeKcmIY3k+KNG2vhUZJaaV+yFmrfZ2CUks50V2izABlZ7Xtoza0gvRRT44z0zna5C38qBzRshESOT58T+xyCMZnbC4Y/1+92AAACAASURBVE99/iH+N4IisZzZo3NWbUq1dKxahFnH3KbqwEhGc00O4f2sReY0sgAyWp9VrD2lnFgDt7CYKrqGcfzt3//j4j/9578UudHz1vMBd9x+V1+2VQrFVATm5z6lcJ3nnnFxdeoEZz9xDKFAkLtrCuvK/DuBSPty//69tnBBugjzsoxqIgs3BX+c9Aih7VjqOAy5D+Y5baJjmRoVJgwk14UxCOxY9tLBbz3kuhU7nlv9rdJInRDF+SDLCXs4dvSIsY8X8onWn3i0uDfuBwJ3z/Gj9oJhDU3IQDCCsYDDfMZ3duwoSy/j5f+04D2jUk+Qz0996nER1o2LNxX2xdhfeuFl4y6xo1hNceWv7Ny2eEChAJtkoGAdowhAcpE/V9+7YiLKM6IrIUr+thUZe5S9jwEDxXsj2fRa95tUfu/WB+z9ChF6R8muwbvsc+4DTMfowf2SZxAcyhrzeiBZycpuP0+RQ8cK63/wHiyvmNciZcwBcg55AxllLkbrqJXjxqSsKyeCybPIM8IiXxymvcG0PUG567067kWeXdYNhH0iTcOx+dz7Pl6KgYxGKYzRJeujvJlbFo8+/pgbGWCQqtccI++xUHxvuN4sD/o4KZvL/C04kzkdZd0nkdHMwSxwar+PZDacajyGv0fcXYvc1hzNpdp4DlkLeB2nef3q73zlo1rk5SIeN9zHJlgXzknsChEBu3CO+JZrfshsTOpt4io+rXJOBG8zISwc3Jb8DRh48WkuXXdUCA4ZhZjgPuazaLEsdF4AzPoWhpRo4iGywOx2UQIVJIdr0C7S5T36e6WZpURJZZ8b8LwQtk213rKxs0AsQLQIIBorIk+cl2s65kVCizm6dPmiP8ddwH1sFIlF+3rphRcXn5PmD6l1wo9AIMQQYombJtouhfAhK08/+4wJLMTsqsg2mut2BYsTK3nundro1MsjS/KwSCru6opzoutJuTgQlryHy4xXLNruR08JJs3Fyg4IterGCSTc8Uljox1eQJz7fOzRh53gBAiGxLNYmC+fUwSR8zlDWxvUrXSH+JxzCoOg9uh2KSEQVSoMfPazn118SwH63PdhaeacmznD6srLWe/dNs6ul3arA5Spg0h4gYFa0oX7hQgzL8SEMSZALUlFfE71AJ49v/kMgRiCF0JqS6LWLIXPcXdT0ukjLBoSKvvkluJ/WoRu2ihlRSvCioSODcEq0lZZvBu7/mg2akCN2LFs9HqvYmUMICIZHypQPxs6xMUWbMVMrQK3BruAWQAKUPV+ogZgKzomS22hI5PWYSEav7PwW6DhzjNhbGkN6SzNtS11Pc/MrQGprV+2HNoq2TGYup+EXJSSOhfj9/kboPlOrdPZEpF7yH0WeV6yLDpcoNz0BVpxdyfpAFY8k8GpHmmvyYRtzM9lzs5FwGDprfuukIIo4QFI5rWU8LkGYY7hN8/eZwS4A8y2whZ5pZRYyOgI1LOAQLuomDevkyXLSwn32WUf4ZRYZGLgxvVT91k1QH3dqWd91WxG2NV9tiXXWb9ak8SOu8xTis5XaEjaa67T+MiS53GCU8Se39F3P1inskfybhEX/hf/6T9ONaIxuLJXQyzY07Se3K14QwwUECB3xKPzjtbYZMXp2FiqgDi2nMRFvQf+kqCTkC7kCaTUReM1KMbqfd9Ehp7wyJWsTXDblkWR/BhUiB+1RwYPiA0VVYbOnjsRamf1aw45b0KDRgJlRcA3Wgm1LmavWp2QSLA7+wm8Afs45m2FK3FfPy9M3C0cBtPxzBD2wTVwoZdSVKFWpfhXYX/Wz/udABujDX3mf+VXfsXPGxmK3MBDiCHEraqlxOe+yNyGoN5UiBfzSVIScaUo6rxIxrVCizKh/U77zxvKyr8mIrdhoxI7hYuihFbErjN3Hc9ZsZjt+el9x/qK/MgaMNbr2RuPO3a/jEpzs4woF1dl4Kowiup0yIv5IEa4LKEfTvHBm5HNhKlJMcLIg5XReROSjcxHVflRbVh5bzESlQKfcK05eSnXCAkL3sxYOyu8OYawr7Usfq4s6r1ce3fe78WhWGd7FLf7xKd+zh4EzmG50Pt/VMxHmTIp1y0PopStJpwjhs5hVGsRxVExng0AdcWRiPL/aAXNuUYSO34/341Mi1wh+TAc0vKzDbU+z+9+9bedTY8GyEHRCAuAS3DGEsqXWSAW4t4ssjjxkAUKtFS0JqJJpVTEqVdfmywJNs8LVEyKiLXTd5OVDDhy/lhB2dBZFC6toeuzsY8pDobvQ6LY1PztcUvzJ66S+BcsfbGwJdCc+2Dx71KsCy/3rccqpUUOGbpNBQBM/giV1pDK8rHOnz/xxGOOfeXFBiYbkxfFlyHAkFEX+W2G/9xPnl78/Gc+bXeqMxibjMflcrnLd3Bf1H27JjIIIH3+i1/QopRmqwQrXBOQdkj4e4qx8oLRfRDjSqC7Y4zsTqKcSm0qQN2lPiQBeEbJoiQeFLCAOAJO1xTDU+U+mFtly6vdp4vpa+7Q5I/fU23i0NxTmYD7pS0n80adOwsOYi07gSMtBZlrwikQbDwfrLJk6H/xi1+09s6Ydiu0IkkGIZ0OqxDwcV4DWz8Hg1lnzV68dKWsTGS221pULIqi0hxfbegEVMSI2RrF7lHpMYitAL6sORLcHWMUjRay4fOSWIe2rN/7d+9cHJSitVVJQStaryhatHfFWoGbh+cBmeN7WEwKdAeBqkv7mCar0SjdL773VUgFwr722QxYFqoiqVHMvLEbfEKYApApqoxlLpZQrhdLYTrYQCDs1mshN3Utavd1yGg0WJ6vxy9LhUFGAqqeC8mHVUewwKeEdZ4ZdYdjJQlJsIVL+20koyF0AbjM13Kgeyk61RY41y9hUqQ0Fo4ANhY5zpUErIqHjYu9OhPxyvXcecmW9DrfCMD528Kkm1EEXL0G+/r1nGsOkiVMBxqTB+7dx84dtmr87NOuk4irjbbHS5aIeNQi1Dy+JpchowwsgmEUVNVbnp04dzTyPHzUSkgIvo+rotxgqe8BawwcGcXEsb4qiyRyQ3ws805vcnsgtGdvy0L2nBTw//0P/3CqWOH10PPJvjMZ0dnA3oceOGk8Zw5cymdTkZPMCXGL/H369KnCXO1/GypUfxOcOn36jVpfGpeNG/KOeS47rvC6MBOlH9zl2mCCPWf9PKpMV1lycX/j9dhKlRPFh3I+jrfVVOet51vPLaQ28i9VPjYJD5BpKSm1WcQW3ObenNjZ2fnsPfCUtYZnC4vwaeE5xea3KkYzRdxZr1yr1oeIoKyDEEgTVWHjfuESY+IahFW9plyM3/iN35jCpDgX+ArOgavE8nOfJJj++q//+uKKSB54s+J8CyXjQvalaNAJCDzeuUtxue5IpyoCmg9igK8pfpNOhdulSNCw4JriYSGkGBHekwEmZNT7YPJKzY1xQngsN1opCPnC0h7O4bnV2uF4yGgZxyphiznx2kQJIu+iDU00daEG9TYV4b/j0JqKwmbfVRhDGWlowsP5IaO1z4vXTG5xGwoKG0YMSAfArM+JZAkXvTa6tJL3UBsZfAyGBiviq2PqMV7wYm0ckCw/+chj9sbwMsnW7+zn4Og4psiSEFw8cuPny4TyZ7nls76XiezyHATbRzLri/ZYR/zJe/l8/t1GDivKHc+O/BzCztZ95cu/+VEWf26eSeEBxrrGgxhJadx9LASK3QOqPGxbZjQ5xPA9p3qcnBdLpo/XLNvymNIabdkqQClBlYQpwIf3sdgxBjbX0SPHOkFp7nbBZsC9ABlEy4Xw8DfvZwKdMa9zb5VrgZcXJgRbi8lF3wGqTqQqTawsB1sUy1OW0qpdRxtO3DDJpKf+HAvKFkddb4c0ML57WqWfIMcAFABHljqaKcDA+SntlDFC/ojNBBQeeexRWxKxjAJIgCfXoquT3bEm+W9Li6c/vFrFHars+4lciBwA6u9dU2mOfn5pwWkLgwSMy0fJze5N1HuEeqgcByHmvg+qRz0Wasaa+eT7ZNPHbeyNKeFLaapohq6YoDVATC7fPXTwsOfla9/8hmukMiYsogfUbjXPNwkLzD/gzXlvyXI7bjjIKMdRH49FHy0SMmVlRdcqjbnCBSCjjAk8gCyTPe9x2kqqzd4JWSZIup6tV2wI+yElhPV7145tiyOa4220BWXtqI0edUhxg1HqyeMzAVE8ace0sra4j+ylbErAp/bVEKszFkru8SCMElNVFsUZZEJGDcax3lFMh7UaDbxjHgNG6ZyTtnuQ0VSAMChbIaue0Z5XCV+Tla5PGjKKNc33q/VsctnZsUlgyrOCHI1aMqWuRhfWaBkNGI1CKuRulRVQ95vEKYhQnS8dpopUUXbLc+us4Upgq9+z+8dCp13oqx4D2gf35lCbJt3m/XMv9gC1rzVYdkfhZDBuoTApHokx03j9nhaE591zrWtpXulhXwIRQtjW3UEgmhCOrbssKGNx6fle+jyCoSyczMbcYcWfiYzW/XWMmpS42TKaBgxFRouE155xrKh+TKo9DrSfTYtnVZXjf/n9P1DiYZUwi1JPm9koltzvLbnn2fdPPPYp44rjvzECEJfYmfZ8Px6lt1ROCJx0ExXN2+EjB7vCSeGACaLL/lTDiQjzWxoHFle8cpOLVcdH7oCtIb8oxxgR/BKepw88zxoymuc1Gmame0R5QOHURGH1JDSNxM1XXn3Zc8M1UMbxrHGck7CEkeQoIAsIiTIhEXGOrOW4eC+QoWAimJ39Au6z3iGXb595c/Hd73538ehjT7gU4VW6/2k+R4xGPsQTSMUC2o2+LpJPaABhA8gXyKiVh04YXVG4F1gBGb2GZ0+fX1eS1B7h/0dSQiGjEFCsprj7Y+VMIhnKYyzv4QnMY/YUnijed7IqMcKSQ0lYs9Kiz8BQSi4ydvY7z4V58b7WGuSawV2WNKFuHyqzf528UBs2SF5gdW184wKW62A/ynRb5uAstVfmqhvLpKrW1Oqi+MHXiSs1JnONPCeTOe27WACL3HXVkF5v3DtGpfsfPGmMy/oNGR0JaeaOYyZ8afIMGR3J8/I9jB2mQgxHUhnlOvJqxo/VLvrxO+P1goPjuT8+hrIQF07O2Or9Q3HKWIOpMxoCNglnhLpAiBcCMkIjApzjq6yOitHLMnpd2h3JH1jziGm88O65xYsOmiZDsCyZZB97Eem33aX6fjKeDc4sNC0cfthEAFHV4zzjRblFLtuKk6wsPc4B8OGm51hiJSF15VqvmphcF0B0hmML0xA1hL1L/aDha5wJwGYObGHUYiqt+LZjWckC5X/cSxwDqYrWbTe9Ntl2ZWC/qfAEWpGioRJPy+ZjXGjFgAmxMw5Y75jOK+ppDziT1U9W/TsqicUxuDOwzGIZtQta4E1wPmQUID+smCQeImNwm7MusgsZZXy8lzqfvh8RIICNBDDmmpgvXLkXL6oPssp2QBQRFvceP+YwAICU2E4XutfzOX78hOcySgPgxd+ABnGcjIVrAh6naMWnGCfmjc4dEF0IvbPvdf7qUf/aZA0J0PBcsbpF+bGm3M+Nmnw8O9wxEf5Wdrpu7Ipq33n9AAre/BXC4F70ct1YoJC53UI2gqqAQtY9fksg0Ytls0DtsFwoK1tl8SCbVWubQGviR53wJcJG0WYrUm3lKutYEaCsp7KmzAKeNcVxIV7eY90ek6oPlbhF2Rh5EpqMhqD6hnqsBg6Iiq6FgbBAdnUwOs82JNj7WziQpAmHwWgcHl+DQdzjdDSyBUPH8z3X1eRceg4Gw6UEphnEyv0UDKHD2gjGqfO53O4uJC9zMoF2g2yy2521bo26SHOdp2I6a86rzJrniF+UPhHwMzcm2akOMFQjcIY9rlas7W1R/STQnbGvyNxMnguGI0Qmct5joVqB11qPYwJqYNhJVO0aXyoqP5Hmj5V0ituvtcmlDjA1Gl6xyBQhrUEieFN0u9dNEj86ESJk10oaHF9zC+7yXWfLS+mHiNCEgpI///aP/kgxg+ecoANmBD/TZjbzT8y7SaV60UO0mAcnVg7NDEJG3cmt61K+p7qerk/ZMc1TDB4KutYpiYZx+ULu1mncnBclNWNBHoDDrm/cFv+E9OAR4fnQ1CIyyAolal5fg2fKnuEF5tkFLIKGFZeSTlz36OEjllsXL1XnuBg48KZwXbAXEsiag0zygxGAcydDnOsxh+Akn/EdPFucl3ti/16QJ4tn89SPf+iqLfeeuN8eMzCc48rrVXkRIaKsbyqZbFfoEYYdSgm6VTfzJaMHY6BKhsODZAl18tl6ZepD+vWcsYweu+fexRV51UBKXPU+Jt45lNRW/hIGkX3qZ0rWf1vIkYtcl/eKd9RccZzJp96zXJUBoRKmqZ+6zdfK5o5yzvFU50EG3b4l8mfFX/xCX9rY17S3gefYOIHyUBgrb66J5NpJPMFyPg8v4fp539sJTG6uZKsmONxKKXsuHKqO7T3Ynijm4EF5CY7de2LCTONbfz+kN9xrtE6OY0hM9LzvV9/PHHbzyff5SZbRkXRy/pGo5nrBwZGAjhia8Y9kdJo75nN00//2V/6l/7VAblIYDSuxm5kYA1RrobUx1y/OnlFxXj3YfQp+pvzQdVlLX3r+BcWOFonivI6pEyhjCcTix4ahc1DiYHKjuQlIGMQNECEzn8W50h2AMqZ0dsAVjmYKuWF8nDMuel+n3TeUGHGCT5NP3KAR/iwMQIBFb1cK5JT4QY2dGB0AYbx3g4Pq0SXOyHU8dV8AxlllfWNBg5hDWrjfnbjdNbcuaSRXPNfdpE3J/b2jRCHIGu/f/9CDTmCKhQ1QuS4wtjDTJJFwRXtQrkf8J2Q9cZfUA2WMVy4r6FvjT6kTLGfcM3PCPF1pS3UCwtO9iPqpgNqj0u4h9zvUiYrsTs7JeNxaz26bCp0ACGIVvizCybPDvYOBkfNQpJ4CzptVP43z7JJ7idJXnMeJYhqPhZzAwWEbECDW4ER2OnhcQoTrEd5gS7DmzRtT94jb7m0pB1Y4VITZL40XzZi6kAAjf+PG8TrQJPI8IlzifuP8rs/AWAAL3cRBuau2b5NVXGC3jex5kVAEFqUoTEK1PmzZ6fCOCF3Hm1EOpslP7gvLCxvSBI8YVd1DeRvq/tCOs7bt7uns5WjFib2cgKMTXJaz2bOXRzLqMXR4QzThWEZJQqi13aRO95mkGGuu7YKHjJpwd4xl4TCJWzNIjWQ0bk2fQ99j8gOoRdxXZ7HOABY3/+pSSFMdwRYOlfUuDKJ0ioiUwwlsdSgraCy6cK0C71hAZo3f46dagC1cPnA4rmVfC5jc2zS/bc2I8uHKBBFQ+k32cIh5hCpzAi5ESIEJkzWlS18FC0MgAeuam9XuPq2QGuD/HzK6SpEpgh4hOwqZGr+EKrGgtoiWXKCG6E0p+7aeibSw5l545dXFH//Jny6ef+llYdlWu4HjpTG5a1LE2OMut7Iq8snntvJhPdcDqjCPstBBflHOKRvIK3NIrHbOmfXqTnat7PFd5jltHtl/UWo5PiWXILfBQ/Yu+Q58F7LrbOvubMd4nHuADBCGhIROLnvmVD9bZAG+02X2wPedkgHgcmQLJBhSSYcjvos8A/fwbDE31E1mHUJOsZSBkSjueKcgr2TZg3sHZfywAUPPBjmApRg8dz4FxgcZIcDUXDdxmnirqF/KsyFBiXPtkqzjGbx2Sm26qVmt1y654C8pFIq6HVhG71Is8Hqd77aOe+/m+2ofeswW0XXyQFkxdOIj4TO1VhLz7/1kBWsuQZe942TktuAip5Fd/I4hyPukw84IuzJplExJwq3XbcduM2YbJ7TP8DZuvHvL4qrLaWk9mdx2IqbOZ+zXeVD+WB/13TKyjZbPkXxNSuVSfdFlgsYuRM4QFhGexPlDYIk79nV0L/mueYXWAlVn9h86PMk+vhP/2Xiu2uhtfGgjw/Re/ljjdxHBOUxnJIzj+cavjoRzvNdxPJFJ43vBwWU8GcmoP5sN0XXZrubhzyjtZBdmm5lDHqMlJkYmgiSuCwgL/XfPyOxPLOJGSQXKcFyQ2/fpH//EMY6xPpUF6CPHIVK8uBJW0vaxFh0LjgXA4mRToxnyPn8DQpAaEmwSFD1ZTCTkOZb4GTYlhJDN7AzMJqNsYtz0nK9ahCoOReQF4sl9xRLL8VyDTb1j50oRLBGZEFwAKT1utyqYvlzvFQyOhmxLqo7nOOIMvbggOk3yuTZB4n5wAinGSsLXjxXSsFXvAxqXFFAeMuos/O48RGwkJZHoyMR8A/6AFyAGGaMIM9cHlPiN5bkKGBdYMOcuNSLAYZ6IGY2g8PEaN/f+uFw+3CNVCrBgJFYJQHUcVCcS2cWjHwCR84TskSB1XmPi/IQeYOklRmyLYpIgoYwlVgmXW+ruKnHVsK+5ZuKCaQfH/FFYGWUGUlRupYUFGglMLiit4s8GLT3PK65eoMUtsLyGBUD3FqDDMh8SEJD0+tSFOSuuP6XsLg6ovt0uPZMVXPWbi4SS6AApHckof5t8NplmPZmk6vhcB56CRs4rlqdZGy1ywnoOSTGQkbcxeAvYTyOYpcRYEpDG0komxrpWLKM+T5OyEH9iG4tAp7xSjY/Y0Vgqinx2lmvPm02xvo+yEiH0Q3ADRJmDEPSQ0eBBCZ85zrTOV9efsy7rOgE8yKaxqzvupJpGRYjpp7P8u9YcD78sL33fiQktG2a9YjHNdYpcK3SjXfoj6E7H91gTPpDvYtEI8HrMXdfUioWfXVc3mEpEzVYUD6bJ6ETKm2TOXvjVZPTDmE6XLKezAKnjSWzJqz4raTCS0dyD71e4DMZ/IGXd65BOONyzSb7mRiTk9JtvLf6nf/0/q2GHGncIl41vHZubtcAzj0wBG1Ll5LrwCUy3lwjrlasYlJWbe6fHfLma5z71jOuQyJhj/G0tg1xWQun6VspCwiAbJv1tFQf7uQ7vOaxHOAkullWulDD/3e004zaMzQVyHENElDSOTwLlOu/dqpjCPBzt0kxR/hOTfu6CyvhJ/iGXyKqnbif/XxR+QZSZD2QY5BCcRqZxf2/JG+aSTSdOGEenpCuR20lR1fxcvnTV38VzByaz7shyx3rKuA4fO1phXMJDjntb7avBX+SCw9r0fI2jJBhJ5uCpwU8EGd2guN71yryXyqwYSe1B/abLlo1NxOBqLYaMxjuRBL5Yl0POYgxg7MhfeATjiyID+TRetSJkole7tRQTh4oUXhiftFchoyTRVVOWVi4ddgPuYnFVonCX61puA8q+HC2NUQ5DruJCD/+ZNlOPodCH2ZuThvJcaluXXGa9xIKfcEDk/R61xM1aHC2jI95MGMMsWGGeQ7gSMzqOK38vk9GcZ5lEjt/9WWQ0hsiRpGZecs5l0jrLhijPS7g3ktH/9r/5r+2mt5aKUNaLv/nJ5Hkye5FkktjQkIN35JJlweOuJ/7mpRdfWJxS/AxkCHKwQQBWbuRyh0AGPGAM/r0II7QACzaKS0E4qLwy0Z2YoiDHEMmasAKdlIhC4+QaEDxihkKkCngFdF3/sVzJKhqsGmwuvSEhEAsu1lHcO0XIK2CaZCzOF2LLWEyu6NCjTQyzZ6zE3Flzl2XYIKvFz3VwS1ibluWTMQEUJvi6d8ZKVj4AgjubrHOy0QFuCKEFmcCz7l+xs6pS8L6EC+dgrGjP6dS0SbGVbE4soy5LRbakrTq1eSHBHO+WrNRt7RZ9CAfOD0ly29ETxycLXXojM97MQeKbAIn0bOaZcU42Je6r69Kg3xNpRSmg1IiTmfaqqL/OgyDi+FhTsZBbw/UYtKk7JpA55LkAjF7QugfI7IedODOuGVtElJFrSwnH0dnFTYrL8gBYcW1iRhEOo1AJ+KDh46KvaD5ZbjT23ZBRrPKKGQ0ZHS2jjCskOuAVjRphWOu0SwZ1lvjU6YaSPnaZtru0hR5WKO4NMB5JM/X4RhCYyGiTuBFoAhAGj8n9WiCQmDQDZoO8v9t1SfmOSb0sHHaNNclKrK4tj/5uWbS4z4BpCPmoJZO4tAx2HF/W0XK3j+A9kTHG1NcuvOg2gkyYQbkTyByDpLmZEts4Tsf356QEcK1YRsfzF7gO5LTLt2S8HtfgxrMw1CNlzUTBjNBN4lLOP4Jy1sQq4ObK7M8uuTSXZgopX+2Am2NFMy81SsJvPN+DgKr5LCwHH0cBEzI6W65qPpNIxzoziYSMYkPQZ5YL6xRuoHm9KEL4r//NHyyeff45t5RktOyrCCqwi/lJHeRYRYn9rC5C5R5OfCal3DI+8D8l6z6UvCnP0w0TlsOHDtj7lbXFXrc1tZ/fRBY67AV5lUSXGDCMg5Qn0suhS42PIUylzKaUTiVp0enJ89zKG+FijMHeFGQmcZWdaIslk1hGPgcvPW+SL1wLbxFY8cBD9xvf3QhEXrE9MixATJ975lnLA7w9GBmw1FLjmmoqn/nMZyxznn5a7nvhfogq5+NcqYLDXIGvyIe3FLtPmJSJuBRqzk3Y1cF2/b/4ysseJ8+B5+KSiYQ9KVGNovfuEU93Ir23fdc+YaoSf0VIb2hdEK4BGa1qB0oAluzLPkEGlJJf8rO8P4WTTh7Wis/csUYY/2h1JqQqZNTr0tY9yrdF3pdSHvKLbueqNZpqShfipidpFZzzPtW1IaNUtcGwM5YYKot8kciRaAVnR6zIWJbJlrNee5y132p87GvjYSvDvG9lXBgTBYnnjBJivEfxg6e0FjReZzz/iIklLz9e13gkzqNldK17yPyOn43rffk74/E57pPOm89rzO2RGhJIgzueQObwd377X2nsFVfFpmICrVkSP9Ibtia4JivuDo69LAvYFdXGPC7X6y2ZyCmd8NMf/0gb4pwDyN03nuw7aVyJ8cRNZYIpCxOvxJNkQbI4bUEU2LChAQRiiE69cXpKaGKsibGDNEICASoWJd+DdCV4Pi4WsltDiLku7kb3vBfZ48V3sf4RA1idm0pIku3Iho02zbGQ2HtF2lxi7PLIzQAAIABJREFUSjGdAVyICkWTIaa4ZzaLxNxU4L7DHrTJOC9j20m71O57f1Old9AQ3xCp/8Vf/EVbRrMx3M5Uc7qLHvCU19C5L4q8AiwsYmI7X3rppc7erAYBuDM5N6VNaoGXMMKSitIAWEHquH83FejC8jQP4Hu7d6nvsICD7/CMo8VxrGNzcWVpo+P+cbhBZ2dvUwIXcw4H5Ds3NO4N0q5fUUJXWU42mITmuSQmiE5SJj16VWB69Y4OWQGEXG+uYy3RzAE1XnmeISuOidS4iROFo0GYsYxmrAhN1l9cyJwjwAiaOkNXv2kLukdhELsVA7xd59wmRWKzfrZupvh9dWpZ31m/segzXlsAeQS6OCStCEttQiyjRYqa/Oi3n7M0ecaQcBLIqN2LutEohHaZBuSadISMhgiOABTAshY9xSW25bNJIOP0eNvSyS9fR2Pl+d6l/RlAR3HaJAtYEbF2G2Ppw0rcJJC1lnmt++wEDyyvTSAzP7l2PffU4RzirZpgjwSfdR1lOXPtedYUptWerXOyoFYSE5lYFYv+z5HRCBDP16RE1H0i9CKUQkbH9cn4DdD93CNUouAHWzMnITVWp7lek+xRaWB+RkEYBWYUkiwDH6Pn+0lkNKR0JKPpvT0X/O+uX50oZDJKubEUuWeP8MyFF8SG/tGf/l+KFX3eiYTcM5asWD/iJWDdJEmRNWFSp30HtpNAyf9giUk6pdVQNvUs2deJzUQ55MVn4C9uejA6Jf28RjGiWDEqZdYCXzGtvHDzOzzMSbTlDWO9uUWzrp+1TkhVyGhVeyl8SHY9VVOS8OS90e1wLS/lFXtfSjf3+oUvfKGIIF4rPFK9Hy5fvGQiibUz7nrCstyoQ96igyKwL7z0ojsIguv33Xef1+uPf/Ijh2/96i9/yXPyzDM/9XXo6IQhgmsEexJ2QE4BXjMwdqeaklj+EprUc+N6pZIlyC/6zfM/10MuEbbF+SCxR44eW9zQPCoMU12b1KFwy3Z1vlNG/oo8jir1RFIprUBRhOiIBWHHYhnyVZbkMm4xl5GPVlIUJhFsYNw823AO7hM56fWggYfAGScIe9P7kedx15NIzP1uVCJclGuUJq7BfVO+EF7ykTxwhR+r9/NclWP2H2eP5veI7cGgKNQT9jRpjjeAWHsrK5In2fusSyrmRMFiPaAIcJ98z1jR2LmMAdnDHyOpjRXjHvcGmF6rPSojmV0mlstEOx6BjGUk7Dn9WnJnHHvOYVHnvdrKb8uxVTGjIxmNsCjXUmmI0fpi9cimZiGdFUnco9g6XGXYrrDcPf2Tp/T+O3q/Jvl6d9Th4ZjMiHzZ1a+VQ82pssKWNYabjQuXupbp1c7xb7x+yhqhiZ3BpEpXpNh3LKMr0nw5LuEELJbKIq7e9Sx2f6bNwnkgeSa3HesHIKDF0hqy2oe+4w2TWm+uBSpw26tOTczTB9qcZ9Ru7dgRkUzFkdJ7mTERUA7gcCwEFKDjbwCI/wGA66ozulVaK2D1qhKfKIEUQGYT8/cVgRnEEstCoXNttAPqCY+753nF57K4QyBxr5kkaj6rlWkV8Sa+19meIu1un3mgYlW4R74LIeb4lQ4/sLZJQo3mi89XOoA+4QAhQVjDo7nyvBNTiuZMMXU6J0GqIZWch5fLcul7tqZ2ndQU79+q5+6ENT0zb5auEoCb3hm4Om/c/TkXz5NuIXYb6ztoxiGjWEYvSGGyFozsHtwp8QZ4k7nwuTLvpUVvV8LSfoHELmXC4qYnk35F14aMomS4baBc9ya/XRQ+7kG7rNrDYHc0rn+Uu27XSTwqr2xKsb7JglCksyxiWKYm4C3z6WSdMSnp84ykZRlMTJq6s5KvaUvQaitA3NkpARW3mMcs4PRlpvJVJHngqiNGs4Q2nYI87w2iI2AVSVpdLDogZiIGYZ2skbOFgfcjiKiSMILbKlDugs8V/yVlgOSyjh21ZcZEtBKUludmAu/ulMI1ch/jXH3QsWCjQBnHkGLWIVQhtlxzukfmYcgajSDzHupY2okQN0ijRCasofYXz68EaZ6h/xb2Vnmj2S1e4yvjQdqNzhZSveMlWG5qwoycbCGl3FZe/SbEBk+DyQEWQBGwsxcuLv7w//jjxcuvvuH9tKIwlk3az3hNM06Td7xf2hch5XFTR/BxPV5YEIk1hYxGtoCPYJ4tWm1xZ43ZctTtlMFNx+h3rDZklNfU5IGYRycCVjgQCY6c30mmuPW7A1OIUsgJe43v7dCejxLvtdxKI+NPbCN/IzvAtR3Cq0cePTnJm80bKwQAd/RPf/pTjw2jCiSR7589J6xXsigVRrCMQvJ37VFjEt0v5ISY+u9///sq+/Ta4ktf+pLDCIgR/amSmjAmINsgMCi1thyrrjT3xTOpsIeK56d8FJhKWFM8cYyBv6uKy2WPa6euzXiQe6yJO5RZwdyo53JVsvGe4/eplqz+Vkk/gZ3WocIdjCsqr3hHspNOYcj/DjNiD45kNOvVipyeK8Qwa52x2JvV1sAQOe+lDpW5Lfla5+h6pO0wwONivGxyI8rXoRN6334bGsFsV7Odd43ttOem5jJzZk9jE+V4pkI8s2eDAcHMZRIYHIvnJWEiwSru18Y94btfjUF4cLg2xiQs6TxL1tKERzo0e2XE6lwv55/G04bEfD+K/4yZHyej4zlGbI2y+0n3nmvmuCjl49jG73rfWjGpPAl/1s8rGJiYUc/z2A40J62TVKxTrDapUQhgM8ks9CsiMPvlfr0uq9qhfQe0ib7n0kYmRxLStbgUz0JcjGI0nVjktmUEFCvZSMQHLY8OESwSyEZcMyQocRxEEFJ6+tSbJk4BOzT7smqV+R6CxQKgxJItfnp5gWgO6v/KWrQrmczIBm82R9w5LFI2O7GTtBVh855TUX/GyDGuMyoyyWbHNcGEbpHrgsLuD6utF5/bFSAhuVtgzX1xLAuOMUK+IMNoyXScIpN9t1xdAN5Pnn7GAJKNyfhpAUoikh9UJ4zEJXZU2fSQ0Wfk3okV0d8ROKWM1HltxFgQ1gvsaC36egfQQ954cW8JC2CecWcATFyTe76hsANbPPTsKpC8Y7K0DrzwcW/bHdHCrWODSRjjO+dFprmny9KI+W0CCmmV69wbqC3u2UR3pKGzxiJwsLCyjihF4nm3ZbKskKwzzuf3temZZ8ho1Xas7OpLEhjETjkGVVZYEgBihc9G5D4hmcTNklGPVRSLKMXvaQ+6TfVGt2htbFbxe0rEQPDv1nsmE22hIvGB81JAn/vKGD/QNf23SKExKTFQcVs0GY3wDhnFMhXrTe3iuY6dQWGKpapduwyWAQxCYEeA/Rj4LNXrrMLnZeUoIiAhjIWJMAoLiCZZBEToHkYCF/DM9azc9vHLWjX/Z/7qs6ETR1sZvCY623okdil3VKDdDQS68xVKpudCQt7j6fqSAfhg3ETqOrs+97x8HIJ5eW7zfHO/CKTRask1koowWYO7A5XXQN97XWu2qnqf+1kObrvMxWBRmL9fbroinu1On9ZCl35qt/McO1r7lHn1mus6iZBRSOhdWKBd7knhSyjbOvS64sD/6E//3eK7Tz6p2G0lQ8rLQt1JkwrNjy06rVwk9i9hVuyrzFdZPUum0FEJt/BdWv+4VzkHCnEMEMQCZg/ZoikLpT1DIqMxXDiMxVVdKhyF8ZBQVAmsZeW/TC1onT/u4FEZrefXNVP1B9/DgubYSZq46Ht4rkKIg7Mmy7o2n+9XUhD4xHfB//3qKgW5ePPUabvLIZgYSiKUX3ntZWMb4VJ79+9bbNI8IhPuP3Gv5cKPfvQjGzE+99mf9/meffZpt5l+TNjN59x75UOUm3zblipjeP7iBZMvYkJPnjzpZU7oFx5EN4LR+NIUBszku8iPG8JhyGkl6ZbHEEMB5O6iMBsyimv+ffahFMP1ShS6jjFI8oj7Bv+J+082PeFoReDmXu6MJQoHMa/BoMjyKHoOpWoLYWKQIaPM59atConrfVX7JB6JIlusQ1vwIcXsRwEzigVVcGguc0P1vL0+NKeTx8deojlMaCRyIacTTkR5bmVwwlHmqi2bIdn85nv+n1AHvttGG+QF9826wLPJumRf5HjCfYIZH8OiJZz3+m3lNWR0xDfP1xAznmNGPBv/HjFsvP+15EuuM/IVP4clo0nmwluUuWsDdK6LNzLfW/d7v/tlF73PZETLzQEmDh23WRa2IqMQO6yAkMrtIpUr0nK/+c2vL853h4l9EuRY/Dgvmwcy6s0cyxGJKTLvQ4awPvJQQkYNMlpYqaPJxqH+phOZOgsbgEh8EmMGyLgWiUR8Fk0sv9H0TK7kXuY4tHLHP2pzuEC8ACJklHHfUokqFszrr7/qTRtXz+59Kvyr+6ZdHePZvX2XNeBPq+863XbcsUQAv0tkrDT9a+Vm0j1ZA9KihOxR7436o0fUO5gH9PyLL/l6iW+iZ7DbYsqy7FqomivOkQLuj6ibBhbWVxWfawutNnG5JYocXr16eSJ+uKw4L/fBvRKjukFC2pY9WYzR0N5685Svz7XQ+LGIRmOLZSHukggXFh4avcGk5/eqYsIYN7FHDwtA6QDi4soSdib9HQJAUhEvEtm4DsXyI2Q4JgkiEEieP4lTLt5Pn3jH6FZbOO7Hz0bzxfNg3eGmvyogdQs6XePV11/zd9ydQ+PI+og1y0SE7HfiU7U+KXC/S+thl57bLgnejVIucNOvYA2VpYGNtVFkFIBXUPQU1sK8pB1oADalijhvveImyv9lOYwWmSzSaOwgrIEcq4ItPl2rcqlI+zIYfRIZHQHH3+nOP0mEyr635tpWDrsEZfFJYk+IRzJfqyxUYkC7o8lUgqn+D8BOFsAmZFgKJmDy/BWJLCBlrmJZnS3DOYcLV3eHK66xgQxsHz+76MnurfPPsYmTIAHcsezYura6E8t4TIC3jivhYixzmEONaxJkfV8cN1oOMu+cy9+HBA9hDyGguVY9B8jeEIdm8tT1YLG8kjhha2S5IEMCfEwrK2Tzev1IuS5Bkbp+3VlKWMU+Wt89um/JAmYyiqItAvDO+QuLv/+Hry3++m//xslGKIMJ7XAYSRefT7mePDc635is9Ctyg70TMlqhN6rN225kSBgJiVUnutY9PzY6aI1ZedGaSGgXz3Vru4GTtbxVymKFt1SZtDQ5Ad8dK97jHUlGybyq+oJbt2IZK1wIfLJHppVf/ma+yIZH/qC4QlxXJN+QJ2Ar46TJCnhM0im4yzWwQO6R/CivnTx7MmxQncBWMiVokUlvIvq5z8mCeNMGlhdefM6fnzz5oHEZrA5hNzEVzlWb5CrXtF0l9Yg7PSdyijGFJKnjIrp4GAjpwtjCOCGozOMr8shBcnk5BELhOOz7j7Qe8HJtpc20COFmuegVkKHSsspn0P/gOfe0TV6kW5qzxHBCRmsvlJISPAkeuqMWu6jJmq22/Zw93+1VKo+pEoaF+8j2JDSn2Ub2UdYXiXUjGUUOO8+Dov2qRX5NtUi5Dl5GX7sVqHRWW4uo1Vqee8OPx4yYkBCr+nyuqsH18CLZoNfhPhW6Jc/m4WpeE8MR57NHWuPKMZm7XGtNMtlzudYx9f05mz7zPp6nMGN1fPp43WXiOuJTzpff4/NeVs5Z7ybPbSHNeXDTT8f+9ld+02Q0mkvIaAR1apaxsXIciw0CABlFxh6Ry5iSDd/8+j86hpRNskOAAglJclDa9BHvy3mwMIUlQ8pijWMBVTb8DWuPjMOkVKQpE5cswMQzsrk4jrFjoYqr367ZXnQ3mwylKDabjnFckvuJeyEuE7ACCNG+sYy6mLHcJbgzUkIJMsoLjRkNd6OEJ/GqJ+V22SyXLpvg1u0buv/tFcsijT7xsi66rvFwjVfVOeOy4j/vPXaPY4/ek0skGjzHbJHw574II3CMpybaZL1jTiCjgMkFWR6d6KVr8QIUARViQB0DpeOZB+aExc99EMh+4MBBzxeJTGjFhE8AXtwL48CyHWBgnkxE2WpdGimWcgQitRpx32OJPK/YIuLIXnjpFcdR4a5/UhYVLKV2z/e5qA1nN7nA3lYRxcpyP6k9i2XcxFzjB1CvKYA+igSu8cQicU5eqSKwXc9ks+6VfvUcj8ueBAHWIgQYS03CGEymW5hhoTVBQMvX+I/sP6iyTrKEi8zsURH8bSK262V92WrLCwK0yIg9Wl3uiXFwjpBd/9+WUp7fvEHnpJnlosqTxaoTm1KHNNUpUpIkFp5oniM4jsSH8IDlz0JovGcIwvWDnQlxSFQwAeEEGc1+AmAJS4AIOiHAXVc6oajd9VClENBlMroKFDtG00Cl8UBGRytqYhzHpgFjMg/niqvMYQNYxJt8Tv3prTDVeUP8MyezhXnu1DSS449bSwq/YhGWPc6nWmVV8L0U+c01x2fg93vaKdpW91uWvcK4OjpWBkIngmOxzrl8FV6FgYjWc23LcGNNsnmd9exzzmQ0blG60HHJq1eUOCql7hYJl7KoXVDlja9981uLf//nf666ygfVvae6MBln29VJsgv3k65DIaDVVaitsN4HTSpJdtE90kGHG92Ata0NHOxR3OolC+YkMeYFueH10W57rkk5PUrvIWNcRg/XP208wTXhSsJwbFlrQ8YUst0yb/a0dbdBbNqWGR1+IHxLMiVEMF3pHnvicc8/CU9g6ttvnvH3wFDjkfCK/1Hw+Q7eM1zw7JXgApZRQiZOPvqI3fJgL94rsue//70nFyfuO+6QMcKrrqjNKPjvpFm9HIcL6ZYxZbfK5jF37NN7ZcmkZBPjcMUbebYY95m3z1oegfWTPNJzPqUwKix0kGCORy46VwAOo7kkYRRkXFH/9FtUstD+RGbYuOBOTd2sA6tqK7Cj8jeSSxuGuh429xDP6+Q96DUfnsExXAv8T2wp+zvcZCRKWGrt1VEYgZ+f/mc9INfsPdM8sHYID/GYjBFYL1d7lUbsLByciVpI23gM70Wu1fuFt3MYgC6gxQvOJgSK46gpfuLEXGOU89io1Fb34MVoeVwmw8aytsLmeH6P88Ks5LUWmV0mo8v3P+LXWqR1eUy5Vs6TZ5VxjKWdPL9Gng4hwzKaoPEAdSYgZC+fjzeMFuayRQKnY0cPuyf7T576oTVwb14JfkgdJMVZ9dKAHdgt8KySEAIbWfs4Nj2GOX9af7GByzW+zW6EiUBobhN76CK5etCcD5JhcNX12HDcqOvE6cViSXu6kCAstRwP0QVI0ZzZ3BTnrxjMys4+fer16gSi87BpsOQyTzdVbN8xIZpMB4xLg+QzLGMzGa3MfS9MWdJ4QbI2SpsEZCDhhyGF0r7IGmdzQsQ537ougo1l1P9rUdl6LEsd4z35SMUp0bGIzUpWPPN72NZcrKVyPWvzYeHknMwxoHNVJJ/2pkcU48r3IbpsdOaM4559+qe+jwA598h6IHCf+w/Rr6z2Cufgu5cuXVYw/iGTUVxGrynhDG32wZMPV196WYCdKdulg7i2k6EEeNwfz5vx7tI8et1121jGQkb+xQuXTS5D2AlS5zv33X9vx55KmJJFzzNxSASZ+HfUDu+Ca7LyHPj/ukhqyFbiyJgDSjE5o1iKAValvdt3ui3oHlkctojQVQKTyju5HaziYCRTsIyS4EDcYzT/lA4JaUg2fQiHN+lQG3KLLA1x0ft3u+etJWMFEjkod0+KnbdbumMZR7KUTT0CSurlThu+QXgiZt1JJsIhBMXWCpPNAgtirm1Z0osSKiT6bSTOu2NhA4IhfcQCev1p3LnWCOaAkv/vbNT1stAWaZ3JaMa8GmDnuEnOQVjHRJ71DFP8Hne9LbntJpufx4xiI+nMNWbyW8IqyvlIYktYdicuF7ev0k1zlUC9Nbn1UqR/tpiMgA1+5NwmnwO5pbHu+ExNNu1anJO+qNpR1vdagylNFCWFsBP2aUgBYSy+juaF7jteP5p76lkSb3sDbNZnV7RP/vrv/n7xd1/7R3XfUVIMBFXE8Zo8RtwrCUket8aPcoLSxHnjAWK/LM+53dsS7o5HRrltMgq2gtFg8Xv6AY9CJpN9TbeqJFGibFuI4uIjk1/fdzwolmp3CqZWcLF9lpizl7VW7ZVpS0yIPsfa5U5pQlv0ar2CA5yPGqIcu39/1UUFs37hF37Bx2IseVseJZ4BMfiM+0ORDtzhPA/IBpiERfTE/fdNjU4gqDfkOuZ1+NBRX+esvHF71CoZufr888/aA0NoD0TylGQQWOp2qEo8It4U8hj3MJ8xJ1yD+NKjMjqsrIjQt1Xde1tLKW5w3zPKge7hHeV57Nm9z2Pj/OA9JJP6r0QckzmvG19skQfwQ60POd5kDVe4FcRJP86ktwW5SE+MPbNHo9ZbLJ3pgBe8oWlNWe5n0hQc4P4cD0t7U80nf6fT2qiwci7IqMOIREZ5WVnWc6Qhj5WT7hBJZzjvDSuAhPJ1Z6TGxdVEbrYsrkXk+D6eifCjMea18lIqlhv5EEWTmF5eVDrAYj7ZAlpx45nECMBxI1FfHluDwyryOSrFhRMft4zWvihcX4tgZm/k82Wc9Bf7NZLl5fNFga5D2wPVRplcd5Vl9H/8H776UaxLI/hGk03mYayGTDIL36289PdeuQW2yaXxvEjMD37wA/f65bsUUS9CWO6OlDBhifM5Fj/KIxVoltWPBQshYkNCEGzp0MPEbe64PuJK5V7n+3EhJxaDDkzWLKQpQh4ruWluY+qSORIc3sAuYlaWG7vuIZ8QZl3fZBK3uEgG50Oz8qZwvGSVwrBVROQS8CTmk/uDNFL7bguuHgEZloGU3IC4AI22KHRpEUp7uBKAQJsXMZWMmfP7XtFANb+cl7lILCfuGMZzWAoAZIxOR2jmV1XSiTkh2xJyyhg4bkUWPV53i/jj1r8iNzquowceeNDjS5kVrg2pfJGSLXSsaqHHmA0ObXGJWwFyzzkZ215p5u/omsQqnb9QllrIIvOyRe46XFe4URzaobnH8sH6QZsn8cv18yCgus521bnzc2shjQDhGrhr6ry1fu4SObK77OC+qoqgXe0FjsCz9ivrvbRhsumvKF4IICNRALcW54mVr+rlCrA6ixOr6IcSQJDRvUpI26n526uas3RhwjK6oudKvBYWR8e8oTl3sgXjCgjGGggYjEJ5AofUkZT0DBn1ZoZONFAYjKj1p+dKlnMIrV2yLfxHYFjr77Gd5LKVzudPgD1w0aEAIWAm2E0WIXm5jyJjFTZylwQmiUK8FyFi8OqqBXl/BNL6vEeb80+ksdz0mYOAcYFsWw6HuKMPJQRtOWM8jkGkL3qVdrL1kNi1QdCMIDqC7EyU57ABkxK7cOfxzN9B0JQ1CFfeZGFpS2+1pGVNzmEK43MN4I9k1GSoTXeJhTUmJ084LvoQSj7xOigy6ufSMbBeSyB9W0izvyCjVnQEgWAiFQeoDcz3bgs7b4rcU5rtz/78Lxbf/qd/8treLC/PJu1L77/uDU4ikIkHSS9UqRhiR7k2HL1izOcQMGO9vhWvikmRlK0k3YB7lASMm9241aQfMgr28AM58dpDryOZzvhW6+Yjvem/u24rXQK5LiTE+6dJKnuKn1LU77iGMJ/TRMXhTt2hZ6v2P88KbIesQST5Hi70l15+YfHQCZVPUtUUiDw4RwIp5zyodsjgFhgHoaRHPOfF5c6LBEi7zG+UMeGEDAXkGGAdxQr6sNzy3CtElGcHsbXSLBziPBxHQhMYDn5+9nO/YOvrg8JgK7F6XhUOUMlW7HPuj2foPAxhHvGl69XSlZjwJIzasm0viaaKBg1akrf1AxndqPhUsujpzERbUEI0MKR4XjuDnT3nZ9N44RCsxnZbtZt0Zi/c0XM1Fg9klPnGaBNixZiJVeb7eOZCbtnzjjHVeMhN8bg7TAc5zr7AY8gY7sg4xjjTMQ+iWPtzbq6xlpWwOauf2TIO8F5K7kUx8NpvYlmGhzq/kz55X+/x/CCjeF6Ro1GmLQdslZ9DHEL21iSilhercwKCK8H6tWJGcy/5PRLYfD/v5fqjQSGfZdw/SwbNZLqNKUPsu2XDoByu++9/7ysyusxsnMXNheO+tCBs03GIIsIb9w8bfpPAgtaV//Stb9raRxb9Bbd7SyvRkhxsBpPT7u0NydosAOCFcE+iDUSFTWdroIFsvTc0FrIiHTVWxudSQriqyAftEk2ApN29Ig22yugcgJ21eRG/hB2kvSBjctxKWzKwjDqgWOf1xhRpALxXRFp4JeYRMupSUrqOF2W7hXa7VIOsw3LnEsfEC9IKmd0o8okFlPsiFtLB/R3bBRmFDCYmKaVViHkBfAFxkzi5tzlurzR1u1127jYY3RKoMT8UXXZJKLJkme+OqaNVqd0UsjRDRnHjMI5z0ow5HwlRkNAfyKVODBHgEPDi2WzsWCzIm+vLCaAgoxcUi0NmP8WbAWpiYxwrK/Dw3GqN8H1iRxFCJBMBzpBxnjNklOdLCauAkC3fEoJ8Dw0fy3jageKmMWhoDbjawNVLi5/7uZ9TzOsZzzV15bCM0h4VK6wL8GuuDcp6RoRPcF8QeZ5rlKBLsuYarEhwE3ChZByQpWInccE70oVJ1R70XAEoLI5byQSlm9LQ3cjWqbiqm6DVRl6OGWVpeScO8X5kRxc45QUZZT0SE1xAVy4N3F2xOo5gMBIeE5legyHHHLvq/E1GA0LR4JcBCvdT7i2/nTFOYhZz3ved+oLApJW2JgETKCV2qIlVFMRYRic380AACzTnOZmsqt53nTXOs2vllXNCDhCMtjIshUSFILtdqKviD3GryDSPrazC41wZx9qtVHVLUzuvnPWe+2TNDgkcdb0mi1jv/Ay6mDrKlSVexZ3O16t40dHNVoUW5qLX82eDK66rMYAX9Sr8wmNVgqU6ImHBK3cr+1MKtLOcF8rwPrP4k3/3f6rn/EsioStOaLlNnKVw5BrtIBGWzAOZ971OmW/HW7cQLjJXlkyu5XCb9lyBp8Fv5mWjPAN1zcBoAAAgAElEQVQcYyxva1vNQ+Nuk6rbytwGF8Afx4HqOVlRAP/7GiY1+sDn71JAzKsVlTZMgGtcl/vl+/Z6YblrCz+46Uz9TvygCgmk8NixIz6WFzkC1AD91V/70mKbwhkuX1G1DrLMtU9TcpBkMEgUOGslT/PPfIAZ3O+Ro+W+x72PpfO8ymaR0ArJPa6WyTuF1yQ+8cjAS9Yq54PAEPv50MMnTXqRua7fKos1uI0SxPhxozNu4udN4jRuzr1vz/6pA94tyfZDh465FnP2BMeCkzza9cL8a/KkXVc70N379i/uUqjOB6xreTmJJ+U7vdym0k4xFowx2DEchXR6DbW8pTwUL8INghEVglBhebzH/L2ntccL40ZwL8Ym27PxFKHYdsJjiCrNYvBAOrGY3RPc6d2ROqP8G8KXY2r/p53zUmxl49E6m5+LQ4z7N1bpWDpjsODeWMc0hMEi7SYCWJgbF9JMIcR4LQJc+FF4mDqjIY35LN9btoz2bU+/RozL35EFPn8/p1kJXw2m43WXz53/Sya15bwttVlvURp9v1/9nX9lMhpLkV3PLUxTEzKCjEV/VQQC4nF3tzTcLksfhX9xxVLq6YBiKi9Zcy3QRdv2w5VwsCtF68WxoFoaO1XTkkERLJ6J4BqQFF5lqalSSmhzZSGqh1Cu77IqQtBSvJ5YVB42sUNeYD0jaHIGySaZ/B/LhxdRW4UoDeXv6TgTcmlujrGhbIZ+R4O8W9pwQI2J3N09kvfKteuevx0DFssb88s5uNZNATXAYgtB1zO9cvmq/0f7JryBRALAhTp1DorX4mduzqhzBlryDrme2fh71MYNtzzPGIJ3/333uYRFZZmr+L2uCaBB5q0Vy5JqZULj4BjIKLGkJDnhNnixO1lBgh1zQzyWyQaZ4hWmwLp4XySA827Ss6sktHMGsXuOnzBAQkaZH3pYV+JWhVFAEJlX7pHxHlfMLOc7f/Zdr8GyPMvq2cXwIeAA+7VunACZr1jYTbLi3FaW/WWT8Mcf+1SVkLJWTTmfuxTzdqnKm2gtblQ8L99jfXA/PEfWGd9BYKDM4CLdpGPpokW4xz2HDzqrfs9OxYyiTIh4EZM69ae3ZZAs0yKgJrMdeP9xjbY2Y4ouBzS4Tr2f2MH0DtfxAjnX69MesivImnxrzprXgNhImJY1aCuNAykO0EzXI3sahagtCyhzFjJo6fZadHctlDnIZYNmiNcWEgKodSmaFpyockdlOTWWNFn1Hu8ErpBXF2ehxR/Cz3PYMY8mo5Vwk+B3X3MkpSaOEo4EuHUiXSUwQQrrPHEb2lTX88zvWRiS7FSll8bnMI5jtBbMHZEaWJpcmYg1ZnHNCheoZ1mCpSykZTVqlzBWTRTmLgNVFtZeJ10/NIRvWi9tUi6AjxtxcHHSf55C+G1xmMloN4/QWMhQdgwyj13q1y21e2TuqXzxb/+3P3Q8+wat9w90LVpAbtZegdzgcfA6tIWz1ond/5p7LKP8zf05oaML4fOeSaRIhEN+up6tqzOIyZBkiOJoQ4ONBgj2khkmdx2jnqoQznCnekbH2joWVuOJm/59rXfuhdwBKyJtkYp7NpZRK+o6NyQ3oUfEv2f/4CJHSUeO8RsXOnKLskuM7dd+7dcc2nBW5ZksEzCCaT5QnsEV6nZiBbV3q7GehCVeNmwIsDluv2LTceu/9sqrtso+ovArxn1BVVwwDhAuZnLcMd1cG3nw+S9+weFWYC/WUssmNwLAiqu8gcTkN8E39mmcb556y/fjLG5hOG2asc7amqrnZGzX38gtjDg3VGyUiiYH5VW7Lh89rUHWk88AbqGQ6DkkpMhZ6v1cJm+F1sOUK6CHOOIKc0G9ZlupWWedmFoGsTI6JEYYMspxaZ4SQur9ZbyayajPqzm0RVRzeota301Cs++5t1ofs9dj3qtzrHeU/97thS1FEHqPFSQlI96GAvZ0u+bZvwmRIcaez5BxJ5XzQagg4W6xHHPaWEaDUSGlI3YF703qW2mf5UdGmt8zNix/knOOxHfEuvGcn0SKp/kYsHV8L9dIve2xzqiPaw+fx/BbX/7vPrIQaPfOxLgHTZ0vUUKJxXZDQey4PVM3jxqMF1RC6Hvf+577qCPYSWaKewutlXMCRmwcPiOGBg1vRdofggo3RyaETcIicjyorktHoUyE3S1tuWTBQlSuqtc65A/ralk0q5RTLJjcLJuZzh8mxVoQ5XouoUCiD9/nXHbftmWV87MRQsgIZI5W4/no4sgAGO+vaNy89skVXO0py+oLIL1DG0tdC9eMqwFIi2UMrjvqlqIVZ+v6parb6uxxgbOtl7ofEo64d/4n45J6pLh43lblguNy7+CeIUAfEghR5QWJBdQp4kzIAXPCOPfu3W9LKkXM+f+cErggwM5Edx26OyaJZf2ojQJoc8+39FliTS8JSC1YNS/3igC/rqxMtP8dstR6/O1WuaTSGo4HFRnMBmNOiHlC8z+oUiiAbqy1UYoy15SRAdhJPnLSnNxggDoE1RZanRRCyTnLmi8NGCuCvsM65dnGOheNl9+ArdcqpZ9UJ9YuRYSRhCgAhsX/4N7dctdvX+zYKjeWzr1V1vBtLg0ixUrzynnulrXb99U93UM2smaTJR3Bze/EXk4Z1HRJiomh6z8aGHUvBsyuhZmEQRPCdkNiCeaVfRv3cP4PeUyHn3lc7VqX5Stk1C62tihFaGDhYF+kJFZIN9eMQmjLOT3Lo/U28OOJ4HolpEqJJNnL4So63omHejvu3Jw7yjG8C55sbGCOB1LLuUbhEeCsOC2s1W1hbktl1t5EVj2aIhAI+oRXxPKYcIlZ+LTVsuc9c26Lra/hGlr+7dg1jdnPoC2i6Zk+BvDzDInt5tlMuNuxtBPZ7FCA3C+Wn1J0EkIwW2dngoqPtbowcWSEHXH7DpURCUH5Ih6QOEASk/As/Nmf/4fFKy+/KnIjA4MGetutHrsaQXfogitHSfHcdQJIT+fHngnHgnF3t3GC/ZEwGb7PvsVN7bg+rP9WwOoesepjwXR8aYfCcOsJ2bIi1273zaxB1llfj+OqSkDVsMYrxWexvqKw8+homuD+7MyXnkVClBK7v1NGBhKPCEHDGvrQyQfcUxz84j6os11hXZVjwPXAKTDT5Q/tpXpf8fr3OVfAeN+d4MB8rKzg9yF1mHJRfCn3rg+t8VaMqq4hrE/VCO7B7n0p67xIzuR6O5W9D4Rw/ktX5M5HmWhynzng2b+oxFLaULq5RideUkfWFlEpvchmngmGkJTOw0K6TST7tOqH796PlVZGIFmCaRd6x5UXZo8Aik7i1HmGKAucO2QN97utiC5pRhOSUnLpAMV4wXYrNHruqVfrhCp9ByvtTtXvLsWvLPzuzcdaweLNGumqENmfrmuuc1XVibmpx8gpJgWwiV3WcjAle3PEzpDO7MvRKjq+x3dKoaw1zVyx3ghpI1lsLAs3Y0qRYa5RhHmo1tGYlTEmkS1yZ5QF4/hHkjlhof5ItZeRbE7Y1ddalhkjzvxzltHRo5Uxj7+JcpsMJL8ty6jBfvaCFfiTKdhWEZOl7rWNdhjTOZmEnOwtaXaQCWtDjj1SjIo2JYvwvIAGopfsSup+4ZaFAO2SFVEXmQpzZ/K5Qc7hAvDSxgKm9XmRSS9cE7my8CU2Iu7LxHaiIdfiKBBNXcgsDlwjJlzavHHvcHzAEYDge5RKYtPjMuF6lLPgO8Rk+oG0BeSQXNYmScRl6T1ADZB6V+DFPBCwzbmvKJ7RVQFk4TSp0TgduyoBwX1CLgE4NiVB6dwPIAQgknHJMRA0yOdL0pD3CUDQmCFZVez3vOurVamhaibAeNDEATusj8wx7nPukXtnrIAv17ilsXCeO9JI87z5vafbmeLiAWyxbpMY9a5KwNABhFJRlBKhHSjXuSmAg3TuUeYo88wcPv74414DgPDh/QCw3Em6nks0CYQtlARW3H9I7DVpt7iZ0CZ5oa07MQ2S3HFmLg0FkDH3WocoBYyTlwVnb2o2LtdEGBzR86wagYC33IV0CKGIiYTTDgmGPTQ8oKYo2q42CWWfrJiJjBoo9F6EZdYv4+a92rSlmYZk817cS3wWV2wSZ1iX3pwdQ5WOMk7koLRTh3mYA/W6G8Fzchcv7fy1yCh7LzFYy1aBKJvEE7L2uB7PJ4mESU4CZ+2GJR7M5KuD7pt044ngM4TMZGUXloRkEo5SczWTEIaeOr4hPoLyCaCLnLbbWxasjN1ktS2POOWi4FbsaFtA1ijxFPJTz6vriub8LQwmwtgxmAH9WFrSIaZi1ohdK5DFkeNnrvFYOHR1hbJcFo7VueeSNyOAl5W1SS7zO5DRuu8K+6lFniQ3yGidjxjRsqrfVeSs2zQGE6+oLvErb5xa/PX/+/dSel9ViSBVvaAAvkaMdyKlsXCn1v4pHM2eWo6BWBZkHOd93GQ0+5A9F3wMGfWctqUk9U9jiY5VqQr817Plvjb3/dAJjj2d54K73ce1MYL8BF6JYcS4QIOPk4qdv3zpwuKiPETMz749e42DkTn3P3i/LZDIPdzpW7dVg5AoWRhXWN/cD3iHhc9NVzq8ijGB1xdVLcT1PiUvsIgy/qeeesrn5XMaprAWzp5VIxl9/zb91IWDvG9c65J2jN/PQesCj9bZc+/6+DvdBOaSPGwo2ZQzMimWPGH/Mr6vf/3ri33Cf65H4lJ55roovgimG5+8c87fP3pEIVeQQELONGbw/Y231GL0wUedUb9lm7Lylch0A5d+h6QQ0mEFFc9Uh7c5pJ4QCQxFrNMuVk9MN9ZnwtuKZ1SnRq7F8SjF3GfCBZPfACmmggNrB68bpQXjpvda1bpNrCznvSmDhHEHUtgyOvHFweVZ8Z7lxEjAlqB0+jckNd/P/yPxMxllv0Sp0xiZ3wfuf8ieXSt8oE4r0cG7eKdjVc26zrVijXZyeHugQmBHLM/3goW51rR/21OV+13rHjK2teZkwp5PmKSfRUZ9vq4U4vH97le/rKT41KjrTEvMvw2CPDhrfppEfrN5TALlvnbMqN7/6VM/7gxCEQhphHZTN0lYp3OxueNG51osDiyl23fIdaMNR81GrhOSGTcWi4qSPVng9aDmlmA8BJfvoWRQg37cUxC/BLn74WhxJ3aFsRGIXwWEa7GaiCJUO4GJ76D5VlmNK9qoF6odmzRGPgPcfB653A2Ces9dmmQB5HjcQowhrqsrcifzXe7X7VH1EAA/suP5n/lgHJBnW3X1cK0ZinygPVNeinmBAKaVHgIPcvyqgtkhr8wD4AjYnJU7n1imcmfJNSRAqgD6/QZNyA/zS7IC52AxcH8hz6dUm5NNc+X8xckixfn3HVR7OJ0HqyNzhiDBUgtYYXHFnfLAQw+KdH9o8ghgQFK3KvEqyWKPPfaY/+a+VlR8n3kLgFDmylYRfd+JDE1mIJ9YbCGjXkOaFwsWrwlmq7RJwgAo55TOMATpRyuP5c1ZmQLLskDfcCY9949Lbj1K2UdyD2od7NH6PCySTwLTds0viXo7BJYknhFuUiCjEjNYXnROA0/HrMUiOZV2agtmSFcEOlbJCFfv57a8JbAeoWYyQ8KInhfrrchYx0NOFtVCgwlMkiC1ZDkNCEWjZQ0VGZt7yPscUwJIl0xTbBwv1mq0cZO/ZHETrwdudD1IptFkXZYA1jNeEZQn7pu5mkIMNIUBO3+/rWJYEGNB9r4f3GnjPQSAJyxs0un56+SoQvvZDe/10sIBBcOgOCWOlaU5wMsjrjHV856sTbSEXRWyEBLaCRGxyPb8O1oTMtrhACVUug5nE70oLnX9sg5EOCVByUoLrvh+FdEud10JwY4lbiXIhBjljJxN/V3hNRUyQzLjt5Sk9Dd/+/e2dFF7mH3L3rmlOEETwLZo690+/ywjasF9PK52JKSx2KT9c+2zufzeThWNr5j3SioMjse1yz5l/tljwWnmnfHzs17Ppzx75QGLYHbfes4H1ccT1viQkA/W5M5d2xeX5Rmiwgv1nk9IsSd2E/l18uGHTPKwiLLm71PCCbIPa63d98IH/s+aRblmvWIp5bp8RoIRTViwNl5QYudnP/tZE3ysqrjmuW8IJXLCceEaB7GiYDzueZ793fKm8Tu1rlnH8dgxzk1Soo2fthCX0sLnYLnlivAKYwPEFwPIgw89bK/kVSn3vHBX1x4qZeV1ddgCn1mLyD8SuDCY/OCHP1rs0vduf3DXYu/BI7qOLJyULqCUltZexQbrPZLZWiHkfNQhjTwvZaaUmqkZRYdRcP98hjxy8rHWNf9j8Q5nuCTrKUotDRe41ymk0PuwrLOsc74XMnddVmKHh0z7Y67jOZLJkLXs++DQ+L6XO9g4vEIOR0I6HhPMwPpcz3OTZflxWcpNtIl5zpw09gWbeT+xqCGfXNphKG3w8B7oELEQ32DUqoEGf/oa+azhacK7kYxyTHmRVzckKXyaq4CEkI7ENOf5JDI6HdvK/URGMxmZbC+WJqMBM54ym8RxfzBxaTUIys0CrO+oFp03qgZOiSMWYW4AN6I1Hx3La7IQ4Z5jw+laW+QGzc3ZyqSX44I0yW+8LiLTVqzSCku7zcPAXWE3RV8XkOB7VThZmhXBRkxqx7bME1xuejRou3KJbdM4cadlAXE/LBxnW3dJqmw02oFWHdDrXdLj/bqmNB3OQ4eREFyHHaj2KAJ5nzY0bvdrHdNDLCPXy7ixBNhSq8VmjVjjJmA9rnxA1JYqNpf2334RXIDtkmIwca8QRnGf3eavifjKcmhXr5oBCLCqp/E2gyGub+4fshjinfvlHq9pE3Ot82fOTjFVXJNivfwmJskxOdroDrDXPKNZk/VOiZHL0tDfBaDl4qGDyMEjh308QoZ5wVXEPLwvocfL98pakZy1IGp3Na4krgfYupi+aiEa3HQEx0FG+Z8kDPfJ1ti5D8gr14GMRjgGMAABEhY4DuHnWGSdB+Ddq85ZVy6fX9yRcMQyipv+oOKqaBGKcQfLKJm1u2URdqxZAx/nNPlqLpJnvyre0Zt4dbZkkmsmAGu3o02MrFtZlk3cNE5ryakfydibRC2DpO93iYyOwDRquCSm1PdnkhHy632r58t6wJKeJMM0GmA8G/U+94pFklcsf2PgftrpRtkcE4ao0sB4J28LxFvnw+WfPe77EUPKHEVQBBQjMPg/MZbJ5h2L6o8WUrcNNSltKx+Ctechc1VKQrppzS1K+Zw95eeNYsB5Uuoo2blTIlOBNhbKkNEoHxMh7THU/Q3JSForpbREGND8YLUleLonvuouRCK4WBeHslD28ii8pbpnKYaPTGhhzNe/8c3Ft777T1UsnPfpdqa/2WsIdcKJsFSZRPT5Yrmf1tywbjJvIR38nzWDZTQCiPWU2HvwO8YEjoeUFmlub1VbvkNAbWXVXougXtcJrbjYeR8cYV8iZI1vOj84jXLl8BoUUT9neTno6qTn6BKAmoTXpNRzHPGgl1QD2kYFnZMqJGdEHCGNuKDBizOqzwnegqkQ0SqUL2+LcIj7gwCijL99+k3f66c//fM+5k3FmFYd6Gu+LsTW+GYrqCyyMq4gsioUoazT991371T+7kF1+nMJLJ2Dwvs0WoF47hAJBtMPHTri+2C+kMM7ZOzgPvCaUSP7+PETtoZeVukurn/diWNYmSte+Yysnxgz6DwIHoLtV2VlfUP3saJ+93dkDX1fhHSfrqMMp8V1LJ6J7xTWs/ISh1m5H1ISZJ1NTO9EAO1mryRey7/GbeRR4UrtLSzeWU/kGWxRPCwyk5ATLPhFbMGeLq3WVXJKtitety2jNlfYaFFkjr9j5FommMHHrJORZI3YkM9HQhpZk+NsWNH9QEZZh4RqoIAcOnzU90zoW/CM48rLWzLNyj7YOvxkLLnOSJ6Nf1Zy64fXiPVrk8oi12sRyfFePomQzqRzjr2dsMHnXU3eMy/T/HQSqHGU3vQjE8dVySu6d7LJcD/4BgmO14NEwFySNWybFsY3v/b1xSnFDJblbW9ZT7qEBOc2iaSuaGtMWRAUZMeydvDQfm9YjjXBIKakLSjPPvO8NwTEqEqLVO9dYkcdz6mHCRgcUr1OyAr3znfR/mJp5HopLh3iBSkri9lHU+b+KNRSIiWkIvMwafoi0AAY7TJdHkTjLgtpFUkG5EpDKU2RMkOAGsHrWCbpkGH3sMCiarbW/CQ+k4Brxo92DqjRXo7z878BtWNtyM5kjM8qTILPtynei2dwWkkIs+uvrMAQa55sgZksgliGBf4VLF6WRsCV85Okw3heef7FyeLAc8fN5Az0bvdKMhsW1D1ybwF4kFHuCQsMEgHBhgWU79rt321muQ/+Pyvw4/4hy8w/llHHJsvCasuYrFush1g6cSNZkxdrdSxju2MZTwFTWRSwmFvTtmuyAudNPsX2s9E5P2Q/pJpkhwO6j7vW6bkJ6FakLO3UvQDoW9FGRWD5f0Vt5rbKIsF5q5xQxVPb/dMbZ649WkRrsvj15pyUvN6V46Y2OHSdWcDc67RBOm7MZMmnpJWJzhoabAAlpHcEJ/6GvBTYzZ2PAv7W5AWisWJ6DhUjxrqNsLup52Sy1VbCkFEgiPWDu7XCIMr9ZsV3EgrM3erSJrkPcIjvW3FA2LRHZATqIuOz27iUmSDXrM2PhNTYtmSBMDlst/psdZzdwcvAP84P4R0eR5cgYs2P5HQEej9jEi36/gu0280+utibkNbzGckoMZpVqDv3UX9VeaPCKJtA/VxHwQThhCTgzj2jZMF//3//mYqjn1aoFK2Oq/kFSSBsW4S8my9gnWqLaCyks4W2S1d1WMko/GLc4HfCn+hwNs47YS5gF5YwMB/5kn3Id8iuDml3DWRZMVk/HAO5Yk3aMqbxen1qX4EhWTMYBWq9lrILETVZZY82yTcp1h43KZClkPOcUDFyMNS1LVnDHeNMnWjGmeeXSgEcx3UhqowzZBRrKLhN3eQnnnjCBgOHLcmz4Y6E+g4yivarUWqKHIlE3qzSiSdOHLcljf2DZ43xcw0SVverY1OsxSQh4Ulir5ILYIutjBCQUcie5bHmATJKPVSqi+BaN0bquJuae871hmpDp389RPGwDA/cF9d+8+0zNiyQUX/1mjylW7YvDotU3SHuGZyXsrOOpGEAEG8InZqE69wLc2asbMt3rfsiKZa5/kq3D9WasyWzw1rSbppn6WRU4QWE1GRTa9aJsSZf1XyDqj3BIish3eGPhL2Q0OCk5cGwF8e92rD8z37u3dfkbyRvo+Jssq1nw3xARglr23/gUN1Du6lH/M74OEeMd8sYlPFZB12FJ7PSHozIufOd8T5TdWMtMjpdo5/VLMM6LCjPrxXt8bzz/X/cmjyOY+aZepZf+fJvOoEpmgJFzH0TPclsXGsY2qwOipabIhromTffklv5rsXX/4HOS+oSpMk9IVcHi4aMejYOCyuLyxatXhRV3H6Dk24OHT5gIoVA57sR3pDLU2+8aRdFNB2PxVbT0nKx0LH5Dqj0RMCCc2AdtOlfwOq2YFqsjjHSxmZzcodVRkmbRa/ECGUeUvyeSWWsWEY5xskakMHuNX5N2hrxrzQAsJDubGSyJXN+5o06c2hEkCNnune5Ibpn4K4hVslalEDYhLcFEXPI/UFGmReC6W2h1nPynOncgNrLsp560WkTAyhvv3na91YLuwgY30UgsQmxXNpdKjDkvhCqsVryfKl/yrx/TS48u7REuA36AmcXpdb1TRq7FNg+zT/je/W1N4qMy0JAyRC0bo597rnnDGyQNL7HxqTW2m1VDQCkQzJS7muqmkCpJT03Yk9NLhXjZhednieCCXe9SU+XcKEnubMxdR3WCfMdoc5vkuXG500iB9/nnBS4phf9To2TjPqNOv6ILM/79uxYbNeY14vIYsGmRz0Ca5NcaDq598XkIlRMm0mX9ivzhbst+6uI4KyJRoCvBTQho5AKW0Rxt2IlbWtAsuQtBJaI6Fqg8ElkNNxt7swzu805D89vtCYB9gEu1tQNKTW2vHn+JPh1f96/7UqK8soeshKBt8LJElI6tE7K6vfx7keQ0SjJVhpS0qvvNUIgsBgrAs+jlMpRAeiEgMFVH4zxmBvQbWWU5WdKSMr7DcYh8pzfClKThwJpKiuUFQNCmuL7o6JvJbvbIUbgMP+ez4GMFpCnv3ULbO5b1tzRMpn5tBLGDoDYmu9CxIqMlRdJTUiIyZPi8JaSUP7yr/5aCuIzKgu3x20kLUwhqvSn13Hea5QgxWquNW/y3e76kYx63oaEu2keTYbLHetnBwa1py1Wnru1TyDC585dMD5EKWSOLBs6Gz4WM0gNzypzn7AusWvPH0XrY9CA0EFmbyjukvMQVlPYXDiYMUCIo6RifACDj99zzOFAYAjfyb65pax7ro8HDuzK/YHPIVpl0aswNax44OQTjz5m8oiijucIXOD+wGjuZSPtUAdLL+vBVWykBGAY+JDaxpTYkrzhfxNcXXNFIURYHrfIbV1ErhJjiPHGOAMJBlcZj5V8jZ06y7v27Fvc0togDANP0gatW8Z7Sd22wEtc9I59VU7EsWNHvS757gXFvIooyKpKO1A6Bt5eHL33/sXdyFZ7l9TEBEWLKhY6bqtqknrdaC1GLnveW6mMe5m+9uAL7aB5jnHzg3NeNyJrNjp1rOx78vwxDyhNeHU+eJ8GNOxheTUdi94l05pr3BE/MA/AOgkZbuIUPpH/s3ZH4mYS2R6fZWMBx+c9nnvWw4gRea8Uc3EVyRSe5b3iSAdERs01UnpM18lzynWZrzJozdbFcbxF5OeQnZHkrXVf45inz5eK4o/nyJzkPoKZy8Q1/4+//0vI6CT/fue3qh1oBjp2ACkLQIEabnb+X5Hrkk3vouXURlPdSMpSxIXvvrhyA1NvM8HiFqb98NK5Y7tAkOtWXbXjE8m7dLkSpLjGGFCdOLVk1qUDCvXV0JQBCbsURRbYXFgBrVk0OUTDZJNiEZbaP54AACAASURBVLXlTBY8XClvv/NWCYN2j8bdymK1pVXvVx/fKrLOd9kcuGPZULcUd4XFM8VbNwv4HAvSRZPJ2gR86EqUOnMm6O1uheSx+VmkBlOtOz7Hze9sze4ljKue60JomZdk4u/Q9wFN6lDatdUW47dOn3LSFZY0XEt810V2LWApVl/lnbaq5zDnYoNDeilhwlwT6wPZPfvm20X6r6uCguZkW/c0JnOR79uSIuAmy557eeHFlz0e6qauiNQhbPj/gtrEAtBogtxfSP0xdSBh7SAA3H+467qh6Rusu2wJCUyOq5JljnlBYDqRTKDF+dGSTQoEUM7SFjGIImQyGgHZ7kbcprXZS2OmioCFp5YC3bjowvSR3jso9xdkdJdAfxtCDTecOCgW7CSGOWylLYMk3sQlxZrfKPIbi+BIRk2gmT9ln5pYNaviGJOL1pgni5OOMSD3OAFX76mhg9Kqfaxz+DwDWPnzdh+HDLG/o/FOGODvFqiHfOAKKyIwl9HxOoXoOFyjE8r6us6UxdKv9cj5Mydcz8KHGDO6Wdky1C5+hE+756Ls5/6xiEToW2lrawQknf/zDAqzisiFyADYY0xsBE6RuaFXtqZnA9m4zFG77bFCjgIqwJm5mrPpSQZrMtpZvcugHVAfLQyjoPE6kPC2EGg8KmLN4miL6xQvWm6xItPEEDuNoyovNBkNieTeLyve7hUpit/45ncWL736mtcNRHQSsjoGMkrMaGr5IiirRvNobYnwixpQ8/1Bj3dcg9wHFtHcg5Wyju1kDWx3TWkVXxdh4P/gcIgC64pSbCE1Nmo0yci946a38qth2SpKmSmUSx3LnqZUH0qjFaouN5XyUlkjHHdo/wF1Ejy6OCerMdeL5TWlwbAUcm3GxGfU1nZMv+bIVWKEoSYTkpMQTd5zDD2GGeE1MhE83SL84HNkgstZSZlk/I6v1HtvnXnTxpIv/cov2Zq6dftW5xpQicXZ7ZIryRngnvAM8eIZ8/+p105ZHiEHqbxij6G8cox9jyyjO+RqvyxChzXUHdZIVNN5I9uQLz/84Q8Xj6rEFDL63XPv1HwKX+/GwCAcXqc9TZ3Rnco/IJlpHSRPRgDGsk6ue9rJmhR6P9W6dQlQ8LxLddmr5c3VFvbO6YiSwfi9j4WDXJ9550WbZ+dikOBKiJtCBijKZ4WWsnwORymLIs/pdleuASdGYpnPY3kcyWSUvBhIlvexB8IebZBK/HI9h9mjUvcX97UUd4VcICPvEd+BjCILV8uGepYhiow/+L2ME9NxreCP3xuJaMY648g8bh83hAXl2OXfMwaX0WAt0jnOxzhfY9jRWucvj04baL765X/pOqPTYHtx5H80JE+YNHrI3H33UpNSi14Z0sT3vPTcs4tXXnrZFlG0PzaWE1/QAgGpgYgyGMCltN/KfGQTswHK9X63M8C9aNtKSg20WDNdG60tGQgwjoOIXr6qfsYqZs453PNekxwtGTCC6BxpjRcSWla+j2zRfPc8WmC1pXRMh64LKEB0nGjU4AJJS6F0C0WBA9BKRx82B9exQGxLRx5yyDwaNufEGuD7lPD2uESa0XDRagGnyn4vyyi/uXd+ACZINiZ+st0ZJ/OBm5jjsOYRpP7pJz7l+39XZZ/o6IGFYEWABtllnJAyPkcIoEVTKuO8kpQItieGEyuCCbA2scmajnGcsFzUXhN6j/lLli3tRXnOkFHG+fIrr/k+KE4MiNIW1BakDsnIBkxc8X4V/mU+OHdZBGT91H1u6LaQKX0BGbUSIUuqQzXoFqPnhWXUloUmT5SC4nOSZSJUDGq9iRDU1vC09iohoogQljhcOSTkUSB7RST4FoWkFUO6d7c6MeGel7KwhXIoG7BoEMag2KluHjARpfSibwsMnCb3VxbSEt7ReiE/vEJGI/gho7yYe897/y02Xu93wD8WrJCl/4+2N2+687quOy8GYh4JgBgIgAApDiLFSSQlR5LbibrLdqb+Av4Y/Wcq3RksS5FlV6orH6Gr+5+kq+xUt6OobSe2JpoaKJISZ4AkiHmeB4JAr9/ae9177uVL0Ukltwq473vf557nPGfYZ+21p1EIzQOIEgMBoxEoBXznBd5MFqQySQf0tKsBoChC2kxHm2kBRPku6xzlhd/Zjy4D3EpcwC8HudlYfZ/AGf5uN4cGoytISK/nzjhx2IRh9n30PGa5WhgHkHosOQT67wF+SYLvwCwNpi0YvsesXF6NX6cy6spNyXe4lCAtGdnmRnC+QW+1y/eS2WBeOM8Og8UDxnMmEO/12uAuSk4C2pICDPk9A97oGB28RDGEBqNeJ1ogAIe//usfqbTnX9sSQvAW8s/KpfyfDbJ0iNvqJIbLGQA42PU7DHfGtPqb6jA5OGu8AaNLHYKQ0faZk4wyAKA6neSWrQm2UqnanuT3tAKQ9nWsVNwXZcbrQMxgZMaUMSKzBLEH9q3vACbd0EqoDn5bdEgfCKvcvmko5lyf8SVoEXlG5ToAI2AyCmGeG3M2cjFBVdwfpdTkgpRUlGzuxfnw0MEH3R4R+DwHfeZcpE3k6sH9D3gdJ8fxPWJGY1l599DbYnNv2KyPBQfLEuWOef4r2k9m9iRfeD5kea21qlrIesP6tEfBRbQPQcS87BTIdtEYWeC26Wfm947GCIaR/KTsC56Da3ghu0+eOj758gsvOIsLcQd2qVJ+amQ4qfpcuEXyeZWInbvLpURQuhmrKf7VMs9TLYmMJil0Q4Aybhj2+ZQ8AKhHNpMi0TJOmyWuX7XgWslE8UQ2awxK6SUlGYQPpAD3LLjj/cCS1PrmbAyZhIUr8jNymHEJGcC88Hv+hTWnC3xvlJX5bPyc74X0iLzK+jH2aTBKcnuec6vGkjN8uwLm4iYQrJXvjQrdZwE/duQi0BwBY86BXDMSDz4T/gvAaORvzpIohpGNY1/z2aJ8Xbx2Doz+8be/6Wh6FoWFkgbMN2tfJgMntBjR6QC/fQIdPBgO3OflM/q26ugek3PzQZczO+eNBeOI+T3gsWjsMmOnAkY0YRg9GDuzmtps1FCnfX5GOOQBT50646CXpAHh75io0ZToVxzBESYIjU0SEo4g14JlE7ChYCBZFGiWCGP6eeToB35enhNhgqmGfnJvazxqj+vvu2+7BQiblXuRgshMncwLFiawQHrH/MSk3ZCJHFCLqdxCuJPtwwb4OTUe+BURiY4myhg4OlIHc5hO+jWaN2FHMbWjcTsyX/fHGd3XScADUgHljBNmesAotdjv37t7yh7hs8oGAoySo3WDKg2R442qHwgkKxy4OEgAM/a3Bd5ddlQ+W3xvTR8kCA7WCxG5PPdeJa/nuY4dP+k5ohwdvqsffHjMawE/UjNag8Oyo1T3HZiaPA0SJWwZe+bNMkkChnX0rtgc5/GTJs5zA075vmsg4D8roe7+apxZb/hF8R5laCZIwoQVeCAwxtqnTjVromrP/mwSvATnrRFo2bxREaXSwrdhHqMsqMAo84Q5kLXA2qF4QbRYMwEANcA8aaL7Z94DQAiA8aE7TdVTh7qrBzXAqv4UsAIoxzTsD5L0vpON0webw/RiPhijUbjhK5sDgGsM5NqcnrGZCRABy2Y0DIzMbLS5tZlbAzorqfM+kICCKKHl3lOuIvGpzbPVmBBIVgF8PKuVqzaLcejErObvxBd3yjTUeEWZGIVcQNGicPRhAXuDwkGgYgPIzInnTzdKUJCVwiHLgIc9zG+/Byy6j1jbm33m2rg3VD9mJf7Gvo5+a3UgdoR9X+TKcSi508DKAug5RDmg3b7dqyrwgbQ+/Mx17JtfKIDw+PHTNqdeUnYSWC4HMwE0W85Ti7zcX8yvli8grGivlamSBMh2PzPvBcajiGS9ZA6yJ/I5e4txQcYBRpE9Zu7aRzBzxlRw7rDunRJJ+63W9yyjAffFDH+PniOmbsah5HCNEeZ7H5piP1cZEFfKwTUUTNHfUyHpKmngMM0LZFpxIoWgnj7Bjau7yAl9ou9UjmN8sPg4QXyfm7irpYoe/UDBDxPK5/im8goTuUnfZTzeVLER2oGsoMTxhc6djNwln/R2BczyuqzsL5xlGSdXmtNznTt7QXv+Y7Gi+0xcfPDe+yYYAHU8Dyb6HcqEghvGFQE0O1gQkUnRC+ZZS4jnev31X/psWSt5x3kC2Od3WFSYVcDvEbnn2QdcJvuVKs9NidBl+OPq548FbpEdt7R/GZPIQubpls52cpFnzzA+3BOrJTEC3gvte+2zTWuF/hufGJRCMhRDvUb3Yv0SlU/2lNKTypUl7KotmwKydgnQd6zstvzK+oziOqfo9t4uN5xKNRgZPiri/N0ESjPploctL7OvU/7ziog77rlTmANibPt2VcvieSNPww422xqZvNjfyA7eLQO6r/w+VYa7jYDm8Tv5Xp7f1XKWeGV9ZW+P47QI0H/992cBmYvXjcq4+wMY9QB3dOg1TJxoXB14E5+Fa9oEOEVXxPgdA5TTJ09Nfv7Tl6y9bhHIsuajRcrircTqWmSarHqgZmDamTmmOqLG0eyC3BHGodABt2FIT548rYjEpwyWgsh5gEta3NyDjczv+JqYeRVosBCTGRHQwkIBtN7UM5RmVgmXT0gLzEDzjrmfd4AhwPOqNEEYVMBocmFyHxL2e6FK0/Ri1KHAc+AQ736krFwHBrGZDbIRhJhlpLkjNJ5//nlveoCW50Gbip/P6TnLr7aThGucXnzxRQPN+GF5YWmuGK+bmjfANv3H7YHUTLDaV5XUnznLP8ArY4rgOqFIeUI3+fkR1UKmH7hNPPfcc84S4LnHFwgGUcwE474aNqAT9buqkb7Lc60XE8rzw8Ig1C91tOb5cxdlFjxkQWbfHc7N1kTtw7uyAqsArHy+5/7dvu6szPs+NARiGfdTyotX7g9lJiaVFMCACGCYqATWAPKdHaGLG+SQyEaYJfntT3qvTAOPWJ86CNdJg3eSewk70qOYGVXQGsFMq1ZrHBqMssboF8rJeAAXkAFE1aHNGHFdNPL0A24xG38RjBpsdWoaK3QNri3wYsbtbAisb/skGqCVr9EoHANGZ2C4/Dpn4zLzZXV/Ozo8e2OW+qi/0eb+ZV1+rz7VvRssBryg1PCib8VEV3nFmMeuXC0AzTiOJrPVbZ6dATpdNKRqCphGhmeOGd/cKwotz+Jr25y5CFRZL2FSrLwIXE+BunNjtpmxmeFiYeZLd45C3+CrfVMTVLcIRkcmZBz/mpt54e0k+nzeoILrC7CT2oagUgHkaenNqkhWysjNyY9e/LHA0Hvekx8JMAAQMLNiRVhu5Q0MWyAWV1ZyHsK8AkwAFMz9Le3FgIfqX+fBhT31oVdKTsZkuqCQTQsHK+0ARk0ktBwi4BHmMW5SlmleQ+XnSP84U7AYYSrPeWQFB39I/T3WIxQ8QC1+iDBxTAUBS0RmE2BarlCVtWN957N0ZLlIBspGWvHvLB2Y0zkvkD/uU0e4cw3y6oJSQrGeSTpPu5xVnHmkduIcjFsK/U2gEWO0UUo68ol/nEOk5INF5Rk4Z6hIVL6qyxy4e/EKxUtwpanKhffvu7/cA5r9R+4S1EkeU8gVwL3PTY0N5xvg+sNjR30v6tf/4tVfGoSuE2kBQbLqnnIRQF7S7uHD75q5O3zoXZMClYWgAmaffPJJr6ELYrLNrGO90vm6UdYtfEU1sZKDIgww54ukYD35LAR0+dxXBhRZOrMuIqM2Krc143pSbn/4N9O/kAgw2pZ3DdY4b6wsKFCrFED+obDhJqA1o7zkAZacQ/iM+j4DGM0as8SCAOi2+T0/jzI7Y521HVIhbiMhCbKv04b3BTtGY0uRFn7epbLbjO9mFYeJEj7uk8U+fNp+yjOMFdoi68b2Ftue7a+2bPwaZjTfHff2CHgzRr++j/MBVYsyYezPsu/84R/4FApKj+M2gUp8ESHAoF++pES/WlDQ/rCPp06fmLz71tuTk4qyo4M5lK9KG0HYAAB5xx/HN2wf3OnhIMFEu4BRNL0szJho0IrY1AwEwgImD/MFYDQHLve9oLyafCfm+Y874AOw4FQcchz2orQPEYd1VWjiRe5LtHL7GDaoox02J8EigFG+y+G5W6UhDX47kpM8oz7EfCgQKFWmk0RnUvnB5xJaOQChk6Q70hAwqjFEIDlBMv3XBuZ+qHh8h59zSFp4arMyHghC3i+h9aH5t/8dPqbk88TXBqHxy1dfsRCGJeH7JE9GIMFElUlMabNkQieaFWG6TUnpEaYUKSCwKGZs4s09Pm1u9kGie4UJcioY9R/fS8AoFZhILYIZBbCKpvrSz35q/zT6SwCUGWUJCCfNX7+plAKBYMaJcUUo3pQGjLAnUtQ1nKX4MAZXLisoQQcMzChRlNwXIQSjnyIIjlrUvc3MEVHZr9oIs5QXfAxucH3cZiSrXrwOOClY6+WKsUXuF7CkgNG1AqfbdPjcs6r2Baa7rINEDWezRiDCxPDCLYNrAuTt+gBghYlDmekAEfo3bljaC8iEDZ2yo63UkUy6XiVUwwZ7rA1Kax+PgiV/y9ocU5XGHJzrI3jL17gYvkWBlv09Zc9I8TkwXRb46jvz7nRozeDS9sqVYkZsdisgaRMqfe90MWZMZeVYK+WSdmhjFPZk1fBa7Genjaki0J9lTvjbIhAc/5YD0BVl+loOa49flxudmsunTEb7vMFSNNPKogoYnt4PtWJgMWbuAPMptZbysRr7nPlFjlWFJSp01Zi4spHWKPvlpZ/+xCnhiGoGXN64BbDUftA/AKDoYcvmVR53/Ewrstf5SHV9ambjM8prCkg7XyluE7w+bh/v8UAfD6kcZJgDmZfMdX4myt/FTdqPHDLCh7zGEzl5R/vGc4Hve7vzOFm6BgB22+x5A2O7cGkcKG3scqC6DqIEpXyf/CgZL8CZd0unDjsnWUpbgEIzw51Kje8jJ9m3yFgUC+QPfbKFTWQCSj/3x5zN2LvGvGID3I7+cSYmYC2fITesZKsdu7t9oBzROl+mfqCSW3y++d4KGCXIiPE5evSIQcxeWbDCqm4U8XBFqe4I8t2uYiusCQI8uR7XN85g3Dd4PlddUlvvSDlB1p8Tg0s/zGYC+KVoV9GR1e7Lm3K/o4+c9bSzWe5KAG8zw31+skZWaP/Cjq5ThDtmelhKzPbVblk46S9tcKY7o0MrOLHmIPu2qxKfSQXSkg1sYcy49JG9yj2MFXSuW2lkfu3KhGgqC07hjsrnfUfz5L1oWTOWGk6miplbz1R+qV0rlS0DIsujCI1gmuviR2wGFyto99X3Zc3adQT3mbtmRbE8Mj4mZfratBlwHJzkTnzKy/ts+Fvk/H8PMDqC9BH0jvs+XZm//zwY5ZpRPmSc/fkIRuOPWfkTpV0KDHAoE0mvXdWJt4sJO/bhBzYtwMR50WqBARqp3JM66A4wkdbL9ZiZmKgwQxYImoxtnaqo2LqKmGbTI0D4PhPL5icVERuMv/P5lIoXA+dJD5MjIcNCZNMD9DjUslgKxJZ/mlk+acdl8i3/SNpBeNkXUbQ67TjyXb8/9NBBCyeXaqM6UkdoYua1r6rzy8mXSJ8DUq7j99gmIg7YG3oe+owGyrMCppgU2gdkH37nXW9ayojSPoDTTMKUyVSwSPve2fzQBzDXMO4PS9hg9scB/2tf+TsCo6/5/pcuX3A7BGABFvH9Kc16YnP6DWmS9Ctm9PdkVsL0vFtaOu2u1vjxfDBrSU7veVS/OLSIEoShjLmIlBV/o0TaW7du8/hDKRyTmYm2UnEiz+31JWYU4Ve5XAU85MPm9jVPrsghEMj9Dyt1GP0izyjzRD46atMjhBCyIP8C5gVYnGlR7cWMOdsgM+YJFoRydBZCCDLMnwBT2Hmt19U6zHbK4X+d5nO9AOmWTXI9kEAmgMl/Zw2Iackc2ZzaJnlbF6yxF1CCJYhZKoCi7lf3DxgdA2rSRphkb/wGpM7l164fBgoINiKyKQZAlGyboR3wxLMRzwzg7oPbAkG/RwnNvWbMVwmRgJD43AaMRfDk72bu7KtY45vABX424Gtm0nM3B0qLkQm7WWuVog81nxHOq7R+benAN03zis8sgpgShrwy7vwcUDnte4PxRUEfoM+96ZcZ7g6kyZwke4DnSofllKnsAWB+zdyEBWz21geS5MF0XJtBngn1YqWjEERIp4Zzfs81GTfe+Q5jSE5hTNTISmetEHP43pEPJq+++qqLUlCthhdBSaRwc6EI2eqdE1PggT7DCBowwjATNKf1CGOGmd7MTc/n1IwJAnG/i71CFeQ1Hkr5OSDaa6J9kxlfy892LwL84t+NHKy5LcsKGxsF+iMpyx4L3Tb5N1daCa8MFnweMyr+5qwzZ7bogBkq5CGHrsuyx7jZrI+FRfdxoKXIBcaSoEU/h/aX5wTfRI0tEdAwlMhtiAjGjn1+YP8+95O0dbQDEIUMYI3EysX4Am6Tuo5zlXSIKP/8fEbxCil2Qp+Rb/HF37S1LXS6P5Xq9u7dY0B5UUGpsXxs0vz++3///0z+wd//RwKrygAg4AwYpX2skyZ2NECQJDuVpokqiaswq+vzo3Kz+9yjj4g4+EByeaW/wzhg2q+gK50/lnFKYQcJIzKIdITOHtClj2Hcr1/T/tM4rV2nmATFH9yyXBYT30VLeM4NYj5vaK2eu3ihZcosIwdyhbMBULljZ6VwTIaWEfRFBiLJkJUsKVsFcauoFVJuMnixA1q1Njk38Bkt5bbckrKf+CyyKvs3IGlU3o0ltF7S5qLSZVnUFqnszbTnndLyAD9axvJ+rRtwDGDa17UMiEK9KKNG4NYip562ZVrA6FIAdPxsqe/WqH26GX38/uJzB5D+14DRsS+fAKNp0CBPDt5B99ZWEcAMGJtei4zFfVaAB0a0otOrvBn/rLFokFJ+zOUDBxbEYKwXBL5APBCmBb4X5/BojdeuXZma/dH0cXS32aGBrwWp+ndVn6f/5VtVgSm04+jx9q3Dx8l5SkkJ0VoSvip2AyD9gzRA/u5cmGoX3xaDUy0gACgBTGxE+gLYhoHl7+u0uc1IaOOuUXswo5gjeL5ixcpMS3Jn7oXTOONDGU5vGG3Sp59+2gKHhUhNev4eFiDAmTYQqkck8BB2eX4mExC7T76kgDdA6AvPfdHzwyF1TWZ6M0Uy/9Au5eBKIahqOhfFNDIepAqx8NVzO/+deg5bCTPKc7LhUibPGqKADJU56kBiTEvrpNwoqUwoSweLyyaEMQL4Hj1+zBWcrBGTL1BrZp3y1jGuPAPmpVTw2a5ITc9NO6ADRu2DqwAmxsTR9GjhAHr8Q7U+w3hbicGy2UxaAIEPXVg6DvSel+l7a8Ne7eTSxSdOCtm9OrR3yl+LKPsd28QOCByvXoNPKQxumeeZ7wDRKFwzZrQCMHj5AG7hNAqZ8fBO1D99jtnawIhxLjrMbTnbQPtDGRBhZ4XRU7+dsgWfVMxjwHIYO54L03p/3wcvJDD/LaRBMjjv65j3UROOgIowHMc24+uqOc2M0mWvYd0mY+TrCLQB7Mh8HAuEGSitTRd1UAuVlqjGL25E1e9WbsVW8XAZq9F85nOgFYMIv/TPh1Ob3ad97uv5G2AsQMqHRCsqnlMddu53+/JiSfG8tFKTQ8XgWnMdP7UcIPjoee6TAq47NzsAZ/d2P6UQ2XcShRtf8wbyfA1gBbghc8fRYycmP/3pT52oHnOva39rym3WVK9viA29JmLg6rUqVIGy6H2CEuN5AIBqXxMF7TCqVpL672ahUNg7YI5jzCBe58G4lrO/sn4yHvFNYz59PgjQAFwAT5FlHnvtueqPrGb4fjqqmvWMO4ueGdLB1oOaB0iInFesFyxiBMxQfho5tlHKLSDyVssRngFwdlb+9E4R1Mzvecke2tkqBtBrvJU+AymN/3kBKf6OrOIfLmoE8SIDSBLPzzwziehDmKQcJ+cWigIyjiwzXIds5XPkT5QgK2Wag7gnAWLfl3IBGAaMct5yxtAfzs1XJevXrqJM9Han7LL81ncOHDhgmct91ktZRm7T5ssvv2zAx5yckkkccMua2SZWlXPvXvmVxoWA33GBOHNagU2tlMYPHfbUCoCAoKPxcZVSm9u17k4qtkOL1uuIs469vWfv/VLkFZsgBYnzevRHjsKJ6R9f5gMPPuRcuMEKYZR5NuR8Rc2zD4odtYZi2a31AEhtF0jmwFakdhMCjEZ2LaXkj3Is1wVcLgK9UT4m5dSUuUXmAnRbaYzVCbcFzu/9Bw/Yd5cYh4DREdiN4M5KPIpRK4RLAspWgheB5xSsDvI+35+T4QMYzb3Hv4/3zHOP58Fin8bfS+bVebUIZhevs7yFGY1myYCykRFSmQiSxloIysHYB4MWBGADsBPWkAVndpDURAhJLXwEIhv0dvuJcfNMOH9P3i80MYOQNkdGWB058v60SgUTfk33T0J2L8w2vVPOMYPkTd35JWnHie+lWfM5ARFsNFKcWANlonHKRmvWgj0nn0SeIcnyr4txjTm56HeVQaPCkQRKRbEXa3lXec647oKE235pPZh7rl27NDV/kUvVJneqRphRrGj1ywKh1gi1nWkXVtPJ5PuQjMbAPQKuXZtepjeES0A9c2e2QSCdfr780k8nz7/w3OTiedI/XdShX2auFVIyLHAE8moxVX65s/I1wj+PJMqAUxzfuc991DfW7/iMJkkz/Udg4ku0XkA0dYQxl7PmURS2iEkkS8B77x+xEEXA+NDSYf3qL1+z2d3asvoCQF2h3ZpN50OtAy82CATaJHYWPyI5+L/9TjG6+LYRVanDgmhTm731IT6qLtOnPnL4oDEzHjzjKGhiagkIpcGYdbk/h5uvF6D7SGAeo97DD6pqiYT7vQomINp+w0Y9JxaBtcWksTYCPgOM4h+afJcBRrBPvk+bcxY3+whGR2EUoUxZzGjpNuNpfg0SmgEFRHMP0uBaQM7cQlubLsFQIGxW431RUAU8jazfaiGG5QAAIABJREFUCNCyPvPZFPClUk/7tOKu4UNMv3vfa60wf4BV/MNKYShrSwQ6n2HRCBtiEN8+hAAw5txKiGTASkyCWhf8G4VeQOaigB2fM4J+BMlTudfgMm3GBJ+UTzYJotR2CpqlwKiZOO378Z7xvQWMpu0ZEOWTeTcNsouErUU+xcRphUzA85Tk8Cm51xwXuPEhSEAbYBr3Ief41bhqbK/JEoPfGtHarMn12l+AJfyGA0bNOAFimQsgHwc6iicHhWUGDHfcDWp9Ubt87P/ioTNletqNxIpvg1G7f8lnOEqED8GuaQ5443PM9FTqc4onXE6aCY3JdbXcKOgHssKjp+8hB8gDjKw+o1rvKMUU8QjLhXxAiUTO4e6EnMNdAdlPhhjGeb3ALPfHymB3MgErlGFeMKAE7RKY9JhSIBEtTx8w2wO4aJ9xsFKl/nL9rl0KAkK29/nIWJKIf6MKaFjp0nNwNhhgSzZQmQcf/n1Kwk+qphvKmcozXpVbWeIj3nrjrcmXnvuNyRuvv2WAZz95fd+BufITxd2KMSPoFb9UnnOnKv8Qq7BJ4BB/2R/84AeKF3hEAaqbJrt1H84h7331H+YdVwDYaSx1qYSI0sKzeF9SRlRglDR+pGo7LDcAs8MbVQgGskhED+POWOEnucIlQ8sXObKY9H1YJ48rLgSyhKj/tSoTjUsXAV/cL6Z3zpnKL6oVTmoqUpJZqQZglJmedcSYmuDqSPylwGhkxKfJOCu9yNZe/9mvIxjNejcL3RaLgFG+G3kP7qB6ISZ6MhsgByxrFsDkoryaKnMtRBaBMRraIhCN7B7PlvHn/xZgNHt+XnbN+4nXPT9pOfk0cL/sO3/0zbv20WkfCTZIRc/Xglve+TDJ58bmfUX+fyxqcoxep6yZDnsOGacl0nsi6O+VOZPPWNAWKlqAAaExywG+2DgIxUx6DvOTJ4+7H3H+RpA6ih12UQcPbZt5JVVFaw58l9rw9hmUhgxo48HLBaD8B8+eOV8R0DK7InwBgviNAt4Yh4DRK2IuWRjRBmGEef4cVpjkzRYotQX3P/zu25Nnn33GZvYrcjqvWrgEfFU+uZjneTdoV/8QCgg9xoUAHnyCCESasscNGniGmArOi5lNAIhN0Djp44sohpbn/uXLrxiMwnCePy+ttg8LwCjCETBaptkC9O8efl9O8XvdJr8zr7T7gEwJtHuNsp5UyZJywfdoA+F7r/yOykxPpoDK88b1aOmuNiKNmkOAww2N/qKE9EnlpEXIIhwBoyghgNFsHjOBHS1LImfWBhoz4wsY9cLHTOND8K7YiopcxbR1XuVLzSgLhJZ/UoGg+CcuCpLi+yuPHQCnTLAzMIoSBhi9R/cGjDoZvlJkAUbXrV/lmtMbFGVfTH6tSQshWEBASAcrOWJcz5VnnAoCB8fo1Yd/zJ3pZ5KMs3Zt1m/H/WlUtqNMxSLhs1df6nddS73nwZvIwhN4YcHVIoI9QwUT59NM7siZ8IiQGUFn1v742aRL2sN8jq+poCcNjG9aGn5Sl2FWtpuG5otrca8ws6Vx5J3AwIwZ+wGlLjKiGDG1KGbktpQS2uegTjq3uOXkegv4TnievqevJP3OnNR1NUAF0ORL52piYljCpDfDYiCKhaFrYU/ntQcCEFcHdoMkcBaArlN5LZZfTYW3gD7mq9Z5McjTFHEN2i3/tOZPKluFQWon0ychOd+5SWCl9hBKGczRZcmDq1Lo7Uen9uiXLVkaQ89Vnrt98mAtc9/MX/of8Mr3brWyOx5OGVs+C6Mf30X+5kpxktN8/9qNKh4wBbtajpZrDXhW6zxy17BwUXDF0daSO4y/2CV8rm0tUwoi2iEbCmvo7NnTPh82CkAiV2FG2ZMARdYA1yB/2PfsMQKakBVY/5zvuM8U+kU/iUZPPmSA2Y5t2w0SkbFci+KNzz1glPYAjJVM/oKZSuQM99uh8ybn7Y4d28qCIVmzQufBdP0LQB1XVhL6SGllxusqAcTqh4O58JmXXLyoRPVrV+l8UYaEC87rvFFuWJv9HCs0bpxzm2Txggk+JBKDfpKM/uSZ0zbj8xwvv/yLyRcVsHrvNsqJqsyplBrum6w3d4i+VxDvBrkERKa5SEGnMKzzUWGY6hPWKPuzorJ0wG4RQcIXbTljTUIkkBoqeXm9TyWJbOLXOQ9Tu1mkBuAcMqnupxtqrm4pLzPVpJzaUW3dg0JrjbssAU7h1ue2zeftMwoYzd6Pkp99PjKPkd8jYOO6fDeWoqyLMKMBrFGgk0IRQM3fYEYDRgnmdV5szqAB6EbejXJ0DjhGeM9f8F8NRv1cn8JcLgVwFxXNxT2/NCieBTiOcmH8OeB+2R/98bec2ikTgtmB1y0taH/WSbY3KacYm+mUNC4H0CiakEXP4iOnGG2w8OLTBShk4vA3zSFtFksLk+uYRMCitVMJCIBENCXaAIyyAGi/2L/Kt5kBoW8uc6bFOwoOfIQCRrk+2iy+ZdwT8zHt2+QsAYFTNmCJzeeAma4adV5MKRvf6YP0bFvkv8SmnvmXcTiW/xF9ev21X06+9KUXLFw4WDCd5RDl+wgpvk/kIL9vlTAjwIB7AEjx50Gg3SvTUfwcOWRon+tjIic1FOOJYGSTw4zx/FuldfLZm6+/MXn0cw+rH8tdX5iyrJ5T/b5OwUHUxC1f3DJZkwcUM4pBJZGSnaB5vwCjFQsdbrDETqskoWE/K4FAtNIwo8x/zelHFsKXlDIK9nzn7j3yCd7hw/JDmegdMS+BhekLQMrc4g7hEqCk+Ok0MwU6l9d4qb0TArFEWvogIS+eAIIrhuDvpv1Mn65IA2ceVkk7N3hrsBNm5hMbqU3UpCIip2WETSpowSh8LEFGSqe9YjWoTb9FLMZ6jSGuIGs1pvi0kaY0mQrC7ofdYEwBxZnDKBUWWMDAZsHr9/nAKgBlFDjvC4OuWaDOqIAlD99UuMp308BaiI215GvxhRXrhFAGe1ZZUaKpAUnJrWl9fepbGh/TkQkY+2zGovPPcu8ELfHzyDqUP3cpEQEe5FeNXEAepp41/TV418T6YNBzfASzTkftZhAxBujHB137o4FjmIyYPaPUeQ004x6WfCrP7flQzJ/ZtjaLjQxFEp+z5sGaAFNjToCMABFMD+5J+OyOQD1VqDy/bZb3/dvUn7U5zpsVXK0LxsllGwfGGLkCwLJvPqyP+kG2D2c3kfKMXpfa3lT0xI0Ftgr/7nPnL/m7Bio2edc9iEou+V9+y5hXOfxRDqpUYYHqzA/7j37Hx9f+2j3fOUwzdlFePOfNjPJd9utmKemuSiOZFV/V2x/X3LuEslOWqf9S2swMt88poM5sUbezTgFavHI2pLY9wTLI+Q2SYZxbJMPnmlhKbJXSc0FGGFgAoQCpYtqRe1xHv72Hya8puYhMoy+AS0ArY4BsRTZjLeJcRIYDcEnxxPx9TmZn5NYpMbTIPNYJ5w3XkfEAsM33YQo5C5gD5CIVjbAEwqLR1wsXzlkW8j0AIyQPsnPbtp2Td94+JEvV5kpTZa+bki1bt6viks4z+nax0xseOyrXK8lqwOjPX/mFs5EQ8EqC+/cUeMpz2g0MCwsgUuuEZyWVEm0ie6OkxN3L+1j95l6wm5wLwQP0mTXH55xXm+QGQdAsga+xcCDD8WUlyPW6KkPBRm9THk6vK/9fyjL3pi1yW/NdR9Hr7ATWEdiUXMS44uEL7ewL6rvlQu+rqdLTSmXO86zhyIKAzVhPxn1NgBz3oi+sk8gdy0CNEc/pfdsEHOsbdzWIrgMPPWj/XX73+EmJHNnRUe5MZRQj0GA6/ZoCuCYRs/fG7/xtPvvvAUbnQWm5HS2ev+lnzgCP+7/+198yM2qWux/MwlAbzXkvHeH28WS9wCA5086dOmlwcVXCL2ajCLgyPRRTWDk2qZpT/psp74U5JGDK5mBtigqQqQVXWvsqb2A7IPfE4gvE3yh/Rn+IguQBrsusYgq/F92BffvNzKFMsznDSvF8tHdaZTmTMgnNDJDLc3LIlVmo6HY2MJsLAVN+gMvbXFL50GKmMDMmofeqNMwHpcXukH8hQgYfqTq4i0a/IBaD1577KclZBz456mjrwQMHJy/+8Ee+3x4JGz5Dqji6vqPvqeOM2wOBShkf+kiuPvpwD2OgOXvjV6/bFLBRGxdA74O+c13yHEQtcj2uCd7YMo+YWdXm5tkpCpC0I1zHWL2iZ3tBSZATEVnzis9m+fRtFKAvZ/kqiYiWSkqn0zKxP/74FywoGPvXBZRRBrgXJhvSZR0/8aGFBocdgp3NyXhhuuXZ9wg84zf63gdHLCgJvOBQIUcqzCj+Q+VrVYFtU81VKNFgvf1KI2zGDVoAr1KX4APMO4CKtUrpQOeK1Wd7xdDulQBZt1rrBYEslnmTlSeBVbGjVFlaJwd+vs8hHsDGcwCyRw0yGxUgxb0NgnRwsv5jivfGtCvUyFiWUI7mHcUNQJl9E4DAmqvnrTXIIW/wCZNtH6vy2aSNyqPZBQ3UF8C4/SEb/MVtIeOXZ4mAobngwwhVA9GOujYgGVjTKSBNflXNW9r03HSqK4S9BVX7wtIPMyR6hgQM2I2mTfy1R4sV8bhrLli/o2CMhSYgg7/xmd0GWtgHrFoRUBv8ztr1nJK7kv2kPgBa6I9Pf8yDTjHTLhAwd92fMET4S9C36rtzH3guac/lK/ExbfnHHqQtH2wKMATwlauS3Gb0HXzBE0FOyUv2JT6htAcYZVzI/QgYdVEI7Q8OeZ6Dtr2SNO8BvUwP62jOZ7QVB/qacRrHxoCUnL68axwcYMR6zYLslFRZrw7MQrkA8JEuTZYFmK9iKksZQQ5EXjOeN2+JzcyZImBqEN2gcYMUQ86Pi5Iz3JvvmaXirJLMQpFlDRxXTkz6ENN2Ug1itq980zMixcq32NfI97hHHZUl6LgqI9HmY48+XibgdksD5CIvmQPOMl7IKaLxH3rk4clJBQphSdq5a0el7BPJgcWI8eBsAQz7rJQ8tnLQ7gAAWsCprYuSt8wd1il8YTH7Q5bwXebnjbfeEaB82mvI4+cUIcsmjz72sPOVfnCkcjR7jJRaabX89BmT10SgPCw3A7Okau81Bb4ZnGkNTYu4kG9V/XKhgk7yz3eR/dx7taLpDdi0ngHVsK6RwdyT76EMUGnOc61xXydii+8jr3fIx5b4AZTzjfi2irnFZL/GVi4p/loja3R99rKDiwXUTVCJKCByXw9mGYbJHksUVfls3o/s11gngBrfUls6Wu7E7YR5syxQ2deswZKPMzN4FFZiBDifitQpC0pkis+vxAW0Yss+gfFl/h59/AkB8s12bbC86oC5kuIls5diGGvPzqo7WVYuxZT257MzZ5bbOveYfZdRn8nfTwOM473GazJm6cfYnxmonk/7Np6Fs2euA2LZv/k337lrHzwckjUZU4FN4ALBEPjNSZhRiQf27ooAFIN4TOCAwYE5s/Brx+toQrkpk2lfnU5mi/k/AsrJddEGAV8xE2lRO8BHjvlcRzJiTzSOy0wGZlI0V21QFjfspCtzAIC0uT//yKMWDHwPMJrIdCofsHjYLNDkLG6DbTEDPgg6epT78HuqaiRHKe4LTv6rMYJhKNarwBrpqV6Vc/jDjzzkPHOUAGU9luZcSekJYGKcdokt5LlIGUIUKZ/hSP7jv/6BD6vH5QzPPTCzc2+0QfuS6l6Obte9EIr8zMaEfbHppoXxKTmyA9ZI+k//jsoBHiGRykP37djl54ahZfzId5o8ftwPxoQ+8XzlA7pl8md/9meTv/87v1sgVgCN/pf2roIAageBEQEOirLPk5SDI0eOatN9JL+qx8xUnpTT/yG5BaAA3EN+0ft3Sak4aRMk7bHOEviStCCrJXyJqCfPLM78RAhz3QX54PAc8In0335I6k82LdssfsWLAGpO+9VBb/eRzqvrqHPNAw4DrH2EywPKfXq/nM7XEgSmMbGpHj82BQesXiMFTGCUdVTBNjOXimJwZpGPpZVX/tH6h/99+eKx/sMmeiM3gltKQOQ65oGtM/4ewcF2qudsYZAyk73PAiZT0QcQEWFS9yzgEHZxxkjOhKDbEBs4vso9pRi2Eq6d+qh9SKf3BW3xwm/VIBgzG1A0LG2DUT0j6ymMQ6BvKSwkMu8sHBoITOMorxw09r3mn1kvAT61we/clb3EPsq4xd+LNgN07XKkvc0e48X6jnuRrQjNmnl8yFJAy1YCZpkZYob0odVm/juu0oCHhGQAlo+uAIa7DW1So5v3GcNZey0MDWvScqXz6JKlg3ZuCmT6kIXtBpQ2M4pvKm40IxjNOgwA7mkoNqfdRpDndchW4NSoGHld61rAK+vW7CjMO+umwSjuOZn/Gq9OyaX95JR7/dzX5RM77s/MAflIrYxoPpFDKa9MgChyHSsPrBdBkPQHk73Bflu34qqBPGZfEoQaucb1yEf7arbSQl89lyhXPJvui3x8QxljOG/27b+/UuPpPpbPkpXIH8BoLGqMF2wl19NHGFCIEXw3sSBwbhx84ID7e/p0yWkANeAVAOP0iAJYXLd565apxS/BvchiwAtlPsma8cQTT05+8rOX/d3Pf/6JqXKDn+Z6uRQ9IFLizbdenzJ3gNcLYsjvKFfzDblsMMd7ZRXjeQ7Jp5SzAxDqXK0NbG/qOgAkax/lAcUGtvaDD4+YULh9k4ghyUClwUMOO/Wipp4+o3QwlhRiIeaDdcyY8syAQoKtNiprALXaj4rtJVEDJn5V+JTLgSoVaixIgQSYg4RwzECTDpfVDhH8K7QeluOKgiVF/XZgkN4D4FlD7GUri702SwaxZGu9Zs3lTL/rLCXkH65zzfik10cpTmH6yGpRGXf4jHFEabZcgQLCIgBG0jijBO6V69vnHn3MZXBxO0Q+xB1iBuTmfcb5fDyvvCfQAvRaCgRGFs+Aa8vZOSmd71Y0f0iRvw0YXWhmrg8jqZDr4n40A6ef9HGdnhHf+c7vWzomWIeJs3BCmiG4sUnqdUSOyTazCrywaY6osocZTcwCsDuaODYhE8LkzAashGNqpkOXs1DQ+HD4pg02ZVKIsLHY9CQVpk8n24cFTdM+ZgImBgsNJlk0Lj8pcxQa6BOPfd4b6YKAqYVHC1IOIvqFz6LNUlosXjw6zGJG5XN82HgnStVgWywn9+VaQDLPbtMn5mFpZXzGwfbn//F7k3/4j363zZ9EpXateIFR7osWx0aEGbVPXEfjEmH+la98ZfKjv/q+wedjjz5qAYm5yQEaGldvwhaQVySoEHSMof0hNfY2R7UZnQAkmxvVPgwpYNS+txIWvOgvANoBDhpfWEdePJdZA+27uAcwL9uUruO73/2u/Te/+tWvGowicMiSsFfzB/vJWCBg6A+O2hXghWnrkooKnKlUFtJYT8vUfvZc+eYinPCZ2iZfpWPHj5bJSs/B+Fu56dr0+IBykKOJwi7j95aDEOgC++MgL815fLF8KKFI6W+zTTGj58aN4TKBGMmbtWFOzcAQqa4+wbjv2Lp58pACCTYpF9863YuSoBucD5XIXfktaWwjyHhO+oN5KwAigmOmoBXIM9vW+yvKWDDa4iaOQKKtOTCa0kTq/2i6NyhqUDmOgT8bAOQ0oKYF3ChsCojOm1mSomna5gIYnQrVAYxamLdvZ4BMTNS4MZTAAdjyXvImeSynDGPvX7B0mLpqs9hjVyjSMzNf+JTxDkhiHzl/IRYPCX9qpSM7SL1GHzYr1VmBs/kKLQZfrUjnfjExh0kNUKfLKO4FOIvBCJPqZ2/AYsaoUyLxc1hZ+o/PItdSiYYX65e5wvcTs2XAIL6UuFCxbvn+JWXLYJ0DLmq91ziQwok9wXHDO+U+2d9hRlGeorz5gOvtUWlzCFyqw3SR6c9Y0cfUrk87Xn8aDDOuQ0YCT68VJzFsfU6wjugPFoCshRzmBkICb7zWSSZY6RA4RZ5j1jaBoXPIwIcDnwNb902+avtetima7wL2LsuSx/cS6ASINEmC0oFVSM9ttzMxzWFPGXP6XCyrCmCQ51i+f2NAJwUHuIasKAmAdXutHCcAlf5DCsSNDR9QnscKPVWYOkoeecw44BpA/0hlx/0BdOwFWFHM9J/XOUEA51EFsBHkRMCPg4g7XdX+B+QSoGcD2EKEQK7Q77feeNvnzSUFrhK4hLIN8UMp6bWOPVDgluaGM4Zxc1YYtcPPuFcx1ricoeAg6wCJ9MuxHGJ1r11XMBjyWM/l/qhKE2e+iRO9kz0hrD9gGGUJf9wtijUgdoMFcVY5zdeIdFhDFUUFQvmsFTvKfYoZpe0qUrBShACsI+epiQvAq9Z6XN0MCLGU6BkC0LAmQrqgTDDXFYRalsUWRiYNZqx+AajICOYwe/+MGOXsZfYr69rnUGIC9D0wB6kpH9Z4H5QLHUruZ4HRRZZxBHrj+TUCyJKbkZ/V58VUfPPXBIzX5h/bHa/rQVmSiV0EyouA9LPA6KggLPvDP/yX7kkEwlTYNP2MJkowz2uvvGpn4hsyFaXyBeAvyYgZ/JExyKDgnE3baAwOwmlGg41BSgwECosKMGoNV8KKTQszCL1/UZvA4KoZlE3SGK2RAtgkPG6oT6bTtQgwWz8ozZP7kSIppgkfgD1RmKWTUB4TGmA07CztbFCFDAYI8wovzqQyTxcoRHDYTKx26NcGbQDez8h5nbKbbG4YM8qnsmB5ft9fawQwevDBh+pQkICAaX1HlS5gDomC5/575RQfZjisC/eFufaho+8mVQf9ukwkqB3wSxv/UIw1gme/NN7SCCdVVlVMW4QGwg2/Gm82/T3ClXG9qdRJbHgEu5lR+SL96Ec/8me/9Vu/5WAdrj+nNnfI7IDQZCzCJiAYbCaTbxBsBIcf6WU4/OjPcWnfAEvGhDYpc3fNJVOLOUC5Kf/YOrxuwLxLaMGmAiqOKGDDDBAHroTSPTI5uS1MdAiDPkBcX7u1yAK3daDnUC9tjFRkOnA6yIv5Rps3+Nf8MIfM50bN58MHD8hnVLXpBVY3y0RIJRUqMd2zqphRr12bZqvCFRNeyk5H+AybfQpWYPrbEj+FyoOJnT6atdU8jUJnBKN4M1hwoI3PacxxHJ+ZfWYafX9nEFwcOosCqGTBLG+nf2/mONd+3IxrBNZUcDVIzhykYtQ4/vSXA20UhDa3cZ/2Y3XgAcDdiiFgq0YqJnkHYfVBERbBeBYfcIE4/LHt26qBxq+Ysr1YJVC2zWTJnGfXInJwIqvazGYWlOA2mI7OzxqfUX4PE2LFBfDZMgbf1gQdhQ1NkANIFUtODjLWJLLHbk7cgzYcVwZrqqIPuJm03OPZLOeaUcUNCHbxqvYO7VzXYVcHcLkz3LopQKmxYj3eBJTLTIqs4BAslrdMtVkTBJDwos9mZvEZZZ+5dGjtKytZeh+VHsYYM2v6R0Uu1qxdGPrFvBmc6x4ocZar+tmMrqxIgJjsE8af+5GE3f74PUZYmqqIyXLLt4tyt+I7WyQreK1fV+WKbWaG7aKNHlvOGEBW3LPcrvptt5xWchL1jWIaWcHfk8EF/3Dk9mkFZiZYDnl+SZZCxp2ARtpHNqZuPGOFTIOR3KbUgB5XmHu90x79JTgUWcv9GcOtbbW7qAAlu48JGsY8jzwlU4nziMrd6m2dHagbz3zxi8qqcMry34SK5DakDeWguQdt8WLcPhZQ45mOKlbgf/x7X3fA6g+//32PNUSAfaLVBgpPuVNVEDBrh3fOP4JKuQcgl/KcFFLhWXfvUVqrVoKZG0pRX1NwFS+72WmJEYAU64N9k7VPsaytFiOLG8AZBRJv1FhtVaDtXbW5TtH8nPUUawAURzlFXFl5kHsD+9KVBWmDgEHtWeYkbhax6pjEavcZ5oHvTvdfkwM8I64xPjttdaxCB/zu77RF0ISWFawCvpHPUwZW+9kEh9rgrId8eVIVJPcKn5AaizPQ5vze3zP5Oc+MRjYG5EXGRf5yjxG45vPZ9UM6lb7JDLCW68xi+qURUI5tfxJottXLoHf+X54n5Y1/HTM6PTNI7WSnbvXZ5hALoBLePCgBG0cFcKjoA5CkVjssw3ZtIHJjxpwbNpQNnHaYwCvasFnEbFbMy6baJYgwT8fvlAniulS6IIKPzcd1vDg8MFNEc2dhlk9g9RcGBEGwXUxeBIxTCLWpbUWDAjYkpv68VnU0O99hHLgH/TuivJZmTiQ0EoGZKMkcJt5kbW5ar7EjwTwaLGAURrmE9swsx/WANG92nLQlpPCPYQzOk5+Nv2uzIyzeF/OMwzMblvve0MazxtUHL/3kea9IOWDsN0pDhb1879BhR3V+Tv6rTmHCs4q9yoGwTQILwYGPI+8kIvZCktCzxtmO+wg8C3uBUdJ9XJKQYDyffuZJz6E1HrNM0kx1uMc9A0aF+ccMA4CmTJ0PH0ftLrNrwqF3D0/Ta5F8GlDO2KPcwGghfOOn5zQeGkP7xOn9ig5d5w2UELA2i2tpg9FsTC/8IadRwOhU0VJ/KmimDj5+CTsOK2DrABGbkhUoYFtV+nX/nt1KfL9S7KiAtnIXYs7auAlFRIERAqkxJQOifNi1z5+Bab+iRY5gFJPQnEbaYHT8ToGGRMPPKvZYAegzfxFomvGdmpNmom5ek57ltMznmLe93xqcAkbnQW6b/xvsh8md3aF++rRkynNR9wIuBPbMv9qFoZllQCyHWOWbrLLFfgfIs24xzzEGJPxvMxx73bIKOaZJpI/JmMB8mrWbRuGXMoOPGWAV0y8TX64mBNYpME/7zkJb13FIh8U2OAScNTMKeEX58+EKe4JPWCsUrEGDLK0b7h9rS/qcfMzxacMvjvsvxze1GTyDGe0f/97BaR/poLM/qfZFMTvqozNBaNwMcEl9c0d75qoTvPM77aAERFGwchPlTf0vMFKggawfpTRUIBEgkr97LWuc2PuMj0ntXjNmRjs5vjM7oKhpYGwB0/j6QAWE6Dr8X7PebC3Avw8+H5rqAAAgAElEQVRmsMEAAUwusyyllzE8p6BM+rVee9BR3+oH70xCAAgAg8AllPCAMyxnAYmVUaD8K/l+Mgy4313Bjza4njOLfwQQ8ffIzaQMJA8313kOJMNi+geEAlwISKX/WJSQ1yV7IQ7udbqlDWTo4DmQ/WqHiEjOqCj1cSOg0hLXEWSERRHS4KJKv65TtPxOxRlcUG16zg3Ow22kDtIYAxoBr2RLQWbDfj71hacmL7300mTPzj2TLz7z7ORP/t2/deEas74inXjZJN9zEBbQGW80XpUzVYqNfmefiOsvVxatNbIL8DnBWl5TEs6r5Y5FG7jJsG/w9Y/Cg7WPFGMQWaRzgthYC/jUHnn7nUOTXSp9ulJrBlcwCjfwgtywS5c+T6opzohlrNMOerQnZCsmnI1rtG5ZO3zmzAusb4gM5HTvT975rIq/zFypSBUVP1XL7XY9mJJ36hPjEXaUjWRCpANQAaPk94VceebZZyc798gtwixs5SYe3Z8sNzuOgJ9zXuQ9gG/uvBiE59LAcV6+zoCod2y71cynX/osMDoC4sW+LZ4DKeIyfr7Yz+mz/vEffctgFLNI0D8XI/yJhF8loQfAOaTURQhsO+5r8KlFj8nA2rwm0gC2TeJhSNlIgFHeYyJJpR1AJlUr+Btmh80CV7wAo3yGxmbQgamahSzhxecASQ9AM1GkLLGWArPBAlO/AVIsIIQAhwmbAf+UMg9XqqmKFEWgFlNhNlJCACBEOzi++zmVfw1hFR8atE+n9hBQZJxWSIo4QTDMpdKLoBnBHlKJqcamNG2ei36uF1i1eSqpobSRKsVRmccx+QM0STVF//keG+pKCzKeh3bifH9WqUUwodyvQB/6dvjdQ+4vqbUwLcFiw4oylvE9ZRx37aokyhwmPowV4MD7hc75msIFbC7uf+zIhx7/gw8+0OYSae16BgQA75l/nM4Zlw16TtYTTCbjhRnGh6gOBZIvb5QZBmFy4eJ5g1E2N+ugAjpqzsz4kLRYQo8UXgBzzDZUdEKo8aI+MmwTpsiYZMykdwBTmJIAs7wzT2H9wEN8x4cufkesNx3oACp8ou+VwD8ogY6Zfo3Gk4pMm1E61lVap7U6UOizv9c+o04z0oBpfA87a6YIodXRyFNB0y4++X3GXhXqzEau5yBIpZigvKaCqt1A5sHnzBQzf/0A5LrPuS9jFIEzfifuOeUnOe9Mz/WJ0hw1d7czMH01gbMAqmp/xoxGtgQMWS51QOVUsZCDWcmDTr7efZnKpC7D6wTkHIoNcnIY4aPpsWTuNX/sPw5Ns/LaG6wHDhPcNzhEU9mKQw3Q5xromP/bTaCdhKfzNK5Jno7qMmGGcmACBACjdWB2Xt4OVkvyecbCrJrAp0GiJsDKuH43QyTmhfbAg7gnUIUZMOqsGXoHjJJTE6aU78OgRt57jbRPPsCav8MO+ZAlf2WzRj07BTRghThwAa/clDnvs8CgtMvcokDahaWr0Rns06bG1RWVNM552YTexUSQVUR4I+/sXgWrbTeeyjPLuoyvHnNJzXO+T1+5f+QYssWR9g1+PVb2Ty+QzboYlVhymiJ3eUbAo6vI6XXsGLlCdxnEIzepdEfbpKiy3MZVSmcIwUmci8hbzODsDmd9EehORhK7YYkR5nv37ax8zphukd8vK5E9oDQpt/jZsQ3KQ8qY4IfvKHSNIUTCw59/uOTrZqWjwrLXlbWuiqRgvll/WBOpFEX2ln/8j//nyX/687+Y/PZv/65TNv1//+9/mHzh849NA4YZC9YFJA7PxFglkIqx4N60y34BTN4kHZP2Cc+GL+l5uW3FzQGz/zbVred8s9sb2SgoQ9sECxYL+m2FVuuPuu3rBUa3iB3+i7/6awNTfGf3HlCeZ9zddEaZANEaNquuYKPIN86d1SIKnO0Bd50GiEWucbZVgKPXsLEDtezB/rPiGi7nrTb4ToKkcJMo+VY+zB87pd4s+xBR+3nRLmSKlbwmoZAlyA8se0+puM22+1RWnOtwQ0OJbdE9spUjWBvl92hViswdr00/RpYSeTq+FsFoSe95MPppbc+3O3+WLMWa1n3nYwrS9lyn+pdl3/5Xv6/npcJJm+rRZtDUJBQAOQBQIgBPnjhmdgyG4U6bTugAm5nNFIY0Jo4IsMtU2SESrw+CaKKYm0l4z/ecULd9HlNqDDBq7avZHZc51MQTfefF0r6CF7s2fcyHMLep9+5UTLoOIeH8ZwipZmYBc/jnEG1K/5LGCe2SPhKJbjbRKUZq8fE56TkwrZAkmOdf10ICMIq/DGB9o5g0/A3tlqDN4/FsM/3OXbvLuVobuEBT+S7dlC8Sn5M0H2GIwEYIkXaJ+5l90P2SjSCC94S0ULTe/Xvl06jnxTcK394dEgypzEOg0Btv/Mr9Ic+ohY3AIOOJiZ1FTkARz+ncsZpPf6br7lfAlZM663lYD/iQAtiJKMS0RI43mCBeNntJk/S4dUGBs/L9BXw+KS2cfsLA8tw//PGLFtz0AUHGnKHFowAxzkmxBRh1rXANID5FgFHAL33BfxRzpp3Ie3ySN9BRlWGTB4CVeQwYdeBMAzeeIWYcTvOPyaEosIKZ/nMHD0x27dg6WU51EGWUv1cM94qVaPYVYGU2Qc/FAR1zZkm+Mr8GfHK/ANJomKN2GXCXTZv+Rnni8wioAlGjQ33t6kXg7W4s7P5qoyO6EZ4GMjOTTe6fZNEJhJrra99raeFZQgiGcnzOmTCy44x9/VIYoARaCf2Y6afz1YxtmNEIv+V3FqNFy2wVUzpMl/cZTKn2GVHYAIWy3pA6qphgfNK9znBPalaZtQSIselR7/bj02GDgugxBrhx+JAaDMbQjGunoPK6mrlOTJmUDpCMudZmfoPfUqaYFgM9MYtmOhP4qc/MprZvI2uT9m9pf/hg1j7g+3ZvASQKpMOIcgjfJdWQDlWCPuP+giLDvemHx7v7wf35DNca2uNVa7dYxHFdOsipixxQ1jYuJXYX6LLLjI0Bjg592jXDLZkLqCyGFkW2+mCfUMlPfibDhN2hJM8uSmFlDgFrgNXsn2T1MKsnYMW+4x45j0iDtLL3Ht93KjmZjrknz1L5rcvHj79zDlCOOGslCibjC5NK/w69c9j3IXepLUQorb3G+T5tIof5OyzmTgFWwNhW+Z1zzyjagFGPszIGcO+nnn528pOf/KRMzpjMlbIKwuPnP/+F2UiChXjuUwrkpB8fqO37du9UovpdtiBSUQtXOMzUXMeZkeBb/PpJoP+Vr31VQPq81+rnH3ti8hd//r3JMin5sMacwZyTGZvkhQ0jzlzEIoGy42wHKGvaE+yDRNuf1X3DODpzB2BV48d5D6GCnsJ5gYWOccRyZuZbIPomVjKdjwDcbcpj/Z++/4PJ3/vt/8mJ8AmIxfcSxQ9FySmVOtKd/en8vcharR+73ehGyXLA3MHAxl8YrAHD7f3kNE0iT2BoNW6Oh2BPaN/Rb/xPC1y2pVMPa2sIexRc4D1Xuc69LlGyAJvaGz4HBZwBozzjEyr7vVl5cAGo7EP3W9eP8hM5O4LOWBssS9HAhtciEI2cHYFhfEbnQegsgKkyoJSsHu+1CC6X+j3fmb9fsynTc2g+O8Bin0eiY9k3/+CfyzUD37USnGaGYEUV5XhZudJwboalO6kgE4ACjuFMAguOTWcAQVSofmdBZiGY/TOTUcI2eeBizsDHETDqKjwcNLomEXv8jnDx39Q3vhO3AVI70V/M1gihS7quNOdKv4LmzSbm5wLVs1Q7dmaXAOEd8Mnz4otCdD2DEvbTvo0OqikwGuHE4iYoyAyGzKaUhLyjReVodX3mICGBSLTgdQIwaNLn5NvkQ76FMj4yCFU2FmOUXJ1XFezj/Ki6N+3xPPx9/4EHDAYxS9h0rWdnjAPw31elKszyBx84aKEFUwNQu+P8sOUTWSVey9cKh/PS/Jd5/mAZ3ZZ8L2mHyku8x+EcM33NhxL5w3yQ9sOBXMpFp2e6KvC/TgwGa4J22Lw+7BWQAXNwQhH0ZGF46JFHSxlQNCeHxCkpODwXY831cY8gf16iJhm/YyeOezMThXxLQoV+oukfV78Bvgi3s1qjVzVWZjcbSHB4sm5G4DcDBGUeYXxYn7NgnwajVGFSSxz4ZJHYJFeV+6UE7dm5bbJRDvLLZRLeKq2dCFLAKAFMrG+7DUgIBZj6EJawDhj1ob8gTCJApsKm/RFHoWOW71PM7oxLwCffCQAaAWnuO4LYWfszP9sy885SfVguABl92M5Kqbq9FoyLQmp23wIyi2b/2fVVAQoGrdJcRSjHibaE2shm2Cw+mOkNlO7O0jnVWNZ9Uw5x6pMLcNN6eO21V7x/Hn/8cb/fvVMBP8i8KhYgkCZAELZsXENchzIef8hR+HPPApMzliHCfXwnF6+V/2YRzf47iKKYdQIyrRgQqK6DF4YmLjZ+LszigD31mvfbnSKHfMtcx/VOMSWQfsP+6nI3EHi4rLK/uC04ZZpeziOqe7NWvUdaTnN/5Clm0XFdjblox89vKxUSlou7As9xz7LbV9fezljGh56KbjbDdwndVFri2V1ZLhPWh/JtMb9ZA+XbS/7IAu5Z72ZIURYkS7iGZ0oQ0Sq1yzjZxanlFyDNwZ/eLx/7vOA7yKFpire2lgE4+T4WMt7XSP7Qf0CnYx3Uvyia5Z4khk9yCxYS4iJuZmyXWLO4Lvvp7LnTk6fkS/iuAoQ9n1o/XEd+ZqLmUbYxf2+UEm7ffoEozlzyhj7//HN2LWEONm0oOY3kMsglmJS+a6xICYgM/r3f+z09cQGpa1oPL/7oxy4ekdRYtpy14obyUOtkBv4j40POINtQeOIGAzNKmdRSrrSOdbZCBiUntsdJoHGXXJ7sEtMkD9WnCGJaKSB98CHl4dTz/tv/+9+Z6LhP135JgbPAtqvCH3HTM6klIoX55hkJhAT4QS5B9GSNwIBDdCQ15D3tlodFz24iuh5lAUtbnt2gFZ/PLmjhc6MtB2zvtG2QqmeI9cOAtEEroNnPp/vQH9bYY4qR2ajsDqh0AaMG7MNr0Uw/nlmWxwaP9YoMmWtAv8wDz5rHzwKji+fFPECe+YPmXvl7nj3yexFsoggsfjb/vDPL2rJv/at/6XKg8fFKDXo2PYl7rynqD7bxTaW4ACBR0cKagCYRDY0FgXk1gT0+ODHZw5gx2dqstfmKKUBgAIrYYDbT6mf7xbRvHVGF/A4bi8ZnsxlCoxlM+6lAweseNnfIhySaMO3DcHBf+obAgGkMGIimFI0cDemyFjh+IuT6G01qPFO0RKN3/BYFBk3l96ZFy19PDjRHyBIpq2d32dErk/v37DI4PCQnc4AWzt6MARF/NtcTUUfUr1a8HaS1jLkngVc2h+g6ByIJjALKyU1G/8/KDyopqxBep+RDhdDZoqhggDKKAwsYs1aBLQU5XFPZv/b9w5xhhkH3Y4McOXp8KsQZb5g7tHoEHkLNwWp6/kvymfLBpZFgDJxInw2rT1yDuGs/b1i/aZoflcPlisAlbe1R/tdonTz/U08+Y4F9SNH/jCv3SaaCbDTG7ZRScbkkH4eyngcBsVJCELB75IOjMu3IH0pAnrFCAFtzNtNRlYuY+8wr7eawCwvIVh32d/kWAowANZSSY92JxdklTX3n9i2TDQr82LJZ1Zc0P4BRV19SXxKEEd9RGrUyJkUgh1XYyADkUUiMB3yAXgCRASYmnd5DBXrmIyBTyYk2I8ByTdqxsmkmqgGbfl85+KhG2BWgLW0/YDQgNW2m76O2PvYp/rhT0NoSaCaYPsmM1v1LeR2fx/u3GQQCTEaBKNX5E8KcD7oulcEFc8KaYH1TmYe9B2BwuUYUGu3t5A+1hYXbN6sZGeBx9fopSTkqEXPKwJB9IJ/PzRcBSoOZz31lPsjV6YVYBzlgsNYtrjAVXuQ+NfgE3PG6LvnLs+FTHWbUUcoCo9dtfakApquKYkaBr3yeFZgUJtPKRbuNoCC4vY4SR1nImvF6lvwu+Y8/aQFzPycRkTyLpjVuUAYlZtvxSa/+r9S/kisK/pRJFGYyyrXdA7oMKAxpmEvahUkdxxNGuoBIpX6C3StLVPkcm+CgP7g2aBzjagVZkAhq5CByP0UE+N4akQhh9hIHgRxnfkpxLqsRL9+jMx3wM+sspTeToJ5sMMjpnSq3HBac5ySuoBjoKkrBMyTbAbEUb7797jQNEu3uVE15zh3U2VdeecWR74+Qx5RUhQr4uUfrGPl8WswpZ/W27eWeQBzDD3/4Q8v63/md33HqI8iKN1VC9LjSTm2VPyYKI2PJ+UK/eJUrR7ss6XfaZhypKBjlCAuB8+jqOuaTAKQTIhgM2iUnLYfVNnPFnnNeUF2Lmd9rQPcs174yoW/ZrlysqiL1mvJRX5IVbLW+A4DbKn9SQCNuls6/qvOa10W56FnZt8JRShhuW2ZxO+Zli4gSfg9JdlVkjcuXS3lDhF6RdW1UtKbyyXux/dKRuy0TRplqF7DOOpE1lwA8rrf8RBnUGiXA7oUvf0n9JQ1h7/X2GZ0HivNm7cjuRUA3U949FJ8Am/Upr9kzzD7Ld+IjMH/PEViO8j73GWVfUrpZhiyAZa4fwejiM4xtG2P9/jf+t7sshJtKaeFIYgkBgAfMJAfzRzInAJJIps6EAkbZpIBFV5TQYsQfBafqceAAZfyOxp9OluZfCZynplktXg4FgCEvFjhghwAehAQJ5b1g28Geg99CooUaSa9ZXDFbAx64B5uP++LTkYXCZoppxxQ9h5SEk7UyaYIBLRFCbFq+WwxrmQacV1S/805EtRejNhtVfFbIfFvJxFW6VIFPpDR68803DIzj0IxvDBvRbKSexYJdh+FmabwEhJE3DxBH5Q5A3Lre/M6NqPuSXYDvppzbeZmwAGK3pEE/88wzNmvxbFflvM4zcUiQ9Byhz/dJFcP4ckjRP8AofXC6J42po+Q1dnGf4JC2A7fWB4cDefuKSVCeVrs5CI6SDFz/DCql5Vqwis00Oy3QRgDUY098wePHszNfgFae41dvvOlcfCgviVzlPvQpFatgb/Htu0awgw5HwCm+RNzrLfnI7rxvl9u1b5LSP7FO2YQ8jwUjPmP6mbnnPjE5AZhGMMpcB4xipufAZ24x098nrf++bZvNjG6htraeH1Z07Xp8lebBaFgmNt8qBT2NIA+3jcVNm82/uDn5PdpvwKhZs/7Hfpl+pyOJcmDnmjnB0UIrYLVEFW3M2NBcz9gEjJYQmvmljsJv8ef8Pg0Oi0gcEH9AOcCrUku1aX4BjOb5DII0bxZm3Y/55x4Zg2L0wowCXs2Yt1kt7gY+aHEv6fKB8wdCdXpuPrr/uS7jPBuvTqXVeV3HeZj7ud0qFueQVGx1v1LaMZMXOGvzXysimIVZ6+QbNWh1cITcVLT/6xkJaqNiVTGjgE/Yq2sKeKEuPZaEMiuWb7bZHFvGCmABRq3Moiij9MvSkfUaOVrgM+VKZ+4Lvr8tDg108Xowmy2zODd0Cg/1Wf3YJyUScEXNdV5xW8A8bwuL9h1doo+MMfLHILeZZGrPM68Et/Did/a6Aa8+5+wwoNLvtjhJJnicRKig7CfgkmAb7/u+z3alm+N6XsgzzjX+hjytc6FBaK9rUm0hp7gvcpvCMDyXg4x0/Qeq2oRyD+jl8wQ4kcrO8qnBNAwoMp3x4ns//puf2B0q6Z8OHHjQJMKLP/4b9+9hWRXXigS4LjM/SjvJ7Bm37//V9+2rylAzDv/5r/6ywLAA3de//nVH3eOq8OKLL3krPfjQAY+vz1qb4rvGukAbxE9ARq3hsgKGVWZMAZjIcz6nmiH+sp5/WErdFzKprFC1P2I5yhrJfiIQFqsnqZ1OyZq4VtkJNkvmLkf5QSkTLqlqYmKfddYwlpwxmNNt2dDnznmt+zovr663L7bOqFhpnXxe48w1vM6LuFm+ooBtFdmIFajAJ68oHmOg5iiDOf9j+QjzXkxqfZ97QdRsVt7U51543v10URHa7jyjdf9YhuaB4SiDRpDId/K3UXYtAr7PAqOWX+1qk36M/VkKjPbSr7dOQZe+jWxtycaZT/gn+zav1C/7Z//8n9wFpKDvYwpHyBFVx4LdKtMEq/ov5fCM76ej/dqBN+wipa1+9rOfGaB48JvOtimJwzj+VVqIMePEL89BQwIQNu+rDwgbtB7ej314tISiBIJRs+7LAuTgd0R+M0PUlk6Epr8ncMum3aF/8YeKoOF3vss7ba7VfXGiZjEDzFzJRPeLMGPTrev8f3FUtganzY+J3u3jQ6LNRp7AsEdVxq6Yx5MCUjbntC8h3WZcAN+Yn+kHgBNfRAeEwSZo8+3C0Vk/s3kthK2VbjCTHHcBQNs5KQ7046xSjjwtB2nM9IDT69IsMaUDrq7fKCfsSulUhx6pJsyQornpOR2RqtdV8tJpDPDn5J0UWwgbymNyXSpR5SBjc6GQwHo6WrZ9auxHh1lMKwtlhaTMPlz1nNyLPjvgSlkLYEhxByhm57aVHAAq7W2TtnzKTvFKOWUTZaV14thGWBPg8Y5YhPiUHX7/PbeB2SZMoMeRg5XPm/ks9lSO7AZALThsPiymLamdYOTWY+qRoIMZ3YKbAwqJmBr8D2FHWZMIZfuYdYCMN2L7C/euLaahWRvuGfAxgtVs/ph7I+gWmdFpXt6YNYcUIbQR9m1RmE3bg2XoyE2uKVBu/srdnfVjPnAqFTsikLw3B6A5+3lm5h3B99Ts1A1gtptnJjrpfTs0RAnNoZi8rDncplK/2wsITf8IUEigS5gz97HdkgCjSwHRHAmjwI/A5bPRfJbxcp+WYEa9nhoMxz05vzui1sxh++/2jVHyAhrTPr/DxPm7mKsF2MiLiaxNWWSb35Fp8hkNGFUxJu0fRXvrkE4Z4PiMIquKsSs/SsNh9gvAgf0q/7ww6fQDcFdsVluolNrLzLOuK/IBpqrcC1AaabN8OWW1UOMwz7sEugDf5EzO3y93+qG4e2FxoF1kD8G1a5V2yKnnOqCVNER27UHCMH5qO2veIF3Pm3n3/OpQBIBy1thXHtmps2eblFoHfMpVy6UzxZzH5xv5hMwlKv+S3JT4bvKoGiCrnU06r5J5BJnFvWE2AUCY/dlRJL3HdavkUikAgD6uBWBZ/sr8z3357PXXX/fYcX9YWeTwI488ZnKCQFI+T5DVagVV2t9VPqb4hR7R35/74guWx/Tr//o//w+nUNwhX8WnVPbzhpQSAphuKfsC39sgX1YzwqRw7NgPSBjGF5mWMrqkzuM6TPFY/uing2m1BhnLPYpZ2CBWk7GiXQJ9eN5pfs8+95jvuGHFn57rbbrWmsByRxUq8oqS0N5VlYg3ocyzvrsCK6tlaKcPI2BZLgz4VjvIV4QafqCMM+Naeyh7Se9Sroh1QOnDT/XunZL3JYM61/FUFrbkbnbf55muGWUrYDSyyLKwgbf9Qe3+olyvsl5QbObpZ58p95W4ki2A0ZwTkV3Vr1n2lKkMpB8N7nPNUu/VzkxR/yQY7NK6/w3B6FL3WHye8fe58+nbf/iNu44GbJ9GDmFYzcvafKSvefvNt7w5SJXBBPO3aBo0ekAphPBHAXDRkeTZ4iYl5EpDC+2fzgIsuQaw6aS/DUbvk28eTCwuAga8GngWFdF4mKHR1vj9PCXXtHnXaxMnPRTCgb9x3/sEBAFfSRGU+zpCv32IAA4+5NUm2jJ9YjOxeMPOwWRZgDRQ4lkQELDICNaPpGnx97XauAGjOKdvFFBBYBxXUnuEwiyQpQ8/DQzO6s59J1PDSUWd0zdAL9/DTO/F3fOSSks4ggM2Dxw44PE5Kt9W2j+kVBhoxDDbzM8ZlW1lXEmJcuZsVR/hut0CmbzOnKlax3e74lK0dphRC0k906MkVpZiAkjGx4txgclgHhgH/H4AEygksJ9mNAxyxMJKoPAi0v1DCWkcxvn7VUod6rliKlunqPSf/vSnk92qRcx8AkztbiClAeG4XRo9pptD8qlCcXDNeQlqfGgx72xUIJFTXOla/j3y2KMWyqeUKqvylc6cy72BCUhpNggBDNURjRjhMa2goX1AEB+MnFKJupb2nvt2KLJeqbcYVzIm8A8gqjyjAaO4m1i4NshgHCNkGBd8VMuEGKZx5sA+DxxngpCfPg2MhklL1vIIr4CduCpkPxrQ0J7mqUBi9WPmy/rZYDTCJPcahUuE4siMxnRa9+0sFvp5ZEUD9KbAtHvkPJ+tePoadXTKVjCfvd6yvxfBKEzbnN+n7o9FBCsG6YtMv9GXBtTT8euHWgSjfDx3+AyHxWeBUT/7AjOaqNsRjNIO+2hqpu/D1GZB2E7AaJvRMWtb7n0KM8p+Id8oeUZhRlNMAjDKOFakcblH+FmRS/r9jt4tBzuaeMrQ9/qJyfmO/Ke9xpphTmGQY84nLOtCmysZZs4T0ghRJenS+XNTphCZjfkXkDI9FyRDea1X2jT+frUDlLKW7pOSGmU9jCf9jb/kSkoT+/lKiYdYAcw6l3HPmU3r2qfOz6mJ4dwhFoC/P/FEKc/4z1cGFjKEKMCHaG3dx3EMWkcP6/zDjQoAh/z+goJU6C9tII+26VyB3QTM8pnzdOpaF8wQ8EINzHmUCkbvi03FD59sM7Rhua1sKZA+KMeQHDwXyjgKMT9fVJnl7333P05+8zf/rkE2z/T+ocOSrS9NnlSfHn3wcw4+fU8BWC9+/4eTbZKbgD7WxL1yQWK/8jyk9osZHpomQNFzrD3D2UcUf/Zysk0cfEhpGjUmuKMhx8kP7XXULkW4YfFyeyi/ve9s/tbntE8g6OYtSs0oMIkZfa2ymABON6kwyorlapMUEVi2dN0tLAdY/fgyoM5e/viIdFYU2HiURunSBImhLE0VP7vyYbEVaJYIGBPDU1FuUYGPwl1K7EzpqfOk5CX993O1z2iySOAzCjN64IEHJ48qawHnbc705Bkd5c9i9PnfBozm+7uiWBAAACAASURBVCMQnP08k29LAUV/9imFSz55fQnFufs0+J7J72Z2pvJzxoyO58bimeF2v/mtf+HRXKHNaPpdEw4ritkepvT7SrHA48R3MBueDeQgJlHzl0gK3yaUgNGZv2Ut6LyiVbPxWJDnpMGZaWxf1L379zkK0QlztTEw0/PCF5TrqQLhFEDtn3C7NWBrYfiaqj36BbjEL9WJg1vAerNp8/GZIyQR+npuQCvXEFgDGI1/kQOMZKIthrRq7G4Vg5eKGHx+Qxom9wWMwkQWiJXDu8z0mGc+/PCI21sv4VKT2Pn2OBS16WABqWhxXEmIWcz4jCKwAJXeoAI7FnxtRoI5RZgh4OwuoT4hnDDxI5zIc8rzH373HV+zpus/31LaKZ4fBhihT4oQxghmM24JjO819RUgSBuMH+a0P/3TP3UdefuLyeRPOyR5plwbB/oOlcpEgHncmtnxQSThsFGHj8cb4WLTSrko/Exl7Ej2D/tJtD3zR0Abgpj7AKwBlVskQO0zKuFzXiZ4Dlc2N2adYtI3eP0ASAHNCEMOBHy7UJJyaMZU77rzLahgK/C9ChgdlSkqMNkjVrvjHgG2rQKh+wS6t+jQBIyibNj0hr+x2FEUijCjXu+4bQA6w3w1CxnLAb6HFuj6V0JsfqNnwwf43Onvs2Yj+PgG+CEAb9zgAd0B3jkAohTmc95H4VLlIUYT9bzZKIIrDEAUsHwnQgmwk74HQCwK1rrvDAb7u10OdEWS3vdc5YCAGR3HJtHw02eImbwHg+eLmZ6PbCUhVVj7EpLXcwSiGUNYmLnxXPg9fxuB6VJg1HNsJqwDm7BUD79P3XfaVYKAtGJeYrqrVEVTNsY5RGFFq8rdTa1h5AM+oz58McNzAiuw65beSXIPGL2lwxif0YBRUKLHtFNiZR546hrrGmeUR9YMvpfebx34GZN4zHBhv/GJQwk8cvRDD9E07RuBlBp7YhBIk7VN7j60cV6g1G5anXEl0e32B4XBVC5N3vcqqwefBdAleT++8chcA3jM8uqz95+GIFlSkPXXxebxoi1eGyU3GFOsI/QdWU8b98jiYZ95p4+77Oel34DHYogrAAh3LOQVlZTw0cRShtxBdiJ3AbH0B2sVMvqESIMnxUwSTBRzOOzxFkXBU50Hix5KOPLP1Y4kX2iP3yEeaIv+ADLJlsKzIZ/LqjmZfPc/fE9Af6NImN3yA61c2a41T5EUff6UwPVGyfq//N5fTK7Lx36TyAH2AW4C+HpydnD2sRtLeasAH+57Czcv0jJhFZRLG8n0Ub5J5o75nCwnD6nMpf37mQPSr4kZtbtUA08sToyvs1Ywzk0EoaxAylQ1p6plj+zkvCD5PeVAr2qNL18m8M5ZSFGKBp9U+buLJQt3wk6VdANGHrIJ+Y3yr2soyb1a88PzsDWui821oud8op9MCj/u7cizOWGgX/i+/wkNc83HCiJjzJ3iDaVTz2X3DlKu6WeyFxD/QYwFloNcM02RN73BgrztzwOIRyvTKKeXkmH11ZnP6FJgtDZp3XOpNpYCpON1o/fW4liVbPwvAKPf+IN/dpdBuyUqmUmEGcXUi7/cobffmZxTPjUfWH3ojQPAwc8NH1Nk6vtixvg50WEJ2sBM7xQJbaKwSUELDoBiLVEsnxMME5Gu+xBpB6igHCj9Id8Z7WIO4ADZKPBr30MEJGYkgVE7dmtBIAhSqSV+lTGL0EY2F8DFwl2f2d9UgAKGspITV5lNm6j1N4QTbedAYDNVipE6rACjjt6Ulkl5y/IZ4vfVFiY///nP/JzRhtaI8aQtXAQw7/ICyFwUUwm7yOblebbLrMLCQ1h4AbZZDHBO/1Ltg58Rbq6Gpe8+oEAhxviIzNW0k2qTRFxGkANCYRoRQKtlDmFunLhYL/LHAgJtctcYffmFL03+5E/+RIJvd5vda3HBcqAYsNkYY8YEJQEzhDd92By9c9hcUrQin+2+f5/nETDK/AI6GTMELYcA5iWENyCdIJM3xMwjrGARcGrHXF81sStggBAb2uNaxuLdw9VWfKwApMn2QD8BaQFmHHyYHRsXzjH7KGdOei8fs7UCnaRy2rtrh/xHFfmp59ksrZ0DCtPUSvmFMof0B9YNYRlXlIBRiAArRX3IA0YtxLxhC4yOgmbUzg0yetePYLTA3SfBqL/bvjzFrs3qG09BUR8S+XuuSbL8mRCaZwqmWnSv/yTjjyydPcMs/3A+mwO9rUwCWscXYJTrA0bH71jYJdi+wWFSQE3bIOq/x5TPEnjhMWyT7sjUkhZsKSG8aKYf52PsbxSB/D1m+lFBiPLgMW7Gc9qeDn2z1QMYjXm+AocKnE7BaEfTw4zywkzPuocZtZzs64USqpITbi16v6VDk/Rw09ROHSkM21UHXYFypFr1vdYrymOtJ5VbbF/5+H3XOJQyE/aZwxYQcr7Zs7iq4Mvvq3VmOPl8t3+P9nai0Hlu9gl7BxlgNyhdiJzCTYvxQM6wnyk1zH0u6z6VeqlMjnblwse/k+5nrpwZQ+NY/vKy6ohppd/Ias4TAwm1v3PXfT5H8Ed0gFuEg56zGMM6z576QhX/OHz4Xcse8g5nnuOfmlzUnGcP7N9rM3tcD8gBvVembYp4HJXfPgo113EGIUeffPKJDihaa3ALUEx/OCdgbvkOMQav/eIV51lFZu7YpjzZkllU4jujyHaUaHJhf1Vy/L033568/9ahyQaqFGk+nBNbZ5DPbbOi1y3LYdtRGCABsJxwzq8k84S2Kj7ykAJYMq8oz6cOuskxuTY8/uRTk9Py9byGkoQPp75vZlpzakJAfWBu7Myql2Whk9XLUkSuZpUzTYpA3NZgFFNUZZn6hPmd9H2Y62PG/4h0j0J6MKaAVM5E3FsIqr4pZpZnYm05PgQXLClKVibiSmaSKlaqBTkUsqCV9WCA9J259j5trHVH7iolx6PkFZg/r3UKaUPA7m7lUXW8PdknWh5VvpI5ibLw+/yvAXx5jzxflJP51pja6dPAKHtsdn31ZykQutQ1i2A6/Zop6fNgdLHdUa7aZ9SamhYRQOyi/PPwRcJE+aaClm4KkNEAzGhNarGLvNDA2chf+o3fkJn4HW9Wp0axGbLyTsIYwpiRdD7BP2w4TM1sMgJyuA4wSj+2yxQKM0pKKdre2snwSRNhk4UAkB34EVyARGn8mK3y8NFw+R3Bg6Cg3/jYBSDYHE4ko4S4c3sKGGIKTuoN+xpp2WB+CZPLBjd7d/DBqRnGzGWXQkOMEzGJSwMM6Sb9g/l7/fVfWTgCKv2cYlbpz1YBQjRLuxVoUxIYg9YMM0qfMFsbPGuMDbr0PPSZShZhCFiI/Axo5pkYn4MPHPD9Tiklks1fDXhJEFwLd3klZpb7QBUFoMa6hLeehfsyZgBCAB1tYyoyoNMGZ77YuznM+T7mkoqG3WA/z3vUls3/Wt9o+GifgN+zchZnTtYpvykM9BtvvOF/CNikQnF+Vb0QvKvks8S87N33wOSVX74mQbbeOWbfeOMt12Re1amUSJrNOqHvMA+UvqP/HFb4btE+wp02uT+BDqxnr1UCJNpkHs0zzP5yfHUBPhKepHbaKEFGAJNZUSkvzC/sBSA0ZnqvFdrTF82SDsF7Uc7CPMZHc2TgPK665bhBYx7FZMYrYDSCgXJ0vLL+8/MUDHVAir/bB/bIhi4yo7k3SkwB1FnkfkmphmkNRmNWGgFd/ZyAmHnmNcIq6ZwiBnNf4uZrfX2Ssaz+zGvxMfdNpWn/EGHvw7VZPSt3MGM9PzY9DmA4fRvHc5EhHe/jNdPAdyZ8SxaNqbhGYJosAfmMg9s/96kGM2pzfPcL32f7bhpICrR2AFPM9Lfki2nlWUoar4BRwQGDUOcL1fttHdo2Z3eqqDsCa14PAqP1agalzaesKwNg/dlrV4GDlrvtbw+zCBg6e/6MPqtcvz6w2xcaZouXrSeQClLikPmrNK+ukKR/ziKCgqjxcnCh9g++pY430AHJ/qdNZ2PRekOucB1yhbybvFC6Y/3gfMHSYeWnK8q5vCugQ9sSOecxwEeTgBi7nZUyTzGCyv5B7tFZbXj6Rn8SZY4y7AAhXKRwP7JFbKP7QrswvryScQXZTHvkoObeWPz42zrJlE3KgHLo8BHJ1cqxjPy+T+dflHQY12effdr3AewAyvmM+2+RTCW90/kTZ5VV5IPJ/vv3+z6b1m+ZvCMFHvB/YO++yTExq0/LX3+zxvK1n/x8cldKywbllN4g97Y7miPOk6TF4owFiJYySJaUytkJKGWduGS3FHBIAfbttWUfT84u1zhoDRz4nJLvoxiwRqW8Y8nz/Gv92p9X7Zr1bDIAphQQetvaR1W2SlEAFHpIBuf9VT/Ik0vxBUzcmO2JtQAcA4ivue4zqSEr8E2D4MDa6/KNJQgvCpQVNkpVK6p9ma4xhtG6oAxvybClfSsJbJp7UTWuLRtREH2uSi5aPvXzJWbigtwnCMwCjOKCSIxGoum9xVuOjkrP/A3rt5xPIxjN57wvgryZPC4sNsq2Wfsty7vvYzufBUan7bdSOfY5f7MMHlI7LdXmHIgmzygU80diQ6k2Qz5Jcj1eEjN5USYUzCDWerU4SphXgmA2loWmBhShFM2O62IW43oYQyaN/J5s+vgFASAcmadFwSKKrx3aJKYJhB5gkNRMzvulSQ6Lafpbm5yXlrQT6vpgafbQ4FO/0z7tWettXxUGCLBSB1ula/ImliP76GNIShhATDnfSyPWcwGqSJ3Ed2mX767V5iifn1uTz8ls8957h+yHha/QPpUzwzHfZeC6ctRmMWwAPTYr/jek5qDfmL0R1jj103ei1i3ciXXDH6UXFMLDGnEn7rbg1nVhcxG+1c9zfr5iV2aJmRkzwB9aLPfdumWbAegZpb1JUBHAjReaPxGejMsbv/plsaVaK8yhq0NhDtPmrH5WH9YA7HUonFbRAjM6Wu8IazRaM9doyWIX6BuClbFBy+danp+x4Z0KGayvxyRIL8qN4fDh912hA4FyWOuD+/hwtEmzXExo4+FHH6nUHRK6qbrjaFONE6l9eFn56kOqUsbM2L/4/CxTx0n8vFaAcjNBdfp966Z1k11iZjZJuFAml1KxKBKAUdo0+BzAKEA1ipkFPIf6giYcwDfb3LN6v6BlROFtwEp5RA0m3mJWR6AzA0Qzp/oEdvDcZZac5dAsJu2TteuLpU375WMaYWih2wiyPuvKR81UzgRaaf8zd536koGBwWa77jQD8WlgdBRW9Xwl9Ed2cylBmCCBAPA8g8ErWkb7DqNcj88XuZCxDEM6gu0Sss2w99h8GhgdmWj/LIGZe4RJ88zquXzIDWZ62ozPLIwmQA2mCbIA323nApbWEJ9RnoNbUJJ3WqOegCYrLAKTArw3xKDBdCUFjTMK+BkKlCYTBOCS9pE89JfUQbzYc95DUhYxcWOirZRAlbKO9cU7Jmin02HdSWbAtDH2zget7yHfKpq+lPzIWVyckO/IEABY1gwBTLClSa/H/mafAyqZUmQM7ZNyqsajlP/kiSYIir7zN583KCk673C1Yb2vgH3T98tHstg11m72L2Nw5col+dF/3s8LIAagAsorGHKllNWqDZ8XP9PHuAZcuXpJeZx3WFYgP0/LGsa8XBJAPaWzhvnep0pvrlXfJNAuMbWQM7t23+dxwor09a9/vXzqxe4efvNdpwXct2ff5ISqBu6X5em1V161UrJG/T+o3/er2t6FYycm546emGxQaqd7FNGGUiB1ebJM68OlqxXYA1vr/mtPAxanUd8au7L4VCwAYMrZFtasnJyefDQ5cf3SZP121buXFfU2oF/ychm5mluxYWy85psQQn4Y5JKxRO8ERcGMYkXyeYWDFCCnK/wtx7pKxhqCUjU7nD/8u8Y5TwAiVQZ1Qtti1i4XBMoyL2HdkTfesxor9jzXsy6RcwGjM9k1kygoxdnDfh6dd3Zb4Uxu+WkZ2u4umX+TCGoG5QX/3ydUhnWbFA1yY/Pclifce6rU1z2XyloyEg2Lcm8ql2ddnv5UAPTXg1HL3Qajo4xLI58GIKfgdiFwdgS9JSNnAbC/DuD62b/xL/6JUzuB6C9pg2GiP3v6lDcHEY8XBFr4G5uZgUCYmX5vDYBG2GwvvPCC0kW86EViTVYDASvFpiqzUwXFJGoboRKzQ6IRGRiXwlQ/2GxseF7RmPgOQo12+Jv7LWlnn8rOP5pDJubrnTL70198SBLN72pMndyZPG8s2iQ+tlas9p0uqUEt/U+JUZL6whDirxPzL9ciWHcp2AYfJ5zVcdTfvUeaUGtR+IXyfLvl+8SzUSbza1/7mgGvwawEo2l9tYUpKtQ5fWPj8t2wEowRa7mEfvuqtH9PqiehUPC89IsSbfQfH0nmI2VYz144782BgEFAIGQrA8BJj7tL5enZn1VN3dfFTnoxdd7G+I/RN+bUvmWaYxhmxjtm+StkZdB4wcBi+uJZqQKyWZ+dO3dBzMq5yS5y6PWa4Z4JGnDUpQ7JBxQkgFsBrAuO/K+T89bMZpVbNSCXgLG/rsb7MQUxIeijoADcAf6so7fffcfBYa6VrBdHD6x/wIXXFICHNU9ibpgeyt2pfwf37bHP6CYdZgREYKZn7DjI1nQQU8BoxiWbM0wgE2fmRu8Ai/p53j+xvlORnc7f2InwLWwtsKpyEf672eAjQLKAGoRc7b9OEeS9OytnZ0Hb18ISG5jrnrRrdwvgSANN9wu1A+zUgMxO+HpxjwCSYp2LHQ7YHYVUnsGmYQCAFBX+7vWtwzEsMvfIgTbtgwHwzJQUsECbYSwioDPOEaxTwd35/cpsv8B8LAj13HfMMpDPfBj1WORrYx/CahusTBnHWbJ21mqxoJ0WirntnzNnrM1iRil5XMwkDFYOyJRXxiqNXHP2JJucNfb6+SPuYZOiwKwDAKsyDHXvXYGqARg/l4n2tsEaYLQq+FQyfsa8fEfrIAY05rBnCfEzuT65twGr5ESAgEG12qa8Jy+ye8SEis+dn6nN5FkbVnR1SOY69nDM8VZyu8Qja8730cpEfmHBoq+AVIPhBrRmQ9vNgP7EzxRQbfOxXnyOLAF0Ii+iNMA+2yomssFWPslQgCjPhDIbkgVTOd+hehJtcZ3/Kc8z44q/PvcKEQOgfl+sJ8/Fnrqp+SMBPgD3qHxu9z2w39WnsKDhwoTV7YDM/Vi2Thw7bv/LH33/R5MHBUTXrpB1C398yTauW0uwmKyIX37mi5Mjbx+arLr+8eTk2+9Ndqv8pno++Vi+/lzLOUh+e84BxjvzgLvdR04JKLKHTAisE3Imt2kdt6+7APnN6ycfXj0/mWxdP3lfpal12k/uIeWdLFlWTLxH5OIhCx1jQxwKGVpo734B75X6/Ib6YPlo9y6dQ5rD5ZqXj7SAL8q9y6mcBHDXEuyLz3fLCgqd3BXLe1uFKywzMPnrnfV0pSv5UXmpFOLKUkOgXbVR9eNLblTlszDsWQuL4Cz7njGqPUAlqiLmsFjxfbP7XeK5sr8orZbIn8cee9xnIyB4mme0hcbSIG3ed3ROBvt8iAyc+bwu1c4oA6cKf8uiAEXbcbr/kdMzuVedHOX3eJ/x6Ip8Hf8+gtEF0fqJX5d9+5v/K5JwcvGc0iVpkC/oEGfDXYYVVUTjSWlbpDci+tRRgh1ggBk1gpQNx0bl+/i9sDmTQoONRidX9kKxkEEg4Vgt7ZCFwT9HYmtS723/GP4Ok8XfEAxhQtmAEV60g89Y+W6UFo0EDmijP4BRB960uZtLeD7AHxNlSl/34h70IQsSsBuNlu+7aTRdbSSEHNprgmLw14RtNPgTQAFQwp6tVdoNDvo1MuUARgGhO2V+p723Ff3+3HPPmYWmH2Hxkh9vkxKrx6xU0ZylodkUpL7ia1VZDeow5Vra5fsIPLRm5wVVP/n+JQHPCj7QGOszAClAGJ8wNjH9pO24UNgkqBcKCm0/IMHBcyK4slDLLFaaMsKEfIZ2Mdh7v0EkY3hZ48Wc36saxbSfJNknlZx5vdiM02eKDSUfHWPI3HGfBFURqIRPL+0fV4aAe1Xj/oIOphNaGxUIUKmvrms+HfCGcNOao4SczWLN2jDGpFhh7mFk69CQSY/vawyzLvkObBTKjUsuIqy1WTfpWfdLuTAY1aG61cmUlc1B717DHcQEGLVCozmPUlabuZgCxoV7B2SRcqZeM/OzD8GO6owQSOWRqY9Sm3dhbwNmAoQMPBvf8nMO1Wjt4+9ToYaCjERuxm/aRzWU9g1QNf+2kmB6Ux8SKDB9Hj1Jgk94qlFA5Vmmgg1QqIMx+QwLRM/7zsaMO21rAMYetX6+HsTp2qwxX/THqqtGAE/C7l93be4LGB1BaJSXDqZ1G+M8pD/po5Plt2Ka8Te4a/AZpmVq9m9lP6AT0ODrpXwil8LOBPzdpPIMLGPnPVym6GP+lhRNjj4G1JL2icO055nDv2RLjTuHqkGc5EG5vxQQmY7l4CvMs62W+wp/h621e5NkpGMA9C9yGPZ2etjpHPE6anlWLG5Z03iuyDH76+PqIhIEIJoYA66tMblj0y7jdk0J/dkH3sMokXpnTzMe5PmlX1h/0h+v7ZZ58eHms+RBRr4CthkH+oA8+tKXX7CSTB/rzGLMbitCHYZ3tSoUIo/kR6/8yXGp4CykDWc1ka9lAf+qnke/33znbTOIPkfV7zW6Fjcr/n5F54Wj0hUJjtWO+56TtenvfOXLsmKdnlwnwFdj9PJLP5c/6JcnV06LABG7eEzgFn/+I3LD+h9+8zcnt1Rm+vZFMchXb0+OikXdv233ZA2BOwJwt+XihjwPGI/CWuu0UnYx/shbrD8+P8iewJ5DLhBoRKTYRgUWbV4zef3EB5M7G5X/Vf/wT4Z8IH0SCjsmd8YckGufWslryAUxATbt43YBa4nlazmBT/J5XklGGRCH5CzR8IBy5j2uFpju1yl/5yZ9l74miwHjf1WAtpThWhcoVd7n7QbET8wB4Hop2TGCsVG2ZZ8HjPIQVu5bceYZPZ96XuaMz1EeqEBoN0CMI73nlwJ4M5k176u/CEZnMmshAHSQeWlrVOjHe8YFKwob1wX//O36aBJ9KvvSp1HufpqZfsnn+d//+Bt3MX9QHozN+4588jDT7hR1fvmyKjA5pUYxR7ysKek6zKihjAOSyGeGSYHJ4Bo2FTeNthVmlO858bnYOtqm80m6vrl9FplIwBILKfXguQ6gEEYyD2RwKmHse0lzz0ACjO5TBDQgB7OLQbG+D/gB6MbUznUEotC/8uus0m8IJ7sKdG46C+su1wdoizkFsz8LzSmqOnk+UexsWNJpcJABRhlXosvZ1MdkMgEcfdyae/kllYZOZDx9doUr9bU08fpbhHKc5DGfMN5JRhyzKOP4i1/8wn3kdUUChXmgIhDXf/n5Fyzkk1w7gogx4HMANW0CRhHCexvUTzejtGUYWgM5PatZFr1bEAjgP3jwc80iXLPP036VK43WCmDEaZ/ozJsIGY3/cQl85pk1kSAmHzwk7dYBahat8xcCYjHV8xz4DtFuuUpUnXBeHL7MW7TYsDhRIt5841deC0SachBE8YB5L8YdX2TyOmrMJIABo7t33DvZrgC6rfq3QWCT9tdI4fC6iZlehy39wcmegzVm8UolUmDUoAvBjD8U9/AKqVfMPVnDd6fRzs38ESg9MGkjAPL6jyP9ICQWQVT2cgSTf4+5pcFK9nqEScBpalbDkNX41/7lxe/8HMXy07T5CC2b5Zarsks/vYXhEF0fZjFrzt8bWdoB1I8CcByf8SBxf9r9YHbNrwejAY7jGJZMK3kDe7N4jzmloFkI+r4IRmPyHq+PMjAFuxpnt995GznEY242M6O1ZhcdXWdXlWZGAaM+tJt55XOzomFH+3NUi3q2WeWi2ncla7w0AB/tG5ZiCDm4rISaCS2wDrixAixfOfbFDREakV1JI2XlHiDTsQdhwgto1n1pH1CIQku/AXz2r4+ypzZQLJlP+9CjHGEuVT8sB/T76FYU0sNrVvt7eoZoYMqfsDKmZN0T3OhAV+3P559/3uZx2iUeINYqzNpbSd8nFnODfOG3q+rRWSnX3AsgiixDBnAukF4Pi9c1gfsE1XEGUWaSfruCkWTPTmUmIYgUH1bfR0ouf6d/xCCQ3/jwO+/6nHv7DVVa0vlyj9rYtk4ub2IRL5+7VPJHY/LMU09PTqkfa2VavntW4PXk+cm2NQLLCpoCODNWzBnsewiXEEy2zKEkCIzSF8ColRLJN5h2r2eyNNyVKfxeBR9vXDM5dPbE5PQdgeaPrk3WyXIEOcH6ICAJ8znAj/XHvdYLaJIj9bbWC3lXAJtYCrZvE6kjVvUu5ndZ0z4mtaFkJqVB+X6Z8YvBvi5m+YrA9hoVn+F5TXa0FYi/82zcv9ZMp9hrt7KpRaRdAyJjRuV5BKQtnucUTq83tWdFMvIbEoPxIVMBZ5LORRjxAw89aFyB8pXXorI8JQA4DxZ99affminT9f15MBrZOoLO4at1xjSzmr2cMyPM7ijzRtmW/o79/nVgtGTsfJ7qT+uL+/XtP/ind9n8Z08pEk7a1mFVtEHgEQ3O+238lMQ62hTerKYXRBx1YXFaKwCcMBHxDYz2UJpJmb9zOLNoDN46yCNAELYKsEifAMm8Up7S9zF5MwuKmIJjLVab1btMHBuZNjAPYPog7QQvzDJ8n+AZFgl9dN43gYcwo/SFtgJIGfwIMQ5hBBm+lCwugBQvPsPB/LZM4TzjKqoSIVxlTkLA4NwNGN0unyH+fuZ0pTTZJoBjM14zA7QJiGQsuceZDqKKOTKmZ/ro9FgaVwKfOACSooq+YvaGAQyLe1bt0J+PlOKJF0mQLZDFbPDcLLqYVBHipA+hT+SXRWiu1/g4eX8LRrK68R1MSvbEYdNj5tNaISqSlE/0/6qYX9bDGZnmYc/DgpxX/tKTzs8nk5jG5EM9A+PNAcQhg6LgF3T6MQAAIABJREFUiko61GjPgRl9nyua1+1qmz7CbGUT8zzc3+tNDEQAaJ4LkM0aYpwws588rpKvCNzOZWmTIFGkaLS4dYjlRmAvl0lqndblzm1b5DO6Tf7AW5VnVsmWNR6AUQAxc0G6Exz9vak71VM2M4yI2aBUSmpQtByXAIRPhBnP02ykBf5C3jvM8yPDOQIZC88OMAozymeL14f1zpoyiGwzFeGhAUnFLHQ0dfcPMGoltH3Ip0UZGohGgLPueC2a6UeAylCsXKEDZwGMjgfCnOBjbADyPecRbGOb42dRgkcByD3nAebSUbS57yIInSoJbeIDjIZNGOciP0f4RwEYgXIO/lGhAI2VGbpdKeJu0WDU9b5hOPGXHv7BjJa5sKN5iaanHXWAz1HOfP3AjNb8ZDwTONZuHFoP3gcLYDQuJTm42PdeTwAbvP30TpDgbhXtAIgiy70vdY6wJthjvj6pz/pwnK3RMnXysq99g3mYSF70KRHSyHeUIctCWWgYx2uyxHBNyv7GwsQ1yBXmNeDY49VR/rFi0EfkNFZBrn32i884uAjlHBkLSGUuUdSRFRSJYSxgaenPlSZ1+C7X25pGur5NivRWv5BnBFr+5Cc/6UDU8kGk/6QNXC0WEBLiuAiAygN9x/1BUd8pmXdZFi7OOPxDyQENE71HFejuXbtpckqm+/WrqnqVK0cJpN7WmX7r/KXJxttSsC9dn6xQ/B4+pi4L68qBNa5YpjhLcB1CFmEJrbWv9Q17qOdGtgLGMT97b2mertxUNhplFlku5vekfEfv3rtp8p9ffmlyd/3qyaad23WOqbS1zhDmibRPJlEgFzjHtV5Wrhf7TFwJMQc3lCZQz3JHLgP3KMBKQlQlbSV/5Od6FxKqc+uu1VgzXzfbXYXxi+Iai0GsB7OCGvWcsSzhC2pywGdKF2hZUHSzd0v5nAVJ5/dS4ttvHxmObOq84Kxv9huAGdJp/8EDPncIIMyYRw5Fns2D06XN9OnTDBjO8jCPf/ssMFoysf3UmxAbmVH+GlyXdiNH5/r5CZ/X+dR7i2B0KQA+bff3/+n/cpdBuyAzPQzYGYFSGBvywRHURI11QIFrr2PK6OhA+hAzMg/Bz7Up13nz2nSjRRKNi8UBmAkDGi13i1imXMM7YDRmGTYx1+GfCbtms8mQF4x70HeuAVBYE9HkOzpcC8PCTBuJMpmUzUQwAEZZyAC1+KwaaDcops3/n7X3+rX0zM78dqVTOUdWIKuYY6tJdlT3jCTPQCOPZnpswII9nhkH2BdOAwx8YcOAAV0YMHzj/8eGLOtCkqXpJDbZZDM0QwWSFVjxVDiV/fyetZ5vv2ezyIZmZhPFc87e3/6+N673Wc9Kdp7XQkN48dM+pvpp3yn1G8EE9Q5gRGhxP3LFORpcmrQnEV9E2ismkkV4RUKkhKGClWBeBda4bhdaJTXkm5HkJ+2mFjtgmbFEeN5rv6oIc/x9MBFvFaB94603Dfxod5mC5KytjQqzDJBE+F2QidvCV+CCMYN5tRBqrTgbkgpKPI/k87welxAE9DG3LiIghpmXBYB+Mp5ovj5M9GwOe/u4duqlXQpUoA0kZXbVEH0nAV3n5RJyQZWjKONGYAPXMa4FjMuHDU0S31b2PVGdTuKNGUn3oc/vq52AQHzqcoi7Lc3QOVgMkIl/p9YFc8e449NrFlaAmIMrjDKHKc8lyhJFzPltBUY3q08HNFeHlG91r+YdMAr7vEFmwBGM4ldVefPKXA8IZd+E/XHyDzTaFlrstfkGLYFnIdVo0lp3M6GjuWW6rj/PdblXosCjvAAURlAakBrf0slc2eAV39EI+AL7Lb4mkNTuBV3elPuZUYYtbOUqwizKwqhZ+3cc+JUPczTTE93+KEGa98IDTGPWYxMwb/ammVqP24A1M2YRfuPfnEMjqM1Yh+2NcF4EmeljxjNjzPrMocV3Mw+0zSC0o87jf5trs4YBGWEkDUzb8sPvPmhFFAToWOnv9lNhxuFuD+uQGplR7gcYDbPKT3wFLS868DTPnwdaJeCq1k/6Swq9vAz0BIzMLGr/AKjCULLnKZvLC7DGP68V7Rt+EuhEu5ChYzBTQDJtc6ASGUnUb9hIg1C9XxaJYkyTVxfQyxhv6Wwb28Sa8XmscTl/YvFi71upbxMl38cyw98/+MEP5Jv5aTOyxfgnCwxA0ZHyGoYy55dswTee5yO/uP6a0iDZnUgHPvLtuWdfsHJ+QX78HmvJLdJCOW+04yiUa1P/SCDvNIPKggKjukPPw/x+UXL8sgp6XNGZTE7pD3/9/uz3f+/vOZBpk9i/DWIUqWb3yYefzH73t384+/yjj2eP7zkw23Dz/uz0u7+ebVsr07fWEkxuxiTuDZiWkXflEiTQJDnm8qAEErFQ9Tln3k1HossPVP06e/7z2SEF6gJhL64o9d4WuXjs3Dx7Wyb7s8uKSdC5ipsVeVhZ93GHg9R5SAU8Xb9Gc7pn7/7Zss6A+wJ3S4p4X4f7xwYAKZlkdLajNEjxYa7Yq5XxBqa21vm4Nvksa4RzI/LH8KtTmnEOW74N8mFRAY3cHhXIPGtSPNtSNYG3ziFKkC7rlWBBXOKOyTLIeuDvklHJ/7m6fXMZNPeNz3vThtMvXwdGAx5HVnP87vz3AryL5UAjQ0fgOMruVfJzTvT67UWw+agApq8CpGv+z//9f3UFpksyL8CKElVH7s8VRUmyQUjejtkY+e5N1wcOEZo02kAQ35J+/0XlHCUVEO9zPYskbGhywFlTb98bwGiAEJ1h07GpucbRnPq+kyiLOUOQoI2y0HI4ZaIirG8r7yWfIQAAtWwsKgktdbkzB2OprQgEp45SH81uNl0/HkgxXXOfMKMIgJQcBdDhW0T7EarcF13LpjNlIQDsENhiM00zswgphMsVaatUFyHRLwg3bBWCkH5eFFCDSQRQmnnpiQ4zCSMJm7udSHj59/J+co8yXnyDcQRUYmb69MxpC+8bcs5nXtw2jRGCKYEG1vS04RE49BFhe1TgkPGBSSalyF35AWVeaPN+mYmYV/yDSOuUKGan4YApldAxE6z+oN3jS4TSg6meOTh34bITKZ9XxRbGkbaVklHm6yWYW4Hu8wKtDgLTfVk7BDCRrJl0GTDJpElhzXHAMhbJnpANCQhnXcBWwISTU2+7xpl8rrQjZjuEsYG2BhyTGCwEZnoCmA4pYnS/mFvSO8EUszeg6gGjjOEGBzUUGDWgtbmsDqcAu4rmrPRPZhc676gBaAMrBy+ZOZ0HdzAWERLz68hbOq8IMrJv8UWMkIzAyXMmYdrzAxg1i9lWDoso/T0HwA1mGyzD/NMPWI7JasC4671SJuZRxV8JRh3pWQeKWQqNB2B07GdYhAi6MKOTQO0xS3ngRSCb3KIZh1EQfh0YnUD90I8AxvFwyHiuYjNrshqUVLaCWJZKVoieamYc8Ea/w4TmZ8z1YIC4IXHb7H8Cdfg9pm6YJV5EkXM/UjmVH5tkEXkYpfw6eplntb+x15Ed9/S9XgdRyojq54XPaDG/c4bdFi69F8XD5TSdaJ0ypJXqzcUimlnP/AMoQyAUZ1u+1F5HLe9jTkeehtAoS1yBczBwLFdeM81sMY5pp9cjVhvtU/Y58ivWrMiI+PsDilIVCdLl1q0btnB997vftezcoH2K/MJNIJH8XB8XMiqxVduqXURbAzouKjVh+ffvMZlDsKFTWsmnlHPnnIKEAcoE7Dnbh67luStyceL7BtmSZSu3b86OHz9uEub0Jydn6/Sgy/IdRW59qHzQpADcQa7Pk5+6qtJmAbgljelZuYH94d///dnNi1dml099Pjv3/sezx3bsna2Xr2jJuAIi417j77D8gIiyRDkBhBm/tZJtdjGQokomBT6HKDj+1HHL1Ktq63pZjx4omOn2tqXZLz5+f3ZBAb2kekI5YRwPKsi3LGYiNbQHNipDyTosUE5gL7cOnUebt8v9S6CesiNrxY7eNftG0v3ygwaoOyKfvKGds3OUn8y/waplwwJT1+t9ZEYjNzMW+XsRjEWGW/nTMyzjNN+RTZYn7SbGOWXlSnsC/EG5VLsSdH7gZPFI1pJFPANr+eX3SuqNwHAq4zuwupOsHCxIq2Vd7W1nQhlyjC4q4/+2YLTuN7dij7J5Efi7Pf/HH/9PD9ms77/7gQ9lNEoixhF29gH9+MMOAkkKowIJmTiYHxYoApPN6Pr1el24UOXgAkR5j8mIiQTGiusxYYdmN7OqDeuavhrIJKDnfRY7PxF6LLS0Af9EDvSYWwCjLBKEjTVxgSRocjZ6Ma31Oe0H+CXq2Q7tDB1SpV9mDvTMVGQymBHTB1uZpPpo6nWY1GYjb50jJgWc+HlApgp+UqOe/hDQgwkFDY2o0j1EbcovJ+CdfjIuTCSg9apSbPG9zR0oQLaDXEuEIdop/aGN8XliEyAwOfSoC3/ixAkpERVlCNvH2KON0649qk3sPnfS6zAEV1TBKK4SCEMEH0ITMAeY3CMlAnbhhJLse+NLYJFm6aCyBTjiVG2uFCa7zAjQRq8TCUH7vYoN5fufnPrMIJe1x3UBJVTOYOypp72dNFcCyYBRAq5oP4Ias89LSrbMwRA2g3y2FYBRJghqI/OKfwzKCECcyOR7EnykMAHIsga5L4XlrFhhSuKoQzi6NrYCrARGCVjYozW+UwDZeUbFhALCGcv1XU8bNiA16jm0x/2SACZA/6JgmQPGubqJsvNVLzNMYkImNq0FEu/fExMTZSrm4Bw0FqRtZmY8rAxiNEO4tu8oeUbNghE9a6axqwh1SqQQCgEMAVlxyYnwi5zIz1V9sbAsX+AcJl8FRidBuSB0yTU8vgJKJ8Do1C3zl3MX9ivKwKPGtx8zsaW538iS5HuL48/7Yaa5nnEPIxIwNilJAaJaZ2F3/KyYBXu846seZhT57P2Mydvruw7dm7IMcY0IN1shuBVsKIypa9b382Ku5zD19foCbUJJNLia8p2WGdNrimc1Az4pNSiFsJZNSiCLCexLX9hfvDzWVsI6v2nAerNaPL9iCJYs6yPjkgIsazlxCGadlN4KhRzrFM+x/G3yg2Ag2ktZaZR0p7uTjInsj5yHRbwgRZizget27d7h8wJlvHJQK3hX7YYxRS6b3YIkIV0V7KtAoi09GsftqpG+Wb6Yifw3e6rKTy4LKrcj5BsVmVx7vpnPx3Qu4dbA30lZZNJG/UK+QWbwNxX69qit+IXe1RlHIvs33/ib2R/+w384+5P/6/+eHTlwePakgp/WaIre+NnPZ7/z/R/Odsr38u6V67MvlMt0i0Do2ltyNxJYxY2PSP7KbFPWGFv9zOhS9hMFQWbzLriSXLQBpMmheVPgE2vVLgFu5u2GzlYA6aaDitg/fGB29vay/UjvCPCQyYWzi/0KO4obE7KF/bpDf9/WczdoHKimBAjdKOb2Pm4GAo+kbgJnwP4TPLVRIB5wTpAS7zuHt8Ar/YhyxjpNHIDXXzOioyymv7FgBCg9CiRFTucz1pWtjJybDUZrD2qvqK1WWvV3AmphRg8qCwzfd3U0vYi5seWj3YaisM1lUaeO6703yqgRjOa5+Xw1UJ2nkUsfvnSfoRRotWdOBiyC0fHvuRBdTY1+Wdmff/4ocLuqPf/b//KvHmICh6mj5Bt+oxzuRw495sVKGbMSLHVocYAHYNbN55HITAILALP6+fNn/ZywJEnpFBa1Sp6R8BxtsCLu2dwsooDNMKDRcmD6Dsq/kGsTOYeiQ/vwgzFroI2agTfAkFkZ4cIGKNasGFcGHl+cKRUVml9PfAQnQiiCJYOGeZf3EEzOn9m+TAhNM8GdBoNDHiBx9Njhdl1IhHglbyb9x+UrF6UxHS4fS41bpVJRZLiEICZ6J/DXeAPaNlE1w6NdKXBoI/ch8AqH8pidGAOb09VHfqKVu1/aBPalkiLHtSRnZhwPyuzsBUgqmAbpXE/lFr5rQaqxw2wI4MOMztzt0nPtayvh4XlztKSc8CkHqOjPz7SGas7LLJmUJoDRMB0ItTd/8Y7zr0VJYU7KtK7NqvbZtC4298kTzxqMLssdwiAVNp960FqvgFnmxMEOmCLxM2o0AZNf/rhdpaWZSGpSe1zIude+bD7cSaiMCRDlhDrVAmeA0Q26Fp/RfTrU9qp/AFK+hzKCIz6mtVRhcnBS+0cH+gSkJZoSMFqAJFdEWy2fUQtQmchKQMxzeS6CIQ7BsEYjYxcwOrKlo0AKo5nUQWu6JnfMnYBR1niSmMehfkoZ1eM7Z06rzfzN3sx+j5A34G0AMmnIZoMruXUElTOxDgBzBG0GuPxrjd/XLfw9Vl/yeHwNGPX9GnznnhlfoskDqBnD/D4eVnlvztp1zl1dj7KU/cTcYzmIoI/ynftavjbozPOnFE9i5n3gWJ7UIeh/HcgUn/XUmg8Y5RDnRVlGA1jtuwKptaYog8xPAkdol1NB6XP24Q1ZdeDc/bn6kTlwf3xtsZkMv7MqmCGqvYoyx9/c00phuxcE8DxcW/2I0uscuvouKXh4xVRvWWWWfW51Yz1aEW3gS2o1noNrTAK8ak+KZVMbGBvWN9avpBjkGWm/5avkXPYNjN2Ro485zzVyz5WitH64bo9KU/KsuIWl+Afzgsxbkl8jY3flsphAvQCtIVNwW7gsIIy8jssZYBe/eAAmrxTnMAtKP2WZpB8kx/9c/qHk0v7ub702e+tnfyMf0YOzs0oNyHcpIPJnf/L/zH77e99XBoPts5/81V/L1e6L2e//3d9z2c+ju1XH/trN2fkPT852bVJqIXQX1lqXrUS2hLE2mOo9asW4rTWARoNxymqKIQaAWjHR2NwW40uZSzADqYskTmdfiA3ddfzYbN1+FbeZKX3VhbMCYQLv5B/Verwm9nmd7gVjCglCDupNUuxhRdVpBT7NZnupuiVC4voNAVi9BxnhNkte8HxOQssYKeOWO/o5+lCT0zRBTV6/BHGpf6NSadnalhwD0yaixj0erDN+b5W8/QowijLKGqKIDxbOffKFtdLa+w6ypciuYlazH+bybk4m+IKF1yivxo8eBUYDMh8FLkOATHJnAKPcd/F+X2pIAl/1QeRhrqm/F+z4ww2mc6DfW/PH/+N/+/DDDz+0Bs2BfkdmHjTI7dI+rEULUBVYLBAxCmkehq9MwFvYERYBfkIBkwiWDHaZPKTpiV1kI+3fv8/+oDGjkNoJ0GktQgueCWNS41dqFrS1ez+PgBmEo1QRL0ZpfKW1VA8JdgFMnXjyCd8zDOtDXcNzYAgq5VEt3piZWegIFAQT78eMyz24HvNPscAy4TqwpzR+fADvyM+n0g6paobAHuPE2PK5K0+ovWjRp86clC/JMZtC1rLxiA7VK2PBffHFQnChPXvRNujmWthezNSML2NY81HsdJiEuU9tmQcfylztvqRGsAQ5QhFzncdA5iFeMJBRArgHY+Hcrm1O5fsef4F9xnsH7hYOTnjgWvWMe/l4lXmLA6EOEmmxGlvaj88rYJTvw7oikEnfQX+9CexTKG1d40MKIEAuh60TPhNxq+dhXqRdmEIYY5hR2sszvS5auKIau3+4UtiMnDJ1Oj6dAL/YAT4rjbfKgTriXfO5UZ+R2mkPBR4kdPfpp5kR+b6xHhxVLwHLgWMc0Ie259zAtHxHJ6E2MdFjUuKOdJzSKdWhHtASgZF7WHC1z9JdCXuDgn6FrcvBnxrk1trDuiGcQcdeVy14epxyMJGWJ0La17UwjdtI7hcBzTWMe8B3AZ3q43RPg/Bi7gBBIxiNoj6B0zYHT33u/uXzRWa02MASgBaG7Q4RQTk+y+1Z8BXN+HGLCHHeGwU572cMs17Gg84gzqbbeaR9pT8rH3fLtk7eDzDwPqIEc89L5sO+ju0+gTk5zzWzLZAa+VjytdxLAjop/8lzAKP8zH7OYTiXD73GtHRokxU9u0HN88SGUGCOMfEWSK1AIpQ9R8n3OHKtg/m6Yl/GjkMvrlnZ25knnknSc5jDKIZ+loFl1RTnb7vXkJNT/UEeEdltxVkMqdviQCYFvQi48a+ym5S7TAJaMk9R+jdq3PgeFizuC6jiWeRE5fsXZRJnzvYp0JR+MzZ8nmpxTv3WSvgtEyElP8odoCL0uc/HKoaChYrn8wwCL7F8EWRkEKu+8T2YU8oxA4zpEzLzlMzzLzzz7GyDZOGniuo/qHr2Z09/OvvO69+anVPQ0q/efnf2h3/w78/e+9V7BqO/9eI3Zq8oOf87b7w5e/qxY7OdYg2/kBl/dgs/f5IbSeZp3Age1gE/yb0oES7LqY0IyUF7OSMB/piYy2eUGIquES9B4KwHkr2J1VB40+zKXWWyeVJBVPtUYlu3OyNy6rMvztu3dDdn4kbFpUjW39fcLJF1B4ZQZ6C0eAUtibzQmB2W1Q37FCVTvZ5Z417T5COrc3SNfJ4tX7pCWNwwkE9ROhhX3FQiiyInLbuYsQDwVmy/pAAPyvEo77x+G4zyu/FR4xMOddbqPikOKBgw4+WeU0p5XJsYx+yRuZKHzC0lKWdGfv8qEBq5Ncopy5GWtePnJmECzAdmNPf+OgC6eP95lo056Bzvn3LRi9+b5ELLav/9L/+L/9ipnfBlBJxtkIbHZKF5O4ly+0RyePMCXDC5DCaDh0YeM30awaA/9dQJB77w4rpcz+/RWNikJOZ1ailtcjbgAU0a7NhIhQfUerIinFv7BjF4E8FkkGNUYKXo+WIpMHXw+QsvPleBQPqb53E8slhKyyoXAi8Sb7x5MBYsIv1NIEyChGCQSwCWv1ty3mE+8Pi1j9Bu9Q+TDpOPdk7AD/0gyvCjTz50+TfMIBsUkORAMgklQCYpssgCQHQov+9XdQ/GYUmghlcAHmCU+yLIAWMIi1QYcTYBs5MC6hKOHhctch9m7SNGLlT6vn2bhIbYG/rC36lgEQ2ftYHQuSATvRd4R9Ft1Pgb/EvIbHEt50rBQbQ7oJGk/BECZVKsjUASaMbvM5nIPnhfzvf6nfWwT0A2ZndMhtTcRoNelnkKLfrEU8+4ryflQ0z0vgMHug425hDM+jC4jLGD5AYwyqFxj2A1+zcDEjXnUuXrUJz76JC61ZtM75H0nlyk67WWSO10QAcIJvq9lFKFuVBOvYBRR/YSUY/A0fM55Py7/w357JzSqFM9DZplCYMWGy0kxhQf2dARJP67wWiY0HwWhW0y4w4l3yJQDbYadI1gNCDBwqxzREYYAkb9jNb2xmtHQJZ+B5hGGOb9lsAeF8B7hG7Kc+aAYC8FzPp3mDDNHy/LlAVhy0yOgi+BQiMYTVsCRvP3+NPnTAvKtGWUSVGuR2DK99MPwGiYUbeVw7sV7IBRg1OBUDPQnTLOLCkgmT2LBaTfHz8fwagP2pZ3czAqy1GnuCOPJdcARsNmcX++w7NQDj1eXeYwwWTIecsxjbFBbf8OSVGFNZrNFqNuBlPjhayY0uJJPsb0W1HF9Td7xdfLepCSw/jev/ur963UZ8+wt3gu5nvkGmM1su2xdiT1GZ87kFTgjeuRoTyHdEmjchqFICZ23B0w4WONQAnm87J4FegmDzTZXKieZLmlvnBOIX/5V+DcumuTJKXsIXsYM5hNfidxPtau8ksVUMavX/1DqadfXJOk+im1ilx/R25WRNq/9OzzszMq/LFXY/SR0i/u1/nxlMzyb/78zdlTx0/I/3Tb7K033lJg0+XZ97713dmpDz+erZNrxpE9+2ePiQi4orKhpHTaqJRfBtA+43RGWv4UYxhlyGsYPwCkot43yAQWtpIJa8t3+Q7z6WpSCshC0aPPyO0b6u/5ZeU+VeWoJeXM3i7ZeUeH7q9PfTK7qJSRa1S9aS0uCDLxryXgjfEGJGkvcHpjot+udm+VJZK0TpCmKFqwo0TWo0MT1AQrDQngCky4bhHcx3nUirlZcsurlIAun32urX05L7Lh/rZCGGAWmTCCwnHPJ+96lDvAaClbSolF/nL5yGKZpchL7b+5L3kpsnMwyvciH0dGcZSxY7u+DqzSbsuRKP4ty/KMfD6Vd0bW97X/JmA09xvBcs7VyMVHydmxP2v+8//wD5za6aYWqgUPPhoalOTsWhGlHsHL+3OWpDTABPCUSaVM9g58UbBKKlCUSadO2YC+aCc4eDNptAGwc1hsKWA0pnSu43PaZr88mMcWpN5Auq2DA7QYraUL/BhEtwN+apfDnLmqhoSOWco2dV+XSYpn2TTLoaBtx+YLgEpE/8haIOg+/ODXZhQRNgVuCpSz0TN2pPMg0AMhS0olHzQdQEWS38/PfWYwmoT8PP+sHNthEfHLZBGjFOBjhECEjQU8MA5JU/Lcc8977L5QpSxAHN+lHc4Rqn4maOyyAJoFuFgEEv4DymgX+eMYx50SbmxQ5/gDTO494HHknjjzn+4SrYBQlAxAOEzmWk0A11HOle+ZEdYYAhTNpiqlkwPf2g82aXy4Bj825unjjz82EGZ8YAt8EIkxe/OXb8mdQQy7I2QFLikxKJ8srrkkx/nzEoDryHMohYJsBg90Irzy8isGo2GZI3SoJsacwoyOm5uSeAWiCgQARC0QECoEo5EVAZO+1hnR9EcUMICCgZmecSbZfYHRSu3E4WhXFAPlecWxydG8k997T8DadSDBBDTbrBFhlH3CurWwaNAw9WFgAUchCVs1MqAwYrXx5wePlbgwgBFW7Us6CWEeOQgyxsP3bXZwLjxrfz9KmAeUjMLWF7s9ROrOxVSi6XNfnj2afQFpyALeD2M2Cda+zaqDRBM3zneelGfO/ferEbk2gj7Xj0A7v4/jG7mYPgaMZl7joxvlwIoA8tTVZ+YBXwEFIBzkSHzhrWi36d8sNHXELcMKtGacfGD3Qe210+ZYl2/kMGxzZYKZsGS4Laz0nmev32YYEwsAaKkqdJWuKWcCWSogCHBfYr2naAf3iImf63kB+vge8jrjckj5i9966y3vaWRH9it9SOwA+4z7MR5Y3LJSiehEAAAgAElEQVQeDA6l6DvoyVY7MXJS5rnX9Px2a0otesB3rAZUyjt2+IiCikqe8nz6GCsT4/WEqiDRZvKG0n4AJaCV4CZ+J/VduQgUQ0oC/rBz9JkgVeTjVqVE4n48J/lHWb9kRaHP5AtNiWfc5Qx4Je8/UVDxc2JFt4iEuCLz+1YpsefEin731ddnF5Sa7rKy37z+zVfFir7vAOTnn3leRINc0KTkP9C5tl8kw1PHnph9fvK0A5vWEWClZ0ISYJsgmwos3AgYvL4T0DslXhOp5IwztSPim7m5K11dUdYAwCq0BAGdSXTvIieSc5fkarVOY7H3yEHL87OQGgpyui6T5gPJUPKSih6fbZByL6E/W9Z6XSeFSELVZvwHSlUGIAWYkpuVde6CFZL/ScsVXFBKYynNwRth/Gl7MjMAUFP0IvImMpTreG+UB6N8m+Ogvq4tiwmElr3DY7Rf58XTTz/tAi8+/wfFe7xHwG6ei89ukX2Dlacx1HjtCJJH+TrKq1GuBddM35sCCb+cxWQRkI9rJHIxzGiekX09f+Y8Bmf8bC7xB1eAf/FPfv8hGwQGygyABjV5Qu2Y3QdYNNU4BcfHiMWZaGy+xz0SScymS5onQFKEUCa8NOmaJAQW18CMpvpRzFDWrElMTxJhaPwGp9k09iGSSKSNrNgCg8XewoxyPWAOIQVL6fcNWCtiMIwHoAKAwKA5N5qEi8emk+mmPTHf2PdTWl0FS62YlQSMOlmyTT3bna91//695Z+qTQcQtNlHCZLteymAAw2SiQeEkjAdtgBG9IVnn5uEtU1UWptxeGfMXhb4MtsrcMZ3uQ8gE99O3ue5gPCVNi9dlwDG6T6HOqYu+4TqHcYJQMlzdqqyBf0hBRaCkUTMZFVAaDKPly6pPzoEtikNR2n+CmQQILP/kQA4AUyMN0+Kv5bLvkqL9QGnn4zb9eUVm6VoJ4COF9cff/Jp+2F+rprKdwQUGd9rsB7XS3E4qGIGjN+nEsgIPkCtA5C0gQHxfAYLEablXlJqaHNXlH8F141g1IJAQsCbWiMCGAWsbOQ9fUYA0wFFsRK8RUQ97cdf1KXqGpCyoliHRPNHwam57bJt8RVtX8Y1Q7SnhZ0NRx3p2MKnQHIHkrTQiyAbGcoAGYOVwcxjlrQZTZ4QoWowlXzBAxhdBd4Gnx8LMo1LMQ1zB/uR7VzU4mOOyvoOy9idNDMaBYVr1rf7wii4RsDLuh1BoE1j3ZYRNOf7rvuu1yIgDRhNNgN48Ajw8T5hN0d2dlRMJ+bZCs3cb9ZlEJvlrHmtz8zaNJCnjTBjkT8jA0sZXoPMdqPAkjGamgNGnX/X890+oGL6zWJ2XlLM9AXaOkCq1w8gob7X9eYFUkqpLnn4oFlc1jWyBHehKtGsdD3NkJH5BMsB+5r2sW8zz9w7xAT9TrU9ZAzX8AzkI+0A6GGeRtaiSGa/ZDyyV3kfJSsHqs8iYqIwwxO5rHvi+mUfXT2HMYlbVNwgCNzhfZ713W+9Plt2daeqEse/uApwb+61VXubNvGd4zK30kdct2gDae9QFqo/9ZM8o/Hj5TtUgKIf25SLk/fD7jI+yGlyfSInAbS4QDm4R/IZixiVlm6onc8cf9K15O9xb8V27BILulaMMZWUDu8/5OtOfSwrpOb2pRderqT4uu85FRbZKjn78vMvzG7If/Sh5miD0iQlBytzTYq6cd0yV1637VNPAFUFbHVqw84eAnBm8Wyh1r3kKecmyevvofxQpUn3sEuU1hfzsla+9Wt0Vj6QW9iSzkReK5JRy2tVJEVc6D21Qw4Qs/sid5Z2y7cVC5PG/i7laLHuiZQgEf5dasOzV3ETg1zRvWFHvcabYLLloPPnIqNtIWuyLNfF9ewOqdDaypP1NgK5yJHI1kUZwd8GjQBb9n9bDLAs8twjcjXAYkeQ6ygHYi1eBG9RUgGjo0L+dUBuUe6N146A1+dbW+oeBUbDjLqhPoPmvvzje/nd95tiHsZ36/dq1xyM5p7zz1Y/Z81/+o9+7yFpNG6pkoHNXx0QgVkUzZEGWrvALYND0QKhUhqYBZNwYFNVdGMFD4UGj0mbhWvTL4AF9rAXDp/vlh8g9wRI2Gwv0JP8ntEwWVypPETlBpfz7IUHuLEvpBaV29dmS36nnWhQPP9x1fSFyaQfvr6jV68388u15fNRi7pcCHb62qSBop2ObJeABlSG+YoDOD8xbzlVEImOSQGkzUWiYJvY8Ult891xLdIry9dc/9fgBzMUZusOGDvy+LEZvrwvv/yy3SduqBIW7UO4ssAQKIzZQQnMbDhcCpY1NrQvCf3NVKg/RG0ynjelofITdwFe9A/TmqM37dNShyPgBRBKWVFA7lPyd2LcybvHvN3qcn24dTDvmKU3U2lDL+6FAOc+L7/0yhTFynMpbQfQp+0I+wdyCP2F8qSm1F5AE7XuAZzHlZ/t5GdnnBwf0/4NRYTSDkziKC9EL5JKzAnU7b8mJl2mz5dfetltSMYEhL7BoRYAc0hSZx+qqYgE0LIPUps3iKpHIGg/kYVRi2t2TCannUqptV9sPsEDHFQwy/Q3YBRmFJ/Y+J/GV3Ta2A1GYz5eP0TVW9BN4G8e2VjvZ4PPfUi558ScNRgChAaceNNLwI+gM4IgQnViRQKmGrxEiGTPT+PSrkGuUa/njz5BEYKjMAwoSf9H4Y4PmJXaBmqej2aOI/yzN3JQJLAngDAAagKIAfkN5EfBtwhISziuzku6yFaMIjZtqmclCXYJbcDnyI5mfANImb+0cXxG8iNzvfvYsjG+pYBR7oG8cWBnKw9+z0xpPdcKh+VdHf4YhnxNm/nxB3V/mwG9I0sNLGFoaTBvTJrIqqRk4xnIwUSRU6aS+5L1BLnjgKW4BAzMDe0JeGZv8P2YUcNowzSekTyJvyef24e4ZbfdatSX+lny1lYYLFi6f8zHfA8ZltLHyKOUe8YKyveRu3zXv+u7T5940mmcqHCHtSAyNO5YkBfc94pSNPE8V/GT3EFp5icuVMjlZMvAJ7HOq5oXUh/xE2aU/iIrQuRY5kqhtayUmxHXYYonbeEuZTkBOP/kX/949h/86EfKcvPe7Nihw7MVyb/7N+XSoXnaiOKgn3sUcQ5j+t7b7ziACgJhh5jQjwRGAbaky6MIywuynmHdYUxI7eTiSuAmfjbgyD7Leo9vdfkjqy9aL5xPE1uHTykyVeCW8UQe3yawSdeuI8MIDCbvIzrJWoL5XdWa7uDyhLuG+rpG1rW7G+QyQlUn/bsl+HFrvSLiKbWq/KN3BeSXlOlkjcZuvcYFwHqd9azv419qUKqNhXUsa4b9EIvBaJEJEIqylf1GXtNRRowAcJQXo8I7glW+OyrYkDpcSwCwmXWtM8AorHHJiZKbuLLFMjXKxHlbVke2p/2jPMrvI2gc2xzAOcrjReIgAUyr+hBiYlgbX/X8R4HR1XJ2NRhdlKeTXOdZf/QPfiimWovBDr5yppYjOYP48cdVbpHDxlpFEzuZCKLXLBQERg1O9Yr2kYnjQQgJPkejtKbarBSfAWo2CkwiqJJag6o2SYyMUInvDb87FZFSBSWi0oJK3ze4vVXCGjAahO/JlnDj3rCTgKuYy6dKJjq86b8j4ZtGN1jVPSuassxKifiPGSiaNn2OMOU+JHmHDb6v7/A+qZOKIStf0nMyezuqUtkKLLwwM6kPfFbm50sGodslrJIBAJeHdyVwANMR/AgChDG+RwH4n+m5gE+eh7M8bWYsEZovv/Ti7Myp0472LyFY45ZDjFyftOt6p8ZC06VN+KrS5zMyzVfglsrK6Z5HBCTt3iCzEa/buEqoH2aQ2sSD4H72marJm/RYpOJiDQBEee/hg9LM31edZphMj73kA4FK+CY9eeIp1fV9xr6lZxSkdV/Cjzn5VLWXmbNdYiqZJ0z6/B3mifyIlM9j7mlH8hAy794AksRmaNuHNWwPoMtsmA7ZDTpQXCEJBkn/njhyyLn89mmsAKOw+i77CSAFgEqbp3ze14FR8s9ZODRoGsGoBVGb0WOmj0CZM3yroz7DbM6BTjFvE9js8qC5btTs6/didCbGscHOIhjl9DIwbR9XKjEZDPf+yWG2KFgteAc3nfTHwg0rhGYgPqMBo3XfAlhhPmNxCVjj+wElY58yrqMAHg+bRWE4lQXsD8aDJkI+4D59qQOtikeQL9AH4cCMLh5i7ssQZZ6DkEeyj2Oapo/4ERpU2g9Ur2Y4ARJ+r5nSsKkQCXOQTL7Q8vPElOlrEoUfZrzLIZJt1BanG+VDTXEJns93AG2A0Zg4E8xpZVb730q39jAuUVs64DGHXNrOvWt8CNZUUF+vSboU8z2MKsEwYanKXap8RevsqTVXMlj+/eq/FXI9O1HzWJtoP7IWVjPfi/kb32z7uOqeURDtyiQl1tlAlkoZSbAmvx8XA8qzMMdz3mAhQoZyn2Q6mZjfzoCCy5FzZ3aAKWCUtu9RBg7kGu5oow8564H77SKtnMaR6kuXvrg4e+WFF5Wy6Rd2o/r2N1/zZ2s0p/x7KDC6VuTKEoQLNdz1+wYF9nx68tTsmaefc2lKwDDEBTKaNH7nFTR0REDaAVfcR+th0zr5A2t+K3v1ajA17dfO/Wu3LcyfAp+eY42/mXeRKHY5Ew7gfczSACwsa7cIkCWhPcIUxhjgq/vxPfK1+ryQry7PuivqdI1cPR4AQDcrz6gA6Yr8VR9uU4YWETl3AW3kb5YZfy15YyU3hSSULkr7BEUSH1iBE9uyNN7sh7LAVsYHnsl6zTk3AjfjhfbdX5RbAUnBNtlji0CU+64CsD3/+Gjz2fMvvuT1FEgGGPX1zUiHe8jzJ3mf4jmcVQMojGzJe5bJ/bnFxWB1yfsj4xk5HZloX+AF0Ln4DMvq4RmjDP23AaPjfT3e//QP/q4UmAdaJFtduvHggcdsNr0oX79iMksL5ZDlCz6oEZqaRH8u+t00vN5z9CcMH6ZatCkOewkONvPZs1WVKSl8wg6wYABZbGQ+w/QT4MqiCjvK7wigQ3IITrlQa21arBamBFwJSGGuZ+Dua5PyDBiBMglttXZ7+47SfeCTKCHPvWFGGfwAOoBhtPpMNKCZTWlzdDtIA4BoB0LP5mfnQltvwQtDiWM82jCbsgRnaUKnBeoAnbuU2BeAekvtcY17+a7alKVrf/7znxvYoZ2fV75WWM7LElReaK1l4k8EuN6je8EY0keei9CEaUIb4z3+pi2PdaAT5essDPR9+3FKoPjQ0eZgnjZqHbhYQHwMJUgMJqljz+bV+/iRkuIIPzEYdITtNl2DNu35bT89z78OF4BxBDl9YCz3KIsC/V5WiToOEtr5k5/9tKqtCOChWeKDeV8CF/P/M9LuYX0/VlQo88s8cZh88NGHNiMCWimxF9AGw8JzeDb9+uWbb1k4ucIISoru4fntymJ8Zq2/8+6R2ghmlGjTdSg7mvfDB/bOjh89pmT5W2T+2mQwSo69zSqF535rDOOmwGFUALcO1wgbhLaFQwuZcTPXNW1WJqaE9rVFAgYgLwtGc1zqQyedDwMXgRQf2AkEtE/sHLgUYE3gFiY378mpvNsc0Lr9zRiPFZtKqx4Cv9z+1YJrBKNfEvjkFxUYDQvjazvwMAKRnzYDNkChnaPSu5i66VEgdBFgjuMIVxjBPArZPD/yjoCdUdjnc8qBLh4AeV5AdZTc3Gs84AAFo6kfRovvjdH1XD9d18/ze/qH+wqv+MhhHgwYZf8BRrM2fCA7kXk9g+twkym2sEAJQKKAWYH9AL0CWhSCqPOA7+7S/kce4KvP3xObqy+jnNY+K7lillbtMXDhPGmGcmRkIlshJ7iG61nHUTKTS5nxpcwnyjprAfkTdyTa6MpI+C/SJqWuoh9U9uMFQCqQooBLgZ17ivomMwAyflw7WAqR69yDdiGj+InMTdsApsmvynlj5rrBiH375cKDoso5QQpDK+rsGMZP+5Z7XbmkFIcKCiOf9EEp/ifk3/mnf/InKuu5afa8XLRgSm8oXdR9KdfiWGdrlO1G0np2T/N+QGfI1XNStHUmcB5jVbx2tTKy0BbkuF2VxFSS/u6yCq/ASN6/LRcy3R9CAiVk3JesjwCWnOmMd8qD2gVJ/XDMAnhA+ycWKXYz5yEKfySZ+6rBWCv8YLygc5LXHYFZKwdEo6OUbpAsI2e35OY9gdH7OhvXi1W+o7/v6LP7+n1J8RVrNO9XRIBdfaCxVvzAPfmS6svTerrV+XchoXhxDmRdRrliHoNNMNOnv9mvtDlya5QNo9I7lw+dlaWVPwQ2nwFGeX3ztdd9PuFDzqsKBmBraxA5D0JfAJXzlGNj+4JJuNd0hi2A0fGakQjId8Z1TmWwxfv/JjA6fp91Pj4v6zvPms4X975euX/+nsDwf/IP/o6ZUUAFiw9Qdeb0ZzVwPYAGLYixPhisQTv4BMZImwPzc7OeFqTNLKaT+PABRrMoYsbPd0gCH1P+LgGymOEjwOKzyfdwOGdzx5eTzYOgSPT/OjQi/WdBqJ847gNKdqpaDhoxmwoBQ2k1C5OuvZ0BxdxAu1kwtCm+RPEDSlt435HmAvD83Crzbcxc9P/kRx9rET7mKj0AFHyd6D8l3/h7s8zkABjAKH+TQ5PAKID5G6ooRJsxaa+DndN4Py8ndioNAQAN0rXpSHVEUnn8NbmGPmCWJrcqbCrji9/p40eOClOVO8UN+SJhOqJCB8mieS99ZJ7Jh8bY8nzY0hyC9Ps25m0BNN47pfu+/upreu56J9aHDeRwcE1eAbgKdqjcnoDsA/sr6t/BY5JUzCXCmO9j4gLcv/HGG7N333+vWHKZoJi7TU6ELGElELlXfrYVgX/eaUZoO9WZCKgi2TR///Kdt9tHlcIHHbmrsXnmqaddRQowlUPBh6N2EyalmJ8q2YdLMRuMriG7gtoKGD0o4PmNF1+QEJf5SN9B2SC33nYJSJeQFWChfeDGMK34M40HLnf35gtb2OBvBKxhR8dIcG9i/JHIGwlgbV9T8qXaLNum0mz2gFGDT2oPd6WfgNFi+0oQWTg0GOX3AshzMFpMcrsvtPB0XkwLsrlmPgqxCdxzkHVf08dcB5MCGE0Etz9vCmEcj1GIJfoUNxWY1UcJtvH69C/XjSxBvbc6wCmCNiA+7ArZRKJAT2Pmw6Wj3hdBcs9zmHpAc8CoA5Ma0DHWYVZsfdG8+LDq/Jz5fvKQwowGiJZiVzmaYcT4iVtSsYNrnGgf6zz70WsaCxeKEHtUa59gm4BZDm37cGvv8X0YX+RBgKwPaliuDmA5IOCE6Rw3A1YL1zk7SZt18ZnmFaDirAmUmHQ+0zLH0xTnmYVZ1vezTpK+qdpc6ztnBXKJgJBtCnRBGU0qJrsMdP/qPMP8XlkrkmuY++Hm5Vyq7dcPGCXFUQAysorvbpQSaeWbfmuckVtUF8yZgKy3f2v6LstclFyeY7AuEI4lruRcsa8BcxzijC++/McOHxNAVBJ6gUOCkgg0uqX398vq85jIl3ukszt7YbYFayRmbzGku2XBJDr+mirb7d6pbACad8b6usCo3e30Ik3eFVnKrt646jHD5YCSoSjkm3TOU63JJm3klXqSdY188az2/qKdN27N/WpD1kD0kJ+a4FMyAJDZ4gGp+7Qmwl4TvHRO8QVbdOYUw12Mfwgr5BKKARlliNxfI6aa7CmY8zfAjoqQgDG9if6+W4VGlAf2hq69pOwMd4k/WKt4AYgEuTsA8K8oiwOrvawm9Euyu10DDKp7jdh3mV42ezqCz7DrwS+RJ5Gtk4KPlOx7Y2Gxm2IzsitUWhLQ/tZ3vq0zXS5yVqxMdbhtya6BHBtl2FwxKPDKsyIfVoHABqABzuNnY3vHs+dRMvA3gVHuNYHFgWzIMxbBaAD7/Ht1YIwyc2zfqvv/i3/y9yX/7kuDulIauRbLJbGizCQdYdPawbo3HddEk4+gzkCMDEY2MYsOkywbHBMyIIV7RkumJCMCgDZYI25hnLasCOzFjIUgeoLcY7qG+11UGUwCcAACLDr7R4pRi/kOfyHMeiw87o3AwscvWrnNRAJu3N9pOgiA6kN4ckTuRUQ/aDfCs8wN5TOFQHIgljRYuyDI34e/fyU/RsDvNrF6AMOr1y4Xo9waO8/CZEFbHIClnwQh4SNKpCEAq0AurgwbDdacgF994bvxXU2NZPdJfaWNCD+CAmCCicSnnwhNMgpgCsI1gmhK+s7rpsBnovAN1PUsFpWZVaVNYtxRGEhnRaAAAVRo3GjATz153O3CrYNqUpv1GRtxk+vFy4VDAmvfPpmoSMHBJtQ9qxKKGC6BEVJKcR2Cm7H5yU9+NvtIufQ2y0mfTAf4vLkoAL5CGnvWCqzqSldiIpod5jiH2orGktKx/EvJNQNrmcFInfLeO+9NDH75kgHkCxDw4v/0HZAXMz1gFOG8TX16RinLcF1Yp37RR8AogpbUXpvkM2thJ8YPh/U6YCt1C88KECxmtA65uDm4ctBC+qUozVNuTL6jcUgVDwuajoZ/2GApAic1gUncX8ATBm8ePJNKS4B6798Gq7gvxHxnBa3vj9uCBcfUKNaHLBPaf3lWBF8Jr7JQBJSOINCgTn2xTxdgtMec9wOColxN4LAFWq7FnJ29tKjJRyAuCsBR6I/XROAHbIa9i3Un7+eQDzji/jbPN4vtQ2ohVcvIBvp7AfO9vyppetVdj1z1OHDvzi1qFwvmHZCpz7j2joAGxAFFJMokns+rco4rKmkOHMghQOAE7JrruAuxR2HzUPKKWKh28OI58U0PuLT1S21HOXYOTO1JB7a0yTagdRzXHKJ8d718GlGjeCaEgKP6UavaZ4+5rPuVcpNgRu6L3EBxZvwff6KUbEBoqtUZxMJEotzbxUC+jAJEXO/11wqHUzbpvWR5sSVIY0ieUvpZAa7FSGUNENiL/Dh4sNyKHGCke+Djbmuaxi3uZPxdVa5KGbelUGA65S8BbLQTEzxsqF0u9I/KSTcUIPaB8oTuU4Co4yauLvtMwZeUXULw0jaNIRWVNmvsSNtEkBJI8rJKKj//9DOzS8qJisWLvqOAbJCFifZ8rgwt+PN7brSm9so1gHsGbFk2IY/7Pe8HlFTOfGIosA5pvi0PIKKwxGH1apbUMQOYnm0x1bwis5sF5oyM8nO1Y0e8721tKfnC92yJw5qKwR8lFdkmYHoHuSRm94H8R+9uVL+UEurEyy/KfK88pRKjN7TG74pRvaE2XIcJlyX3LvdzFiWRa3LruqrYDKxrzvIi5cTlWi9UMRjOOrYsgc0jyJyDpDB5Q45oxrH/qSP+Hv2NHOEzEykiSJ5XFcsDIngMTpFh7d/qLBe4QFq7W10ycwRro0yKfH0UeJ2D0bkP/CJ4rT4NVKzfSMDs3PIWGevzsEmuRUA6jc/AjGbPRBYU3hnLXM8j9kdlP/11ABMfkBqHL7OwHD2If0mD05T4jGY/MgQx0UezDCDlAQgFgBMLMvXOGUj76sAOSnjsFrgws6mFxLUbO9ApIA3Gk01tB2htYoBQ2ElvCi0iNhoixzXkBUZzSLmdWmjRSFmEmwUcYpIvP9Eyk8U3pvpGZYaa1AAl2lNRldRrroT3mWzM48cff6Kc9AVGef+dt982GMSMxU98bnmffiBIw9QGaPMZpmqqWdhfSf6f/GTcLJw1RtD9H8mfNAshbgH2D1IfHFjVYI/vUO2DFCQAd4oJUKP+5z/9ma9DWGLaAocw71uZC12DwK0oV0VKqj+AOkA//pcOouisBssdXUtdZNjcDz740H3bIMbXhzbUoldzp8oSQIP5vSWtnvFacgYCMdZyukdZoa8899e//mj25ptvGmyi0d7WM6nqsbQkv2L5l9mEKCCzXxvca0LmHsA+yhSv3TL9cx8Y4QL0JYSJOKWfLyvaFLDLs8226HBlDAJcUF540XyS3sMiYFQBeO8WC3ucQDgxpFvUz21ad0TTk7wfwYPPKGCctE60kefyfpSQ2tidQqorfiWAJGUsIxzyd8xmWY8FKsvc6sOjwaLfp85f+xSWsNTBCMPW6TtSEtWgJlHaSb7eYDTPTxLzebR9Bwi28MGOy/2qVOBiGbl5CdQcUh7TdoUoEAfFw9jPS4EWc1GM3AgkPW4DExA2oMD46sChfM8HZ7O+I0DK3vkqMDoCEe4/As8A6gnc62ZjEnkv9172UTwi2CN8ydEQRd3gs31CPSZtiTJT6CAYUrFpvbdpPkGXBqNioxgrwGhZolQKlCBJJTi/oe+4WISVkFrbsKQlz8g0ImCp/chnG1T7mxQ6KzIDJ11c2MzMmRVfXQOwAiC7nG6nA8J9y3KYvnC26RkjG4OMDRsWEiAAPQecD9cOnIVBNbjs/MVRAGBTceuBaUyGFuRY5gvwHDcxK/cSuMj5FEkBaNIuoueRh/SBdmG25zpAOj9XBHozVzx7t1LesR6vqTwy7QIcfiYrH+Zo2s+YhW0rf/diKFkHcX0yGG+3hA1a7zuQSTqn1pIuSzLjkCw+7/7yV7MVWSf3CexSqplKTrsl+239Eeu3XuDzqlI73bu0PNunDCZ3BU7XKRjpmr5DMBkR9+/IFQlW1XJN92XO1wHQBYSwliEXcffap7gG2uG9qa3qYCOtMZ9PnQrMe8cLQPMrIcO5gmtUrJs+J9V+A8l23ctcZO9ZGdfnm3C/66qArFH2DMUIvAdRUFqemeQhgt55nYnKL6clsqls1Pu3ZIlZZv6vXpp9+4ffnz0U2JZf32yDUu0B9b5QH6/o2hXJdN3BeUu9JtkneiZMMUxuuWRAXlXuWABqAloX9+uUT3dw5xlBq10VmtUf8VERMptmL7/yW1ZybpOXqhpTTGiDUacQnNL5rY5ej5zIvgreGMFoQP+/azCacch9s6+rE7XP/TPnAbIPZpy5bDlWcqDO06yJxb6sutc//9HfMxhlI3ETzDZmrrRZsvCiMddde4Ij6Dta11qGNng03FDdYRcCdAFwbtAAACAASURBVOgEYASGi82xg1yVw4LGTO8UQ3rPpmFpetbU22QUBoem0G60tpianUKIcFK9wjRkQrkfwitMYw6WsLsVNFUDmcMy4wLzxntow+RjTR9ZbDsERBgvACfv45+JAD6l9B9mT6VR+pli8LgHmjXClEMBEBWBxlg4Lyj15iUUP6dKhxYt3+UfTCRjdlCsBD693Jsx4T0+i9mDjZ1gITRyAC7m6ddefdV+Qz/98U88/q+88orz6d3vqhrcC1CZACj6vlnPpY+AN/oEGD6fMp8SROQHPSw/Hub9unysaMdhAWCeiYIAmL0pcwrjQv9oIz5tgHpAJi+AHIzlL996p1OpbDcY/UR58djQpEwBjG7atM1C6rwEMnnszD6qzQR6mYFt9i8M8tNya+C9t6UUmEluhh0fJXxxGVvYY4o61MbqAJ0GMfA2MeEDRgnWeEyM7OFDB5xnlAMFM/0m+Ytu19+AThI3464BY2CwqH6TlH9iDfBJHTRRb94UTdL7JZznPjVeh+1b5HKrLVwDdHy9s0fMU/vUPYpxASRmXAw++xnWXB2oNK/YNN2z3XGmykQNVgHjFrbNMjFi1nq7PwHcNZZzp/uwBjmwY4q1ECIW28pQR0e2QMs1EboFTkqIT6CulYYw2aNQWwSf4+HxpTFsObYo+CM8Vx08fW0UAoNGzhWAcgcIZbwDtJJhZO7yW/LTtet9oM8Ty1sxBUi0BYH726TfJvuAUuRhAN0dmYf5fCWBUDaHi30TmUAuUe5hsCjfySIbbvr5tIKcvaQ6gq3EPYl+hXXHV9tKvU3qNfZW6l1esyxZ9DFuT8jbca5zAEX+p0+Rw3Hlik9nDreA51JMCpTyGcxolAOPrRaoDz6tS2TUmE6JZ8Mq+h74MUJCNGt6RbIp1jlkHS5MKMM3bqjUMOb5Ls3M+CIPkVMGKwIxPPesKh7h0/74sSNWdmkTblL2qcz6bSXJAbB63yyl5pR23FZ5S/zNH2jcd2r8DwkY4hP64fsfmGjZsXWH/PsPVZos3ZDzj3RyD5VF5OZFJZFfr+/KvWLNbVX+EyA+Kzb02699e3ZSSe6vSP7ulnuTiwSQRF4tkgS1+1BcYQhugvXEXL9Z42ZzOkF4DUZhTAssifFDSWf8JWuRxQBcxoXxthtEFFj2Mtf32s2+tdKoWwE+7eqn+xqgEByl97knMgTZhmznNYEr3Ru3BQJR8z0HiCo9FL6lzsctWbwkwL5BZ4gaNbuttq7QVrGoK5u0dmV5vKWFfgd8ozlYK9eLB5zR6sMWrQ9iTFiHPDMsuk8CK9qrQVT6tygPUn44QKwIh4ezm1o3nNuvKOsCShRgtMZ1Dkbt+e+hbqtTK9weiOGVtkSmRNaNQHF++d+OGU0A0yg/F5+d50Z25vOSe6t9QC0TF8Doo9s5B7TT/QCj5Xhd4A7fURizh0TtdXTy2JiYVTLonCPRCBK1FsGQCPUIqQDKVMgB5FG+bXzt1cTx4h4220jIjknpOQzjc2UB2RoIi6lSenRlBfzoMCHpZwYDgRQQF/9OC9Sm2AuMl8+UKX297/RJYvS4HgFxVSk2nNpI7eO1TyxZTFn2DVV7uZaoefpL6UjeJ18b9wWU0c6PPvq104PwAsS5dB2+tw0+qCTEM+gj3w9oPSJAGP9ahCrfSSJl+8ByoOnFGCNkEbgE9nz3O9+ZHT9+3MKUVEgwnfbxEtvIXCJgYFITaJS0XDu02QG/CGb6c7hN/zCjF8U27laUI5uN2tL0A99RxgOBY7cFMZdmvPW+fypAirbdlJCNE/nTipYnP5/zm6oYAGP+xi/echDXuXPnZ5dlZtm+Xf6rGhsY/BUOvvjeSNAxp2ifgGbG2L6q2iTkLrTLhFwVAKPOBiBBzpjSH8bnnbffarBYmh6HtLVA5kFPQUPfoB13X1r14/IB3qca1fjt7tLYM2ZbVdgAQL1NhwBgFD9VwCiCvPbDPBDEG55kAw0qizloM3WDwIkh7XaEYS3QVoImoKzYiTE/5hyUOgVQM5YoPrDaXO97UG60fQ9H39ACss3cdoqnMH1YKMzwNHDkQMv80p0CmxVZOwo2njkJesZVfm+RJwY5C0zaKHBzKPiAaiEfwcwz+J2An/G9vL8oUBcBav7m+ePBs0oY9TNyz/G6AFKbuZE1bYaLXAxgnA7gBlVMmeePtQbzqv1Hn6NQ4TPK+4xZZAyAK7IsPy1zYGtIBK6D7joFMfCVbx9U0pvN7wnrJT9EudmgvRC5jYwnuI59SwS+QaMO7FucBQnWimtGt8/KvIBY2I86XFebGKN0BASPh3j8OiswqQOtusgK/SrzbTHlISBg97AOARZzL/pOUI4tb7gqNEByuWLdAyWflHS8tgj48aJdLgVNPzuwlnPkhCxaPJs0TwbYKKG6xj7g2gPL124YHOLXnjyoKPVnlW4OS00YVvILh/nfojHanvLNYo7tP6sxRRbv3KqUcBr3DZq3nUsaT8mX9956u9JSaX52q9TnYSVKp234jcJ0bpNMOfexku5rrghiWqLQyOXrVjBwD/J5pXMHFj1tcF/IiKJgoJti0WE2DS6nfS23I1yn1DZcFWK9BSRGTnA9rCjtf4Di2WuWswqLGRkVrGgP1hmz+QA/Lp7WfOROBfPSxqxNmHXaOpXlBrBq/iF1WPf7du6VK5eICLuiAPoLZOOLKgFkmXtPY4uJfkWba6PW9uZDe2c3tm+cXZDR/5qG/iYJ5Mm6w7WaYWZ5g0B9mPTgA8ut3vOLACwgKybo4AbIHz7L2oziBhhlTjHTO0VkLFY+YaA+mIxyUxhN52NbIkdHMJr3fEY1E7n6O387MBqf0VHujjJwlRXKRMPqV3xe58rkPGCy2lhyLmfXoixdBbAx0/MGgsJJjaV9sWlTUSKaQMoXLg4MwigCiIkaUXEYjmjxPrxwmNYEIgwBR/iMBgxyb/xlmDwAC6ACn9Fx4GOO8QHAYa4Flg2YaHcPDOe0nhNmgt9t8uhk9vSX6wJiR2d1g9wOMggYxNTAgMbfFTADw4jc5l6JtkSTZbNe1RjygkXz4aJNZ1Da17733q8q/5jaQAoRmFWbJ7XJ+D6O5zCMtLv8S6maIXNLB1UhoPkMppV54752JRAgZP5gRbkP/fizP/uz2TcFzNgcLJ4f//jHFvA4tZ+Xyck+tjrQYD4jaNjwXE8Zs1RC4Xn4l+I/+v/9xV86MfO+vbsN7NZJwDIfyYpQrCasdfnWwpDS1yNHjnkNfPLJqS4vV5WKAvgxz5P/8H2Z/cnDuqxnrBVbsbwshtzAc6vrIJNUn+dtUZYEftJPR/1LmWIc8BPixWFVjMoDm4rCtEe4wH5yffyY4hs5glF86u/q4DmmvKd7xQrhf0o5UDJNOMhMa3AHfljS3CkxCiBfo+fGd3kKWmBdRvkB9tm8Uxt8AketlQNCeQXcTCJgiuouJRAAYgHFgSAzVoEkWQccYDQvQUmKmCQMnwAtaZ90cATcGjjFZ7pZj4wHcxZfwrRl7nNb4Cnskfdfa/kZ18gNTMsRTG6HL52zvhFOY3a6CLoI/VHwLWrrI2B8FMhcBK7py+K1I+hfnB/+DhgFgNe1JfvmMrAOBRcOQQHIwdx5kDnojdvFXvow1vhyPeZ5/k4yfN9Ph3LakDy8lrOaI5jR2/p3S0wbfVhqNyaYzQQC4ed9R1HYrIkd2i+Ymk+r3jl7yUEcUhwJQoEVJZG4WVzcSNr/Of707B+UOhcg0b7mRSods2tYK1oxCFgNEUC/kt4pFivuafestmjgKxqlO3OBrEa22/2q5T17LvsdmUh2lLCvPGefWEQznNqDNsdqjFBUP5UVJIe326r9wt/4bnIWAW59v/bfh5XjPpRthjlc6dSBtId2fXrmlPe9555Udvq+U9tp7FDYCOJBQYFFxcf98/PnLHtJWE+y+gOblLtV7OTJdz9wejl0vMhwWF2vMclB8hp/8sHHs12yDBE9f/+63CzIGiNfSMzrV68IpDPvrqSEH7vcNBzbILBvf08RA2S8abBPW11gRP3DJW672FkyDaB0h+UKGGUdkDvUOZzJMtNs9TadaaTRgnXGdzTzHoWC61wspxVTwGmYUbtGaI3xt58peWM/V0p6NgvL54B24kdcLhfXnU6ubyVM65WxJyiINbtB84Zi1XhPaaG2zO7v01mwa+Ps3NKD2SWlj4Ilfahn3JLiBSPQXiZTGy1DF8AWY0g7e/NNa3AEaGaQ0TBbJmSNAUYhd57WGe887M08V6HfAqO4i5YS8Gi/TT7J2I5yKzIy7f03AaOTvHtEaqfIxPRp8XljWxzA2LKe6yP/Miacb/l8BKSRZ2Mf7DPKRWxEzNA3pAlisr4uLY0bOzoYBkKLIQJ6vFF8ITMJmdQcHPxth/JegAFXKVVJiqAAQq7F/8UpfyQIHF2apM3NcLLpEBgBtQk0ihkoWvf9dujnedGqWBRoshGeAaMj65AI8IBQH/iAVjaP+oBQjM+or8W5G1+iNpvHr4vNSB9JA+TnyXQwMqpXr142OAJMArwTEMUm85hrLJyvtIUI33U/Olo12jvP5vqwx1t0HWZup8nqkpV//ud/PntapnBA5G5F3//sZz8z0P2d3/kdRcV/XKZPbRZAJX11Xj5teIQ2JnFcLPBzNVsjQYewJE/qX/zFXzipvxNiS3DGF5e2YNKpVzGXMIJO6bRnn9tx4cJFz8X5cxdm7ynH6Pe//327DXCoFoO6Rame/saBVlsl/GBGAaf4hhIcdE6KgA80HYq0i3vbrNi+zrA81mLVL9oHGGXMYAHCnhoo4TDfTJQ1uDbXO78oQBUGVu/DjOKSADO6S+3Z177OpHZiDW4Ra4GT/HrAqA6gpHSy/5i+H4UJ4eXNTGR8g5jspwBSj9oCSJsExABGPW8dADL5jgpgGqg0yMTMamHQ7EXKhPq7+Gs5Cr/YUO/ZNvnHpzRlVMMIIHwCXg0EdX2B+QIjAZYOQGhlrwRqAbjp8wagtGLUnCO4xjJ94/hEQI/vjWB1HMO0c/HzyKhRnkV4jrIt3198fhSZsvgUOCKYK/ctIV79zXfN5jC+rTw4I0IHy4RVtakbf07WG+lxdIlZr86UwP0IjOB5BerEBMnnk99vXK9UbcxDybsy5ZM9Y69MwZ+dkXlZ++obYmquau+/88vyaccSxgEJe0ZqMuQPrJNT3MGMARZ1BXvV/aaKj54DMVUlNAswus1tiQohwfhm3ccNbDw46RuJ1GucqnJfDjO+h8wrYqSeWYrH3JXKBAIBd3aHqXMBEJmCJc7jKSsGyj6gKZY7W6yoea7nMj7IG+Qzz+FeVqr1PufQJvng2k9dg+H+Sva4+pDaUZYBKQqSbYApfGrtf6rBAYwe2Lff+5wqdrgt8czNsgwQiLRDUeCff3RytlGCEfaWSn4wrRV5X2wjjOglZQ65ovRNxw4e9feunr/sSPi7N7VWyAWrtEYGy83Mu60tO5CTxFRgPXQgEuMtGUXmFrPJ8gMGEGPutzLZfpHZp55/yUHWHPvZllL9zbzwckQ6fqMNyEgLFuWQeQaE8pNKenHjQBajUMECc47c17rjO+XSIEskQbX6Dsn7GQOYWz8Dlx6tP866xIywLre07y8sNnsBBe0m6Rx36Aw9JByxVz6ze2SNEzS/Kll4466uY81qHrAC0O9F16hxjU5AzHt6nski8phxGfc515sE09xANh2V9dfuaZ2fmSBcX8MRgOYiML0IKhdBcWTIKF9GOfgoMLp4j/kz5i4Ivu9vAKMj8MzcjjI2YDSfZYxCYvqIaOY4sn8RlE5j+U//8HcfVlWLjd74mJnZdDj3svhwcDcYxdTQL27KhuWmaJRxUF8U8qPzuu81MKPxDdkroDOCCfxYoiFa2GjWYCBpIxouAhqgyvMdhdp+UV5UbfrxgDQYTeUQ2sj1/J22jGCU7xRIKfP7pOU1mE2bEqEdzZ4cdWbAWkgjCD3Yugfm7T0CL35PDee5WRQ8Cw32SUWjp2xlmSMrAT/mdqdBakaXNtH2a2JBESSparJeGzg+PFzLxufeKBYAXVhmzPKfnVE9Y9WYxy+Jz0is/8Mf/lCBPefLTCXGw8ys5tZZBwQmaQfaJ/dgbVhjVjsQ1FQw4e93fvXLCmgQ/uF7YXkQzswJJmLuuV85OpmDi18on57cHmBlya16WnWWGaeDjx324XhGJexoxx4J8rcVXXpR6UhwPt+8WaUHdU98Rq9q/vfrHvh8JjgAmqmYxvL/SSWVHIIBh7AJ8THz4YfPaAsKg1N10P1sMErU/BLzItBFaqcDFAfQGO+V8GQ+AKNE/m5Q3j7a5wAufmo/IVR9cOv7+TcBHNgUDr42i48bfNpo+iXWhQAnkpnnWoMD+ft537XvDlGhjEPKgSbJPxeYzWsw498FXGFMOVh9zHsPlO84OYEsPGxGQmjO/ZpGAQXKDLNsgdQAZA4wizXNnooQDUB3XtgFM850ADRwX/U8BOgg3EYB/Sjw+KjvLn4n8ixjPDFDIOh+3sQkYGLvQymHUNobGcK16T95SDNPI0jzPTRXJQ/Kd8xBlF2WE6UTa4WLc3iOan6ihEfBhlID4GIdQSZY6dI7d+0LKkBKyiCBl6vaR9zPNeTxmxPjxN7ACkEvE6TyUMEfKH8bpGTiKoR5NjKTPRUrF4xi+WGWT1+AaAKZWPchCKLQx3JFP1gTyCfkRvxHs458L32Qvo6kSKWHqiAdy+8um8g9uB42CnmLgs8cEGFO+3D/4vmk9KONfGZfWv0DdDJmlhWaE8thgosk15bFPBIUhnmf+Vm+EitUBdhcu37VGTUA78QclBWE/L/4dFZGjVIy7rti0o4NW2b75Rd664trs1uXrpr1o00PZE6n/fsO7jPjyb7CRP/rd953GqdDuw+aEX2oHKE3r8rKJAwM4BXKcVvXkmS/M3QAkL2/OcewfqidkAMwlre0v5HtJ8+ctH/pZiXAhx0tBWPuBuS9xD9ALKVjdT+7tukZjk8gAE59grlMVoXghKTui6LpQKpWWKwwOJaCzDVqn7NCdOlkvYfvs905OofYJrkyuIITFhXkXOdpzvzf1Xrg+kqdVsTCfYL3NAe3twm0H1SRnJ0C/uvkyiITl2gxm+rXKa0VfuikZoq1wfu5weIImEZllnkJ0BplAnso8sNzrrbghpdAW8bQcqYDCvluYaC5DWgRlEb25DyInBnl1+Lvo79+2pNrImvGdqPMrf583o+ve34+qwCsL0fJp81jXELeG8mHVX37Z//433Nr0PDxuWNx0Vh8+ngIYLQ+n6cu4GYRSvE5iA9mro3g5Xsx3WZBWsPvCPkDApgsRq7hHviHsHnLeVyJey9fmZLc28wqX5JiWsrnaCpjycJuM1kxXJ2qR7+HSeX5bKSk2gkgzsIDWMasH7M9mxQgBiBzdGb7iPF8ADLpfRK1aeaNjYrgUn+4x/Ly1dlxuSPAJHDvitwsBgDQf/iw/JFakNpM1eY8tExMIWw07pcAIMrXMX5xM9ilAJ4459Of80psjEb2k5/8xD6REbo//ut/PfvBD37gfHA43gNIXxBLAoXjhP49rjEpW+sU2IKhSntvUPudKl3k6ZNPFv365ORHBfyktTOPtIvr0YrrUK9sBk8+ddzXEU3PXNNGnnVKIJlaz9vF2JJ6ymBTIPyAmFee/ed//pezvQKeV5Xq5KYOPnz0rmnccCM5oETSRM0zlgRbxSxpX079XYFixYgEjKJsRUPjsF7qqF3m0+yLU1FI0TJGkgAmByl+cfp7367tDibAJwz3C9YEZf327FO6F/VflU11cGn+yUMqf6ysr8z5BDgndlP3dWqkIVVIC7VsUn5m8/rQb9A5fWdgRs109h6YatNjbp/SO1X0dkBbqqjAAAeMptINHmIGwvEx68CGAMH0zSX/bKLvHJYDG1btnkfL05eAc35PgQIWyaM0+fG9EfDlIBplku+ntoygPtctAv1RSEcQBzBlbEbAk/tGAM/HeG5eyzPCIKe9KA+8UBriJzeBXpQBxo89ov3Hi4o2XOdDT2ucdeiIev9d4Cmyj5yitwnY1BrG1AlDBZgFvK4VyHP5R7h/gidQUBrc+mfv+yUpUfZThxGlag6EAVYMMVYEvmCSJbgpfU7bsbBUfwqIlgI09xdj7keLV64JSOUz9gXygM+iCNu6AYiW/IiLA3IogSYAvSgByA+UxPj+AW45I5BvBmOsB/WVgEWU+JjnYz3LvsJlCR942oTZ32cEOT9lvdkk30LkCawyABc0QfsoYnJVDOPO3Ts8/mRl2QYopZIQ8lkxAs7Lqv2DzNwgkAOzuX2dMssICF06LbN9KyAGw03q7D94wH3Cv3edxnblyo3Z4b1iWG8pMFVWoYci4DeL/V7RuFFNaaN8zpkTVwRDqRRIpF57yQr2ptaDgBCpmVwZSUoG83r2/OcmTHasV/pAjS8KS/Zw9oCJhc6jCavKeGH1Ya4gElBIGG8Av8/NPrsAnx7boe6990crl7Gg1TldINdEFSZ34Q12jM9kkInkG8wxoAclCrBoa0HLHeCyXeT0XQdZIcP1XDAe6Z/u7xNmkMn+i+1Ls8/lsnBPZMFdSmrjX41SSy7VZpLdxsaGI/BbpdAuKKiTHG65HYURMPraa68ZjDKuIxiNHCmiYQ4GR5k/grTF38f2fJllnAePZq+uBrklI9MGp9eyQtyBmP37+Iz8nnMz7fFZELJiofGT/Osg2VHRH58VRtXX/+h3v/uQyWVCAQW3O4ky76EZEj0/dngU7HlAfG24LgdAbZDydSrzUdUE5powqQzEMWmyCJ1oR5hBDIL1HfuxqjIF94EdtQbUh2MGEGY0wol7hLHludGADRwV+MI9C1CWCbo237zWN9+pYK4SOGFHMWnDyhazWcLGzujkR5Xgt7bXATrc06YIfZ9rzp373MFCrrKhv4mqTw46xgGfSsaPZ9BOIrMtSPQM+syzYl6CUcSNgYAcBCj93SJWzg796hs+n2+9/cvZ9773PSeQjx8w719QIBBjT55WlA78hmARYKYRxAHfjAEChgOIvhBk5pr3zUZflXKAooBQNsMo4Q2wxWey5raqbhULjh9bMRwRdIwNTDDPRgh/qiTPHB6Ax2c1TtcEcm1G0kF7THXpORBOynx/6tQZCXilRJFgx7wCc899j4tZhiFlDCp6vzTtMLRh4DiM7cM2rGcrVR1AkjVuPx7AmUGfGGhqKAs04Ge3W4m2SZG1Tf3eK19R2gwYJYBpy2ZlkpCpjYpTlSdPAM3Vwai+JaAeUKZ9H+bSUaVhYlvBGvcQc5F2UXFpBEUjO+e90D6edQjP84nChGYvYKK3mb1BK++7hrf6CiNU49PCaohutWLZzOi4/6N8jUKPefZ+7+IRcBl8HjedOLxbwLH3uHUfBhFSo1wbBeUqUD4pnvOAsMXxGcHoKABHkMtBFCCV50ae8LyAy3w/QHACvkNeUe9bXEMQ0u3OEKGMb2V8KHMP7jkBuU79klREmJUBlb6XZZ7UA+25MKJR9mFanNpNwSzkJqVE5D0pbWs1qASHFnC5JTP+9epnB0PxbAAnAWXI0PXyqSN9Dj6GN2TNWML9BTYNoKo53ST55Wwp2iDMJfIDmQGJkX7wM2OXn+krP8OQjxaUbWIJWS/zNVrgMmcEe8fgXArh6FOauSWzGGOMLOE9+2a2EsX3Tpw4YRCZxPfEIABsbHLmjBOARP6G9V0SmESOnFeSeT4/dvQJ70FiKcxcE8xoCwwOPlLYJRN4f7cLkChh/o2yKN6+q4h3zj6BnY2ai433JHv3H5rdvaQgJbF9l89eVPom1bZX3w8dOew5wJWJcwbL04pkICU/t6xRFpM9+2fnP/nclZaWZN5nDh9IudkgGcPcMraQIigT3CdglLVtJllyCKC4os+wnC0LSFIn/gudCbvlm0lkfUiazAVKphW03gOxxqXKHkRMSBGIEmR65Dxg1Ky49gZtww/Zcqn95FkHHiOfm+VvDKMXGekqZPgQ43cvAG9wOmToiCJsfKF/6+VisVZyGpANw29Lj1KwEOZ6Rwnzb++Ra95zx2fnVff+MwWq3ULoqoworH/M7JCiXrPtPgUDG7kWwOQ9zzX9Wg3qCidhaTDTr/tQJOHI0cd9NfaKAuSrQd9i3s/VwPHLfqyLMnIEzdWsORjlL8uPAWD6bOuzxu1fCEAcZa/v1vNP33OGj22MO1eelefN2zV6/6/OVBBwm2vX/A//2R89hPmDhTNDJjAanww26Rj9OmkBjaxpQHziWIjRbiN0I5D42068RFk3pcv1+OmQn/PiRTlUAzT1AmzR6TjN4+TM70mYj8+SfUmbTbIzc7TpDgJYPIQs6HQYsLlY+E6S30xvZTIjj2UF4HBgc2/GIu8HuJVfYlcqkXC32VzgLIeyzQvWdiTstBlp56lTn8gU/6SDXgCc2xV9HbM31+5SNDrv82L8YPvY6FRCYV5S2i4+W99QSqa33nqrXAO0QDZLU+W5AEZSJP3irTcNRvHzBCSS1onP8c/hXnuVVJn+UTUJIQLTV5uozC38bhcACa38Tn8cqU9+Q4E92gKAsVARA2AlRpuw1kIxG4xx+XoheHTgdQoN2s3zYTHKXC5gKV9Q2g/Yptb8WR0oJOJ2/k45/MOe/vKdX0moSjA/dlQC/+bsghhUfEhxq3j19decZqrWoBgMxrmDt8ye47PT/kH4CsWHmbnG3yqadqoMEdSD+c/1pfHL0okHU7JfLAi5/3bp3rtJdk+xgwajtBMAtkGg1YENOiiK/anANztuTH6i0udXJbgv94JxvwR40VZv/o5in2ucdSjmO3MwOgeijqYXkClzZPk0cpjGPOlnYqa18lPm/YDRMYm+2czOPxgGcbRyRDiZOcH/zoFc5eOH6Sxg1OtjBNWA0Raei0I2QnEEjuM1c1BcCu4oDPNZgYYK8Bq1+1Hg5oAchXaAJs9eBKN8dwKijFsrw18Cyq0cmBUBTMEBfEZVtAAAIABJREFUab86AKOZ4Jink9ze/dP3eKYZ0Gb3OF9hVhPc5EMShg42qJlFDl+Ysvv8LQVjSQEuKPZXVaGHACbWKvsfoGLfdQFRu9G4+o1cW2A/tcxu3VPkNQUdVFWMgxomDfYWuYcVKkwIMqvmtarvhWTgnukjY5r1yzjkX84KWzRkguY+YZSyNr1We5x8aHX2L+7htEd6z3721EPXdchULCH2b6RdWq8wog4yRekkcAaGUvudNRofcxMK6i/nC2148sQT9l1HQ+IzfHGRo/t2q9CGzx2qDt6X8i0fWo3Xzds3Z3sVoETJYKeVExjFvYESwZi918L23Xkwe2LXwdkmLYOVC1dnewXAVxSQCUjeq/RE+OjCBFdZ7GVlWBBIk/wg5dM++U5uE5t68t1fS/7sN3MOWMWXFcW/HMJEokiBgP20EsgZpHvSJ1KvAYy8F3UpLkXX5JcJGGUOWSfkTE1g73SuthIZWWnlvC06nA3MXSkj5Rbls1AWLdYV5wPlL+2e0Odr0kIhF+IuUWnrygKDv6eT9eue+LICkBlnXFCWOGe0zuxGxdrv/WxLgEGzZBfuSzDUsmbx2ohZX2NxU+N/SSb6ba88N7t3cPfsUykJn6r/9zW+ZpLJAOIze16q1QF8nYttBHsBo6NCHtlClH8x7vItFtiHLHpWlj5iJCxf2/w/gd3GQaOZ/lEycJR/i0B18fr6fJ7NJGB69T1W51+OmX6812rwOidBRvAYGZr1N8rfce8umukzdov98jj/13/0I6OxD+RkzYWYTcJoBliNwnucCG7ANWEEwm4GdFor0iZgEycaPEyVgaHA6FGV97yiykPl73TPYNTCo9k0/Gd4HzAEwAAMJcm7QW+bBsLu8tNCFud96pxLIPPa0LXKWVAxuXsAuYd2miM72xRBu/FLDCuZYCv6m0M25t/LEih8F4KEz+gHfcNMQz8+//QzbyBM0K7WJAYiaZM83tLUuI428/mJp570ZqYKE5uW95JrlH4/p7QiCF3+IQB4JiwjPqCkNLGfl/r4HaVy+tM//dNqG6C1g5yoHsTzuJ73D3SSeOYR4RQTFkKL8caUkXnFTIg50b66lCOVsMZ5/zrJhuX/hHDkcIFlwJfYSarNjpIzbr7ZzfRqvMgRGhMvbKjBq53ucWG4MftYEffPv/iyg5kAoH/5V3+tcqp37VuKgopjPmmeELoAcUBsDvgoE1lHmG3cDt3fbA0HNoylxp0gn0mBsRmOUm7FfsCM3hP7yyF87LEDKmu6X0mptykf4BaPz1b54BE0ZvOV/MaWCAbgQGgwSoBH7p3DFTrUB3DXBc4+KUBUYHEsuhAhMwKq7LlpbzaISc7RMe+lhXUHwcCKxlzs/S0mjfbd02FmS0A7nKf8Jezc5LoRcITgaLM8kbwWUgCaZjzKFI8prF5Z3wXKm4FohnpK6j8J5/pO+hohmTydXwKVRIB/BRgNSMoYLR4ivO8EWDAe3Y8Ao/Fafs81uZeZHv1bEhhyMJHGrhiH1W3Hh5NXLC1hmHM/KxNJag9467yjvA0wNZjTPbkuoNXzZX9PgYF7ROBXNZ41pGjCV17+oncblNrXrtcbgMc+9j1fbr/WJyCTco+3YdTxCdTahmWzf6DkAPsROVDBrGXxQlYUC16+5QGglrUNODJXATT8jO991kXGOet5NKH7fBEc8R5tSxXngBUe/bPy7/UqP8r29ec6FHH+QSLYRK72kOydn0lHhKXDJYWVQH60WPF8y6EO2P1MZZNLya553qZIbebFKYlg+rSHGYfdVHfS/S3PWRNKzk71PVIx7RITum1FTN2la7Md61R0xWm2FEEOIyhZcePOyuyQ3LW4z/mz55yH9JZ8Vddp7RxQUZCrsg6Rvn+tktxT3MVV2Cj/iYLY+SuZW2QQ6xk/fxRCXrcElgk64uU8nWQmobIdbhAas5tyf9qGmb7dy2iTA04137aWae1Z8cQPucvKkgubl+W8vuezvGMMAlKxdvgc7nkLkAm7zUYBBPI3VgDmmeBk1rULFoi5tGm+yQvLGV8vhajPfMsZ3md/9D5OMQanxKOR6s+5uyLZxI7ufum52fXdW2Zn76/MPleKRjm/WMkqwInFyKvS/6e8p+XDArOIgjjKJvyE/X2ANHtVfbD7nUgTznKTMlibNCCWt932yLVH+YxGxsyvqXceBUYXrw2ofhSIrXtUL3lZ5g0+o4vPG6+brkd2tLzlvfj25vNRPhcYnueyXrzf2Ea35b/7Z//RQwbvXQW5GFiSw6zT5gR4jV8aO5/Gh/blb9PzDeoWzVIRRvkeiYKJOJyCgDTRgNHcxyZ3++6t9QRbYHWJPAtnmA+S+w6HJN8NIOX6mHy2SOjyfARKkt9bmOregIKA6gBwQE7GIYIy48E13ANhhyYHyweI51loRIBEJtmMm4QF0ZwkmbejNw7k2iA2KbtyUrUHweqqQNoSAFcqMHE9WnlALuDHaTi0yWFHMaEzBmjUPIN23O52U1YU8zfsKuOHX1CYUdpP2x30IACFJkoUZ3KMut1qB1HvmMTzfEelSxlwKirVTEYDhPXEhHxZJWQt/DtvptuloKViy6pMasCXzXUCI7TniSdPeJxj1mXc7bahMfp/lZLq1W99W3n+jkgQym1BQRikhLoh9h5hbOVEhyupnmgzoJzNTjtQIJg3+sq4bpWJP+yLD1X88WibzETMWdiSezIx2cfUNbFVChBtX2wF6+7oIeUmFRAGjO4UO2BWVFH0lAH1dySQnWfUkbXl5sBhzXPDICS/ZNZp1kn2WAlfbWCEKcimhUbKnUZTzyEexTHM6FThqX1FSzGsfWMQKgZ0AlcaUw4B5uqOkooHjJYQibl+7tMUUGMg1ULJJjWNefpHicoAVdoey0mUUET8lAEA5tHsyNxnaVFgTQKyWZn0e5JJQzRqxio/J9Z4EL5fAqTtpjPKtZH5jGyLOT3PDYMHGLXJ3ONR7Pb8X8kixoafVoyaYZ5kpJSizEeeASC1NbCDn8xG2vpYzCquFZaNoro2PZSvp9byHbkh3ZSLy21Fx2uzWPmGHcoYcKhyKLJfSNeD3AQ0kZINxfOSqtrwGcFL+I9S9Yb3MSMzRy5zSZPEpEaulvtQzTHvRb4zRraiNAscciBR2PQ9MrCq2s3Z7ZEI8frXGLAnuFdl4yjLTrFxcuO6cslTl8TyfE67sPQ5YFX7ETce+x1qrSI/+T4gvdwF5JcpGUfKKxhSWMeAT/pz5fI1A1vcLMr9p8DqOgJSBf7WCZRaPuKaovlfkeKKEguTi4sEpTsPbd01u35aOZnlf7r2jvqk+UFukD95SQwr84CFC3mMj/p6Af4VVXx68WkRDx+fNhjdIj9TzkIY0TDtEANOjwQYkjJYykZFsNu9gn0sZpT5Y/5pL3LlRqfxYg0BKO1jrO8n0wzrD7lg4NiKUiw37Hsr8YBakRAeSwKPIJwEUsNcW4EgEl9jm71vedwuEsx5rKHek7h96XkworibUGCe9FMmUjpTjUGQ9pKtFZpzrt+sZwNavR8xj3d2G0zw9BludY1Y6strNS4iE24e2jVb2bttdk5jsIxLg/OSlyNACVtM+LWX6UsyBIRlBESPiitKu8kz7UH6/EDzwTl69NgTPp/xuS4rR4FR+7O2TC9Q99VpnSbZ18LpN4HRun51qqXFe4zgl37E4pDrvgrrRUZFqZiIlXbfSp8WwShnz/jeKKNHxd+Ezb/6L//5Q0pGXtFBH4GSZOsFJCrqbWpkV3GZWI9mOLiWG0aLzd98l/cQJGMZTR982siYr1l7bGjeAzSFiXNAijrLYmSCbUZuM58n2NrS/LlsLEziJOSlvWwmR0B23jlvqE7xg0mF729rJjOHRqIp2Sg8k41vXyH1odjTucM1n1+/ptKm+BWqHTbLSgsGJAEybEbVIgUQBqTCQBlESZCwUfE54joEniPWGwTiM8rfAD/G0v67LF1dSx+JkGc8jxMcpX7RZxY/ghUw96oqLmGiApg5ebb6yjPwXaXdCHc+I60M7T525KifA4gzaJEg4TkIH/yBCDhCWOK3xHp5/Zuv6gC7UmMi4XWjKzDh48l8Oam6gA8AEX8mBAvzR1sC/B3Eps8AvZjqS3NcV/7B5PJT3z8VU3BAvlbPPPe8BOBGuRe843ZTOeaCfu5SdHsEH+0GmMOcvvP2u1MlqjzPG6kFQdYz6ynmtzHQCGbUsgLFCrgt6bdLpWQBo5jp9wqIYq7CV3YEoy4Hir+tDiILn65FbD9KDjMEAAwa8paDQ/eN0saamZiAXtc5BAKQ7HQf8AZjBw6CGZhyjM7zjGKmj5kZ31HGJ8xTataHlbsrdsagWTfz4dbPyTpGSEezL9k4r22dw4a5g2kIMEXwBjxHeJVZZwxYWu1T1HI3VrK53OkPRlaiBNs8NUq+OwrG1SzG6kCxUa4FpI5ANAdQwOV4CGUsuYcZX8u/8gHN8137XWNp4AlA0AX4KOe53IP9zItrR/93A1MpEIwXhzP6iSPrqVzWUcMcwxv053UBJqLlsRqRs3I9685rg6wIlcvVABefOq0JTKhrpYTZtKhno8ASzLYO/8Wjh8UySmnGdxoWh74BuNW3AEyPi04xzoYHkh+Z4yhdU+qdBhzFlBeIiEkX2VYBnWVJmt+jwFQAbsbcCqvdXjZaltIWF0YRExnrioM8BbgAolbAxUoBLvkO8gc2FwCDvOZvrqGIxm4FIDIvBCThtlNzWzmTdyoJPfc9qxRLdRaW3+7efbvL/Ufj5qT8beav1HAy4wvIw4ACQO8r+n3nQ0Wti229ePYLKcYqViJwfE3VsHbtV0Ck3JE4fzkrcLHA5/eoAl+QtZc+V8lmDT7Kxp5daieyua1/ng/lP6U/CTJjbguECrdp3lZkluaAdUU45lFy3W4gLFatB+7hfN6aR5jKWIsyH6SRCvg3I99MINYg1ivrimdZQbE7Sp3l/M25EEabNrIuyCseBcnz3G5zlCHlrGehMQeUOmUdc5+UDuXeYVajwKD4h73Fx5SAPSt+ZBFQ/7Cs3gcsyjJ3fbPG48i+2ZWdYvIV1HRJY805Yp0fEGqZW1aIWLbsCtGWhQCyevbqpPOkUnPwn/rAOnvm2edtqUyFwBGMjgr11yW8H+XTCBK/CjDW9avB6CKADVkRGQUhmNdXkQKRg5Ftke9+P8ldLYtXA89aQ3MmdpTPi7LaY/4//zf/1UPyTqJhAboAHEymN1qbVcbOc+h5UvpumA0ikLOAo91GoEQgAwoBgSxWANFm1fUGHOG3mYhJzCgBXl7gctBmgyT/J9rnqHWzwVJXHuFEyiDAk3NdNsCNSclIvMEoLCKLjH6vIxpVG4XnGCxpgjBB815KlyKgqxrTY74GYMfPa5culj+rfAht1tahQl/wDaX9BAf5sMF0T6S5zF8JfKIfOF/zk/bAgsJG0P/9YiphDQCjgC++YxOXNihR8nyGnySgk368//77Bn6Y6Xku/lLMH+Z82kkAA4xroukZM+biqurOM18wCAjvbDjMXoBKashzcOCHSv/JUXjyY/nBPnG88mkKePH8ZWnybOzPPqsypqAkvkfE/k2ZAA+SlqsZE56bAAiEG6ws48chQlQ8/Sdinva/qeokFzTGr7z8W7Oj8i9eJ3D345/93EyFfZTw48Ik5NQqxc4wDsefeNIZBbjGGmuzLxt7TczN912iLqmPyj7q5NX06x7rCP9RrTvAKBWwtpPSaWcFPuyWTxA5BG0yhGVGmTLwjI9TCQc2sIGlBUYdFtZMO0o9yhuaqjem1uTIRAYQuYzksPERv56zzi9qBQjm0hHTdbDfFcPrg06sTsyQZW7SQdJmPhh7MxcRHrSBduoYswYvYV2MaNJNFZNgxVGHrP3VbM4Ms1Dtj6XBghJTowXUXACGHfgSyOxLIggXBV0E9deZgRbvOY5bhGHATtZ9wPv8/p0Sy1TlXCkP05kDwIcv7IyBZ41D2ux29OcOPukAMwPOVqoTbZ/2FNMjcytMGWyqTPH3tb+oZw5zdhvFTqbc6/JBFCrwQW7TNTXkDYCLwSNXWfk2Vh5RyikCSjGjAkCUdtHmWvyjieR2NHYHnhAM4kpEajvRwa7i0/sIBsjg0+Cr/sW6gzyLvIubEONUAaBViShnRRj/APqJ2e81wjOQ43kR4EO/YsXZJFDNdy2rOCdk2UBusxZtFVD/XCVJyj/PDEPKPPBiWgGT1+QqBrPINdwP8Ml9XnrxFSvd+LZX/65bFm+VLECG7heYrD0liwOlUzUuW7QXtpNxY0kuOtduyldUY3NXO10uRjeVtJ4za4tkIMwoCi3tw7fX5n/tkq363lZZVM4rzR3gFP9RfN1pV9wUpiwWskQxHitUa1L/USh8VpKSCdZOhA/zHXmTNEbeC/RV803/liVvkTk218OYqx08z0RL71nLFuZb96PdWLGQ/1GiHNTUE0UbnI2FM5yztckcYhYyn9kzfA+Lmy0AGoOdim/Ah5T1z9qHoMp3Rh9FgyI933JIHbRZX9ebfUQRJlOJ5BuyiWIQy0trZsu7t85Or5U8PKKANxEKy9cB4uTvrr5BHjhBCfLO/OtcXtHeyFcwi/FDny3kOeVqmPZzymjzzVdfN8mCm4tlim5qeU70fu+XkoNzZfxRILPk4+pApn8XYDSy8W8DRqNErJLrAzMa+Zq9+igwmrZHzo1ycs0f/8v//iEVeaIhhQ1EOHFhmNFJkHct+hyqG7QZxgEbBXAmKsxPfEdpkNMiya8SEISW4WApDq/WaH1Qs/nkOxjtypPSTBK/83nyjMaEDjbm99Rrp30ASt5jMMk/yvP37NyjZ24sdpKk7fZrrRrH3DcmBLRj308bltcOMbn0Cyf3559XKqLPPp1SkNBmNimgNGC1ovO15PrQB4zS1+0C4Y4YVXsBeXwHQXvy9KlKGYTzvJ6NwONZtME+ono21/I37Ojrr7/uv1Eo2JxPCYxzvYGmhH7MJIB8+vSYSs0BBDHhf+tb35q9+cbflK9fVwyKmwWpO/idcqC0AWaU10WNJUICH6yXvvFKCQON1xf6m/r0lNtkLBHQOOMb5Epw71Z7Ehlr8xnMJ/0SM0pC/R/8nR+6vcvqM8IZcMp9PlO0/V/9+CcWFt987XVV6NrlsX3zzV86chaTfUWN1qYOKOL+gG8CuLg/2jb95J4GTRIyY0Bd1jBAtCasGTcOdECd1t2BPTsnMEoFGsZ9l5gTmA3mFDAKeA8YpS0GYNas62fLlnlUpYRerfV5YIxNsBuSFL/AZ/Zb9mEYPCqxrAJSBqNDJSaAhA7oyQQMs0KQHnsBN5f4WnXgHmDUe7gZFsbjUWA0KZtIxWLg7dyqWgsA2GZVzUw0kKiE2m0KY56ctmBeSnIuyGr84yMawfYoYNkTlUumn1kLacf83nN/zsipMvj1nXpM8qwA4Yz1OPZ5bw0nFweXfmSM6WfmJGZmWM47YqkwtQZoRgExU9WgtMaefLDl4gNDBAOKT+hdsWNrBUphyq4r3+VlBfFtXiOfTa2tsIM54Enn5brZmgNA50NcBTAtkxNX5m3AB+znQwJ62t9vM1HkF8977O2XqTXuxPPal9cbzJkpZT138Qjy8bKPzJJawSnwEXnOtQlGZfxCTPA7a8N+dg0Avc5h3xiLLq8Z+WkFXVYPsgag5CKnzXgKXPN97z/1EQtLlF7ux7gzNpAaZBXZLLDOPcmCgtw9dOCgfxLkBVuIDObsuCi3IzKb7FDVI+QUZnXaCrhD2aV95JBGNvIPt5YtAH3N2Vb166jus1Eg9Na5S7NdYkflVS7iQplhcK3QOK/TWWP3rRdfmp2WLCZ5vYMltZa2ye/+torPMM9OuQcYbJ9wj1WDRaffaiWAAC1eOdxhOTkbnXPTVmgpKANrH1BAIKW0bbPjyzdEKFAvXvcHhGaOkJ2TbzdOupyPWkf43ELSANosu2W254xhzTA3yMfEULi8p55PmVbGn/Xt+VHeVBhNzqsduh7mnxgk0jghIwyOe4u6BHHLcRhPk0vMPQFP+Oh3kNAa0lmpmQQoEZfEPDIO13BRYs52bp5d3KEE+5sEPDcqmE/XEYtAf5DTyDL2tN0hBqWy5EG54eQVq5s5AhR/4QuwwquvfctgdI0sRatkV7tfTYThb/DZzDx9PQAd3Zwendpprvw1WdEyOmb68f5f96wRSJtkad/aRTmd5wVsRxZHpub6Vc/90Q9/+yGgBwFgDaUXCf5yMZdHiFjANjManzFqIyOIxgMxaTPSoNwzm6V8XmrjbJTPIRHXTCoaalJw8B2DtU5nguAyUOpUSiwIa8CdgqgAa0UE71dEOimhAHVotPgMOQLcJ34dBmwAAAttYdNEk0PD5Tre53l8xvjAztGvgwJzyWO3T+YdgAob8ZoOB7QemFnawL1pYyL/EYrWXNUENhhVL8rsUePOM2EzT5057bbaHKH3aIPzv6o9bGwCkRgXTNEkiydwByGNDylC9QWlk4ANREByDzY5zDDMKOP14vMvmFWFhSUp74cfvF/MMrBJc4BpgbZg9keYIXgpCcr1MLJQCbTl9MlTsyPHjprRJcqdMXWOUI07Cg0aImsI4QEDztzCQHs+BfSeefIpmeA/N1Ckj6yVp555enaZCFCts8NHj1RghMbtpz/96ez9Dz9ySb7vfO/7+nlbbOohC/Nzl76YnRdAJogDrd/MlNaTq51IMdijfIgcLmfOEEiGrxksu4C2AxRK02WdT4dkytva3CN/XrVtScKN+SO1EwFM+zQe+JgxtlReAozav07txaF/YkYxIRFyoHGNadoR+q0Zc0DAuMb8YUZU4+C/SULYh/ck+VowFnipwBfaHn9Rf68BQRgmzO8Fkmo/mRFu4HtHCgdrBFbUe1RruQ4zHS8dBT+lgcJM3/sU5/7S8kkJo2AHDkgxN/jPVXlMmac7y0UBcY/CKkYAIcZnuHKs7mcBmjA5+SzKwqjslgxZHTAUOeSfktEc4vk5F5gFmGGZ6V9eYZ/5OwfIyJSW2yaHUX2DuWM9OYBJ8xHWZC74xU6J8WF+LHT1RfK4xrSVe9tcT05KxhHQIRmHiX09QZEaV4NRrf2biq5GOV9DmijKu5JHVMoIY8mc+KD0oUiviqkh3y8WjJu4xFDCU/NyXf7B+PkBUmBGWb+sUbJTMHeAC1uwBFKRaZQY5pDlb8YFhnSdAIDHqPMJZ17oC7IPcziFO5Attgi1qR7ZMB7m2fsBoQHmPhuUBo/1iTzkHsjS5avXp3vyPns0mUa4N+2Nrz/ykgEBvD7/zLPOFYrZHnlOFhSsNlckrwhCZR/RFuTZp7Im4ettM7Pm2rJX7lecL/gAMrqPP37UlqkDCgi14i3G1OU+JXMOSeYAQJc/vzDbqkHeIGsZaZpYI+yZFQptYMrWHnv80OHZuTNnHSi5DpZ2iyLyBYTvCrwBuGAGDdg11HY7E4sdH2TnN+397gUJwGBPae0YOJPnk2whBDBJ1iRXqIEBl+sf5w/XsV4At7Dk9JuNVXKrz/e2iLA2AO24Q/CKEoa/aAgf2soYp4qiGUz1w4pFZ5lgfdkVSOAcsAvQtJmdedDfjA3+6Fbg1VrcKsys+6Hle+o9iGVG47RNyfs32kqH9Ul7ke2GMrxF6xwlTDEjt8iSouw1NwRCb+/ZMrss0anMrfIp3aZrxNjL5eM2fvQuTUrQHPOFH3jLYlurimXOK37RkFyUDL/V+OTFl16x8sN8z+VOp3ZqNtTz0PKRa34T8PwqkLj6e18Go7l3iJBJkUbedJaKeY9Ws7CjYh4gOco5SKw8P9eOwPNRPqPjs3I+WGb+6IffcwUmJyTXz/GBzpcJS9MLM6DShwisyrBY6WDyZY5mlWhUFriYdTy5pV3Y8RvfpX5vj8rWsaCsjSvdk/3sOkptHECeHdO82VNSaeCnqC3F+8eeeFw51C5OPnuYf7fYHWAe1coz6Z+j+TBTN53ONdHsGdS4GsS8CeDhd65hwxxSag7AKGYSfGbwIaQtgCED5K6y4vJ+aHadFJma7hYuEo42N4u9AsjG38obWz0CUAMMA47jkwtzivBdvnZ19luqO49ghAH+5je/afDFBqKPCFfAOM9GKPMMngeQe+mFF2U2WvbvybPHe/GXxcQP6MUvM24SJwR+Gc8rCngg/RJCZbdML4B2rgfo8nx8mQBE8RGDzbTpjvrNAjUEYbBZT58+6Xmh34BbmBwfYBpD2n6HADCZqz5ULe3zKouHT+Lrr3/L7hAI5tNipqmCArhEs6dNvL9F7AIpVxBctIE2vvPO2x6XcjoHHJWQrs3TFTH4XHOGAAQ4UjsItpD52yFQfViA/LBSUFEGlXW6nfnWAQS7BBjFTEaJw7nv5NznOibr+H2GxYi/5whisrEJCJuYuQ7iqb/LxJNDHDAzsf+AUoFqg0+NhYFCorR1oDowpn16zUJJ6bCfl8Aof1OVhBcZEeISBO6IHNDpVW4HAmIc2vGNRdiZWWirikGo/WZLQHqcMcX17zb5Whg2G2p6oT6PgGPN+PfuO5+PTMPoQ5tx8ucEbnB/oo85djGjtRJQY9f3ETMxAtj4oOZagGeUhKSBsp+u26jG48+ncfaQ9VrKvOLD6SwSPLvzexokdNAY1cl4DqYyB/hhlmwWdK2maZvGloCkZYGTFf0kWn4Js6yUMVfd0bh6DBl4KzWwjJW7FoXP+0rAdZMUJ87TB/jNSRHjsN2i6jvXxdQKy4KqvW8AIgZ+koWW7Tp8DSi0N1nr7CtYI/6GQQvIdAYLWFx8DlHetA+Qa/Y1bTYOC0IACp+HFQXAxf/TFhoA483lKa+zwW+zpxVkeL0sNpI7vCrCfdvEUEbGMz+OBlfHUbB3KSoduXRVMpCxJt8yyjYykzbgG8k9seZg6r+Mr6nGgdzGvpfAIWMAcNr/GAGjZ0oZ1b7nvsiHA+rj41KS9+s7n7z17myfWDcJdoMsFwYhmJFTCrCm+z174qnZDeUyrxCDAAAgAElEQVQvXSfkdEtuTrtknr4rSw8KCW10/l/O2Xa1yL7wWSTZlTGE8cxZjGk+qZwAn47kbv/RnL9Rgvjb5wnyRNeQ0gt2kCpNBLmRl9RnOXuvzct2kdP7ECBOfSXQ6b3S+4CzmLbHjxPzPDIllsv4fNqqqevQuV1hrP2gAz6NDVBiGi0lBymMqRUb3OvIlMBPgq0ERrG0Ii8DhpxflUpRAE5ArpSxZSliSzLPr90u4Kj9cF9746qo2JtyxeLvW/p5UwD9LsQArKbOGYrc2b0BOQRWwYerXwBqXve1z1jv/z9nb/Zk13ldeR5MiUwkgEzMBDGDgyiSEkXKpE0NZVlyuaqsakeHq6Orux3RLx0d9bdV9JOfO6rsClmW5JZLEkWK4Ih5njOBRAJIIHv91t7r5kESsh11IxCJvHnvOd/5hr3XXnuixCHjO3niZYWVHbFR7vnJFzCSJWcJx4BJ1eGvnyO5NtYDzwOgv++9en8NjHLNyIjUF8VgSZm/yObJsyCXR0B7/P7kgXucEwzX4WT8PUbmePxhjsff/73j//H775oZDcCKWzdMRDZ5bmbrfSwE9Ye8x+ZMeaAEubKJ2YwWDPpuwFRi9ua0GTJpgI+t2jQsHqwNAAfG8Rnmqic44BCQxL3YiHyPexUDWfXMAAWViV8He23sKcRdghF2NsA2SpTrmTlqgWqhKesxysvFjmUpw/oBGB27o7gu6HkYOTOe7uwm15WED8KbIr8sGiWeyPykewXXITP9VZVtylylXAqKgfHzmQBjrntQQI7rLsglwPgQjLyPwOQ+MCWATwA388MaJ/Y0NQf5LCVJCNPgmZlTYnpOnDjhAw5IRUFR/3Ov+rITl/rd73/fY6EUDKzzjWvXBSoPVW05fR8w6s4pmu8U7Y/bxptQUor7p4A28ZjchxZx/P3YiaPDbQHsuxLO3BfBzZycPX/JgPjC+Sv+7je+8c1igPXMgGNXTZAAZUyPuhUsB5O5SCF+mBDmiHmouOOHXs8CMaW8EaIGXeh3gvX13mY9DOtHnVGY0d3a53spcq1/23eoA9YIjAJyYQ0KqGE1ljvpGQtQv8fRM0l0a7ptDMQM2kQ9jA2xtAPNewg2K5dmSXnfAK6rOQBGCywV67mhGdLV7mUNIApbWgBszQVFgiFRrfU+CS1VHcDz08X8KR4dkOpzMwGgJX7CfK0J7zWxxHUp75ZyVAGAY8E8keEtJMdA1Hu2z3TkUwQiWcR1nXWCvsMiDDIDWjtEwfsT5qaTweoCiR1rFzIbsq/ruZabcSJcR8YC+wjFSXYvhuqq9mQEeOr5svddL1RsKSDUIETuWdVYGjYTuizX4S2dL5Q78aIoMDosZT9ZHvTeAiDk5f2gsfA5upaxP7fqzN3TXniqNQWMLiikZlZhJ5vFPgJQl3R9t/XtWDjkHufJ5fF0hjC4XbqMrG/3Zq+QmAlQFxib17kAlKaJieWt5CpynH3ENeLSD2CnDXHkLM8TTxXelOQG8PcQJdT3DAhibyFDXdWkWVhkBWQAMor7H1C1Fgzhm9dvWX7elrx1y9DuREfVC7xx2wUqie/3eeCMaC2mdS8kgEMWBCjZG9tlhPK6vXDbIPfyxQsGRccPHRmeag6/8dKrw7kPPxme3r43HN17wKEVrAMVP6b0XYxrmMg9qltKeMVdFb+n09I2Mc1LknmAM2r/smvN/jUrBxiKbLCnQzPK87hkop7dIJCYV8CPvmsjRXMPy8lc85PvB4CG3cKIRccASBe1D5zopn0Js8g/NyAxQ6xWslpf5jJ6EkIBeQ/ryTi5Jnve1WoUo4mr3yF6rUcTU07Gv41ZDDrkLc+scXAuLKs4nG04JraX9Qp2cCUGDH68K2Ivw5qGVS280C1jScJzbKnklPYroSpLdIjCqyNQ+pQ1UWLTynaVN5NRuCQD/KG8tUt4ijWfNF+BXfacAEQxOPWT9TC4b8MaUcLv5DJwjshZcDgHS8hiNuAkE5H9zFnnPWf7NwOc9Y08iSybyM5cw5d7FjWu6Y1nwejad8s787S9x8Fiuc56GbYmpb96r7GsTW5F3uNndB3/z3VjIIzf+8r///Sdb64mLoefAXeAqFg0fAnLecKMjG5iS7+ZU0BGXM5sSLN8rdx4P0DXrsW+Bi5QwErKN5Dd7oDnZMlrIAi3uL4tJNvdyL0TA5jwAR6ece9S5mEVR06d0gIdiVuEbmccVd5DxZd132z2ZHyHAY41F3Y39zA4lSVNPCWAivcB4whIOovE1RQ2hOueUFFl3O4H9u/14aYjCN+BGcVNj4BNAgALSOxmlHRcVVbCekZAIzXaKGDPdzngjJXrcR0ORUIUmG/m1WyelAOKgfHtk3DBxc/YALR0auK6sJbMH2wn3zmuEkz8n3gn2NfrYq75/i8Vz8nz4sLn/ggjYqzc9URjiKHD3kCQuUWh5p3YLNaDagSsCQlLjGtFrOTxl05aCLC2Kzq0gPHNcpMxxmuKwaoaq7PD+++/P/yNyj8RLsEcffHlaa89GY0pQeN9JrEOq8NnKLHlhAatHfNx8fIlW6oRpnbzIxxgQ4m1JKQDUCbQgJueHtd7ZHzsph2owOjOuV3PuOkBo7CkVnI2cgq8GVi2gOX/MHprzOCaQZfPQWyND3BA2KS9pPZsgZuKDw2ITmF02DH2NUzPGIxu6hi/JyS0IDj0xdrXlZhY57JEkc+1FJrHLcFfzJXK0/SzOZ68wegYbPt7uOr7QmOB9BUB1exuQI3nXv/Gc2VB13OX76drE8yXhSxMaM9Jjb7mNLURA0rZCzEmS+lVK0teLsmDrDM73AlcvU4YBWaZ9LvvR71NzZsTExhfGxNxoQJC6YBEjFzi3Bnrsuo+Rq6w52gTuSoQM6M5JR70nhJZnt4XQ0qrTwFT1w/VsoQd5Hlczg7wioeKlqLsUd3LyhBXpNaJ/W+500zOVlg9gQ6FoA43ScihxqZclrBhZNijsG0gwu4Y2JYLmGtO4jYVx831achhIC7YA3NlpkpjwTgEWHDWM/9kE/NZjMu8ymiv/ZfwpQBRZA/ze/PW9doDAincP2FaxGkm9An5yd7G6K71UxwgtS81HuQPMga5CDC9ILKA6+3esctkwYVz5y2btqlZxS7lASwpRIGMdgwwSls9pbSPYkCJSSfmEGYOwLRD7BpM6PGXjvsey4qThBElc/7ofoUxqZj95c9OD6+9eGx4pPXDgHDegdzYrAVGAuty9NDR4YxCj+5duzPskUG7U/KMmp+45+369OQ860n0+Wy9mOed0rpjUMdraTCZPYpDAWZQ88++qX3RPdLbiMtZSwUFDA/KetlwwYQg3EbzmUYxhGslKZT5XVS4A+NKPVcSRJkr1gBG2PtAwx5n6Wft7ckhHMUhJi0PG0swTtb2NlUiOiGOsaYmKnsEdz45CcwTv/segFy8nlu3eR8mFhtWiOfhDABIkWGc5xWaPmidYUuX1KHp8aw8XDoXdzVnSzordzFOKHUmPERULsDUxfU1Ps85xBzPr3smPARS7eiJk0WmIBdgNqhjamdWh0j089p7088c2bdeV+QsTQ5QyzZ+j5xaD0bXfydZ7YRkxattb1jvlcnnRx6o3G/t2msjmKwXrPNIt/GJ9WB0Ta+UYhlfbwyqN/yrN1+TcV0HxO6WVkjjmpD+O+3m2uVma6etLKP8nkz+H8s0sYoIL1tmI3Y0bnwmEjdWyiw5/pAFZ3GJeeJ6xE+1UAzbmjFWbGLX92qh7HJQGttuWZ61QaqI/5IC2G2N6V8xpt1pCMZA10lSDWONcIsbZFwPjb/7cHfc64Lq3CFAYUZzb+539MhxjwMXnDNK2/I7dOigYz337d1tMMpB5HCTjAMAxP2Rw+5YtHav5lBxb+aJpAISdBb1XcAk3yMrnXsSh8nnELqwhhwSXg4S17+UdmLuKHpPDKyD+m3Zqve7rgmLiPAC+DlxQONAIN2TYGecWNOsw2effGoFgGBiHgCjCKx09YrxgKBwAWBi3XQfACzXvSJ3lze2xsecwmjxXJtV+oTSTTNyeVHM/rG6mLz06ivDxQuXpQzu6N/t4djhIw6vgNk9fvy4y2h8KUB6Vc+MDMDqZA4N4uUuCwvK7wBfnmNpuRhjGJrsSwtsjWiLDiZsz92b1y1Eds3J9a9xU2eUvx04qBAGKaJZujGZHcU9L3cQMUftyrYs6nOTQ2oF0Ac42fNhOnNY0/ksQCngLEE+EYa4Zg1qNWI+Q93bAi51foiP9fzivkNoUwoJL4HPu7wKZEV3Jn7c5YyhzrX2r+NEpVI5O8Rtqc6hw2e0N/A6uINPA8gxIKV4fhTmWIiu/z8xrTnPkSNjb8yaPFpz4VsIhxgg5EBjhSuKnJjMFYIPReDn6TAB+KaWXf48QLSLeUcw2rDt+IQYnhhH4zXCdWcQqASutOksudVdm3DFoQABiCT/aAzEgjIcgyvi5GBZVZ8YFnRYVoiRCnEvqXnEY7GWmwRMcUHC+kSuOj6vXa4Mz3Mg9Bd5ZOXOZww0Nhs0wmQSrvJYYwNgPNK4DEQFsEjwsCtWXhq+y/9xTcPs31vUvtG1eDaSgjirGMwAMJgc4ky9vpyx9nqRSMIaJqQHMMC5x+vjMEQBG4c3tSI2+SG5zL058xirdHNDdgAK7fHS87OfIz8WF6vHPDKQ+ccgAGyamOhkVM4z5xtmis/ioXHMvNbhlZOvGBzS1tig8OAR961/qBAf5MJDuXFn9GxLMpr3Hz2kePSbBqOMk0oFsNl8Dw+X655KngK6DigMYIcMs89//eFwVJ2SDmxTprbuQUIOAPQJ7kwxc8hDkx4PZHBoDe+odNOcWL/H0lNUTiAmmIx/xzo3UJmwmPbsVv1Mb3/9HyMbHRuw7hhSzq3mztn0ra+Sxc3vIZCi95FFyZLn2oQpwHoTnuWtSdiCQCFhUMwB+wN5w3o9lNy03tDYXVFEe9atbLU27nilteWz3NfxnfpXMdbFjgJeA6Sjn7Pf85nsKfTSmC23/sT4h7mG+bQRrHt2LHeSa2BRN3ZsI7Wh8fZxnk1AwXhqzu5Qi1qkxopk9x2Fr8yILFqhFrjO6z0F896XXtKJECit6gQYYo/aSIclZex46ZgLclZeeukVVVrZPXlOSqGtrduaQZywoDEQHQO0f0p2PgPktIYF8p4NAg3w+31gNMbJBCD+C8GoZbBJkLUk1PWgM7ps/Aw85/j9r4BR/pgNEkWUki45EDCjodnj7s5F+T0lPLKBkviTwrcJ9OUatqrbQnMmHJu4QRvJIWw62i3yGYRAkLc3PVZ4K3fX5exruU4elqc2iBkcKU1eBCEXC1Zt+HjV+AskujVebyLc7TkIk6zrPrxs9rjsA0S599XLFy30OJiwo+n8k9JR3Ivrhnmj93HVPd1iAW/XkZhMrG3GR21PXtzfzy9BwJxyDVhOfnJ/XOY/+MEPnHVPgg/lLzhcgE0AJC/WgHF8ou5aYRFSGoVnhgmZ6ufLQUf5RFm8pl7xAEuEN605LUg1D543/c66IGj+4ec/1/PPmR21tQw7IWV75swZs6SMIyw0jIuL0GvesRzvS7kYfGgcfA+FZVZdinHODQS2Wxn84y9/7fhVYnIAlgAkmiVU287Nyq7/wIAUcHhFyod7796zz/O4ICEKo8ezEF/F81X82dIk+SFxbGSZsw6zLmBPr/nNwwMUIDFlcuV4ngkDkTCiFA4xZQGjLuukz8GMAka5DsxoDroVg9YlYMn7uksnBXzm/AVY5SDnOzCUfC9g1G5eBH8nJaFwDerbHWRvBGGL+ozPIAAC1xHGISABt2GHklgw6Fyki4mFu8Coz5LdXXoega8tdJnSvBh8NriLIlkTfs+WRKknf/blz06CqepvAKCc98zF+FtOXkcJ9L8NXYYovwekjhOgDFZHsZ8lAKt7jd2gUjQlR6ohQAmJNRlV87nGABj8EQfK3NmVWsy0jQE+20xNAm5h14kFBGxoEeySpfMVYIQ6ocSEXj4n2SEWdacSLSiWTib1JjKhccnC+GKcA0S7bafrKwPqCEdAOeozTujsEmcwPhinAJMbKt9mRk5XQYHSh36WOEuxPgBQyj1ZGboEzrQrWWDQUXfThdZh9bSfIyepTwpoxavD+QBwmU12Z6AVyxxXExFjx7iS/Mm05holmxXPKrD5ne98xzLr448/9r6KJwpZBvhBPsZ7lrAW5CCyxRUHJD/Y28wJc8AaYBgj8zDMXU1D5xLAe0Ud8ezSfrgyHFQmPdVW7ghwPhYItTv/jtzmmsOdYmB3Cowtcp4Ae4pJ52zhySvvldpe6hzs0Pk/tHf/8EiGxOPbYjZvLgzH96pGqGQUu+w+QBlXOS1yaaeqvUey0t0bd4ZjBw8NjxZVokuM6H2FCLjMIIk+1F/VeA0c3QChZHJcFo6BxC3MnsBt3DqNz7E/eDmMrV3zaZkdEBodaV3HvhegCFjEtY+xYfZauof1cHMTGEHdi/3AmADMrAHMvwZn8Bx94L2kMSQ+3DGvrZdj8EeHps4x301ID3smgJoE5RAlbtiAt7VlWc58SCp+ss7sH34ynzvkoWRvQJJYXkEWdFyzE7U0e656glwlkQswrc890r97mpttB2SEyTBaluv+vhxB9xRHod6MwzJhUJAKzEsTCx6X5h0w+trrX6964tpnNS9gk5av+p4TrAi1sCR61ov0jDFtWVWvCWDs/4/l45rcfT4Y5W42ZEJeINsJN2gcNgaj68Hw+L5jWew9maoz4z+Mxrv+7TFrOn4uP98Pvvm69G8xfRF8/AFw6M2tAVv5kRHYgjoPkAuzQRwX1BYvP21pU0ZHB5vDb2HBorCAfR1vWj2PwUp3stgnawLhAxjlhbAPA8o146qOMEsskWtD9ljNhomm5wUzxQtmNEqlwgRK6cDQVSekFY8jC8Q1wtDEMge88QyAs1j4CDH+DhDjJ6DSWX/6nMtS9PPSacphA+2WBBcDRsPUApT4PoAq5TBcj69jbgFuzBvX4LMwFHz/e4rh/OlPf1qFrjlssMJ6JuYsz8RP5jTuM56TdqAAX7pWEGTO88IgoJwZvwv3KvwAgc61bsu15/lv0Bu3y24JJJjea9eueA5QGvzE3c+zEZKAomFMJYhKmPOsZi4k3HlOXEGMnwB67jcnRcDzzs3vNoN5V8L67376s+Hk8ZcKMBFYbgUohk+WLKU5GONL6lrC+pI97C5Tcg/aQJJSw3hBOWS/sz6sIz8Zqw2vPvwrUqS09iOGa1pxjQi3fbuVrCWX3i5Z1zuJw5NywU0PGIUpJu6VbPpxApNFDYxZs/IRXDkLsHB+dR1PH8qJlbvWGz0KKW76GGGsF3MZMEoYBM8bYGWWihhISovBAKI0CGPoDHrmzwZij4P9NjnfkgHUEOUMm2Eko76Nx4rLqiz6WPUBqONnmJz1FoZ+1AA+5EyD6wgmK9gGmus/6zPfsVoB6y4Cn2t3MP04CN8GAGBU4Cws8wSMwow2oDS4l0FboBPquEB+5EyUdfYOdTddpJt6rgAinqPXwiFi+r89TfocIBSA+UTs1xaAhdzyKyqBtnj9zvDorpglvQ+wBdgBQqy8+/52+3fcn+MGpTAxqBwbqBtppQ2WouztKdJ6cW4ADQ7Hwc2oz9xV8s805XYUCwkbtEEKlpqij2W4kHwJu48ixXjDGEyJNuTGDYUPcOYp/8RPG8q42vPsDSYw1igTxHj43k0BYcbAmMJ8h/iwAdguXeR4iA8+B6BdEktYrvS6p9kvKmIIPJBLEFc859qscAMrDGJkC3KH9ppc47vf/e7w2alPyiugsVPdgZrBd67fVtyvamIKWF6+ekU6YNalr6bU9hN37H3tLxjC20o0ctwix8Dx2QI6qiSxX+d/WWz2bumbc6c+G07ul9dISMNrqjlweSVZf1OU5dP4d0lemmUUGD2sZh6P78sgUHIaewTiBfljzx1sYieAxZWbBDlYuYBCgGMMtIBUJ+7o5f3eSXUTUqm9mvydRi7MNZnw6BzkSPQGfzcm0L3QuXyONYprN2FgKdlkw87nuQiKVMtw7VTdJ2eesxdZC4h1z/sYl4BdFGPLQMC3Dcm4gtsQ5TzY6CYem3q7zbYzTkJjinGtmruPpRd2KjEMHccccGhSBgwTD+IArwqx2GUECYhyrnUOn4JhqC5BFQnVDX80u2W4q6m9LVkJW0oh/Ue43zHI0EWEZIh1feHQi8PX33hd89rlwIjz7lh11/3V3iEMBC/gxhG7GBAYJtxrNJqP6PcxOBxjqci1sTGf/4cZDf7INWJk/z4wyt+fByAjr61TRjor7+e9sawf67X1f/ffAKMBRI4t69JN2TBhQfNQLuHSoC+fYUNgxcbasUWH20Tv50B5I+iVwQW4Yr247qYWm9dxdREiM3yvEmms3LQRuZaFshY8h4Lx8HcOri0nMqB1XzakPy+Lt5RPFZm/LZcJQimHEjd9WMvERMViCmjN89WYZSV19r1Lg3QQP5vfVqjGBhOB4AWQMh8uZ6Tn43ey7hnvcpdxgn1KQLhjRvU+/wCKgLlJ/bp2u8UNgbBIzCfz+6ZiILmnrX8JO67Pc1DyCbYwyUNhD7D+GSvM4esqA8Wh9obUAUyZJeZxSQqJn7CjjAtXecAshelhKX1QuhwQrIbZC7EsdILiO4BmhCrK4rbK0ng+Oo4U9zv3ZZ2ttCWVvMf0vE7YkoJgPmHiUEx7VEKFXvX/5f/9rz7oU3qf9aNW7KKy6WfEoAI+b4hl8n6CjdYLMMo8cT3WhHVzbFsbCZZPbUSV67l6DOO6hb2260zZvczTYWXRwqbMCXzOiRnGHU82veuMSqC7xigMemfTs/cBcxHStkxHZ4D304qWc5Xz4fFo39deXWt36w/AyPV4+RXXr5VXCy06ajEvj9UbO2wfz0MigAULAp0C+F0In9hOnjkCHUXvEJ22nCldxHMQ72ZALQHvc9mdliKoArYnwnMd4xnw7UewAK4P5DyOBWyBirXnjJCO0poAcymRhAwFENcU9c07iafuU2WOfG/2GQsB4COkoefTILzP+gTsT4zHUpLMZRnuNT4nnLgeKLHJkja8D+CkVJPYTwAm7R9JtJiSOAK4PFDHpPsKNXkqF/20soCfij3ZLMXG3jHIbuWbJInEx1oOsYeaKTMLrMunogAghHqYsEoL1M4koQWQKGUKECU+lDhROoah0GFFH7MfPHDJSYUO4cb8UvIXJtwF8JtEcDUJyvGgfDWOxP2RbEMGfWLVMQ64n5M65cnhGsgFwLMroPgRKq4/blsna5I9jjGqvZxwo1uEBOiz4wRIKj9Qx5H55dwl4SU5B6wNxisyBE8VYMnd6GQcc+5ZX75D5RYartxUhQ5aUHLvS1cumlF9KJkGGKXa6bzkzucy3PdS2QOGTfqEGtF4ZF5Qw4tHN++6uP2iOitt03X2CpS6l3x3Xku9S2J2kdsY0Q8VhkGppy3aM4s37qoXPWBwq8Fo+rSnGkL2swu5t85if7uxAYw5SXD63YBP64icsgej3d/RYcxLgGRiRzGM7TGDcdT3eD5eOUsTg7nPTAwj1s7ud82ZiQWteYgryjFVOFCFJ1VTGbteCpz3OHzedS8bdB2SYOYfbNEZ6DGKYeK9Z7R/85zck88nXjY4AKYXFjTs6A55GvBMTEkOV2JveUSnqGxAXgAqTHKEvYCM4P5bJOOWCanRZ0iGXaUihtZnVfGklIVamBI7qrfuTynETs9HTCnPtqJr08jguOJFX3rtVYNR2FBX3+DsEioUmdQ/K2G0sFEw1oQJ13tjEP88MBp5uwYY1/ITck1fPPdY56H6CphtN/1Y5uba47HUNTHM/sfA6Pj6GadjRjkkbm1JoogYyiDzWDSxZgzSupNA3PEsHoLJySntzmLwEyWhhUqM4hiN+0GwerToCB+yavnOYdVdW5BblC4MpbSKtbXCFMBJlnk2P98xOyopF8ub+8DkclBw65L1eE1Zqe7DS5wRm7M7B3FdNmfGy8+UtGKMBpAOtq9euuO4QrtA+YvGGfcBh4D7MAYnJInGJ550v2JQsNgBi2VhVqFqgBsgkO/znQhTBIOZiY77YSwV00S861ptypRAguksJVvz5QLPAmW4svj8eEM58Upj4N7U3eN7uF3Soo/PA0a5P0wt9yWRiucM+wXwIib1qUANfyeEANBNMXgEnLuKUDNUSoP1/eSTz/yc+wViy/ipODBKYBk8dQksBCnKB7CM8KUVKJ8/duy4r/mf//P/M1y9ct0xOQD6gy8esPI8oTIphA58+ola2wr8TnUTBdzl/D6xrhEacVlbmBZ7HWMghhZKD4XjTkZizLC0X9i3y+Odk+GEtb1zXs0H6JYiBW/2xiVxxKJiYXfNvLTRdL9l9jzMQQNHg0rq/PF7Ohw1kIqbGeU/9lhEcEcYADLHYBSm0/tRPbLN9nVyg1k+lFYrgZUO/3CSgSx0YoF5OcQA9sI1QzUuYhsR0CRj4WrUfPnVhdazr3L2AvLNwI6e9feB0YkgYlxhQhg3oKz/5VkjM/K7wT2A3VEemK11Foul6ESjVqSJ8ZwYxbjtNXcYSxayhKc08Cx3cylYWPeMnc9Fxrlyqu7v+E8qJuBWFxDdrBtxXYCGkytIwBH4IB504dpNMaGSsQKm22Qsk01N6Rh3haMcFkwYCWawVw0G034R4MEzBrw7do5sX9hcbS1k3C4BJjoHXb0urwSuR32ea7pcmlzyxEKyVynbc0cVK0jUWSVhSb9zhg8dP1pMpkAb5wXm33OsZ3DdYkJQFO6SNbMRz3NrDrk/oUM8M14CZCBVMTgL/M68OX9AUx0ZatCj7zqGslnohEpdlazghSHqnAIYbH3+puK3kUvoLOTHJbGZBrsaJ3OCB4nfL1+42OErm2xQf/zRRxUqpbXh7zuJ+9bevnJRdY71c1Zyi6TMnUpKxJ2Om575uSy9kTmnNjTgxl2CxKBuVNznviklHl1T9ySBloNKmv50Mv4AACAASURBVL30xWnLCNzasMt20cuo3aFSWtY9yr0gHANWldCN1WXaXcrghEHtOeDcOtGWfdzGCeuIIWLdnNhR0BMsGxPVBlyyu3krBE48dcwbz54Oh8hFzr0TLisKtULdOjTEoJW9LKPbjDsetGZWkxjFesdbwPeSyORYdPQFmfbIvT6HsObxRI3BqMFJA6GwodlnXAdWOXrWjU1gMLWfDFgbfHMO2HeW93rf3cj0XBgP00qAtVxDzgCSkc/yDHA2plRRIk1fqk6yR+bkJldjYR2pm71Vc6N1X5lVHLTE5oI28x1l3y9rPKuSj5SEuqo9/4pqeR9Vaadt2gdUkTAp1h7agLCSKYwFz1mFjuUVtpL9PvbmBD/lGpGHeb/0Sgfr98Wia54HRg3ws5767ngNxjL3nwKjVdPuq6/1WG+9nH8uGP3+G19bxd0LYLL7ghZaWPxYMyxJC/wIcYTwGLkH6MR1E6sqbn/ijbBIy3XYrQXZnM1GYEm7pBPxiFKAu8U0mWVpSh4VE+t8zJCG4WDq407i3rhP6kFrUZgrHzCtNYCDovZ2a+pg8S/JGBFmjJGxUFokoJqxx/rkc3yHQ42biDqdXqzuDMF3OQy4iN58800HWJdbqnoYh6HE3cScJZazxkai1ZJdTIyN6ySGjmfhPgF+/B/ACUNF4g6ZoCQrUVKDcW2bna5kKLmzENw8M2PGDZ6asownWdh0KGHsjCPMB+u2TaAO0MnBhcHNoeGZuP+xY0d87e1iEmi/yczzTCidWOBcl88CmC9evurnoyc0a0jAPn/H1V1zXIwMY4bZ3S32gf2BAYmiQRn+9V//td2Gb9N9am67M+Ipas/3f/DHP1QXmRtmwi2EJVx4bZcyADAzJsfw6sXz3bvHP0p/VX3TGFmPqKlIEgUuJz0M63hgr4pZS8DM655Y0rvVn3pGRapRNi5nothWwKgt+Y5dAmTmYObITgAR50znzfu13TgBoegZ9mIEUwSPu/M0SLOgoj4fApbMUIctlALDTW/GubPkqa3q6xlcVyko2N94GxwTChjsrkhpRzotxtnKysC0YkTTc57vxuUVeZHxBsAlltKKoGVK5IefW2PN+1bWYS7D/kpgZ4y+tvbVBPAiR9BhDe7DZrquaL9QWP6e5EEAD/sVtxxzALPpJIKWScgHs8ikv7Xss+dD4N3rJiTAGcwZ8WeoIaySLlOqIL9Vf4cBBZzYha/3P5d7mEzp/XKdU89yRSAEFs2Mkh6gwobardqxuZaXGOuw1HrPdT1JGmylHaMaEoDzROzyf/nbv/FcwtIDgmi+AMvEupEh/cLhQ8MdVVe4LwNlo84ziRh3ZXRuU2tbAN/+Fw8Opz79xN+HGeKFkUWBeM4S+4YYOM4mc45hTc90zjv7AI+W3bKAF5I6MPg1HoCvGSfCdNptmzAPfAWZZ/7OHkU+sU/x7jAu5CDF6Wv9io1LFZQ7KrHEfTjLeHoAzDCiyEHk4Zt676q6uLlsE+AZIKnxvqjmJXi4zsjbQggRbkwStIiXndXzbVMoA/N0/tJlkwiWZ1orgA17hoCjnUpYmhP1ef6jT4evvfzK8IWSOQ/Lq7VdctZlisygy/CQEWC5ol32QNn2WyUjGOd9gdItTyQrml33ee6SZAadrD92KnrMKi1JKmWEMceEV7A/XHeTKgAdt5vcisgzGMskT6WEktnTPm9oy5xdwDkve4hYryZunACq903edCwr9ZzR4ZOzDWglgUjjCSDkWmFoGWs8qBUiU/GwMWZ93wY4IV3YHyHGfC4wQNu4t44GkALU8aL2eeceDqcT47tde4H638hDQGdabpudx7tFDXI8TsEngEDN7bTWMWOjXi/GCZn3D7ELKD2mfy6cT1z2E5UJlB64ooTYb773R8MetQ3HW8fCsQfW4narmoxBPufTYHQtBHIMNCdCrP+z/m/1e6HcMTP6FbbTn2j2teebd57HuibEaayzxp9bDzLRO+vHPx6ndUoD7eeBaTb/BKDDjCb5xgkOtHVtdyUXiYCIYoQZDZDM5jUlLmEFkHEyUisdu8/bzZ7AcoSWGYd2/1BDL4k8fI9Y0erOUAwfYDSs4UTZsBmbfYWS51rZ4JPirvqmF0gioJhQ1XFz7blSynwnMZ0uKaTP2J2pazuWSRZPlIQ3sd5jHPzdsSnEB3KYJcCq7mYF6wN0+DvtOQFPMGolPMu6TLFmu0l1LQSdi9/rGm6pJkEMk8j7MInuotHGAc/D9YnDZAH36DNYX3zu6KHDw69+9avhxRcOViksMY080z65mbI+doEpJox1AphZ2ciydScqrUNYV7u1u4MT2frc6+1vv+33XLyZw6RngQmlVBWxp6l3+bFalPJ5DnjuW6DvngHpopQX34Nh4z3AFHNJ4kRt3EpIIGmJOf/008/NutMGlHuTwQ3jfOnSFYNuinYjgGBaXfpJIJVEhXm54bjvHYGAAm9q56l55Rloo8qLdccVz325HvPFvSwQYRQ723xVc0nW56551TgUo7JbyVrz2qcorq3TSuwSEGcON1P4nlgldyMphpEwg4DH8WHMGZr0BhY4soAogsLg2MxmsyU58GMwasam3fa4S8ygeg/r/91+MpavuyrZPV/xo2YCLSS6aPoIjNqoQwERa0ihda0DQpv1dImSlgtl5JWLMOBiYrTa8i/mi9f42Z8B461UIhzjnp88b4ephBVEaYS9rsSdtRJMnG2U5Fg4ek6IQ1UCZtah/g4QrpjPVBQw6G3FyPkELEZWENvM3MOcpM858sJla/SU01q/KbGcsGUP6RKksJRHYkRp27lLNYdRiHQng12jDzfXQjaQZWsjor0OjDXGr+s/0qGNhBbtMcAA4APQ4RAWjGJdlz394e8+Vs1bgUSXfcJHWrGyrBudzl5/6xtOmrglrxPZ9IAtXIqwgMSQwn5tl9w9ffaM/39fY7ehYQO/mlQwb/Nqj8mLM0xMp4vASw4hT0IQAMJIcPJ1ZNQBSNk7Li/kTGddr2Py3fFJz46RBxhkjlIGjrNIqA/7lc8YPChsxAX45dEhwQpWCwb23XffNdgjGx8w5VrHGucJeVR+9Y//XW55MZ56n4Spk8dPDDcV0kMYARUiMObJoveeh6XVHjqouL/PJWdnFCdqPaFrU36Jtd6ieZjRPti5YWq4/MEnw8kXlIgk+c84DygcixAJx6K7kYrWWQCoWrwqhlexp/PEEuLyVwvQFcU0uhJGG5l4+MLwA0RhtzFEDO47FpTauq7ni+ePJM52Y0dPWv826E/SbcCmvXm6Jmfacg4ArJcZQxu1JX+ScNu/GTTZKyljjTJQAHrk504lCF0W+Ef2GuxqfeN6nxgcyILRvQKefeY5nZw57ktcOrfWWgdbrAcyY+McGZbQg9RXNRONcSrZgN7GCKmSY+VxY27QNUngtWdUe+DIwRc9dq7vuFmNDCM8utfziO8EkUFDEf6v7k4P8CTtmR/uytN58dH94dLjB8M3FJ88Lf2jw6ewtVnhiqocENLSTChsL8ZZ16HOc07mu+Xi+P3nAVV3u8vaNQmXOXqWBGlqtutpR97msyERE2Mcmf28nxljLVbtn/E6rf/OPwdGJ8/8b997x6Wdrl2vckCxQhBE0Plj1/ZYiaQOYpgRJpZFd/kehHpTzLgqzNBokXk/sSYIcicBcYAF2gJwZiQQsFQ3d4boFJa9Xon3NGuqf2ERZzXOsAQ1vnqG0O246wvk1ITBfDgcoVlRwDfPEOvc7HC7tXOfWHU5JDxPsjvjFr0hIcr1EaQoCtzjgEuAtkG0hAYMH4xrark6IUDu8YB/BDzAEiD6wx/+cPjZz37mQ5VsQkAu7jCuzWd3SHns0Kb/3amPh7ff+tbwkVxRznJUkg3JSHSwwBVf61pSBlc264qQd+96CVHmn2c0uGuXHPPB/fgM30fwwPTCbtplq3/3xLLA+H5bDGWE243rV4fPP/9csZX7utxGsc9UNYBZ3asOJeyN1Ku7JtaC+dqlshpx7df6bXRcKkKD552R0k2cKu+RsERZk0uKZaXe500pf8YLA0r8Kh2X+DyZ4MwVAJQ9d1xhB+kakn3KfRkjz39PSth7we1wC0xNiSElNnhabpp5zcMOAYM9uieJDdtm59zhxkaW1op4I8AobTJRIIkZDUO4XtgE0K0l7qwZe97PjU4DpKCI839+qoV9M6KwnYDRSmDi/xTwLjdPx1/mPZi8BrGZ6zVmtNyoCGKUHSwZr6o9qe04ihWN6249GLVy0fr5HGn+Sig+6z4KYMTY9PNwbVztsEGwQji42i1tVxzMRzPFOZ/FBnRWeYOVfCbzHCOVdrG81mRTd4PqOqMwyJatyCUqWdCj22tPFxbNJYXpJSxIiDBLQxKL/k6d0I1iC2E7ccE/WRC7rv8rC0JsKa5CsfOt4BcFTOm/7TE6CYaahSS5SF7q3jF4GYdBMC40jATJQAApa+GYz25kgRy7evW6waiNt1aYTvDT2MieBxjtPXhAgHPWoO3GndvDgcMyCpcVniNwgzFLT3GuTQgNYDSyGTm0hXqMJIlpvwTYuH20nhnDBvnFeUxokpk4jBgpCMbkdqSjRE5iaL3eYYa6BNmcxnH2/Dl7HNgDyC30icvlNUvO97bK3RoW6IrCEQCQnOk96mh38fwFz8UDjY/wozdff8OtPonFtIdDe+VYl7vjd8rpHVDDDkDGEwEMwP99mGLF1C7LYOBZtopxxpAAPOBa36D9sU3x3YLpwwxH67ZAu4q35kzy7IQ0waqaUUWOCuzQUeuBxkRsLObZJqxoGHvXqW33e+tfd/mTAVzVEoRX6NrXe9cyAYaUyBLcRZ3gmtAy1op1wtDhPebPibO6Vtz1ASk2ZvvMZY9Gx6csUuY6dUoN8jQvyFrmluL97v7WQM7eBns21zys1pvsd9zreAE417oG18H75BhvDEQ944RJW8cWpv3nevnJ2TSg4poYciT5tReH9YO8iQ4pvS/DujGGAZjAoCtCuKnJbu9z3t+2XfK8PSysgasFMU48oCKqKA31WId2s3THTcnZqYP7h6vyRt0VQP3a9/5I9UrVDlxrQHY+hfcgM1gLh19obfFaYPRs6lyBAM31oC7Py89/KRhdP0f1+xozmr9H1kZWWxe1R3p8v2dB7RqD7rVqJprPPw8ET8Y8As3jZ3oGbP/rb79lMEoSSOKhUlojFzK70P9y07gf+T3AjDg/Fj/ft9sTV0JbY2xKHtiWsQ61mS4dREBaEo+o3wgYpc1amEcG7OBxABBsml6JzUTYe6oBfCixViqAUSszCYyKSSqGBzAK6EhCkIsc6/mx9Ni8qZHHOHmuMIEZM++nOgB/f0GgC6F5S4qGQz+pX6lnJ6GG+WAciwq6hxWd1SafMDsIpVbS3J95Iu6K5/++suSp/0mNPwt/WE4B27CobnGKO0hC/ZYUzPGjx/yZD3/zgTNHb3TAflhnAuS5PoIStx7jouQTgtpCU2MEtAFSEobAs+fezG/q9vG8POcTzTVglbJOsJWsETGjgNGtzehSmokxI0OZt9u4K0f1UK8r29XGgD7P/LAu3JP94P7YxOJoLq+rcwpzRDtT4oxxr8Gi4X50CRqttxkmrTelSLbod6xkqiokRgr3HXuUsc9TH1DjuirQzpozH9wP5hW34K0btJBV8DvuUVhBKYRZCRrqCpJxCzO6a89ugXt9RwrZcWtSRNNSXLBRMCqsM6CZ/ZV1HrN2zxzKZkTTsSmfWyGAfqSMaesZIeLSQXp+1+I1u1aMqLPCzSatfRbg4PPRMaUBo2EvxoH1CGuqAjD3CGQzos1aYMnnDEeZjV1sES55L+Vdqnd6obKx4HVmP4X7caQ7ZoxC9ZRSQmeVEclz8H2Yz2pzWyCU6xDXNRa2E6BuWdAMC4q7E45SIBvjqJRkx+U1E0rcKO5Y5pXEIxJKSEYRbLThpiAMs4EW3GLjnyob/jEtO5WQBBNK3CixoLR4dIvMZoczH5aFGg9zak8LPt82vJ0MAtuq54Kx8rrrvk4IovMNdTq1fpw5OuOwnjAvjifUCwaNdXQ5HO2DBVWDILN3r7whn3752XBDDSZwxW9XPOQNFZUH2NKi8sZdjMT9ljunTp3yddkXxFXO6vrIARhk64mWCTN9rijNhzzFg0Jcn8+6po8xkzQIwEvtU0ApC8ozVv1UhUQB1DRHGKrRDzCi3B95geAouV5MEol+OQ+c0/2q9YvsOX/2tD9D/VA+z3X36nluSm4AJgGBdE9jvzmHQb8z75uQPa42IP1Ckor0VRlwZUQBFuhKR/MBmWeK9RVQ0XtbtDcAoTPC6aw7L+SRE40kK4j39Pf1+VmFFj2Ue54Y0SckeLHOMlQIe6C0VCn1ceJahWcAkokJZS+E7Xa3ot7Xntdm1LkP43Z8pGQnJZdS8aU8FG1kAoYcPlBrHH1udrblTOQVP5GNdvlT8gkjXfeDHWWvMNdbFapg7wDekzYefb5HiZYBMwZinfDCfZ2wR8J0A5ln5EOD0QAccMJ6wOY6vjnnXAPgjuHbXag4K6w3Hch4VVKtOprB0OPNYT/pGlRJ2AaO4LPNgkNE2EPaVSDQJdbbzSqTyAnr/1D33yjguSR5tKCi+cP+PcNL7783bNiv7ooQB7j1kcUA0vYOEFZC7GwZFV8N4xrrhTEA/R8Bo5m/3wdGY5xPvOH/AjD6zPiaHPl97OfzwOjE4OgL5TMb/vIH31u1e1hgNJstwM4bDOu9N2mEAtdIXcQEo6PIiRniZ4G/itXCMvZBbZcjSpsXAKNKWFR84JzilpzYowVCGAWMuiYiQkZjBFRwsPhulM4THWpbb138GaaumJm1Oojl3qn6pLBEXOuBYjt4OT5UAgmABMBLPCl/A/xwL2epU0KiXRHJOqy2lsUckS3Od+1y1ue515gFphMOAveg3Dgp2FyM6VrcHXMHQEyi1B/8wR8M5y6ct/AEoBG7iTLge45jQ2HpMC1IGcLWMW9//5O/c6wVMVHpaU/HJAQ/DCMAGXaVgu2M8//7xT94zZgH7oO7nudinTLHfG8rDI8OOn9DEDGeGQFPGxXKNn/p+Al/njqqrD/xULCzBzUO1n672FrmEDc9c7pTvzPn57RnHOPa3btOvPyS9wVrwbhYcxhOyrLA/L7//neGIwpJ4DvEilITEHfW+XMXu+xX1RtEA1aw/LTnhTXjObKfWQsA6IuH1X5U/yf0gX1DbBH32yuFjcvv3JnTevYtUkhzckcq5lefYa/uExBlf8wLyFMGhHV3UWuSVnT/aSkFu5C6necaKCuhOmE6WxDHCk9xdjpP8ZmMt8ClPpW6g7jcYQwl5lbocd5/Zz/B6loZ6G8VHlMsj88FoA8iIkBNR8LCweyl/iZBDpghk5R7w5Ci9AI8AaO8nJHaSQX+nlnKRtT6e8Di+Lm5RhQT1/B42mNRUZvmQ+26w6ggyxUjBpBdVQUoTVWNJBIulLkcg3zLq1ZSnqNWjBX2UzHvurRZferuuUGAwAAhDnqz5oj5wr2GexQCitJQMIQagkNaVGOTvvFP74rtcLZsZcwmXg5GzK54MTExphmrxwPGsEEuFnuDgJPchg6R0tzzGSobELNJogVnjaL1eEyo+8j3HZ/POrPCMOPNIttFqT1HHCgu/ZdfU7jKvj3Drz9UhzW5oWlvefD4oWFBTCgKG8AIWYCBSkknXqc+/tSgAoYSL8s2Jew4C13PwplPqSWHY1FgXPvECYM0y6AoOq597R8AC/9f1vxWX/MCs3bh6hWXKIB3WUqd6/IilAfZc1XGdBlPtc/DvrN0nCtkC3qDOFEMzBAEW8g4Rw7jcaJmpNaRhhYO/dL13etcY7DrVnMwpftvlhzbJVcrRv2ijP+ANK4xIzaUeqJPliWntXfmCLsS671ZMYQkq21UO9iHqikK/wW4gjwgFMpACOBKeSGVeXpyr/YMc4asI3yI+5Bd73nBIwDDxx4hiW0VXlu/aw+E8XNHrDZSMh8w5ryYs2kMHJELTqoj8bBBaOJrQwrFGxO9PjYmE5MdN30MpImnQ9cEzDH3EBlTCjXAELaBiou+ZQDrFtAxMarauI2n0fHPxKgjOzj9LZPsZm/5kPOdblTxoNqDiUEa+Wnrtb0wyca3vNSc6W8myLqiA2eDtp3oUmQ49035qq2dGU8VFfQG+MKMcntkAbz8TgdA2H963UNGYNze1flclmx6KLLih3/1H4fFmU3DNZrxyMihtajME3vKDMiJ85UhMo5vH8vP5zGk/xwYZc7WF72v99ZiS9OIOtcfg9GEN6wHlmuA9ll2lveDz8ZrFxlfOKw9Ys9hRv39Dun0ON8+dsjMKGAuAx9bTGHxAlATwxYwioBnoVHsCAXAAwsc6wvreOIqw2LFOtYL4VvZmNUZaJ+EphN2dIj5faYtEtz0PrTaMHx3HHyd79tt14W7UTDl1qsMcmL2+B0LqJ6lElfINmYyzP7o2hwuNieggmcEmFFiKclRdkt08WX+jzCswu3ljsbi4n5ZXP7G7ylCvyBWgt8BjRWrWLGEsFpxz3E/Ep+ysN/73vcUt/SFv4cyguVkrarNaYGtx2Jg2NBLArvEStLr3lnrihVF6AHAGMPJk8f9HQCd10cHAnCLUgP4RVE6qB5LmFiari/Hc1PHlPni+QBrrJ9bnaHIiXOS8KHV5j3FpPE52AjalJJ17ufV72aeJQQM3Lq+IG5v1sMssIwEsllhYLknwJkx4LLjeoQI3FJMKGEB7IlrN647Hm6/wgwY/2m1+DPocrLKUz/3Q9V0hJ1hf/7iF7/wngvrwme3C3wyHyh91pruTtyXTkWA+hcEBFCW1wV8t0yp65JY/HnFjtIdh+zlGWrTNjNKzChg1PGVMKTs227rOe7oMxYqcSsnESelc0L4BUQ63hNFNAajxAVTs1KsjmNAYUbd4aoy50vZVCy0z4AjqLstKUKa9cOI03k0mERAUo6KmHGqDOjsuaxTA03vC4ErXnHvRVYkfGYNHJbgSsxolMuacPRlbIzycjwWyqPetkJO+E2EloUinrLei88Yxyheu90q4cmhLQA6gD8xsjA6xCmK2zQoFiNB+SvCHB4JjBHDB0/kRBAmHzAhRbQZVlY/cb1TnmlBpXyWFStJ28YdchlvWSk3LGOy96g7jCU8YbPkUOLT/exdLiny7JGUFRnxnj8qjxDXrmffr6oilFnCW0H9yzwzIIPncw1FWF1pA2JA+a7Lb0kWnddePSmj7sWjR4ZTX3w2nLskGaA+9EdfeWlYeKh4VilNwCceBRSz6xpr5pG/uI1J8mCfEO6zKND0SOeCeSFOk3lFSSO/Sklt8hh5IccIUYEBhTVyK2jAoX6ik2BuAYhZk+qgs8HfZ49S1zgJmsTZlbIrZRbZSgJjwmzwksBwXpJ7Hr3D/C9KzuLpAfQ6zErrwb51l6gONQCcOtRHZ2OaEnwKEeIcAMqXAO1aT5jVHbrmjPQHxghhFySnzWhrwIhOC0QuAyjFDCI3DkhO8PzIvCPHjg5TArj2IAnMkz2/cl/yUsbMnDxFAFUSYnhtFiDh5b3frBRGxUMlxFTQ2Vphe+YjIBRPB89A3gDPxxhcSrENr+w/ug+NgUeAPfOZcLGEvXiekREdXpMcCj7Ls3EdF7/vcThXQ+EaeCezL1lbG6mdSMU1kb82vrRfbXS1PAGMpiTjGLhOAEzLAv/eMe7RU6XTcX8XScKY2GdmkzlnbVz3Jep8tjEMJsFjh/6A1GD/U44PBpW64a4IIQ8ZQJYYaT+/k7ZKZhL6xfOQuLqsdULfELKDzKR//aUl5SpMbxx+9L//r8NwcM9wXXJ6WWu0iPELYHfZr2oJbSa9X+sN9TEIzDNNPjz5zlrMaL21nhQIQfCsmz57IvM42QP2Rj07h+t/H6/VejCaZ4iO++fA6PiZN/zxN7+m8LJKlAjgjEskFlUUTD43nhjQPS8WdOzSzqZn4Tk04w2WhzGgkaAHuFH6iO8/lNVu8CLh6gSYzqwehxDw/8Q1EZhsJTQCo+XqKvCZ0jrMbylO1QgjW5NSt/3c3IcDDRjiOQAmbFLGDWBDACcuyowB7ltZ/Imx4PAhAFm0FIdOMDnXA9hSFN7tTnWuAt7LDVUAjxfX5VmYF4AUv18S2EL4OyAfxkICEiFnxlbjXpLFThC7mRIdlNdV3wyjAKGfkicoGdz0JBoxRhhT3A+86FDBc08pu5Z557M8OwH5zAkgzpa8wCEv7st4eBba723UbiSg3WycXm9/65vVMlDPxfV+9+FHntOjYk659iMpdNZ/hxQdsXn0eef6XBcg/pnAN0qGOXJfeykbxgFjwvp98OsPPO/vfOttx9zcuHVj+NUHvzFg3b17z3DmrKpCwChIncJ0wHRyv31iYRnXBx99WKXECMaXolpQzccAPoyBPbv3eSxXr102QN4u1mqH4myPiEneu29e7jrYVlnNcs8Tu7eN0ALtCTPiJG1Qh1Nzu5myIgisdsMwNz7UzQwZqGk9zQLaei+hAUNYzF5gWSkqYuyeB0bJ1i63vJgUmCR/Tooc1h1WimsCYttDAdiwG7IFzkZYxhErinAstxwxoxq//iXWzPJB/6KcuDZhDXmWseHK5Xk/JV4i0PIzMqTAKIClwWjLTtY2YNPXaQCaBKbIKtgYzhrGpdnbvq+FHO75Tkp8IjBRCUcFbhyHKFAGA7qNMkj6Lh2FnmK8aA7oFb9Fc3VTxtwDWnSK0d8gxbtzRlUfNMe48nGNPu1YVAN7z0cZwauUgtH+SjvLsIVmfnHLY4hS1kvnx3Gh+g4Ajv/vkdFJHDReEYyplLBxOIv2jxMqiTnTOj6UonPWOoaDfi5RZ1Jn+eiJ464qATDl99ffenO4elvVP1ZUb1fxlbeUhQ7QmRZY4vok2SBXcEtzPraLEbwuI3VBCTf8jWdhntEJWW/LAI2vqlGsOh4dwEkCE9d0rWCdG+TThCTo9SGGDjB6R0A0mfBcA+8aElwA8gAAIABJREFUc4hHIwmVAS+ll8qDg2FO8tapj343HNB4kSE2miX3kJ2cLHva4qUTOHLiEx2ROl+BMZ6QAY/5envxtsDoA3VtUwtMvFWcX411mvqUeNkkoklS26zntXteYBRwvix3PbIfT97Z02c89kNHDvuZXNdY4VsAxEUZMSSvbVasKPdl7QDryIe8rBe1NwBtK1pXzgR91GH2ArZimIXUWFCcciqgmHzR89f+K+OLeeaVxOLkHyQ8J+cw4CHGXphrV+tgn+fcs+/ay8J3IHusv5rVNEjj8x3L6VwCYpjZ763nsEzCjrpZjfnNZ19jwJOk54QdRJYGyIRdCxCtZypWjna91rN6MbeMg71C8xMMQz5z5tzZSVY7hhiAfIeMHvZXStltglnV2dys98kHYMx4Fh6LwYY1JZHaLLxCd2Z27RyuqQ3zLT3brtdODu/++383XNMuW9T3bzmUhtCUYrwrNGntNSYqvjIpfq71n38WjCbMazxHmQ+D244dHcvjnGfvm0m42FqpvcneWHdvrpuY/yI+GvC2bvP6jFIF1hsIY5DrMf6b994yGLWl2LUuGVSEfy7gw4DljyIbvQCjfGbsmh9vcB98Kcp8H0WX6/g7EvDcj7hDPgvDB5vGQxD/Qj1OWIAoJL4PmAyjFGbFWYgaIy7JYmIrCxQGl0maVVwIP4k345DeRRj35OWw8nn+BhgFOJFkAzvGXKTrkmuXabx1QAjWB9SQXVgdgxJ+EEGKAORAnj9/1vOL23qrMkDNCuh+fhYJPw4IoBBAlLWwW1H34nOO0ZTw4nPMBdmrMCG0JSSRZ1ZZ3TA9KKuj6tl+UX9nzCQncb2ATVhNM4ACalxn6Z4sQV2Tns8ol7CpgED+7jprsEYaQzYt43JcL99TaaTNqhGLYN4kxYrwf+ONNwYSkzicHGg6NO1Xlr/ZFBkJFXJBHdkq48IcHT9eiUUwuY4pazcwTC/35X4Unr4t5vKKyq3wHC8oMSNFj+lCxdzNkUWvGK4HYiEA7mfOXTDDxFq/KMaVclEwwTEIYJIeqPi4DRTcgVI+AHAy5vnOJ6d+59qcGBHUFjykuqYkL80K3GMtU8x6c1ck2KE15XruNtOlneJOzpGJUcZeieVrsMk/C4Iu9dHJjwFkZtyIrWwhXyWaAKBVNQEw6kz5ZkHTYcmhAp2p63u2Ox8GkRJUfuGqF+NhAQ4rpu84M5bWgokV1ccSfhLFZEbAYTzFXIUt5T6RITwU58TZ64hfikDjdm8jMkwwrIMFaLNDKR2TOYp7Lt2OMmcowTKky71uJYaidxxtuei5c5JwcIviqiUWdFXncYr5FMAAtKLIiQ+FKb2lmqAL8n4ARHYqPpLWnZRr2kxMKOwQ7lXshXYNugxTy0Y/e69j9rJlq5SfC9nDPhiUVoceCt7bVam/U6EBdpTnphd45jayyu7JNrKJK3TRc1opSx4RI0q89EGBoYd6/vNXLrnA/T6dk0Mnjw2nvvxcjF3Fci49rJa8rDevxMvvVq1Md/fR+acz0CatH3PF/nMMXXuStkghIwM5y47n73JOsHrESzpuW+8d0DkFdFFCjXnhPoz/AL3uiSEnCUbnmnhOruUQKtdhpvkC+2itxCDfJ8GQMCPkyjmBP8ok1ZoX+ELelTerGkEY8HaHJhv3ihs3S4eHR/GzAHWMafbdo65wQvUDmC5ctZuEs2jRuvGhdIhkw6qaaJCktkGueZdA0pyQ/HWbGqW0L5VMSKY2QJQOd26EQMc4uesx3qy4MUhItmkFz7lwuIj2BfGr7AvkAcC+ehAJaCpxZtuMvDL6SfxydfQr0oXzatZR1wNIwxibwQSgIgNa3oy9njlTAbhp2+kwFc6z9gFzSdJdAGiulfafdZ7Xwm8CXDl71u/tybG3Bc+k/iUkxbKQ8I2Rgb42Hw3Atd8TMsa8co2wtJGNvmfHi0YGxRDf3B3iGL9zCKSvkWmsP9cCUDI2wiu4vstQap0Ir4C1dqgiclB7gcQ2St3xAuQyfJdO6xrnfI7x07VrifvJkD93XyXF5meHP/2r/22YPqqOX1rJBa37Egat7mG51zJkvaHuZGyMFcp99U/WO4CxtAXGbIlxe9eAyQGNnYzF90NtuGRdh0b5OwDUBo+TcST2thnnyNUR7PN47E0fZdMHk1mltFGOsf0V0PkcUGuc+Rfff2+VReDA2gLtgU5rkQJOa8Cd6druM27mzdZuENyicdWx8IWKS/jkOgUG6/AkUYiYxwKLUuqahHtaPGjy7Vp4gA2BxFjm0zPtJiAuRwILhsSWsjZMKcRiDCbWF6qPv2vTONtUByqAigOFa4jPU04EhUFSSmJEESgoObu7ZXXz3cQ08VxcN7GxgLkldTchBoXNkyoEPB9j4l4ICqz2q1cvGyBh1bPJ02yAazFuOo6QFYp1n4D+AFF+wpzMKUMVsATA80ZmI1G4WoAKwAnbCANK4D5gGmUPu+uC9LidJJCx5Flvu2EEZrDY2QOM+cSJE2ZOxy1S+RxrZkXT/we8ERZAjBZlURDMrB1K7MiRQ74H63RfLAbzeVGlkw4rPpOEIhhQNi4ueZTvFSlN2A7iv5hnu1MlRJgjEpwQEIQJHNi332tEKEHaoTJ3D8SKAW4obUWs3auKlSOBg+SkHVIst/SsgFbmjXGRYMX8LIoJo1f3nBhV9hh7/yFGGV2ppNxIcqKOLM9ICahp/SNedI+y6Oe0PykJQ905lBFuH5J+KCG2RdYzRorPE8ID67cFTnqnh+0IQ2mFqh00OdCOlaSbSHWlCaMKqMK1hbA300dkpd3DigsljtgxojLGJOTjIseKL2aiXfMIsQaPPqc6eFvERPGMZMvD2FmgaF9hYMQgLcOo+5hTvxUlQLF+jRxGIYLNrEeDJphYR3+a6a0SW/yk17d7iSvBy8KqS0vhsuZ+D1Vs3gZxBDVuP60twtaZui7JKGYQQ7d7yju+UMwDLAXz9YjauRSxho0TkARskpSEu5TY31UBiq0PpbA1JtfM1LpToP6hztljOuRoTI694/u6HmyoS+QAStEAZrZKRKOUDBibfSmF2y0I+xn8wQl4FQDU+KOMJtUU9PexwRIG2K5mXZN9Y2XD3AFYtD6bZBhJEA53tFdJStp3YK8y02XUsTK63nvfeX+4cvvGcFleBAAsMoOYeUDdVrkciTskox4Gk7qR1BXdv1MGuToJkbgDswfp4ASMTuQAXAGa+M4mgSPGxX4Js0fSDe7ZvUrwRPZwhnkG5BiGJWuODMLNekhldRZkHN9QgXmanwRQ0CHqgQwFYjD5PDLx2JFjBqJnxaC6w5XWx4aJ7pcQMcJsuA/Ag785qUvrc+PWTc85hgPM83bJUhhKzg9yE11DOBCss9k6yfQdKmoP8Jx5qnjRzWJr79x3By3mhMYshOZQpQBgieznxXl1o5WLl/05gLyT2ZomYq3dhpUwCwwT2FD2pxOfkOk6qw3iSqc9kqF9qGK/5UnkTFbXI7Z5eQ0mXgm8I9aL9V5iNwMYKbCf+TWTqvmbJDR12a208ATMc3/ALXOU/BB0Ff8vPV9nLSA0hugYoHq/NgMYL4wTtAjbk4xPaFuewcx/v5/EpQDmuJXHpJifZx3DGKCVnx4fxk3jEu8LDEjFbPNy7VSwiuQRNbsfqF0veSY8OyKM/WN3vs5ASkTBOleSp15aO7vcMTh7PhbpqCU9JvNlOK39/daf/WB49Y+/Mzyemx3O35P+ZQ4hy2ADqEalMTIvE/CHDJd8BVjTcbA64wlzdcUAwDLyiPuvak/wviRm7QXG0FiO/cIzpAar/54mK7QkbV3gNaL+smVUCTbPOxgD0Ou3muoMGBXj+3RctL+RcgCu9Rryfd1rPUtqGfp//y//0ypsFMDFlq82Z8V1dLB9o2bAqJNmnNlaB8AXbLcLCQYAmJRJmsSJatHz/2w6FtCZpPobbkkmo8rrqLyQSgNxDYCAWUACw3WAyGYOAEawueUYY8N10qydY1iwJEcPTykQxpXvsun4B/DiOje1SeJ2R0gCyrgeh5Yx8jlYuMQpcR0OAqCqdEvx2olvgyVl/GzYJDrxfIyrWAQV4dWz8g8wijB3EXjq5tGjHQZOQo4YNtzEsAaAKFzyCO95gVUOBPejFMomHRhcYxxaH8oG/K++/IrjQ9OGkzECxIgzRVAGVBLjCYBkrMwT5ZvYCw6Z0PPzHKzXHVmO3rQ6bPy9GNph+Porr5qVyjrdl2Bm/l2uSe78e7oOygihCdAV7DE7YdaX+EQpMux+mFUAKcyGa5xKSbq9qkpmAY5RNtRQJRaWtSB4HuV06MiLnn9K9wC6/+GXv3Q8L52brkv5oMzIek9bWp6HdSbOjOSKJ9q3Z9SthexThAvMN4kLC5rrZSloJ5NpUUhUoxLCdinYWf5PlxaBUVzzgFFA2lZcOwo/gHGkh7zjgjnG+r4BBovL4Rx5WiIUx4xAZaKCJ6WUSLBp4cbvyzJ87K5qtpPmCSg79pXZPlhCGLo+pyhBzw9u4w7FKeFTLiqELEDKLnnebwBodq+7MAWQltIjnrhcWRvpMkNGP0psxGBFAPEZ1jmuu7CWYff4nSLqYYWX5dqya1GGp890s7KT8CAAIeKWe1JUXi9KLhkQMmHIBCx1ysvoeZ2oDlCBxSKZhWxmsR6OB9McriyJgbotVaH3qZnJeFDyyB6PDfDXDA9rAEjBi8GLOEKvKUlDhFZoTQN8+K7rnbYgntSOHbnAOCMAUQArPdB5RtgwvpuwCBuLSVRjPABvFAVKS2cGYLhC0wTWT4wnWeFb9ZMYUodMCaTC2u87pFh0lUEijpGmBkUQPDAIxIgmMQpAalAkZYxHaptciefVTWhWZ6FkfMl7F//m4EMG0I5VfwSMmiQmcUTXcBcvmBH9zlm9rUoiyALkWDxoGJPMJXWQkZfn2z2/hT7ueCs0pjt4io4eNuuLIcV8HDl0ZLhw5qzPP2ATI4h4UJ4JeZr4SZKvkCesEfU+8cJcExi3HtD4qDKwhAEiowcZT2kpVznQvamGwHVhwTfLWHkqwmH2qXSCAPjqstabvSBjimeBYQbkUNgeZR7iAz1KQw/COziXuP7zsrsYcABL7jCntZ7vDnlqL4EZYv0duR0CB0Ab49Q6mGx29HD/q/AcAdZR7GfYaDPq+jvjzjo4Ix1mM+EtejaDziZSkC1xgzP+yKvkFSB3A0DDvkb/Wo82qCyXdHWL8jVwz4+M1ng6/F6PkefACxH8EMxRYXgd28oZRP+OsrrHQCdy1aWfRgyu/9+MJmTGdMeBpsMkTVnuqkYperkIpfIK8ARJMGbfoi+8NtKBW7YpPreZ+r279nidFqi2oXtPKWb7p6c+HHa/8crw7X/7o2HHySPDXU36PbJvHTJGdn0BSZeZQ9YRcoGcbXxhvIGBy2kDp7UHGKPvAd9hD0iWuNRWf7cMgYo7dkwtcdzIL0qLeS262xvECd9v5jU5RBOCYaK0OsypGVjVGDEYzdxGuZmIyZ4c4bGsB/ce/9+//19/+eNVwAHWpJm8lC2h1pkfttxzxNfZRS7XUZJ8zEh24VkmEQGDuzpWkhmbdqNx7TCkAVMBo3yOmEZYr+tiDwE6KARbml0EXUarlbsD6btTjpVBEkTaDZEHTCgAv3vz6/Tzf2cdNiAF/J0+d9pCjAOLsJxsfH3WCqLjN1OKJWA0z4jQspCmMoDmgOswvtSu9IFCwIm1ROgBlPg91hUWukGLNhDXvKV2d4yHnu3ET8EOM++7BUrNJGjD+xDoGYh1wQmJYqKGIQIfa5bPffvtdwwCf/vbj3xfYi6PyxUOGM0msctFmxGmknuyfm+89nX/HVY4df74G8Hd7mzSWfblHld8jBTCtymIr/AKu4rknsMNznNzz12aUxQS2aOuXDBdCU1kqjPfCHP2FKEFPP8DgQXmB2Xq4tddM5X2gMwxnwOk8rx2D2pj2IWk9eV3gD3M5x31qLel2bGXiX+9oBg6PveWKgxgCN2QQXJKn2cv8HkbLkDmZnEsJHQWYM53K8N++w76SFPPtBLRiEm1EYDQoG6jClob2AmcklEPQ4qSCpBffxgf4WpH+dhNV2jF7BuuvHapwwi65zxJHf15M6gAUiltJy7pd2eNw6g4eaDKO2EsBczZa9DGW8Ane8eKhVipNjZIkfTZQlgnoamNz5SiQUTa5djC15m/AV/N3q0ZqpXEkr+H/a3EIo1Pz2e2RaCGdZhXZjOvR4Sd6JpxJ7pepOL1MBr4Lt1/yPJG0dMjnb24U4J5IwpSv+Ni3wJDStiG9t+Ckt8eyfX8QP/cG15zNrdNe7uVCkaZXX99ZrlvmDezKBpnOqpxLyvBgP6WP7WAZXykjI2L7jMnMUqyvqwxS679QTF7DFNecYVa6ToTvbxAjolDwAvkmTmDVaMdpK6xZUdVc7gjxoUEJYxYwCd1Di+pTNkuJdhsEovPVZAHJIjuI+ZTQB2XOiCT58U7s3vHnFjHVYUqSFa1oZG6zVE6Dj8RoHClBaF+AxGN3UXYdW132iFcQuMkMYmzjvyIRyZxgABiN/HQZznvNJpgL9xQW9LjMl6RO9QDBYxSFeSSOq2RQMbesjcD+d6ys9zUxXIBLAGj3IdrcN9FhTFwZpkL5hL5RpWTVGmh8D4gbJ86Zd2/rYL62p7TOjIzUoOzq1L+is90NQeddQhMntVGuPYjXhJAd2IzYXxJXHIxfM5tn2VAgQ0+rRu6cVEGmK/Tbs0AO2SdPWhiinnB1vFe9A1rxTpu3rTWntUf7L0SRjHtOQld4ZUEYgOWPkcTVlXjCfij855ZSDyxTXA84/nAkGKfazaY94w7YQDxUObaKab+tDu8eTB9DhK6x35PGAjr6utjUDawScKVDeXWtSlyn8+Mr5vxhlUdk1R1Hruih/HVGuPHniExK6EJ6DMTRbrntPR4Kuawl2wMUTmCRidUxSB0T5/DIzslHeAQNxmEi4QRyWBRqt5w9q72tmK43/uzfz0sSV7dEOlhA8FcxQZ7CyilBgnC+Yu+dniJ5oMzZXnBmdOXliB2ZMA/QA62EcH4tzu3hbJSDpBybPTqxgKj/IjREyKr5jAJVQkbe7YCiufJn+GzMCbUwy0wyssc6sg4Wq8TrFdGr2f04V/9+Y9WAR6p3zlxJcQd00I2TIpdSx2I7AMhBQGI5KFhqnZIkJl+F/AIGDWjSgxFWzR8L5YQPaMrJlF9yAUyAKMc6B0NGikV5Fg1PbhZ1/68rUO9SIBi8fOQ3CdUfoGRtRirxD5yPdy77mO7WO7qHKIcAlx9bFg+i9Cill0CxSeuVBY5sTEj1imgm+8y5vq9rsUc2fWh9wGPsGre9A3qEW4GwIpx5TMoB55jTsKc+96TQEV4omyIUfmbv/1vdncjrBwCICsaRpXyRyT1/Oxnv/BzAEzfeecdu+krhlRgibhM6mdqrikUD+N5WMqB2Mt0hEoM7LzYRV5hnxEutNejwPRx9bQ+9OILBfqJ09OzAnBRQC+I6eT5FulGo380IXB7T42JNbh+4+pwRYedDinUOgTsEOCP4GEPwRJbgWlOALW41+k1DXuDcgsYDQPO+p3QWn3y0anhqmJLYTnZ/tRjdKyVGDUU0JKAx265ELeLJb2gEAL3pZZC2SQAs/jgnlnOTd1aFrYX19k2GQKErxBnRC9rDvu+vQeKKWe/SunhRtlANq7cfYAFF3tvMJqDZ0EIroD5w70CsLQXu0FLn7mAURz4KLSKg6zOQHHFT8Gqsec7ixvg7GvDzAGgAAT8nX8oFbmFAKJmP7CieQ/ASSKSfjcL0gwuYzOTRDcy3p8kYzlSzZ8jxpbnAnjl+bhmjLUIpvGZDIPCMyDMPT79314DrSuxz8UkdVC8nsMxpsR/VnHFCQClDScZyghtAKkuYvB5Vy5mAOc9Met2y8soISkHlzysAfuiWM5Seuxzs7EwEvrJ3xL/xzMwftabsQNIw5CaMGjXvI2SBuLMGyWaLIOajUjCRFzynCeUhxNaAJeMBkDfcbNci3nlGjA/bBEn5xH3TriMzj/Ein+qLACuXwrIUO4MQMh1H2muqCu6WXsXVzxuQOTECcWVIidwvyMPYLh4xmXNgwG4lJnXxiEzPFcbSg0MVvi8rrVF8e8T0oTQAdhkFB/j1Vc40zwDco858Zmn5JtkDPKPPf3Br38tI1Nxrhj02rzIZeQNHaXwXAHy3vrm25ZhD2SAsFdw0XM9AKyTZLRu/H0Wz4XOIh4V9rjXDlZOAJ62pBjkuFIdc699j+sbUIF7HsNtn0J2lu4sDDPqrrRJyaFPxZzv3aqzrYmGVQeMwiLbbCB8xyE8WyXfVFAdEK5r8Iz3xKpx5jBwHOfdbmE7LCVz+en1EUgxS6m/h9DgXKALkYHkNjiMDMNWz0ssaLx8dpO7MWntG/9rRR+AkbA7PH1m3ThLBpFF0kyqPrT7HjniPAGthXU4MqfPM9ePrg34SEOfhMpFr/ucAJ4aYE6MqnYLe+83yA1hlOewYd1G6Pos+pyxgFxXbHjOK/MRJjfs7hiQgjnKiCbXpOQlOSbGAlrnMMhcC71XbWlv+G4Gpponl6rUHoC93y0jB5Y7iX72IMGKStYsc5aRMwoLWNJz3xIJs6C7/4f/9J+GWdUmdQgM+0rre/qzzyvsTXv/s9996pAaPEiE5RxWhYx333+/vH1q+U1ZsiWN/46+u0K9Yc49oSE+f7DMBebtxfB73X65wxwz52bS2RddhD9xps7FaZKkDIraYWgAvwRG8ZE8D4zm2pH33nf/FBj98/ffcZ3RJEbgng9YtBBs4MnNih0s6x0BY3e7LL/0V09NTj5LFpqFuv6f8kjZZBHuEdx5HxctWcx8H8HvYvqy5t1qUQLRmZx447RZEaB2P8hNNWY+iW8wi4BF0LQ842WS2SQIjKoPut0AnHhPxj1hOiXY+C6B38VoTpkxdBmkVuxcFyGaDZ4YF96Pa544D9c2ayFRc1KKN12tcL/AjJpF0bzy2W1dnB5Q5zpnsMv6x6E2g9pZgmZe9Swk7FCbFPDnEAMdEoTy1+Q+Jyudnu0UsgbIff3rX3cSTyxMCw4pFNcO1XXoLc+aOOu+S3OwNwB9rv2qz1XNwFIYswLSgNG7KppNByjieu3O1JzhBnTHJWWnM+4FsRk8J9mf/B2rn+dC2LJPznx51hnvgGkEdaxlFATj5Pm5/+WLl3xdarCicG5LOKSwP9e/v3DfMX0H5P4jAeMTZdsS97ZDDBi48IEOO+wywh83GZnwuJpRVACCe/r7bY0JcMvesqUuYOIEMHWxwV3DHgKM8lwH1IP4MVaslBkB7jCFMFRT1CbUuSWGNMWYfRBbCDies10nSd4JI2pQZza/QJe/Q5Z8J1ik1add8K0NKNad+qHeMzCpLdRtPOHuhQUV+AC8xA0et7xBs5UNILWE7SYpTV7unOIOK+1aAZS2QCJBgPHGFRjFkhJLY1ZivZVMxjCMEHGidi8qpAK3MGwvsZ5uzenYTzFhMFQC+bOK27NbHHAu9/rKouI8teb3tR8XBD6XMBxYDybdXZJUVUKKwuWJYNMoBdPGgIWkhLXrUuozHmu7QXNWefYAadbBXqJO7vO5pw5rg+Z4iqJkYUzidvREmm2u2C6fvY7vIpkChscgtPd7AGvcmwGjxIGyTiQhpdoBoGqr4tCui02UN9n7EJAKOMXY3aBYYBgVWLktYto4LwsKYTHYVmwcBj3yh1AF5ogxP9Za8KxhoWBaDCyaCXcYgh5pWW7utE20bABkdAhBJTWVQUEtVTNOugZG71EpVeTfl1984XUiT8ChW9rjnHOYRkDfGYUiHTtxXBnzBw0gb1yj7JqICbFOGNvIZlcqkB6CGHnp5Al7+QCBjN3JhBgJmluMTXTKNT27w5T0PcaGSx+9QtLKrPTWNrr0PBJzevHqsHtq2zAtG+eJ9hlOWhha5pVYcVgp6tAybs4R4VKpqoLnBjCKPIxuZV7MkmuO3Aymq114X+jFPuPlLoa6hxlHgVWXbGojADY4e9A6q92tSToKGCVm1H+HNdY1Xa4Lg7JfOaeu1cm5b7c+13a4XcdQTkCunsPYw1ZzVabxeXbVtDWvRwBHSCGfD/+9a6j2WfHatPEXsDvGG7mvKw60kRcdHUCTZ8iYYgxPxtxGJOMdg9F8nrBAh+JQ4ktJagU6i8wiDC/4ZAzClwUimZ/bN1SZosuiQfDMKvcBHGTDTt9nrwfMErJF6NZT1plwQwCj1uVzlVzbptCzV5Tw+9knn7qm9RXpWuQgHh8qJpQnaHPV6dZY7yELJcMIrdkifXTsja8N7/7pnwwHv/bKsLJDBqfO4C0ZWHR/4nPs13rVT2sByzlTzt5nnp9O9EpCOJ/nuV2Wl3UfhZYVK1ohmk5O5cSHtOySmpON1ntmYgT1Ph7/fbIn/9U3XlWYmUBdx4TCRjCRWXAml83CxBajVrU+ETSxrAIcwjxWPEplfiNoOayh8j0tgDnYwLaeMhiEJEkwdq9I0RtwEVSun7gPUmiZ77MhDPza0sLC53oU4I0SnlhPeg8wyrhhJ+LmZlyAUSaWZ7MQ7LqXMATJHuXvPGNKXXH9WKi2aJrx5f45hNQV5W+MHYaQ76QeX+Iz7Y4XOwfQQxEwb4/okQxl3wlj49AGj0NC0O5pXKsSLmRw0/kEcAhoxKIFrFGRAPBJXT6SnXD5O2tdrq+UruInZYF49ldeUs0+XfcnP/mJhXzqyTFnYTUMzLQpGQdzcUeWG11OKGgNOOc5tgvomfESeDMTrNIwjlXtmKlb+p31Yw0wPpBmjq1RluovFe/JgSa2lBhZl7dyvNiKwbSfmdi/XmNYjDOnv7CSosYpcza/c5djyuh28sJuAVuxZRdOn3UiFW44d7+AgSHExH4RdceSIkOwoLimNW/ULqWgPvFArCHxyrg1nWTXgeo7VUB8Ri75g2J0UPJYo7TtI9sSYbMB4a+18mnmpc/E65BMVBvEYOLmAAAgAElEQVQhbVXGgndcJ6WZ2hgAPNl1SRIE4MqHWUpN80m8W5gDQiYqXMFZDQJyLXzaKIvCsLuVGEPc7riNYUuawTXjImVsoU4sPnOk6xTDVAoTYVWgspiYcfamgQthI9yzx48S9Jlvz8HYdQ8YpRKDjVPaGJLJLmG7FTcQz6tnpPQSrOfMRik1CelFlVmi3ztJbMvaM6sPVE5FPwFRABrqhrokj9bNtQ91XeaFxgW8OKMoagN0Yk+bSwrgjIfCrDIJAe11CcNjEBMFztyBeWEcmhGdGBthSRHYCWHAxkAh9OcNTFrIw47DlBmEAkhbaQM44+bHuLEfGnklZeTP6nfc0LN75obTF8+qnqhCddz1RftBkz2HbNEZ51G3CpjuVggEnp7H2u8viNVfWqR95pINNxK+mC/ONqXFDJ401gojqgTRVDbxM+kZKam1FZBpFrbZ8TDuADaUFGBHz8EeTCLTK6+87HJxNxUKQDgP8tRkhs4k8p+YTuQZiv7g4UP6/xXLlYc612S7wxTyHUJ88FSQ6PjSiZNmRokxB2AC8J2sKQOFe1P/87KAsBs76Ixmzcie3i45eWjvftC1kpTUWOS+3pOrdVoonuL2T1UnFOb9jmIIYWx37tvtLHxYfF7MBeMjKQogTJyoQSpu1RA6GBv6LOvilp9tLI51IvrCJe2aESfBFDnqGHvdAzAakOlzI7Bi8aJ97PPYLBay0AZkeylz7uIGZ7+nML7/33Wf+T97noSuxC4bC/isdPhQM5o+I2LIHc7SRMvkHOU8dGJREmKSwOk5Y7yFbSesbUiX6FLAqL04/eL63o8jwinXYhwBrmMGdGwQjwkqYuH9DDYKirUj9j/kVrwlMco8ThEU6C7KwFGn97ZyKdiDvJDV6C/2HEYV605NUneE6qoDnBuTepJlq9IXF+TRvEx3Qekd4paJEZ6ByMNjo7mZJTdDPyeeJ0JTOHfoRIHOW2JNrzxYGOZPHBm+9aM/GV7+o3eH1TmFA4CNKD2FrNCZJtmwOk4RHlJ5NdY/rSfQC9YJk1Jja+552NQkoDGW2m/UC6k9HDDq9xuMhnjI3h6D0fXsaNZ2w4+/8+1VBESs/rRDg2Fj0tIT3ofIALItoc5+TZbvmA4vMFrFzR+JpWKD8S8bJGxfNq6ZFU0Wi8g9sXZRuuVG3mJANy1hxvVSXBemw+5/2om1tcZ1OIR1aJ5lSMNQwEKxuch+5vVAbm/Gy8bjtas7QfG7FVeD0DyPO/t08hX341qAzVti6Ow2Mbu0yQAOgAhAA/TNq/YYND/z5BhK4j/1rPNzu4fjch3xu90o3c7UwgR3gV4pcs/zlzOvrGiuNQug1bwhuAHTsAK8f/qLL4c//MM/dNgEYJM2o4Bh2EeEv5OnCB+g6DnMhcZCvOWXn38xAddmgpsJZz54NgAZ8+6KA9qZhHgcVOkYmBU3DRALw/MkmQ0wwvhhCrkf7r0kFgBGD+uejI9/xI7B8jJfJFnxPPxzeREdVu+LBgK4sVCMt+/cdN95mEPc9wjVvYpbPq+yLzBnO9Vbeq/iOj/9+NRwQUoKIIHRYxeLYngYDz2SUe3nLsp1p2u+9sbrFvqA+OsqUYVlCmtSnaoqVpDvb5abZEoWMe55bRQLHSxkWBOKG8OQkqXuzHnAKIfdQK5OtIV+7yUf5GZIrMAF5lB0ziDXPPPcZt5RdGSc44ohRgh2VH+3IQYQBdCEVeVnW6y5vhkW/UuHMvokV9Y8mfTUGK0C7mN2wQwGzBoCDCFkoNXZ/zpuACoUnxWL41bXGF1Oo12CMDT6O3JlAlo1fsAjwPEJ51lGAfU9FxXv+wQvBnF5crnflrC+pw5nrCfuY9xJZLluIdFEzBCJLAbOhIjICDY7g8LX/rXw5awYBrBMdL0pz0rVzCwrHxDKWjhuEeO1axAaSPTa8X0+y16PW9I9rWAJeHQYoBbWEb42FnBvmait9UAhmwXFiOm42LBlAaNx1TssqkGxFUfHHPKe2TOtN7U8H8hddv7qxWHPgf3DhmnJEZLuVJ6MWG2SK7bSJpLe9mL0T+ucEcbDnr6n2Mj7Al90B6JmLV4EZBpFwAG8FIInQSLzQxgFLzMqPS+UAnOWOuCYvd2JZ5RNskwmicXlvar2p+M2JRc5j47T1J4hDhg5gTxGFgEWkROvvPqafyJbnNzGeeJswHw6YrOUKmWU3n777eHTT061G7s6HTk5SueaMk5UI3EIlAADcbLUi3TDAi3ITgHPvaohq7o8Du/YuCzZCihA3AqEPlGnJQwm1n2v5AdVYG6qQgHuT8Aw4QnoiuQccAaQW9F13iNtfFYiSRkiYU1D6KQJAeMsnVUeSMKUWJcKgypyxCTSUOApe5OzYRd9h59U5QnJ9z4j3tt8Bl3T1wqbad0F0OHs2RDtzayLhxzxjVr/8JMs74D6AD2ubWPPBl2FIUTuGYC2oTbW/7xvb4H+hfQxacU+b72asIsxkTVJkGp2NnIr8xGwGzmQ9+tnMdUQJ5BnBVprXifPSZct5otSP3rFKOCZaMd9d1lnR4YfFShMUAFoJVPQVwkjsWdMq2KM4XsQ9sSZ0BmSJxS566sjK0i+BIRS49S05FrMP3JagqkrWFRYlUOvlFh7XjWEP7l2aZhXc5v3f/xvhhPvfGt4qBCaRzrHCyrMv0TlDWSHgXHdp1z55TWwPujE1Ky7eRRCkPSDmeIFGUG8qSuM6C8OL9I8Zg8CRsd6bqKXPN8dB9zsqEmP0culndwBQwet4m+KYTTq1GsSI9ibhdhRBEqENYLEsSx9eAwstZixlgCjsXIy4Gy6bDIWG5aHWEKACC5nuxYQigaOAiX0+6a0gg6VwW1nUD6MZdpKfq0URCn9sTK28td3eQFG+RsZvLyPACSWCWYvG5fnBICEGfampFSDhCNjy8EBjF68qELyLSACxtNNCeB0QnX+cHmXJSZ3sK7B8+MOIFs/mxwlynXZiAabXagZcAvTeUkxtd4UPecwowbpujfZ87jmuc/F8xe8+N/61jsGurwHUCXWDOYxLUBpA8u8cy+sOmIyA8R9YLW+ic+NAudeKIf96j7FnHz44QcquXLUY7p6+aJBbVqGhl18rM3PMxL7gpDO2lPH1S5S3Z/7ADh//vOf+1r8jedhTInr4r4oHoDrW2+9NRw7fmS4odaBZ1Ton/ePK8GJricH9u4bPvrNB2bb2DNH5U4/q8+c+fK0Bce8jI4XVCqKov9b9XnqhcKUXlFXjt/89gOXuPmjd98T6FExcH3+hpgZ3G6cDzPDUtAwTRtJKBOohVF1/2biMfXeJtqCEhuGwMCAiyDgcPfZitvJlioJdvaz43orlygxlGHaHH4igWJ2H0Hg36vY9IQlsLFYyirfi5E4UThtRMYSNhi1sigGFzAaoc99nMjVLD1r5GhRlAlCssER33NpJ2ezk/Fe4BNGEzCJy8/ZyQA/BBsxdOwHlLuE2V2Bzw0CVQ/EOl08c264efmq3fWU2doJiNKYiOnj+0/EXAFoMUpdLkfMkOVLeycmpX4Si4ciI5mmmSXAKLItyo/YYABA5tRsE4xVh6PgpkcYJwyB+bbybT29QsY1ngxc29yjQQDGUVyDlolmwrSurFHHEJNJTYhCyjUVw05yAq7DAtWpKBDAA5MOqHE8Hv+XclmSDKR9JLGhq0L3s8rcpSHDtTtK2CI8Q/t6RvKOMmqAPRK0YJHntWfPfVZeBFca0Hrg/vb+VsLeDXk+3AQBtyItUHU+6crEmOym732Mgc+zsu8NQpoNY/9bTrJBJNBz5tO4g/1EHC/PGnlOHJ89H1J/nH2YpauqBID8M/CghB4sHcaY7rVDTCRu/xPHjlsHXZbrk7mZV4krZAaNAygNZVc+zK5kjcv0kRyiPTSl2NA5GazzCv+gzee9iypPLrYY1pjuZrTXpJbptMJ22MvWDRoftYm3bid7uowL1pDnQsYi+5IQzH5Powh338LtrnF47TinehbilxMvCjCIp60AatfobnInNTm9N9B5K2VsGUjpPZd0CnMPAMYAhDFsD4DlQNitNtTiTmaZeDZeYRP5P+uD8ce4uBefD4ERN32+Y53Rutj6UhU5QpwEKAa8jg3zhCjwHZ473j+AnreP3ueeIZVyfhlLvmuQ1wRO9P54voI/DMS9d+v81BwX40nCa8A6+/COynjZoNJz5F55Dre7XdVa6iww74SJ4JkkXpgycE4o1r2KWa1xGkt0OUqXWrKxVmUFjQeQkzxD729KyGVOnLPSCU0A2My148YFau/qOa4Lz/zq9GfDPT3Xv/8//4/hOz/+d8Mjhc8tCUG6XSlkF94qwoXQHVkvEtfxLmMkt3zzPLG3YUbZEzqVFbtPNr7fsrFhUz867feA0ax5PE1joyHPseE//PC7q4AmlAXA56EEsy0cbtSb3OBxIsA7s1PC1ZZUb/xYU2MLyJOqwYX9SdkkBjZhSrtGFQIO0Om4UQkXB6kjFKXI9lBgXQKRw562ik9EUaOYU1Cfa/rw4t7T/7m3wwlk3aaGmF0QvdH5v8MIrPQrocggrN0iAdAB1WwI0+vKPg04KzdGt53DFThy2YdpBexxrYAuymhxX8YEI41QA6zmgBAja2WoZ2dc7tqhZwEoA3q3C0QlqYjvTOvvrA/XRGAXU1ltTPnOiRMved5++9vf+j5XlSwUZoLrHz7y4gT0AgRx0ePSv6WYGOYEgEo2IYLbwlPPkuQ0XMPEYVEJAWBRCUbXK/FI36tOKBWDzObnfjwv65Qi/8z/nFyLexSzGjaJeflHuey5/8snq1c9MVhvvv6GXfIv6Dlwxf3mN3ReOjT86Ec/sluabiywaC/sP2BlS7Yw8bKMgTiwl4+dGC6pZeh9JSjckFsPQTWrmDAnc8GgiuHFBQeDcuqjj82+wLTh8pM4saAhTjZgmngoQiTIWiZhCaW9XfNBh5utSkCjpMyqrO5N1KrDJSTlTFzZolgZDjkKHdaotAOACVcl7rFyN+ECNTutvcX8Oi4UoazfbfC1YOJv5XZu69XulrjUqgUfwJE9F4+B/w/DouQkd2Fycfo1QbkFS1n3ckJUx4txv620vLNbr8q/TE0Si3TmEJDEyIlJIuaJeE/+j5Ams5ifjJ3xUDKF0je4u2YFCIkDdM1DPf9hgQeXp/Ks1L6ZnGvdF8FvYdaCNGxPLO0CPWWIstciCAMWSU6EVeb8kAIyttAjJGHczJCw55vpM7uaJDNCIQCFXAO2qa+TFqRUwbDh2eCVuE4Leo2ZPWD5whgR9ChvMxAUwS9XvYEsMcUtg/k7rnyUJ0rMYSa8p+8/huGRhtggpTOlrPq9SiYk6YeOSzCiT7T3Dr6oEknauzaCKV8lAwoG8Np5nQMIA60Tc4/xj5xBrlLn85HkM/vcyXN6lvIC3bICJUGLxJgZ6Q3Lxq7qAFvr+Dm7Kqs3PbKAdXQmf8eOsr7EXKbVLb/n79u371SyxlHXDmZN+I4ZNzqOMUcC2fGacO/jSlpEHky3bKHc1E3F0FJzdUrxqs4LoIzZqCg4a7djk0IXlKA0K4b97mW1Rb770J4UQkQs57W/uR+JXHtU4QSX/oI71kn2a/2nFKd3T/KCvRAdYr2E14lwGMJWCGkgdGG0vmbHtQecrY5xxv85bwHyk71duQQATZ+HBgHZsxsUJJzqDy5tps9WFyF5HIhXj+HUfzNrBbDos+F79u8FL9b0fowp69PW83Hjh3SKp4TvTdix0TUxthJSNjaMgxMCGpnP0tfFLvs5MGQ02ISqBaSGaZ2AmCbKAkrjrufv6C0zrE2QjWUBhrvPpX7invf8ulVnMfj1e4FpxpMQh8gbt8PeKnAmoIqMxOgmbIEyhZQHM4gUA1rf7/h7y4U1cI0HmH8xPnPP/E5CLdeJIZCkKOSQmVGYecLncJbjDZaOeQqBome6LOxx8cHi8L2/+PPhW3/yg+GJZMNdyYsHWvJ7GL3IEe0Uk2jILxIWe6zoD9hgbzd9hxAhGwOaB2QdJAAhdsivVIQx0FwHRsOWZ38wjzGkeG+8x8yMuu+5Ej5YhFsK7uZwE3vCl3zwG4zWpq1BJSkjZTVCudtibxbCAE6sE39LV6F8LmDPD+TVKRcwLB2gisQYXgg1l+cQSHNBYk2YN0oHdiNoslEQdukawXuO4ZFQS7yqY096YQNYmQw+l6QeQO44/iWHI1mb92U184xlReEGrAMcZpj/hxllDPeXFs1KAgRxDyPIeT+9lC9dvGJmlOsDwrZ2W06UhsGBhAAAHUvboEnAJwlhZWWUS4TrG7SJOUxYBJ8jZvTVV181wHSzgF7XzC1ghOsAQrknn6EUCwHVjtnScwJuYR9ZT1yqzB33ok0m2YMUSyfehTEyHQntQAHxvplnrVMZOaW8+QcoviLWg/kg1IDrA/z8d60JDClxYMzn6U8/d2LVMY2T68N2wkbTeYl40ffeedtC/Y5AND/ZwwmhgDUFDG0TkDqqnt+4gW+K6YSBIxbRLkK6o0gwMY+wUNNyP5F1TYJe3MQoakATL9YLBWdgaBeRylLJkJsV8Mc9SYcaanWsCAjMKfOR+qPzYpJnxDjBlroOLcJQB97Z0AEdnDEJmCTo8T5zDRBl/hyHpllMiRbOCe85nltnI+6+fI92uonXK4u/7sX3Z1WmquK8y21vBoBCyrAnXkkyzwusOYbYbGYpCjqQUGKHAuDU/ITFBGyuULOWDGLADWVtBGIsOBFuGCYwaLA3bdnDCvGeXYb6DAYAcVIkYEVxlNwpIziMbhRMzmqUqi1+wGG71SxLAZRcAxcYyQQoL8IbPNfQCmusi8thaR9Y7nVc5MT9rM9PwID+P1Eg7R3y9dr1GUbM7zXAMMDV3Ce7m/ssy+BwyRVIMsAr+4Av93fCUDmBSX+PO9+lslCkes4lgT5AEaBzs36y3+i+BCic0fljP74qQ45z4+RJ7fXdYklvXLo2XL9wxYbWY7F+KNQjLx4yi3tLYNYlpHRHkqDifma+kRGcZ2oeAkZrzFVb1UlBGidJVBSD30YJNJKRuqlGmCLGgqGtgz4hJpA/yATWcq/iN9FLdDnjd75vtqzBAgYY8pSzTTjSZckqe7Ykr2jiYFlFZv28epBjTOtMs+cxulBiLs8joLlnRiUEVdB+6cpN9ToW8ytwSt1Zvu/zrblh3pERhCjgfTF41v6gGsfiIxlUOn+wYDa2NU5CAHilnFlCPUjW4z2Avg0Z5q5jwcdgdEzoxNMBGLWh1MYQ17cBpJJTrqvLGSKmHN3Eczq+vM6Z9zS6uJNzfa4b9PmstxILmMx580P0+eHs5u98l+9Y3+IpaaYx7u2ARYNDHZiAQ+MIy8qSKXnmMObsMdYl1+EzzJXDE1ruZjxcm/cDFHk/YJfxGHRz7jGKG+zxe9jVCdFm1o/EY7xehChVTkHuF5wQAJp589nXPsNg26ZwrTwL4NNeEWxM5k57rOB/YaktAr0ZG6EXkB2u9YzsBaji0tf/bcAQKw/7Kj3OC7CLZx+2nvuZcbWRW4a/8Rp6gvAZ5lG6/Y7u+d+/VIiesvi//z//xfDej/9s2CSy5KpiTalNusKc6HvopGVkl84XnaFMZjB3YGgbyxVaglYwAUkSq0NzCCerpPaA0ecZOOM9NQaj+az3xJ//4durqYvJZgCM8pBG+QjOppYnrqQGoz4MbTUEgGaCxi779EC/r8LBLOC4VljVSVuL7XRJJ7ld+ByCiQGSCessbiluyg6R4BMwk82Vul+AuQSMZ+OH2WQzWKFp3NnsjgcVm8DmQyjwPIyJz3FP91hv8AaoinvCoFBjHYPYWHg5wJkfXK5ck38A68TDcF2zg4rXYo7jXgB0u8sQcZad2YjQray/amfKczqpS3+/p5gwNgHsYkAqz4NgLuZUlr+YZUD+3//937tEFMAPcErsKICRVzLSvzz9ucEowOYLZbrCUvP51GDcooMTZtRgmX7YEtrT7QaDdWIcgC2DbpgZBAfsCoyVjuaYGSHG8vTZM74HY2Gj86yAHwCpu7LoOelmQrjBe8qiB0jMyiUIM4Ey+ruf/LfhT//4T1ybFtca99unchmMa4+uy/eJTyNJg6Smp1LGlP95qILEdy/fNNgktpbxoaxZI9q2AppmBCpx+SNgzEhLEBRjIhZLYEs366SCMgpStNqdaTr5xAwTMTowXoSbCJDauEG46D3WfloCLRndKGQUKaxS3FKOj44LrUGphbfmNwqFRBTeY10QEOxv1w0kroe1Is5J9+Xzxe43W0q9SMVGWUDTtpAuRbiTYU8AGfo/CXYwao80vxbEBLrDmNLxCLWo/wJM2Dfc01UQKLWkz7AnkizhM9hA0K0o+RzxsJpfrkGYihVIK6xqCdkuyQakBUyLUaK1rhUSApX3DeoQoiXgK+ebM4/iBFzDBZQitwIj9rXvwXPBaOJKN/PTsZqpJeqWnS332KdRhM6YbvZlrGwjoAG7DmnQNW0Y20VW7mwL886kdxxhG+Z2j/GQfFfPFwUL8HFJLQwYXLqUbCG/ZEqyUjGim2enlNjwwPUrKe5OzDJZtcflIXHdYO1f1naPjPSzn36hM0D1CckonQ3a7RISQULUNckPqgFY2elB2DuAW+S5lTtMDPPVoUm4ns3oalzzAmZ3xcoQKkD2L2Xx7AVy2JP610s+GDiwJ/WgYUy5LoY3sm+nPCV8LnJvRnIshMbEVauBcW5hAK8JfDue3TGW5V7cKxlAaSgbFZp7h5x0bDM/9++QkfhEYVcCohvUAEEUzLDlsfZjV0rh3vOqOYo8xqNFYwy+hzxBppLRfGPhlphXkht3GKRznwUltqR4uAGZmfWKryutzV7tbnZkCoZt7z1vvdb7lv+N2aR01UlYySYxo3HF4xnhs04ywz2P4aVzYGOPvdXnLq7SyIGAwYCbgM6AJuvskQHMvGRvA77yu8kevez1lExJKFvO7xiMTsIGYPrb/c93kU9hOP2+5iHv5byNcccYnPP9AF3+H2M2hm/OKN+fgFtNP98JLoEhDXkVHW45wVnsnyahNL8kBTl3oovnI3vgwtGP05vKIKDBE3KqMC+emlGFHZpYEDff4B7mHhkQFn0DMZw9P8gbnzuSOtnLtKbFK6KzbBBN8wuwWfaLzi3M51aF56zoTJ5XhZjzanBzV/Lyh//xL4djb70xrMpQuy1PsNIZXXpqk8a9RC1lzcGMwlIeQ9BwXcCod3DnPtgIYoLRKwK0NGbRZwJGY/xPjPVei6zHeI2yZv75Z9/+xmosBxTUYwrwgtLb/ZSD394BvjJhcYJqmcxxwk8Un91grQgfq3wIg2Ghc7hcsqKDrwLI7OrsjEK+j5XnjaWHRqiRbWkGJspS937GktTCjw9TQgRCwxMzmkOGcJub31EbUxuH72V8jIE6fIyRw0BAsWNWO5MvwDQHIxuXjcE1+Gf2T+UX3IFI13aYAVa2rmErnftKqad+qel2LSw/E7cXFjYA/YASFHBR877jWQUc7MbVPAM4AWyxphg/TQgQ0iQEkZCzILAF2GG9zFxK0HItFAA95U998jvfm+Ly/I1e7gjZY/odgLtCUWtikBog2NVMDJEOFtfEeODFd7lOGFNYQ+5HDBjjDTuHYKa8FcKez1Niir8Td4Mwoug9RgFK8q5iN3G9X5CrnSL0uAx36idz/dP/+rcGvrv1eZIzFqQM9xErpj1EwgHXpog3iRpPxIBQS3Dv7PywfFMB6FLEdKpytrv2ASCY7Ea7shVDhEsZ5cN7S92uFGGEq5cOPwgZmkKQ9JTnSvtYu4kFOigq7k4wOtAoaGRT9hr7gMxy9g5zyZhxffByBQkAQe/PtbkvZiWxZuxT9lSYZcyuCG+uz55gD6X0SJgBSnAhZoBnsI5bqDeKAabn42cF5RfD4BJr+owBlySve3Ont7TmYFrjdywnQriBo2tUthsyQihCCreQk3IEEJlzNxvQ+Y4xUlmoBXqQPzE+C5TX848TldJi9f9n7E2f80rP887DfQFBkAQXkOAC7t1kd6ulltotT0lKXInsLFbilJ3SuJJ4PHYlcTzl5EMqSU3yJVNTU5V8yP8yX1yVjCZlZyaxJUtquReyuTT3BQRIggRAkOA61+967uvgkHYyeau6Qbx433Oe8yz3fd3XvRlEEhtayp1rEPKAAnRpIv3eSlUB/pr7GxDKdXN+vacLHAaURhmwPnHDu95nsbxRtjHgnelemeYkuJjtYG71XDYYHPzfkjQ8FgAosg7yjikvt3wUK+Nse4NYM72L8tJjAgPXj0k+qbzToROHu0/PnulWy1tBLPMijQK0B/dNHnL2OsYU7PX4lrHu/vSMKhKo5Jr2OACVvcb+oZsQbOIjKpboXAMQHe9IrL7GDGFgQKnnYZ/3TIiebVy1FilYv55Meo0RFz7nHhliQKvcADOCEB00UtF6pPsV1+V6rkOsfeOSg6y95uaeGhbwPs9v70AZVCeOnXQc+KbNZFi3ckiPVX7nyLHDLbFEwDDVUwwGYIH1GQrb02/+8S3VZ1bc6BMx/FRx2ETpsApLaY1J1qn29UwbM+cdRlPKnf31SOwS55ZqAi75VPGNgFTkeozA1uyA2LsGkBqZ0rx4eCKGrJ8Pfe0BK+iKx4vOrFQX72W7S/VExGg3GdzArhvX+Cy1eSbeE9nA2Q9oiEuce8clbUMVA7q8NGE8A776MRTz6L1Y7XzfBIHurQiIAVzpZ/awn4lzWYACo52x5V4+q1rfllwo7yZltAo8RhZERjKPmY8hYB8SQ3mf+waMZo6bsVp1yPWmybFqd2xsovsGUPMdM49lqGJwG4Tj4hcD6WeEjZfR5HHKXY/XR4e7lWrSYeCZ8SgRVtFjp8SPs89JdCwwSrMKQnFSr9ehF8wDDRQw1mkTqvNHmBiEl3VFVQwhWZAZR35BeFDf9DlrJg/FHRmq//7HP+omThzrvvdbf6fbcuJgt6gIhQVd8xGJdTZ09R2tK95H5wlgHPFM/6qBhpoAACAASURBVBUw+oKC/rpHwGjmdwhGs/7ZC9kv2SN+7l/++a/rJ4i9JeYwUShQJykVvZ3FzaCasK26YWx2HcYIm1jwGRwCKdeypUNLNUCYXnaF1f2MvMv6cKkjFR5vGwDXoZ0EZuxwz1vgqJyCrb6y/ihaGyHHvRlT7740nd/uy8bnvvwtMZ+J9cnG5TPcIxnxXJcxhNlMIo8PerkVAnADzAOWobkZT9xcCDjGwVxzPcAZIK5vXSfLhWsR88gYALC8wpbiGk9ilGNPK4YvY6JYNGwhbT0BeNev3zT4JKmI692UO4vr47LBDUZSFM8LE+K2pAorQOin9ztxUr//+7/fHRTA41nnxJwz1jDOgFHGQWID9zNIKxcK1yVbnue/J0DOfQGQvFA6XI9C3LwAeznsXJsYUeaMlXcIg4AowGZOHarYHwByXPguek8MnCxAXOoXpIhh6N577z3FzcmdqDGQxDA1NeW43bmZ+1YuuPP3jisrdn5Zrvr13ZULX7p16W4pKZdVAjzqMDJ3aVTA/phUXTjKTTE+9jwsRO8qqjOBG9gCXQectoGsd/amBYndMo1hIbYxQtKKVskoYedZe4NHCYl0RoswdD1QgRKui1uba7CezFFCHiIU7N4s1iKGIj9f6Pt0ePH5rg5lLeyj+mkjaCsMxO4ZjQ/2lXVKXb4kSrmmp8FhxZ5WjFlYD77jMZD8UmEa6RYSz0ri4lxbVZ/jfgYtuPdgHQr0WTnW9VLsP0ZzlA5KlVdTEi0D3uEBoIKKn/Ma6W98JkCUvZRQhxSpDwi0zEqiVCUYpu7u0INkuaX7o1ABJoC4GIwY21E6dnNSJxlBXwC0JRU0YGo5WYlUZpDLWHZokt5/JANv28ROdV/a3N24e7vbObmn27B1U3fzzrRjuXnuJ9rHe5RtD07ifABE76j28LGDUw5ToSuVgYvWxnJBBhN7/vr1Gz0wxLtwToW4UbYb5HY/dHjKMgAZSpId8gtjc0KeFidfea1aBypCa25rPLCVke85C4AnziLnmT1LV7a9KulkBUXYi/Y+55fwn2mN9eTJk32GOp9pZ/OhM5eJt8YbwL7YpgSuTcowfqiyOySnWJ/gvaEsjuqHkrhFEsajGbUpXasY8HsPu1HqSmquMFYxamG4+M6C6iJjUPfNEKC67NKU8c38K1HKtR9h3HWubYQCGjR+vCQxHgEMrLdlhcM6FOpCQpZAizPeC7gNda31kfRHvmOdWufKewzZuE76hPNQ4NSfAYogc/RZG0M0fRi40gPmAu6sq+p8RQc6hhkPiK7n/wYe0SHwZLFT1aDp9aoL2vBnGXwrVFbK2+Xe7BEqJ4SttZGm82IjXtdLWEzOcsCtk9lKjgRgD4FN8EeA9fD7YV75DOymE081a04OLYaP/IDoI99L68QLcizPryU0GG2hTo1EIKGRv/Md1pckdLcO1h0AkmuIqeRuurf1JKRUhRa1+dLfMCxYDwyDWhc+a32ISADzcA1CrpAVyGbe94AweprH0ucfclEEAklLdGxaK68HTOnnVy51H9/4svut/+1/7Q58/Z0O/8GCvrdEgrr1SktkTCy8PSFlTPt9xYzCiqbOaOa7NS9tL9Yy+65/U/94E5BaxnMu/tpHXzMYpcUhD4tCzsLFKg14fBOM8jk2BEoT8BK62QxfIWpih1KaiMUGjOa6XlRdg4VE2DZmVqyUQBrla9qGbYzqTrFndjfLFWX3eUo+6GAnWy1Khesg3Lhf6trB+uS+ERBt8ZtlxN/CRkYgMBbHQWKFV3F/BFvAdSy2KHhbzXoWP2e5TMiUzkLlc9wHgMPcHTww1bOtvEdGtZkXWV5hXwFjYVJJoIG1gAGFscDpmPXhWQGjCQsAgF28eKl38QEEbwgw8nlKZmWd+dysnhPlSdhCxsv9cVfDjgIGycJfUBwYIIyxe90qyQLmmBfMS9xpfOZtuiXRblXzwZgN6ARQkzmPm555jls/h5qOUt60GiuAGKaUOfji7OdmWkh84Sclv9wxmP7sujexcOdUxgmQBNCmfBNK4guVtiIU4fRbpw3mp9Wd6eCEur7cV0KHYsSWVauSUIDNOuDElsKIphsJiR+MBQUMoMFadIcsWb649ZnvCMbEc/pI4n7TfjfDSpwZLjuzhlSKaOcNJb0SnN4KwLf9XLFqeua43hubULFjnB3Ar89PCy+pv3p9s5ejUHiPMcYi7/dsCTDvIQlCzgmvIRtCDKuBisYCO9QSDBob0O8DPdeQkYgbm/W00Ul0JkAQcFUCiWuGoWGd/Xcypbl/CT7HnwNCK4loqAjzTH7eYjrNCJQQHLr4YxwOE0EsX/QFy7X6jlt+ogyQX9o3AU45Kxkfaxslnuz4yMeASPYdbvUU7nb4QMWjZux99z3mUgtM3b43wShrwXWoYcm/zcDp83v27+vuK0Fh5qHOrkDR1MkjLu/E3JE5jzKjegVZ6TdVwB1DiHhpWqNOyBCjS9UT/dvrpnNMdjBAFwBzTbV5AYvEizOeB4RpSBbDtlL3k32PXHc3M4E2WE1CcXDXE2O6Q2FDhA4Rdw5QBRSiJ1hPu10rQWhS10eZI1NmaUW6U53l2DM1v3GZLqnzEued70d+t1rH8wabd9XydJ1iYxmvPd+aBXt/VFKPvbEg+UF1hwO7J90vfkkgdrNYyef39W/Vrp3au1/1a+dFAsgTAZBUbgAeONyheDzM3Gtcq1StYFk6A0OA9dy9e6ez/anOgtctjDGd3lwWR/uohWZVJQzOK2Ep+p39A1PmfT9g/7LXeB99YE9AxT6+CUa3bFA5qoq3dimgptQKrLTM+pAvzF/0UwzAEE4YN+zfGHrsU363wVQAN/Mew8u/C5T49zqvduYWuzf0GAREGpRZrzeji2snlOZ1vdy8qKl/2h6snVV0R+Rbe9yV0kKRD/k5JIICrB1GUGeffWLQKbAZMGuZVoav2VeAPKBbn4PoiH60R0yeJSqu9AC1YvJ5PufesBIYH3iIwBiANUB+gTZiNT0HZWAjV30/nhVvhM46ZdYYr/e+/mY9UCw4zSzcoAVWsxjt1RvomqeKBMhOrSOg1etObWLtEXxua+RJuCK58en92932t450v/FP/3E3v16kkebjCR4MiMGKz27GYXPT9wC1YkapxgJMDfZpLptsw7a+Q/zY/7HWMrrGJAvMaLMG2qRQHJxNYKs+sT1sLpQfQlv/bg/dLstDIrxgZfI772WDAEbjvorr2kK8qt/28Sz6clzqXI9z1RRp23wjEnQkl0zo8IPGXagZy1OLHAHVWMTVfeY510n9Tq7R6P/WfYlXc/c0d2l61vMeoAOLl2cA+DFeLGSEKMKOzRL3FP8OmOCAhPns45vEfPDvJEC1xJ9R3xNQRJtKngtBAcjGnQhozHWTABTARmkhhCyxnNxvlCLrHKaBa4V1eiBWgPk5deodd1YijovrAkIpiwTg4ftuSVossqsOaHPxYnw8K0CQ+NJPf/anZhsR+IQduFsLh6aUOa5swDFJZjwjWe/cf0exHjvEtrK/UE78dO3Y2mNO5hlYl2Hm2We4mnjeA2JMptV9CUDpagtaEwpm75HyWi3Bv1GWHElKMyrtcmTqcHdFdVZRICQ3bae4vw7rD//kR92p0+92h48ddd3V1TI7t65RwoME0QN1dnmgbNqX6kizWi43MrxZ98S/4rpEIZAtSRkaYg+dQam5C4Bm3mJ4YVnHRWago2xdWDeYQ9xmERywFqw9RkuAl5VAWeZh332ozei1BDCuiasIMJv4zqGRFxDKGGMcMr4UemZv2wiTZGsCAwBa7UjR5pyk0m0R0q6tWiE5eCIsDyQUrUTKrR/BEKDKdWxUYE2X4kl7zFcYXsBpAvAryzkJQGZusfoZJyBgwBzFiE2mugtjM9hSwj0YLYPYLE8Jc74b+RQQGrkVYc+cG4SWp6ZXpDwDmB3wVmETrW5fA3Mec4FYx3+Vi9nuWkR22CKvQ8u2faJSS5bfzKV+uq4oqqhcdn2NUUJbijGFTfH3pVBuz81KG8njILk4tnt797Mzn3QHD0/1rvRRueM598/FCN64es0lyoibpnwRTOGc9r0ZeeKG9RwHpuTOlyFIpyPOMnIL78UaWhrSGUtAE9YVmca5xN0cQ4Hn2Cq5yZj3KCmTRJ4YGzCoeWbmi5COFtrVEvSQ24QTpFUt5dA4S/BIrEX6zKOc3VxD4Jewox16Fl53VPLuxInjTWnLu0AWPZUJOFcY0lR3OKiKAutkHMIGv1Ld0B2bVIrpmloRK352I/UbpVMmd064jXCK/Dd2i3MvgCLZS3LYPTU0oVLBNoFtYmCbV2utQgJangPzRFe3JE2xrwDtLmWGu5SYO+0Ig9zUxS2lnVI7PjPsE53P3pDiu8WMukqJvrNR8msNLmB0eDGiSWjCq5HzyFwjBzA4wgw2vd/0VzBEDFZif5nLyDa8FQmPGHpZAKNND7SMdV7+e7F9IXp6kFgMq8/MgP1PklIzdFfqUXJfkx4lRzhj7KnkXqRiQDCG5ZbBfTuPjCXXHJ5zzqQBIGxmVXSI4Wm9o++ZUNKXLINkuNiTVXLTbCmxxYQEVfw48x9ZQQ1b/h12lSF57TEO6LZIFRKMDd4D+EpOtxJ6bU18HckQzrpxk+4TOUuYCdVjIDRgPJ/SZYkydwWgHSLhmqTtWgZ6mnfn75CsqfcXdR5fKrzghd67LFC66eih7sNf+avd2gMTTnZa0niWkV8iOszavwFGU1JvCEZ9/9pIkdf/f2D0Nbn+t77zTbH8ZR0QUFsCOK7CWEFRKCxoU3pNyQAknCAi8MGkJf6jB6QSoMOknbCfxHIPQWo2gh+IGnCahChsEjlwW+8QK7pDwo7sbWfsMo5KvAhYy72yERjvkLlisRmzS5HIqhkGYyPksPht6SsWMaCIWMklJWAlcD01NLluc7WuxNEOrUe7/uQGTXC0A+wVO5s5tBtI90Pgkz2KYMfVTZzp3olJf5dNSrZ9Yljojc4cuuWdfhKLwrMQO2JXYB1m3rt87aqFNczIH/7hH6om51R3ROwm5VK4RioVAPAQ/Ix9qcIzDIx0WE4qEx9lRvIT83X44CF/F0DqGELKFZH0VYwWnVFinADk2SiEV6C8AIWEAHCvRYFZnoV/W1lq7Mx3mDR+ev5LiHLwsUAbCCIJRrFOEvDP9XfqAFJJj+z3+zN3nN3tIG8JY1x4KE86I+FC/NFPfty9Jcb01DunxaCe7x6p6Pf4lm3diIQNSmr6svp1SxOSsEUSH2OIC5e12CCXPm0pMYZw7oQpS+ytk7CKaXe7WT2nz5eArzGHruFi9QWUwuTBnAQ0sneTUDcUxC4mr+3D5yitxHdgTnKgs6+GghvhN/QIoPzNJOoa7H0LbFqccj3iN4WIwly6UD9lg4hN0lymDzR/p9h1SrUlgYfn5nl6dmXA9qS2agBVFCFrSRyhs1CRPckMRlkVyPOBQSn4f+19N7fA5R8jrO5lhVAskt0/JcQR7MRtWtFVXFwAc986sWRfFKfXQdfwc/E9DPJKVmqGQau16s9XHKiLUKPINRGcJVyQ7rZD7FspBh6jl7liwr1ejJ9wArJhB2CUZ+Qs8pzMP8XbaZOJi/gJbJug66YdKiK/Z9yZ3XwfVzr7BnczCTjPxY7SD/STn/6plda4kn7WwerAEOr8eV7pHibigH3M2SZMxbWOdV+SHm+qFNp6ufBJviOLHhc4NZp5DlcG0VVaLKXiLnUdG41ksQM66W4meW6dwHzigte5YA9SRs2y2vUeaV+qxEfc4JWISKmYxOBzH8Ao8ow2oS3mX52QFNJFmNB2ec9m76pGrSqOAGoXyYaXexyjjXJNo9qzC9NqJyr5sHd8T3fjy2vdqEq7EeKDzGBM21R3mNhywqcS28dZZAx4nXgWuu7AYk+p9Sh1W4lNJUEXlzOygmYBlIpj3ZGNrfJKK3HG/vXepZKGGce2t2wY1T6P98LzQkpKyQrAZcq5AUQ5M0SMkgTmzxYgjWs1jBTzGsOf99K4JHs7zKZBS+l01oq1SUmngLzo6eiZVZJrBk7VQjgyKAlYObsBmH1Yj/7QwFjLAA/4ix6IDOP+CTPi85FZyFl0pwv6o/9KTiccrjXyaEDMoLKMvdyH95AHnM+EBdjoKCDKnBuYx3h1jHzVMa2YYuZ5o8gZ1oRkVuYmuTYUte/lVgx/GgBQEo9OZcR86l7EdBp8IvcsuxquypnwOEqGBaTamNFnmseJOWx7IM8ICG1tltt6mqXVOHk5DtXIdFW3QA1o7f1nCg38+NaV7uKjue7X/8U/6SbeO9XNvpS3Av0iwEtZwlT8cG4BIQLarOTxsM7Py7v8JhjNGv7XmNGela/9v+p//O4vvAJkMBle9HKHYclyyLJRLUAtrBuix43JIsLycdhg+ZqF23rr9pR4xbVtHW1t6FJ/M0CTz6dWaJA9k0gCDT3PW+1P9U8XGAWkOZFIYJR4Pl5PVffTm5Se45QYkjDl2on/gN7hucLy0gaPvyMs4yoga+2Z5iCspjdDbXLGRFY5Lb8cB6KNz/PilkEY8/wwtdmESUrZKkbCVrKEUZQJv8PMep6K+eDfALJ5ZdXvl9uNw3JPcZEH9x8SeJPS0PgBa8REwT6TAY9gAejh1jdtr+smEzuMNHOC6x3Q+j98+1suiM9hOfHWSbPFFy9ebBnsAmvt+i/MNPCZEfVxj4XGXL3//vtmML44f87hCgcP7fe9ebZxgB4Wl+aAa6JocMMzVzCqd8Q27pNbb5sSqRAelJBye1BlWi8ou49xAsAR7AZjxbTi7ncCQTHfgLotUoaA76fE4SnT7wXZvoRBEDukvbhNGa2b123q7ohBxSVHwhOlWADDlPjCdcmc8Jx0WUKpnf3srAXuiIQHtUgpVzQnZoiY0Mbgt3jNLYopQ4mhzCl+jaIHjGIMOV4LdhrhIIHDvnJRcc0rTB97+Kk6uwTQNFdVExKAEBRUU0wtyL1n4gYuDlcGqFqsVhra+06wEQyIsnpdiVV2YwmuuDv5LGuc71h5ACQc3FwxQlXqyEYuoQC48GA0GmyxcGxxb9SVa3UOw+REsQZsOYqsGIq41wJqGzPRQn2smIoR8ZjIri8hle5V3I/vJGzBMqZYhBjR/k5lJ4chtUsSxrFCS/IdyzRdL0IzyiMM5ptlnNLGNcrCz0Udwwrs97poTAaeMKaW/i3z3PeveWJeYzjGaHf5JxQM4UeVXc/fYPf4LNUVAHkwJbfUrtZF8KUwHqm7ytiEsuC3i6F7ttRtVoYsXZM413t27FarVCo+dDK05rsrF7901yXYpI0lmzCMYPAAmoAPkgk5p7SkZc+wJzHSSSACsBJWc0eNIRhLmDO8NQBjno9rTarvPB4QypxZf+jReqMKRllnn5auNqoEHFPYnM/gknRVFM2jmWI9u71Qmk9kHGcY2f3xT3/mBEV0BSB1n2K5L1++ZDnkckiEWJBYop9Uw9iySsbm9Gy3+enqbp9CFO7enu2mr93oTh1/W4BOni55doinpdlCDEgbQ/qPMRDuw9hIzmI9xzUG1mmJ2sACxTCcPTunNQeMInsBzGkH3dzDgu11Bh1nXe6H7HW8BImwjPHqbaRz5tAtmFH9bvc1BhyMmN7Bg2RmrUiB7FGfy2IJvb/rbNgjyXVhxWWk+x5lRPPvnMdUwYi31IaVniPetNTVTRiZXcN1lqOLYgwnGcjnEcMQ+abhJY8json7Z+4Zf9jNAEn0DnOacDk+m2t4zxZD6HNdRqJBHXsRg750TEssW0lKagmsDQw6DlafJdzK2eoFGLkXyUTUnQ2j2eI3y2CFscaTo+8xT9QJ9dpaxpte5JhT8qMHj5u0V2DJQ5rxnGb4K2SRMVJ/OutjpraeMWAzeKqxwm1eY8zzmZw/1jzJkRjluPmZo9GJXd308mL3/149133/n/1et/H4VDdNMw09+zLhRVQZcHgQyZuaHUgh7X/OPfdjPNYHfbjGCqj2tiuvUGJK41FNIpvX6n/65b/yCnDyXAqeB6L1IYuAxWdGr6z8to9b9qn/rcOHckEQAABhD/ndbAHWtN5jMnBZMEFj6hmOQkWwhHHwffT3/iByCDQxfB42EHfssgSrGbg6IJT0cVY2tRHl+iSrl/s9r/qg/J3VZlN6s2qRAYywVPxOj3HG8EIs5HZZuggN3FAppJ2DABPHGFwORfNAED7XhBVlcxJPQVkZFsTfKUuKjcT4sYAAjb6XrTAB6ko04RpLAlPMA3NCvBTChO+NqwaYGQMJx63qMUt2KweNdqNsKA4h44K9QNjRQziHtWV/tvhXxso8kZiEckk9VgQPnYvOnD1rEEGfZ9ZqcvKAAeuCsmsBzGN630qpBOf7ai8G+33+/Be+LqDyjsqpPBe43yQFBGPNc36pRAf+TuUDvnv+iwveF2urs09KpTi2S69r1654Hogr45pcg3lirei8hOvfpTEsILS0GHUEWVN3UN9ZQztYgrRhrKRYt6iANUCWOqIAxulbd+zOnxIrzH8oVpQuSU0I1A++/qHdcmc/+cyxo++dfsdhD66LSItE7i0Bv6gkB1oD0qUG1nS3FFxjR1sbTNbAShSmT3M/qphSC8nqTOREJgQh+8QtF6vTV7FxBKDzjLY4cTvwrAXGLBRLaLoVJkkJFfdEjKn328CV7TXTHMWVFCt6qKCoj+r7ILz0Ggo3C7gSKgHGUSzD+pd8DoY0jErGbflQYwb4hWW3tQ/I0N/y76cCVBGWUeYBlHHxDBXIEHD7fgVgYTAiVyysC4QzFrMmpUR5ToNxfcbjqPm34K45j7IyU1Gs1JsJHP18cPaLwXX5O5QfsXAAZ0yFiuUyALcWaq74zIFlRyVRwWr6WiiSEt4kNFkJw7JRLozzrb+Z2V79oluQEb370N5u98G9Lus0v/yom7k3ozATGcwyzOam57rTx051/+k//qHOjYrisy9wvUmxWEFpTCTgIOeZd5KVOPfLuPHq3jaqJa+IFb2hMJh5fR5w1rwX8vxw/sS8AJRxXfOsToBU+JHd9JIPMdJ37xjvLqihBEyOPVR0ehLpwHMhF+05IyyqZBZ7677KMyFLWfuDCiPgWlfVqeuQDFgYsNb5aNbyYkQNOPaoni8VB9D8yH4A+Mzl66r0/aSb2rG32ylj++wnZ7qvvftVGawyOnWeOctU7ECetlI8zUWNfmItNkkmcU3qKnNmGBfztlb3A6RSp9IGX7lGUdroVa6BPONvjU1cacYQljRljnw+q9uNzz//K8AKGHXITSXsol9adnbLzwD++BwlwYkzjLypc2wDkrNC/APnHcBS5x5An3MVg80NKAYu8zCGbvsKg13ufhfs1328L+tMRZZEHiSMjp8pC5j7M8aE7bCnA64ynhBeCfcIEGOcQxY1ciXnynKrsESbxsZ6uoyamdzXy8VZ9g7AaDxKJCw1kq4xrSlVx5rZiE54ku5h0Foue/Q5z/pE3gcbBGW8s4YZK+MivCPMbljfGN2M12yrwxQak8q/E6ZgQqHIi6xzQDElomyMAzjxrNT6c0bjfWRfUw/bxojm46liRmdXP+1+Mnut+91/92+65fGt3Q1Vo3hCNReqpCCXCKch7LWS89JFKuQjKQh+3pKl2QNvgtHokdfA6G/+9V98BZB0r19t0PUVYI+SM8Xt8NQVVyDYy4KYUhYsksAdTJcL1ZeLl38fVPcMJoMHZRK3bxv3pASceRPaam4BrkNLiAdBoADSEle0XmOzQNLo3YlIDGlb5AZGcSc266UpWZ6Fe1PaiL8/pNiznofPWdlVoPWIGDPeb+WQlhxT2SyRJQMXhCJCkzmC+WMxAU0AtrZJKuGiDgfvebOJMUv9U+YDgxXBCAtIIhBZd9yDmCbmgo5HgEKewaEP1MrDCvMhaK54H0QpEgAa/0bgLygBwbFAVQoDQGRhU5YK4/3BD37QHTl+zC5yxuHYUR0csu6PKcMc0P/O6fccS3pfXVka8zvSF15n3aakBFhnWFvmgkK/XGNBigLH7kuBe+aF9YV53CmlwzhpoweLe/bMF16HnSoU7UQpzR+f36ys10Vt+OwHxr1N84AAn5FrkKx51sHlsCR4+XvKXOAiWcJdqO+jSJgrsuURuIt6jvsC67u2KwRBsaSsAWWjAMkkWzB/MDzrBAq/KuYXtpP2obgut6AkdS/idVFU1GAEhBInSuYrz3hXyR+wsVs3qM2i9iJxahFWiZ0iNhSFY9cU9eSonSqXaToVWXBUwlDaqzH2IRjluV3kvxKZHMOGcMVw5D2d01jFXvM6T0PAZwFfgJ73eQUsxmIesiIBoz5PZYUPgV7YFgNkxdBa6BUzECEUZjTGaQBewG2+Q6JiAKLnrVzs+VzPZupeNjpLqNoK5/5hNgF1JUf8gPWKEs34rXRKcVpOFIj1nKCkSpBGGRKPayVedFVYHxeXLuMi33MdWa6Nmtd3nJhRsXOOGy0jI3PEZ2Eb+pI/xYkFjDZg2jJzAQEplg5wdPyeYkVXq4TS5h1buvFJAT+lJly4dKGbUHz1jlH1fr+EG1rtVNds7G5fu6U9/FyMqdzgjKOAhhsvkOik35HfnFnKIT0R6Eq3J55/i9zgnEm8IxSxJyzI80c4lcaNrN2lrH2Yyxu3b7UEK13LpIAAHTKNtYV5vH7lqsbUSIJbSjwCGOACx4glwTIhJI7T1gsmGJl14FDTKWTdb9FnkVMkWjCOBwK0GKnbFcpFmSdk4+7t4+7cR9mmp3MCjgqROrLngEu5PV+UgcweIhFD38fjg/EBGCUxkfMa/Qfbi3HhkAKIxgIETyTz3GZUc0d0YdhCe/8qMy17O0mtZfv17Fm8IVHO2bdx2vNMLl5fYNRlnPQ7fhReTobi/MWYLS+NGTA9V2rkZm+6JrDWBrAU8IgOty6uc+yzUh3KIi+4F3sf4BiCwp+v+w+NTJdVG5xHu84L3Odc2+NEWaLCCA4rkVHB7zFccp4DUuNOZ05j3hoH0gAAIABJREFUjAcExSBOWEsMKQPqmvSA0cgAP0/JD8tOe6yaTEgyGIy3E0r1N4Np6ZnWNal5XNkn7Jfc34XpkQvVBh1dFeP6NXlaJWdZ92bUtXCwjCfznbFi7EQ2RXbzGTxwWed83zpS40A/YDzFmOfz/Vwia/XyWun8uS62vBSP177qzj2Y7eYkU377X//L7rYYmFmFUb3AE62zTmIeXuTt8kIa5JY+AceHPPGa1H4cglGPP1Y2LLFer4HR3/4bf/UVYAQWiIegqLkXOv1I2dBlsTsIP5MIS6SFZHNi0SarmBtwPcroMMlYj45PFDPKIBF42Uh2VVUMlpVBCXceYGJit393NrseDHCGOwgAwN/IZjaIlPvU9dMkVJl8BuiNUa5G3M87BKK4Jkp9mYQBK4VW95PN1qysxjBRticbIolOPA+CGBA2rX8jZHft2lPxJdUjtg6fqXnYl+pkA/DiOR5XsXB3HiFhR+OCWU1xfQ4rc2hXlMaF9cE4R2kpqZ98DrYCgM5n3lKWOuzoshiLxKQy3ylFlFglhCghFADPr33j67bgEQKwqwBjLFTGu2f3XgvwRYGyduhbW0DALfcnvhMwu1nMM/d9qCK6sLjU5KNRAvPK93DRu5C+3vcYtD6sy20xlYB5Dh8JW4wDGfH2qbesuBgH+4SxUrKJ7zBPjJH4NK7HOtMhxsJUwA4wul4TRcFr3PFkwU/u2dfN6l5282ptHynxDIFAizYUDtcd1XXNVmjdH1MWSoqWPvWcgZuqYUo9xp1K3ILdRHlSJw4lsJ46nBIazD+tEDEgcL+7B7sOKON3OSfN7xZdH6VEWzgAKULMBYsl8ghgTzUDqktYKBTYGTKjER4BdqwDSiQxVPxOsPpQcNmdPmAeI/zjnhsK32F8dRiJHixiAxeLGVdyBG5jcHxbu+ktwGFaCmwF+OU9A7iKCXzzs7glI8Ss3EqZ9kCvmMl2txUWsf+95IZBP8INQ7MAZpTZm0yNr8NnmffGP/UZvXGR5lqA0QjXvJeOSklwSjZw5sRJnmXEhxVOiaawrwbWGMcVv+rqAShHYrAGbnqy63mlu5FBcsWR0ht9tWTi6E4BM4X0zD9Z7P74x3/c/aW/9AvqsvRMXcsudacOv9V9qljRCSXmPFTWOC4216KVV8Hd04iL1tm2F0T3xgWOzJ1XHCbPR6knui3tndxvzwgeDIxmnsuxxAqNIqntgeK3dwuM8t48IU2cXwHTXqbjTobs0HmYkQwFKCJb7ilUBwBLQhLPtuBkoBY/60ooAkqMjVhZ5C6GLsX0kU2Mf5POqAkLjZ513qJ4WXuaZMAfmTzYLcujsawQKLorERe+e2ynQLq8MTKiSM5c1tlOe1izVlogr02V+AJsMgZc8bQ7xThA53lPVekcDCL0mD1aku8NADX3bIy0ACyWL+eEPes2y7BbQ0bJm4Rakq1mKH9fi5teZx/5wPdIVwoQTVKUY0VzMDCgOL9l4GAMhTXlegAul0xjDZOso/eQj2ZxkVFV1cMMXBlpAc0BrzHObGgX4x9DrjfcAD6aH8tDXRN5ktJG9pxUKJ+b2+hlOVqGZcvtIASveWAydzGiA8x8znSWuKfBL3IB+TgA2LzvGr0Do9BsZrnZmRNe8aqYaYaB1k+7/4W4SLzjOg51kUxPjdx+3vV9PrtaC8rzeK4LnMXgb6RFtcWs0m2RlRmb76154nc+Twx13PevydoKy0iyUgAvINFMKnHcEAUVrmDZB6bT32zMWwY1A+UZIVM6Nw+UwHT1pbyE6tZ04Ns/192Vcnqkvz1zdZCV8IQkr3rMRfLFOBiW5PJaZH//t8Do7/7tX3nlAsdS+FwUxN82QwOatkKK2rbyKzdiNuczCRkrZ8fNtHg5wAqxjYAJ4pc4oIAkFp4EnsSvGVlXNqGD9/V7NhJsGPebp4AySUI6NrTNwrUcZhRlygJ5gumzama0BZs7/kgbeF7gijHZBST0Py8Lmk0CC2qQWwcONz7fJ/7RSr+SaQCGzE8WbkmApiU4jZopdMYnmwsBwYIW45D6k9DrzAPB0swR82fwqzllfK1DUSv7QUyoGUDiUs0e4ppqMbjE8vZWZSWhAPpIrEI54Jpuz9Bc+WSyuraeroFi+OEP/8RutjC3KBAf9ErCmhCIa0Wm5ZLSet6/LzaXGDDa+9XGZg6oMjCxd7dBI2PbJYH+QOwo8b2wjxSl53M8v5nTYpa3j/G5B911xWnlMDEHTxVeQTs/YtyYl3PnznlczK1dXGJyzEro2QCmgD2Aoovpz0yLcW8dpBblbnsswDkit8NOMaD8DkgkNozsYBSwg/+1TsSXURLGgkzKkfilrTA3erGurD19rhH+40p8IGGJ3t2wlsQse5/p0FrZiFlByN+TArdQR5DrP4SUrUMC0x3L1ZKAiG12uz6dTpQIiRIWgAMw2gt+DnEJ07hoIqwBsw1YroC5oUAbCrWhRR23DnObGK4om7AgUWL5XgRcBH8YBbOOYpYDcIcsSuqCIkv4fkILwpQG/JKAFQFpAVxuxiZrmqGYfe9xVKw13xmyMbkGP4fzN7x25mf4nKk5GoAZRqm36EtoZ7w8aw94S8hGvmJU+axIwVuZlgA2MK1nGQIUj6PAjd1Y+ndiRsOYBIymLJRZcM2BGQ651dYLfI1Piv3XOTp/+YKNk48++qh7cOd+N68zfHDn/u7Mp5+rYcOYYzWt3HAlyvi2+7Ra0Q6NEYrd02b0hc43DSPWwL7qfGLQuqwapcyklCh59pwuMDrHAE+7BGGuZSRyZvmeGXydH1rDIqPwFtBamDM4e+9u91DAFW9JZBYlrJCpAGS7ZsvzhhxYp3MDIYBuQJakyDzyImwdFRoAsVMKA1qn47F4406nXnXKYlXxfiVzPpG8RDasE7iD4aL0lZuRmM2SXNZz2egSeEJPODZX7DWhXGbYikXyPib0A5e15gHW1HkJVHQqxs37LbF7BSoAjF7DMiLxwAz3bJgiPDAGMhhngFLYMxhSh6Y1XQOgM7BD/1BaDWBS58aJdAWYY5zFm+DvFqPp9qR1RgN2Mp6hEZyzk70fw9R7WHPiqjZxgQfU6f45v33ptXgYCmwxzsyXxzcATfwerw/3RV6FePGkofeJD2YtNKMBb0kqJNksz9DLgUo+ypzwzH2FAo+tJehEhpBQlOvaaBFeoSU2z8M+3VI5IJQES2wpVyHsg2uwds0Yrg5K1Zo1YDOYIfJsGD7A9xwKYMKoyXves2EDwETGlCeJecsz2uAv936YcceuF4sZucl+JsfBa6vrPHslHSeP55K2+az2/Of37nS/+s/+l27HV051t14udw/BhOxfQo8wVDUPqeTCXvXzQjwMCIFeFleCVdbtTRntPfdb3/srbgf6RIctdDoL7nQFP1SLQVwpDv16f9kXdTACMJkwQBcHnP8AgGH8zBJqcRMb0dyZzZLx8SxXAX83y6kXYdZhhDZKuMFukcFNZx4AZsAosaV8juQmXr0VJQuVBWQcLl0kod3AarsvmyXJPz5gtakDwAAnvBBw/P2xwASCEAYBhi+ddgDJAbEWjKmLo+cDLEbIuuMLjHBlugGiE1/LQqYWJ7qpWYot7olEmM2i0W3VSJFEqWG5cT+sNHdI0uemFBs5LgH/6aef+iC10kFdd+bMmW67SiE1YdgCx7EGDTIFFr0hBM4aEGhhABTZD4tDvBOZq9TvZN6vXb4kl/Zmd3e6dOliY4ArKx+XeFhfhB0JWawD9QLPKl418a0PVSYF5fL+u+95fagH+ICe1roviojMYYApY7hL/Kv+DlNJr2jusU4VB2ihyr5A2eJOJzni6MEpg9ARZcs+0ndgS4nVRAFRO5VYUuZ0TJnFtuY0I9yH2ojE2cLUEEtKz+ttKr+Fo4Y6phw61osMfQsKuE4JYrvMSaIDvOs+gFZc/w/ovqX7kCTB592hyIxIq36AMcFax5JMVuRQgQwZvp5pKiG+Xop/yFKEBYzLJucj10sR+7bWFf9d1wroG4JR1m7IkGQsvWHEzJWijRDiZ9zpnDVerHeEaZILDYAkDDM2C924yoppjXEahonr5jpOeCtDaSho33yuKM4wEwHV/lyVqHJCYbmO0nkpcifAOM+c1qOOQyU2sebR7T05W0QPFZuUkk+ZI+bCYyWRx6Fk1f5P/0bAp+OKM2KZn1onlJTjunAN6juwlWS50ot+ndzSt+5Oy519s/vK177a7VOXtlnVFX30YLE7tGd/d/OK4qMVLmNXNEpM13wsV3wSazAiewUlec+1lxU+RHkYQloo53RfyYDI8YSLoJDNiIqNZWxTCj16qGvi9scQHt25w+8jA2ijyRncpCQIyiexpw4fmnIb4KdSCCRNIYP5PvOE4c6zovRsmEqWuU1iARjWM517YPDMhlFuTZ+laQcVPfZIpqx5ojjOOw+7xZl7rpBx5MBhG7QvBUD37d5jg5F2sC61V139COlJSJDdU7onhIrXtryMPJdZtvLAsaYAVp/N8hzGiHRMXTFxBlvQKuhT1Lqu3dcGZZ2j0K0VGxhNcpJzGgCl1A1BXum7vVzgmum+VLHjfY3dio3Mfsz+yzhijGSM1rnskSJW8m/eHwJDn4Uqa5ZrBvjFeG0gqpFbZJs7zlSAHzmPwW48gCwstjF4Yzhfdo0jW4vtHDKinkftt5Q/Y11irDEmdEdeHm/J2cwbf4M0MUHD3PPs0qepRQzADlmGjHeCs8Co9aFkvBnrklM8m9df6xDjyPKlwKJXFNBcXbyYG+4bL3Ef8z+gWEMctWdoYNLXsEe6oXru77hdfY+57r1YJRfDmAaMct+speV1NeVB/xlkKunvJUSHrnVTZ/uzuTvd9//5P+42nD7azUgm8D6tQzkPhN+0VK2VvTvUAX6/ZCMDfBOA/pnff+3bH71yjA5B3OXutgKpQVvYctFqR7UCTBqIkblopUqGc9scjQXgRq5liYDA0i0mjjZpiZ9pSqVlkQ0VhAVuTS5WIIAM4UfsJOUxuC6ClEXfLMvVi1+Z/3ZMeKEKoZd1hYC1pS0QyuvBg/v+HtcyAyiQkMMW9iObAZDSgF6LI4L5xWJ2XKw2F4wiTBV/i+sTpR/3B9ejhALjAuBxX8oxAHBHNC7mMQqfg+us46LoWwD8RtVZVXxUJWlZqVYCAvHo3DMlM3CF4yrfu3ef5x1g1ea+1Vx1QD6bSfNjg4FsVt1vo9zpjJ8EI8a7THtLjfOGSqgAvgCijJ35RXifPHncB+mzTz9Rfb8TBuawmjDTMLSsPweUqgiMiTqtdIXimii1WbUi5H6wwSgrnul73/tet0uxprdVnskHQ3sA9xwlqpjrWcWQkmTknuc2PLTuEurEiDnrXnsYNnRe8aLEx6H8AKejsl7vK7kBZnNe8WN7FaJAy9D/+H/9QIXvJ1sbz8oq3ndgv3t6T4t1BRDDqN5QjNu1i5fMrBDGQUIULiFANIrP3gMYFc0Z9yN0AXckbv5RgdIwsgiNJcWrmSWTm5B5fiL3YUoGWbjUoQ1AC+MT5cDvdllhwBUzGtdIL3lLCITNj8XK59lP7XvNXROjKcxHBEiAF+c/Fv8Q+GG09IHwGK0o2pIZzWAquVFKkxIqVjYAh1IszSJfKTI/HH9YkQjOyJSh1e350nVzLmOgBVjxnDmDea5cJ89L1x0LxQEYHSqrIRDlGpRGyXedJFNZ8GGIPLcFSpFhYX2Gyj5za0VtWduAMIo5YDTuVQN7lBzsaslEwmycCSzDe6fqAl4TCJ1RvVF6sXMOt8lrMHtdXY90Jjap1eXcrOpqUkpPY0O2IktIiDykMwVL6Wx17WeSdBwDKdmyLFkzIiAK+0km/22dvd6gqXAg3PEPBP527t1jYmBO8uW+3O5zctkfPH7UxiSyg3ada6iFSOiOACDGIPsKtz/34DPcE/YxhjLyFVaHOp5ch9JskCawr40sIcNcAEHnE91lA0/zQhUYWgK/0rkao7vdnQfd7JUb3VvHjgv4rXWSJoYx5xM55GRYfY+ObAb/tFvUtdg3Pj+QK8SGAhwIAcPdXd4iWFHklPVlMU+E3eS8JUQj+iTnw3uxSrL1FRveAKIun1Nud3QTwKgBptZr3uWhmIMCuNyLPehYUIBIGZgZi5PqBucze5jPtnlrjHDCyuJdZD/kzOY5spdzbWtoZBouXxhxPBh11pFT6Av2JPONnI1xyM8wu9H/LhUEyC92LaCNc8GY0ClhC5ucac1xYkDbK6HxONSl5JDPPMAeAFjzlgoozGFc9egUl89irrVX+HdiRsl+dxyt/wYAbGOPcc94jScIV9DfqNns+SmWNcZyDGmuw/dJ8Ga+nBStVy+bddZjbPM+1Wcsu2ufZ67tyix5P9QZMd6QLfHyel9U2EbmmHBMM7AkkmsPr1M1Dtc51sjXCR98dvt6d2vti+63/u2/7u5uElkmSbRApY2ac8/9SnDIa2PJGvrNPweMZtz+O8/wN7/5wSsHXstycZtHqhvAUNbExAW1RhZEFMTQAlpdWXePZT1GAUUZcAPie1KP0BMuMOrEnWJBU2i7t8wL+SPouR6C0w+s3RRKnQ3Iv9nkBOQnwBjQyibh77SzCktEMWUfKF0TQEDSBAtLIWJ3x2GB9Rwp6suiDd2KxEqmlJEPrQ4Gc0VG+O7xnXZfkXTD96OwYcDYnDm4W5VIxeLw7HyGWEVfS5vAbT01jvQIbpsDF2izUHk+xxZpDhgXSUwcDP8uwGOAQiao7k9JFcDxaWWFA9ivKNi/CSGxFAJXrVA1caNkgMo9rWxWhARgtDHWXYtZFUBzAXdtzMaQNmZrXiC+xYbuddzqosI7KCAPW8o4r1+V4tH4U4Xg9NunrDzm7j2wa59ySqzbvFxlfIaxY2DAWCCwvvOd7zTXnhQg8XAIJxeRpnKDgF8SipoQx48FEJJ7XfNAlyZqBJLpPq4EDhjUS+cvqLzNYvfuqdN2wd1QVi0xa4ydUlCff/yJkj3UOrGMqIca07tfea8b2TZqEMx9j04d7nZq/S4rweu64s3cnrTKz2Dh71DlAcZG6MALzQ0gmLEAdJa0T55TMxFlgdWsvzmxreoYpq5cyhG5ddxAaQzBY1hOs/6lbIZF7IdWaQBVwCzXdCxTWfJRtmFUhsqJme1BW7Ef+T1nin0SJRABCovkuKsCoMMzbVBFiRAU6oBRoRRPgveHgJPvpjoH/46gDZDLe71LHAOr2IJeuJVVnuuaudB/vQJ0DG9REcWK9vGfdS0reFx5GIB6z3Kr3O9uyanz1D+bxml3OrKmKLIoH4PSNmmNSWW/MeZiUd3FqZQ4ss+uxio9wxhg4QBslFTaKlljxS5X+uThA93HZz7r1su9tlegEPZmTGdhXgl2TxeedCPaZ+zDGRWxN/ui27t1sBh15ANVO7g+TCPdlZoDWbJWndgAyumaNC9Z4Bg4jR3GifmYlSxYo88dVp9r3ufs3FZC0qhiyQ8q032rftJwg4odNKYA+HLGYaOIA8eNSswqMaOu6ALTrOckOx9QjbzePr6tlbJTaSnkC8CYmFbGRSz4U3kfnORTpMN2PcNWybJnMvoocH/36m2XofngnfcNiu+pAxWyitJtJEJhuDMP9zQ2ZDq5CNFXTjgrQ4FxwUQ7gUcbjD3hsLIqgWWWm70lj0c8f9mjAU/D8wkY5e9DMNqkdHrOt7MURjSJS247yrCKWXOXKI0l5z0kBnstYKaXJxUyEOAXQyvgkZ85i8MYTM5TDACHhwDaC3yyl4femB781jljXewJqSzyJJ9mDAG6fM+kmPY48xVypie3JDPCsg6BqltSDuJiHXddlSfsRobFBNySzQ4ALGbaLTULOONVdBtjGngANi3HyEcgR0BhGsJG60lGJQkL2Ux5LHBEGdz2AJNQqL/F+HVBegCW1opniIwcglGTGIOE68ydZYWegVfWDnDsfVTGRv5G3d4A3bDYBuEFUvFs22DhmnhtyuMSOUpYCy83YCCZmiQluj6JvEIOrJa8OTM30706ebD77j/4e91dOZ4XpG8fyQDEjzwEnEP5m2fpAed/Dxj95Q/fe2WQWYW4G5gjqLVtOoSUL0wChh6SfweMGg7oPU+qDmYCj0M9GziRqSmh9kSDdwyOruvamxU7msECHt9kEQBOZi30auBQ3YtSu06bkCy2MYqaj6nXsCaGLK8E1XqMdDAgY49NoUPMxiUWB+uZMbggdTEZCEjulRjQHA7GxKYOiMuzogyYpxNHj1gxYAHG3c/vbFg2qYW3hD9glN+T7c4BYr7o6MNPvosiQSC2A4hwa8+4RkqHQzKm5/TB0nmIuxfhTOYcX2BTpuTTqKoEUF8TYMo9ifXIM6VQuJWoxg3YXlRHFtaNembO5ieDlA2sfQEQHxWDilKgluu1a9fcOQZAR6Fp2E3GTHY8heiZW+aReSBJgPuQDeosdAl93Pq7lDDEeGfu3DVIJYOdTiknxGCY8aaNrOKwULwG8VJc7B3YHtdkkxAmZADhgGCHwSTuBdc8/8FwHBL7uV1AExdhK2mzTi0/1Y9b92Es7wgo31CRexQl8WywJfwNNujkO293sKQAA9gU1h1QCoh4oFg8M7paK7rY8F3W2/G5ZlmfdQf3TpqJwlUPU/pM9XAxrJyIRSiD3EGwqSUzVpILyg0EcBjGcAUg9oqlGI0wA2GGmNMIBQt3nb0omGESQNw5SWyKUAlg435DhkPQqPccRLhZoFUMmGUBIA3hW0qvF3glN1BcnGa+EoVGokYEa1xw7PHIkBVhXB1LCujGmB0C1cgmnmGoYBnHawaxbhilwHgjA/z9xHtGthV4H2bCAzR9liQ/yKTmZTZE30XeWfnwb+2ZRVhHXcOKouq1tuYCrUpJXs6or3v63wV48xnabPI9e0G4jq45QrcjNVm/NXtHRukmV4pwAhtF2klEVAgIhtAWKRbkAK8oZww2yxnAH3HOxINJEZHVzv2XiKnXPTiXVtp4tKQLAJGcCYAqSUvjih8/cGTKz/+FPCObxGRu1rg2C2AyPkq9kRw4c0MZ9rofYBTgCahOo449Snz68Y9/bFYWBhJWFOMXbxbyjb0wo/hSAGpCCmiBSGvGFwbWJJNINlHGT6XGePZHd+eEuqW7xAjDlG4UQ8zZJsYtblSM7GOSkVwfGeHGHxVyw9iQm6wZLRvTRQuwRLyeE0UftvbGZuYtr1dYquwJ9vTwTEH2GISWwQnJ4s9ID/hMShYxBjxtBqI0ywBI6fONkGg1sHNmWM9496KPWdfc1yC9DNfIBRtn5dLmuyYnyrOHTkwjlhiTAPGwmDljrkSA0VX7fsiWDkE3BADz7S6B4ArANs9f+qj/XhleAbY8l89lMc792IuRizzkpMWA5EwQUhFjMWXlnKRbYQ/ogdw/a+1nwxB04fkWDkFsM7IKm9Kx/fLget71O/uNmFAbH8UcZz0DwoJbwmBG3tm1r3XOWiUcx+taBvBrAK9kKQwtZx+j1GRV/XTcqP6LcZTrskdjRINdgoUSNmXQDAtdeUEetwbXG1D6m6Cp4sblvdm8vvujW5e7v/w7v9GNqY/9ohKv5+TNxFtOjPjw1RvqyHr0frUUjS7Is8V4yrxxjVW/8tFXRbK0QrZoxnzIm46FJwsWF5Hl54oLPhNn1k7/IewReLyfeE82E7F1/Lx+/YZdIgAyJoKOFWmZ6UFrsaN8o1AdNqC/De+xVtYp16AOKofm2JGjBqQkHgEK6BXbsyYwbBJoZkKk/NNRBvDnBCZtUlu0MAE66IAwhB0LhrDJdRhPXBlZeEA6QnVHJbw80Vhjidnq01bmOrj4eQ66HQDCeM/xtbXJliUwuSfP1PretwD+ZMOvlSXjvu2aV2JmmSOefUxz+aoy2HAXIZhjlTkrXTGSJ0+etAsMd5ikfC9QiF8N43ZLjCTJZjB1bNoRsYWUUzqm1noeh+bUpZjEpLS44Jawdv7cWYPYSZWRaSC2lcLaJTYEdpbvANbS7vKpEgj4Hoyhwxp0oA8pzoyCv8S24mJ3EoHcEZQvgrGALUXYHTlyxOCY7+eAca85uRpvCBhvVRIHAoKi8FdJstB+wD1OzCflmLZLAboGqebxusrdwAYxRyRfjanmIP26rbh04Bmf10+stKSQFe2kSspwLYr4cw2SLxxvJ6UPE3tdbRaZqwgIhBZjJa7VhfgFlEdV85FQgedaXzIy6RnFuRgVWLYA1neYw2cyBnwwc5j1t7jMYqxZmPbsRGM7A3hyfnP4Y0hxjyhhruf+4FjVxBsNWMUhuBsKx1ckYdXnhsIyzGqEby9sBrFPQ0HUW881fmcNcw5RkCWQk1jVjLLXFXwEX67zmoKt7/OemcxiZ8z8VZJGlG8AqystVBcgQBBjMbAsBQ6ASoxoBG1cnryfECPLLFiHSjRMMkcM+GFiwnC+ewBdLng+32pkCrQUg5xrwnZ4rsplj6fDhe9lqNGGk3PMObJxpPNGAhPxka7kMJgDrkGioT1UOhfEba6VbFml/0ZUGomM+YUlJRbpfLwq9niBovCal8eU6hOgeqAzvFbhQydOv+WEJYwzKo3sUEk+ap+eeu9dl04jVpC9Oq8ztkXGWNzJnC3kB+ea1w9//CeWsXR7witCUichOoBf1tId3BTvjrHNPiYG1gaGnotqGNQXfiGdsl2sKL3mb1y45HO/UQzVW8dPdJfOXnRcKMY9Xd1Yq3tKvPyKyrqhR5grJ9TqTL9z+nR3gTJ+hArgHtb7jpETGeISehoPce05T8yLJX7tv+zlANLsf+YdMJqz4nNOYi4JZXLrsk72jOg6dic73KfFMMa9nLjSXCNA1/H/+hxnO2CF6xPelvGwtwJS0T9Dt3vOYCo12HNSrKaNK8mKMIk+XxAVnE3iagevnNns8dRBdXcoXa+5wBsYDanls1PG11DnunlEnUfLtwJxvSubcBjiGPX9kE98x3pQ78UVzVhdX5XnhxGFIS1mFCbZjLv0B2cHcghZjA5irqm/Kg/qAAAgAElEQVT6wmfXCZ+YRNTRRK4TGuIzKjCaCgM8s9e44naHgKtf88qxiZwknCDPnGnMZz3v2n8OBxBZxwvD0fctI9lJVVqb7L14fRzaU7KTnxjOIdIiHx3Xz3WMumt+YDBJ9tdGdeclTQcJTfMbVnU/unO9++1/9793z/eMdYuaz1nFePP88Z73srhkmZ+rcgqGOmAow187C9/74JTbgXpTWzE1gVpPbMHX3Gotpil0NDcyU1XsS+LAekuRA6prUhyZz1y+fKVPpuFAJzYShjSHpR2UFba1p9g5nBVDCTsKELHrV4Lp7ZMnrOw3C3SymQCjKQXRFqYdqhymtSpj0ISONh5xiXourClcrG4xtkhGeev7HWvQzynBZPZXQp5nxLU0v6AICik5hCquX+4XdzsbnnHEBU/mKH87eGDKII17c30SWPgclg8ChTEA1gB0lDJBeAJCfYC1SRhXGGLOxkYVXabMUAOrLbOZcVABgOufevu05wrgnE5XfA7XtwGpDh/tQb/xjW+Ypdy//6ATjOiIxOYFuMFIPKcjl5ncxpTDQjMfzIsbH+g/QDUA2Pd7KHZyAMp5jtYfuT0jfbJpSDApNof5u3T+omLb7nb378yapZhUzCvgkudwZQbNNweKGDMHZesQXL9yWVhGIE6KAeNh6sBBVUt46OLXD8WOkpxySO+hBFFeAA/YSthZV0jQgZpQia6nimfdqH3wQkCR7xkg6EDhZpylmoP21nGFF/Cavn7TFQioLUrcKdfcSRMDvXdXJa6uyLXfqhI0A2+jhAjW+I6RsW6JLF5lw9L33oJNQg/r0kyjfvd+0ziGDGEE9tBQ83nR1xub0cBomMBY4Iw1wiF70t1gpLidfFGMaQBblFRkgRWH9gf78k1BMgSIQ4t+CF6HQsbvlxt8+Bmu81T1WeP6c1gLRb5135SAA9TnZRlVbGKEeQzXISjl33meKNkIbO7hbNQC+/zsXZDay97bJbvy3T5UouSiFSfKGO8L7BDyBMEOGCkjMwwrbLDXosD5myC6B87l5jUDW/fx+SnwaeVTCrsvaC25QG9owCBgiXO6XR4R9vdjVYsAADpuVHPoyhuE6OiayKQRanQiL2FcubdE/oLOOGAUJfRSzzQh+QOzf+f2dGOGdA/iOh1DKbmzUx2QRlVSalGygFAlYq3XEd+uszp19Ej3M1WkID57Wh3RYKZgyQxWmAvNCwYvv+MZ+ezsGSeFbtE55mwTJ59qLuijEB7Z5+gqDMAJJSJNiOV9ODvX7VFb3zWqH3pWpazWickFTONu3CNm9gs1teDc0YOeeX2kZ2WNTp56u7uoDnt0VuP8wRjzE9bUBgSlDvU7z/5Uniq8P9SsBiR7Lcv4IPyMl5NxCxz0G1f/wIPTQEex4ZXVHaa0uYAlBzQ57q4kEOrSTcjzAYDLNWOAArDYv4Q7MDf2+BVo47NMdTwZOevuRIReL/A8PMPJSgfMtVA2hWq9kajEc6OH/Lx9rceVpx0ax3zO81SsH3LOIK3YXZjFyIqeDWXMep/7OxRC888rxrjDfWo+CbmLpw/jDfY+5ybEhVlRQCBzrEOUpF2TALwHIFV4BUsDeHaoEfXLZZjgVjVwtSEBadBCKZKYxNnrQxrLCGavRg4H27xpjDYCbgVIvgbKIjNKbra/NXnDWW6111uMdGRx1hjmNAZKYv093yV/cl/ec9hWgVwDaT2Jq7og2+ha6pBNfRdPpHDTrGqOvjq+v/vm93+le7BJXkZ1bCLW3OdZ+589FflGVZ8ms1YS7YaERfTTa8/969/6xivHPtSmJrECxeEFdTeRxhxSRy2CNaicC7KQDUy1Schg+N0HQ5uKmpYvtPlwe/B53s81KHFjJqIEO2DUYLBKLsXS4vO8lmSxJzOX6xDz6C5CAr0uWSKwSkIMr8aobmzu89rMMDFW+ihH/UcR1zuzinMi2USC8Mlyi6lMB45YGj7Ymo/HCoxHmLMhnDijK5vB1d+dkFStUN2mjc2ul0s76ZBQr/Tw1NE2R7o3B+3xo1Z+Ip2tEpcF0wCo2aWYVMCorfDqs8zv3M+FpDUtDeQpu1ygiLEnZglmcbvCA97/6ledRBRBmaQP5hRh/Qd/8Afd1NSUWdx5ATPHyWi8sJMAO8AiWw2wSeIU8wQY5fm4FwJpXIxG6s2iFLFYUTKAH54JUMtzLyiWC0FPj3sEziOtISzjmNrFTt+47pjOx3puitd//YOvOsFnkxTfpEDl2XNnur36uUN9uJ9qP1699KWEC0J8VYtHEwv81omTZmM4VD/98U+cmEDc6mYxJmYatCdgNw26xMIuqQbheu3BZ0qsgB0lJpW/0dd6ne57VMYODIoFFspCh5OMfv6drmMoUeJMN2ifIXTIQCZR7Oqly2ZN7yr546XqPtIfe/vGUSv4dZIOzb3WXCWpKWhhWFZvhAp7KEKH7zCPhFc0xdyYzQjqAKihiz1Cnj2S3tZhW2O9IxRyxsI8tHG87j6KyglAzR7PGIfXG362zw4HSJewtaCubM58FiY9AO21rNSag8RSDcHokEmIHBrGtkUx8LMB7JUC0h53gbx4fnzWi7nNWKIAzSgVCxpjM+ctcjOJS14/FEEpg8jGXJ+fYX5Srgk5ZfZQ9xkaJX7eyoxODWWDSG10stotCwU4J2W4nVeHIwwrzoDZtrDiBUDcWa7a3TJG5vSVKpTMSbauUhjO+K6d7qqGcX9RMdfjkq+UtAGooOwBnP6csvYXnqghgzwT5xQ3DlP7SujqtFhRGmhwrrn+5S8vSU6PGiwj0wB/GLvIHLwwhOPY+Na4nJXMemhf8DyuDV1hTEOjCI8N68izbJN35eWCSAp5H+5KftxTgf9NkmsUBMeCJ56bUBziRMfVex7meV7eJRTp4WNHu8sC0rClGL8AVxIxrdwl7zHgqSqAPNxBJRKtJfKLOeMsMnafHdriFkM3VPgBemivtmcbGI2b2gBAeiuZ2WtlrHJGN6hbltlHASKDyEqI5bshVmxkVg4CxlEYUT6PzHW4SxmdjX2VTqJWN7oamVHlgCI7AqwJUbDBVjXHewOg2MaQNXwvjRiiJ4dn0fu+mm2kbXViR9OpKFVlwigaoGmfWa9AdhSw83PbQxumsIHcJe0/nz/9LYRVjFHnqBCryvpgNxTrnCoFkXcmm4gmrc/ZlS3Q6VaoOvCwpz0jbajUGFZe7HdjpGIirScKu0Rm+7zX2fV3CpgPDeLIzciE7Bs8uy3EqOWEcE3kImuPl6CVf2ysvNej9EL2CD89D9KRkY2RtQG5/m7FzhtSEhoBBpQAAT+R0PRU6/hs66buj25f7b72q7/cHf/ut7s7L1XOTGf1OVNRxpjxmuVMESQl63PP1+/9+rurfu3n3n3FotNWc5jl+oxsMAblJBFZdQSLV1KR3ZFmHVtMJgPgoR0LqmuFScD9QdkOJixs3QZi+0p5JtvQzIJA8FBJwWh64SobjInO9VsYQKsLR8wIgG07PdIleClRZXpVLz6P+xkBFyaXz8fdbOa1rCysp1hiztoT4Au45kAQQMznYQFnxYCxgXnR4YPvLepZEVKwtt5kFRti4KD5wuXD99lQgLk12lzNGmldP2gX2hia1QZ1/A2BDguKUHYSgAQ0cYdUBGgFhNf5b4n54b4GHGUZ8z5F3N/76vt+j04mEZhhh7bKTUxCwH/54Y+67373u8qanfFniR2FBUBp8dlDByZ9n1m1RcVNgZLjoMBgpOFB65TUYpBQPDzDlatNKY1KCXB4iLWBGeYzgDhiQxGc9HgHVK6XUL+vCgDXLyl5SIro9Mm39VmYvGcqu7StOyulN3X8SHdITRVeUt9Q97srV/l//k//j10r7IWDYizn5arDXU9HJVz3hHLAevAsrdmB2A8BWAAicWYvBXofiJVVCF4PHnBXomBJuvr8k081nsfdfjGphEgsi9FeizISq06JGl7UcR1VXO+Y5sEdLXQgN0sp4i5cLSObWLabAqcPSCaR0olQsjuK/QLYLeYgwpnrRjEYHJaRY2PUCqW5u3ixtqkfyNlkP3BW3BlN+4yzGnd1zmwYxCj6Pys02nWGwjJCdAg8h0rIYxnEQ+a8vymIfU+KKVfcpUGT9lXA83Bf5/rpAMO1cs4MHOt+/ZmtpI4or6Ery9eSkkqyUYpl4441UJUSjoLuXYLFenAfFwvXJfAuJDQnTI3HXqAvRfH/W4LYxewJKShmFIN/aBSEPTEgKJIgbnu763FVMiaHfIx6758/c7YbUzkyG13lAXlK7/hyCXLubt+83WpD4oKWPKHeJ4B03yF1RdP3nsjYxBC1twxjWecCA4u9+lSbdL9CVx7ITUeiHxn0tAilvfJ2AVkAO/KJ0kmAJeQa8oC1IOOelqI///M/7/JpX6pKheecylWSO65ZrftMHtjXyjDpO4zXFUwEDtLtj5JpvM/8r5Xs2L1R4S5iRe9eudlBEdxTOaedAssA3ovnzrsKBx4SM3J2uet8SsYfUEUBDHXOE9fGqOWVsCy8IsTFmfXRh/BC+UwCUjFuqkpEzpPJHKR4AQR0UTvn1Y6zYiWR5TCgDnOpxBjO7qa10pWcXchAYhhZd36W+9cOlfJ+8ew06LDML32UHA3OkfU0IJWnqxhlnsd6zwRIAw6MNXHQNi71XAZkBaDixYsciJzJGXxTNoSlsz6itrKu5QoAeDf71s4NbzCn3D9GrVm2vPT9GI4pm8bvYfkaibPC8JpkKjDYz5ue3W565Cvudia+WNKc2YBQezbXVNJxgd7nuOkBo3IdWIZQz7XAqAGovAj92G1ct1jNIWHneSuDdyg7w+C+KV9z/iPTue8GeeIMNqm0Uzoe8iuha3zWHi/NQYz4XD9jiZHE++78VkaO9yvMpsboudUUeQ31Hx3+8N4xdw8kQ55tH+1+NHO1+7V/9U+7F5M7uvsinZ7G60Wyny5iGWzDCwO6mgK9AUojz1eWWp/99Y++0tz0OhPeHKbwteFRihw2LCk6K0iduawFzEK5pNjQrhmGJV+HLv/2hkfIaEMDNohdZPIAFcPJYWHZrDCOsWjagrUgXQ6JA6CZmEL97UFanEg6L20TQAAkUD+Pg0gMJQJsRDGBCScwgBQzatcUwlnXb3GSVZ6H58eakzsmY+SnY0rErLFQprZrUzTmtbkrYKoc86efLcZzxVoyc6p5gGF0oVwSm6oNJIeEcQaczivzm7lCMJLtSWcfxgkDbDe+4ql4fO6Nq9muLV0vDAvPiAuZe/LvZH0Td0kSgAE9RgVliAhTEOMBiJyW4jHjK0aFF0XhuS5MAQlL9LOmqxYxjXdmbhvYOduZs62157otzrbFuPLiOaj7x7xsVdFtW3YSRnwO1tRubLJpdR/uDSvoMi3sQQmBz3/6M2eq03UJxgzlD1BASO5WNj8bHTcXIA7DhDqkXJ+i97O3ZhwPR/ICriIAK3PCvRkfP6dv3OweKOv4kJKNtshNc++2Om0pdghmnTEBsvkP1ny/GCdqlcJoMnfUm4NlIAOZ8AGYHeLIXmlOSRxzly32tRLDCKFY9VRWptYD0IsX4tXTppzi5rL7qBRHrFz/HUNRP7mXDQnujTAsQzDtQKMYAkbzO2eEufX8FXsWg4T9wZrEeMnZjXIYWs4RjLnuUDFFwA4FTMDhmyzA8HcbahJmAd4Gyrgm9ZyMLcxC5oN7m8UL21jGnIHAIBA/n7dcq2vF8xLGwIlLXKtKKvna5WYKkMj9812XbMLQLSM9TIOTlaT0UpDfz1jCOGA28+af/FfC2UwoGbW6tteh1pzPDRmpGBc+WJV8EiCb50c+HDl4pPtSbOYGXYfGGam28JjkTo0TucLnbimhyKEakiOwnbTy3LF7Z3dLZdX4fadYQM4oZ5F9sVns44Li7In1HFMNUbwFa7TvyeJfksG8XnIJxQzY4UUG8oLkPfGrbvOohwZs2iDWv7/1rW/ZCL529XorVUZyqfY0ABVjfFoyhv2KIcs4aQ0MgJ3WOcPDRCWTdDUDjI7SPmZesvKh4mC112eVfU/oEWs4zXPICwIrx72IsSXUYLfCEPgd+cuaIJsBS04UIfaShgAYeJxzJTUydrKZDfLElub8GiDFWAFb1p5zGI3j7AFMlT3PPuF3Cf4AIxIc3WkJz43kkN3CAj98LtnnMT5TPzRAChKEfYMBYSZRa2JdXG5wwFOML8sN9Dlyv/S1y/kgBwROvLVwjVcnJe/VSiDiGaMT/e88R0AHMgoAUyC8N1RJvoLtLG8EMr6FybUcgr42aM0fc814MQxjpDLenJ+UbPIbeg0N3RBhYfmYT84A8xkgaha64iP5dwxeA3bWhTCJcjE3Uq1CAkQemBTgbMO2lvfKIWP13H7mwTxkjP5ZgC2yKTI48/UmOMuzhexbli4L+9zwC2XPRIqUcWSDXGtK/kiuxecTjhVZElzGeOzmr/q0kG0x6tsYmycYfwh7hf33TO+v19m8+nKpezo10f2F3/x+d7NTXW/Cm5GLgFH0IyC9ZJyL89ceeW0+BjIw76/6/gen7TdIiSUGZyFN8XONYFmCEjp/FTFDZbXE8vdD6z8eMHFoYSLCLMAuGczVAX9Wk5oD2+7d4n8MNpVoZAvKNb6a63+oHOOKcIcofY9JIx6H9ot7ZH1vKNcDQMStRDXJCJx01iHGjmsCrsKwIjStGOvAAYj4NwXfY22ZdiY+AuFUE0wiEL9zbYQCz5kaqsRkNYDeno+2qBz61LXj0HN/JxxQW1TgK7GjjAUgx5zBtjpoX6CXw7vNpaxaS8qrVy93k6qTGZY28XUsE3OY93NIqSMIMMS1BMMKA0E9UT73RPPF2BkH883egsEkG55xzMndvXefes1rHzBOYnPdorQOg8tCAJaqiD/PyRgS4wJDYqVUzB5zduGLcwKdzQjZocLWZu4kFMm4JXHikjJxXyiMAUFy8uix7pNPPlH3JykhKT6EEnsP5pKYUoQIgBPBDiOKaxxWlzqEsKIATB8KzY2FoP7NGEgquip25sShw44dfSb2c2JccWOaF7LeF1SzFOb6gObZhfU1LtYaq5HYOMcI6lrUQQXszov5mYVdQYhxeCV8EcC0ReU5SFjDUs/+NwOBEtB8G3SWu8RWdyk13k9LXq4VA86CqopnRxlGaKOMeC9VF8IwsNaME2PNwhZ2pO41FBqsf/Z6rjlUAP19yuLvBQosgJmgYpjrD7k218y/G2irmFT9M8ZmnqUHgW9IsTA6HkNC8Irh6T9aSjTjdEYyDCQPxvmQfGksgJI+yghNrKZZjGKoLeCRS2nbyZrIy2F3PXIPxW0DtsHvKAKvZYWxZN9lbH05H9bVnqcVIBsQ62dE1tResaIAfCPwyO5mzLBMuihnGfnMZ/Yrue6WjCzCTbYKQKXDFZ2SGE/fiEJGkZOHxIaSoAdT8qUS9BYFOHeI3QSMEgMd2fGI0BfJHVzyMKI87TZ9Zkl9q0flsVgtlpH4agrUO4FSY6AFL8Ysz4KngESpMxfOdb/4S79kkEmXs0UZ3zaCdV/YUypY4Mq/efO6zxTPiyufuGxA6sc/+ak9FTa+BTopxbRVbNaq+0vdgrotrROmghhYrXP/7rvvykicdiz6M8k85A9r7cQMuUCOKwTnhmqQ0gaY2EzOCN41Xt4nZHgXI40h3NjRVh0liSVpc5v9nhDKHqAUe8eyGXgUScG+bx2VaDnZOtbxPGRzIwNIXEpP+iFTDjgwE0eyHNcqg4suew0MNHc1+s+vAhu9kUp4GNUgCjSy7swLOiFGFH/3WcHIKl0XFjJei4wp8iVkFLe0cVlxrnzelXAk59gXqecdMAp4tu6FfQ5ARk7DZrL3tcGDA+yVqOeNMRxvZjoRuVEMsg/cUGEqNtyFZ1ydALlUAJ2xwBv7mlr7gFDWInob7GMMQMmuSlrqu2PZY7wCwHn2FKPvWdfEFNe8BMTGqOY7rxmaERKSVzYyjXFa3VN+Nq9uwyqcTTzP6O2AYLvkecaSFc0QqgYa1s+D9tEa27Ji9l1CTh5JhzMQ+2PdBZVMAXwGrvOr8z+mGuQEJE4/f9z98a0r3V/8+3+v2/cLH3V3V7ez0/AhpOUKGGVc/VzEAC/9kDXMI6/6jQ/e13gVeyHQGLDpepy6KAIES9CxJVpMW4rFiiZQmEPAJmIw/JfNmPe4RgKJm5JqCB7rIgI+QtulobT7msB9PbYrDxRFh6Vpgaxrjii2D2sI8LhfcY6rNUZcRIA4FpHPcOCIteRelEpiwtnI3CqliBKHB4u0RgsUq4nxb8TFU4o3hybxXWwANjzvu8ezfo4RV2nrrln8zAPPh0AFhMJIwOSyuQxIqv4q7nGAuYGnMmQ3qmD7XdXuI0FqSUHzfH+n3GEcOsYP8xB20QAUy7ZCJQJAYhXZQi3l6o0swIvAnRNoQ8HeF/ByOaYduzQnTw2E+RwsRIQ0bnE2kbNwpYg4wBgcTj6hNSCKG/c0bLjGnxpsPqg6CIyBeFi6JyEMZm8ruQHLFeYP9kR/J1YVBnBGiRMkDNFKkI5KXAsFBsMcgEYZJlhfZ2vqQF1RfNoBJT8RLwbwpcwNpZ4QJFYQ+hzKO4eZmDNA7N3rt7qtmmviRgG0uOuJlZvVGKjTuIFOVwiGAotmpcpLwPoTT0vCxJQSshB215SwxwEmc957V0LPoE8sThRVD8xwG5lMa7FNESRZt6Hr2ElPZQXbEi/lNBQ+ZhV5dgRyuQWZ+7jpw/Y7jMVxq83jEZcz+48jmgD5P288Oed/XmLSkPXrBc1AIPJeBBFeMwuyeq7eOi+QGYYlIPJNBiFMQ5Iuo7iSdNGSvFpGbIQy5w1WzWOHZWRdytD22R78m++wp51Ag1eB0BDJGet5yRnXBi4AnrFEiQT8BoxaMVTiSj8H3L9kqsFwrW0/b6XE+D2MSM4Sz0TTBeKY1yrOm/uNEJ8twwtlv1lyEePbjUt06VGFMrHOhO6MaW/v0bkmAeOWQm8i/5/QTENncUQlmpJoiZB0QoIAOXVE8QYAZElYkoZ3/Cgub1jV/QeV4KMSSpdlSBJa5BAclKruf0NnnTF89M1vmq384osvzLgyPjwqdI2DucXLQMUQEjgfYfjp/sSeU8/4+BHCc5onhnO8QQu3W8mBc5f0HdUyXvNMca1ak+OKEwfQ3Lpx280xnktGOSaYGH/J4i3jW10K6/KFywbNBk1kymv+E08NcGUfWTbpe/Z8FThgv7GvMJ7jlnXsonQ9e4Us5+hDiJOeUKnzvYaSTk5Yag0yaKbBmqW0EGE8jGWdQFB0nkFGlUIzgBgYroyfWHXnaQC6eI6qIBHXeICJyaQycph7us45dApAXixkQGL2YR8XXeApZBOye/hyHeEBABl2JjSQJdyqiBa8dja6TEq2A58Sannf7GixiimJ1siS5uGMV6UVqJeclrHO8UW3QATADKOjDDwBQ4A8CJHyeBIbGnbQDH15bhPz6KQozek6SobBlpcc4amDa/L8iR2NvDSOSWhNGafWnWWgxHj4M2wy81fMc0A/Bziy0Bim2FjGBo5iLI8cjgVUG9QVhZAotz73TfUPA2DtIXvcQh6gLwjPxKBhD6nd8DMUEw0a9GNEyZGvwBy63l3FkVxa9bT7a//y97pba1QaDeKQ6+h7AHJfkmf3eFoFA8v8WmvH7TIXA+Ji1W+eOIXPr1tSbMBTSgWRpCMrMKya+/9iRbH5NXC3aNTfIxy5IfEqzxQgbvAlIBd0HtDW2MVmufdIH1CqQxHARwkFuwkrYQJmNgrvNeZGE5NFMftQsXC41mnxuU/uJtzUD2TVW2EUpQ1gs/scV9BoBXfLvZQxWdlp47p/fClnxpZAcGJPE5LAnER5U7MUIMorFQI4ZCz21NSUwV0Umje15sq95vUTFzvhCYnjixBkDAjrcWVzE64AiIbBI2GGF6AMEAXYuy/GknFRF433/Yyal1yT+XacZL0f1wfCB6YUFuS+XG585p5cW3cUN0kJKhKbYDcvqkQKSoH54TsbdKi3iB0B3H2pWKu3lTDEgSFmDJDPc3P4sULHFE/GZrP1quQrgyMqAkhY3xbIpNsS7hsy63GFI0SWdR0y6ffKdc5rUXGW19UBiXn88MMP3YXpsz/9pHv3nVNWDnfuzXSHDx9u5TZUxgZ2nPhOwMZOXR+jAAFDUhOsJsD0oNz+SECeh5hLGJnHDxdU/uW86yk+UtY7mfh7FH9KsXsE6LwSqlyzr2LC+qLSZam7c0mxy7A+MEKsyYULF5pbTs9ipqOETBSDE4TKMDLQiluo3EAxKALCCif1wAqwkXMSt3tihlgXOndE2NnjUIxb9r0FsNYgFjdrZIZdQjtVKQLihucOUOWEAv3HfQ3oivUcCk2YudQBjGDN3xn3MJ6tF+oYfQXazIBh5BazmZIwaSNKuEvYi4D0KEPWpAcEmtcogQCDJiybwrCscAhAyzS2MV3AI4kTAalDFichDnw/zzUEDwH73HsIVnvjQd9LSINDUFwPubUFzfywP8za4XmpIudcd4OenTa1Ycc4eyT7hW3n++vEfNq9KPkNiH6o2pj8ztmeU1gJwZqwna6Xqs9yjvkcdUApYu/qKVJ2GMFXb1yXW15VKeSZIIkJN/1jMSt2rQrU0s4Tw5XyaHgl+tbGuvcWgdCfff5p90tiRV0a7szn/vt2nROypZmbXcrOZy8Rwzkxsbu1WqTMjnTHDbGjlFQDjDF3btO8rLJOqh+6QUh3WvWCiQtdJWMPZuvY4WOOuTdAqdJWjjfWUnM/ykRxTpEnGMfJa7Byh0mrxJHmJazKFQNmKUaLk60AHVbALVzD7FNlaVvfNfXQ/937DwNcn3XCEiwiyhmAIPnjOqN6Zq4Z0Jfzyn73fQqQJFwtv1u+FwDJPdvd27xZzxWD6j1JpyHKIlIppdhg7+MCDf2e15zFZdyDrYpFRWZZtsOIFhCKvOK5AOyN+FkxCHMWYmD5nDNX1Omte4c9jP53qUmepAiVnKM5gawAACAASURBVG2IB5fT07o72UghVPxkXJtlpJFLABngGNxibAFcDfC1RCWztvoc4DxnunkmWm5I5p97xbAfem69TglfrLny/Fe4RGRf9g1y0etY2ezx8AxlbOR5DHHPYXl+E+qAnuY7YSZ5FuQJ4zW5UPsyjGzixmMoRy6FHHA8LeCz1soxscylhRFhRNKBdMLUs/7JzLXuw9/9u9121R6lkvkiBI3mm9CGtSKGHPohQOu4YP7jPJf+W6szi3HwQrgA9tRz/Hf2Tr3Csl2lzHCKXZAZlRp5/QCJlWKDAEjJsCtfRE/j6yYBo+l/PBTITCoMoRdbYJXrRkgnGB+lGTDKwCi5lMPEQySeja5EYR54fx29ZDU53oybBfQERCl3tKqYWtyRCBgWy8lFAh8W5Hpmg0c6j1QHKpexKCHC3fkOQg/QQ8woi5smAJtUP5KMcTY+Px13KaFm9lGHCtcSAhyWj3ABg5U6RDnMAN1duyfMhMY6g2HjfWhy3FUucq0XABvGgGvA+AIYnT2v8ce9xGaFWeCnn6WsMbvKi23lWinsD9OzQetOligxoiiQKnGoOV7l91lqwDVKhkQgu5IItC+ADJtKLNclJSox1sRdkWS1R3GlW8ZU9kmuBEWoulC2hY/ma3LPXhehBmAjLO4pcQoguUZzjpubjH4KUiMfYW1JZvDzKqaVDjPTt286eYoakcTVkiDleq2bpEj1vJcufunxUPqFmqPjlKyRwfPpTz+xC3P3zj3q4T2h1qO3zQB/TfUGCUG4ePaCQxLIvqXIGpm6Y/pPnoiWLCCmglcL8WjtO5PlmLVn/mFtErqCy8iHnH2vA203G4IKkFpZiPxui3/QjjDGXMBgfck/ItiJffZB1rXNlJdQXXFxr1jUYRSizLg+3zH40bxHQLVxNaMh53gIIK1IcBGiiMsNFeA2FHKeD1Udj+KJkLd7G0satpZYubKifa4rbtMPxXNVfJYTMGoe/ewCjU780pr1hebLiIzcsjIpN6NjRIuR6OcTuab1SyKT54KYcrrAFBBNYkcA6lA2mvEupmtYjikGRFjZMNy5bxS35VoBsWTbkjiKwsjZtfcH1lhzA6ji3xh69q6QkIGcLJce10U+Mna+3wpaN2aX4vF+z0Z7AzSA30VVt3iiPYSHYVl/m5P3hWx6zhy1RPkcxprjzSvp547+/fZ773S3VYWEmFEM2s+/ONudeue074Xcgh3FqEaWAWBp8ct4PvjgA+/xT3/2scHgWv5e3jWY0WsCvHxnk0CJ4yU1vw9VAxRZwvUwvtwcRImDmwVED47u6uZvz7pOqFk5GYuAVtyNyGOz4Mk5gIHVdWlEwDWQaeeVOW/yRHNjT0HFvLbi9uUqBoQWkMs54DnZNy75ZzduSz5Ev/HKmkdfBajae2X3sM4QrKggqQvB85/3UwNsnIuAkJxvy4wq8ZPzDQETwMpP4tIDTiJjmrxpYNQVckoPtXjYlljL88cDw/dIzDQhVcA1pNFwTAbUhLtUuEj2rFm7gWfDcem0dC0d6IRKjRU5bQ8VLnLCh0i2q2z/MIrpJJR5DzB1Up2eh70CMQKZ0dZfOSZaT8KeHB5FtjneIWcINjDrc1jjg7qLq58xsO78DJjuPbW1pqkCkDmMEcAxtCepQglct1OvtAsNgxvs8grXW62n71VneMXIWDFueyAJpqkQirCdeNriCU1yE4DankozlU3+R+cEMMdwD/PuTlYQCpLA3oc6J8xLwCszZwMZktDnYk335aO57vzIi+53VHv05svlbuaZknpV7xcvynMRQ8TBEw5jnKh/e58y98RIC4x6DLpfH1/6t7dNvKLH8Rb1NV4UO7qM5akN3isn3H0wmAyUlSzq2cVls8FA5qoXyqQkhjAHgQfiprgMAHZPBTobU9rcgjws3wHM2tIoEIpQDmjjsymQv35Du16uARjF+neMlyAPm3KLkn0o+dMWuTEijI37jWzV33Q9GE0WKJYQ32ccj+Xe5/Ns6AgV7gUz6o2iReJFfS5qnFG7Ll1kEHBY+809/8zCEFcQmxTAg3uCa8PIcYhY/LGt2/sagLzPPewOsLFdz6D7wew5tpN6lgK3I1IugDPiISlFwjMRY+UWqWI9EqPbH3zKgFQTARhUxgEYnb0/6xgsYoZhX5FLlDXC4mpdr1QSRawkyUskNNyTUqFm6H2eR/cmJov7wZ5y/U3aE0+og6YDQWwl7C5My6gA6YjWBRaFziU8x5TKO/Gd5lqfMIM5owL9dDAibIG5OHHiLSs3DALugbBfkKJ7KQVK+MJusSkYvWTj8/e7yqLlJ7Vnz539wgB7UkrnmYTrXmXCo6SuXbrs9qRk1x7a32JuaW2IcoKpuHH5qlopiunVnl4tQPrS3ZM2uzzNJmUpM2Zcgd6fmjcX9obtKJAZgeL9V+xGwFBf2qSEBM/JWgS4RMnEKBrugZwp7z8ONaCwvGQ5KwlYH8YaDYFkrjcEjY4xY+ERjqV02ZvsoVj2/C2KaMhwOsEBoVfCmjElfMbGp5izgMwAaH84rwETzFtD1pHfzbq63l/FS+qnZROGFi54W+MN4EcoB0AnLMTCtcKD8jevDVnVkkc503weMOpi84wFRVkZ6I7Rw5Iv1jTANrFxUTIJNWHsmVOeIfM+NKT9fBUmkSoBw04+ARk8K0oNxs91GwERPI9kM5wPStjMUtz9Tqpo4VCPn7ZERtbJIFSP3RilFqfnotSS9yhhYjoBo4eOKn5a59el5eS9mZHB6HnQPN9VHeajqg9KFv/16VtiGBV2JFlE69xv/NyH3RUZrG6dLJbSRrWuTWkkkpwoaE8YATL2jr6LPMT155q+kiEwr8wzcpRmEQCrWSUNERcKC0wM94iALbKA1+5tO7utKoj48PZdywSAAuCcEk0LKtmW+U9VA/QV4QgwPcwF8vOakkT5HN495iUdaRhHiAcOWQy5ftvqO+ybEDNp59sbTYPz4PNa2fQA7MQmUnorYNRuSwwnbSD2CPtqaNTkXBLb5z1Uaw2pYqO1PBP+bunc7P+cR1+jWFPLG3Sv1p35yH5OZYZ07GEOYhQbFNV5zbXtpodxxJAu489G5yCcKMao71Fua57V3ru6t2tfE9KnNepjtDXW6K/IJp9RWFjmFEArOe/7SU9BILH+jhXFa6BnNChjLIT/AUpLVvVucL1r0FWYZAhGveaVkMaY4jHKHgjby7wyT+zbHrwxJ3rGPlyq9IPNbdahjG6Y6YR5GAySs1OyOORGA23NGI+esdGuz/IcxgvEjBcx0JN9xYrGCAmozVxyvRjIPfimPzXSocDjeuEAy/2KNbYxpHvTtGZh3aruJ3O3ul/9F7/XvTy6r7vzQs2E9NFn4BbalxrxV3WJIi7wxDgcVWASGSY0WJ8QjPq7Ow+8gnbdvGt790jgSrmIdteENckhIFbmlT7neATc+jrULAbF32G8ngkJB/SFmeD3uABRynatFNjk+ganOgx2EUip83lY7WbZ4R5pLo8oam8YxShFoJsN0uFE8CKoFx89cPLK3n0CNq7NpU1aC8iCcR/AaItjbH8301vsA9eHreMnNStTT9RzUbE7PK8Pl8AorsIluXe3q/AzzwJzmc5NgFIAFwATgc5G4N8oaISps8d1UKjr+fWvf91dklKw2JaawHIsXCszbbzEo5rJIu5Jz0G2Od/jftwbtoF79OEFxW5hDHBdNjg/YXL59/Wb1xwHdfqt077GQ/q7i+1kXC2zsTG9KIv9cp/fvnnDheXZSABsYlphap1soPfuiLEc0QaGuWItyPgnvndSiQl0MyL9nXJOMC0cYIAwdTtvqDwSHZFQPoA7En6Ih92q0ktWGsrop8g8AgcwPioFOLJlU3dBNQs3qD3ZiECin12xPShDYstY15vK1iVU46ncj5vEth7ad9D96uelrCjttF5r+b5YUdyMJCnsGpfbkNaoSmRamFXhfPrKK5RinQ4X3UxSKswGFDFiAjNsWuY81qZBDEkUWnNb6ZyZgKHqeMRzGNxQ0qoEcsAH64vLKcBpBbmt/IvvN4v39TqgEapRFsiRsDS5nsFZeRvCZoRxiFDqBVUBnZzp4Zh8lPUMAcK5T9xn3rclfOOq5wmi3Ky8wggh+G07riQy8NmweMwxxkrc9Xg8YhiH2cw4IrTDeHCdJCQFFAaMEg7kaiHcl+dJGFDWJy57fSageijAU2orZ7WvF6q1CTjOODLvAfUGP8XmBhBj/MWQYD6dZY3hUa7HMMn2G1U8HN6KAH2uzVzjGraJYHDdsmrdUUj3ROaOiAmFXYTsoO0f9ydZFTc9xejn6a6i9zhLZg11VmG3Nm3f6pJJ51XjlzjQbTI2U3+UeNHPPvusgSFtDp5tg5hT/1QoAIAP0GJ5L/3RQOCGbkJd3NxSmOFWwsiRQ2oOImOWhhZjmxVeoPAa5MkIpeRkYPLav0uJi/PL3a0r1x3XjcdEXKoNtScLrcMfMhZg7XJVlKaC0dSdxuVBYs6IxQ9JNgSiyQ+gbqPlreaNNeZ6rAcy12eChYA50FoYCBIzV6xd9q5ZMaJBigEl/ICzQawoTKgZvTpnqF+zataBja0CqCV+mzao9i6REW/Q0s4LsskGSXk4YhTmDPG+ZUKx4ga6JMJBKmE0QgCUwWLAp1lxWFll52fPu8xUGX4Jx+L+uMX5nnUy96gSTjZIK7fDsoOEQY0/ADBx93ZJa4/xctmhkm/ewmV482+u0ea5Gf902IMBdU1WyWoSVgH8JMACVC3HCPERTvB6BehV1Q72aQwNz18xj5GLkAWZV7u96Ug2YBt5Ns81e6zio921MglkFV4U3cB5tJwsoxCwl3WO0RwjJOFWli0a1xCkpnIHRkubkzKWOVOVpxA5Y5lH3GaRJZG/vJ99lc+yn0w26PNeS51PGwd4uVziTHvGoQzCBls3dzOrnnXXVi13f12A9MHImm5B+2MJz448DFQAsGOe/V0JfAGjhMM1kN2YUY/xH04ef7Us4LBKQuOJTLXHuKlgR826wCg0BYGbwm4LWAP9fCALmsk5OHXIFnSCiVPEPoCRDWTlVAwRD+8Hk3A1ytcpNWituCgXAbf1k0DoKiaMNVjglmtmYt2bvILB16zVARKAOX7imIRR6wnNve2mIR7WzEYrFUVsFe7nHPQAiGS3uyVbWZgWahICtjgI3Nf7uOlhfQCjFL8HcKaVqF0HFavKgQZEAhyjlBg773PvWzenu28qoP/29E3/nZJJPCfAFdDFQWtZ0034sBYIc8A3vwPcAIIIc/6GS63Pqmexy1pFWAXYc18OP4D0rphR4ho3y71N96Qrl9ROU/FdxGoCALcqg45QA9hL1hSFQKIXCpDnJeGKexDnCVi9dOG82+65jAplr/STse0U8/6Wup3sVEkmx6ptBEyoTaDmhu5Gj1XnEMaSDGBAaAL559RjGmsRhhmBx5pacWnPwpJQRukH//d/MJjG5Y/7nefEqOBvS8rWJQmCpgiM6+7NGZXHkutdRfap+flQc8xcMG/UTR3RPMDEUTQc9zw1QecUR0tihGv9ySgJoAdoIgBRJmG1LRR1f9bMrq1yt4W94u8NIzQVyOG2MC9mJsoDYf5nBLn+OGQlm5G0AkZ9wfpMABnnKMxchFDOTtyoEaivMZ61d7J/IrDfBMhJhMiZDGjNvTZLrsRIjUIPKDMgrpCfFcu8sTdROmGADUZRoMUghV1CcRnUaG/EIOBaiZvsx1NxVLlPFBtGpRV7/Z3FbEZxAxdmjsoA5/eUvQmoTfWDKMwwuzzb0E1PTGbe8/rrPxss5QlJqAfFrZ0AA3AbxBKSiIebnu/ZhVtZ0ri8MYo8xgpJwIhMpK4ZKLsemxeoGTDyvsjdbYWm/QGDgXJMpvm4ZBm/Uw/UZASsBuwznZFkeEvbdzeV9ERdUQ3S5/kttdDEKL2m8CS+Y7Cl58D1D6Bxu1HpDleDANzpfGG8HztxwroFGYlsZU4cTsUTkOyC90UG5TZYVuKYBZYfSTbS4nPrRrWFvjvf3VGRe0JvmJ9tSmbC8EaGNM9OA1kOh7B7sQFezjry/748JBjxWVsDDYCC9iV7CjCavR8jK3oojLMNQJKRSt/kLLxuVDSDFE8Ke9pyHRAFCOX9gNGq05gwsV7PYXzpRalC6yON33uZGOcCywExVvJVtSZlwPIMEEfWu+UVpJpDyor1e7DKyNmDOKhHmbPkc+skX3q2N6aWzxrQ1P7qDcJKXHGsboHSyLicM/5mQ7wANkA4JYrCICaMwZnshU3MhBMNCtOm+XdrT4FTJysS/sS4qIJDOEERU0lQWnGfD0KmioGMUe3zKnKDfRwyi3MHfkiYYeSAn7cy6yNHbZQUk0wcZmSicQWJi/r7RumY6PWA3BVZ0PRdgKLnv8Imci2+m/GAKdjzvp7sFEItApAzZ0M5HsMhBEB0h/dPJco5AVx/cHdHh/0QytCS1VdxrkXO/Z8f/1H3i//8d7tdH77TzenTi3rWxxVrTbWIPjSCdStmP+PhPpH1q/7RxDGD0ecbJKD0Hz8fywUK4IxQARmabHUUasuQwnKmNdzbp08ZBLDRWCBu5lIDCLGigQ2gKnnHbjcsKA3R7QkVy2f3szZ3A3CVJe9HQJG2gHzuyfdikSZJKmDUQepiKjcQayTXBcwSGziHmVJOjIOJxNVPEo6VuTYG9+ffjvETuGtZ/e13WDlvDi2uAbc2nA+hGEHYP5QitTRxDTeGd6WwPRMOYBsmgvBMMKNcl58wkAChpceLFshvn3zL1+BvNgIkkO3WF/AC0HI9nj0dSAAtKRfFOiBY2Thcf5htiADkOdm4CHvu4R7xYhV5MQ7WbExF8F2/VPGUrM+ZL86bOURYwt66vAWGBdaOrvnxx3+qGpyTZiIdy6Z9Q0kmu0Z0XbYy79+7N9ttVx3DvSqqPXXyeDfz4J5LrBAjxAE5JOb0nrLar1z+stutxCHapAIeqU9688o1A+bvfPvbftYWO6swgMX57r333jML9Pknn3sNNiicwgpXd8dFTyLRfQHOcWWaEnx+59ptl306vH/KwuuxFBLxqAi5E1KMuO8B99e+vGylt1OgdZVYl/vTqlMqYAtY5YAzf3bLCIyzRsy5e32zv7Q+YWWSPBH3vBktvRgf+2hJYLbFVDfQY4NJ13YNQo5cWeGvMXp6P+cLMDp88XmugbBoQrFZ9jnwQ4GTZI2A4V4olCE2BI98LwJwyFTERd8zJxitKMk6rxhsAe9DwBkBbOBU4JPv9KFcBQb70kZhGEwawXQ0BYOy5Pc8owV8xabFzWUAXW6nfM5nC0WM+w4mo2K9SJDx98KGJdmjFGVc4XzGSqtAYf/M9QQB3FmbAOx8LlnGruFX8+VZK8bAZX/YD3rLAE73QabBuLhVMQwfTBdjqDkPc7KRVp+qdAFwthI2w6GmIYDWCjOaeyg5AqDB7aZngwWFOdws5UKs+IzODHU1AZLERW6QkfhEZ26L5DV5BRTJ36iwG+qX8qwjAo3M4X3Jpxg3BvgCwSDAtdWylJa993Tts599bgN+Ut4Ouxl1BlojD3l1qF2NF4s+8jpzGCJU8aCyBoD00MH9jiG98Nm5bt/23fJwqHST5Dbu+ZeKGaVUU++JAFjq+YhLdQtkyX6qfyBzOfeADcZpPYAbv0IAUjweoGzQVGyn4yj1GhpwThgpeTjcyzlrDikJKNKM9wAJL1UxcwGjiSF3ckcZWWESHScoYxg5nzaaxObzij4McAGMmvQQ28h5MMCoc9KTOoQiyEDpC95XuAvXC5Oa5L7o0oBM9iHXdLmk2r+WN5w1vQI2kHs2DIuZizHr62h8jkMMwAKEYjzohRFg8AXeZn8T0qA1CkHk8ZB8p7PgcoPUpFVJwE0y5pDbeMgc116lBMEJAYfxODTDrDG6AZCRE8YorIE8VzYMc850zXw+pENksVnpOl8hI1JSy0lBPA+yTs/ks60xQeYk/jN7J2vImAKEI8+d5Fjz6zUFm3FN5Jn+oyqD29fqJkPZEBnRPyeaoYBu1mQos54LSzWgW+2YdS/Oho1lyQPLUUK09P65h7Pd+fXPu//5//hX3f3NislW0hLZ9avxFuLqHiSjOubUYq6K4mMIl/xf9TvjB1+Rvv8MN80GbSaxfMSN4oJJYGkG22ha4lVae6j7iv07duKoLcxs0gh7JsrgTMIhAM3F3mtB8ncOCgAD5W3QqcVuZSQqZisManVkyiaJsmNsJLKQOEWWPKixxbqpULyum4loNTFb6zZYA57ObUJLkIchBYy6jpwmExDoGpb6ziOBI7NfVUYBkAzbYLeFkqJiHbb4jVbPj39zrTDHyXZPchGfAYBaEOpQpOcsoCrXg+FjbgGjZjk0PjYoY+f6lGlhjPyNzwHUAKKZV3efKDCSsIN2CNcYuJLN5l73SgDi/ruVUHVTBbGXBDrJ2L+uTi2AllMCyTzHnNxlzE1A8KWLl+02e+/0O040WJYiOLj/gEEl5aDGpMSeiQUxeyDgsXFUJasmdnX/H11vFqtXnl33HRany+FezsWpWCRr6GZVd6sHtdSd2JKqnYbsBJZiA56C2LAdOXYktVsNJwiSAEEG58EPAfKct7zlNciTAcOwAcvqlloqdbura+ZUZHG+nC95OWf91t7r3D8Z+SOIe+/3ne+c/7j32msP/0XFmmH0PCFGRYv6008/dpHqXSrhQtwZCgur97Sy+SkDdfyVOnfeme+KOTtz5pTCQ6j392z61rd/SQp7s12Ehw++olItAvv6jkG+jCYW06mPPjFoPKYsfU6Wub2sGqQa/z1igbHylyXg7yqJa0njwHidOHHCcbE8S0fyThsU2IYFflNnYOP+YU3QHs4CByQ4Y1nv8TNhHmYs9Ezed4xfAA7jj4IGKDT4iGAJIJ3BaW/kCCBv5Bb4XrsdcZN9FeNrjSUpsBLANgOfBqxReAHEAZUBcs4UZrc0OIyCfVHp5rkBRBF0GIgRcm53B+q7HzBunVARUOuHdR+rf+WqR7FY2MOGNCCwm7vdkg4B0ivKLNUB7MnpPZ6xTX8MljQzdoHpd+8hkjjx5DQgJxzJAv8FZjWxozEqeIa/p7UcYGA3fRu6Yc0SXhGjOqw1baozsKvOck6NcXkaxl/hII4jxOiHUSPeCqZpANlh7khWIiberJI+xw17X8cm2tvVYUl226ltMbBhT/ke7aXPVxVGs1EAjvfInCeD/vOrl6clueXviVXdJGOevpLk5EMkZOxdUkITitDgTc82u6g9z3N4Hu74m9pTP/3JT+xFIQ79umQGYBXvBfKREk4YcNQGhUXcLllOAuIV5JAAMIdSfEE1hz8//5kypXW6mU5eWpEhTVa8T6mDPZWMjEFG+wlHoGoGawyXPW3FIP9AsfZbOEq09yVso42UrmTAnACKRmNnVpwAu2YDvW6Ye71CbNgrQr9b38EQAdw4Rpi5c6yxZ7ay52c3/bBWY5SG5XfCD2ULSahtgMn65bqEZRGvX+FYpexTn9jRe02wxGXLHHG6lOMB44rF26a1EBdx9jugrtjFoeC7Psy+Rx+kv253hwMExHOdAa7akKRgh0wowZF5IRwsmfsJz4tMLOOzTxds8EvEoQvZ60seU/aOxpNEX4A4epf14OQpZFjLHVc0wZD02OvtBv3px1xZA+aPZ3I6H2CEmYJR1nNiHFiW9mesYfc7Ma8wz+ofxkJkccmXAuuWiXgziK3UHHBtZJnHeZCBXGsZ2ODRYzqMPWsa+Ujda34mvyb3KVBaGGWUgQamTTq+SDQEtAbPmAk2ebcWjmZ3Pazx4ubp/33vx9Nv/JPfmV7+c9+Yril7DFc9eT8kOpUXsHHInAzfDDcyqkNc1n1v77FnuGkeSkitaGHIBJ0ey4rG+jWVPFg6HjAENwSpBCKncLwsYBFLIQ2PGxjwwtniAZBxWwWohbnDQmaDGf0LlFX2e5VZIkavSrdUbTkrdg1uJqtc37KitQidUNTZkDCkPI/3Y6WV0BEDK9bAZyDL0k+mZcCfWQe1g+xzQKNjrXCbaVF68Wkw63hRMpfvi0lccgZr3O6hvG2Vqr2uQ9gLK/Gj3MclpNSeWF2AFn7ndBHahGvcxdk1kbi/npI9rPFHUNtNL2FEvc2fqAg0zyKLHhDKNSQaAcRREpR0ClPkzQULrXZxzS/q7HcW1C2xJGTV8X2EAsrrjMopIahxY3I94Qtk8H+sQvV2L+pejNWOrcpiV/vuqhwSfbgrw4RQA06MIkN+oeNnOBWFtbNpixavtuQGxXu+qfJMO8S0XJeb74HmhLCEY6+/5nPrGQdOVOJ4vHuqm0hMGCECdm9ySpPGg3mExaX9v/qr75gVBYiSiHTm1GmV97ohYHzIRcApBn7mEwFkrdvjR45Kaa2b/vAP/1AKYt10XPFp1AXkuM+V2zoLu0MoiEEFwHK29TPFRHOmPArwrsC3C+BLKCyKIXeFgV6TjLFdVmFT2k0TMBpg5LXE3uqYpBhzcXdFAPK9rF8Lzwg//W5FpzUcAMm9A27C3CA84h4LSArjmbZEOPK3Wff2bFTMZ71GgWzGoPs3ezoAOi0s0x6eAxhlbGaLvMG1284QhBVpwJy90o+tU6tgD2Nd93gEVHNf9mjcUQEWGc85UaDbF3Dg5+jZqwJ5VqINijm8wUxHtycllnKftCsgMKW4MkZJYJoZWACQ2heQAsikDQnrcHhBV1gAkDC9BisoTV2LQQcQoP8GpYACWOGWLzB+YRk83i1T7j+obGgfWEK5Pv1d1UB0mIPAZhmikqnEUwt8mIGRLPCxxboHYViU8uPkIRjQa5L1BqBiODmJaVGgFM8Y474i2U0y0rKK3sOyuR6r9jiKeXOfskOpKGTSj3/0I7M33/jq1+rceQEHG9uw2exx7TUMcPdXMn+vPDXP1C/qlgIyvvTWCbvhbwosH5Hh+VBn0mMgAuwAQOzFJAvGEPGcSEbfFphFp+2WrKT/1C3F7QgIRaYavHXY5fnt9AAAIABJREFUyGx8NcjI+o0h6NJAfNZGSGIYA1xnb0SX9sGwdvF13MqJHTW7X8o91TbCLEYOxKPCfV2tRNVDImOcLNyJno6NxSDWddGJrAuDzA43CxDy+o5nAHarDTGDRa0Jvh8QGdkQ/RQwyjUB5vxEJtM++m0vaXtAHarR+QqAr9Q2hoSpwyM4NQiDtZMoW4ZEj/r5DbxshAHcDYjFkmqPbBMphExnTF2n1ai7pBbl/uYQJZJ9YBopmcWr5+VZz2/6kyz+yE/Gd+wrzyyw38XwAxAbJ6UawGzMM7ptYETm0Y6EN+EjjryMTBsxREimUf5azvYcsreTRU+3Mnd4U2KsFyhdy6qPDPT6fcHIzvrmXmlPDCvLScBzA3W3Q9+/r9vfWFg3vbd6c/pb//S/n64saD3os/vSERJAzu8GV9i4AIzaYYf81551pEmfpvlfLR16htABgN5XGj4M6VO5bklqQqDMG1qLFxc3jCjXk4TigG99j84CPEOh2/0uC5dBgoa2Ow2hp/9smghgACgWnGlqsU1mlRTATycpuh4LrSyqtZiTmqAaLLMPsj7MIMgs2NjMRNwHgDEmckELn+sXSFSRMC0FISWp/npxtLJiEnnRB/7DfvE5sR2ZHNq/nSxQjhQlrkn1NLN4AZBVNLzPIsYC6gWLe4XPHQPai9eKpq3nBBMDsLDcEd7U4mRsbwpwjewbwMyKQECN2E6eB6jPSUA8y4BVAJP75HmxoLkXoQooG9zdcRccffV4J1ndnz5U/CfZ/rTPbdbiun93dTp9+rQFP1boouK2YAbfk7t+UWMNOCeUYJdqoOIuIwHhseaSYzmpP/hQBgPKbb1idimw/fbXvzItUXRZoQ6UmPlENQbpBzVFeX1+9ryZVVz2TmzSsyrLjZM9ak4JASDpirJOJIAclSsQq5jjVJnvPUqCInTgrTe+MJ359KTB6Vfe+rJZ2E8++tD34AQvW77KpkfpwbAYRLWw2CilZQZDsaMAY7LscUE4pKMBJ3MQy5Nr7YpuF1BqRQbwsaarfEuzKc08xLDLmuD60W2fdRoXLTt9dKd7wzdgNUDubP1RuIy/jzUqLWDbHRllmp/5znNHXiL8iEzvV9Z82uzxUxMChg2ONMZje13+A6HVCoef4+cBb1Ee2avOyGylOQrzuCBTj4/PaEfCJgAmYW+jk9ZcRhVQHwbH/cByZ682AxlFznfntgAmMgYd/zZeF2Pc66MZmZEFQcEaxNgVqTWNItD6CwOawxZi0Lh4t17s4SWBwDmZBgDdACTH9MIMAhBX5UUo5YF+aJbKcV0FwDx3GI64J0kyaVaTPUq1FVz0uOo5aem25Of+Qwe9X5En77//vlnOZRmlEBuUTkoIDjGJgA6uY/5/+u6701/4znfsTQGQPMPVKp0A40mMNh4L4rTZs4c5zUms50V5e5612/brX/0Fn8QG+N23a6+M4Ns6Je22q6gAUg1G6VOHqaCjHJf7rIqnc7Y8peaQr5TfY6uEeSKBJvsKXcdrlOMFGithKPPPdd7zDTgCKouNKk+AjQu8ZdJxUmplaLRbH+xrJc+c97yyrpOUZgYNBmtoi/vXYSOEmfAsf6fb4uf2sdd8lzhRy/COyc2BEA5FMSVbhmTGLOs1Moj9C6ljEkItRYcFVMYASn8NCjMmrZ/zmWuINni3XFGnWZeOSda1fp7+CBD234QqAACJCYVlkzyz4dnvb9ZCJ04UEI88ZbypxsKYsn8SPhgCh/AC4xRdVxn8FRbAy7KzzW+u98EyImkiv3wvyo31fPSkzEaJCS1ho8wVP8lti6Hj/a8xcF/7Hi+OSUoyEVLCa5QjIROCJ2wMkATHWOr31DGPnHW1Aq2NrGkbqpTiakPKhgNGX+Mf65bWHwHQ/AyZ4PXZ8+TfCdkkDAY9s2Pb9M8/+NPpl3/rb00n/uN3ps9XdPCG9PMj9CSstbLnHQplZwCJ8LWu19OHJjbW/eM9R5+BVlmUqwTZYq0IjHLUL/EkvG/rmoVlCl+7R39j9RKPsv/gy2bZjLI7hskbo+PowmjaejJwrLgPBqUsptoEi3KrGrCKqag6mBttvTJ5sAgUhy8LKm7n2kAFaMk6JRmqGQUAbmc17hK7VW69OoVpt0DSnTu3HFoAu0aGaACCLaDOdk57qS1JuxYlHEfWiCzyffv26Kzki87qTtHkuGnpUwKK+Z6PnpSw5j+sZ9XMqwQXnkWfYSbpE/0FgPI3ZU3M9uDS1vhmk6zo1BBAJgAt5Z74CXvpU4XEMtIWXNEuodIMKc+hnyx62gKzTfmlS2IxeS4MMIL60JEjzpY/KTf88ePH5wV5UzGVJE99qhhOwOWOLWJYOI1JrGKOSeNZVy5ftOv+o5+/ZzBJvU7mAuCIC/CQMm9xEd28f2c6ofqEB44cnlYe3jOrwpGBHLX6nXfe0bn0RzzG1xVPSlKaCxkTS3ZPR3eKEWdORRdpesVUaywu6nx5ahxSz5DTaS5eOO+TkQD17//0Zy54T01CTmY5rJCEfeo78xBGmhhVjgDF9YNgs8ASEKZOLmBhi9jXjdqBAFGXdGpQhKvfoLFdyMmwJ3HMTKOujyuG9VDsBedld/ZpW+ph9AJ0EEi0L6Av638GOM08cl1AVoxCXyNVGOGTa/K3BUpb2BGwIxiNgH5OWHcM12ztj0xnFHIrzgK3lSEbEB2FayHLvZBNYRcalKbv3oM2miqpjPVcXgnJDFiQFrSjwk4f52P82r1l8A9L0wlP/q7ZoQJ2FuyAz46VSjkgwJ2FcTOno6LMmI19CrCNErFBoufkWmfDt8DPSTmWOc1oLihR0kXEcXs6Jb7i5WJccx3ft8seFkvrLeDd73fcI/1w5ncnSjziuF6NdsEogpQ6oQJl0uDKiTvttvU6kGy+Ixc3caIwouxXQro2KmQIlyCymWdzshJeGmQTzJ2v0xM46chMq56FXMI43SPDk9CXhC5tBKDp+YdUxWJBLMq5k2cVEvNsevPoce+zUx9/ZLYUL8cvf+uXnLzIUaFOaBRQuKST0/RAe4BsRFBxoefTLkj9br0h0oR2oeRJvGItUD2EkoQGnDCE+hmjHZA5GoTzGh7Wip/TRAJ9sHJtw8L1NxsgOV6feHoYPEJ+2qVce1tESR+XGVBhpljjwvdnVnEApF6rHXMHmB1lQoAfxAwJaQaYrb8BPgFG3nMAQ81nykTFmOY76W/W6px/of0eMD66jmeArgGPQW72lT3druDxlDTu63CINlYTXuNjKRtcAcGrxq7krnROeQpYLx0zrr9ZI65ykqS+GApIPowEntNyhZ/oruwfj7/GIF4L96HHlffCPPO91JWmPTFQ+L5P2kI/M2b6bjyt2fc2b1sG8LmJNNYFVQa6bBzPcb5N+g1IbKwTciKgMHJ3Ji2Ek4wP9Pzgq9nb2qEiMTK4Lnoka8hhIq2zfM8YBS0PI7ctvwajO2AUwwaZcFty9fL0YLqxf2n6T//Jb4sdVb4MukmeTbJHyJ63fG0w6jXruN+1mOwCo2xYfQXX/BNlOa+T9fsI+pfz32ESqnJFUbpaWDSe9zhx49hrR6eTJz+xYPBm1GBHSSRmwYHpWiwF1KoMTpS2i6SrkQizsBqOJYElIJhdZT1uil1zcgjKVQIrwsaMh84uZ2BgOQnSD7hbICBfIIDBxd0KQOKIz0dyrVObrawd3U/9tBubrFS9h7Ljb8Ai4Iw+AMqIEaWNtLXiWx8rJnGv3eZXryleSQCO7wFy6Rv/Ebi0jXvyn4UKWwdzCJPAeFFiqMZsja5nTOgrllmO4dwoZcB1CWewlURweNe4ZMHxPV5VDL/cjSx02sYY8DvANEKXz2EkAcdmWfX9VdXUpL8vy9VN2aWzn52vxCf1k/Yuq44nMZNkkr//s/eUYKD4JX2GkL0q1zriH0WBi51j9n7xG1+b/ujf/nA6oDZx4ggJRYwftUadNUk4jwTnUQHe3fv3+cQGYtQu6V4//+D96Tu/9hecIHVFSuj2spIjBPqIS13VcYGUd/LmJuHuqU6fcc05GUn6HNbFLLzGlSz9X/3zv2K333mFHxCDhhK6JuBKghWK0ta/1gjr7TNdQ3auKwJos3cakF1RfI9xh8lBwcBg8IoSTMB8QCrzkPgr+s36THyWXUgKkOdFP3g/gi6xTZmrmWnx1cWc2QAUyBgVR/ZGGEGYBl4BQy+CowjAGYyxx7CQWzAGaD0HuGBeaAOCvpnDUZBGARTgKwPUY/QC62oGZWA3zeTqZTeQfjI+jJnB6IM6SYwi1gHyde3akYD8DTNhhqK9MRTS5vvIghgL/r6ewX54iULyCMkGIilFlfAEM2vNHNh9pv6OYLmnYz7SMAxPXG3z/DXDnqzrKIYw5ymTw41cPxAmS+DFQLYVPO9FGWW8YR4qNGDtsxpnyW57rsrYRenbBd2kQWoS1pnrtf78OVQOjAdjol8BcLCcm+XNgISAIeXoTwDUFh0ZihHHPKWuMYwqNXvvoRz13X3799r9//qx4677u08y9L72J7LYXgX1af+efdMu7btzShq8e/Xm9LW3v6yi2JOSDSV7xPysyvBkzr7xja9PP373T7zukHF4Zs7KWKb+b46DpNi2x7wVP/NowNXM7yM8M8TBqs2EGXB9vFoGn20oxBUZQDozn7qf54AImwby3i+9H6R/7Q1BJmb+cOHXKejSBchR3PSt2LNOkSUxygIqkhcwMrHZIzPAYb6yF9sL0294HAKwzGri9eS93r82ZrRfUmUhMiNsp+VLG9ip3hD9Duhmb25Q+EOYM64nxCkANkYvzLTlUnsl0p/Es6ads4HLeAJe8DhprAzi9TdeN4xQEpmc1d7vo1esDxN7qGc91ToMy+jwNukC9FvAKN9130iWa3bUYwsxp7XLemZ9UlcanWsA2yTbCLZHAwLZYFmne2Du8R3kv43nZupLZgsDKTQkscAJsbAB28wsz0BmuVZvz8Mok2M4UGqzcNNaOMA4H9Epke8uB6e1bwJPhiI4BjxnGWjyYk1X8F5Y1rCnvk8z2Q5zErO9WYTZM+GvZe2t9+4uT7/4N/7ytO9Xvjkti/5/BF5z7ddap1V7tBKb7XVsY9nP/t1dR5CutbHYtBI8T5Rx+IRz6AXuEFU8lGYiaFi4NAyBBLLfqVIfF1Vbkq2WGmw0mN9ZrAF2gL2KEVVZpGY3vEF0L65jcCqOsydRyrbccAX+EJSlNEqpZTKob1oLpWu3kVSk67ao/UwmxclhEAFkj4XeHeD87GEtzC43wrNTosJKomNsWEAWmDA0nOzQNeZoN39jLPgYyz5uArAaIBkQCvB0QpTaDBDkmg8++MDjwn/iHHnB8jEWiXHhmQ4l6IDrzWqri77r2bCe3N/Hjmo82CwAqSx6A+22EBHaDpsQGCWhJxnUa5ZVuREYIxY+DDSvZSUqcSLK/pcPOsaMuEnaQzFplAlglOzFkx9+Ot1ROzh2DSvw0ucXzCS+JnC5ghGhMILXj782ffCzf+fsWGp9ki2Pm/+GmAlcgPekEFeVcLH34P7pjbfedBjIKdUdJVnicyUueLNJCMFuAkwBo1evXDJ7ACNuhVGeXs1jleFAOPH+drE4uOgBkt/6xjddHJuz6LdLyABOb15T2SaYCtZAGz+AaFx+JezYGFpvnMhEEDyOAV1vAYrFTEwMG7jRC9UGrPy7FBGxUyODVnGBJRBsEXf92tkSb3STUiasxZGxiSAEsPh97cxROPL1KCwDGTEN+X4AZT/iOcaO90aw+CIYtTJpJRalwXtmN1HODZTS1+xPn1LWijdKaPwbxZj2p10GdFYoa5nmhE/4OXo/gI/r2YNRemYPpHDpB/dkHaR0FO0aM1NzxB22QBS0+yf3pvvSz5ljRsOatUszbc24zO78/p4VS8+zwUqvj0paKWPCIQgw6x0D6n7IneXTfHSdQWmMgr7vOL4+aYnwpJZ/fD9KD2XIvjfoRHmQZNlKBA9XMphTbB+lZlCm613qSc/jJyWdnkq2bpDLDQ8a4TW4s9mjAFcSJg/IZY+nBmBLspBLKandW3YsOuwBmUfYzGdKTERe0s4bOq7Zh2XIO4GXYauMyD/+/R9Ob7/2RWXI752uKnOe8B52F/vkiPY97C6u9U169l7JJsboigxKwOhdyRmPt0/kq7UCCKYfMLwuaSRZA0h37UyNhZkvDlqTnJ/XUDNpVo4D+Mfr89weaUXKuHn9YFgxj3o+c12nLNXL71dauGPMuVPCNfjcdVDx9nR+QcK1aENcs6ORM+7T7L+sw6xd/60Hec8xpxh4DYp80hEeAxjTBgPZwzbuG8RyrzmBpddZng34d1KLE2DXyqu5b81ImpXuNeW12YlhNvzCJvb1o1FcdVcLjALq2Q8KknI1FJ9nLiyB3AXQL3D8JJn97aHJ0dyA0RBetCFkS6pwpD4nYNSep/ZUsS/ClJoRlaciOMXXdE1fxoVxCiZITPlciorcIAy8xjglqwvoubpDh0wAqpNYbCNX84E+d4iewtVg73nWbBQg01smeD3Osvf5UIuAZ56b+WG+0GkB2lVFgSOIiwizPG1jzLK014LxXgP1gFpfDzEpYwS5cF9zcE99vvREOTKvHZ7e+cE/mK5KRNzV2n5Csp7IIstIC3at62SrsTYTJvQ7e15RDC8SvYJREUCPKYMkofNYD3LsqN57QKc0iMRx8nMjdLfA6g4JnAtyhQYMJVCVxiZmgcmFwcugFlgtpjCMBe85qF4LwP8b6VugMOBdr7FqkBb1DbDlOKwSJMWkbKKUiF4ug6JrYCe5L+/vVckSn5QhHphXAGDcplG284brBVqsVTEztnbswsEFUHFdKdvA4mEccCXRFn7n+YDGfDfsqgUhbRDTZoq+F4HHCiUqcMr4xEoNc0wWKmD0kRghCxq1K9n5tC0K934nhJHMQ7+4BsYyJYjYWJXYVDFPZrE0XhSZZ3HeEGhj7L/w5gmHYXDGO/e+p2LSZmFx6bcrGyZ1Va43TqNCyFzQaSzEVb5x7LjLQS0pvhgm8eP3P1BoiQ46EFjdobFhvDZTjFpjcePOTYPTpT07pte/+IVpo9bfTTHvC4qN5aABGBj+kyUPqCUmFVaSbHkSIu4qcYl+cghCQI/DPLQuWAvUSYW9fPPYG876pxQMfx/QmrgoxYeQA0QDDgHuBhMSFC6lA2shVyAMR5h4AwHNH0oUQ4brmFM2uwVPA6mUfAnbESUXJhTlGdCShD7WxVgqZmTiAnICSlI/t9TeWtxZhAbZ2VnPuWZkSZOIw74I+IsSjkDiexnT8Rl+/wUwmmcYCCPEyGJuQRyBl/ZEwfr9Bm8RomFXHMPb93K7WlFy7xLK7WYF8PFex0NGoaTuJ2AkDF6yTR2r1/OVhCXAqMeuO9LE8nOA2mMRl1u3JyyPgSfCSK/IEyt+K9g1o4X9ngxg/85qIn5LcnhmybTGwipn3FEMAZ3F2uregK9OZIsCibypotKERFT8v2UnxnWf+5uEC9ps1zRAEsMfdpRTnKQLOIMeIIfnDPc8gBPZYDkhg9OgSfvGsYjqxnXFoG8SkwoYNbjVfd9QPeoPtf/3yRAlxv2APCRHFAp0T0lFFChf3LR1+kTl2b7yxlt2118+e8GAgxJPPjRDco+jQmv/PLPsKFB73TKBGFQzXMh3tQFPlvuga6h1yrg91Fqhn9RRXhZJwO+JBxzXd4y37Aev4wam+cxGhe7PmJk9gvlhD2EI6TNklA8sMCldTCh7DO8Naz1gNIYT6yYMbQxjQEnIiX8fGEXAjWXDRsMwYDSxwKxp2k94ndeok0g6EbJBzbxH+29kXsbIHr/hmNLao6U/DEzV94QieW82GPa+hdDqvWJQ0sY08sGvrq+a6hSAesaO0k3IV4w0EpXsZm6PlXEEYFXvEc7jsQT4tGwwgNPaZS8syNvmmMocIgFfANjscIhZxqmdYatNSmmmIkvctw4P4tmuval7WCa3xGC/ee+bHa25j2FuV357HrJPHePKmm6GOwlfd6SvSUqmL/bQ6mdVBKpEu7Cl7OUYXwa/zcCmCH5kedZtqh4YM7mUF/ilxsz3bRzCXPHeLMcxMLqNlfRUXnL6iWxdr3l4rPG6pqodf3j57PR3/49/Ok1HD0zXJUvwHSoWtKe55OtGcn5YB+2R8V77R7sOWe76hFwawgIVcHsMfS+XKW77FblBVxn0HkjAKByF9ITcJTsNRhmoUiSyOnvRzQpRDyROKIi+rC0dQdrusygwBrPYUE2oVjI/ifEqoV4I2i+sI67xCupAcS0Hf5/alR2TyiKCmeRv3LpvvvmGiyGTo0Rc5fnzn9kKgbF0GSi9mOzRRcPiqAleO++9rA0sr3IN51QFFg2F4+Paj7BjE4Tqp030m/s6REGb0PFsej/u2wIqBVb5LJYbfUaIw3beVYCwrX9OCpJLOpYT7fe46Zm8KPvEpklB/mPHdLKJ2sl3qx1rRykWm11ZkTiemGWMhk9PnVI/N/teL+/ZP90SaATIWQDpGsb0nub3khKD7giYEuPFGcErKpX0xhuvTad0StLbb7/t8iy4zPcK8C5ofhnHJTHWW5yRq3qCmlcSnFAaOxUC8QUVyddDHKaxW0wI43VW7MpNsbb79TlswmNZ+VifFO2n34DRUTBuFai1cte9yabHwj6uMaCQNkrwuOqbcgY9caSwughBBAT3IFb2mpLJYDWeqUQZAoHqEAgYG0MIGgRelxbhPWc/A1YaXGFJM55xBUXYM/5OCpMxFaVXBlYL02bQRpY3IITrE69FmcHc2+CqlVquScyoBeQA+LIXU3A6Lq6ReeM7I2NRW2/Niva+TDxYC7ERcNqapkwce7UFKN8ZwxHCAllBh1Hxfm8lKSMg8VoW6i0gPdeOPy9XYv6G6YtAtuHYbEzCAaI8ZsHdbvp/HxgdmdUwztzDErANU/pUxVbWWKHINCtMDNZGt6wdG00YgDBmqLtOorHbqhM4zAYNMiGMV/rkNcPYUycVxS9QECASGco1VAeo+FABMu11x1U2GDXI6rhPrxsDvcp2daKaxhYiAn6RTHq8YQ4JgK1HkegajgqlnfFg8TRn3Qu8rtP/yPS90hM3ri5PH/78fXupvv3tb0/E498g0VKydY8SJe8oBOj1w8emS9qbL3GwmfbnAnG+Mhz3qhQcLKzL9jF+IkLCMvOMnJyXcCLCvADMnnf6owlBrnAtMaOX9dzsiSj27I+RlMich+XMvNrD4bC1AuCQIsiJFF4HRCV5KeDTZclw43YcJGOdeqbxxqVNPDfexTC3IQ3SzuzdgMyAB89hWEjPfUGl1J2Nu9xhKjIgeHb6nD3PGuF+nF5HO6KbMuaRaSTx5rvxunE/H5UquWzyQ541177UemG/048YhJvbk4nHyftbewDASOx0gdACnHLLmlTAw7pNDOlTSj5i4Kmv1tEwsMiYBn8ziG/md0sfI8u9LCs6p8TJNWpPEpxsYKjPvBx6Is9r9iH98XGuvS/jtYos4LsZDwwAy3K1Mfqb9cie9V5u44b97/UsvEUbGAP3Rz8DgsEO6F/09RgyEMMyayayudZzg1w9J3Pq8ekxi9eIsDSq58T4R0/6+wOGo182ihuMlgFTst9yyMa3jD28MVppP1++PK37ymvTX//vfjBdlD6/q2ufEn6kq1LknsPWaxwK1xmQ/4NdB585vo0zb8gWxpKFDSXYWXn3D9g7YkgfI/CYWC1yEpvWk1Wm98lo5ozwKJJsIECpwZjcll7UuDF60gNGAYCPxaCFQa3amHLtqIO3VFrEQl6LjkkswVq0su8Xi+RxmIhmYjQups61iLk/NSv5G3ftVs5zl7vo2vKlijmS0IS15D/XhBGLNQFo41kAbcocuVSVQB79INYCcYTAWdQRo1wDpc4mI3mGPsEoZiMnBjWgnfua7ZQQS7yn45jUFsAxIQRZeFlkI4jEbeXMfbUJxnCMi7HwQgChCNUv7sfzSVjimfSThACYQ04xSigF7WdRsfi2aZFS/JpFAvNJvVjawQlHWGzEZcZ44Zo7KuuC+5xSG2c/+tRnu3MsKOWXyPBnjAHSn0gZPdBni0qUQkiv61IZVDtgvnDrss4u31h25u6XNZbbxLDAkjoshLarnWdOfmp2dofGnfAFlAFMdMIpWNMu0qu1zJzjdseFTljBAZWeOrj3ZTG451ykn9OW6vQWHW2rmNlzp8940+5QewDKBTzLpUpRbU7DcYYsmcBdaisGGMKScSGMIYLbgLLL93DdCBpjwY7MzMisIZh5jYZKAJ+ZVK3BsGe5RxRoxV6uFUmOcZjv+/oWji9+1wrzBYD5Z4HRZNe/eG3OaE7s1PzMJkIiGNlPHqtmYHjf46N9ZWUp48IlY9oAzd4McEcoGuBKRrDW834ydAN+k5CUODzWUgHSNSa0hOPaec20CRYpyjaGAuPAc+bQoQam3C8MQ5iIJLI5EQPwgZGB8sFA0nrCY/CsjwAlFs51DZFtXay7EG5DoVYUzqTuLHGUjpVRJ1aw3yo+vmLOfEY9wBFZqkezv3y0s34PCAmzgwL0OoCM6FhRaoquF6vkdSIwS6wb8aJch5HI8aHINFAqFTy2yWMBmbFO9apx6SOz2P9CC2ZGKYv2zjvveG9e4zhejcdBxYzeVmLkklzYSxu3TrcEWp8JfJhp1BoGvOKlMEOEbnK2dBEc2yTDbYxo35kZS04BiUTE/9FXkmS5RsNIn2FGkYVm8vhOe4U8rxAtzQpaQbYRwQz4/VbmXu8aV0LXPO/UvdSgAi7Y98yrwSdMXlfbMKjiHriUYcHbsOM5WZeR2YRG8Z5DLXread/MzMJkdfUDDL0wWFn/6QfzZv0q8G4wxLVtlNa6WCuOHrbO+rUN3oBvMtTtwVPfAq5KZqztl+wJL1lAOmRJM/AYBew5e/racDOoUz8dj9v1lh2yQrKXwtcA9DbU1OYt6ypHwmWc7PatPZixSYKVgXi/7/1NVQg9Z4PWi8cBjNPgWefMAAAgAElEQVTjaZlNAtnAcIYpzpqgtCTrje86hhTGu2Mswy4XIOvQFow99S+xltELkX+Ox7YhWV4KvG7GNhBSxL3259SwTfJasJPlW7v9nzOMPQ/1yrh7vzMOWpe0swzGNS/SKFdcCzgexYE0iFyw3IIocMH9tZrLlgkGvjWveK8f6bozKzemM+sfT//on/0v07WlhekWFV8wNhB9+t0VPTRGTvbr+XJbf0dn06MfNojmjKAH4T7EXaMFDDNKDCm2guNJO6jdJQrUOIQddR7jck8wLkyilYj2XRA/90/8hQNnNeCbBFrpSOIaAKOAi0tXLvdgFpBNkWl3Qw2Otfhgde3kGih/OgjAeiL3N9b0Ryp2Thv3K17ygRb+TglLLIwrly5Mb335LYFlLKpnsrovueTT4cNHPOAIq1hxxUJVBjpCtE5HwhVEsWMBFc0RJSA4Ix0Ayv0p4I47KnGnIyscy5b7A+xYMADKKFyYzuPHj1YRfFzF7dbAE8RiZKwKTG93LBasAGAv7vowL1ZSUOJaiCz4xJrCCgcoMR4pQsw1MKF8h/ndQnwT60DPIybrDtnsEgjEir4qFxub/JYAqIvfak44650ixNLgOrHoynRZ59gzPsR0ASIxTF5Vvc93f/RH0xYx4wjsDfrphSyBvagjO53opvvtPvCy3YR3dILPdrEqOwWMEWMovMN+tmJrFKd27txZA0IsPAe3K1QA4c+ccbb1Y8056/CrOqmJWNGLOjrw9Kcnp6/rVClY5WXFnMmysNt+386906GX97tmKpUC6PeS6hwSC1djKEMH16G+h5JJsd4IHjPKgKhmwuMSYh5oj8EVSgRXYs/Lgy4WHTd+TvSxYmyharCJAsP1g4LWekBgW9ApZot95ThWPIfoOdgrGAIsWCEQl2DDAsfCRTkCbjRGAK3EVUWJBdg6pnEGNEOdULUrciKMYMDayK7kjGf2UkBP4q85dSkx2snenC3zQdkzBmF2EwsWV2bYrCjDcsVVfFcErxM0NHZ2j+mVc+A9bvEOthwHcxgcFHVQMVIaJ8fx9bgnZCb7yuAEdoBx17yGrc7czedzdyiAXZDMvx7hEivsN9yArbgdP9qepYDRKDGHAfQ6SkF5x3L1mduRsXC0mcNi29aypfEykcBDbVHGCCVE/yybWFq95ogPBTgg61fkoVlS1ZCrivEkYYlTyihuT0gNhAGuPgw22nFb3idi4WBEYUYZN44H/Yu//uvTH//wh9NnSt787q99x8bHpyrhxlrcKnLhoPbcZyfPqG7oIbnvBDJ1xPK9W7pXM3YH+Fyy1DUi+4SsisEtAuKB4s3xiMSdXPtGoy3wjBHiI0lhWPUTJhAXv09dgxxpRi3r33fVd2bPQf+Omz7AIvHcJm4a6L+kfQYDjnygbBN73xU5SKrRf55FOFESHR2y0Yrc67wZvoCIe6pKYA9fy+7srRnUMFcN6lKzMkDMJ4oBvvU5QJ5kUKFkvwjpoB+E21Ufy9MRRi5GKWDUMYbSeZXbIKJE8rSSz+oe1ZaqUMDeSKJmDFyHjDWQ8/pFLuERwPMHMGar2cAv8oT+knuAlxA84lJnDUg3rRMjCeOqRQpLuKqSkSbnulRSEkOzDx3Tqf7TX5eiyoE3mosiLSrOFTc9vwMyk8iV+WDMMYZNLlCjF6/jnPtSXgX66PJUPR45oS2EQo16yXLvR60Z2haSinvzbM8JjOwYkw6INKCuuE+DwpZNMZgiiwJCvR90rWNr1X6qD8xeo25D1phlJftVbXJ6neXfmg8ggDzzNoJRdwrPDHIVg0x72Ww8iWE6fOj//jf/cvqf/q//c7rzyt5pWROJZ73AqFs8H9aBnnmSOqPf333U2zqWHr+zwQACLnzPST8wpJRgkNuez1Y0sQguYvmgXePazoL2JPYEzFanc/rX4qiCtu1+b1c0k8GEAUbpIAArFsNLEi4I01iGccXBhGViHL8igb9d8UowqnslRC/INUx8JfeFbeT7JPLgPt2go09fOai4JR3FSRb5pcsXVAZor0EsIMrZ+LAj+plAcgMB3St1VQMYYCgQ/CT6APooNcLZ6LSpYkAracrWov6+K0bBZSD6eCw2CO7usJ+wmXbHS+BbMAE+iEfBom7XqBNulIgDo8i9ERZ5HnUz6SsJXp5fzbKtbLg0BA2GABaR5nmfzo1f3LHL8xghVQJKzI3u49Nt9NzLApgkISDgqDu3TeDxkE5GosIBPAFgc1ksOTGh5KDDgF4TyIe9PaDSLbhcOOUIVvfTDz9yzOfCeh01CNDHqpJSwQVjpkEbnTIxKxTo3qfSTDrTft/BA2JIb/nIQkAYa/D67ZtVoFv9A5gT90nDuSdjjQJw/K7c+E7kEpCmnysqYL9OG4Rz57diFRKArXqF1A/dp1JQKD7cg9S7TbLZLSlJykvtUBIGdRC5D2vHrt9WOLjpAVgBLoxjwFAxcRxZi5OijLSUXYlCCIM2Wvh2R7PZ2fooNwSWfg3r51guXKcwHmx6QFJtaidcOVYQpg3BjQLAwOh6jFzmMBYYyo5RDjNpWdAxSGEdY0g5PlbXP5Pmzf6zwgQY0xbNQYReGMPZgkagAqSYZ419QgR43oulRUaZkmfGHVmMdbm5eIVxiSLIUZvIDbsOAdddv29mCiS/+MzCXuNir4d+x9hBCcBQ2ehu9x/tSVya5RxAE5YRd1OD3jK6i4UhdnE2QPRdwkRy5jxzRI1E5szzgIHT3gzHK8PadQY04BBAZWWj/tggQLn3dyJbR7bI60PgEyXBPnasoPrHvqL/UdgG3pT1cys6kbV1AG76bTqx6LwSBl99/bhlMxntAHvXTJYy20hmsMDFHekFx2vqb9rBvnlZwA8G830d//klheo80bo5f/azaYkDNTRtr7963EmOT1bFgGr/8hPDkBh0J6pojREvelKhPkkWAZAyDzECMTiRczaiO7wlyRKoHXQZZaYobk/7llxibnkmQbzuvF2eD0Hx/Bqw1amDM0OpZ89ynznGnSz5DwjFM4Tsg8EjqQvgzfh6/RGGMbCc3Ndt1ueEOSHHE3PJWg/DbfnSxlPCTtKuGIZ1ihFWUe0H13QE4FHSirg96ZzUG43R5Of3+knfR9AbsMxYQybkoIYAVr7DSV+w5VzLvnFbkUN25TaL2rU3A/YiGwxKSQjCeyO5RniXT6pSmzjiE52w+aUK0yAG12EsjBfspsa62LjSZ5FPkT2U4jOYJxSKfrZRzHdigFtudZoZYHj0aozGQhKukZGRMTFy2QcPOJFMz4kRM44lQCssZj5P7fbIR68JwhPa8GDuYyy6nx2eaCzUWf5ZU1lDvXVnueC61siMTpCN7gnJwPf8vF5XaSPvlxFba8k6SvPEWuRah4Q1e8sa2yzCCvlCeIL3keQVByh9KO/zjq+emH7ld/+L6dxT7We8FJ4/C/mKIYYsIFxCJJLn8vd2HKnokg5mnglfvgyBQkF8ThiSUQpT+lRs4COXDVEckQQRggFL2y4PEHlbTcTXMfhmixCcwkRsiHTWysMKq0YjR2HGZfGqAt4ZiABSwKitmbYGk4GfjcG9bXFoMEjacXkijoMUuwibRmyklbr+wwzCKsJi5uQihAEgEreQs+8lgNl8KdVEPyp78KlBH8K9YvWKOZwtvmbicnQloQCVKFTgmusAjsRyAaQ3kIDQbNkstFCaAk5sAkBsLbhyBwHCDBBawG3ZXEes0jYW102VVXHygr5jdwoxkIy1lBvjuVVKgOuIBbonQLxLNQRx3R3SaSY7FUvFmJAtCxgu10T17ZAYTcaaY/dgjVnsbAyYq3379gt4v15GhZQfdT45/x2hvI5TmTidSbGWu+UGPydFhPVLuMAV1Q9dkLB5qOQjBNB2AdFHfVYv8wPIXL593bUTSYig9NN2uew345qjODlhG2JgFlXE2ptPfcJy5wUoPC9WJpt1p2LSwgA7MFzrCSW5VQIPZfhYxfwpoMxZ2Kv6D8iHDUAhMj/Xr90wYKM2KWv7no6H3aA9sk7zYgHeTKJBY4OSOW4JKzUKDGXP51wP0GgglVIvmUsnxjVj8WIcc9a8reE+NGFUpAEmZW2XQqctYWajZAOMAzizd9mDOYks8bcBgBFaCVeBcZkNTj24YOGgiOxVWANquCl5za4uBbbbMG2lH0U1usSLgSl5MQJdv98sM5/bDdUuc49dK3v/jlWOkhw/t8Ks9gToWvBz35ZriKeECXl/tpsvgBS3SIyDeGuqXYn/LUPC/VZbAaP52wqI9aI9Yi9Rx26Z5dS8Oj6ylXrcnRnflOnp4Z7Z6qyNKDrcYsh2u3wFxPm+wzu65mTGw/VVaSOKhrFCWci9vaC9tkFy/qq8X0cV/42M/Ewej93av8hJDGUy7le07wHJZNnbGNC9Du0/YK/NZe1zDkFhTS2LpcOrsh7whrJR2AvX7t6hmFDFnL+8S+AVb4sACH3gNDfGlaTDrGvYHJOODeI97uwDmt9GGn0AhBqUWhHqAxJzdRPGAlkc4OT12usybvmsYYdDoMtY232NAWQzVA8kw70u8JRJ3uHxYU5J5iQ0yJn1MH14N3oN59756bmSnBlzKFhD2bPuN/1BX6ovAS3sQd+3QTTXBIh67TOHlH5D//KMHq+R9X3cWegByZEj+Wkdomegs5jvsMO8Z32uDuZ+xIW6jw1wWEsx+jDqwtCNQNqeTcCn9CDyH1DvU6o0buiJrZvFumNwUkbHJErlVrB3bER26AHtjVFZHkwlo2IINLv+UMahjfZ2VzMe6AMO2eH3yLOcHBWwy9xGDgeEBVSylwCikWchIPKdMiyrWk7wUa6t+NIyOC3rgMWNmWbQCi7odZZ1mBMxIwtDWnDfMio7YbSNE8KQ3B5YZo0HhBF/Y1xAqCXmP7J/bDvt51Ac44kYZbjXuR9sqt5TSL9xIEZJ1thL2xZc5ulnt65M//k/+5+n27u3TFf0+To8ocIjZphx0JFA1fLPxt33l14RHmyLigXPxuy/+QIZUrjqV7XmKYpPQfxnsKZaGI450XYn7sYsnMFZvVDkQeMeJNyFvVitRNXRuFXYhPzNyUP79x/080Hi/IRB5LoR6M6Zom5D3Tf3o1OATdysbB5iRQCmrnWqyQjLxWTAPJL5zrMOKEEG8HlTQIsXx4pyDcCTa2zlC9wy8DyLieQ/xe/DMuR77mdvfkAwdSw9AWrbCkfSwZxoE/m4U7KxYTzQVVCRPf4wqyUwSxgARh0XqvEv11SxvetU7L3cDZvNWrAozOjqPowTdTEDfszw4h7nBAu1767iMKnRibDiuwdfOSx32Hm3B1cW90WIOJZWMZlsXs4+xsVF3/n8yOFXPb58h3E/dOiAhcdVzeV1sY535c67rnOmXxFgpdjJrq2LCpG47Gx7Nj5HhhJr6tJQlMuSJIMtirvF5Sco16OjajlScEWuwO0yFBaZWzIlWbGa47g+9mmODMoVz4biZE4tDCTsTyi5DOWIot8vRcl4cPb1VYUXkHy1XSEKe8TOXD5/QQxpsdwklFi5cKys5mhVdW1hPFBGjvsjq7BjwAzyYrHrmZ43/bTyaqHGIQRh2T2/w5wbLLXCsFAHfHXxbP4OQItw9PWDRW9Lv8FZAFyqW/D8MkLKCuUVYMc6dNwfbdXYxBvBz4BPro3yjgB0fPijEvoxMpkHs6waVwu4QeCaVWwGIAAYzTUC6Sj87IMI6CiwANsoz4SbeI71rLAIGXfeA7xEiSajHIVZIUUSku06i4v/Xpeac2hQC1+KpqctiQFkPDnBJEaBwXDP51gn1gXr2dcIbrkbzZAx/sQYYnhq/SNfskbMEiAj2sj1PDXQoF8Zr4CLjJXnrwFT4vNcuaUZX8Bo6qkCRj2/1CHtsXMWPccz4oPheXxPxh7l/WDk3njri9NPf/pT70OMyWva9xxgQfWLa/JYwCDDvnJE6XGdgoa34ec/+XfeP7jiMURxxeMZINQFgxHQCeC8o5OW8AxhNN7TnkVJwYidePML04cffjjHFXs+MbxFkNBe5Lr736Aq2fTOZoaZI6aYC4iDxUDAOKKdelbAgL/fhovDYXqMC4SuHfvpveZPaw7GtUnxddzyGzW/gsouQ+Tyel0rM0ZF9iX3GPd3mN4xDIVrsxaS+JKEunF9A0CeM7h6DbBmfOhEwGjHw3YX/HwSifMa5UveizHP39bnbVQHXD+T/pgNvQCgIe523o/9WZjM6P4NGi9qBy9J9nIcLOFaxA4DSlk3nEgWMIrMBYzGIwJABiyFwaVN6Fn20or2FPuTEBLHXlKHvGVYmFT69ECer8g4z2mPVbwrMY697pCf7M0GiQaYHLiiV8YjMjMgkkCj0YipMa+ktzCg41oKqTETDtqfub8BMzKnQ5GyDkfcMOsEDibStSQkY3y5KgyhKpxkKBntWuSQRx0+EaaXkAHukaSilIFiDXm9AxU7JMmVCgR2q1ZtVWh4InBuzKhQn3/x/k+m737vt6ajv/YfTDfkVb+tsQKPBOQiK5jb2Yj/wc5XDUYrZqhcNdkwgNFVFN4WdUpjQjLTOp0tDhvlM3m1uR9wzFwzjkHGHvC21qKongKhewPGgjAD04webBVlgDiWEtDDIDCYWN5xk3PfNDwW26Ou55jFY8CG+7stDSbislxMGwX61ssyhgYm6J2TnpbEslFehPilg/tfdqA9xdUBoARWww7yn3ZS344XST1h2IrpLNAdy2cT5U0A2lgTGgNKXzHxCE36AXdEv1ACZkg5WhImIUHuajvv415mDG7qTOhKMKpqBBZQFG7W52WhbzLgop8ACk6F4nVHYNGg7HoV3seytJvesa5lITJOJ3WS0iPFZQKY2bguuaXYOzYK/eS+dwSgD+0/VMBH96bf9IeEBI7g/JriL1Ec7+qov917dk7vKEHB7IassKcC09T5PPXhx3Zdvf36Fx1birv+sAAhSgSA+AShgBUnLWiXV7uPEpsMc4MSxDCgERgQKL1FxZM6NlCAY0UlZwASnObECU8oHVhxxueGMvARegeULAHLsklWmmseasWblXcB2wooBxifPXXGP7ep5AzR17iJcCEBHMio5wUTCzuKi9wgVEAv2YoYI94PLbzjYoQtYRxpv4VFnwPP/Sz4G1zO4KtdewGgo+DJd7L2LfToh15ZKwwWa9OZocQK9uETYV3yPu1zn7qO3tr3C+SNYDDrvSzjcs3Fo0E7nTjGmDQY9XUBVj2vYShCo4yA1A3p8YjhGoWTcZiBANw8xm7LljlZx16XYofSXgv9Lv3kc9hhIpthS4gQe98uVf136STHxRM/Wm3KWGe/E0vu+2vuo7it7PqQCN5z3BvyCJYMkwzZqN8NSqml2ECUPfdn9d3zQkIRxjcGj8aTttPOGYxBIPQYWEbYdUbJGBpdDKHnqdm1AC1cq5H3ZrTUSAAcVVUocr9119J0SqXaXv/Cm9Muyb4/+NEPdTrbK+4vWdIA0P2HD013lDhFLCmyA88Up5htFzt48dz5irOWfABIYOxhiBIvjsxA+SFTXKVC47hDJ6CxV12+R2uSmsTvvfeeY/6zjqxEpfTw4OAiNkAf1ox/1RiYGWX/NSsKaYICNdDXOk/coOe119sIRgPyPP6MvY3DlBSr/e1jKjW/ACefP69YR4KWcmyxYyKbuAlAGYFOxQkXy8h10ZfZc45VVD/5LBnakSu8ZxcppBBrvddnwGFl1FesZkDKuL5KlhS8DiB6cR8GgGX/4wWF5Mk+eSxjLkZU2uFksRnEryU4eX3q/ehwZDz7n/0BAN1C0jPGHSFv0gWuiamYR8gDwsps3Op3x4drz3he2nCLPOCaYvkqbCElitD9AfwBhFz3SGsxf1u/NRMZjDIaD07C6v0SQ+GlJkK8z/GcDmRC5ZysfSf4iOcmrjfz4bZw72bSvXchPAT0rL9bn6TiBd+L3Ms9xjmE7CpSoTzT1k3IDbUn449B6nXWwJXnoxMt26gP2n3hJ323N6uZ15AbuCjYGz5+WbKDcL1V5kgk3Cl5NV9649Xpu//l356WtyvmmEMN7SWq0MfE+84kx/cFRi3gmwWgY2ZKmWisSqwB3PQCoj67nrqBdndUJiHuEvXS10cp0VCYURof5fG4s7GzmHDPm0nSndhwMHEwpFjBBqh6L8I2Vkc2RmXjE/9VJzV5U2rAwkBF+fA3x2nC4mEhcPISm4/m7ty5W+7ma4qXVAF2U/ePXG4EIQUovi13txeNLoYZ5AVI5LsGcmLNAGVxH+XMWk+cvsdmsdCUe4C+pe0+GlLtytjQt5R+MrPTsXz8jlDfIHYiLCTPDhP2kubBlqxEIM9J5v8RxVZG0XMtjINjATVWKDuYUc+x2gDQBlCdPX3a9zj22mu+51aBPrdXwoxoFmJEAbfOWpcXE9DLSVIA7p+9+xOHOpAgxHPeffePDWKPKcwCIItRwqkXKKAVsdXLF5T8IMaU4z1hInfp2h2qJUr2PXFC6zl5RcwksS4AutkKVVsWRP/TTsIEeNFGQN1OHTGI4oTRIV7tvY8+kBty/fSyxuKLKg/l8iICSLgLCTdgzq5fu+5j5HYqs5bENeaI8bp+VVm2MEaS08St3b+p8ZNG3yKF+kQGDMKS0F0DFm0sxsvZ4Hrb7nSNs63prqPn8SSkQwPnJCV9x1aofvc66FijzEnqk+bvxERGkdlqbcbSJUDaKxALPiAyDKnryLG/EegE23dsKG2JEPZYIlR0L9ZdMfHPl1qKQIyyyvPy0+MBc6J7pI6hFUYbi7Owhd1QO5jbeBQiROcxCIvS1ngEs8E2CmYAxwTFRihbnsSdFBaoS7sExAXcAkYtMwDrAL1WcqxZG7oUc5YYBLxYtrXCz3qsvV0C3kC5j6GMvIs8yKEVRJ0mrtBAVP+dTU8sp9gKn2zXyi5M6Kw0dP8RcNOekU0ZmReAgMexYwcNVdSPKnBd5VUCTB0h1aRB+odcd+k+wi+oLyry4ZyO+/yKzoRnjyGfOdudtU+pJNyUW2Vw35AHi4RGjPVleUI45Yx9Q8x49hJ7DzDu0AQZn7DmHEKSWESAKcqzkiVJ4lQ8qbwQJHcuSjcYrM+eoopLhPFMOMbM4iXUQB+bSaT8F6RKAySD2j6+N2OXE5bipk9soAFbrynvk9YJAa2kcHCqEnVW2dth9AClCfHJnjGwAeT3/PETQB4AynzHaM2a5/qAPdask1waMDF/TmZr3RfWao7p0zwC2lPzcgSa3N99c1RK65ImO7xOel0gJ+LJ4f2E+szESINREzAw6w2Kc1wpbRmBXeRI9vqSjpP2fpAid01RA/qq04oRA5PGmAdQ4ZmcDVOLg8IRjJH1WwNCSjbZKHSInPqJgaWf0cMJi7nfYWG5z4tGAe/HUA17SMx1Qmp8qqPGKJ65jEt0PCJrTj5SG8nJ4BVMk3EYPU/xWOVn5s3ysuX9KAMjGxwX3EmyMMbIsrvKjeA+OaFslhWkt7fMGcEo+pT5in4wq9pGrO+DlwbjqhlSMujZW2FHN4IN9fcK+k76+o/OnZm+9Td+c3rzN747nXuwIuwow0uGRlWPkJdObGlA77p/rJjRbJCcURtrAKH0BAVDWQjRrCQyPRQIovQTNUyxqx6LGYE6zoDNm8hWV4Eeb7Z2xzm2z27CyirjXHEGmQ66hId+Ov5T16TchYXA8Awm3Mk2WJOCS4BSKwwNGu/DRPLTLKlofn4frYYsvCqdsTK9psB8wCjPoCgzwOWmgGoUs93TDSK5jvbvkduJft24tlysjxY/zKM3QANpKyptgihpu/V0bcWQrp3ewHW5f7KpGTfasRvBrzmgTijfSRIWjIcVr08QWRvr7SrDQv8Bzlzv4ysRfmAoFpVAoS0cFD5uQ5drmIodFvjF/bYBsMB4AkbVLyeq6HqMhe3bluyW5zrqjWLBvvsnSmjQmLxx/DWX+mKO9ygpym4Syk9xzKjAppPLdFYt7viLqiUI6Nyme1PI/9QHHznOSrZklanR8Y+xUm3pNniBFTbgbyC4IsUFG2OmS1UUUJic5LQixv6qyk2h5HHd50AFgCNtvS83IQlcuAqvXL7oxJZ9Atvbty+ZTSXRiYL2N1X78AlHzhJbJDAKk4XCQaVwWhV9ZB6IefSZ0y0EUxopge24SL2vusSPzyJXW7wH9IrhE4bHG95MTFNyvqpes9Lt743vzYqv3fWA0YxXrovBNDKWWMx2Z0lY8Ap7w1jx++iGyucBfyNYpB8GVV07LkWWR/bBa79d+8XOPJ/YGPnD+2GN0i/Y1oTpeF1oPxYTUuMVxZ1YyDnho6+JYkCJ202mNWf3rWaUuWIPe/+SwITChlWyx1csJlnK7CmNydxuGCsUIsJdr7Q9p3oBRisLGIEpoa3uuiyYzbxSpKX8a8wjmFnPOZEuCs4JFK1QE7tKm2IQ2FAJyKBigoGPCATdyyWqGGeAGsQD7W7wMcbTGuABdhSatUn7alUeiSvKpH/rS29Pt2R8AxwJk+EQk1WN/Y69MlSVuHRD4HFRht0dfY5XZ73kjhkuJRYhI/eqML3ZQkQ/FSQAHQ0gMma0f59KxxEGRJ+RR9QU9nrV316LzfiaEcML1covZIRZQIA4j9G15Dcgz0ZwGePMAKeVe9zvCfsIww7rk71J+8yMNg9bJYYUPqR+AUYJL3LfKKyufsadOoK9Me7Q+7jlQZIHR6bPzyNnAyOxgg3mGHPPNUC7M/r9WV/j+7YgIaaTv180VvMeYUgxqCJfAkaznpPrEcPaxxrjtcQDwjJrsJ6jc1k/3v9tEGZNZ2+6rRBI1JFVAiuGC+sBQx+ZixEDMXFPegMjDsMO+W1jf47FrsQyJ2Q2eZb9X3uqZhQPoskrvKJtyHN9dDGlwGg/xBKGYYissL/cI8Av+yTe15Jbtf9HmTQax4+blIg3kvaPcxw5mzGMPEgbHWqn+Y+ewTCKlynzE/mb8TXgnI2YAvLkxPCMuYyV2pW6r6yVGMIB69lPCekjHth6jhAD1ppOjxIAACAASURBVFeHhqx/SSFQyBMSWeV2dTKftsF9+i0ssKz99ydXz01//3//X6e7OxSrrb8pE0q1I+9D9mkbMeu+t1OlnYbJtNDtbG3AKKn6D9ljyjwngQlASmITWZYwo2yW54VoxQ5EYHMyBSBmfkZnicKMspgXROfyyqSk7MK4sPgsCUsMWm1udVjggGzAVbGeYQOvCYAAlMhi9dm5HScC+LX1JtdxrBqSF+7cuTXtVBIPJUsAISRAoQSIhTVT2cIqJ0zdVvZ2lDj3wa2EIPlc7qgoTibMrGC7KblPQEnFqVX2XVHdtVgAm4wHmeZJ5kryFCAd8QpD6rqB2si41mEkkUds0oBPfVhhDgr89nM7zsWBwvobpoE2IFLt7tD8VQHgR9PnYkAobI+yoY+M6Z3bWsQS+naLq827dSQnm4H3YbcoPI9w/tf/6l9OZ06dnb7xlS879GG72FW7hWXJ2kITK8opKYtS/sfIwNdifCBA+LkYVmqUvvLyoen0x58K9ClmSElWuPVshTULyRjZZSWF7JOVOtaEcAALG83bLcXALu5c9DN9frasQwQIrnBc/Gwa7rFVVQAqhlglhmDopaw53eWGTo7ZLhfU8ddfc03SJa3bh3dWHdP6gGNQlU2PsNziwvgKe1D7qSRghaI1DKDDPcs6y2aO4IiwCZiAFYuyQnBXqZo1UJaEJq7nuzYsWiC4ZFoDlwjKGFgON9ArWcVgvcQM2dqVAuDvPMugJExLAyM+y76xAdNsW5RW9mrcytmTAWjj/WCZ+TvsSp43C9AG76PCem6sxM7lM/erXZqzsJZ7OGA0jHH65j40oxkFiFvasqldl4BRZMNmygB1P20EwA4zH8RQOpZSz8Zl1uPOmmM85xgzXWxw3mEViY0lUxgwCtsDW03pM77jrHoL9pIxrF9eKUzO75GhAfhWYrqH1wPCXi2kTVFuVqQoeZgygKj+IycDRuv40IpXsyJrEOHYWL7XLl97RNQel3jiEAr1f6/CmDDYDIjVT4wJ4kpv3FM9aOkLwmVuA0hlxC3J03H1M8Vga2zvybPwVHKa2r4AjCe4x7W3KDnmAww0Q6yN7BPOAucZGG+uJiK54bXfYR4bB6YNFz0x7cyli3TTjwbTqcVqRYvh033OGeswoYxjjMGZMUKRD68whDkO1K5lr5hyL6/XWOFOBoi6RJfC0TBAHPutvchxkgZ+rB99PrOWbTSkskb2W4iTGHrIXu/b/r5d4NwbMKDPWM9JGAqAzk+3k/KM/R3LkgZv0cfr2nMyyp7ROAg4YfzCOjJu3vu4wvtUK8sfr7cqmE4yG+uJE+CcaNr7wwCb/QDbqe/DKlMzlPAoQOhWZCvjpsRWwCnPxBMGKHKCl9aFE3EbOLoNgBo9M0Cu9nHF0dIWAzCRXlzD/YJPjHXsKS184YTBBqzoQNZhmEbuGWY9oK/iXtfqlAa0jzKbBCY/p9nnjHNk6QgsI6Now2gARZ+Y2CHPpL1pbkcbGkh9xnWWncgG5AEhb/pJnoM9usT501eNu/Uje6sB/kgMZP1lTFMWL+s0wHSdYn6r+hIJucT4iuhq0+mB1sNdzft71y9Mr3z3z02/9Nd+c7q67tF033uoxh3SEYLJzwGMjsI/g8aHCCHS8R/jmue8elnLTwkcB5Rqda3KBUDx1mSGWUiCju32rk1DHc8kI3kiYL0s7IsVuitwF/SduDXuEwUWVyQWucEN8ZZmX6iNBzUv5UK5mwYAxDHx/R0qVRR6vYR1FYFGULDAXEpJFj1uDIKbsYR4b6uAjLOP1U+eTYF1g1jiKXwk5gafBEIf7CJerKw0+hVBks8MTvWsTGhcmVF2Bfgq3pTPCA/Yq7JCgOkoIwAp39/a5TNgch37KalSx5yWCzpgZRaaOWZS97WwlxKw0utNSp02l3bCiGrr1iBT8aG47z0nWkz8PC2QSagCpby2KezBzLPmlX6jlFjYu7V5f/wHP5r+VCzpDikkGN0jisHl+/SNmFSy1m/IhXf9yrXp4G6FZWhzLaueLO6ZJ/e0TrRxz588qzOpNT+ylqutBJqU4rBXDkFPbVf9TfmqCCLAvGOftREc24PLXm2DNaXeICqGOoMHxLb47GwB0EuXLlrgcVwpfSJGmsSnW1KqsDI2jFTyixADWNFbajeZ9osKL4DFvSNFSZUIKxmEIgJhYEezucNEx6LmJwI3YMnroZneKEWAfgRChNlzWpK99ILijJI00FB7ss+sXPS3XfQIixZ2ua+BiNZgWOy4YwJ+85yA4sgIhx20AMzv2Svpc070yB4Y7xXwZku7/6ePs7Butyzv+xktW/jb1ryMsgjngDIr/waUfAe3WvrHmrBs0oow26CYa7vlJdN8rODYJ8m/h7q/j9sk7hK3J2xPj71BXytBV1EA7BED2ICFGGWqTaR4N9fissZNTV1OjEDAHu0lHGAEyZGBkaMzYx2lDkPfQAUWlevtwVDbcp9ykcp71LGTBrra83Fr28XbxsLMKCL3CWEAy3KCksaFUmrEiy7LaCTZL+yRz9iWK26bjPkf/+RPdMral+ROF2tKeTXtGQ6TeLb6ZNqlKhqsO4Co9y5xgeo/IUmWf2pH+kepGGQeQJPnwMCaFJhjjrtqAkoUsmRwyTvvAWDKf1hR9YM5RsBlTRigeJ7Wkv/G9TcaVF7vGk8bUOwZ4kLRP8wfYBTWW8/3yUvoJGSTPDqA7OQAAMYC1FizDglpA9Bz3ODQYKcNT65PdYccp+qY4TYWbcSoj2Yfexxmr2YTSWZTYZSlx0agHaN3JofmlKzaeaP+j/xxe/u+Hk/6oXuji+hr1mqMG68fgKg9WhnvtQRdCBLvPQElSmHBJhOfz0+qEdThATWehDHwLNY2dYSdp9Jg1HM6eCRi6Jfeb29tGxwEacTTEObSuEcTzPUBV5FTOVCAe7LjjR0aezBGMUYBoynBVeC0PC4BvYjoyMgR5Ies4LN4hqPLIrv4ObbV62KIWfXnIRKBd+pPgHISkCDl7A1SOxIWxfzB5mMwOGegQwfSvsxngCfPgdBhDkzU9TqscUAOiSBcoPQkZA/ro9rNmfSrWqc/v3huurq4cfrr/+3vTY8P750uPlStWurLEz2hBZmQgHW/u0tgNOHf7dqb6X7dCDBKjCixoqLBnE1PIhPM6CpHzFG7MHFZajRgkAbzH5CUCcqZ3XFf5eSTFTGTTNzIGGbQagHUsWgMEIPjItS9GbZK8FEeKYHmDM4dgQVn1An112aqOIeHAhV8TnuicGADYRo3aQB5D8trpwSvSzuJjeS9GzeXZxDMAjygYuzcH5BqYcWJPF24PPEmcWszIcV+6lhSWXdcn6xl2uTwBQpR6zlmAQS46Z/DFPTfYFcg0O7EdsdtlRseQYOrnHvv1uex9BDiBcR3COSvlPXaryxGH6nG4oLtI3yBpB2BNde4k+IdmbBtGg+AMWP48ccf2w13QIlMtP2gXOtnlNiwScqDEkkbtCm/+dWvTx+rnuDpU6eKCRWoO3z4sOePsT1+VEeRih11bUXiRTjJiIoNxG+pviBxd7jxr15UEpmuA1BRYsnxl/qPNQ0wRPDj4jGowq2j+1PCJIKdjUiWtM/eVVspBUWC010ZHwCLQ0ePOJbo3MXz0wUx2l988w2PGXUIUYKMz2UBz7T7vtYxfXyg+BvYnqeKdwMwUzB/wxOxxtRGheEDnLRwZE/Zqta8BVhZsOlz7gs7ZNah3TwxpnJSU5hDQOk8h21h52++YyDVrnULCV0eBsTsXlNCYSZQoqNlz3NGIRuGYXxmFHSMpiipEQwH4NJe2sSL9xIDlwMCRlfSiwB0fOb8eyvBCMCUakmbyMiL4rWi1JqhnRXCs3a4QBIqcCHycp8FzFbv96EBKFVkHcdqtsvc7l6Y0XaT2p3UsZgwUo7BfaB6tQCKpqcMWKREWauwBBRjdxmadssnVhQwxvsk5hmsNHMXYiBn3RuQoVx1X66L98Uu/m5nTmjy3m1w7LhQu0kF5Kj4AGOl91wKp2UpTTYz05n1c+ILQF37ACMOMAorelWVKa7fuulsXJ6DHMPQeyplQkwpLvu3v/Slae/uvdNJhfwQ2nJn+YY9HvtEDHj/CFhwzCPjwzphD6C85vWEa5FEU/UZZjSsJfOFBwZ9QAz+uP4CogFqZuCQk4Bw2J7ee/Fujco+6zEg689ai34vrBZADcNd424mlEoa+n2BdUP4hf9GD/cpW/qV9/Cc2ANCcXHdi+owictLLH+ACXMf3Za5DfD33PW+Sp1KGxM9z9Fp6EIbu60jke3Z0+N+nYVKu6m5Jgw1n421MOt7RTIFbDlmsGUNgIJez0l2apOBzRAfS1qXsQBMpcgL60Wt6W0bVM5JqAT3Lv46PDcukQVjyvhyfCd9x0jECxA3t76/FcZT1wdjxIj2NDRjirw30Nc+CI4I2IvcCAjje5BrMcL5GRey5VYnJ0eGOYmrw9hK1pbsGeuSw9AGD4RYi9GROcrYx7OTdZr9bg+lQhYstyA+WFt6HvqlvCuVeM44oMfcDu39yg+o09IYy9FYR88wrsYg4DwMtIG9HY0S1iXPcr3VBuJ8j/eecjgBWGZRuAQ2FuLSILqSRZ9ROlHL+o/PnZ5e/tbXpl/9h39nuiIq/FZ7NEbjb9339x6TvColmQ+MsBtkkhmFpYlrHnZU9JWZUY58I57ovoSQregGWggROh1aHcbK7vJmflx82wNaLhKy8RhYEHriJvku9zPjqEXEAANmuC8DwHUJrIUdxUmKm9qTlOx2DQyAcbeEoxkUMXmZ/LjjfDqJSxuVZc5zn7a1gKuZCVm+rrOTXSqiYi4YZAAWbcBqp9hyNnsUR5Q2baUclLPmtVASx8p9eN+AA7aiXY8pcUXmPp/HTefsfTGWZVE/m15TohHAEyYVV3KKJSemrNzvFSsTwR0jwKddaLHm1AdiY3FJb5GhwXNyihMbACBKhYFTSnCCySZpaa+O0dwhoI47blFs6DkdKuDnk7GuxKRvf/ObjhGjsDXCm+z3fboPG4VSS7hkdsqNd1jJDHx+9rPTTlhQ7QS/t0OlnxD0AD9ihgD7bCQy7i3EMJy6pqDBtkwpZ8i2NWaloPGFcWJcEf4AzO0C0ljs1wnLUD3VY8ePG3z+/g//rRPZOOxgu06O4HhWlAXAm3knOYrvk0VPli+KB1YUcLFRcYArV26a8aUPdq20Qcf40j6qQbBxq2as1po+dwxQl2wC3CRW00KoizVHCeXkIQvKBlJRJMxjgOis0AApKI921+f43AJaXWqmPQ9Zt8x1GKORtYnQCzAO4OTvKM7RNe72t0ckXoC4oebndz8i7J4TRoCyAXwXGCjZMvd9uMZjJCOENmStOy4TS70FawwCG38UZ9eecDHwZnRxM4U5KOa3GCWX0gHYULpO94eFchxqx1gDRi30MYLMPON6LyDqgv6SdzYsYED1u+VfUar++VLXVwWMGoDqFtwn8+Bx6ILeZk903xGcMZ4++azDGCwrmrEAKDCuPgqxSyABwgGlln20t0H+GGeYuEQX+adsCwpcCUyATmRpGAyvO/XH8afSC9eobaxnnThxQspvYXr/pz+r4u/q1O5FHZABkCRJS91fkLHpNdGM4DPAP2MCeEcxwhYnJldtzHGY7H3HDAqMjgyTiRDchPS9f1/lUAD9nsx5vpe9wrjYCGd4Ye7MJf//vQwBpyh51xRtj0digEmuQU7hpqfKBtnevicSirHuREbAqEGnrmMe8Twx3zMb1oAu+zvPHdcDc7XaxILZX/XBMY8Y3cQxjUlCXcaL+xVDWAD3RSCaMXxC+EjvlexvfsKWeT4aYKEns6cNfrodLo1muVRr2M/qtZw+WaZooSAbGD/KXjkpifPT74l0oYILyUsdcwsQ5TODNL1vOaT1SFWByATWsd3qHXMbFpGxLXlVP6m4Umt+TVZGxmVcvA68X9YK3/MZIQEhyXJ8MO+HgbTc6QS0APUw3PauGrz34SYtw0YiIPs94DQylWfkPfrLPCRxiZjlfI99VDJrLcku7G/WBPLf4Lrlf55hTwVrv0MrAKPovch6h771uDDvGV9CjgKW7e5XSJ0NX8CnjAU8k+UZLyMX7a2U7emp8jn+nz/90fSf/W//w7TtxGvTikDrbcAsc9Ovdb+74xXHjObMVh5qC5v4ITaahIrdHvoyD1wntwwxpJR4ko083cPNY+BayDzlAojzAKQAZuiYS+Jg2XZCTRB93InZhFhZAXO0MSCQkkV8B6GGRWJ2ScJ4QcdAZkJ4/sNmnugTdUsBp4DMJZ2YE+aSweVoSL63SQC7NmG56FBG3BvAZ4ZWMWnEUSJ8AX+crMLi4J5WDg4Ar3IJ/MfSTwxn6HuDIoE1nzXfA889yOBekVs4FhM/6W/GhktTRuqhLAnAeU6D2KEi8CnLw/MAshkHFAdF2QHxWJz0L8Vuw4LzXfq7VbGVCBSYVvq9d88ux68mEef111+fLsidTdjDJgkN6pDyXeJV96j9t9UnZ4trU8IYnlS5p6OvHPF58Od19vsmCcOzOuud6wGKWwWSSQ66pMx2juuk3VQ8uK3sduaEKoyUfIJRInvdxodji5VUglLXGtTEG9w7tkhhChFABi2tZDBiwtintM1mseUoh4uXVepLTMXXvvFVny5z+eplZdpfEvvC6SnrHaPEPrgtxbFX9WcPqpQN51mzLukLiVuUnNkt4Pzwxord9wkleNZF8u2GaqXDvAdQMR8uxUWFAdicZkZHYOg9KGWWGCauY92MYDTKJSEx+Tsxi3XMGqCxY7IbpCbmkLVlYZ1ktQFERrCyvvNMfsawMfAFiADqmrGLsgeIRSCbQZPiyd+s6wi2GeC2Ugt7nPczpxH+UWwGVYDDBoNJYJqvazAaAeex1BhzP4wP96nLNXGPTToLvZizDqiHvbZwr+LvIMeAUdcoFVOa/gD2ohAYd8DoZrKqcd+SNU4cHDFqHvuKGeV3wA1GWT2nQ1B6fKP8LZO69MrIpMRIibwEYFvu6X+M7CQX2MXL4Rowusw3VVXQjg1Gc9/0N2AUxW8AJEACoKO6BjKCdRv5NB9Hq/3oZ+veXxIzisy9+PmFad/Sbh0oIdkieQ2rSTUVQHjcjj5OFxCqDYtSo24ycmTB5dZKgVsetzGSEAq8NzMb1G5M9hBtILOevvk7hDAQvhAjrBdEjLYR0M7asIFUQIr3XQM1GxdScma89RPwxF5WxwpYU/sL4ACokqLH81fhH+XWJlQEfQjIs34DdKMv27iZQehgjPmLDS4Bo5bvqPvetzaQMGYbpBnEoPibHS/A2ifjdHjH2Ne6fq2Kg2VJx0BSYWTsfxIBx71chhMBUQXokzRo74EmwTIBeSCZaD2pyzBMUrPZbnklwFDmi0RYx1/L88Vxn8/weEq+z+tF8jpHpAZo8Uz0guUQhFMzwrVHGlhi6NnYWatnzPX5TgBoWEPLIRIVNcYxYpAXAYDR8/EmJTY/ayZ7yphK7eAkKL6DngsQrRKPFcv/PIutcDpkK0Y4bW6gGaPA6wWR1H3ivjPbylJpT6xldcvVVC3yWu3vBoxbP7T3gPfQ/xh1jGW8W1xjkkXP9PM6xCLEIeUgXSlG+5iwHp7NmudwHs8JRgU6QgbGn175bNr8zbem/+i3/s504Yk8H8o/4j6zjvm9PcfEnBczGmHmDUgj9Z8TJmzpSDDywGdbBZi0wNcDSnGxqgEctYbQs7u0FyYKGPaODQiTyEIE5MAkZlJQDGzeLCSeT6xmrAEGjwXBfXCPA8w43SfxGrV55MLRRNMHMxxkMrbCspATQKJdCFImjiL1xWR0vBQuBjMSFWuFJRn38rFjx6brN64VQyYARfsu6Uz7CCjA3sKmbXNh9VrQtYgY5CjeUOq2yvU+9+Fa2M8lAaRMrGVPL6gs+iyER7LSwhIwttuUXEC7wiKnJA3XcL+Ln1/yOHLEnuNXOnYl4DRzgHjjlCjaxDjfv1eBznYh6j2fY6/+XBBYWxIgBZQC5gDGb0n57BLraSuKBUctU7nnLyhTfrfYU47MXNX9rospRSDt0niRVYw1C6ArZllKSAIKcMdauL2s9wmzEMjkOgrPM6+OT5WygTHNGcVYVYDWuKYtuIhHszAqIYwytVJrVssJR23Zw8Ys7q34WAr040q060gAyptTjNA11XkFdOw9sN8lbcxeq10wvmc/OTnt26rxxe1IwX4Eb8flMh+JMwp7aKXf7iP66vXfAGmNgSim3K5e/Zz35ItapP8eBZeFV8fT5mjJJO4xRl5fuIt1Ha8InDCjUWIjUxKhmD0V5RDXGYxVgKoFcivCsJPMb1z1o7LwHKBEZE3PIAqjqa39uL1ihfO+gerIkup5m7Qm0iZf2/0f2Q+PO21rSxC5xv3vSTaUkYCnpuLOLbDbHXf/MTY9p6x0MoaThap8Slg1PnfcnMYVkLJJMYJmSAGjegb7ogB7xz7resubBgeRFzw3ij7tjTICVPIKOxHGggx53wsmthVGit2zZh0bKqSUWpt2aXsRFLuS/lqBqs8xjBwvx36RzCdOnDjqHG/qNdIVUUJaABJ279s7HZW8PKUQndsqnXb0wBGHssDA2J3biYgANnsCYBqRdSRYaW5TBQD5nDrHOXzAc9dzEzCaMfI8Azw7hALDAQYYw8MyVEbdyEAV8VDg4kVg6vUzMKVZ+zMr2oCUeWWuAaHUGY573l4N7duKYe5Y0zbO6KjBYcf3hsEHnGYuApKy1d3nZsdRUDNgZR6ZW1zyxDETnqDP7R3QZ5Eb7o+MJ/ej9z/3np8HaCdcpNdP6c8yJnfurKoiMarHM9cDUlPoPOEwkateq5pv/oYBdYiV3LnISTxGJLK5nrKU934dE/1YscV2zyNHuxpB9k2Mx4DsGGNpp2u8Mq4tNyJXqCPttdqDmWz69N2GqKss1DwlH2UOfenvQUjEzR65mHlinKIrMq58NibkLUiX8GLNx9DONfaQtVeK9jhsq8nAAM6AZv42041R3dVtsq6NJ2KY9T0B7DVP5daPm96/N0nC72N1Autxwto6LHL0rGZ9JUaYtrsqUHSpSC0b/X2IhveYXUCFxyAJV0Rg/v61c9Nf/sE/nLacOD4ty8DNyXIevzCjFQ+DSK7JMbJ2PEptUCNwwKdc9DcVJ/XSdjEeSmh60qfgJNCaxR82D2AEsHMNUSWkMDgUN3ZwdgcYE9s5un/opCdZYMvuFHWE+3APQMNNlRkJ2LOF3BYA8V+eTFng3qh6v4DsXbubXV6IE4gorKvJqELyFX9aGWb35izjmoQn09GjR3U6yG6zhmnHfh1JCfMIqwfg2LFULmhbuw0ebB10TEfrfX/fC7Jdimw+gA1ZvAGgFrosEF2T7H2OBeXeDwVGeY9seNq9TePPMwDP3GerGGL6iMud+10WuKK/qXUHmDYoaHaC9nj8pHboL8lce1R+hcXmzHwJSQsTKVeUwx2VZmJ8l5SwBVNyXQoHZXFYxeUxOIiV3CmwCYt5WczI54onxbLF6oUlxe1CjA8B/rcVD7pHMbLXFHO5oix12AYHs2vj7tYJLHZ/EDqg8SVkoQC3LEnAt5h61gCs6QKuQAnTtXJhCMC1upMBULNyUG9jIHjeOVhADDPhA4Aqys/c0dGlEdwWOrKovZY0x9RuI5aYceA/7vmr5y96Th2Az/y1MCEOlnkZQzziLrFV3TE8KR0Em2IhHuDUxmGYy5aN849Yk45TtdCvTR9gN4JRz3UzUQFp+TwKLsI0QHVkQKKU/bPPSuf3sAkBz2GsbHGjCAEKvd4iXEeFOrIZ+TyywGNJv4YQghHMRoGmvTFCErMbhsL9SuygNKS9K4Chdj1Fyc4D2yVRnoi6hK1zXKWioaxI2ntSSqQNhQ4/crkmElm66DknLTmzVGEfZEy7Hz1mBhltlLB/zY7FODZxuZYdbIXS4HFmvVrRRNHOwKxBitctkgQLW4SI4ylJgNF7fCfZ1461DyhuF7eVHgkoutLH7OoWyIOENTwU8HyE27uZJ5TZPcmZXYS+vHZ8+tlP33NfdvbZ866tagNIoAcPWjP2s8yjNp1eG1WCDxc2z/Exo5IjsIleFy0TDcI7xhYPllksjS3zSVY9pagM0AB8ZJrDguvLnrtehwbkrR+8NnoQs5/y+bwemmnHwAB8orfY64TpOOQMThTl7ookPKeYxswJ4NhyWnoSuc14IReQy76GuWQeelzyvax/wGjYqRGQ+px3fQ83vYvbt6ueMbJHr0MdAAQvGplzX1lbMLr6LrGl8Ryyz8hhQHd7zrweK5wizCz3DKB71oNYRFR8f5VEyXiwVmCSAaGUcnKtZv3HHf/qwSOS5zf8LcskxkXjmmM/ebY9NbqAvoWk4f0whrQlYQ+RVZRU4r2MGcxoZB/XVAgDp3EVOREDM14UZAafQ4Kgf0bjJbqez+M94ndeRWjpnvQBzNThj8Y87bofAXEOvIjcRtGZlAPL2GNTZBl9DxjNZ5F9McbpX7LtMfJ5f0UVX5z8JT2c+Q0+CTj2GGt9uhC9vmOcoHYk5yTetxFMs+bpn2PeGSvpbgNLPHHCgG4bBpTXFiE2OiRDROO/Pv3h9Mt/8zent/7qX5rOP9Ax3GZOa7et+/7uo7WWmtHIMZ/+FFdVZ9sZaGlCH2hxc9rGOsUYPoUlxfUjdoLNT6dur1S9LgAp7s4EvgJM2IS7dAYxyp8EFdcVVUMSC5VBNWMkIR2hzCCHBQQkBfx5IYxWPi6NnH1KyQ0zovfsrgbIEfOIpZw6n5yOEPoZuY3QdSF4b+RSQG998c2K9dHGdJiBmBFOHDqjOMq7OlOdOo6AptGlGkFWYKhACd91YXoepBcsnEsUteuMvnsR67PEwxp0w+5qIS+JoXDAsDYrQg0QSf8QIozHFgl/Fi4nKPBcFqHnQ+PMhgKMuqSPhMBYGghhtcbiPnY2P4DqljJnvXk1QT4RSt/ntUGuNxbnvn0vmzFhMU8VrgAAIABJREFUDpjH7X1q1pLKJuGmu79yx64X3M248B8roYGfi3JtA4wAfrTl/OnPzKAggHDXcxxoylDxHBK4Ll4E8AkYqO/75Tan9BMsLELsnkAy591GCJU5tXYyRzKtYeQRNIxxhBptP3DooP9mnJh3FI1BUMfGwCrZIu7SO4wlfzOWGDmLYm6ZI9ebFQBNPURn22oTItRpf9oUt7VdtliRADzcv+p/rGMzYh07GgE6K6deXFEorCYDr4HxtMU8ZNNboLXSzf2SfMDtAgwCMEeQGYE7g79OdrHw4DnN2NBeg4O2vljnFtpS0rWf1uo1+m+t4DyXz0bXO/dg7CIEIxcyx6NcSDvMTOo7ORZyZFsN/hinZo0Stzdnyaudvk/iKDFwJVC5flXuJAf4w7I18LcSQ26RhQqD3ewnYFRO+jrGUGAU5UvedWpYRi4EjPKTBKEw+hmvkRXhO2H2KfhtFgew2AzMvD6aPS2WpFjRKnkkr0CHVMwhIQAyWDFY4YBf3Lv9Hvfn9yXJQn7PkY6ESD3VPnQoiNZXyAKuISabPXFTJ6sZtMGIyFvAqWvMC3I5TGqx0QXm8IRZgUuucD+UIrLaXpquZ5lEK+Yr4Mr7nDAEKTPPDyFluBebKfQxp4DwxG5CtrCvBpeyWSfYuOEV9nxe3/peTlhiz5Dt7cM5AKMcsdhu+MSAM3BZnwHSXsd6bphHu0PVd2ISsy7HcLURLKZcEt+NG9XjjmHkajeVrJK1yxjH1WtZR0IJ67/3wLhnvZ/UF8YhdbYDMJOXgUFgUNeeA6+t3suWaSQxm4GtQeQxab+9cf6nRCTGzSWwMNCqlB1ynOM+V6QX7WFpQsxAVQxqyjkabGpdRG5zf8YgycD8nRhH+sQYwIxa7mHMuFElA170CvlULsd21ufz8aVt8I1GcoB+QNkoG3NdPosnEnAeYyKAOe0fQSXftxHfoDYMcEByzUElMI3jEPDLZ3yfE7JYJ6z/umeX0tI6tzGkvRYyruarxms+3MNjJ8Y449EMaLxo3kPsGwyD9mQ7sYtwQI8ftXEVa6wVH0DqqhsCq6saUwDojV0L01/8b357+vypahU7Fr8k5Lrv6Wx6/9IPp5r+HICMxMWy6aw46sk90t69JzT8TLGWq/L53yGmShNNZ2wR6isMNm4d4gQBpChwBLYZITFZgDOXFiAgfWA/GKyX+lkMEANF/LUtMg0Awm6bAmGTpe8NSmC73FXzQlMbPQi9mGBKednFr3YgSJ2kgyKQgKQERJ5Fuzmv3QHnSoCpxfN4+qaScngmYQaAIu5F6MHlS1d9fCkG7i6VN4mFZZoega4PaJ/DF9ptfF0sq1lTyp/oteBSCOVaoX/89Jn1CCz63AwunzmGpRfTNcU5AipT/J528N3dsJu2jis0AYDkGNtWCuxJM3tSAmaE5aqEFUWWOGZVAJOTiRKLEyFZ7l7NK9nsUooP9ROgtaBFf0dJQmYN9fd2MY2w2JeVYXuLgtW4YGQVIcSJHzv10SeO93zz2Bs+k/rWtRsCgnecXY/rGit6m/pKO1FIVPUHkHK+PSc2rdOY3KaSgRbxK4dfdcIE405fzTwTn8QmwxpXP4rvL/c0yXVWeOo/WYa8EtdLzFmUH+PomFS9GDdeDicgTlixVLW+H6muokrQdPwsQJoEJ4Cpn9uB9Xw3lq5dQeqjhTnKrJU/SolnGtjpe2FO43pyA154Rakg/ddcvsXI+9Xlzkg8MzBrJo6PAiARMIldjQWex2TPeSyw0GFv2kK30GxAkb5FyKNoLJB1IzMyakeO7vOhEBJTcf1xHeNu1pCZ0j1tkLWADLjludmjAam5JqVdxsMEwtB63ltoeiwboKQMDpa7ARuypufisWSb9y79lSx58LSKxZONC9sUVsGbnveJFW1ACvRcUH1EateignFLOva5WTDPWYPGtXHuE5N6vSS2K/K4ntHutA4f8LnygA58of0KoE/fAG4F1mTEDWDU7OIARlkXXi4wpz0GduPzLJ6t9xK/yTpwGbaugmEQICPPxpSeEeVKEXMfEsFRxzCS8G94PzDoJLAylwYBwLQwdD1fzDvzhVz39/rvKqpe88WNDVJl8CZxydm8PCP9Zd32uCaUJ0YQP81wdyxdwMi8D3q9A1YdL4r7nVhR6okSYqBJwWjHU2QGqZ+TurMBIDCjHpdmLzNP9mS0Cx6gynPTBuYj3pkYELNbWdcBFB3XqO+9JPdojBSHpQ1xk+WCrTkc3fTjs2jbCPriibkrT2GxduXuTThBgHb23way9Wcg2hav249Fp/lQWJZZUU6p8vhprzNnJILCOApfGGxqfM00s0cAsS13TIJpvrOnzTKjP0Vs2JhtD0URPyX769pOUGtcA6fL+7MR39fD6lv+NKnlvaDnxQDKd4xFWjZ53RAXru8RwpN7jrI1BjQnHsbIR0fRV/DDLC8xCDRJ6R/VGwL4IoNHOYg2y/1mgqABYmSF29k4DJ0dEG2jVmNsI9ihbCXHrQe69jSyz22J7Oz1a8JjkPn5vsMqtVco4wTw53j2jJMPz+l9uo5wHWGEGyIyf7J8YfpP/scfTHd3qm4qpJ++67HjbHp+8eLqDTGWdoLGny11MaCPCY/Td0liuqtjJh6r1BDlnnilI2wSAA61JZ1MIyCHQDKjKXCIUqfzBfZKKBgA6uejDsbOol+vlWkB2oOR+EYmNgs1nbd7vd1sFirt4iAuhiSkM2fO+BkoB1tPHDnZfad+JufAe0JhHagcoBfX71FSDwlNgNnLKjtEuSdc+IcOvqK4mmWDNAK+aSfMKj9xG5mxpCi8JmlRII0+XlMcDvXZyBLnO7h4+U7YNr4DWEeIOYxA/WDxFviQYhCgo220n2QBEgtKaAjsOYte5zk7E78YvZzBDBNLO4jBjPUGyGNuHui0IjOzyA+s5HY1pMBzWcICsALvAMTHUjTMHc+lf3uVXIbiuC+hjNB65ZVDjhmF/YYtMmso4bFdcaAcsUnpJq8DJTNRgxBm877CDzimc+eSQD0WlwQYge7XrlwyGEX4X1ac5hZYBs0fwsxWnoGlrGAy7NnInbBg4e1QkBIaBj6dkFMKrjOutfqpochY5vzduEdgRx1Ez2ZBYOo+xIgl/gfBfVvGC8qbI00D4AGysCZZS1Gmtm5hRK1Rtcva8JpPoFD7MV4MFrvqRFzTVnJsWNYrwh4WskHafOpTCxCv6Y6dDBhP4hpzGaGZtZ8kpLw/WvlmT2AXcAn2+EUIzizAIAzZ5wUu2mXViRojOxD3cIBZFA9jUwZErUPep//Z/8zLyOJaaYSlafDtk62aRcg9zBDAcEuB+6ANuXM9J7ofcZdzRinslcBbXNpVHqkZ0TaKy2CoUmPFzJTyYJ0DVGB+XNheWZ8wQnihA7JtrDcLzH1qXdaxrGlrHUCx1q8oWMAiBr9ZS+4B69zGP9cHUJu1bUWDokQZMHeuO9hjZQDeSV0xjhJ3yLWcWkMygsvXAWr1Yu5Z1xgv3n+m1ismjbaMiRAuZi4jiPg/1p0NugZexGxHrlqJi4EOqPX+aoXPmMVICwPFXAGOKu5SbbKrusA1ipCf6C5kUIVSrJX6cuIYegQGmD2gfnKPihIgtGsthtZypBUv88E8+kALzkpHkwGy2j0PoYFsZc0jD2bXMQaZ7hE2zCymwWEzdb2HebqrAfS+HAFp9mdOv/G4kSxCfCzgiP5JJxM3+gBvWXsqvI8xRPBAtMs0oIppG59hg7GBVhjG1Ng0oUMpsPYYZF9mL1eSXwHQ3NNj10QsoVnEUONtgowAxOOmB4yaVXZpwzZOYdtNPq2dKBa5HXAWnOD91NUlWAvOiWAyh3aAQc0aNusJGM3aSn9hEQ3s2qjLPmXfBEwGsMUDEeBpMoGx0xjMRELjJ/ZK4joB5S/uf3RojKwRZFtfN/BGx+R7Y78cStlYaATq7jz9Rz5B3rXnCT03AukQFxmveJnxbibm2PI7DGjLLO4dOR021iBehKTliuSCD2TQuCcEwkw+YFR7dgNhbHiqhVf+4Pwn05//3t+bdn3txHSN6kuAceb/9xbFjLYVCBh1/Em/MvAedKxpmFFicdSjJ1guOpXpXjOl6GtPPNnwHchacZkrZclycpkuSjYhZxDTuY1diskumKbfiwaugN3UpCMWkFcKsl9v4Ei2oK05LcoEIcd9BIPHoEMRw+KdlGudPc9G4KdPq4FBE5jmLHQALgPtWIgW8FihxIkCCAGlN1RrD+DCCwZwcVFH4Il5vCc3tE+F0PMA2gBKFh2gnH7iTgdUcXbr55+fV21Nua/FsuL6itu84hHLXRWhlfaQ7U/fy30lJhKmVD9xAbOguQfXPlQJK55N27zZ+4Qm6q/y+YLeKwZaNU/1Hfr1TArR7mct4dpEBewilBkrFu1OxXPCiqwoPCFuKWLewnSZNZLCvHVLCQwC67DH98WMIpxWNT63lDFPTbk7SkJbL81BiSQUOMWwcdlQnxAWFRCYhDEAHgqQthOnC/vI765BajCAsq+ajd50L1hvvEefAqTM7nX8JH3i/hEMcRUHbDnmiXFAuDeInOellTmbyGulhatBPdY8Rk+z+9lPvi93414akyT7mc1qUsElNwAaHR8VQefYN+pGwsA0++99OQcAttuctrZCiBDLXPJ3hJF/b3aAnwlnCIi1UdKCMa6dKAX3pxVUgGxAM2NlpS8gwssndLVg87zRNuq/NjPM9yJUnezSlvoMUGdp9LwSHftkwQp708rFbmHdn78T8xaWrwibGuwwgQZqihEl/s5xlZKHZub4Pscf0+6OQXTCJcYMYIT/Wv9OcNHNiIHj5BiUMOEm7BVm3Nn1ko0ZB8vDHv+ElUTBhDkO8xSWj+tHBi17M3GtrIkCWwI9VELRM1I70HNlFrHG32CDtYTh3iAt+4P38HC4lFMDX74TwwPPkAE5RoqBeAHsgBwzVwCKDttgrAKEvI6yP3Cvd9xp7u31yFyo7ci3hG9VhZZKIrPy1Bx5fWBgcgJQA+YwxUlA49rojZITFR6QfcFmeILRjoZvmWDwoX5ZZms9btNJdj66lHqKyIPeu+57s2/0C1mUefW+7kzwgJjUp11jrFI1JgctVBkl+prYPfplb5iZ7BpHksXipaABLrtIKAYGTK/rF/fGPLfNiMXI47qR1cyaQkfb0KEfxLJ2xY9sxayHCpVYS6zyd3reWVdmDym9p/Fb3LytDDbtDx/+IILItceJqWRdANzba2Tx0vIvTHX6FNA7hyU1C57vBGRlfyXG1fvdRkjtk8g0PsdjFh3gNdiG3nMMZK+dGbx3Al5OTIvRbpYXIxPADakVjxfYqvVBmGnLqW5L2guYjHFKW8y+ktDrpLi6ZwxXz1evVb+vvlAn1fPD/tbaiLciOo+f9J2SkABfSCuIMzADr3jjaGsIwjClmYtBJFcyJPKlf1acrEgDza/Xj4xa9vQmjBAMJ+21P/r85PTqX/oPpy//xq9Pl2Qs3dXnCzp8ZN0Plo64LraFX//0hmnl6JiiVjwUuX/IQylUrEFa1Wa4BzKGqtWFLvHBCTgcJddWO252W/o6Ji2MYVmtxDsqLkxgNEKKAZlLG7X15w1vBVVnkvOdbYpLNPDC8hEg9gJh86vzKQW1We4LBvM6R1AKcO1TuaBrChlYlVvaVr7cS15AWKzNlnIf3LepeQqLwjMLACujXmBy5+4dFtQ8x1mhAlTEDm7fst0Z1j6vXYuBa8lEv6dscl4ANATsIZ2bTijCFV2L0CFWkedFIe9SzCa/J8Perixb3cVEAv4AjncVm8szEHqEQmSzERsJYAV8+yQnSRuf66t+X758udwgvchXJdhwqcE2U++vXN33i5ntk29Cxz/QoQHEOxLzCYC+efWGz6CtExmKySkWeY/fO3Xm9PTlX/gF13mF8aQEE/VFV5Rt/1Bg9synp3Qak5LR9L0j+w9KMG2aFpVJi2vfJxu5HEhZzQBT+k58VtzsjMmyXPcoQ86ndwF9bUTKgkTpW0lqLBNPxLhu7vFECHJP3D1cH5AZFwbrzuuyWZL5hCRcEoDPtk6x9rP+ouy8eZtxgM42qNMzWI8pUcPzLWB7b6UIt4sR9/W2QBvIxIIN68cGt/UuYZ9XGEkr3uzfBg5RwNnXaauZJEAXlimKOgxjsyUBhxH2I2NAO0clbLDdYDLZwgZkzRBxjwDSkb3MPd1GjRvGEmtoBEFjH0elyPj6nnqT+c0+sKXdJVrijg8QjREQpUDBdvI4sOAN5NQGxsTzoJhOXs6oR/7gXtXfDhnRWPkUM5KYpOccWygeDdDCTwNy7b+sr4A47jfXXRbzauDf4z2fXBPXbSvbtHVWxuAEW0lVP9SKE+XC4e+9Zn1fFBRroMGoYxC7nJBd8WqjlR3JhSg0XUcC0RWORiaRoddPgNZaAlEZUMSUB5jyEwBCf2PIxLB7UemCC2K05BmWNSjRGAvIFP5WN3kufbHXQn9bLqKnCBFAd/ndeoXtKsVdHooRoHksO7bcgKwVvF2TlG8ySQKo1p5lJtWurRsV1kPFDMCZZBNAKvvcAARCRK95vNujwDqErKCdIQzokY1+vCwKcaq2dSxgGxIpcI8LnrXHSUb8jK6G+CGkBBnsI0EBeA3KPUb9/BEkRcYFMHmsOpwt85tTvVLeyCxbgzja6bJkbVwWGEU3V0hTQrpYlmZDSdwTKLmvOGLqy+6SHPf+sCFXBh1eBh8OoPui89BVtN+hapApvS+4v5ne7mfIhxBpo6ERUM3PMbzA8z6u5ybhcsCEmVM9x7G9ui57wkaRdXAxsAZsutBEQcuYjFPkGjCxQFknCsM29u+Ra6MHJCAaOeDx7jWb+0Ic8YoeiIHHWoy3yPu6GWITFm1A870qN1ZeYfb7Tu1xjxlH9MKsd/jaSAbMG4p9gVHZXou0z+sJg1ZYy4ZQe/qsQ2W8UYNYQXqubMG8w0RvVC3vD659Pl3euWH6K//1b0/Lqsp0G+/3Y+0BwKjZgAajXqANRn1TBG0P+D0BQihVUVUEGE4PdJO7ilYnjhS63u4f/XPBYW0W/pMVHVcFnViLg+uz0SmAi7uhlUrcdE/a1cICd6kBfW6LrouZ007cwrQVt7XLR9itWowUL0AkZ9Uz+du0ERg8YpxYXIBSL84OC3AdPOj/tiz4rCzrev4WZfcjpBeI0QFEd/bZfTF5gL/9YiJ5Lqwhkw5g5PpDhw40GKqqAJROOnbsmITdS9NpmNoGJdQjS9aeFz1Z4oy/mJkqRltgEeDoOJ/VFQNiMtDZxJS8slXHaRb6PCW0iNs1GNCGB2Rek8uc9pWrWYkHnB4kJbxdsbhcd0Vu8cT4MYbEgjJv1C1lLncrAQ1XP2DUmfh6jzHhmamnyX2oy3lNWe9vnajag3du3XX90FcPHXYNuQe63zW9f1UAmdCFr779ZR8VulfloCjftKpxNDsoZhXwD/AmWSguANq2JMHlfiLctE6dMIe7qgWYhUGDzxQDxlJlXglf4GWlQ7wLSq3ZQMYxxZZhHCzcULyAtY75Y/N5vTQjm5i0bGBfq1cYvjBffrfjy0a3UWL3HDuFwJ0Ffmf/toKO4JmVRJfu+P/oepNnS7Psyuu6h/fP+2g8mkwplZGSKpVAqQQMxBQmFAZmxYQJBgaMsMIMhKoxMBhgMGAA/w0j/omaQKoUmYnIyow+MsK75324s35rr3XucUf1wjzee/fd+33nO2efvddeuzkFmb1/C+UKYgoyq+Q6Pp7fuUQBz2ZsHRXQ3GksPggif+PedY74DPPLulSRmnHPfJQ5N+AIuLOzkNwkMz5Zpyo3zxfsD6F08qED5GtcrJvYs/nH7+2L52llrVjThOkLfMuKOkQb4ILsDpMknQAjSrUtgI7K+ThWdUxQ1o+VysLvPXjBhW6wBxhcekuSU6jvKGFeJ0zvNlNJc6rxKNDqepzJiSVLVtKmpzmszu+Mgape6zwwTstj0z1gCpXj2vZX7Q1pmSBUDzPDe2OE6UDidmboaelEO6G6vyMzYWx2hsrAZq/3Id+UNIQ6Mqyf21gNQOWzOJD7+u5h+rJhDK+6tuHF7nPnrAIGaFGUcXs9wwTBJA4Jcmxq7v1NZS+PHV+t8l7ZcbEMxjSFORgS5twthXBaVVhDhIbIDfqF8DIdMhwJoROKnHjmjRzxAbdh8xIxKThqVAdZLOhpWghjcgpbbI5BfJyHnqQFmOK5Abs9eMFgk3nBPrEABrNHhrI6YNdF1oWbbTNZxL5sjmBkjCpsz1XSkQo8O3/VHyOLk/rylCO4M5/01UWXXeCwh8zbOYmpWzt5LufEuuk9Og5NiRjusYfm95OMqmO6fnVyWGtHHWhNFrC6g77iDVjAOiRcYzlopAHpmfu+hqe5Vk/K8lpG5vY+zcxfO3VUzzMvjdBWv3veTcqmWDHXYu0bMam8NNXCkY2smUkJIg5E3PIcnn+coBRhG/vguOrafs6kxRRclhnt75A2XJcTFAuKdxnh57aNbNFaHczqZo4IRaY54bD20AdtMNbkkGJl2aPkziOv54QVvhZE/Wd3Pz38g7/8h4dHH7xzeIDuVbrGMKMIovOjBt0i6AiUlS8h0oROOGDve7xXzoVHyYgRfahZPhVIfS5QOv3pJjcGJN4wKg9WZVvlhh6dMMx4Wmxm7odx84lNMfrNnXMrAU0gfeb2kxKYdBZ1jl6bMAosKkbPhUO68oQ6BiBzwg73oQAHIKVZ8Nieqxm/GYxs6i7abD7lQOl6gEuUm3MlBdJG+AmTcLzm6ZyqJFBL6NwnNOn5fvjDj9LcVj4CYAfvREzMLeVGvtD3RzIGQ9+PMWV+WMy3dXa7GVyB75m76V/H/S2QsNKcSa9N7dZKAjh44ITFe7hAHQKuhwLg+00VONHNgGIsgBnPj/DeuK5OB0oTePhwjvHsJvF5wDyn5s1HrykNAAN8WfmeJ2KLn0sR8X7T+prfFe4FSEhQmWfANyD9rlhPquh/8uOPFY4f5UhLrV8qPA8j+rZSHp6rCwDh+8c6zhSgzMlG9B2FYbNxkbwUKNp7pR+pJo/PsGYcj8pzmrXAoTCwmkr1YWJe+NnNpBNqSTjXc6o55j2WA5gnrRfG1M9PnhwOUQr1CirKQLYDAGPsOlbmq2h8Ha/1nGDj+8RaNqxdMIhAcJ0qoL7XYwgDOCxRkr+PxNAooyilzsPOeL5mrJJ+wJi4XpmtnoxR8GuwixfM/o+i5D4AmIINp73oq9dpiKhGxk6NZJavsgzdZ2VrMGZlJgYUv35M3ZtgFIC1G1n0BPNjI6pncgcKhzkHuDbUTS6o9R5hK9gozeQj8pcU8izgrgPh8eBwo/zNrqtYkypV8glhrgHpwE7kCaY6hRs8J+k/fO0Aus6NXyOnM+C6xRjWhxACmt8WhNZRsgHkdQCznt1/hwVhXfQMOOsNvdaJ8LUqZ5mLgjcftatroatZt4ITAN44t9O0u89AwULHYAcq6VfLuQnLZeAaI15D6msRno9j5TBg9zXPHDvE59wYnKgBcye5I5XKOb60qwt7CoiwA8G+0nM5h01jtt5MfmZbElXme+8e8vJ99N9ZgFJAHfcHfLaKnvfyO3uCLgHel3rNRjx7FEDodKCAYINlnDjN7xSwHkGKjxwGBuvvbYDOHDmcLh1kXaXfa9gpDjPAxlEQeXIEjLJ9IiXeBIoFplx/XXdzEHaWmjnkvo44ivRABiFXWunfde81d51lWwR4zrNi20YmJE/SywDxt6S2+U4utU+to7CPXH6tm1ufBQRXBiFxHAXTeCAXSiLULla/Mg7e06hXW1tVX1SPF2Q6ihq7MPZ2jsZFblifOuQwzia9Yi/63kbIeLbeA3mj7SFjaOob81Qb2H1qxjpV7TsbatyCPtH9q3MAbNWn/bxJD1hYXdvFa9nL/gz6D+DXCFvuz3tdAJj0k7LM1fPYauvqRCgY126nlt7XdTyHaXVVZtZjQOb1/DCfznuOzbJ+w6EBA5ADgzPFYSCAfu3dU6nE/+t3nx7u/PnfO/zsP/z3Dl9CAUD2/MXVHyjIOhX0raTfjVWr1b0ooG02CfpWaPZ7MZKPZKUI1wNUqaoHjLpvmQSNB+4kYqbITSAMbiaBBucS+vMJD6H8fJJPFuNED+mJDyPVBWFsTlTXBmAS+H7//l1fExaxSqJeyF1VPBs8CkzyDE8UbuaLghxPbJoiNz8JY+a/axInDy6MqSl8tR/K2a/0+cRbhYk0CyDkz/N8/Ac/9uf+6q8/sZAS1kcQYCgdzqalh3I9afhOXiUC2bZRY5hHgbCp+QzhqRHOMHFyBLgezKjXhEKKnHIzgq5uB7omTGYFnNfJ3WM8AE6E5VQFQ2aO0peTY/a4L0wuCqE9xhoupU8YxUqAUeaGgh1YgTMSLnuFqRTn3q14hj0+FThGsDkBy+F0OQAAyp/8/o/tMV25rlwiFLG6AXyrE5g4UvSJ2jXRHgZP+r7GQvieoA49Vlkvyxb5RihBgX8zdjBcGgPhDPdb1c8FbWXKkC8AE4rDRRhsGs2zmUiNweBJz8O8LAWAU+b7zPsdukxVsz8XVgj5q5Lq5y1ILpRIKxuMUwAbcmYFn0KjMkmrMj7j4t5lMXhPE+PZL6MwRqnUyK70mmzi9Xqcy8UMoSz05SbddDEIcIOZdHQi+bI1aM1xNciL8elz1VCxJlynINJKGOCNfGhOa2R7jQJbG1O9b4W4UGKW5TnhqXt+f87qKIOssACed8nN/oy+F/oCdenIzYChI0OqPYfewqF0KtAcY1emu3qhY0PJ8pywPWZF49DM2eQULQ2T5vnbxrKcl40d2QGq873y3K4Iz5pOBfnMQQ1j/8aYC7RR/PzcE5f8mYRgfe+st0/OItydfct+2hn6Fkjh+NfQV64NzrGrNVxwFwLfO+uCM1NnyOKfsZNO4s9r73T9+Ts6xaewaA3dXSV7r435WV/GhPMNQ+pCq0QxLGs4+Jk7O16sccDGgLRj2N/mDM98AAAgAElEQVTj2pw27t+uBXby3P1g2CuKW90lAWcDGdTktqk97DhfyDPOE59tPm6LX8ySwy5jYzJfZXTLZltH6fre+xwqg73JPJih03N5j+gxbBctx9MKzpEJ9I/SSHoMtFv66P0FDIzLDjjvixNZB4sxGbw3lUXPY3uQvWRCivWJ3SyI4XvBL0tb28RzMrc8N2t6gWNQ+UcrJxESV5UzClH06hnttMgPHf1NyhrzUL2GbsZG1WndnfCly9DbkauOc3dSPb44+rWBTblrFKG4hHxRy0X3XhzZphuVqa0st0CT35nTdh0o0PVJYPmqo225jB4nl7Rzb1Y3pEkZUTui0aHMTzsldN34W/MyzSoXr6BrozMYs+UAR17vB4h3vhY5kfeSZtPx9N797rWOrSsw5h6NdHPU9hW1nARk1nHks3bWYINZA2wCugkSDlsgrPJU6u2z5w8P/+LMs8N/+r/+T4d/8f3p4QF1Kv/1lQ+9PaukDHvilXfzLpoWmwEaFyBy4rTAH72juDiA1Cc06Tsbi3YOFiQpZodMmGR9hlYzeMM2XJrsZ+Q8gJgzYRX2a2qsjgARGunk8sBedEIzEmArDSkDNuMjVTXbWDs9YNgb8k9gAVFWztfjs+l3B2izodkSze3J8s/gkkmdnqbc45w2fb0sFPXNW9eHxhcYwlOnmT/hZPIY/+zP/kzM6dXDz3/+c3mYj13JzxdgiPC8vXctpBlLrpHwAowd4zIDk5MlPvjwzsxDksopXgJcw1C4JQdGMYZjWLQBA/e+U1ukbBg37pWC4O+l2HsS0wPlso4nM6Dspz/9Y3+n0T/XZ47u3Lmz+paiTFjXm6qCJ22ACim3KcHT5LSdFOBwb7ymMiHkRN1Rb1JyZZ1zpXW4rDW+JFAPswvAdKNjgXRys/CyAaVfqfLeoUSZeAqdqNIlz5W8VXJRMf1+Nil15OBqipoKoh7rGFr3wJWUd559WpVk0MZG8mm2RTLivK94mGWV2reSymDkoqxbK+EbnqpRqVKrYkDmzWDms+1rCKjZwWjH29YbyKWNSJRqFVyBQ88hZ17fBKJWnLl+AeMO0pZixaMO6PR47fSMI8Y1DcgTdu3zFNw5Pww9oe87e1uluZ45xrCAFfDQ/Vyg52fK6+yx/Xo2YChnc2Svf/FKQdUOkPnZzxVFalaUsHwMrE8myjWfaZ6dD8p7HHWY1Jwy1Z0Hnoc2awUoVAdzD59PrjlCdm1kkSjIIcm4rxN94j32LwGiPNVkRk5Hkp2ZhQ17zZnZwICfP0Daz4ZhpxsADFVYbMtj1rXv4T6dNwNnfRXAMc82Jgmv7wDYMgDdEHDlFK6A0QKetkLjqgUIZkYF7gySAq4N/jD8iUxg0MzMSt/0HHCzs+xdF+xNX1fWagER3QOg2vnpPHY/jLS8XpDbNJKui3MgE51jLuxsAKLE7PEsONxEB915JcVLlU+HYwNeWkTVVj/VG3u6jEESDqjW0CF77Gmc09rcJefsXz23q/CJEGjmXVgEG8x6BoS4eAl5z3zuQIZ56X7qe8p0Y9MMMAJ07TjylZx4s1mRgQGcIyN8NRJBepf7kSqvtXPDvvFRqYTjpZdJWyG3+uSCDi6BHcRVk+ACRi1P1JpoHtu6sDa9zGTXcnfcPMw486s9VsY21zymLThKExbQekDPUt1UNh0nqJGaMu04GZ3LAlc7ZdF3BWzVKXZIkNesy54q5DEFjLLoXKfsNG7mOI4bYQH+MNEwR9r2Z8buvYm+jD1xml/eX9vT93T9jGdwjDZdtOZZ5BJ2vv3VrefSRtIkSOasdm8xyMFhbYFnEJpUGbfrS/SOtBzWiM/D+l5Sqh296u/qdDuq6v+z/+1/OZy+c+3w1XO1TPxvrryP3+xw1Sjt+aq34AlIWISgIM1NqYqaynotgIDhqWjWR2ek7AVSX6bNIUbe5+8KQHgDUclkrwtvWsKYRbkkYDH98MbYu/fldjLSc0IXbJp4d/wMaDDbonFd0rXtRdloaeMScnCyLpWwc2qBr8uJIADihEsM+Mg1oeqLzZznrpATfuaz5CAyK4A4wNWpmrkDnvgsgvLuO3c8lu/ST/VUjCTC/bN/9V+bU0T0j/cTbndydir38LZHoCcMCYi0pyWAZ6AdDx3B+sEPP9TfNcecbR/QCFPgLgICbuNhjbeOILm/KOe3A+gExhgP4I3qdkAm4wEEe15JsVC7BebAjYSlWEzpa0KqoLjmdzqZiPdTDem5S3jYZ9Di3eNUwCBEuVb5UR1HaPtbHfPJ3P+9v/unbopPDo09YoX6DW6Te8hpTcztFd3zC73Pm03XfKJuACgzwvgPfvedcldvmTl1ylRYqGekRoh5bT6iW0vQ9xIWKIxNltkMq0FR2CszTPojyr/AwXsgYI0xFJjUGNq4JMzd/VJnppWthEo6F9xvnekd5XmGFkABbGYqcr2O09WsUV5llOzkhR0quPXYooTNiISxbcjbxSaMd9vbBcOEGj0XBaGZE+8FFOkGgPz5vA7IadW/vfgk+FfZ10mqN97n6H6u8uy4qqAnrDX7s4Cu4GFVEjMu/aNjhk+jCWPAtZB/wGDPVG9OfNe4Bt+pSXpAIjZ8b+W6Wdm2CsucVkkDVACknDjPWhO+xSE0ExA57DwCTslZLlO1z32BKX35bKyiB2p8auQKAAqgKxfsf4wu4a2VGxowundEKSPquWbGknfJz8xz00Kc71+ZxLDGiO9gdIDtEfzYodUAKtPowbLsTXcChBbM7PunYXTk+zUbE1tjwIftSdTuVXJGLQ9xJlzQE6ephT2vA9FN5uPL1Lnp+1qLYEaX6XG+o4qNpDsAoUSCHHWDwUqHCO+vMFiVZRcUhVSofmCtcKobBjYwCsiZNlVHR7Lt3VgHv85nidKQToKawalFD4RBbUuhh4oCNT1hv3/BEmMoW7WzbgU0gH3LZdLd/GzIctPkMtd+lkQrrBc0QMCo5QmmHX1Kn10Kk1PIBxh1dwmifeSQko8r54Ujsfm8K7hlMtaZ8xFungMbXsa08lPbXJn0Hkrv4Dqj7dNpwJ/iZOvLrJefI9ERy79e74ls7aLjdYqTsT+z1zVhesu6yYvkOwe0rTS1zFf3PF1tdj1q0IX+eqNWgesaRMaR3XV2Gcyy3X5mzS2/t4tM9xNjLRht/rRlAceQvSXZcr0ARdgAR60L92pec3VvnZk1f4n0cW+Tc8xhIjmOAqbZfsHrBTl1OFHYK7fSgtxAhiUAP7/7xeHOv/3nh7/7D/7+4Wvlc5z5i5MPPC1U663cqmo8K8lp7WCFDnhh0yKoAFJK9VVZf6oNAxgFnAJGLdBsbImpc4JQkgA6H/05+Ta0+PEDUnwiQFnegwkH+AG8zGaC6BPic9PxhCdPRA/b0KbtBAYA4EXrJN5PVbirF1cPMRaAHFjlO+bccHuJYjYNriJ89YKeiLlkLJyt7pOTsrgI3xy/OYm/5Gj+wY9/7NwhckXJPeX1BxoLjCL9Sb8V4/ng4b3Jf0GBYrgTGqX4h2vDGNcbBExRkGRGVuNiHt59722Fz9VuRc9M438rnp6GYlAUzwxPX9cD9LsiUffB6/nlJ7/wqgKISQsAjL7/3juuJgcZ8poVVPq29Tgx7sPrFHx5M1ANiRdEKyMcE/J0kQuFYkiKJvzP+qJMfHoEx/VJ+ZyISTWw0uf+6OOf6PSku86zfaL0gIKS9zRfjI/ntueu8X79xZeHjz740A3zv/7088OJlN2JDNwzzftX+t0n3kgm8cZ9/Kwq8Qv6alwbaqnH6OfQZ9zYPu1l6tlhvLu5mGtCcs4XCpir4neYDDa/Oc8xilzT1wpbYQ+Z0Gg98tzPjKcZtFEmy4MPU19w2+KQGpoakSoTK7vsUyubjNOAmmKLAIwq5LZUqlEmJ7bOjwUk4/O1Ypj4uY5JWbEC4x3A1Fs3M/fGV5XqAgExEDU0ZVv4rNdJMtTWIjUIXHIHoz1lyGGifHGfNmnviT1VsH1/gYvZZbVcI1TnSnSMF46Lw7JG5MfCjERWMKxm/wRMYOlp6s089QSZFqK1XQ3KfwcJOxAftqKab+RgnVUeZtNGFWYszvoCW4Az9l1yXs3AA14EFutM8d7qy7LEDt1HHn0CVapxG57vWjfsvAMYfiZnvyyVQVpaV7GO/zIwakZJY60xrk3xvuT+aWfU8Huf14CZlAnZGxfG6v5mTrEBWXOHlpmHAAzvhzgQBaqWsTDsdZa7H9x6ChsEUHJO43SEAJC6hZdAlNsUBWx6jQivh0m0AQc8ST6cbpA902dlb1b2x84eWfnKvkPvgCIBVOeXwmDpg5x+5Fxl/ex17KlSROJydOMVF7dOPmr3psEFWzlObL/XKS44NehNPip7qHvZ8hqWa9cfXfeCUbCZ0yYYf+buqlKqCMujl+kTTa4oWIBe0iYTZEcgGowN6AgiDEFaFfq+4Lz2xfMVudrBZOfcjKowRXVTi5Ta2quysZhQdHJyH0tuMa/dn62eN+iMA77rLTOMyApgPc6dc5LDZBXMNndyZzBp7t/Ut3nOOB3BJ9Vx/M1pUlw/+6YyZSYeAi0sKvPzROltTh0Dp2HX4jjx8w5ekR0DyFyT9Z32kDosB3slpxL9Ufu2y1L3bvdYZbvzMOmKk39rEitHkXqcJNhRXEbdEQ4v5BQ4Qz8/uHT28H/+9p8f/sv//X8+3LuqOf3LKx9Mq0IrNi6WnIVA924UGB4fVRX0i0dO2T7n079Sdf19VXE+kYKk/ROCbbYMQyglQG7BNbUsInHbp9zALNBfkvAlDA4CkpBAhXLljARcMUlu24QXwMNoHEwmzpkVNWFNKbZzeoFFY+KZDJrCM54KM2CYySWvZRTLsCqE57iuC7YAs2FnAYtlWyY1YKriYRdh/Lge1/7hD3/oz33+2ZdRuqoy1Jz99Kc/tRB+881XHhNFPzbWCwQNm8nZ8oBcjrgcg/xqTiDSHPP7j37vB/q7qtiVCkCT+oZZ/NwyjPVkeBaDdC2mq9s1vwhrUxZ4hjkbmX6kYqW1PhiYdj0okLiugia3lyJ5P20l3IvUGReTJzaKP8wGIXTNKWfR+3QpGAaHgqYCG3vgthL62zBKkzCPZ0i+ZltLnObkD7Peuu/7Cu3DpH712edWZjc1T7SHevDtvcO7sKOvZEKYS57DDPGESQEH3VDMeyszy+BRFOXnCCfOGjskGraiYKvdFRyObzhP7+Hao+zCLBRTbMaQvdKQ3gLCCd8CBr3xbTWOeW0OfW7KpsCiIK0OSkM2zGXZWyvRME1cFlBVZV7jZICFMo2xcnU7hjqFLAWgVsIbG9zP75469/MxjJmzOhXI4G68awx5X5VuFVxDSGUUkE+u2yK1stydE+uoGApPOWkV22uthm04Cebe7Wt4XhgcKuf7eUKSGj9J9W0mboMNO41eyhyWfSYdhNdgRwnP084JatIOi/7S0D55YJ0vAGNThOz8BqgvI5c14plYi8dPtWcBfQnP72175jSehNzQnTy37tznQh890142Y5Jn7NoUkPfkHoNajQ0Axpj2imI7oJLN9mvmWcpQE6avo8PrhK/bL7T7ySw7Bg69rAVbxoxxxUl7LZ/VsyXDio3BMefetDPCOgD27CRMSycDz+h8g7ktJ7vjXEAQGc6X1weQl3Qb9oFDlRhvrYHDitLlOLU4GdVz+7PsILcOpB1SHCtdq7plnjtkS5jvHkXMujQ31A5lwAWfMfjUmAG2HKaBvcS5cE4sezs5wMiG74H4675T23AsCiy46nx03P19TYp+2FM3LDehhfqZRla6/2xvmEc73zkZTNOMPvdxuPqOwwZp4EMCFDkg5P1CJA0RBCJiBlm6N/r9+7QFLOCq3n2T4YbcWOA9c7sz6u2aYhZahIptVxy6ptdVB5skyR6l4K9r6fS34JDBDorKBjRWhi3j0Xed98UiI58yFJ2r5ntz3xPlzHJfWiRyrQLfpkaxJtX1/nyc9X0+rN+zF/veR+o8M1Gt5NFKdzkiGOay72NdbY8jL81Hbm78YsrZM5q31q6Uha188Tu523YI0dO6pnU68hDHEZ3sz+k1O0bIrY+KnOiMSQs5eU8uvXX4P37xzw5//x/+54c7/+bPBEYvKUyfMADCvYfr7QmBdDEiznEZ5e08Av3hMcn+1+UJCYzCjD6Wdqbdk5PUYWXYJJocKvPOy0sizM21KGRBcEfpvnRPTNoE9MENCnMMZlmffVKqlK6o3yhgtKyoPQqO7SO8HoEDZFqBYYgC8ux9UBFrNjTHHVLGxYRq3J5AjQvwe1HM7/TSfDWN4fV87hunazJuh8lQ5romwPO3v/nMIBKmk5A49+U4UYqsDIjkCQISuAZf5LdOteUIEScQTb/PCYchf64q1N8+/vgP0j5pcnV4qp7Y0jE4HxIvJa2qAJn1EBkjz4YgPdI9CA1eUcuqhmidA6qv9g7lZ5gb/s56MB8vn06vV4dlYNVk/GxYKaRSRTsFRD7+UOMfhZIQifwSh8J4BUaQYwT1/byYKa7joiyBfJ/wJBk74chYQLr+8TdaqaDk/t9f/T+H+wLst9WAnyMHzz4WCy0WGTl7TwVfpCM4L2yrYi3Q5XkaziEMN/OUPoQJl+DlVfHAcpplBSByzRj4OjbDVuVwgIDaXdEvwAVoSDun2Yjj8BXsrKKjMDo2BCgd5p8xhCX2SRdRVPXcffLUBoS5/2JH9XMB+Q4ikYOdcbXCyjUa6m/O6q58d1ZzKbkAwZ31qpwx1wU0VaT19quwC057nyplnsvGIHNSL7yNzT23zFEAZUFtwajXxiB0esK2LU4Ll2p4UY5+LRX11gEYIPv0aSqd9WLu2Z/kLsOgAVxgRpG9tgQqQ8FzWHEnklPZ6zjZh/z9sa5V8D6M4eRNrpYxYa5XWJ1IocZqh9th98mhB8j5c9L5ZdeaV28nobEnWFGtmedVzwMzWqeCOatxgRkt6Kjs+PcNjBpA6PmtX5HNgDuvaa8lBcnrNeBl1/awOp8HfNoh0RwAypznXb2ta7f7QXO19+t0fPve688DmkjPmrxK5Npgmz2A08rpdTjcmkeAOY6G91ic7q5j5XIHAwVHBi5a56al+L3sQwB55rfpEUv+Yo9sW5lVzVcBrSMpugDXfCVa0XIeXO3TwTZnw/cIa74AI3a7Dld+tl4ImOm4y5C3qMcyyn4I2Kys7s9e8NL5hRk8KyN8WeF49oOr5qljIJ2FkLBbnUEsCCe41dnkoUNEeb1DtpQ86jPsANrPGyfCjirhcX2tHqJ1/gLuOZ7aMq17dE1KchWoc80HsneXr0wtSde5TldfKxjt/vVcB3OslBecIn35M0LbTZspyDUDeTpOIgwxX9hgM5rMOfKdCFZBeav6uYa74+hZbKfj9HQ9X3Hkkb4Aowab+rVkXPvaQvowZkfzMtbm2rbWoXJdWYBk4Xo7kPf+Yc8HjPszWheKrKw3omed/8z+xbHUnBh7aYr6up9DeuO+Ntmvzzw6nPyd3zv8+X/07x/O/NOTj145fIUQAjJhNPnOjaKkfVP2MeBCG8ULo2/3KKZRCBh2lCImwvUcE0pSqyfNDKMUN3kyfE7/bty+5cITE7goaynjeoMwdlWg9BllsZrTZA80YYomIjMB7749fTTv3/12lB5AL6FaxvlUZ6Hy2Rbu1JspSIIJbeiH61xM8VMB3MrB0OQSmncPPr0PYNbr+j4CXzR8JzRPX8378lj4O/kwvH7rxnXf5/TBvcMHH3zgMTIWlDstoZhrwCtMAgVPD3ReO69xjSdiS3i2GzfmyEkkrn8j7O+UAU5G0ph4rpUriYJDsQI29JdhaHLus57D95cyIYx/Q31YAb1UrCMsGO9WOBro5iCDZ8rZ5HP092STnVMhFV9UyaN0aHTsqtRoTzYfnyf3inH4nGI9A5vIIWPSAlLsVtBYGeCZfUIUckgSvAApIBJnhsMCtLiH86pBu6+Tnfgbzs8qJJKoIh/NGa5X3BNC9v6hNmzJpYOl9UYPq+LWYiniaT5oN6XfiCR7fmdfFNTN38IoIfqO+o5hbvjXBpLPdI02z5f3ez+mwA8gj9FaVe1sxRjZsrs1MqtSX9evx7uMtx2EGY9ZqDwvYyoQqyHw9zAD3Q9ttl/jYZAXILI/Rw1kFRef5/ptFs7f20bIBwhkvquUCz79/ACH5CX1On525C6FIC3SqaNQxsd55GE+3T80KUcY0fHSp79o9Z+BvP4BTKZAJ/mgsBm0qpEStaMjpgZZp8CS15sSARh1aoa+rGuqkHXvtvFx6xoxSGZOUhldpU8HCuaphUh253QNjnVscckchzkNp0kLcvisDKHEixw4zzXGTuNmztpyqJWvAywFxkg50Ncj5c1ax8awt7isTseSZel4G8ww+AYbkWuvWXKcCUu+Kddlsix/kfnKEWsx+nDkvnmvhr8B6QYKBdKRFxemFWhnP/JtOXjsIz1rD5NYjGWOoWx7LlaQNSVi55OWsj/WXkhho6/NvZNeUSOPwS8oLRg3mA6IWq130AmAzYI+CVjH72Ig6XI6wFyTvWhnD+/YsEoFLpWLOojd32t8Hae+///2VMFmmFaeYQHVMFe9XvfTckSj5wraHFGUbroiBpQIwUVOXKIDAS2c9P3yJfWGzqEK7BXmbeZl0nHK4jHuOi38XEDMdzsMgHa9v83w68y5405S7Nz2Sj8DRk2Y5PrLVupaBXvIGte6JCLNcxmQ1TS9zrOd3ujM9Z2xhhRo1AdGdJ0Axh7Sfh0GeMgmTg80Cy79YWCZXOqL9CuO7q0D4TEm93KIqjnhj7/3uccmTpTC6WRJc2j0pdEc9HX1gPdw9g3y2Gfbv/Oesv22HaSt6Hmqd6vre28TTClQwoGtLaWw8mIO8xlCk3Q1OW3Sx153jgU+uXj46tzzw68efXv4j//xfxUwGk/re1IlSMw3rTqA1JQtpyHF++1RhBiH+6cPDy8pMrgiD0d94GBH3eaJ3p02lHMCialzQJWE5bbOAYcVxBCzOAWjCA4bmocF5FzQ9QEn+xGBywOOYkBhXVeLITYEx1vBArbfYxU/NPyehFvjDHhEyPlMvSgm8jKnS2EMWjgFGMETgPxzWHbC9ABn50jFe+B404bvCeF/+vmXfh5yWgB5D5Tv+cd//Mc6zvJrF3XdEgCkyIqxwQQACAFev/vmO3//6P2PDr/5zW+WVwRo5b2EwgGl9og1z4BRg4qwNw8Fgr2xA6AaBqKnKHMLE9sxG+jKoeB5Hd7GcGlsBjUUqHE/rYVDrjSzleDZ6yIdgjOZaXZM+rA32eSDUpjldiipMiYn0oorTC1g1AUPHMOnz3DWvEOx9hrnGMF6gB4X8mVjNwVrgG4bPWkQKu/PPZ3QPbmlKH4Y5J5KUY/aDlSMpNe/XnYUEOvGe5FTQmQ7MHNovsCU56hnGWPaanbGUzBXg1BDXiamCtftxAA9rBPX17Wc9lDjEOX3pmGpYfRzAeD4LNeJwvT9AZABx1WeFogYp96Pe9p40lGiypXPxXhXMbJPmTM/g76z56ogDazTiqZGaz1jc5NY18iemYGkd+zsDMaAudiVYn/ewWiNyhobijOAzsUuYRdq7Ae8TP6dw6OEe/VvjEb7dc7fGh1qEZLPIxcwYVxu26S5crPuJ3Mql8+hJ+87Ob4NA+P0eV64A0Zf793BQJ/hvPYP+3DOj88pUsw/ehNdE9DnuaEQ0/2VJ3pT4Om0FOkdO1wAU8BkmujXaC09FmatOaP8HZLgMafMSR5rSFu4xDgMDnW/yp3vHWZ0B6M8a414T9xCPziUhyOx9koiawFDlZW2Q3LRX3Q76ToGcJHtY1/YLSfUz3QssB0ZH0b1mLs7+rtyxN5mPehPzHuIkNkZ5uft7HkfQz0bwzJfMNQ97QMN0LvUO2z71cyuSAGc5gEJQ3aY7QyYbk4j1yYtAznwNTRubKRPxKFyPrqva1aZalj0bwNK3efZ8q/rhs3Z5e+OKoTpW/ttA/avrXuesREVj8FzIJJD80ehEgVLFCbDMuO0DTFQwTs6wMw7eYqWX/KGN2Z3lxWPcQNq/VtTeuzAoc+xE3Li0OM9UapgvQRHdWaBWfPKSYNgbVmv7lvu2z3bMXg+uz8h27ZImNNnqJ2InPt5qKzV13kdngDeuSn77oNmFFl0RJYrWE833S0n4Pk200lhd+bcoSP6bXfkePZhRKensqPDzBuFVqmnqXz6b5n3dXywMcGsQfFVo6y2J3QNiUO77wHeD/Ndu4UTxRefpd0VrPXNt29PKhAHKchJcVSduSOnVBCDHjanyhL75XdfHv6D/+I/OZz579TayVNHrhnemiaHHqIOowBA8ZTwRoOOnbCs1x1GF5hysEhAVP11Dg9fydvQewnf9yGcFxqBYmAANTYcg+ZYz1O17/Hih11hYuaM96mKNfOQoyDNfsi4AJJr4PAIOPfdCdSEtLIgjBEhINRRsMk9p3H9HKlp5i9GDIVUpWBhgjlhwwV8kMhejwWh5+dJKL7ofqC85s2h9wHg7nz4wTralOf44ovP/Pu/8Wd/albvvOaY+5PX+coJ6apkd+Pplz62k6b3f/Inf3L4q//75ysXiWcfIxBWC2C5gYFhbp8PYAyIrpABRkeI0ycunj05dYyP8DaAGO+2eXtWorp+k5oNgDUnDn9IcU/LqQGPKCTO5Ca9YdKWQ+drT07aw/SA7TGfLCIK/wr0vq7RwieMBaE0ErO7SVhDxghj3Nxcfn8sFrdnHvN5DCv5XrO9w77ocpbZIQR9nRVSTVHDgN0cKlBPGNZSn3FhW4Cm5TTMQRUTm8x6KtdC9Xbz78q8/Rfdv5bc44SAq1haWPTmZ6sArBg2NimPuMZWMLcAXZ63VfUGZgEBO6j1iSnM1QZqeV+r77k/6+eKyKy/91nYOf7WaIHvkXGW8fI51AFn3MfPmes3vFwlvoPp6ozKb5mb3Ug0T8nNq3Vf6wRNhJW+5Np5kLSVQ4+FbXtODh5sam+tHAEAACAASURBVIyrj2FF13VCAV/6hXCjz6GnGC/Fhszxras37ezQ9L4sjz+a9UcavAZxCvocnUecMrM5+juOj2GxGRuIfhV3sIf1nUJJXjc4VBiM5+FZ2G/IIOlDpCM2B57iUHK5AK2eq+gFF1ZhTPLMDpnpZ8ssYCphP97D3JbdqAF6ExyQBtW9ZSdKoKN5djZQCUOuddN6V94KtD1dkcVWj5s8YBIAfxhGfUfmHI3j/THu7TJgWdOzkMO/r2fBaJ3DGnHWcOSO4srpCTztuMTeMUecXJdwvfc9kQjGAXOd9jrIWFuttVk/Icp+VTcyH2XweJ+NvOwZqWg8nw9MQedzBCOHCOQZyflFP2G8AaOs54SyxwEZMRswXfntnqx+4D3737oP+3qdC18rjOjY+mO4uO/ZHcx1zaQruUsJDBc9n6me1365KltYMMo892CPRqgsc3UuhB344qSrfhUMVV74Xvv7ZoRnMZj68JIXzVdblkFu8fl7Ypn53tMNG+bmtSGsJre3Nq7ztOx+nPZ9DxnIrZqJjFG2uQWT9PWsngIkGjekaw/JILafcoa8tzTxu8NXZ6dOXPV2jxW1TgimKSlQG9w9xTNYR7vGhQKiifZ1PrlmI2Les5BNwWldgx7AAclWB7p/q1wMqJ4jV8+mLgc7wn1hRt+58571yRAnA76fkkYZW/KWUgQfvlIh8tOHh3/r3/13Dmf+e4XpGegLhNwhEW1uN7+ie/4Y8l2xNnzSUC4Xf6Xm92cERh9rQQStDk9o1A6bkJBkWZwmm6N0qGClaf01VVkDau6Hxq5io88ok/2djq/kix5/Xjwp6SJ3FNUFhZ2ZcDxcCxpeb44SdPP2FER0cayEUv3lVkbJsTQwkiHgHs7RSBP4Ci0gk7+7GEvMpYGyJhrwyO9mTsjN0A736UtSYIBSXuM+DxSep3qcVlS0ILosxfODH/xADOqnXqSLNApOwQ+LDEPK2fa31Orok08+WWEUCrS4JuH2UagUCB1pdHJgER6q5MrkjtCr0MKFSJMzxXyNsZuQXtlE5qGnRzmEEka4TDBrYQ+UXJEAGRtnPEWHtybv1uFNPQdKaRjKuT+KCyv6TH1ZucYTzeMj2pPodfqHukiEEJnksJuO6/CP4i3WFFBKhT3g/tNf/9b9S2E+UJCkC7QBvc89Zgya35524Z6rOSSgIX3u2XAywLjV1Kj/GrFdiRuQZnMXjAKyrLA3T565cv4h6SPsBeZHrxWItsdtlXEV/h6KrLHZFXkNTwuUvL9QeDDGVeAJhxVkVslW2fE7n4MRsOJNYULHUgakQL0Gmd+tvOJ1V4mte0f5LlCd+wzgikMSwOfWa4DajUm0M5Kvrslio2PI1jzpvXyeU8Iw0mbYpbeGyVdeNMw9lZzWa8l1J6wbg87+aQsiG0BAXOQXpseyqrzkFguydrw+/RJH3mskC0ZrfIB7NapONwojARj1WurfpBYMAKP5t51fjdUnp2if0wLFe9mO8VRTO1WJOeWsdo9f+fp6ToCt93MKMtxYnasnIlAjXfAE2LGhiDGqwVl5i8ip1uWY1pTw9BtglEKEFRUAnOq/AnCeuYxx13/PT2R8jAO9wFh8opymw0wK7f5I7ynbTZoCzw1wimM1BUDS+XUQPeezBzom1oVxOJqDHsn4zBKxftIzOGR8Nxturmr0V2Wc67egpIeiOC9e8419RM+30KckSfcXOoZULTu7kB9a5yday6ZEIKfN3SwDC1nDeyfyNPqzOb9e+xAkBjlbCLVgYQeTtZWMZ2cg3wRXzeHdgW6vv/Yy+y+tjVy0psGcyCa6L6v2Bb13L6Q2oLnEXM862G0dj8DvkVokuognEbPqj8rOUgL6oVEZXqs+7Ly0cIm6FK7hAxKyl62bINL0ewEXYykjy/VI42GMdZ46jq6fgVciVsfOPMeT85xq5b2WCKDklPvZsRNopIbCpEr2PX1X/Qz63eRXcj77bDsg57XmcBuSMZbIPj9X1poW1PD6cgQT0erndse488Ga7M5kdZb1gWSbXN9+3vom4HzmLv3YsQXSS+inSznMAJ2FE+12ZOAParbzvvPCfXY2SaESj/nlvW8PP/3X/1RgVMzoJFWPctRSGtU6rJA8T9SABak9yeL1s1kBld/Lu3tLzcvPKP8CZpSq+oeEjhgwD0sYJDamYbWnboR/xmDUR2lJkNzEHWCpjfhEVC+5lCiRUwGWVpHWu67nAUPgRQkT6BMxpGRgKxFM2irVc+AzU1w07ZIc3tL4OK6sXgXV7tyDz/TLoFNCYxCnE6T4/H2NaYRsaH4YV659UcdkskhWsIS59IwGpAqHz9nd6i7AyVNaDJ/KpLm2NywP0wImZgHgd3JlQDq5FhRKffLXf+XhXJY30RYPMMLnbHxRwFPN2VB6gSjjG9A8bUNgA8xosHH1/Byz51A4bCRFZGGu2gi4vfx4Br7sDenzNKI3A+Pw/JzKZEbUXuD0YxvBHiDmHDL9ndC6c+6UM8MpTi90T+dv4gSp7QeeNux2T0KhaT3jN5BG+BNyI9UBlvS8gCSHC3BPzq6HCXouQOqTw2DI4iFXOXjjliEEKCadgb8bJGrMrsSX3FE8RGi2jalbNWmWyYYPQBLmJ0xzwegK4wSweC74jENUUzzBe1/z+HPNKiTm20YjsriApl4vUHvTq15Bsea0Bdytoqbs3aX0uFbYKy9wGL6yPD2Bq+xTc2uXQUQGopj63aAz4bPlEAVItmDMaSGEYRu+RHYJHYe1qnHvXiwAf81YofS1Eu0zSlgTEGbPnBZHaSlCtTzMonNwif4EjBogZZPbYeMfSl//v0zFvGSR3DfGZIeRdmXKmSYXzqBU73M1vuTEbNqeKyod6H1FpCnMgO9BBMq/T49ErkuI/LkAiNOG0pOPLiCQAV5/XRxwOuH7OQaUKAmMx/d6E3PclkEXtJ9ZM/Lm2krG99V1qjsNWhPh6loxZwYiMXoFETvb4utM8ta6HuDT+pVqatY8/VkLkqpDe/8aajuoAVmsqVlioi5eK9kVATGud6xTmPuW4bVRZnbxH7KII9PzrI2EtPob0GxHisp5rYvzgnV9jKdfI62IaE2LFUnliYPg/DqenaIM1s/6ap5sMVdpT1W5r1Ev8+R1BPQAbKW3+RxMKUz2pZPpsNLTqdC5TxThajueFY3x9uxxqgVE7VN7dOL29en+89au3vM8TZTHX7HzfZ4dfK49nbcWuCEJOOqXxGxe1ByWFW13EztrlSX0XJr1s162PYlgttsCTlzHV8Bj+5Jx9+eOx+NnHwSs11lexUOATtn/kk88KzKOrW+Bz0RCByzXWbJDqHnib3YgmxrDvGc/lqU2WAcvWT9rP7p90hQgIp3e/1oeUsee0a9Wv7/UoTEmOTRv3mNp/r/vj8qU90WImKX741z194bzy/j6/Pd8pjrTBKI+t9uMgno6f3S+i6nYc5WbjgscUlm2rWy0ixxrDheBY0J/qDsRz0cfeg5HogbDUaCENJ5qbiEw0V1vqVPRWxffOtwVNvrx3/mjIzMKGGUhn3OCT5hRwKhDnPG+rBziqXqQhDA06YTq3fCe84OVs/S9WL9H8tAZEFXiNig5ds5tFySIfH7aM6kXmRb+EUc0BnkTOnomkPu2zjG/raPBOJnouZjKCqJp/1C9g+zldRJywWjoTQab+v2W8lN/89vfDvP3Bku2vC2ELM2MrZwkrAA0TmoCoj8Wg8dX87Xayok54bme0D4p3oJzwCR001fzxIxpn+mlvGHG+pa0mMP0psanlUmBK6wmDOycX//94QPljfac3ms6NvNXv/qVxjoAlzFzjQtazKlWlLehOeUeDZvWyzUTKxDbkFUbNptNgXHRsxisCcQ571LGzCDE+VtzqgvrSJsrbzDN2UMVYPEZCiAAhmbSAD7ZLMfWVbPRuQ4AkXDYnDUvYC8B90ldnpfJ6zIcIJ84YKZtohzmJLdH1+B576uCHnB/UcD9pz/72eGLzz5TPu63hxvKH0UGeJaOtUqR+XEXAhOYA6LN6mKIdG07Jcigmdmwoml59KYxdzERoB45gekDxEXZ73mg/lsUqk8dg1FAyZJrGLmp8regBSy+JuukXYRVWOCzyjjsSMHuXGJYu763vRXN0EbBL+UXBrUKsOH5gtGyggWjNsgxZh132bSyFR0rSrmevYF4lHdDRGbdkiO4g00+x3vYP01/2f9ewwFA8Ik8OWnJIA3gYK9b6Sqsb9KMyB01OwoAyjr5mnmWOmiWX9ZeMnFJKR8YWzNgknE7PDpZjVZiLmSK0rbhApjG8RkQmrPIY3Qgswz8ktvtXDGAuP7wLHvQrA2heAygBoH9N9NDqoyiT/zc/p/8nfs8UQ4a+XLI8RyrORXi5G01zWV3bpqXXNbP644OxBngerrGHv5bhjrAYqX5VM405d7XtOpDx27OnfWdZK4ORAHFkveE5DFYdiBw8tj+SSMwK6o5GmA3YKXV5H0mh+8Twv7bwGhZTvSP03PYs3zHGOq704toyo4+l44rGH3N8AIy4gjXqaU/r/VtbAdrhBy0VsH2LY6gxx0GGnCD7XKfVK0hThLNwIkS9uQpnv9UaUqAmzplC9wGxAO6DZYSwSt71f2/5ifv9zprblsY2e8N0XeNCrINAqPj1j4P8PLcaN6cIypn7Yr2yYnCuT7CWajkpWx97cE4TJN2MWOa3G5II+uJpL8BOXY92PGXqSxILBEzjtUAXnfrSbTG12Du68gB8gGsYdRfa4NnvZxc+OADPt8aE/abdShh+USdeG3hFPBG9SeFaOgW7WXWz3IXoMwYr16+6qid0xecgz79sc9EH1RXe4/EefQaEKnbAGmdq6XnJfu9j7/rD3WKGTO517wOPqqD2H055NWRsd4dT6rup+B5ZLBdh7h2j/x27UkiWwBP7kMnBY+bHHb+BmOquSDy4D0B8OdvcTovqGc6B1rcUnTzzF9ceO+VFUa8bjM+tLmBcQCIatKqxK1Mk8xvH1nz9kiCoCc15Sprfjiv3pUvL0up6QbfnNKmByA3rCqfpwrbAFJD5B60QDqvh24/QTx+gBYKFWB4Tf0ueT/HYBZk7axLF4WJ4R/PMuFyzjMeoPfpp59aqABYMJsOM+v3MXrTZoIvJpMz4/nMDfWwvCKWlPAyjGdDJj0ucIWwyIUMc1LF3XNwWUxYTu7VHKSezkLImaRnFPkonFHa1FbgSfEzIWXGRC7nRx994DN7zZBi1LWJn6lTAADqpgqaCih5jjm5RKBUbIsBAK006FoAexOPBjAOyLymECcCxjj4uquTkhgPc0lagv5ow0hT3JNrVyyIgISrmuNf/PO/dj85lLkFewu3mrGwt5vwgubJ97btgH1UCygqeE/FgOh1QuUoOICqT7mgiloyRhjZwFEKrkfNIYMAOwq/7qqyHqP1ryi/FiDxzZdf+TnbOovnN8sb42HFiJeoOQGkm7WPl29wKIMEIHVYjfFIgUw/vFGigE8bF82fAXIdNIANCjLV9w1/OyRkpfN6C6ietOS0AF2j8leg1Ov2+2uANbJq5RPnkM8X6NprDTNt4Ka/GYiiUBO2teLYGIGC0f0+fLbjYvwN7dTpac7ZHnnodfnetk7L0OHAMkdhQfZcXK8xrBEGBj0DS6o1IyoyY0huWK8RY4Pz3Hw3FJzBFiFeDuGQMmxua1uQ+fniMJnl0Wc8N9pP7m2qvyFbzKsL8QAs+p3UDlJfMJooduSR1CE/WxwMO3+aFD+Lfm6hBdEC9k8BdQGa1yzvdXhaz+w9q/Ff0t5D57BHDbbJlbePMfMEo+PezxevHN59993DV8ozX3ItsANoMyim1YyZy5x9HuOFQ9tztO105hka6oO1350LZLgG0zKJ7iYCokF1HXeDyp7q70uOElkr2+Qm9tJhdRpt/NFfcRp43jbUbi5pZankQp2kAt0yRNaDZjCnl7CbgSM7/Tn7210T8q8RC/fuNaaZZxiAMLLbQwQ6jonQztr6H4DPMn58/jpXLqKTk8Qzsj6kl1DABBPVAjqDpjCygFYKYHaQsGQmqQmd477O83N/nn06icy4+befnMb6OuQPgmR/6Z+fOSfxWC6xI0lvsRMCICevll7csiekVb18pC4y12/7NZx7h63dxyd5iZGr2mzfLHI/Uaq5f3UK9y3r1k4ovG93anoNPsM+L+mCHLcjg69JD2vNx5uFeL2f7yk74/6+wjGdt4atvb9wXgJEy1Avx5X5i41tlw7LCnIWksBrD9mBFobYoNVZ8tCJgtJkz3ITp8vPnrSAOvVt0bTrD97nyGlyV/mMHf/IEu81LtH0WhcFVBZcrvWIbDAnO3NeHY0+aDpe1622wPs6aVE+mAL7SE0EkVKBUObrgvBW9z+fI9rjSAapSSKjcMp8wA69fWl6742LaMbTqIdqZjVNvWukHMFnwhk8/r/e8xywgodPOOmqLqqwA7mjDxSC+F7hJf89mxMw4pB6wptnaS2i6zX3TH/0w9NqyN4QZ58TDpfHUePWlkP8TtN6foe1qwcxFXNTZcZY26erx2TSaqlN9XmfNwCKRoJzolYUvN9gWP+uKvQLeCUReoR6EqO9EfC6kpiLcPC+JkqzWbl3x9pWCy0OqrFGmY0yhyVhl463x3h4HhjiYU6fHv7oJz8REDwxuOa5eQaOLeUTV8SO+N70eNW/7/VcBdCw0jSjd7FGgBZzyylVzpNFaHQvOhPgAQG+7+pse57x5Ob1KM2nhy+++tJ9UkkvYAP/7ouvzBDBLsCw7kqFeeWL6/EcT9TiC6kBhDKPL9WSxikDNHBWeB7DDiC1kwNIoMIXj0y/w3Ki3HouOOFzn34jgce5gKXmzHtAOx46uaT8a+6rC8PSF7WnKQF26WgAyKD4CQaWilofG8r8w/QWyG+ePSd28dXCDwwMQNcsH4wZni7AHBBDugmAV3+vYij4aC4p93rNs41R47U6BW8q6gXmMHphn9pvdu3ThGVsdPSvBVZc18o9DBYGb30m+3//vXu9irqsZMdsJjL7oblY/Vt7/Vap9jkKWLmP2fg8g8NcgMV8FUiPwd0KsJJ/Nh0+UFHT5snhbqI06H0ZqT2dguN4C0R9P+SKE2DiQBHGZU54nfXESPpwDuRBF6eLBfJLFAB23nuTNm8BXR0zzop1I4CG8UlHWI7y+h7+8jiofkf/ClQ7TxJvVGtEbifOlkHoBmIKVFDBV+SoP5Bzf/3mjcO9r383Bi/ORsENysXrAhgL6VB2B33flkNdo4ID9qBJAzpcZH2slwJ2mFvvkYC9XWYsD4k+1FnyqobBnP6vYco5Uhq2ULrXxVMBc2WydpvEJQr6+nNTZ6p7+roNq/bjasqvP7hyntSLOod6DT1i4K0BmTFlXzC2iKENaBy+MkFN86Dg3s8pm+X11XPV2BeMMh4bac2bGej0DS3j7W4vYYIdkURmwg63ILZzuz9/Q+zdn31PgWcdZvSvP5f57jX8IgxVT+zqM7dCrJ8BZOjTRPF8qphmxycrMYcCnVde6UQ89oYEEltpGdF7cNwcVdHvZhqjb5qDXIDXrgRlQruOPE+jlwVOBZ28x+vLPOk/wMyk0InUQo6wG8m3rvO7y+drcxWwtrcyBITyHvRkowt7f+PKxOyPWa+yyE4VypojV7zXRA/pKwBv6ilxeNNB4eLZCdf3mFiK2Kw308quY90d2OosOxj41mG/ndaRde1+xu6ZNOG90e+VmWGsjwd0VE5LUrAnOaabaw3WSucVHLmMn2K8vu5oAyA5hzfwLDjhi1nGGcXBC5Fg26F0JzPB/PyPTj7U8w6FXzOA8LWCj4rNGpu/zWidVZiY/E9uwOlLVNafU/7oKdWCnMhE4rlu9DQFEuQeOAePYxA1eThR9gR4jQ2Qk5BQ/qOg5sSgFh05kT+eykz4ePyEobtIgA9ySZlAenf+6Ec/cvHLnMs+Z5/XA6O1EZ8n39CTqokA5HEN3gMbyXcDv4DRbooR2KGya+Rh5MwSZvM1BI+Sb6I743J+GPcTuGUTuQ+Xi31yQkfCuC8xThT8iEHgGpwvz3W+4EQigAXVpOnFyJgB5U6dkJJxiIQcM8AogFZHaFZImSuuyRGqFFVdVq4rRph55zlpEcW5x1d17CqJyHjxMNyPlXi+PG0JzFN9ns/0tB5Maw0xckM1HsAQBtegVGkP3qC0fqF5uMbB+PkZVvEdOQplJJ0L19Cf7kWeKuF7GuADXJn/+/fUXkzjel/5xb/+9a9dcEL+LoVftNTCAfFmbQhVStSem9bnhMMMMFgxUJAEHofe7yrRnbFHyWLMJR82TlE0XmuYTeQXZQOYIs2AFAoYtITnPGcx0FYCiH2cuhrY/u6NoDlqiK5KoiCvSqU5z73XgLYwIboX4wK4GwwRKtnCPTyngbIURj3X7p9dWfea4xgN087XMrphcV7fkwN4fQpKPPSlMDHKUZ5WpmGVPIeAMRyRhAd5X1sFGbTlc6ZJM38+QS2MIXIvTtAFS9YpyUe10YqzxPp4DwREWh/F0UGxu4Ie5U1YV/fBuXG+lZ7bbXpkZAGhPQ644bgCFsKOdRa4T7tYlHHcHWmegRyvFhUBRHkeF2ZKjzosr38+8lHg+h4nskmftxfpOarsdT+H5ZX6wxq3H+EADYzNgCHGaSND7lyq8jGAZSHtqALKYrSaylNdVxDavd8Iw5QsHdvSFEzUSLavp0FWLEzXxfl9gO0Cd9YG28O6Q3SwzwC25P4G1JetLONlMLrJYMEN82AZcfU8VfP9PvnagAEzps3fDkPnZ2H7Za82hx77OMzTOAfeF7oQ73OxKxEi67sLDo2iJ/wcAaLeu5bTye9t+oi7JGxgFBtcMOroS5yY7juDsNjrzsUO0GurbUvRRYm47e9ZgI/xpODGO4o5WEyldJ1eeq6TFW2i0V/63jPob4q4wMbpaBIDLa7PaXkQAujWr7/+2oWp7YbTmg5sl+265B65beHRa7ovY68uY2iOYsQpqIzy3SdzgT1CIK0Wb2FJuQb4oa2cao9dvCx7WXDcuWxdjNc3zKrtUGS0IPmoI8OEg5/iSBcLOJ2QyBrFwgJl7c4BG4uMYRdvX7s9z4auoCAYxjDknPUHe5z9G53XtXM0D7JNi9T9PBGU19MDWDP2SvdxgX3tVg/leFNu6sxUz9Y29H0ecyJRDec3AtCIEGwzzH5zoVsI5j2NHYFVVfpCO2ac+YtLd151o+ybn0H46DwS8BdMPYYuZqdPLo8papSftbmUsXuOqgqUUDG5FITCkXM2eTYHL8yAppChCJ6cShhGMxMwogK4PKwbrGNcBU67OIybVkYFiQgDQAQho7gHIQKQIICcjvSLX/zCoK9ehplWjcpCsKoEp3qPxWgVbL2rWZApWOjmaEFThZoxMgZyKlt44uIACeCA5GHLlqeTk58AbTwvTaxfkIek8QDEe1IV48QYfvPNN4frylv7AwFs+pCSQ8r9MLIGPnQ2QPhkvNEezLk9Fs017ZsarnPxBM+izfJMxQ6EKVkPmIJhmhUmJHQBeCAkJ9DC+Ohx+kD9ZXkeM80yzq83Bx+XBkXlHGSBQzctxlumlYkKHfh6BhuaZuHQW1wDb9q5sBpvq9jJ0aNlk3OcaCciYP1ARhlQgJG5fPkkIdTHLnh7KhBd+SGdgDXAESkjakCj6/SkKOSMe5UNdR5ZiuBW+CcAzIpAT+LX7QjluE0cD+Mf7Yco9KaMNKeoxsFKpcYsiuNNJ88TtDEyDRvZEycJXt+XEvVbJxWjwNGKNQV9zb0t6KtsM3d28JKgXyXXcVYJ1QA0/FllVIXZk4IaUuP1guh6z01pKKNQY8JnUNQ2NoAQ2JAY5oIegzhsKgwf8x7AZABtpo1+u5NLaNCpU+AAo43a9PnIDZv1G6Oxg1EzFeQ9onMA7IQ2NYd8R1Zuix0gH7nOEp/vM/L3Kl8/F+lHyHNAN5GIAhKef2eGeJ5WjlunoGcFnsr4OExICgFtU7SfYUoN02J8SW+68fZ7vhdH5JJigly2b+qEDtMnOc6+DQg5tbClDuPPfCC/LXhivE1r2WWT59udjjk29XUwWqPe0HWdNoOs2BGH6gLIaG0EI2oZsL6YefDe2kDX7uAuGQCwRl4q+003cP9XVgOwTn6i1onoQZ0NnE2z3DiijRToeXBaKx+Wl4Cz9nb1fRINQKbs1KvYzAxkmFE7YWEYLb9h6SyTVNJrzGXz3RwdfWCWL2A8c+PcQ41//yqobBENfytA/dtII9Lsuoado15vQG0ifQHfXjdvkqMcmmkMGCWpiQjSVUWkyJS++hbnz4ddCyliBzSEUfuEL+cgQKtAs2ky1TtLfvRC8xOZ4/7rHvIza75PH1P8O+0UneYS9q5Hy9rR3FK0dkdxB/N11KyfE3Lu50pElSndAWlzqMvoe39kLu2cyLa4ExA55uzNnKyIjcFRwkA7DSw6gz3u30OetMiRvVnSi/u3G06dJTtrMI9gsuger3Mc+OKO6ibuYZIovd0rEztpYDxCxE9fR8Z/wv/Mk8Pr9IMnb7/ywz7GadActruQhxHncgf5ZkapAemR2m+CUZSGHyrKgZxOlKbL8kOxlknhdzYk381GKIQLGHUR03lVXGt7vYBRQSUG1DwzFTrI2Aomm2UBTP2NzSz86odBiIfGHoFbSr4sUHInmJxhrKZ5PgCtuZu8TmgesPI3f/M3M+/JG2taAB7MCGdOhiJsq2u2iSz3NRBIM+oBwk990hKeV5OGEQpef/f22wZB9Uq4Xws6rDSy+qyDj+GUYDJulKfBdbxAKjwvCGAarBNG0ic/U7HOB+/d8TNylj35iWeTI2aGm0peJQb7dGdSJzR2wtFubxRmsJWoZ1kPlKru65xc2tZ4c59MaxVCmaHfoeTJ3aWnIWDZm1Sb5wXtszQuF1FFeQN2nKgPm2iF0JMkYqi5r67BpoIdtfFILg3MEydBMfeuuo5iAohyDCN5lmY3YTYEbpGRUzHSmT0f6AAAIABJREFUXi/Jk41BjG/BB5+1wiEfGVaEe2mM9qgBIrpHAa8NsZ6jCrPhIp6DAjXfh+Rt0g3IORJLawYS9hvGNkyBGe+N/WTJ31RWy5A4+ex1w8LvBX31THdg52R+5ieepr1dPVcBr583J3cUAFYZl9FbIRPsTzz7sjA1XmV4FvgmFykAfUJ4owO4X/dxQXPnriDYDGgUluci84xCQyHj9PC152vNKTZHINr8JIe0tW8GiI5xYjy0FfHJUBhFgZ1WYPteec4CDhcNSnX5FCXAaBqgI2du9UMakWSJ9eXL+cq0BdIXyhzP/zUwSuGR7ls91efflXwBBZ97TLFHwEpZHZ+WhFEB/NFzkrw06VSTAxx0AbtJLhrpTAKjrDlgFB0BiDaIQx8DOpUqVd3E2ljnSr9jtD2PYRC7dnUYfFb7JhOVxcoRv88BAZPa8CazUjDKXrL8AB6i9NolwBEzRWdqeNv+p0VKLtYi5cjhxAkzVka5v41li0zivNUpWw6yRuc15Nx56gqcO5r0qTDvjYx4XcKaIxP789vGIWcBoyUmZr4oTp0MK/8ep6LjXSyTnaej4+SUlPTNblpFe+YeWaRjAZht5sbAeQ1iR/vz/rsdQw4XidPb9/C98riwbiIUr72HvR0wA7MMWUCkgJQvt0IUa3sSMGp7SAFd1mj1aQUWaJ3qXO4AsA5luxQshyJ6qOHiXS/VEUR23BGHwyCif+zghERqi6cysM357zUbqXCUJDq6bHwjYjiC3TPMS21ZnUu3PkyLNfZRdaA7MxDKJmSPn4X9Q09b180pkS6elVxzAhNjYq8PqZboRIoy/TfNqYmc5M76c4m6WZ91n5KupBf6jIx56V2Nqfmfthshlyie67jLmpZoq63gWXhWPt8+89ZxAaIUQuN8dB9X38wGOto1O1d6zgXqYa9RUzlt6sw/ufYDXffISBxbR3AdgNlseITS3twbdLQrbvQ+o2PaN8CC0iNPfUefC2gp68ml/IBRwhFPCauBqjGUCEJaBlQg2kyYk5CYBNg8L76u28VouJHX3cdK7/NEkWwrQNx8T3sQCbUCOgghAGgBcwgPYI60AIMlwnMORaZJvwzgXrlX48LRnLwPAGpBhTlO6IT3wMY1f7Cv8zv5NBivGmsEleIpFgKA9+D+NNK/fvWG1/BpTgWCtXQlHGFlAUrCI4BcWh7dEmNjEC4j9PjRQ4OqC6rKZE5InzirkD1r+Fi5oe8IHMMYGjjqMzTmNVBWzul1FZ3R94yCKcCvDU4S2e39kGSc9bqqqn4+1+bxz3Vtn7xEsYeeCYW1zh2OVzqe9cxv+6B+L+Pg0D4J7npeQCmAAKbWBjWV9c430v18KpfWCC+cVIgntMkyWzqbF3AFIHWYiSR6fZucqwlnGCA6JD8nQPF+t5HSfLhwSe9nDIzdoIv7R0mVEbJR0TwtZ8JjFyDWNefc5fGEbfD1TAVvZZNs0PUXKxyYVBRQmMnmCJWJ3I17gUKV4AKUgJUmsOva/mwKl7g/z91epFWqXMsev+5f5VKAUfapz93fa7g6jgJKngcFzvUW45oiwjma9mgsa5B4XxUuY3I6S47ENDuQE21Wo3GsvL5oYbaKVaKonRvKCV/63mp5UoZQmAAe9xiNsSh49rzHgDtvlgKcyIJlRfIFCBXBOpXViBN6JQwac9P5d8hPkYwCOK+vT3udUHP/LUc78lRmAZDpE5Q0Xs+L9a32JAwh0ZmANw4h4aPkgAO6nSIQdvbGTbWH089PlMIC0+dcZowyOZ3k0ildp18dD/exjqColD0U/bWvt2ETzsHmeOxA1D8HjJq5jkNUoN1wb8GxAUWchTKeU6iR40zDBnoslRvWNVGAN3PouJ7nnwMP2G+ARXQaEQLniibakZOAWMvmpAMOSPXBNpAvXuDp6EmAtXVLgEqBS8Gg5Ra9qHWZ6Bfs5pHt9b53Js8gWs97WGHk1CxR5nxnRhuetw121JHc2qN96f1t43Pt/efdiezewycvEKwcFLB6XGJGvWZJ0/A1mtuLjCEn6BKK+sTqAUTRm+SLXr987XCinEcD/4DQxeixhzQPTuGKbmraTvdLWT+Hpjc2sTLU5+mzVC8VaKLf7j+8twpseL8PFmAfpm1aHWnWy3YPIJYc/hZN897qJb4jV1xnyViA4z6PBfhEbDy+OC84ZswF9xh5mzQ05BGHFsZ89G9qWvQO7JT3Y3CRbbpWvk5tozAF8o7MwfRjT0MC+PbJpa9Tx0tlVF14BkOra9MrfaUpQPTFWdjnfbcx3Lf4Z6XaZD+TwgdZVWe9762edM5odIO/a4xcy3tEovYcUtB7STP3T27+nsFoFdJSJiMBmpRJOF1VWvH+nEfinTbKhP8jxC/I00KYVVkPGHpEzqLeKN7IzfCfEQrR389SnemNOltkMQlhsMiFNDOXnDfAoscp5cWkAk48xCj4ChMjcdW8gAXMXRcY5ci1SMgt/W8mUOPuYgxrddafQ2hRVmbgEibg/s+eqPpRC4hBMPsDg6LFqFfjXqIRKnsaEhruAxj1RgjjYPpeubV4KDzCvbun06dUBT5uraL7GijhjW+sIe0haPjOSnL/3335hTcyZ98CUK+rqOGyipwwcBd09istQ/B+ronNZNztJNBKaKoBPfd5ppvp+3pPBUzd/BYiGB/WXINlDs0Auy/phPhWbpjG2nBf19XhJ05iktCR1mAFASMDmCNq6OItKUY2LcwTZ37r+oAAe6Npn8LrbHCetQViMKM+xYqcZAwDBtJGMiklGKowXlY0sCT8jqdIvh6ALQwihojTkRo65ln5jD3gOhxiAyyXeh9riFxi3ABVbrYv+eX35ou2D1yV1TIIYeZbTFKjX6DWhHhvMUCa5sFKvblwAUVVUA3XtF2UWWOcg4R3eF/TS7hW71dWoeOabV/ePvmGgPX8q+HnfWYiWNuAll6jLW56z16v9/XaRvmaSQ/rhYFe5zun+0bf10MerIjjELcivAUEKHRYUYdBGW/AaNlky2PAxvH42SMjb2cH+SPkGufCySwofskZqS48i8F3QJJD3Rjz/FvAXrpulx8zYgDMghIUnwF2Evo1Mp59HNzZa8yL158eozDD6N6AXXLD7JSfVy43Rk5OdNl5rwnvZQ71fh8tKflcYJP548Lo6rD4i53MHu/6VvZqGEdnJ08adkRgr2C06+/7dP/pPTVGYycmHcMslEPsUztgMImtYG9FPnhPU0lq/Gurug7uJYlzl3H5vvrHOrqIUGemO2WF17T32f92LlOsZqOZvd1oQYFRn702wPowIVzmHjBKzqNjrbqf1y4A+mV0WufEJ0Xl726JmII6wJ51C2tSh4u9tQDhOK/BOsO6+o5Jc0skat+z/bvXEGcrNpL7dH/bgQNsp4B3yXC2vgGr3ozz7oIafQAgevncJaev0J2FI3FvX7s1XRwCPr0/sxf67Ni1m9dveN9gfxrhbLcXy2rAbNeZz+77ts609VDADD8/fnLqz/ooXACOnsmFU3QE0s8+zSxfBfBe88wvP/NZnrERjxJbu57sM3UOiwlOZMP9fvS+vloAR8srF+ji9JsUgQThxLNpCbZSmWBPWU9sCKCuz6E5qd0xCZFYasF1wV/zNcFqe1/cjrfXLGHn0HxaNz6U3WQsJSg6f8tpzZgKLL1GYMGssY8IF37hetjjzp9VC/MKiNcHuqa+TnQ3cmzgygEX0fVn/tH1H0zOKKyPvbwwYwBRNgr5U1R2afEAOPVwrUYwkuQl8Z1TgCTYzxFENqw233kt1DOYBYXKnug9HBP6AhYTzx+F5fsOrcx1Gfyq+tR7raAyJpSHx6jXAaOEtL1h4mG0vxvMBJODYgHMMfmwlVTn85z8Trie3EsXKgkwt+oXtvOxWg3xud3AMjbuNWF0dQkQGDJVTtU+zLHG3fzSYVef+T3cl7xI/k4aAP1Sr+s1C5SEl+e4onZJ125cd7iZTfvwAe0aUq2v95yoMAug9eieWhjpuneVuwYoe0fHhb6r1INnCpM/UnsjFAQCitEm6RmG6PrbtxymvKj5ANxe4HhEfW/j/4b0PT5dm1C+vTk8SIWjvRnjTTZMynOjVKioNwgkvKrXnuhYV95/U2wzz8c8OyeQan0zWXjcmIyjUSTv8xzK0j1M1UYLIQ8zDagyEJH8MD5YHxyA21Jq7o6g3w2IVaXPfc0KsQH03SF52E/kI31EeSbC84Bf9/sE/EY588woE8Av7zdjrjWvMuzmrHIHbPLl86tJNUDpNFSZ3OP2Ll3VygHUBSt7LlqNXY22QUyaklf2+rl1AkoURZVMC8iaq2WgH6eoQHpX9Lti3o2UnzHPVwPR63RfWOk2shFWYQ9h8TmMDoc1ICuVhXrEu/PrELj0gfO29TlyvZp7Z2cMRwmjSaqtRMgOY5hUjEhzRVkRFJxP9SBi4pA27OBETWqQC5zauomTQXzkp8YJi+MjIYnW0A1j6K4p/pEx6RowmM5NlX7HuYy9RoNO6NHBZQD3NQHInBMz6qId3aVMta/ddUg0ihZPZgf1AEQlAKMUV54V2CKnGgnkmdgXZlTJw0fhk2uruXB/Xp4lhpjru5NC5KR/Yw9Yr6Kfo3/ruPizzDPMIE41ulfHQFaW9zkpGO11AJ5OP9AXp7XY5uhqPYHIezzOZ4EE72Udee+bUYHKX/eJZQTiJKyoG9kTkue4Uo0VB4M9D/ONTjZ4CwnTsRpg4HwEnHqwWYe1vnEQzGDLFg0zS3u29FzUs7nQT/db4N/gfXri8rkhCCbiBxg1oGZmC0CxrTHajSQVjK6m/wFwx4KjowPJmOv0tI9n7XvXufcira1fjTz4mWODsBuO/uj/VM2/9WJAqZlnsaOA0xZ8Ir+NnrTgmD1A3QY6lWcncua2P6TfSSYuqjC20aDquuZqNl9x5nqOqi0I5G8ATU4kBAOYwEH+9R7YOu87rVXl5DXCzWTYyHKjVmVtC7xMPGkdS3r183ZkyuxhxxV5IKKH/cIOIFNE914p/uziuDj2HJNrHUl22saCdtWowm8BkOdRIK/7z84vrRkBb1wD/ax/6AHnyiYn1pEiAGLwVOezOon78v5TanKiw70mnFwXHGXbo/vze+eu818wWSetDlH7QXefcu2uP/iIL88zugy7mpRPH0ecSJjB6V9em+NAW8DTB3bIQINnU7mqTAJET1GzGroY+UoecJgRK1Qmg++02kLhECbW+wjTv0ChyDA8RmD09zaoJn+0m5/rVTBRChUAh+cd0jkyEKbB6YMZZG+qGxYr46qH9ESUdCtYK0T1BhzGFZ7wWdEaH9fD6DiHkykJW8i1eK+rKbUByiYxBpg+Xi9A7cR/+/U3hz/8wz80CwdoM5vHZoJ9C7hq3iYezc1rNw3wnqiwh9QEP4tB07TTcDtbe6BvHT79zW/FdF7XvxPl8Kh6U2AUj/+K8k8w/BYa2QqcBwTgolhqqsvp2Uh1Ps+FcngqZeqqe58ckWb5kgYLeITUYc0oeZ6Nv/E8CPDHH3/s9SdtACbJrKuMAcLJlx0ENiSsHiEEvReGiU1nRwCnQZvWoFTvQcGVnYTN4D0YimEhBpRgZNyQX3PBs7ogTvd0iF9jgh126xY+p8+Q2sB8OixS0KjPumI6RT/Mq6+Nga1xTri7DIK9bTxa+uQCcBkTYV49p5VOPFczaWGGDIASbuuGdr4Qxjz3LkhqWGaxSBtYHjA2nibr0bHsAKjMAc9lph+PXDLEM78GxlKZ3PtW4fG7c/CSt2SAn6hAFXCVaFk0A4Q4OP0812PdGTNy0LZqVfoFugsAw2LTjgxwEkXVohR+L7tLNT1gxsYuc4O+MaDSGphRxcjQKBwnRft02P8xtWVu1vGfse6XBOacZwvjqVU0M0qRI7lOxDg1PqehhE1u5WfBFE5mw341+NZX5HiG4fPaiyltqznG+cTFSDCjY/hreF8l57fpR86B5XhI7WFHnrRf2XuQAXfu3NE8nz189fkXBl5uJI6RZ0bYb3o/BUKuytc4CyoNCgGa6Ae/9Zh6UP3F9zphjRw5ZSZ70Q44eWt0RQkLX9mxEYvz1fU2CxvL2+rxYYbHofCeqYxHH+3gqGdlr0JXjBuESQqY3FGEnHr0g4CBuyHo2Tgpy8WF7PkUMDkcD6jQew1eMAL6qvH2dcP+7ICgc+K943DjEB4Ul9Gaa6Uh4OTmEAA+MyBdDrvW0R1USMdQTYVBP29ImpvtKkAi8jzO4xA1fo0oYVgkk0PkDXfsAacF7dZnsPaadNvR2uk44AVdgNHOY9eqQNT6BR1Cr/EnctI54U4/X1Nx6wuRFQB85+NudrsOW/eCWTNdo91jXPRGrqF0MrqD8V7Se3zYSJyORiU799a7cSjtfMfR9BrouZhXRymrF7AzmsdW2Dfv+E3WtgcR7O3tbOOz9tZ3kW07L+wJvVb9273QlI7mmzfPHPKInEmKZes0cNKi9XHtWZz6RnhrJ5ozzJw4XxQbo5+td2KrKhfVy0MujT7pPm7TfNLymCO+WrtiedXztPiUe7vXd6LC3Kvvrc5vvn5bqtXed5x1wFrQBTPKdS3zAGn0QIBuyYXR0NonOxit0bMQpLKRZqQIDeFkHgjF+FoSqxV+vFyUCqjdVVIaABsHdoBKVpqXSzHe14O6WYT+Pkbl9RYKC6UDTDLxjOucrlmBK9uAoF8TqGK8/G3OlB9GtZuNs9vLcLUqn3u0fRM5oM15s+egFkd8r0ASkjYDWFaBE6R0H1fiGwhP9XkNzWJoNQ2857ZOkbJB1WcYdxO7YfBYHNorOYxx47YB4nWBTK57X/mbXljNuc9sFnCk/RRKDyV6/+4DM6NXdO2vfvuZe33eUIgdpWtvRy05rMC1Pk1H4PrPdLIH+bdWehKMc2JmH79Q4nk8vp7+ZKUCSKO6HS8YhRYDw7hgkbnPLVXXAwB5Hrw3AF09J3ubwOh4bGzAq1fFUIc98ClJNO8XGOVzPeXGPQ7TjJicLissNrS+KGwycKVtBtX3hIz0XsAoNDs/oyTdyikG6CKKij5vAG1YEV0H9nQPJboSHs8zoLJM554jPfmoEypnfpygTgoFnjIOQwy7Nxa2CeWRcFFluQaw96kRrPLp3PG6wWfQVB2x5rcV3O1esI1pjF+v35zSGtoWkVQB9P5WGNs9kdl9HxT41jOvwWZt266lxqwGsfuuvy+lY+M8aNCgHEdTP6NzDED0c5/XypNTiPTgLnBCTgJAXMijOap8ueI5xqp5ZeaI2LvGCkcQYjDCbMkZYh1dSEdoF4abU+N0UeQH8ENfRVh3O2G6n9OAxG7xxd/5nWf0Pst6tdCxzj1h2bJVwx7h1Pv2/lrPS/oSe421BKxoiHVaSUGY/EQapl9xpObhQznSugag2M3a2f/S1zw/zuglgViH/zXO5QiMkMx94+jw83IQshcKKLhP5besqYkIolXKCXPz++3L872FFf1sPAeGMutsOYQJlNgZtGdte+pNbQyXtWPEaS7Yg6bstO0a9ifOctcYFpgQMq9fURoDz4ij3v3JnnAULoUmNbTch7Vxbn0ico7Y6PMGnejEsFOwnByKgo6DHaO5996sn9qIGv9Jjxk5rXw71xAngNc0K95fOB5E5WpTbR+nAAg5N4iR7iwgs41LoWaZzjqQzJsjd5pgj5Ec4gD415jfgFGnhhi0HkE5Mu8UMadSnT3clm0C4HMGPREFO/eajzJ6tmeJZnjMKY7huovRs+iNw279CECJ3lqAJ7LZEDMyU8BswAqjDrGDfePEI5zigDvPCXKlcXMKGa+7qjtMZ50e65UU8pQFLCPI37gO80a0cDkpGYe7NERWsAkOlUumPA/JMzdbTHqXnDXLgYuXJj3Rey37u1E29mMBr5/VO2W+jH8gPjZc01xsxtnUJq9h3sPnPH/JkQW7LVui6WkKADqrpBvkDnqwNoVr9Nn5rEm4pFSxH1l/7H73RvNy7YzbAeewozmIyKRMCuN59p6aV5nkXmf+28vv+wSm8d6OhUwdCLJeMMrmIYm+nolZnK3K3swmk8jr3JiQMf0ppau+ExNw9bbYOYAeuTbyiFHsKGTTtcmlrAHkwfuQjM+Gf5uco/c6QIWQFYu2ehuKFjcDxTGlUXTco/QxINTV3xpr81h4P8d/8h6fJ0+uTOamZ+c+fHjfrz0UG8l1aeJelrYhST7fXEQWiy+ftEMIkJMqdB+OEfX3FFahNACsKFAYUnSVG7c/nCpxPFgLiTQVYOz0IW2a3jr86MMPD6d37x++/exLh09QFjYqcSjIGbMCxeiTT8uJV4QkYTgFhF+pUv+cKu+pah0vfxjIWVtdyyBOYXSa5pNHF4XMM/1WraU++uD9wzu3brunnEOuKujwRiCHKg4NaQPfaoz8/u77d5xz6qNIdZ8H396TkEvZ02JKz09urUPtko3333/fqQ32jMMmW2hhqwCbyA5KBlBrVnVAoHP+AkB8apOe1+OhsjzFVm1uXwXU5t5cZweEVVTcb4qDYAs0DxoT4f16pR4LCmdpkFE+lbd6ijsYrcNUpVvw5n0YY1glW3ah7ZK4v5kSlG+UeUEXQygY4OcdQKJEqmzWno+iqrKqAuyzL8bkDaPiNUBe9HpzrrqfVi5u2IodVO+AprlPqF4zZyityBi/V6kRCkW3WPkm3NuepDsIQO6bm2jl3f0Qo+tTlQJCnNSvanhu3Dxj9g9zR6Sh6RfIQ7t6dHmbSsBWY4xdV8bZPWKmRnrOYUdAl0Ch86nzfAZohOcTip59NyFJPwefh/FyaJgeqtO3kuKKt9+TIypAev/+I6fuuOE4oA8drM8Z5OifO3E4NjhpWF5LwmVMNYYdA7MZsIJi7/+AAtZyhUxhc2P8R0cMG9nXfH/r3bQk0p4YkHPsZb1SKwzEjs9qgxeWlDWufBp8ZZwdH2NqhXF1Fc9I5IQ1BjAxris6oQoWDjbPx0yn76OjAEnHaljYaRLIdObD86PfzTDqGQwq9RwlL1DLZovFcmInMca8n/Y89B213ucTITL4HT3bUCp9oEnV6ClhZp2y5ryXv10SOcJcGqTqb8yP9UVkpnuzdqrzVJtHZNNs7KYHdqfDJxVi++kHnj1YsGpHEWeN+VQ4ntP2xHI4XI+OreNbORl5H+DZPd65rG5r8WB10D4W6/bIXZ/DxTHoJ1JzEoJmnhw1A8giP/mq8+52aOiJRCaaOlBgVYd817fcl3laxFVORiR6V+IJvYHdbGqL503OWF9jPlxU52M/MdnYnjl4x9vO4519txx1QDVAOvO2Xo+ue3OMS7eker9rVsCXEpwVYd7X3e8NazydCCZlr/gF2cW5dq0MxFLkvutivZQUB362baODh56n+aLWE5BcONwBo15rJidh+h2M2g5nzc/80+s/NBjliwvRW7ICgkJ8FcWNADC4x+QX4OFiAEHJSTq30AX5IjQIBHkPhOyvqHH6l/fvHS6JRSNn9AHAh/eoYp72r809cJguAlSl4wnQF2C0zGgF3EZCnhGTsjwVvdcbFAMDCEviOK812dfvV2iFhahSq7G8JOVVAMB9q0jIN0Qo6SlnWjuFOoT1++Wc0swl7+V3WEMX4kSJGxxpsQFIDWFO4vy0b8KrB+hyJCgGkKM+zQgkxHPt2lTbw5De++7bw4dq8XRT57F/+su/OZxnYVSlXuBC7gyMjAXY1p5WStNiwkJKGsUlhV2UW3r3/nd2OgCOD2hZw1pz9juGFGBMXqqEimNAmfc23udwgdtKASANAaALUwLQZn4c7tc1YVHpJ0sz6Eeww7rmiWQCL/HG9VueV0L9hNlhpQCi84xq0yVWik3T3m1mnsNGmn3U+9yIGc8xgLDVnShTwAV/b4jOTFDeZ884G24VACV83nWsLLitlJ7fTXzxXJOwvhhQrqmxWDaPkHTAVMI+DlX0+jBwARw15FVSZu1ggxIyb5i017JyjvPoFAjkFAAStspAIKkHOyvB/WrE+Az3KRPkPUZOLUo8OcQGWbl+90K/2xmUYvMzxMuvYSyI2A1OgXcNgg1XnZ5cq4U7rSR2TiEAyuGkUXJ2TAJM1ik2hOiZA2QGZjWAi9ccggUQabSLvQawsJY+jm/yBBdIZe2oLM58AmKsd1KIuMafsCfMvJ0OKoyZX/UG3teP2zeVAGBY5skN7gW4qKa3U1HwqTe0stZN6/U6e4ic0V6HNbl646pTeri/o0LK2SZMb1ljT6SjgE/80XwwD9zHcx6HE/1eMLoTEl2Xvla5s7wktO0JT9pQx941LhDyWzRvOxDlNWoL7HDB5LAuYdSck6zpr/EqGLSuCvNVe9DXrJ8Jper5iIYAktgbJxScYSQVpneqShzWpn8BMmpjGC9zg75qN5kSEdx3P1mP8fE7e8VttpBjPQMRMp6TNWP93CLQJwNNWB494TWh6T2yCril8wP50tK5M51TRW+7FiYTfWqnD+Srr0cig2y/kqvtz5VlzHs8x3FmmZ3aMDsFeE/66h7F+g7bNc4CX9zPDjl2SQb8ioD9JYHRywBQgVP0vHtE634N43I/s7IhfEoqmZ2N48z7WZsCrI6b9S7x1LE3tc49hAnLh1W2vtY13EvaqXv01j7mV7ZQtPu0sumIK45dHKx+5311thhzD6bBaVnH/YaEaW5oU7mYrss6sRESyakpSd/yiUt1wmP3sXXGGHF0yiaXGV3OYfCOo5YB4nactoivdW8KvRtRKyZjdbsPZzXn991hQHZ4ZojFpmO2HyxMMAcW4NwOvhrHcgH9tFprikK7MJTA4T7jcE+NDd2S3LqusuU9P3u8OK7jPPOPr36ktT3mZzYExqRZMAmBxLO10ISqrYA7x8+93tJcGc8YRIxBpWRfgvIWpyFJ6O8rafv62+8c7oqV9GkpkhzC+I/SjgGhqheDsPFQ/HNyMGF+jAyJ1HpIGKyhmCd8Qc4m7KgbrOOB6OmZII68rNCbCRUS4R5t+YRg1WhyHcAeC+DWRbpOET8MPRALAAAgAElEQVTCQ2uohwLVFgyPhQma0B8bhvc3PEF4nvcRbncORqo4SeBu/uKwapMnCYTBk6JoAtBzX+AMiv2y5oQiplbj16BQWOZcL43/jpjGe19+4ybEhE/aw+yHv//7TquAYSXRG0OCPwvIBVRzqtK5qwo3qofrbYX8v7n33eHu6b3DVR0vaCUHGIjn4wKIMERVaA1DYQjYvC/13lsqFCO0/kK5lQ2DX7kqoRTj00bEc9KMQhrIhpQaYPWRWtOYtdAmcchdX8gAmw6jzf3bDJg5tLLFsIb5chse5hGgzb8AM8bUVk4Or7BWJIMnvGJKQ1/L202aA691X3hdtSZ85wQph/sAusgZlbphAszGOjC2+NEBowEuVgyAVvZW5Ke5gQUAlX9+PzIwVGGGMdM1yhTxnibuV/k6TLTdf52sk3ZIzRPiGgWjTY3ZnVIDW4eTX2fDd2PWk3EwQFVYBdY18A3376DWzlXAnic/+cR783qHpzNHPhQDo94E+IA0O66ZW69VZLZzwaWbU9cDCZwjCfi0Y0Fhi3ROdEV7TJo5DePM37wXEh4e3TJ73yAQJyVhuNGJAw46b86VFABhjgz0W1hlBS3dSds7wAuFfDHuyxHXEzkdpWfNw0S0VRMAQv+eaZ85bUX7C4cOAwpwIaTv+aBij7EGjFquY1A8v3EkDBTyzNWXdYh4nXxuz2vUXp0cE1PkAeaalvFcp86V5w+R90iOYJTcUY5pJUpSwNI1bsumykrJgjox3LOOpPOocZr1GnqC38ltZB9QYOV2azCcfJfu4xonYpXbY5hnQY5sBzJGfjYw0Xpxcl9BcMP202lFNRR2hAhHCjCwtthKZBeAGNDfeTaTr/Vj3QtGKbjjJCy+TOJo7upQef8FjPZZ3UJR73HaXJzpBTwtf8lFjaP3goMQuo9i0/OII6OJnFnbE95mfbSv7FBI9mFESXm4qHmkx+j5V6PzSK+6oZzwZ+6xOjJmZm1jzRv1qzPucQC4me+Nga7N7Bpzfxc0MhbeJzk3yGd+PdtzDZNfRICZszj8dTYKnrh2dVND0gV6lmH9V2DocaTfeCNk2GRH3XQPImFm8dAh6E/mE3sdQqNdYJDDC8I8lhlSfYiK5nCP6sH1/HFCwVsGzvBJyc22E6xn5TMF691bJq6SQuJnj8wVjIIxhoxLGkSvj1wwds2dUy61B68L19zgsCBOvdTzf/LJJz4afJzriaQ1/aNOYU9VKum2664649ZdIsfcri/jK4HhvNusG+ts3QIz2l/srYZZMMvgiZhJ7aTQ0mR/fyeX7dzeaQuF6/NUy5E7euvOu4ev7n6r40H1aU5HIvKsvNFTgEmYjSqeyZGKsdeY9gRbQroOnZCwrwXnXoAW/hH+5cuGRiGFEbJjPlNDKg3L+MxyAROAbFlTHq+gsueK717eSykDrvu2gK8ViBK7nYNKQUIAhFtPaWG57jrDnMICFGGYXxSllV/60V2Ut2kBoyhAjMd5NhrhSKpDNV8OQUeZGPxoXcwaSRlwGgZg9CIsieCmwZrGeFvhfoCgq+5oJg4DoCNBfSIJLXAAdCTSyzDefFdhP51Df/fR/cN3SkVw+wy9DsDnyFAqdn1f65MRdB9OAFsq9pJNR+Pty9p05Bi9eqbQexwJrwM9PLVurSj1HOOdaUw00z+j53QhWU7mctVlmLmuMevHEZ5lqrpZnDeF8mdOAYkBpWVOfXITeZ4AUM2vAUqUYsFhwahDfUkJqYG2UtH73YdUaQhmwZIqUEBnphLGNkCwgKJA1UYUzzxgF+BTWW1yvsFK2NAqHTNjgCbNVQvHqmB4fVUt6n0GDBpDvWiH9PW7jU6iFgPsJjTU/cY4CkA67gKJ3XvdX+MzBjVhZbhmgSf3H+boaKR2sLNYwCgoh6FRfOgeXgtwcagZRUvhjsBof2+xF/dGnSzQyhokauPxxXC4F9/GnBtcaY2d8yZnknxrzyly1BxgPhvHxmuh1+v9Vz7GSU/+a6INNpUx/gUWdjQgaK1cpqgN1IpxNehizPqfTwVKKNh7MwUGPoEpRuWxHHl6CS8jJTCKbBIaxGGFpXHIj2OBncM/x0+u9J2smwEza7cxRTsY7bqb8UGvac84dKr939eQNwr67LjkfPCC1ILx6gqvWWyKmVI4UeaJE4jCInWtbahdINROClPE0cIRfmYPD5gYB9MnK+k1t25CD/C6phtng0NBGHdJAWQD3eSIQ9CnC9809xTTTI7npFCxNnSF4F7cdwd+RN28DtKhT0lnwrjq9x728SRj7j6YOgwRKM3fZP/o/ejEymuJnIJzXNvdSWSc1kcBjt3DdnrDqtWx9fxpQ6yQd2So7/N6awRmaqGdAEPINNeBpHG6g9o5ydZcVEUsxaB0JyD6RgQLEuEZkdQwjnO9AbPVW6twKaCrbnrBTR1+T4C+dkDaTjnUl7B2dIip7IwNBIkOMHV+ave8QeLo8TLcdWJec14DRg2aGqJP/jNkAwXC7tIS1hObbkcgxIRtR5xVAHodcTsq0ldO9aPvNniFNDfut4FDrxN7AnnHi+ULB9O4ZfpBN71rpcno83YWdD8z+XF8Kw91dADRzK11ckL6a65h6pEX9K3w0Qk906O/OTnSttLR2hygknVhnGVEkfGSeF3LEobVf7YppMswf2G2/Tc9Y6Nw1uEap50ockYrCPUQDXr4B2NB2ChMxP6+ejemWxGKGDSHXeIZO1zMhMHKKdmb6vp7avB+Xo3TafVESv9jPAFUOvfLw/NzT0zoZuOBDb4CIgCjPBB5kzZUWrVuMiYFoOnPZlwoFv7RF6zn0zL2O++8q3D33an81hcgdnbFgFzuU8+N93M2O0JGqyjGeU+FRLzOP77I82FcnIw0jKRC0fI8UJYO2ZtVHaZlFBuhr2EWb+qaPreWlhkIIkehOofxhc9l59kB9wjhzZu3LbQwnCjepxrHCxUn6WwMX4MNw0JfE8vptRLQvSahO71310Z4ksu1OWi8z3u1RpdvXT9cvHb58FDXfKw5xSutMnGBkdnIo/fN87JZXMWqHxjH43uq5ncByFSvEp5gXargS897Y9JjjAbDChdQYMC83de81eh1czP/DVW0YITrNJfHoCBjc/N9mC0AqZXFsJUGkAA1zbPHy2aE9c2mA3jsAHIB0ShWwIhBsBLSWy3pvCQKITBqASUGw1UsUTTspSqiVo2akSVHDEXFdXmGADvPawB/jR+Ao3+3M5UwfE/v6clLjNNhfIxxGFuzkDEYE9qaLe99FgWzgwj+xlq0M0PHU3DQzxlYRU+UiajhbVFPGdKC385xDaaLehhHAUp+N/AMT8Vo0SsucDKbMxW1Bu8yFl7/PGOVvZkT1gF5DRhtb0nWx/rD7WnmPHqPr8AE5RgGu7miDuNbsaf/r0L8pMGgp6ZAcBRqGY/mqrdC2j1PnXJAOyOYjAHOZTDJFS3AMuOLU5ZcUfeijaPLwFwACENG1bmcvrK+bq5NOpEYD4f4aQXFyVSsdSIAZV9Y0zfBaPV7v5tZiXO1s+3W79Jflv0c77ufkNT12OfD64seApQCvm2cBoxaXmOkcTwqS3Y2kydoAAoISPFR7QLhYq+n1sdFaPq7dyPrDmMqRo+9Q7TFrKjkp8UbBbOWxThrjMMhYM19dTq2xO20sm/4buAqe8Z+4hSgs+QY6jkcWdRrpCPV6JaRG8AwTilfu+yPrQqoigPKuDjUoeDfbGVOKKtc7ak8tX91ZCz/nFDG/IbcKXgpAPDZ7tjU5O76Z/QQcyd2WaU5BqGA0atiRqmqtzMvGzWkTo6KDOPPfRzVlH3BdmD7rKej06yX9aGyfzzPyHtSA0JA+BmQPwB1Uu0ep+1bndIBVOPM2RlOcZDnMmDMegG5i57ler5fHTHh7kagrAOix9Gj12Uv+W59J1vhI5RhWiVjdfRhRknReKr+48gOz1z5H3B/zEE2GExSZ8eBbFoXx2aUVW9upkFagHyd4eIg28VUvzcMXl2N3itYrG2r09BKeHLKjc1YR33QEbIULLevu+1nxjCkRg4HInUOhz0FTTswLUli55IaF0i37H0/a/aW86+TGmZb9T++8/ErBMP5OixcElTbZoUwsj05LUAZyyrcekAVbLeEiKfivCsMqjY5YZj7Wqz3fvjh4ZGYvFOFZjSKg3yGwzPlbuJs8V6zrgAYeZp8UUEISPQWDsvSs8FrMC/Ka7IXIaX45ZdfWtHUS2xuhIVWE+MHRplr/ctu+OQfCZDZTfr1CRRZCeu9ZUYLDLgnJw7xWT7HnFFI1DPnq8QnhPP88LlOejLF7nPUL8rTUksi3ds9Le19wsIOqALMuS2VqjDf0ly4iToAQkL1XOCQjVDvnErei0psx2M/ffTAQPbd6zcPv/v8y8PLxwKzMIBci/mXIDE+QBjMyzWdtkRFuhUwLKcGcV4M80scgUv6zlnROpVDEupzvpvw7A0JyMXbVEHAEnQSywPwhtUNA0nifNIsLmizNk+1z24WCNAjcH0J9jaJ1Cg6QFDbRBXEdFN0k/BshKqq1Kw0YB2TimBwoOtf1np63WEIqSiG4UJRBVSXEWW+63362gBMjG5AQD1kmDSe3TlogJMoOYcvo7hamb8b97YpcoNyFFDSQ5w3CBOL4U14rCCyQHHPsyrYQql3vIynxrkhJJRRPVYzmnEoa8R2Jd2iKDtbqSSm80JTQqpcG1Hw9RIiRwH3PiiXMmJLKbKP4+nXuPfePimkAIXveOoYbDumw5QWyH8vmeSePVO97FPD5zbKMYwd70QepLs0XnIJG353Sy4MvuaQSMLkPs668l4r2eZVJ8d3MczILCEmfYL8PYNuGMg0jy9Q97nlqXxmrAYBRIpU3c4hFGW3nD9pQZncPtZ30iaGvSCM3XCWHT/tz7ZXMaOqHD7Lk/4BGpgjh3JZFyJOAnsFha16Z14N5DHgcaJ3AGpiIF9OSQEoBszWiSAcPvJxTGdpuLJsVB2P5rX5uFO3GgaIzz1ges28spc0E2VvFmhAb9MmUDO+25uCD8ZPigLrZmBqH490JXpg4yjn+E9aEGFHNnYHvcU6sJ62aXEYMJCWJxgkQv+K3BgYZn8aDDD3Xq8hTlonwZqw3sht8/GGaBnH77nC9J1ft6UCoJj5H9ave6TAEjnjy7+bHMqBA2FGC+w6X0sPBCggAgUvi4GKc2zZAuzhKKSQyTfD/ugB0ecn5xSJotDvjI6ePVEfbhXMuXWehj4gbnqnNr1iPVvma9hTOYy131n3HnbRE9iqIyyXEDb57lPC9A/mnXQ+Zgk8Z5tJlx/ZLD6L7ebLTgn1FjgGIa98rGd+7vgM/tDzcipLdFGfYJ0vWUdMCVX7pKNE0uqcucOGCKnpaz2nKpEPzhpNvvDUpwxTnOOvs25PFfWsY2B51n0gg4oxfPx2nO3dDu0AvpGvOsD+PZEE5sC6mVZnISPWuLPvrQ/QWSy15Je1czSLA1z0tdqFhdjwfFq/DtNqJycy23B9gfIeHfNzan53MFoA63XWszodA1nlH2fTdwNYicNUkrNAP8gIGq+5KrXsCps6oZV6iw0D8nvZryoP0DStns4q9/HZWS2WfiaHlJzR57rwRW12jqjCk//eoHfyDFjcxyp6cS0pZff+YuKmKhWvi76fGAR6eVGQ5LxD2gCl2KEFVz0/voVChJbZjAMmplVQletS3tDLCaM/l/e7N9Mn3ILB/uabb7e0AYDPeacLfK7qduebeMOK2TzVyRO6ByDRxSUSYubpGTmRAqsAxvFKJMACpIRGOFAAMEUPT7z6epBtGltQQPX9ezru81e/+OXhme5zjbA5zgBKXgLm/qmEa8hdjYE0mxOlxPOTu/lCBv+ujhW9pUrdtwQS7ylc7yMK8xkEhpQBt1sKI4hA23MPG8dGZpPaw6ToQ8/2VHmWGK+XWjcbDrrDwazAenBGrljz87TH0HUocqpycJ6MGc45rtVAB489IeDmeTE3OAfOC8OZIU8nuaLMnRl0Xcned44PbauMeuxlxSJkKzeOMTmdo4xYjK+PjIzisjJOeLde7O4p1uBZrjRPvL9yUeNeAGUJZ/7qKaPEUjTScN3OOHUMdbYKVm14EwLh56WEYwy6bxu27z35bjDEumOodI0auirHKrw+a9nzFt5UsfJ9Z2TMdiRNoPvTYb0oSTOGKLkAkB2Mkm9cpozr9NQe1H1Bgp/TbOKRWUYpt++kc7nKiGIEgJTKgeN7u3XUmHfOkasyK74vObms+2LJpmMCXw7rajwTTp7+oCvlIOFQr0vgp0PVkkeDtQDpEgK+/rZWMHPXFeVwSLdMCYAo4dXK73IyCnEz1p1dKdNhkJD9S6Sg62bDEN2wijUKUEvrZY6RjTojll1dsMxm2RDPKWQDzHb+FQSdERnRU3KauuR9r+t0LcymJje78ujvui59Yt3vMoyVx0seHyF7TnJLVTChehwt632tI/uTOb2gML6jLnIKe+Soq9yzlugdIjf0zMVxtKzh5Dt/mYqK5DUScufZgNTY0Oxz1su2MuvRNI7a2pcJCzPfbUdmvR4Gl9ddOOu6jNlP+9GWtd11sEoqeV1ohwVZIN1F1LE6hmegMJXX/B6RP7zmtAvpaHTbJVoW6vfLOu7zKgSN9g7RK+tyQs56poZlKytmwt5oFeXxEnmTnM++nL3ZnEyO+WX+KZy2I4fDYgZu0sT4GRzCwS18p9e5STFyrr0HJ30GeTH2CPNZB859qNFlmzPj6+t3O0Hobn3xTGYaWQ89qwkd5CcgDT3SaCtHdZcBJUzPfYsfmhveua7uQD5LcBUjcV9Yyb4HzINMGj8lP35sLqe/TaupfpXdBx8hD9VB9DGddZhoUfe96yiCieokWhdJTyFrF/T8XB+c1P3B+6yz2ddY7RxWgYx5zoSzYKY9FtJUWL+QftX7q99uHKkC2Tp/u4048z+8/eNX3JB/yxtE8Yjet3LKRbi5jRPUbqhvK2UAlCbUjZXD8nQCPCCUN8UTKFCFhM+eCJwJjfu8em4D468J+Z4H4QxmKkd9XvE0zcZjA2TSQsQbTR9iUr77dvI8SQinov/Ou+96QlqY5KpWNiKn+whYGVB4YmVsBZDwos22uqWFWjTRKNnM0HQTKFhAjM0cRenDkE3ImT5z9Pq75veS5E4RzuXLKq7S7198/pW9J2h85o3WR/eVDvBMiu09pQZQpUsrI0C2lSotIThSi1CBw9wC5Pr+TCwkJ8JYmDWX9r4w2qxN2DQE6Ee/9/t+7XdffOVz7cnrYecDesl14Vg3e0vaa/Ve7GXrmm4mjsdDwr3oBE7KOi/29YKY3C+//Xpabwk0Mg+wu7C0VPz3lIsCIDavvbAa0bDjTx8+ckHTWW1cmEWe52XO9H4Jky45eKJ73vngAxvcTz/91AbAYXbng6ZPZEIo3K/sd5Wx+5sCPMjrJD9XHqhPI0KxcJ3IL55aDaZDbZKhGtFu9BZeWRFEidj7TOqBGVAkKWDUjJpeKehkHZibylQ9dK+drsPnysx3M1ahL+cOdicMXcFnx1cjbWWW0FSjFaPwxyHs5xbw3Biv7mEUVAEF68vnnAucAoleaw/vcQ+vM4xDEunbksdMJ8o+49+BiQ2Truvcu8owhjehTRtt9Ev0TkO7ZZhWzigsVpV14l4FUP8fXW/aq9uRXOldTpfk5eVYo0rVpVb3NxsGDPuXGZClbgmw/UNtWAZsSSU1ayRZHIqk41m5nnzjniodgjj3vMPeuTMjI1asGNLihiOHJ7gcB6WnKWFQPdwg+oKm6F3nDaIt2DEthWeO/mg6R2QG5yJhujPXMSodT2HJ2WvzXDBiMRBl/wzDpUClKQpcU3YQMMMP3yf1JzLjyTLo1Z5cQk7oAxg3XaGGyDEaVVI2XBuZHMbPXvF9HZfIZtMVHnvjyKUGLawTbGPBrIy985FOCAUY5KeFUUkErL2siZJVZnMdUmzQgUSQYI4qs6+A0I6Ve74+OIuWdhTXZG/NehB14f8UKs61PbqZiIst3KLrJ22K1kmZ91m3rNX8DgtVo+o+yUkxM+ZUCgMcJWraygswlfy+AXZh82aNeC3Akip6mM38HIY8aTYxs/PZ9Yxi/dt3dWyezCPXcJwZIzppfsfAG+lZAOIw0CcyIRi9zlbGhXNwwtzqmjdHP6JzmU9aOr01VPYHY9PQqyn0qzOfseD8l1kXwOCERRctpzCy0AerD3f0AwQXQJOesZzkB6gs2IaoMC+RE4NybDbzOmsOYSGbx3xm/1VeLDxkjdBjkCxbH+VzrUTHJkbGiZCUFQSMJm2HSEmLQSFXeD5bQVo4dkD1abavw26/buWGz/Ce+yOESEFi9C4kDnqEqMnMg7aCZ+c+2Pa8j02rXgUXwerTQuydIXICxqOLwAUPJlx7pB6QKXUvR+7bJu+NHsGdDkDtVMB4AMeHDT1F38hJ3q/+I186uLBg1Nevjkk5xzlpK9GMRjPtGnH1Cnb6Hz7563FyHg9jO5Gv5oSFCFHDEVex9W83AQAgD4X3ykzMBohxNrzFIOs1Ut/54qNB3gBQ4B0J4IQ5MEDzPXqPvjYh41TgD/3+u+mx6WKmR+Rc/0tAzYzru9kkLAZglaIWJu2v/sMvcna8TEkqy6gaQ9BnEzGpYVOj9M5mcPMwoaetw9lkHuMp6CFUzn1tCmslJScwpfXKCA7KjXk7YfpzHe4RJm8WAtr/s9/89tmvpy8gDexl/QCL6VOI4mHQ5Dbi8Yz+IlRikj7XUpj1PPRe/of/7r8PGKZ6HIBAFX+OwwMkhTk8+SU0z7/ACkVSpYEiALTjGFBQRtP8N8f4/fgvf5rNj0OQ3Kdhez6eOcRoEK7Xs8cjNjQhMEAuYIrDgg4oRgF//QVtsUZaRmxoX8X6Ee5ESAlffvLDHzz7+AefPPu3X/5r5vurmdOECPHY6/VyXfN+4/jwfDCrKHaADHM+HjHGieKrtHWCOUEux/tJgn5/zGEyJy6ApBuN+5vSoXKJXLfPaBytEvZhh1coShCmAlERbOCQf6ud554bBDiHjC/GJorjkY99H2AZIQGAylGncANclYSe8wnRPZwv9ghjldHxuQRqRj00RrcbRXNR8bKjbDEcGNkW/ngPwCjKzNB1jgRGpzDp82O4k79T0DSvHUBzjJUs03V4y3DwXQygzxd2A0A618/JXgWjqZ5HTnAo5uKevuRxmVxHAJ45N9zVdRaUq5der9POPopB4EQhgCTpTmV2TpeAo78uWO7nv0dO+3nZguTENqyYeUCJw9411cI5CXs0D5E5KUEgSLzOxjyDDtvJEx9nsAdIJBWmxvKpoTInWZm0ih6maYNRc91u/8g6zMoca2ivSEiGjBkQgANK2NV5qQ3SyfGZNNxxKguCXeOcsNYwMuAp+3r0hGAU/UQkSnaHeWCdnYfTg/hUSJtLDfDPnMx8M08UoRo23S2xAJiHsDjsd+R7ZBtmNOfVo5cK8qx/ODnQhx2OU8NtATNd4wdg5fUDypk/xh/bg75sJEAnFlZZMKCTfsiSU2xynb5GOZTv1FogMxSQRa8cFjJdSWZ42B06EnBoAP1Fyb2Nrlu5iFkjbBzgnKhbwMph00zZcM3CUM68dhuxW48TXEb0EEMnBxFHCzIChyCAr06CRW+mGp1i2EMCyKRzP2sJcs12gZAZ1XkHiCalqcw0f2MDYNmRmdt3mDHJui6nU13Lc6gb3UO8Ry9gxvWLX/wi+o5OF8wR5AfPox7R6bCTgnof2eAzfJd1NDzOaYKuIXiFY9i5n2v+gj7ds/6mrxmhi36s0yOGUFdk3SVlSiIkF7p5v8wnJBsRWHAWvb8fXYse3WTc84lsYDvBj3CqgHEwXdl6MRWfD+uLrEMc/NeP/mpee3jUVjsL3pIov4whG2cbpBwJhwEqSLWwIE3G2xYohqMG5/mL2VA0ogeI4mnSqw2bxWvzP0CVcP3LKaZh8/7brz7NYE9ezywOORco+Tkj9wj6qXokeYnPpS/lAMewprORATpRLj0p6bCf41GMxwQYSkui9otLOHc2Xj5fEKBhpzUS9zPnMeGIsDNnAykwb42xYzxfE2rnHNjxxvkOYDRHVZLTOHNDQVIKfMhJIkQwYyeUbJjpOwqh5n0U5sl9OowE47KyFwHjmXmen02DeASVTUnbEuaB3qCE1GEq9fzSV455a+802JZsYEJ2sw548+99+ME4C3PSVIskPprDChBCQsysN94sYD4n74xzwPqTxoCR4Se5hTeHpY2shwnNBpknYB5gug/IphF0z92d7+GA/PznP896A9ppUs9YEwYv+8hcbC8y+S6wO1UwKBXaVKT/2zxUlDxKbeYznj/yCGBqXmCcApTOAqgXtM19ydF1zpNrWtYtoEWnq2ykICLgofmhG4i6lwSuaTVF6G95yxdookAKNmU0rgfOeFEuy0iHUQLcFRRrFAQm20lQEV2GriAyhg1g0FOyHK/X9nvqjFRZAxpraFTM5pC5ZlmDWeywILPe+f787+khMdDkLhFCHWPEGKgGz/PMY9IvV2ZIRzgGueE3q5DVTbLh7Ic4kKwuYfoxqtnbBaKsOX9rPAX9zoP7ztxiGQjnmD7D+5kBo3lWGGcrzLHhRGAE7ADNAhXAaMLcM9+kIgQ4omcWGJUZC/tUUJoqbhhCokgyj8uxcX2is8qyOjcCPQ2U86l85DfMXWUyz1cUAajYP7wco1MwLPMYlqZ5jTgoadZO6tU8t/s9x0JODr5jNXeZ69/wYG2PYGOPGV368q3pCz2D4L7JeaOVDOwaLB5jmv8F4zqXAjneB4y6/2S1s/Zzo13Bf0LwPXRBZwPDPWkGyeWFsRtyhGImq+p53qR+1TamjyjpGp2r0waqYeyZI67B2Gy87xxq5PPsLRhxzmRy+azt5nweAU2YQ4Bp9UwAnvdCXrPOBQSj74geEJWjuf1b350OBehrcpKtG+BaARUyewWlgG3tUvRI9Rtgl597stjI11v0vIx5PI0AACAASURBVGatSw4k8gFrPM9Iep250QF3pFhMb2paS3Jfutcgp4D/7ING4dRPyv2b8wxZ7zKiCcUDjsAn1ECU1Yv8tEDJ3sS8JxDVHmzdc2TxgC1+uI+hdGsEjDYp0xAkOh3RbbUbl52uw2X6VBxU7E0dVHRZwB2RznnvK9qLVVcch+Uwpc7DtgcCxOtgVjdEr7SQiO8GwM5ayAAf/TJE4uAKU7J8Bkg5xyNBljqf2idai0XvjBOK7mfdcox75u5gmTuev3v586gZvDlRdIz1qPkoXDz8GjgH4ObO3yT/04C34Snfs5gDIOYChqUcxg0lFLYUz3CY0O9JBRggSv4ozChhfDb2+wOC3pgcxTQHhh2bz9G3CsAMIZum6vOgKI2cdEQSNsCtCxfWZ54tnhNJ0ExKvQNAyR+pRG+1txPq+DlZ4YDgw3ipjAGl2VSwHW1JFcNSZc2xnizub+bEoSwcdDoFOfM/VfsJKQ1Q/GYq35NbSSJ4gOip6v2etk45yi47dzbISahOGGZesiJYAEURVDz0hmzSbJ5E/tkkgO14TTM3jJfN9taMn2TvdBagdUWF5c0pjEg4qcogjYW/GXA7a+U8k6yeFhaAUgq/yNNEgcz8er4vID0hrfk+c/7OpCNkDCRDEzYj3WLuHQU7RQawpFGk9dSZO3JumbNP5jch/igNGJe2xgrYRRHh0bUHnC00IugrjA7TfIFm5rFtfhhfWbUNQiOrglNkhWuRvlBmHkMnQEmTY9auwDNKo0piG3YBzGY2NYg5wlFgWbnSAYoH3ciDgJbf5uxk8xcMy54IHrl+5qc5SRo0gZN/6zTE8BXMxGmA5dFIAEa6b65h7N/Mx/1cdsZhMlXOPpveuGxNFNF8KOeks0cLRs0XFYzmGFBMOPsNY1pAAAPjPjx3bVpD9yHjyvxMdWR6/KIXynyknRHGMFXBj/OncxXBz9J5kTXW+knqw3FoGgnifHLm/IbpWzk++yGggHlZDnunKsflxbAXjAYI9ToBJvNeQFr1cBgXQnrjIMVQNWdOA+R1NUYarThOa/wCBR0z5SLFKTWIglGuqX7D+c7flVnAd+xD+7A6fzvEjl4hEqadoOWR1eq72CnAxV6bdY7uejRsGqeo906RzTj/VHkDnvfZ4GkKPp8VUDJmQYtjjyzP+vF35gnAiT4CNOIo4SQUtCXfDj2AYa5dTF9RVqPRwBSvtCo9kQWihewF5zNRiCPv7iNbQrk+7lvGlPQpojkFO1ljbCbgXxnptfkb0kEnie87t4S2cz0KCftddNwpGGzPzhR6QdEOGMV+DNkDGIUdJcpEBMDTAxlPcmybBqMuO6DocTSn4z666XE4jPvW4hVSTZgj5hNyCh2qw6JTwrMQ6mV9bvh49gVzdNcIuSzBEJ0S/XVwjDqbPFhsJOQFr7039inRD0AlckBqAiTRzFM60rDHRkw2qHPPxFY0AqRuVw/rpKF/k9rRPSO4vIwlBYzVu7lHNzDrnLoOxlEmlfWTFMB281yywDnydcb64RxAwxhkqiVtBKx776rT41QgP/Nb+8L8E0XmOlw3hzrM/fjfFLMjx4+UQV4XrBpxIy0uerU5vtp69Jd27oLRv//wr6K+CcWqwALMZoPH+2J71VD9iUFig5vQj8KtVc91UE4BU4c5YKAswGdfDiPY/A8UFLmCVFN/PUL4zaCtN6bIif9pAYVgvvzg5fShnGprWC4q6kbJ/HaKbJ6//d45CrETFAYRhTVgSyXikXLQ/XoFCgvHeMZrnfsz4RQjuXBRVvMwjBswGiAAdiL8QN5rN7TXZ47YqKHUp/CLBrKf/f6LZ7/61a8SNs5ic1oKBnVyUgGoHwydDpMJYGS5wtRgWv7wdZQBwPR4UaMQO8cBrzQxJkm/jBigOhsUr46QVPNhuG/YUfKkWvzD52igz3Mx1ij6URIBCORuAaZoFxOdRBUroPJsD1le+p8yz+TAMk8vJ38lG7/hXk98ypGNgIEJQ6Xwqzk5X08aA2O7vczmu4wZZU9uEO/ZFiiAmk0w40YhUjSVda6zkTArBnZ+G5rgu9lwyCaba4YfRV2QknAT69dKweSd9T2rE3k+f1R02TgwIYZsGt5hbNebRKkwh6x3PVoZBJWA1xPA2R7KTWr/Nb7H/wD+bOaCqwD7VDEf1kFmdAMH/y0YPUpjBcg2+G16jR0g+GwMbpk3Qb/3uwZGsFBQmnA7e7FTp1GME9SCM/PszIfE+MSR0gnqNcIKAAwYxxTV2Uc01y8Y3Ub9AKljQBJ2K3gOK9oTeFJwNv8TbYhxmf9J3WA/7fnahuYo4bM/ZEYFKYKkNJ6AzZwLomeyzkRMYBZSQHJyJNOwu+Pfzse3C9wFtM7/njBlfikKnggPRlqmLQ4f+yht7R6RLeXW9eYZnH/1og63hkVHIaCsERhtgdd7pLE8wpIBrdUP2c8F8sqMzFx6eJIDSJ9I1iY1BMfY2h3DedPg8fcFGY0OpMMIhEL/5ve730/FN+zX7Gf2imeDExWxwEagnhzuphE8nusw07aQQtvd8VeO4hQgqxNFwujTHSaMJORKTxMM0KMf7IhfABLGt8V4AsczjsN0Rc7iE/XY1zqljkvgu52MAJFW/Aekpbj0NEbXWSACF6d4PhuWbgYkCRNwWkdMG4Z8Ht0z8kSBKTm7hOnpzzqvvRw2FN0b8qbXjmzxbPM3xMdm0NyXjNs+mOd7j9xYZTN2lRPKyh4zZ6SI8TyAeTSWepR5SY0CcsF+hMFrlEBZzXq35Zjyk5xuACYEBg4ZWgA8Ql9aACjH2TJHJaVs28R9AjZrC4yAnVSLR4Gk0Q51rQ4fjglyxZiSu1o2c0fLolNLbl17gZ2B4GhY2/Z66lFtwQaSycEv600hEmu7oyC8tzGcDKZ29JBFPe2tOgb7Tb6qoDlHdjdsz70ZV7r0DDOqzfAZY9taLMUJVQHZdcR9Tp5PvWWK02v/y/Mfp5qeGwQ9a4ebQ6JHYFjIvEW9IYQb6jzXGCWsh8DihmGpwTyCdyoQw4ziBdNeAHDHCU0UPw1Q+myAyWeT9/n8vQnnpShqFnTaEb0zE8NnfzcAjv6k3w/oQxjf4GSfEdIXhP9aIc7kcG/zLBRW20VkI49ARoGMQPI9JpbE4A3I+XeUT8L3x9jRGokfF1dlcdshzATiWXFUHwwk+aCE5AMuB4h+M8VTyVWauWAjBwwFhNLja4AarZ3ipcE2lBWppx4WGiaVMDX9T2kLNZ8XhLKGdBUA5MZ7wRlI9f6h7fkBXDN2jFvWdvrYHWZv0gIIR89nUKow0yiHNO5lLoc5laVLW6t5Dp7v+Xvj4YzMyNy52cxl+pYWK3MdDEE8vGGcIxtpXzONkweUC45jEMhFrSfJ/QIQMZIzr8jamZfDpoZJnmdLmL6Ah2c07zEgke/NHMcjxmh/db6byt0CUZWO+aMPKPoAcQG0sCRj9Lx3wvVV+iZ3K3fup8sgwabMD3OuIomcrrZHMVoFNFGUsGQFnQdwPUYm2ItMlL156ixukLzBqP/W2Yz8NPyFAUXmPRZPkHzvPWMQvERRaUT7OoolrExTL1irrM1IlnlMhuXSTWH2APKVQsIa6bQdIZdtfttjk+N7BaWZt+ZPmgag80GLt+NMwnqNkzjV1gCY9MElJDoMUIpyAKqRx9PuyzlUjtV7yOKtnAVAzPPKUOjkBFiQy9e5SPFGC3QAa7yOco/O6F5ROZPDbL/Zc+zntGZqbmeu373zu8+nzyWGmLUmn8um02XaBDF7bXktgLF7P3KO3m3YPlX/DccrX09laH8/1zNHttemgEHHCXkQ2CufFjDllD7SFOZ7Hm6QYhz0YsdjCFrQYw9F1ips1YwfgMRY2btpaj/O5buzpgFg82zk/ElQ6DiZyx77RmcS9EJJEhg7HRDmJicMdp8l1atETOR5gGAYJ1oBzt/oy09/96u06wqIrlOQcH5rFXTSItN11ry+37Gdj3N9bW7HqR5w3LzPuDzyNYCoYWp0vXrGeZXJOmD0wRTmOh2XDhpdXHDc3n/n5S38A6A+H/ImR8f23uYyv5w52AzydozYNzJy4gWBi+AUMAwYZc4omA07yoljOLtlgS2Y4RqkX2GbkFvrVOKYEfWaH2yG6x4ZnIvw/JBix+5y6to5IIHneXdaLsY+kH6GrsXW4FyS01udz3Wf6k/X0BQ9vpt9UCfdYieeRx2qA7D3qt2A0IFbvyM/4BFyTaPPlhPC8/y2Jzv+x6mTUScdNvTkQAtItcdP9YLvX33QdeW72cfoszLamR9SGuf62lp1CznTRt+U2+zPWRPm4A/TfcHojHnvIYmKB1OIybqhO//2vb9MARNvRlhH+R224nEsWCapobe0COjiZLH64Ey4VK8Cl9yMsgrXe5mNm++3yvKrUdYIHRubFk/UGfzr5InSZoiBfsNJQVDZc52Pf/qjZ59NqPd3nEJCoi6htzIi38CcFtUbotPL53kAXxqRTN4IJkaXcelZQEtbde+E8b7KFlz98dDgVtajzPmf63hi0DfD/Km07cdJOxGq5yleosCICncYjfQOhUGee3xDg/zZ4Ry9Ruja/J+7eROmn40Vb26eu4wf9LlGXoWUk4Jkg2s0rifcavoYPXq1jSLn+WjSHU+JPD2EDxq9hpPCpl//+tM8101raCj7S3L5Zkay4cvAOmdpCl4lCfPM/FNVHyUJUC6gDjgeBWM4IsLcqlrYYQxRWvRQpDSzgFdG+ByQAbDQC09hFrJapyi5gDV2MMkJecwVIviLbeE7eP9Zt6V43NQPBfo4Ci4J8XV4eN+CJffGNsy8ltDeWgs/ZzGVykKv1edSOWylfvKnj1E1pUADLoMqO+u+2/fW6EVZN49RA2dBmwZaBcnzZf0b9tcwIrv8yASw5jw768m9kUXby2B0GJdA8rDvJ4c0YfeGotO+aCYgxRvoFWR5jNb+CesIW1ym2jxewEVykQM8aYZ+Dgig72QKXp5P2si8nxNKoj+OoXF/ODc6EzGA46hup8C1Pk7Nkb/M71yfZ0g0CcaZdW+rn6MfT0qG+yxGfMAo88XzcBIZ65g2VmUZ1bvcg2sGyLc9Vpz79ofchmyvueOOQSvIklmPs17CfL/v9x2rDnf2w8zu/vut6a9oKC92IwasbYSIsJQl8ahMOwfYpWWPTz3GXEYeSVFhn+I40OkB/UhuG6w2KUewuF8PO0qze3T8OP2AFYpE2CNh0nSS5prR6bP2YWQhMuJIjh7ufsq6FADqEN/n4VkoxsKBnf+JJL4zjjiHgyRVodEQnjNOJZ8l97kA1UKiWzA688J+IPQcUqTg+KkD6VxvZ1Rwg7x8DqkAUKGHcu2xDq3gwL0cpo6OJ40MZO45GGF+IBcyjzPH5Iy+ePvF7c3LHodEiE6pcwxOSDSl+3yP0/3k/dUtgsRjmw45wPG2mTsA/JBS1CwQMdXhcs/rFKjXWH9TOnKdef6A9qZTRdcDKsd5gtRBHwCqscOp1cCBnM++w6ENy9G/+6BOvi2U1K/RdegtQD2MdPdzAOHMr7KfAtvKgmu7AblrRO9ICJ/fTIEwPz4fziZ9xLk+gFQ5Ma+aIiLe+9lPfnr1zxnjKXbV/ig3jIufazeIIgEI62DDoF9CgvXus1FDo76TtPDvYx8P+aMTeu3EyH6cuZEb5zSy3W4qEhSczqkT+trfvvjZjLd5CwWdx7s5Stawxb6gyjfGgAefxY0xrWET3Mq4plVMc5EwKhpequYBozAiLPC7E64Hcv16zn9H9WaTzRg+H9bunQ9fPvtwjqz8BmM2u+n3VHbPzSnpUVEruBdolDEKOzjgBQWjguK15Fsw7HmOz6aohuvwOsZHYckGagwk52OPkOZUia//8OzHP/7x9XpodcT3AaNhg8o2f/nZ9BAljDQGBlD14w8+fvZv//LLU/0HawEzM98b/yyhdxrdA1Y9pi9eLQIzi8qmAoyRUJ7CnNLvVl5a2ZgWRFVuAvSw0RikNlHmmSM4FG/NeG3eHdZvgCgniABCARdsFjwxKksNIzPu3IPCM+Rk/jd/k3VgjQX/CNvpKDChi3YbIFUhwg87W0ZJAO2myTnTbBLyjiujL5uDSuN+4AlhfH6OrL56jGzksJuTueUHMJpNiGc9z4pHHPA78xnWsmMXiEa2Coj4t90U0gyZnCLYFr4PMO6z5Doz1+Z2qmByf9az98j3SVGYH/eXLMhW6N6f91RGglOez3nbikfl6dyqJN17dz83TK93a5hdhaNu8Huylxf8LN2RsTfFQx0RuShI0QNOMQuOI2wZ+eJN8YjeSejyFHrk+ESZKvLJqzhz7dmTUbBNsjJXHPCp4Um0YjzWpO/gxAWkTg4cRipCQ8rLieq4JoJ5x++8WFDAGFW40R1duyj5+Xf6LaMHG6IFjHrgQHII+4zcL/unTF3SIubvzBVsVcOBfA4jF4ZjAd3N/jAvslOCaWXOv5Wxo9tPpIT3PLlL2VWudIr4LLqBAsYY5vZdVn5eDCBL670CXdN1AlS6N8Ky8EyABoiFOgDodp9DR1L5J6J2CkyGxSI6MnMdZnu+TCeStPCZqBAnaH0yBEH2+nyOSEOAZsOrVroL8s7CHwbtzMmJeJHj7j5jDvY+i5xBnnT9kOMwg+Ro4PjSa5H6gLk3jkRkp8x4IoCEUFlf9wcMGnMz1+GEvJyYVUda3eEa6WyqYx1/5r97J4x8nUJk2u/mszqbJQ9uQU6dkENEdI7nMzn6k/6icyY9LHTyc+PwN30BHUgtAl0RsJtzop9rqL5LJIH56fqbLqHMPQWuyH3aOc5YT6btafW3I637+Y9TdHDEnqesY8mdgNGQGOdY0+TTznt0XaB5P9FDuvB8S5eW5oi67lzzvfcnEju/fQbnPetUO4Gj9eZETNXV4p4cVrGcMvN8Q/4UF6iXdz6qr+W5uv8vgC84VG9ER7IWPUKYz3HtP4xToe1Slpx395aOll012C9EBBizXWqQmzjJs8dkRTeoZhwSdsou9zUd0+gXKljd6jwJgpPyQC3PANfMy99/8Iswo3oeeciQEG0eDWCqoG/FxoOeEwjaWqIeUzzRepA+vGFRroonrUKHAXn/Bx8nTyThTXJJx2NKCyG2/tyXim5OCfhuFp0z7Z8Pdf3ikw9HEbz+7JfD1r2Oh1QlkeKbMrV5AsI7GP8aTJ6TVj+wpLKm8XRRYiOoMqD29uIEoQfDdQDPT3/yo+SCHsE93iHgVQD4R6rGCUGXEfz68wFddBUYo8fm/nbmi7PkAzxbnJRk+9ns50SY2cQwJihgwH7/x0qnoTyfYfPACDVcbc5FhG8x13pD13ubdRWMhskcgPib/zZ9RDtnKt1s6hpTFMJH02qJz+ONmR/0elkeG/AbHskxmw1tAVz4PNdCyE/j/lNIhdEwbKZwBpxhJPh8m/C6ydCGMB+AwY8/+PB8f+YyRzrWEN4zyts2BxkA9IY1QxnHoJ3EdcF+jNzMp7lkiP42CHtDn7STnhVN3m6VEuNWdnwWZDeyNZ/ZBUcqhuwTGIK5v+P3XjGWBehcQ6WrIvK7+Uy/L5g4BvawiO5XAaUAYisH03IEq1Z1CsZUwuoADMW+PvOY9Y52OrmS2xgKklIlD/hCrgjPM2cjQ2m7xr5t2O1UGI9sU3U8/0buDqv4CJ/meYpC34Rh6VoEgMyXkQkcmRS1nDr642wEfB3g6bxxCIQgZDsgfEYlHP3YwqStXzK/bV2Vf8+NTlHICUeHAQYPt8jCPEBkhXsaTcBBzhyMrOAIxpGoDMti2r81rCjMTCv1lYUNPv33U2Bz90mdR54RR9lQnoYvkQt0dVnwLVOt2bwywMkzRCry/I2e3R6ZFJqyZzjycZ73zMcZf4Bom2hvoPEII8crOfmKswdSSMNep2Xe6AgquznMgPUlKpUiNYDf3O/mhs6cmjbjHmDe43x03WB+koaknDWitFMxZKcF1GG/oygA18dOQQjwHcGvcnAcpyMbfM6cw8gUYGIcflM4nOe9T82RVye4L2MXbJnIPXQwGim6a1YwqrzvriA8go4ibCg75bCio6snnQmm9Oai1ulDrkPuNDWAbg7MqbJ19cRc/Cnby71Op5nDRvtMcVLHxsfWj00kPS/gv8EQiaGtO9PCr/uP6ySdK17COk1t9PwML0A9+eJ0DCirDjjFxvxxwBY/O5T8fAgYnyP2q3qo+P1BsqBnO0GMZRN37iHTcnxmrrVBqfIeh6WOe3Qje6RgPhim+kC9gUxlfzdtLMRK+pQ+Coq8p2vjfMuse/LkcWwOqXexQokd+yi7byQ5tC3+TpRl4RVJBNKr1JmZo+qe3BPHHZ08+iFg9L+8+7NxCtt6ic3SD5+23qzyAaX3gvVG3BQx7PPZPEgnjH87sCuoVVT2BeMzgMIXH70foxR6OUa0VfwjRfdEFwR0/qYZ+5sD/N6e77z8+JNnn03y+GfDmrLBvxnFlWrGhvqy8VGAo7hy6kpzCv84XmjyOhrmJG+TseIhbdCdSa+hz7PPPT7++OMIMO1IYAoQKgqCuDaKPOG8YTCT44IhBLjMtWmx9PqAsJy6NM9J8RJMKUD+ANRz5GnyG+eegKywYD3CLvM/4YYkYGNUgZSA0a6Fyit0eataZQJcFwWQ6l0+z+InJ2XAqO0obNKOp34ZmrkHIQPC7Cou5uZRpdqzkzufAc1VFIam+b5UPvc1xxWw71m4Cnk8WBTefM5niLKfZ2Zz8Zs1g5HEoKSiX2eqSkWmK2APoS8YTbEP1bMzdx77eADMUWD5qeNiMRMeqt7sYZLbUqctKVJcRbVz10IH7Hq+deb0lJOnx2tdJ0Gre8a/nQ+9SY2p3qiAz5Zdhl/OIxxFreJSmW9wco1aq0ENKSlLKo4zKVEA+bVBaj47r+XeOKzNlYzC6Tx676tEad/UEDtOpMdhsuo7ry734pqk8dQZdg6OWjrsM4UVnryVfPZx7AjlYlTzOkx4WVHGGicvLFFPHBrdc9ek90nYua9HN8x1rGxlDDqoZ18eBigyMDcwN/Ib+mfO3/k+uZE1KHwfpjOyjEFsSk3ADXM885NjiOOYH0dGsBO2mmIgwO2AUStpZWT2OvvaXkfXdq+hDqty4xxfJ3je4D446Py2ebkGjm4HMiMYa52iPKdtAWHw5u/o+TosKfaqTVD2dBjtJJL+wK1uhrGL0zF6FNDxcqI17KEXk3aBk8v0sQ7oBubavo2CQWXG6JEnS9kNJGCkTBjfd243MJSxFjwJSA3FC7xjd3Ky0TlAIikXBYWCUeXbAx+2cXfLbXskueHnsk4A3IJcGVT1UMAwenPZ7zxLBn+cv4hcogPfpVApp/XN/CUv9+vRre3dfJy/V51qjrGmuwp9bjNOwGNtgHN2oooHNJnKATjZTGoim0HFA+bpmoMtH12QApfqMPPPXcPMXSNTgPDY6agKDotpwRJRhpEd7DEN4pGlj6c7y7Gfp/A6JBE2GpZ1xp+5nbEQCYxjURB6938dV529A67/8IgW1gaYPhDnSIa019e2b/vA87h3kUPnRznIb9pdDa54N0VDJx2A77Be/n0IheNg2EPYdBTl4uK2RtmSOjdj5IQrnh+5JxLyx5Ja0XHV/Ywremvuw79DNBh5tK90dUBAJtGvaXXm82iX1BFJGxlnLD3CZ8yv/a/Pf/K9isc8zsMEHKPGIBWyw8Qc4YuBb+WlRU16a070K8KD9zYLAhg1Nyh5RLTKQxZbNUyrobNpmiuGAKAk5iaE57+iCnqk6aMJkb8zvUh/P8Awx4pyWtGEnCNULBTcyiwWngI/Ml9vj5BbGU54CYPwwdD2HOt1AUArrdP6pZ7MW3NNPPEY1bBxvf60h6JIiUUHsJHDiUHMGd/kh+L9zufJVfn95IziyXBk5we0qSC/ZYAfGwjGL5tnrp8QNB5c2csojFBOs9mYn2VUmVMVlOkSCs82DDybzDMOBu+9bDUcLacyR4RrUMp4uiP8YfZm/n/bc+PJI82zz3uwEQGLU8CAPPishEmzKWDA8PYqL4T8r2Gd93OdKsPMQ0Phl52ZuSMnKswmny/Qtgo6zAZteQoOPdFBUCdou5W36Mso4oLTuWbY8TIJNtVmvWPICQnOXMSLTZXscZLsi2axE6yN8i4o5t6CbxWFnrLFMIb5sy4NY28lp4FXGWiYZF5VVDg0Kr3tgfK5HSryvQvc5zlzrTqQHjfodTfTFvnqG4KVayhRpIDPAi+ZUV4TWKtswwzGcTxMSmSDNI8Yu8OcRWlWZvi3jKgy7VzzzDlhCycNGcApRmfBLsCM4shR1DA+C6wZzkcACJEFFB/dGUbmyBnVUXXOeZ3nQEnKmBma18AHcFceAB7JO0zh1SjvuVcOjehhGDmOsHKy2RWuSU9gnoWWTeYT2i7GezIfWeNGnNLFo8U06ljXWvD5CmAuIOCzrl/0d2XEPZfnrm4XxPDbAs8AtKb5+LmcANXrOhY7sNwDVMaApbBt/g9AJaWFAh9qFBbDq2OYotcBnQD1gNFZT/pe8v6Hc3AI4JPICA5HmC8MJ7aKpusNUzM/MXZEZLpWRsl0BrOnwf/MQ59dJt89dZ8T9Qsfj0wirTRt4LnHWdLQ2x1Cp8ocX4FjmKD5URfAphLW30dpb+Ov45Prl/HSCWOtwtYX0IegaBTFE5/u2LEXBRQZAPOFLUEnYnua9gUj+oK0p7kfx6Sin3OyDmlWFDCVAT2ODnaC1nbHSWW/qN+vjmKPl+27ennAKM+M/os+mC/yNw4agBRWlH3DMxA6hqV0TdQ5rg1kTfJBAZiAUWwYhM6sq/UIzycnlIga7330/nTMaWsn9HiA14TtbUcUmWnajoVasos6fwIy9ld0EJ0hihFMR3OP3f3LfPV48+SprsIugboOLdgE+ZQVdQ3TTQMAOTIuoxlZoU3V6J5HBOAoaq67Uz+y7GCwtVddJz73fMbEfc1fFv8dXdk+3HUOlMFEA5urC7aQtDki1rSqHheq0+BYJAAAIABJREFUrlFPHeB8WGL2bQiBf3jxc3yoG0K4LEQRL0VJgtBXHqTVvgKhsFAFGdvzDrihEKG5X/bt1AB/m5Yo5A6eEB6M7BnooznwqU6c1/AOyJ2iAT3g7YPxYOYbgNOcaQ8AIo2MsP4I5QmZtI9aFwcVoqJGYAP+pipchg5PyY0K+5acqqSoTaI8Ia0RimzKEf735iguwtVsyK+G9eTnnUn8RmEyLywy/6cv5zwfG//bSdAGdLIpvpkKelhRT7GxujsCwWearB8AdJLpTrI1Xi1GOKzbMewxHmWkVWhuXjY1759NMKtd4MAavDcVjHjvgBrDh+aSmMQcpVpgmT6bbMSCCZUr4bGwnq1a5945a3k+z/hyulNDEXznxTDKPCMFTSgLzwgGmF4PftbTM4zzfG1plczOzoOgT88yAJrPdvMlj7UIIGqTeZtfgklAjE5HrlFwmwIlK007v5uVeNoCx42YitN+PgoCB6PrIlDgt+ytaQ/MjQAwHmW9X0OlG4Rp/KIUICSbGsHjCSh2fs8GGAF4PGcVVta4lZrub0Gk487r+cbjR4XrK+aaCkZ35btAKuMO7Cxzi3Efil/H8YLQ7NvHWdwbQF3FWKUK82n+GGvy9lTHxsjS0oV5Ie+QNAzkgrmq3lIZyoKxB3hNYMo9r+MA3TA/gojtfAgAuPht6TPrS99mZD45hOv7x4Cd9dURCZMxn89Z9iMrP/7JTxJ50SgJpgQzhoANhWl4NC6CGNdZfbDl1/W3tRhjdO8EZBcA7+9wPZxt5e+M70RxXFudhhAYB6ecvN+2c2JeCAnmtKJ+Jraja4NTGrZ/IlU5qnd+QwJ8NC1i0NWsNSF6oir5zvTDRBcwl/QnRo+jzwGGaS3U57gEyfwdUNow/W0rU+OY8WJjaigvq9N83ZwcOHrBAjUGoTxr98xdz3Ggpi1F6RxdKPAVDHNPnUT+vR1OmShttPPrmsqA+vfel4aN2ZOG27Pu3bTpcT3MYcLxgP+Z7w+GNDlArh022jow466zyFyTHoNWeD4AEhn4vnhBm2OqBn/rRIVNG6aM56e4KMWJkMbID8zq/Pv3I/dJHSoZouwzV1tv5frzveSBgxmmn3AKe4l6wI7ORSBzcFYSQYPxpeAYJxU7TAcNGFFadrWbCGNIS0JuT4tD7oENnnsjU869XRbyPAWvSacpSy0W4jo7mmgoO0xkQurnCHb3HfexcFUdnNd49plrZAGddCNRjBMQPmujHQTvoMN2mokyca+1nE6dZAgqdWv0XGt8dFqVUWVTWbfP9bVxklja4XHWwjIzl7DVLXL2+5B2zEUcyf/9g/84+/8k2du4HooV4eIh7D8FWNhGPlQ/SLm5VNLm9o1T4A/LVo+Qhed84m644zmccMN3TEa8/+OBwjw64CT3NwT4LfcdQfliwNP3sxHoSUrLp1mBJMN+Q980cAupA3i9TfDV0+A6yenC+5uJ+cEPfvDst1OtRiidz7xDA+XZmCkOGtRPA3oaYyPQh+4f72F+U7z0GoII0AAQT6L0+TnnbyMcClxyQlsRPh8Ma8PJQvH4KdJAkGsAzIGEFcjpNoQSZPTm6oclZZLOM6RVVpyAw4QJQjRkepFhPVM1+qhuY+3ef3+KAea75H1huGWtBU5R4oTZ+E2y8cjFpepp3zAKH0aYfFLmkWcOIzU/782JGQHkBcMWqsTbnofi94sX08uMa86cAqbDdpa90ovyeiifVL1jOOcWeqkm01+gVUBp8+LELvpja5oD6HscJBte5qDhCQFsFE4T5V7Jger+0AgY7vAse0EHa+8mVykIFrieSsPNfFiHB6spaNqAUsCZsZUZdRwqTI1o9miVj0pPMOF6JNezc7QV1zZwerr7tf2dq4irD9AhWwbj0BAJQc6bU5n7jzbFwCv/D6b/sHSyMT6Xc2lhBc24kYnM26zjy+k/nJDmyHIqh+vApYgJJwoDVK/d+dBJirJsnqSGbzsBrJX7QmeC+Uh4fqqCZf34G2CJHmAe9v72nj5Xvg+7Nf9jiHn/L37+l8/++f/9/1I8mL6Jtodp4+jo6bJOW1Yca3LOuue4vuuPLF1wFd1xThPLmqNbumauq0CU63mqSvpRrnWhD3KMZdc9362+YIyZx+aJ8pkAsM7ZK2OhO4bOAw7krBs60DPmP3rv/YCltK1r+hNO/1DQz3716acBnuih3/7q1ydlomFjnku7FYNa0iQOy4yFMCGFmRYaOSb34QbVkWH0teUlyR09DHkcQkAqtrQFerDdIT7qgLmHnNfYN+xaf5x3/9b+7fl9ukaCp70vycc9pqh7n9S15U0a0odtDhidNc2x06PT6NkK2KfcLz+zvziac++DPG/6hsJG4rhg408tiOO43UNa6BSiIzLyOHEHtg/bnddnHlKpjw1v5GQz9RlKZTaPVvAE05iz5KcrBd0V4njOBiTuxv4n9xUQGoKlEZTsd07qAsx2jjyy1r14O1/guMzPjRjOQwOg8l2iHeCXXoPPXcdssfE6sYx/p6ttvaxO9tAJgSr3DXNL60sKjdK+aVIF7cAAjmi+8/l91j62oUBXQM9rm6RQlvg8pCN/C2QBozoA7h/Ga0oa/w4wrVxp0077znYS4TMtWNcesgYyxnyf6PQFozCj2aTdMPk3yiYk3KOHoRtke1iC0Sjo5nCkah4lh9IfYVUpxvDGo/JKxxu8ngn3HYaR7J+cbBTM8dhB37dghiA1r39NFSpKnPLzKSR6jTYChPwwJtMT8xuYUgSl+SAaHD08QDD/ZqHJnURJ/WaOnyRcDxgFgGrUOKbz+2E+2ayclf7h0P0fTOX/l3N05dt4JjCAszkjLAM2OWMdUMp103MQYZ55oX3GW7C35F2gCFC6LcQQNGjsEm5KO6NzughG11DyMagnBMIJTdmc4fse+R0Kt5s4oCY27zDQRwBptXBOWLK6nHUMcMeIPKH6+b4V82F2Zp3emUMJUnE/CgzgDCj1CD47F6C1ELzkcuGARK4OWAEc0/oKI8O8mP8T8DzzzefDULG5y3Jlw84ahW1v6CtzUAWVcC2bq5tSxykKZP5TqaWSkc8CtMsw8nc8W8ZMoQNyWcWyjaeMEl69zFQcnHlGvc1sYoxsw/BhP+eZVEInN+dx3vwrRrNs6gYVAjL3RZ6341Wx+BnBjmMJ8KiXrYypcC1Cc2d6/f28spaP3fvYnwEnja6cPXd+cp+yBcpb5nJeSxgf0Dbl0OGZ5hrbWPs9C+M04MiOoCqh+alyIDUkhgZwQSEL7AjFfi1My3cKPtwnd3zVAxsg6P2rM56yARvUeZRwmvTnf27UYqbOhawJ93CNb/oI4XaKuEbmcNo+/uEPojN++c//kt+JDDzhpdOXskUOtlrTcMhkbLnZoGbLGHNgeE+nVWB1iYfOj0w9msb9c3RMT9CqcZIFyz0LRg1/mjuLudzHTLOO2efk9U9BSRxxgAUMHbntnJJDytPcA4DBDzrgkylk/OzT353+l3UmmcfsK9gddAKAYcaCfKa6utGZpPvAINHLmnv3sAz1pXn0AZNleDcYDdsNkzZOiOvj526oE70SYqeHgujwVf+6LsriJnt0ztzXMqDuSXWIpwAqW0Yys0aAxRaJsAe8pvoRMPrB9OHl7HnY0YC42UtGirJ/a2ciV0M+0PwmgDspaMOUR4+PrkVOC4Kjc/qsmXdSrEIoAWCnE84Xn8+cnzaS33APwDK2xvSTWY+7nhIZPQGNuTKiwL9Zn7SPGz1A28T5V54j7GjA9TC9rb2wnzDjfLtdWACjcTIhwhaDnyJBSLS+7j0lDdSn9p/N/tMJqP4TwPInUU7zkAWVecbaxr0+kdvqK+dBB08n2DQC0liMqvHZ1Mi0OCw6t1Ew7cHOId3OQxzEWbMb4Svj+hTUGlUmdzwAc9af76lvBKPuO0in+wys1wK5Adyz5jdM/3fv/MVFfKeKtR5ImR+NmZsCZa5Q52GasxgwaqVxN6HCktwgqPh4BsfjcnJSId4m69nM5IHAaLaZsovuxMVLpw/fgIoUC3CU8/QnI2yPl/X9AKPXhy0l/wRBBxiyERxDJrdUPJOZHl4DZGnXhFBTXff5b38X5i0LPaH0AIoRchrWE16nGp4sutdnMp/zrFFw3fjzCLlf+43CDhqGIlTwHX3pRmBoL5FQ3Hw6m7TAL4oJYSyQIbwfZo9cx3p2RyEdUMPxnjEKdQb0YN00u6IuRRjjBee9UQRc57OvPg9o/sFHH8dL0Vh/MWOLYM5nVK6Gr9KqgxAbimHwFuHIHLFG4cgodeaUvNd7AkeT6T0hI4qzie807edvQDf5P+nOQL5mw6kyXgElGCgA4ni1di+wUIFnCTgrc3zncKVpBIzRd67gEiCXc5dRCgndNFyIBxnF+Qip6QlGURRU3Fy6hiEi2N3QAlTTFjRyAuPk4lDMk+jAg5USVPgaYzVvRwNUXXcMXaspVUAChchGPeatDLxuxoNzMnOSvDWclXrHvMd94xDM/wLFsESAyGVUA94XEM11O8CMZbEGGuVbJInzSTVyi5Suk1AQGzmpY3ENaedeIM6JWm8OK5LewqgjWPWC0AC++XwY0XkvCrOsO84c4UVz0gTqWQ++B4NXxgu2xmfO+7A4ZZuzTRP9Id5oTuSMpwVGtjjRmAgWNdzoCsKEXvcHP/rhs3/8x388Rrant6APeSZ7qwJakycGW4JDqyFFHgo61LfKygY6rnPYvD7Hlgv/rQP7Ksu62K8Yukfrs/TVRLcUAFochI3IfJYB97jNODGVUxzRF5z6l6KkcwJd0i6ItBRYYNCTXz6foRgF5/67P4zDzkEf5NzOj6e3ce3MQfeWkTEcz+hP2PPKZzp9dN48LSeGHVKEcD6YAcYHfTe6jJMBdaYgTXiugN/5DOuW0+3qfOtoJNUsevt0WeBHYLn31N7bzJl2y9zQ7Qhk3Rs6z57tl3UylVMAjwz4vT62BDA6uaEfPB8mdPQipEDyMNG1tUfQStlrXIPQdRnFI8cj71OzYcQgzjtrWkca1pl5sTL8pM2dThGA0i8mjeFLnJjKjewo10YuwvBXP1L4wzqxf2UHo2vmfhSzAUY55ZCuCwBr7DfsLmw7dn2fgX6KdI6D8y4Hvcx4PWgivY1nzKSRnM4Pj5SVi3vQmzMOwXP2UHWmpEuALfajIfkUU1Yf79qJFy2WSgedMpfRO3N9c0Gzp3FoyuozL8x1bD2TUDY0unwijNzHpvs3zaPPwXvqdDFYrlNdwL8pxCbtELnm3zncpkW6zjn4K3pkFKuh+gDl6nvBMu/zo371+yEMZn5tFxlH5+9e/IcHGK1R2V+WHfj3vGtBj1VVKm0F+PF+3Ut3QwUpg6tXm5YZbOyCBb1B2S8rWils4bpfkOtImJoHGXaUMD1h+9en912OaptrfzEFRiq/eMj1FK7QzKZEAfH/i2H30hOUzcRkwb4Rmgd60m9r2E8A6nuTl4bwfE9xC5smLPCrzKSTnnPnEcL2tct1ZxERFjbJp5/+W943PEhO5/WKUcINLQYAReLbH7AKwpMn4gXPZwQeroOhe8bjBjF3hRQMK5sBpBhEvbfkc65QX0Lo9fw0bOlv1xwRhJXcT/sRYhQ0jIyNfwPGg9rnx8Ih1twTf5j/Xw87TR/BMDF9noCKmbf83X8n36eMHNczJK/ceTJQChxQnPN51j6Kqewav1nPGLi+xucuWOV7BSVhCfT8e2+Up6ynIGMDKmUgz1tQvNkD1pZ5szch7yWPucr8bnyeu7vUNXZu+RuF44+hZo+qVeEEuBZE+lkNtvcx902H9GmYLEaCBBjlDAYwxz8fpauyzPXmf8aSY/26/ubZmf+WPKjvOX2pba5qXAVS5z7NlQKUIMNUy+c0kDk1DaeQAqUprmD3pbF98kY55vNc8y8m/xKFZzoDz5w9xbpTvdsTRLxnkv5n8JeBAJTwudWOivFeQD7zkWPx5l6wJGH8WnXLHNjc2zk2KiHA3y2szvGSbXnWVKLoK+7HXoN94T49Mc69ro5W4fu6YFqZ269HJhdIuXJbvfL0s5IO7oPr9NT1ULdmXqoLY6LLEr+yF/Ct0ScBcV+nejk5iuP4o2MBNDk5i7x5epvOZ9EdrPFnQxT857/+T0mZoiAU4AE4tXn7BaEFuoxXhkoGSRDsPkiUB4eCPV49SuSGsQPO7AOKeQ6wA5QxdhhCHO3F/nNNnltwy+fCIA24ybGXC9xcp2a+jx6w/6PPkP1D0Vh1jw5jwENl0P632Li0eiow5rNhJMHTAL5+XueXIrJ3BoB+8saE5YclfPneByEDJJsAONFppFC1K0LuX8eCa5LaRZcFbWrG2ZOpfM11vqdvDZNs5Tqgni44hoizLi3SkwS73WEAiITjG1lin3Ptt98ZcAUJNjmjODF0AaBQif7T//rPv3z2yXTA2fsER4GuOO5z3APtXHRlI23MK/nNWKusQQs9oycAXKRfzWdTuFhQuPcGc8VnuZ8AcNuQrYO3c3j1RO2R+5TfCbtDEFX/5h7VCdgXHbEz90PwjA3OgTwlA7VR2hdtw47kMRZ0mYA1kB5CamSAZ/V121OpN821N+1sO8M6hbG3E4lNLvXoAHNvr976m3f/8lFNX+9QYdfjvuCIjdhJvqCHopK+tidSZWWOhM2hVeJODKH7q9jxVLuxNViwDf5bBsemukwmEzdyePKQOEWIwpgpLEqriHk1bVSaV+lExjNh3CNML17OJpwvp7dp8/sALMnrpKqeam7OryZ/dAbH/7S+IAxIeD7V8ABMgZO/y+hEKdTrSAg6G/YY7ihwCgAAJTBlMQSHkePnht5rOJL/1pxGlEsUUr2iJH2vnz3PAq0L1GS2up4I2m3dgjBSjEQVaz25bJYnQMZb0aOP9aAVk3mTvpeQQK/Bhk8Yrk2+EyJHuVURw6b+4uf/IV7eP//TP0XwEy7ipwxX5vjPgNHMcQuF+HiABLKUcbc12XwvHi/FEf1Mqnf53PIsUXKvzOMTz9jwyQWMzZHROGygy2cuqCnzKkPD88XzbX6U8qOS5bs6D/GEG6nYit97+hrjNqR82RGmTxBdZuYVp4J0EOSwRRmGje7+7jwqT4DRm2uKjPY4xbNMJzXiMp/zB1EPnjGACRlKnl1DfSjNnLx3xhAnp5GWzTyGMZChb/TlD3MCDpWwAaPjHCZ1Yy5PQj9RDMKNyCQRD1JH7Nf45uxrQTNhRvLdbPTMGMMMseawHYLOGZPVoihSWwBhjOj6ge6Jrpx/pRCKqMPc+yj7yjDzUmYwBrr7ibftRMAcshezPk3vMfSnLOmEKFc7j1XgxXW2E7JBDO9tljTN4/fe1tGYz21Z1tnVUdMmbHBtB4VXitmepBjcNC/kLsTDYYRo0fTm6FkYMNaP4yh5nf8xWmlVM/NC7ugPp60fB4ekMKU56nbT2GPmWY0YuC/C1BnCR946VwGZrGHzPmHrBQ/kTPJvj0vOKUHs234+sr+InFNr2qLgppfZNUBHL3u3Doch7G1n1VEboO49me93H5mDGzDHOKrADoHRVonzmik90RMcMzsu+ouvX3/2k49/EN0cIDF6BpBJ2hX3IJc/ZMmAaRgyZPtEzOZo7omk2RYNHR1gxvHdwzbaL5pr4pAmnSlg+XQBSB40+yzpdAVa85nkR87nwy4D4qvXIQ0C0mE8kdn5LuN6DiEw46GQ8XRdOAVur49q4TmSulNHVtDH+PMe+pDrEEnhtWnThB0UfHPKFvYrzi9O9dxf+ZC15Bm4DvbbHE1ZXZ0e7S7z/grWmesZ9YoM1clQVtWJ6nnB6LbtMt7YRQHhcQwfRxzv52YsFhSRY71b1nmf6J/uDXLE2S/sgXMW/bH3FxA3CkJ3C659ZOBgG7sG5DkaafxuquY2KDZHlud/7W/e/tn3bvpMdpPlvZkTuL1rJzefwQAUPL2i1J4oM+/B9bYnz0MLXKNou5UEVwjqLZJCeGcDb+YkORsIVVlVfJkYg3eGqqfZcvJPTz5IjuuasSqc8YjHfMYzH2GiIX42XxPkA4IIZ7A2sJQzqLQYAWjSLBfvZcbLPOw5icLv82cDkdsG0CyraUiY76XxPd4418SS9+znCFCVSq4HkK2W4do7901l6Mf32m2HQiG/4LQG03NkP51CAHOy7vNUqUZYapxfAUQVRvuCwkDlpx70VqBhOdqo32exLU6eZzYQygDB5ijVpDUIBgX5zCHMVcGZMqfBZU3ynAX+qbdkfcqM+r2rIDDErHM/73gvuCyQ8/reT0WhAtghT5kYgYNgeW92HTgVkOCL75i3sxWXTojjPgrn5Jt6XcG9ysffe++6n6+CqrK3LZGGzHtvDzdz07CkjAfby2cICGlY073s4QkB4ch5c9hU7N/McbIqp9xzh/Wzlqf3Hekfmes6M+lyQSiL4z5nz+AwpkiJ19FJGCFSMOY95onv7tCZlfKEDXfRknLDXCrnAR5lRgiVA1wEgX9k/IbXZmPGgM9nbmsTjefKExSoZD5bjc26hIFteC9Ad94nJK+hQi7M3XTOeU1mXPBk1Gcbw23sNhiNyllg1PV3HxgeXqrolVQN83+3ThBk2XrIfLToEO9lpGDACev44q2JSg2bhdOPvoQZTbU0TFT3BM9M/qgV0+hTIlTupb1fnEerj31+gYJGmfnDgchpOjDmFIkBJjmZbu5nShfzIeOZgr/5zFNmNHtS+9UJ03ELmwrYgFypTpEh1OapQ5Q913uvz81PLXC5OcoAUUBAmd2re+qMM8fqPu7PHFO49OL7t579+KNP4nzJFsKooX95ZgALwE0nJEd0z5zrnMncvj2pcrbp+d3nnyXCmLmYa6SDwmysANAWKzkXRAJlQ3kWAR1gOYxeyQHIoejc2efReTO/OaFv/kX6Rhrak4JDIRM9UCfMzGfen3Q4UwWU4Q0Ov24XDe5rIU0YUYiEedbPBoCzLgBpXttF3mEMAfC833XVuYu8NDS/9862hxtsqs/5rNfT5vr9jKkFll5nH94ScN0fWlpuG2W3EOTCyCivqQe3bcrYwR/BdSVnmlvLNTmmlGcLo1yQiXOw7U0ciaZ4heFv8SdMdnQd9SYDajf5csGoCkow6kR4QYXRG8aAjKB4tJ6Akut4rQ0y98RuZK+ierrh8t1urIQgMA5WbNajVAA0fEnepv/bjI1iKASIfCy95nhps8l4ljBvk1/62jA7eESER9NXkAkEMNEPbMAQwDNMJqwpYUA2Q8FQ2CqUqc+MwSlzeZ+xAJQNYvGOrEa8q7l32DG+F4P3OFEoIKoM6wVXBf47bBtB7txsYMwY7uau0CjEF8zM877gGNb5bELss8E1tBlnFafrp5Lzb64Pu51z48ljoVK+XnsAx7x3wqLHQxVMME9R9g1d0awaEJpk5vaC2+v7NE3BMD0b0DBLQOgMLIpu5i15LlMtGuXTeVT4GVuuWVbbeVa+eT4/o4J4CupUamGSmSvvXUXkc4elAvAWOKowNnhQcThf27AKph3THmNCcHUIYrjLlux9K5DeYRmulXsRrqaFVfcaxsN96/Pc+5HrlT7Wh5WJfM1+EIh4b2UsLELYj/NZT7BJ/lzn4utp9cLnIzvxyE/I3zETxoX9iqFucr6OQ47d5T8KXXTPJqcNhwR5wsn8/PenJYvFc+omDT1GVCWeSMs4U45HhuQo55NekhAT+70A9Os5eEMGlT7HKU4oYD0pHA2p4iyzT+tECObfqnI271AHQ2ZUJX7188yN4+U1w2WukZEoQat7iLFvR+bqicrslbcKp+9vxk+5YOz5N89UZ5W/LxCrF53vPiEqAKNZ5+pJQAps9BsDmjiqEYCUVJnpTmKxheF19PBf/PDH6drBegeElswIUKjcKH9JgRmDKxESXVXwwLX5QQ5yCEqBpKlhbw5JwPVhxzL3K2c0YBXZb76mgHO3gmMfZb92PwbkYuA3+bJyaQUJsrb3mWdcOh43bQ37ln11bJxMVPRJgPTjOyl8xZHHvMy8moYE4fL+pLm89zrFS4/0qZxuxb6Z7jKxkYT6O7dpz1VnwgKfRJsCkHJmYu5FFwEBT+YGH3bsMexa2p+VBDn26TiKuQfdduZapBAkZWyIpjgm835yvYlq4ezWubR9E/1mdUQJ10OOecyneu5E6Y6ONlXhHFN+Wh4CuMkfVwfFLikfHZfrzTXcl+ZSJvJH26XaO3M1r1M338k69P8L7utscU0BYewOsl2Qu22BrcLUj+g6cYLXONd55P2rO7S3aTJfJ1YHSBsSXDf3JeJ8vnfAKHJsepDyqCMHQLYHuzbm7q0608h9jlmn4A+738Jd9LT6ZE5gspr+aKELIKtQ9mRuIGJVVMLFi1VS4fnZ7QlsEJpcogr2VXJVhJsdPSD0+Ot4qfEOavh5TyMTltP8nW5Sm0dn05Z2/rZ5kVEMGBRAEBOPUh7jhrdFI+qAphbNAMjCjnZD0zYGZco12GS2FpIZUij4zSaKoqmXkF6ZVUj8photuUTNDfNkmE7FoxIQAUVgpS66VrJwFyg1vKewb+dA0LCZN56d9laERaTsT5j+wbhtGcgzYYwxGGUB8n7D0IIKi55cZz4jGI3CrTHKYQRlgyz2QSHms90QmWd5Ypjq5o+e+T8tLDKXgN7mfFrFTrg2cm3T6GUcsw4U0M0YBIYqAveCaxVAQugW77yypMJQIfOdu7Fg0gvCXzEOdVyUfUEo3zX/lH/vTf10/gUeGTP5cnPNW/3ZMcgocf39b+eJe8gexcttOFEwqtJ0bz6AxgFlAZjs4ZlxldPTgw7cr/ZXBIjloIsVTSDAecFsvXZl+XjedQpgQAa0JGQ20Yuwf/P/izeGKaPYbfYFcsOeTQhvvpg8wxruewZ5HSTX6b0JKaaquieR2F9Qo8TzG3pifQCjYZDmugE2gJmZu3ymoVqPveSzFGxuI3QjPgVx6cXbVI8YZNeh+1uwF9DEvqnxuVGO+ZzOY3Rl94x6QTl232rw+HuVQP9/AAAgAElEQVSz+dvB8d8BsjJ9HW90bP/NtTz1zusGGHV9bwGItgTiu8+lHmPtwmDPPuT3C9IrAEDjRKZlT9ke5gYw8tMf/ujZb6Z9E8VLfG7/MC7Zv6dOuBE11811BVToEIepHHmLgzty6jpHBxR4e2ISajgMOMCPdIOG9yM3C3Sw3siDzqHMqKkZez1cM+bwtsEqsNx5qbs+IUWQLbRiLpR354XGMMkXJa0MMgWGlHzCYS5JeXh/WqGxn2BGw1TNvgkwa8EK0ULAqe3fsifblzi6awqN+QmLOTKaZ2jKTxyUgnwiCJ/Tz5v9RJFxbchjzCfVITLJ95L3SPX10eu2/LOX6HtTgBTmnFzRnraWk6NguJPneEilAF3WAHxAGs5ETAX8XB+7pz3cLQIZH8XPKQCe8Say0xQi19cemeprw9J5hjqN6vdXdEAdso2RdJgyZ0nvOaBQ+fD73DvMdBnSfcLgxlPkjHoN7ZNgku+SFsfn35211YlTj0vwnHue1ImkMc64AJTIR4BlZV4cxvvmgZKnT5TTcRop+urrk0NrAbVjjhz81ylgygRUwVzhWEpoo3m/nMpmkHtBwgaaG+E7IU+VokyAntdTQBpJNGRXITC/1OrW3Ke5ERiRKMdWw92wUcEZ72XSVvUpntfsrExq8k0AjlRZBpyeo/rSnHdY0VRfpl0MCaqn8CWKjTCdACO03Kth+69a5ZmQQsGPiiIbMmkrD082vmsB01a0ZjJuMKqBeWXua9ii0CrUrsH2kLbB/+H0TIUVtcoPYeQ5VeiunUYqm6Se1+0rRn5tmQm9LDc5DBNjIOSDUsEjZS4xPgGcGCkMaQuJPNUoG7RgPs/KBnN+4/0dZC6AzBorj/SGnZ93plI0nyloY4kElqYGbAdK+Xfu9dpVEoIB3t9AeF+D6wOG+I5z6PtPr6/x8BlcF6/vfVVqXkcwZRhr54huYBFAUSbrqVxdAFEQ9TREH+OOcbFIJZ87YCMAExmpU8Z4zf0UcPE9np/rRvECYAtM3O9sp52isENN+QwFU3OBE3I/qwILn0rzL7569v7zMZSwJRyWMGNhvybvt+PSGTPi4F5zjl5rT8itLzZY1nCRLxfF2jShMKDkns94dIIJqdun0OIUmD+fdQNRxmGBj/tSIOp6RebL/Gd+cSy6nu4x7q+zwXoKaARS2whqbLasOvfqR+/j/Oz14j0Bd/Ze9e2Wr0d6FSlXj/V2PyXS1MiFXTNo42RfZc6eJzrDyTl53haq8FwUpgCOUshZUG76hesaR7XOvgCQZ6TegHnCiDJ2dR1gNPPf0Dvybd6ye28DUUPKPDtgVOCV9UTn8mwFo2FQy1TqpMuMCkavI+deq95+ZZ+UXd0ss1EQw8b35KlFvDB+wGjkgnmhneBcGNsVVnRyKzlpKX0zC35uOlPZyZAFdS5kyY3GRLdMbm0ckOIHwvemqcTxDIPLHj/V2QIs1ys5odgp7DDrNA5cHE2aoBe08RmKWwOk6bSC7W3rNrpp0OHmRDInEjbyw2eejyPKGosvmO+wzeMcutfVqdonia3dpzX6uoxw1hhnozbEZ+B77rur12qf+Dv2dOZz69+rE+qAK7O+7j7UHmjD4wS1+X3wTh3jW1/BHo1D+ugLr+wZweN7AEXu+bux+9vmqC99bfcVJkeYa5OHb4Fy0iNLEHp97qdDw+cpjhZEo88Dds2lXhHbC0a9OVOtkXpqOPdEZXLmf6rWnk6cym5PviEMjazvqcheCQfJXnUT8sDHWz2CIAPAePRaFDDZKseEAG7Er/H3c/EqYXgAtYQCKuxRUBg02DAUBRsAVq7VfPdseMOb6EfGVmWggQEEZbHm+/E2q2zclPiD/hxwdVg6fqJMnoSenlZVPwUa+7tcYzMk20nI8w+ANxx0c9Uuk/Q4QzibruBuGzJej4c0z2RhUDzIKhHWlPc0jAgxc4qXJThkvgW2acPj/HYD7zOZo+QJdxd0btAliLG5MwouimByiLIWVfYystk4ZUQ3UBTgOv/+VlmoFKLgZ4yAeIHnVjib5RQ4yMDwOdl90wdctwseG9reYOLOa9nZzRrtdfdzvObBC9voCUC4l0ohc1Qjent8FsReAU1e9slLy5zN/1bLP1XUGc8YeF4Py4RhqsE6OXltFt41cN4dp+AI8KVM6CCyO5AzQMvb09vtHAuKFqao8DiNWZ8WJmQ+CqjfmZxD5zi5lg21uq5pxYNzSuEdIcYyy87vbZUyxi9zxz7q8YXZvc05hBWNDpqr7J/IUV9IviVMYxW68mwB2Ga0kWeZdtZPA7PBqjpPUPpUf2wwqlyrD9WrXkPnRrnfjGjWTvICZq4MoTqVa/J9u224tlnTpuewXoTabVR+Gq3P+0P+piMCrfrmPoTx+GHNWU/2kCfnJeRcG2E3jadypEPF+GWQLbqJ0R7ZQR8lbJg83R7CUhafMXtoB2ldPFdYdPQLaVkQJtVzFnBlbnW6TCmrU3H15yrU06m1KIbvmxZi7v2p6G5rqB4/y/zYJkq9p30wxe3Lts6LXZsXAaPk5r4cNpF5pEaB+wPkuEe6yjQyuB3fyEn3A6A48zJrQePR2GP2SQ6jmfaHbdJ+Ugg4/vVUlduDljVJz1fmcPbqBYHs6YlUOB98jk4Z6GwAJy392Ovko5IjSvoO1fMkdqR10nwmLf+w1XVy4zQASgnBd52U/aw/uaDs02ILPku3nsjZzAnjZo4TqavMOxfpZ9uiZ8ZsCojRidjC6g/eFxNEngtW1XPuw+sEliFNO8Q6XnwfWXSNsjE6JiMC2hqYYe/DOPjfzgcAxeQFw2ZTOF284Rj3PibNaN+PZ3NeAvTrqBj2PwfZvMh8MYcnX/j0c+c5vhxmlO9b6W/ULHZOZlSg+YBGBwxp8LZCUbniuSAU5t3tUMIGoneCuwE3qPW6bp4rKAU0GpIsXjf4rOoFmMkrgUErwr6KX6XXjeMYbLDK4uQY0OSznCNAw/TiSfa5BWBc84Kkeur2NbwVkQsob3CDwkxF5FyfcIeMYwSL8HLz5x595P60PZMCm7nB2FY4ff2u3WLAnno4zouf9X2LJmJ8l8HboCCAfoTMeXaNuNYF/51vjaQ5NHzWPGQLksJkMdb5H/khpJGNTb4epNusw/Wcm94QsIBJcmOWMXUTu5FkCFBO8bDHc45BrVIQqOyz4bdC2M+mgdaD3krBZw/4mTGxllYZGkaRVRNUCPjNp8rfzWXVwbrMYKMCu0JyA84r59FHj8MpVKreSybI+dR5ufKgUSw43JXdWzHGYcNITl/Qe2TwvGZrMA0xY7y5c41KmDuae7uHHUDTNVTggr/M+VzLKnnmJwoXB2iAS+QTxwTwAuikcAkZmf2ba+FYUgXcKlcZfMCopwlFp7TncBjsMaYwO1HebTHjPo0zXMeWOU2PS9gWnK1C3RR3tHF3wDnGli7hXaNb1CRQ4bdzVCcO4+ka6UjGaah8GW6U9bsOxBPHwX0Z1oq5qpPsWJTtrNdy2HnddVLeZMa3zOVgFMLTjLvOyX1OGHTWIgTCcQr5wZFPARPrVsefPsoAjTD8pEnR83IYvPQZbWoCAISwMvn+cfjmWrd7BmC4ANVnufZpP7M5u9VxAQ/N9U6HBBhyDPOgOsPvzG3WsMVnniCWUDuh3651QH/neduz7J+yajZVV+/eg0cAUaR/DOhBfySPEVaSTi3MVYkY2hiGmS/Dh74MMyu5QT5o7ViiEdg1Wh4C1Fh/nPHxiwCjH84cc+wnAPXb+Tv6tjKgE20Ve/RJnx+2EiAj28g8M1/IAHOXFliQOz116RQVfxu799nk3lrFzTWJdJjKlcjj/EQHljEzgkkBon1DPSWKcXu62hvfNYEL+w0bWGb862mqH/lhfkYeKUZSj/Obec6RtDMvjDtFTzN2mXbm8OWHH6RjQOadZ+3e5PtcL6C6tSCSRu7Lu4cLQjcQzbwtALjJgaeA9UZsKsvILGOX2cQeqgs38wkY5XXGHqA3/1tsxnqYnmAnEKOoT+0u/ZhNY+LZDNPrpALmzc3ONRrl5HPc84upick8dRz0j99/y+xnr/ztVNM7WNH6AYDn5yqyNYEKTnK1+kEfXMO8WSJZTxdgG1XzzGQrRNoRnBY17MTtgM7LuJx8nWzaFohcD0RjUEV4FSXXHaFnQZi8eO9MBFEnvHWEp3mHhoi3EHu2as5m51qzeVyYzBVHZjanNawjoQVCnfNvFoRNqPDpGe75T9z+yY/zpYAHmFXIP5/m8lH0C5ALBAUmPvufu67P5lq7tn7HnA8FeSuiq3idvxnXZhs3sPE+AE69uXQtiLosAC8w2ZXtyl8EuPOawrEytYxzM0VcO88wv9gkND5WPpi3nR8adm0UrMBN8OWzBwSUmdYw6rXfdiFt06WREfx4DfNtfP6new2lz3230sn4W7359PMqi1PsNpK6wuR/DqwKhLOnCzgdawxZ2Y4wfBilspavrG1ZkYSocLj5G6PYJHRbHUUZVf4DDNrSySpkrxlZ6741DOt8XdBUR8feujBkOYVr1p1/x3DhxEwBRlI32APsNWSqDmMY+4JRgOZTYJ/1zUkyR4+EhShQTBHS/GBkY9w7HsYg0897KNMA8oaeYrhpBt4QvgWOFFJG3zSUH7kmNNxcRPf23qMC2ujl+bwtqJTBrC2yspxzrq/xUE/ogHrtDUy/+/4855f0TK7jp3zwukUbef72YFSOdmGp7IlFX4ZokRV+2Lvuv+SEt+js7XEWc8AIupFDR746h1sQtue1NydcTw4/xAFFpHEmAVYcI7nkjfdkptS/PnfAXYHnDWuzd6rD0+eXEDJjbHeDzD0O7BxnSHpYohqAGj4TNviAGCvGWYvs4YJebalRBsP35tTtSKHrxTUsSLs1FXVKye3nx76ityDq2qED9tUlkWMcnXaTwK4BRmkK/8GwjfRzTVustn5yb+5aAXWGe9M0AVnb2OKZFcEoBUoJ6VMJPwxYivyIGux82rbRMyLICXzZZ7X1niiGvCRSOesPgw4gJecVm5F8cFt6TSunpM1RgDyfYZ1C/pQiThpLIxfm1bvu3JeOO0R3cHTCnlZHhshoKo5rJ2GT79U55bWsS+XcEDryymdwpAR6RjaUy+yzRbxwb75PWJvvyC5eYMv+rNPJc9qDFyzz3375rxlvutEkp/R5HIe0XWyBGPOiPWcskdnaBfGE0QPueb53yI7rmDbi6Pf3nGYiVu0I40IvZPxGkGd/MQZJlz/Q9aBgOczoVoD+26IhwYB9LR2UN4bZYoLwQGQn+Y7gSCOrd/UKEAU4zIa5n+FZGsRyAQlNXEVdFud6KHjmev0ViMtKlqljnF7f8YnMLdiJsuxGjjGbTSBTkwKkmUg3Cfc2OflUSJ8ZU8BsCnyBd0EyIImx6dHLWJjz57z3TIUr4NtwbGN+Bbo5kio/DZObRSPqgjtWf2+wsp/D8Qi0vd9ev/3eo5XSo81VZJPNXfYZAAmjnHQHFBleVHNADS/dcNPyHKNgYRHDZB3ZErByj80q2nfNMNAbc/xpNn0djHQt6HeUFUG787vnUkXjPVT2uSZOQa+7513Zce6fslNu/ICletYCp4A4nnX2hQZOZbD3nsn0gtE99j1mr7cdE5/PisZ9DOdmwQTQCauXCYPpCLjsPt3VwQLZtELCk287G66TsOZWai2E2czwfk5ziWVAaN9ijm8MFUAMh4Q+owAbnTiS5OYHZakxyXovIOW6B6D0e+azebwiz8L3AWnuJdcj64ASn/+BKBgrmpqHOUPpNuqRz0/1aNajisJwt3m32VfVHxuQ7vU03Kfcbvnlu66te9k1v465m3n99vo8Pp+XJdx74baxYXx1UrQHmQPSNAaQcS1B8HVQ6my4b8LUBlyMQSU0S9h4/n4+aRY0KzcNipTNFKrNegd0DzjlEAyMe6ImdcS/GqaNkG5AIzPY1IwNzK0aRs9jZAME57MBltXHOB0xlAWnMP/mBR52vCkHsOWwfpkLbMLJpcyasb7zmowk83H16tisAJQeAqLj+/RELqMoOr+CWu2m9vh2m2h1ftYLgKcerd7U2WM78BlYRVjol9OxAEBKo3sA3B+na4GpVUkfIopUgOJ+tFvEWfNjG/k58nVsHwAVUCcTSUQgMtY0hivP13k+739fZzz7t7YyEbMZ24m6noNmOPWQ50y/UTq2zKXfnte+L5gldJ8jpUswfDNdOMJsE5qnE8aMQ9YxbOD8n8N1kNM+09ZPd69js80Pn/FKXmwC5OrJ6jdBa5zB5ShebNJ9yN/uO2RHppjaCo/SNjqiTHnctCDPlBOjjTqq9BnV8dHJ5PoAxE3wMAcCQ97nuQznp3hr5GX//AlzWz3uNXDujUhdWWZ/lDzBcOvsZu/O5rtg9O/f+8U85yPJ/ilYvKCq6HUXLKXRKkzfCIAG8F64SoPJ3q95PdkIPccNmkTSTtrO6chYYwva1ByjV0WyjfXOrXRSfD+eHGwlALrPhfcVJV+WTgELi8fGq1DlQ1V855kPuHkFpGenHs/blkECYZk7hUcvPkourF6btHdcGgcNFc8q65zNs1wJi2UuWC9Q/3Pj22vitQUp11D1md2Yztn2yszBvCCykptrVWEJqNP2osUlAbIY8eaM7sKkLfyOiTHGG5vPe8Y067fD4/lsc3Ttl0oCdp6vHrkb4bbM4jtVIs61Bo1x4Nkqm9k8hIDLmDIvybvqj4y3zphz7Dp5HT1k5DAyuByuuy7tjetYHKPKwDVyj2w2S2Pium8AITC2lZPrFLEuwMx4nuRXBfQASOZTFuyg7DW6Xo972Zvx5ozuEGYdSmVOJ4/7Z8/NNbPODbfRDSGFSeRcE3rCEJEXVpYgFbTIuZGRJ3kAglKMEYAm4bmycBpL917kuy2cmIttLMiFk2FDyafHZfIizwlJhugDbuaC0TkJV57ncp01fGG+mk8oe7hBgOu7GfPIgPNUJtswvfpQtsScN19XNpUj5UzjoFw7FzJ3zIGpGBlfdZ2gKm3BWLeCGMFoPls9zTVNt0jhJ1GLOhAv5wQgeja/NTmMt63czO3LF+8/+3JC1z/90SmuTF55Q8mJyIXVGQA0x1HCaJlG5R5LSsCsS4olYVKHHcuzFZQAOMNeN+8ThorPDeTM+t183kHHdw4rGyxqonPzfH/guOjqalMWrt1CLjkVcK6NU8N4El7viWmZtxbeKiMyonffl6lPMZjgroxw9kyLPtVvOiDs3+MgvHNyOyffkohCckUHjL6ghRbzOM66QNj0IcfC/YwCZO7KbkWWSjB88cVnDW1PIVjzpZGdRA3QbwUrFDrxo524+qsy8lb6BR87i20EOCc/dPrPfjfsGX2GD0M6Ddfnc+mbGR3R4qCRGQHaAUYnjeSw2KcdGsSWc8h3kx9enaf8bkfSddT+MX5Bl/vEfWMlfRy7p71HAe21M3v/cQ3kYtt0r2+ql9dSz8Ypr/0RECfPtS2SaopmXxzgKb7gM0YvHAPv/WHuL6A1jQIwrHP1dXOO1UPKyHVIZs0le/acBIhnHfpzicS29bPQeoPRnTP6+KbA6DAMrwA/Q6oVrDBOzcPh+wKPhKhnMGk0D4skhdibeM0YrhpeBx8hKGNqi4ld7X+UYlsrVek8BYM24pf+z/3LlrqIUT4FSIb2uvfzzG5sNw5DFzzdOZndpWe8n9GqU1lWE5FtVxRvFmWCZ1tFcwzEn1bTO6cb3DDueIE93lLhYcxPwaPXd338vR2Dvfb7fZ5T1s758ntbCG+4uE7ClgXBVljEARO2uXIu+axKyia+3kMQH5mAAGnCuKDFdTB94KZFUF0988n0xlmZ726QlhzDGtDcfzkb/FvjbUqB7X34LGNi7pNfNZt+e3qulYDTE1S2c3Q99DoLPoNORozDkyjAUyXmdy4Ds+Z9r5/Kcl87zyYo7PfSlky9wbw0Ny2gsa9/yxaC8ShTysuJYLRB++4DHINW2Y7jyXXqSG55lNFRaYZtLusZ4wQsnd8waeQNJid47hkFmvcPSyl4fWMGtwEc1w0gmY8FRNZYJEe8Cfju7+iKPq1hevv6eS585rMpFHyeauxU2FMMCDgFeBfIH312nlt9KBiNfnvCrDn/yim/ZWI80o9nNdSmI6FzrT7ZxkW52ayMYCMO3vNTWLHnjOvegqWZNxmbrFv2FCDwGFGeW/0QcGc4rjrtyl/z+VhH1ipheQDHH6egBkPaYytPUQ25eIcZ/fDl+8/+MBX0hOYx0OQLa6BPXuU51MSTXBhbHIGmRzHOtLSZXsp5zq4NzGhAUx0QAWgYPZyEeY4z9p4WdnuKHlAWRziOyDG4dw5XmN69Eed9wqVhZBdBEL249l3WoPmZ6ib3lGeky0x6/KlgVFJgg9HYlrkBuhW9+6M5uYriJRhHct1P7u6JPKrX1IPu1/NwZ5AXQLKXQ4xTwHjAzDeTo5kUAgq8yL+G1W4eduS/6SD34Je5nkRDwNiAUXtJU2gFEAV80rqJf3/w7nsnBsiUZ7HsWnPmf+vhnPiE0zH7lD6xtnZ0b4tpyBU2hH2dszLckW0cHtMjSnpdZwcHow3zdTS5RlrPtcE7cghIzVx23dm73J/P5GjSaSCfbgadL67Pd2RjCbVzzZuiU5u1yaSMiTXuOh67d/CREQHtEfdxT3BNUiHVN9n3xW0PzHH0A69zfcay9QV7MAC15IGf5Zo4XqY4ac/YT9GLdcRfG6eInzzPDtNr4FSK+dBi3jLA+fsuHHIKOJ3fKkgvfD3nFb7foC6Kk0kkfFYwqsALRt24AURhDV9lIAMYZ0z+eP2Ms+FrN5cGbgNGQ0uXDcWwVsiT9Fz21HmJgDLpPHON+GuTU+SzZN+WpUVABb1ZRBv7NgdRdlWQ5HdtQSODpTHx2dwkPke83s7L9uR4DWFAmF3H/ewCBMHeBmo+wwZAnk3LuJg3Bc00g9s0vqDjgss6IlzrnndfOQqrzpwDQEw36GK6JhrCKCxyRstKp9/niASvuYEec3hyAc/zHoYkzErHttdJp0DArGxbje86pGiFsEWZ0DxPN7JK1Tn1ftxHkOzmVsb9LcvP3zpj7h2vu+X6qdOlsRcQK6uOW+MkGJUJuOzH3DefLYjYUQfXBuaH6xKSBowGSM1c5kQVUg1QRhj6smT3Wl67jqPzr5zyLAnbdm/nWXiNnCJyiVMSe3QM3SsAo7xOMU8apecz5/vogcjtasLP9RmTbGG6OFTZW6DxLUYSY1tm1YKbKHa893mGyOCE4fkJOCig5bUA+xpmc2MxepGF4OQHk+6+Ur+FRcWx7vM/3Yt5rrI5roWGT3kRiBpq5ZnNU/Yz1xGY6yk//gZ8KfthwVY6Q4xa1w5WSZ0WfQeQZe9VBixiUN6OQXyUw5qPj9lK/1DA4vz/8q3pxvHlOeSAPQYbmmeYIpuf//znc774v2Tv/pE1aEqFe++Ezc862dFCuVevMh6MPV1X8tOI1Q3hAirpBgBMRQ4YN+uGSLCGRAJqiDNn6JSGdQPYKUGtk+VedN7z+gJykce5JvJkF5L0mWV/lSHknrFZZebdz4DRyEDrJVinzG9Bpca+6vNRVDz9WtljzPX705szBbrzHbrg4BB8O++r87Z9dt0FX/y+aQqVV+aC41zJs2UsO084clvTnO/OPvNZvJ86H7CJZY0+p2AmrPmANv5NTiZV9PP3h5NLCQNsASLP+jaFbT2p6URAz00pnGHNOa4ahynAjNzu2qPsW/fDwhDuL5+ba21Ztq8nr7FfPIHIeQ9WqU7cpIV7TFDq55636lwd5Z5PilDzLfnuzX1/QqAoa8ydtvnYysNMsy7aIIk5nUn6i/MZ5k/g7HNY2ISI6bB5Lecj+6Fpb5IJYh7GcIHoXBScd3RDiR8d9vYBj0zQ9P4qpgKsu0hzEauPVaQKUD4zE5DFBUxUafrdrYg0sirFez+evOEqDfkV2NK414BVKDZQytedPca6AKuA1HGgrOJRlxHT0OuBIsLbC+KyglFBXD5Lv8oA0np2RV22fRAs8v1rzLlWKWtfuy2I2oxdoSKszI9g4QpbgNX5EThuj8wNfq8/nwcwEpo8F3xV6XgNN6f39H57fgKOuh6Z826IzMsqOurgTli7TowbIIU6NU6wm3sdNhiFFck96mm5kS7oJkRLyMX8ohps5ksZTIij/WTfHKUbI9pw1l6fPc4rB2wKDFKVlfKYM5NpEdKWJM6bwHEDh1yrzHcMUEP77oOnSn9HH9w/fs81d31d/21AvN6Wf2VWoC7QsZUT1wkD2/EJIA2rqSzzvTJKMdqA0VEsGB5DSbcNjaGXgv6EyFr8ozy5n7lumIdZFx2NrEd1CRXVJw1oPPE6LzBpyAffkQkFtATcufdhwFfHCSpm3Uvcx0gLjb55Hk5gEozGeJQBM3SZcC0KfQxbmLhskBa2FRBkLwEm2GYFb0ZGeCXgorJ/1wrmuZXDsKl7n7s3Y8TrvO5COx00ZYU9cs/yJu9v/pdRMcwafVhH2bWNXI4zrSEJ29mwsXqE1iyHMX6cXOPn1QsCqBjn3kNWiXtlL873k4+PUzF7MswlzsQf5+z5MZymQLDWjP1/+h//52f/9E//lOKmyEX3u/oseXWTOgHYJ0UCeeD+AgFDuebIscbMm3nSrBUMWg45wO7NwDxr3oruAz4PuIihDzg9wOtWAdcCyZZehr860tZTrG9Yqra4iS4BDBJKzn2Ow+d62/Te/S8zasRQGQSwRScsRjrrMfNB0dK30/qIuXs5jPKLCdl/8sGHc+rf5EF3vl4fZ07dIEDzeu5VHU3to2P6nrkBj8xTsG5ECZ6CaeU+mebFF+oufkcGsMlTSJXjtufv9JyddwjZf/PFl89++pOfTPeKk5uMQ8qPa/0uALtzzR4gFEZKBrnM6UvOvpy5dT8LEHmW6ALmrqBUmc3zNtrr57mndoH3ZS7JBebapshpXzYQVH6if1q8w/spVqL3dnWDDiUyzmft/BP5B9tU40cAACAASURBVPjDWvZZtTeMi+8nhakOy1nPQ97cqnk+M8/r52lK/9FHH93CsSt3JYc8eAD7GZlejL3X0P6rW7z/xpM3imPB7WzMrFedPQoUndvX/suTnNEN7qIgGwZHSAIaYCu6gApXHl4J7e/tTWiEI8xltvI+A+r/PiC/Ff79mg9oztLdEHppHdN9sIz1UaW9wShjVaASZus1BA0a8g1Gs/gLjGL8YmSaC7MfP5tt3uO5OeJyAx1mSuE/ktFuAB0TTI9z9xS8K7QbQJqjlbWa+xki0Cjs6+/7boFx7L7m8/O6gFdQgxCl8AMBnR/Zij/JGS1Idcz5HIYJMNcQeljohnj/PWYUA8kmumCK9k/cl9xRvObexzFtoHyU5yNFhGdQoTJ++9KpQH1+lY5/85xsduUjc9F94CYVDAcYIds9FlUwvsHknnuNC2sjKGUNVWobYO595/VUIvv6fk4HL7JQxkuD4zwZnrzXXkYtn5033KthwcogpRCkuVi2wrlGrUoRwx1QrcFdeoPPmgPqns8cVtEnRMdeSRT2tHXKKWiAKiSADjItfjhr2XZgzRkOG0Q4LCG7Awb3OqfgLqlAE1koEIieqjzxvXxnbpXjCwGZBaZhpQo63W+C0Xymz3vW+dx367L8G1BTNsy2WO7r3LfpAjIiYQcbkVAOzd02zJe0gdkvOE788G+LGLajveUPZph78FoMVxngtC3SMZj5I7dMAxj9MHO2z7sWQCtHyj2OAfuXwpgE82Z+UylPVfSEi7/54o8nTA+gB0TNPQGaHGgQnTZTl0KkWXPeZ6ymCBxG+pyEhP6JM9q2cT6jjBSyG3mYz8axRUd3Hfk3XSKQ9XQP6HX5ndQDHKACqc16Mw/fTIVQ9GoZSx3iyD1gv0V87g1C2LxujmFycxuFEzBlLt07BUoXyDV9jbFHN5d8vkwm4WlkO//PuAYtAv4/ntOWcAR4j5A2a8I6fD3jd2yuYUBFcz3NDRUosyZXfuZiX+GgDt2aqFeb3Pvs/AawbufKKEKc0RaxBYROOJ7oYXqhkjM+f5NOwDGTv/n0V7PObz770Y9+dPNt35i/ySUWtAn4hvG4xZ+cK//2u6dani1okdoBfSdq9e2M/6nDrt1LhKYgUB2lk5YULexJ9/aew9j91soIbCPL87oRKqvi+f7u8mE/TsG2qUXqD1sUam+8l5EBgSsFTNzLVmGuGwQVP56Q5DjdW9fhYGPl50QWdwGYezzr2/topwTv/G1qorjj7KOy07VHdHO4dvcfPvjr+cxq+7KFDQDWKnPD14JTN8c1miiSesUunEh/g1GNdXIpUeh4LW2P5EQEVI0AObGvKs8HeNMA399VGN6f1zFcCWXxHCRG95iznNhSZiPVxPOlVMWWCeLvHPUHezQ/Ny+WyccImkvSML0Ajs8r3ApZFHMBmB6OYMD5dYFtRbTn12tvcLqVk4pfRe18BNTgeYYeP4vu97ZS0Vg+Baj+LUjKPMyaua68HnmoAc99K8K7yjsbkBBMGU0ryLMBViurnS96q+u7KewLmnUBNJT9EtjaMHqDuiN3D2EPuOJ77C2dK+Sw3uAGn2grQUxAQqMArtNdLxmQGkqvZdW/c+7nlWmVlFWGru1mI/xsp/RhBGqgfN3ff24duY/hYGXufr6MXhQNxr4AiOID1iKVscwZeXCsOy1aRpkkRG8uZPduDFAZ0RviZD+VmVRZbRlWgVqQEkUbRmeYNIzpDJTwnK+lGwOMGpXMUwWsXOe4wzqUpucIPuOwILd1EmQ/+Dts3JygtgHEZvcAEjnybwziF5MT9+6EkXnfAi6BqOF85khg7n7jOFALVhzjzUcsK7fX3LG6FjqDt+q/c7ydDw0jIA1jE9DVIhkdanWruuQYhpSGhllkvn/3+RzgMPOlw8lnYRbZ778dJuU6hPP3Pce79kK5VwbVfWm7g+PKb4pN5uLvvj1HuLKfWMs5lIL15B7cm0IVUjB+9avfPHs5rFf0I2kk89z0KRaACxJJ2QzbCSMuoIUI4JrzOvPBXMG23oKqOAnne+y/gNEhFcL2U0EPO4yKaXSEtkpZO9nLpqNElxqmn3/rnGl/MhcFqa6rLb5cj9i/NlW39Y4FgBbuum9zPR2n9s20xR3vybRbmc7R1++8NqBz5vPlFP4A7Ah5YwNlZgUDypOg82mf08gL64BGVSfPnH313YD1abOFvg+QxxlczFRacDFf83oY5zoNrHX6gg4YPjnhbz57nwMpYEtHRl6jf3DtBfLAGfbu9zgJU9Rkez1lgjFSRY/jEIcDNm/WMYU5AN46rGd9jvNqWF9m3pzOi4nmmbmPKT7mhCKvyDhhdu19IgWMvyBQG6sTHHDbCDL2JfgE9rpYQjsr0LwOTZ3pyOD8by9UbYv2aesEmFH+lrHlu+gy+5N6NCivA1gZOy2lModpY3Yiw9SwZB8skmLfh7URbKrHxHvqI53sXHv0bT7fdJk3dpj+b976aQOqj+IjL5aL94SEtIEoIyRdfBTdqZZ/eAbHg81EQ3cXpCrkvo68cppAlMH62SyL/ddiyCvgF4SV9dwAQkPEZ2RyDQO+ApT6XQUuY5/NdD3s2egoyCirGrqbw3a0ygLKbTrb51XpKIjODePYwukxW08BxV64eKgVVBWShoe/t9HJHP0ZMP4UgN5nbkWqxsOx7Wvw2vXaClSusWRdAboYlIJdr61wZv0JyZdxylnCZYYFqEl76HpwvQsqKpV3w5VpCABuiDds6DxHnmHW7yorjNLkQkUOErJ4gPAwuIQMarw0HBoePVfDLCoPx+j88Gy26VKmYxAaVhVsuk4qJJ/P+/JbZeZa8BnDGwLJ7XhtuXXcrwDpyoJj11t9eloP3/njWIKEiVF0rEMopsNK2qw+IUmKdHCqYMZtth325iyUuYORozo+p0CnuXcFf4J65TryVRaZFk25HEVuE75JheisY2SMe1dWCOuadgIQJT+YOXHtnGsbXZ+w9qMHo3vufp7oDAC7jD96KT/VTadq+6sUG6Syu2dzm7oSENDQU+aqYCfGu4Ube90N4eMEb3D85xzGa7xmOIfJWToJQ0bRVMer/Gdum5bjXiHcrqxpFBOmxjgiL9+dyudXgHGNoHtBRvQpeBbYakxNk4mTMf+lhROthWCrceQndJwiq7nvmwNCwt5+eQ68+Muf/ezZ7379m2dfzaEC3PftFnzoXEiGJMe3zOZ2cGJnsD/oQoDBNNl2DncYOXNRuUb+I4c4qUMuMC+Zi7kGBTphOOde2iZZ0IjIjN+c3+iZypJhfAGKAE7Z47P5XlM+bvgdxxDGlfSW6kUdE7+rrlYON5jJGGh5RoEe0ZsBcfzmKFWYRnRWcq4HnObUosoUoWEPyMhRjvTxjJI6hlegqz2X0f0Or4JnaRTl2wGDO9qT55zv0wkh8tkwPFc9zsgJ1Ssb7745gJlewuOw5ECUpvHw6ewnIokLGL1Rppg5yl5i/cmVRKqbJuQJWtsewHjCUiM7tAhTh8hEMh92PmA9krs6PwC3FP6UMeXam+wxkuFeVj/zXQsLA/bKqGYesOXNu1dPZN6Ko3SceW8TCnl/vi8Adn8LTrk3/Ub5OydJzX05BTF2anQm+jEV9tObVB1iWhyve+Sn9xTMa5/iqDdNQp2LfrTICX2gbfMayir3Ccgf3ey90/TeSs1b8a3hYFMMpZ8wTivRzfWTOXr+/DQUzoYNQHrkJURx1otSYbiR/G24KtdPeORR5awSjKFdieB7wVz0MDssjrmRBRsuFve7QOdS0OskjwqFQhBFE2atuXXNWZKFEYAYhlNQVBgCMvNqFT4Xxap5BW6DQIFFlPzMoUbTOX7c+0/zXH3ObfyuQWpCdDzKpgfs592siePZ3tqrTkfHVoZxz6/jk/FgbfIcC4xmHtpvMGMtmBQ8so5+h2u7IfVInU+PQbMA5c5d8NWjAOTVdlwP0OszbSdHJ2DP83L2ryOS+bpNnM/Kb0dMgHQVT0GxwHI7GhpbDAL7yfDJLbio0tnj5H5PQbTroBHM3ALYyjztfZjK7hRhPNiOb74/wE6QIvjM+Goo2Ys4aok4DMjLfFm8VIfIHNSdJhHwy6EH3K8AM2FAcsZwaHFuJleU9zhz+rDmJy85e7FOJvOeE8Ew1jDudVD23hMc+x65hcoQv2WGbg6hYBwjUEBhSDH9RGGZxgiFISk7ZUg+cDwszHGsPc4zSnadwBT5qCDtHHOdpc2sBFR1zfi99cDeswE/qMcs85LSRitsnE2kSUMTGZjxJu+tBZBphLOcWUuPdHzUJ5ICPMu+H+uvvgRAMO+JPsw+TI7ojId8P3IDWc8X77yX+6VKmIb7s9YwYzQz/7//z//r2Y8/+UHWaxMjWQMOP8Aoy+TD2iObJQhszK4swHA6X34u+3Y5Gvksslnmn7lJfjTzMRN70lPKSJWgQA5igKHe+n3BevR2nfcNlJ0v9cFlgQBNLa6RNSf/IPKjrMEmdX21LdzPVmK+F3vHfkEe5n/mNOCOXq5zcRy5M4/v3jQy2XPBw2cDRuP8FeApsxkveeEVM9b8m3G2uLe6jL66AdMlUXzW6PV5BvO+jX7AjLKm6TU7euD565OSNTd6Ps5ozptvkSuFVgfgj0zdepLT7eDMEQzzIYnEFDf1A1JkxsN87ur28BI06KcZPH1NxyHZJARg7NNPPz3V7aQCzX5RN4tT7NEcwGrUtUDTCCLTJrlw177OM6A4c4fj1NS3bS+iWmD6y6CqK9RltEvcoXyJByKxZ12bRjLXZwyyoJ989HE6DQDeSX/IoRJdM7FM2OX+ZD8Xm/E5neI3OIygcsn7ptX52ejDRhbcy7zG9RjPFwNo+WxOLwSM7t50e0IEDJnknnhjDpA085Tj3UFyk28KWp3AO5gqL5VbBotni5eDYpjv4b2LklFOeh8abyfmqfcggBGM5toFp/b34rsbjN4JJPpSJmcDRj6vMpRp4D42BX5cq9XI9WKuUqhxON7JqTYWYHiywQaX3m8/W/b+E9bR7+zPC5q2slIJCjBhJuy5ZzFE5ren6FwgunKuMo9P5kdFmPnsppOFdp32HCjY8QDnWhHMNq5PqgaAhsKGMpiG9xXme9JV18jndlOmur2Gl/eugby5uCdcYUgY+dJb20UhypbOgoAMj3/P616fzHudHkGo41KJ+Lcy5iYOoGrU4Hj8x/zvPBvuBVja7JjMq7mA5qBdIFCn0Lng2j6nbI0eetiyKhKfETCata38G0aMMm9uW86cnn/nWUiz7NhjhMvm61gGTLIudRIFXALMq+RYL/ILhyfBYJ680GEthsFRzjwsISCnylzgo54x/875lblV0W6H19diTLsWmd9W397CrLIUl9H0s+wdQ+1NOeK+qZjuCU6vkfTan+g+IzzVR9d49Jpbvveabt3lHgy47/5Vzu57i/kPo9H14vqJqKxK/ofjgDg8ek5nTltktfWNshzAXHB25R2/EhCZHpYDfgZcsL/5zaNjRwAfTAR68d2GQAEDP/rok2f/zz/+Y3KJPx4mT7mKPM69YGIAtKybLI25lU91D2AosvbkQDtD9c7nBXs8K0w+yciwlYSc57U/zElCtixiH3m8ofPI8gbEV/cA1Fznp07nXs88W51T7xfdM98/436ER33+rYfc3+oHAeGj3+58YoDeR9MaC4aR+UfXJvd9gErC5DgjzYndOY6mDsUJQm5q23IvWph1zZlj5jdpPNUB2icdG5xA/k1ONz/0BU6omfZSM2nvzLjIXSV1AKCaFotE0+a/pNW1MIcTr9yvl5iK0zhaqUTVcQLPOmYNCuBvy7nqDObKzi44aazL7urhXjIK6UlCIULKkBqVZN0dlx1mjDwI5hiLTuF2iDfuYm7U81c2WcI6pMqOtp7rmNMqwHQP5nmKnwCjiTDstnbzQdMNQPPeV52pPVI3ey8jR7wO6GRevloRX+fN78V+0c1gpQmKS4Kl5jqAURj+pNP8w8u/+p4XZTdVjpeBGuWRBPLmjpqjZ9Xr28271KMY8czNueZdsLVZ9U4jEEMToxRtGbHDbFbEPjX+e2M+NfRRxIanWmBCSMLvXIUJiCg7esO886avbVAqeJbhtJWU4+KEDjdebtSfJJD3PiYRh2Ge15J3Nooi57E3rOsYt6HxWnoWKg/HybU2CPpzoEkB283FBVyZv4Y87ncLRvlM5ILKS4WpRmGDsKfg+RqFGqVshFE0eOYxICNPCUHh3KAcVs4o3xXYOh+wqW4GwZubIuCkuTF7jTOGGmMS3wOaymw/nWcLCbY36oaJwakS3dfXEOR35U0ZcG51ZATjyp6GdBvUPPdyOmTCothH+ctccA2/F0UwCoGmydxr939TLjQMAkcdTSt14yAR0qqxyfWHylKRXyCM0i8w9pShK+chLMvxVB6zx28ora1vYDI7lzq5XIOjHiPf01wZYP/uG9OUe8BomPGEaU9I7J4w0vW2gNAipmv4YbfqiZ85P/uQ/2NcyuAyFsBNGAv3LHtzDC2vYfB4DuZHJvQ6D2FomnNYPbJPX+L+FyT8O2D0nlPfuVcv6gS5Hy/IKHARhAkIZdT+PTB6r2NLoM5FejHOHGQv1pifzz7aMVkU41or485n5qCFTvc19gMRUnQftmAKUVhjQvM4GepF1hXkwPN8OMCTU5Z+86tfhxWLozLfV28qN7A3rrfOqydrbbbmsHpNvZgctTv+FV3LfJPxiUMOI2Ru5whhWH/Y0JmOpHfMb44MjQGfeXMvZ20md1knLPumQMjm+nz2KcmhTYkMWIjUQif1MZXgkgX3AfqPp/YmRaCNJPGROAKdxw/fe/nswxcvU53+BYwn+6fRBObJIjTXUhmPo9GoiQV5mS/GCzON00WKSJlRx7R1ifuPtYzeasFSGHIiIDPmd2a/h3WkoI2WXzO2hJAp5GWcze0EZF55nHWMjouoPIqIzhpO4V4BNqBaNvOpreRe6W4wIfqAxupxn5+x21saWTOXHFtmayk+a86oOlgAKpbJPNV5koiIfM53/a3+9Lc2RFAontLu87fXYjzosU1ShXVs1xfSGsQhPK+hd4se3yi4Nl2D5xY4Y4d8blMWuDfzou6EGdXGbZvnnhXP8J7zIEuM7SKH1Zqh1/63D//T91bvCpT0FJKgPw/Dw+HNZkHrceZc8QCFRy7kYbPORFu1uOldN+01/CSxTpifjYcUuUl9OMHL3owqV17bCvh+prS0RREGrjbI28o0OYTNQ3m66QUJASe9rhmuMrdfT06R4GcrbcfnoihAMn4kZCuojucpEFU4Na4W6Tz1klQEW0lZAMRrenhen/tyjYQqp8DEHMA8LyHTcBgHaOEJ6mikollwVgZc786Nc4HVZtw6dzEyc+0Y0k7WzhONIm3Yf4fFZWjvmLuBnPenTkQ2X/NPOfs4wFpnqiykc8A99Ww1cK5dhlig9RR037UmvxFAg8NVT1w5dq35bTselRzVjDLm2xnc3mmUQplRlbwbGuWQI+N6bb8nmNLb5fOC2W1IE5LrXGRP3RDzCdOzLdLEHTAGsITJBZTClDR8Rw4pZ1BnH2aqDqyTfToAq6k3ZdiT99lwT84ep9BkjA9gE6PEWfPprMAY4hg9e8ZRf8hznqXgT+ORs68Z42I91B88I8yWTrGyqeJmHBquGIZXhO44jZ4/Hx1AOBz2CkMNiIfFKhMdQwnYmbmwhVAcjMXM7f0pAHas0Y0F0c6Pcmi0iL8NtSu3O+de3Rg51D+wDVWZ+MsiMZdlxrJeZfQeOuhRwGdlNfd8ul8D2hEfdQZOOCCCNAzAB62D5t/vv/PyMnJxMAfExWDPZylUIh3Mo4Iz9plvwKenyDA3FoztfX9SRc558dsxJ2S7mVGdkHy3xRM8a8ADdi0s2+krCrhjrxAJ4P30KG243+idxAKtTpX7qIvFjG797v7Yuj4yRapMZWgfW0l/zAO4Hntq26esUx3s3P9GguoITGFY2mgNWPj4/Q8DTujhequu29VGgKf+yD06l9w5DL/MZ9J62hucZ6X4ihzR6nrld8s092N9PCXtyMKLyEdSq+Z/jvqM7kVH0OIJMguGlLaHM04djeStw6x2zmRmc/hAhPPhQEZScwLaiYwZEYMUUT+7FgAiACbOPXYdgsKWSNptgSO3kSFFBsxD5lo6++Tc8m/stSDvqW333jdSVP0poBM8y1jj0MU5aY6qWI3f2h9tQ/RM9SyicYsJ5x7aGq9F03txlPbIe9xOIWVhNynmmr/eAqY9NoG2Y2Q+ve8m39Cd5LDiGGd+/o//n6837bU1u67zqkhW3br3VpE0JdFKZEWO4TgOkHzJrwtsxwGCCDEQ28mX/EUjkiU2xerbzGes8aw9z+aVD1E89+z9NquZzZjt+kf//EfRvNZ5ciTGckjS63jGeGgaTiNcK2xt/o1u2GCg3voQNPe5QBftF3SGIIbRKKAIE1eRCV4ZdBR427fIiC6Cm+mmKbgN88YKIwejIMHv97vyLBrqNj/GdVDQKOjy7jK7/QzNnaW6WPDjGDdwcaP3eI/iOSD/mRi9Lq+ctXJtfaZKl+9Z22cweN9dz6zXb4OD58ZipM8iydvNSYuyLhg1/IzllYRruwEU5DlXPTV6E7MWgI16cgSBtkJSadnHU6NB+jAH06IoLcB7Xy1K6UBQ4jo7rguorQYscwo4Ge9VZMy7aQJ7LXiWntlLXxW8/m1uzvP7t4KSEQXyCAfAqOFzx6wwc28j+FYunrTOs3lWWvcMr8pjXL9zIGO5d//2MY3JEW/kwn27zbmb7Qbg5J7cT2oDXhL0B9FzPElds+/G85Rxwc/LI6olTG50FEIVJ8BTS5/8QI76i8E78+E0MTw4PxL6UdFOrhh5tHrUAaMxJOohNQQn3blG1ziaghQV0t7jK29awKECVmah2BCW7BEntewjMQNiR4Dm2qDtc7SneaC7ewEFYdKqYDTvBhQtJc7eXRlZcBIlvuSXNKfxFKU/CncrOq/XA2l4PgbJUx4j472f6dGrHFaum8Mo0BOMZg7OG56sxy25wBh/cyPGBdXyeLrZV2RCvE05v3qMjrnnH03fy88+/cN7f/j00zzjT+aUoHiWAQbI7/lhnTQ43MPdNzh7/pSGgEucMdKUPfxECH4ZFMpX0lwScUrje06s+eq9t7/8+TEooHnWqB7A0NHNVzzN160GlsYEo67r3dfKc3lXQGRhUECHOjO8dubM/obOrv9eaXF0Zop8llFpO8OfAkZnL+gv+nrWOh1P5nq801nfeR9jNlwbwFcjM4ZoeT4h8YI/PJHIhAC0ufbQ7ylWjqyqUaje2jqEUDz54oTiGQOgECD61R8+n6Nf3560gXkugQQBc8Dopv94RGkhdQBq0gWGv2/RWI25jIdiyOogeZ1xMQ7HK02z12Ae/uN8+2eeU4cKFAP+5lnZsxp50Z2NblHEwzXILQ1J1+To/kdnADGX8uvyWeWcPUd/Me3OQs+kcBT4+uwtN+SXh748RqV6WjyhjmEtoQEdPeIvxyltcQ0OEGnH/X49nncxiyBWvRqnZp1ZOrQuPuj8PAktfP3v/qv/8UcmrNv25pFwSgMvx2sxPznxBK/YssiycIsYs8lN0pHZINrLqFVYEQQFo6ncrbfthK+Pp3Xfs8GdydMuwD1zvOBLEGIaAc+K0K6n4Lb3qJAjO80NjjdJZTvfh+kKwhCwEnfm3fftsJaE8Kx8tEzOe46l6GYm/63MvJWK49Zqdj11/6t0FY5bCSmufN61giqgeWYYirkStmS9ux7JvwQI1JOVs4L5XldOH77H7V6E0DoXmexWz+MiotiHvWAczRtVYDlWFJjrHE/YKCjHq8UlsYfBr4+14dg1zqxrjR8SAEJT0F4tJv5OR4dl1Qp+PZNepuW3ijBjXV6J0FfXadNq6Lzv0qO1PZVaovFwdgwoOPuqxjiqgtoC9AJIlBGArnOUd7ayuEKuXp54geZ6rtFKjcCJUw9uPl4GwSig9Z6sUvCRJW5hDp6BTW8qTenRQxzY+/AXrdHK7/xNn0TPnU+0ZcK66cEHrcx/ANYUuXz1bQCC+z3ZMVHUH46yFfhmrQFCM+afjpISWHKfnmIApgJXS19azTwKNlDAKBr2gnPp9VB5hORVMpVj5ta5lqEH1msiR/8lMCo9KA+kM2lHJecaq/D9fOdMKiOUQz4rxsd4kA07kqelp0fPl/JGMOWYlW9bQYffERMAvMrL7B2V0TNvZCoe0dMN4aTIEJaH9yhMUXbQdPvtNGL/z3/7t8frM2AFp8dHs+YWCF0Pf0EyOaYBIk0v0Wgxj/AqxgIWTpgKXV/6PhEM6GDLW2j89JYdT+vr064HMBoaAhw2NKy80Ai64LzPv3K74FH+O87eU2j1WNvzGX/bZop/J22tXrDQYcevLLm6b+bBWh/+P4DQyFI8kiM73xISh5VGj3Od8pVrAWb3NKOlhz2EwXzxOI0K5ENb7RHpOir3jzPnzPG27ENGDTBMBwxyQAeM8h0FS4z12y+/fe/t8DD7DK9HRzbqtsFXPLf1Xpta5J5eA6BycMtM5I9pXeIA98S5C9aQE/CIe8hvgDL05mELyGyNRPlMwCbgszhS+f4su70vALBpH7e9Xence0hVYnwA23hulwNLOb7Brforum3249UUD7KmgEl1C+MyPYPcZOfNdTH8Zx3RSen3O/pIwyVFRtAqqT11iPzYaKl4hPeKWRKZaoES66rM8f7o42KS4Jr/+Ff/848geRUiD02POkK0PABPGQIeYcMEm0N4GarH3QkgqHN0M8MkKx9JRR2h2UWH0MOIKPfJm9le1k0U+fdieDfUE6IEPTdXs6DIcVltKhiNMMfL12roKzRK8Aqq+/wFGHm3AtWE/w1wNjDxuSbyxrJbrnbb2qhs8uwFfLfnkXfsfppcBzErnPhbZa3y4B6Tlz1eTCaJcJztcq7xNqFkEJCAUoRbLRgtLcepQkh+H8qp6yMYz9T2lQAAIABJREFUvWCkhWQIoRCwFlEL4twXn4FIlU4Urgpsi3b4/FqQC4xm3eIAOGPPHss8LZgACCk8AorXs1QWMIbXCeR53gYxF6yXmd1ngaF7yP7BW/ZrdO8jXCs8Ha+GoMZZPl+tz7zO+2J14qXsXBUC4eEW0FwAXdAQEFrP2/VkAOwQIsm3PH00A6TmuQmBWSCA96zvutXXa7+20nQ9iABISzlkYI+VMOIISxQkdIunBI9ODIHJIU1lZj0MhHX54RnZ+xlj8gWbU3bpvQSK7SNN+jtCtda6fTiv0K+34iq8WT/brQBG9UDqPWIMATSsK6tSL8wOGcaDOfJxg4cL6jDclgGzeWiDjiuHMIAARgXTKgOr5ANiVv6v88r7Zv8iK9qlARpA6fzuD5/e1np3jCtcf8DtaV3Dv/XIKmcEabwXDx3y4yPaBxGinG4IOS2HcHAY9hQR8pt3Qbu//pM/fe/3kyca5T7ygHZO9BQ1rCfvZQ06hrfjIFGOhR8asdJYCE/X4Dq50Y+2ROe7gsKuJ2OJI4Y2N+MB/+ijD9/7fLyjMegInOEgoZhp1jBKHGBPVGJySGM0Ek4G+DaPWPkoeL1/l0+UMVlD9oTWNnOv0TlTQQjTR0bUAyldyuuXtpuji0YSbCXyMGt9DhaYPQH4IdvRsaVTAQyfsX/kxAoOKviPATbzJhyu5xkgqhyKMaec7VzQh6b2se/secLvyQ89aTkYKYwrdQxzFCxhcp0eRpoEollbvcLVMci2yPCuTegSWQ+N1Isrf0RTLwdJDKQaBRqx26PJEZk6xXgG8uYfzwlQgFErzuVb1ike5cpg8yqjt2Ys6l5Bo71KrdoPjXXvIxvVodUNCZPPs4K/hkcI/2PAJVK5dIf6QlpTNwZYt/Brg0RpL4dHkF9KusH8m/94voBTmXLxwYxXg/YC/Eag99hdD8Gn6y3tCv6zX/OhzsD3/48/+5fzrh/f+/wPn12PHS9i0/htKw0WJW7XEpcKnT5ukTXdYJro5qcC0A3bxxBmIUvEIWyujY/1kTelcNzJ007GEAxeLwg6RST1iG1Qk3f3jPIIooIUNyOL/OTxe2Z2N513BdQVrLGAxwV9mri6wJl6lYwemSjmhrexYPn7CPrHubEqIBkjyq5eYj2pV5F17eIhHCEqYYTgOCqxgGsrO9ch4bphnqxTlPmjLUc+K5jzRBM8mc5pr1+AB56oUTYBEhWu0oKgAyXDfeknh8dqrgsIWhX1jjfMM9cei+7RTJd3Wf0oPQmytNpkBivrHc/uYut+Hxpp+KtMrcc0gpy0jX4uY9/WZoQTqvhdX73VggGBqMbDFliXhruHW7C5vzJ/5tReeY5pe4nlI9NKWIurZLo/Vo8r+BA4EZZ656tE824U9XiSbNME2EJJo3ipirWti2MOfZaWFYR3H/oBhXq5fngUkMIPnpLwDHQz5JXPMX4BK/PIKKZJn8m+V6hfuuU55AzD86wP/B+AfcCBglAek5/sOuB+mmf19Vj+KuHQ9HEwHa9faT8nuFTxpbE39IwlX3AT5VgPl3m1D4Ph0IsnsQFwpYcz/kclMu+Vxxw/v1VsGjDKHr573m9l0eXDBR5MpbB/cvbFPLuepqVsII8/fDIblHdQjFRAeEFgvNPDszN3vG8Jgc6+4eGypyXHueLpjqybvfrum+/f+5NpK5MKYApV8IjNfewntEka1I3CIUvb0xWlGQ/P8uoEDOFtI7e6XV3w4DnO7OGAabtIvKtwTy8WhzMA7MMf5BoOKX76xfTbBHBSXAQwrTzOfjTSoBxyvZXryaOd6ywGIYLg/mUtyENFPxXICGh1uFiApSG4Ox5cmQTvtUevtRrhMxxHAxLs3WmbJ8Gquipg+Os5w334EZqIMdu0gMiNeu5i2Mrn9aAKIODijB1DqD1BAVapno9HfNYP2kGvzF5RULWP/QQsgjFoCbVlefa2/JdDNgDnq8sFevcY3yM7ZmzqWk8QUw5Rm5HI5IwtBUvtn6rO2kcWMyeAsTygvuBvW0I5LnUWvwGJfB9DvznM6nMNK72w26vKnCLLqgvEA4+xz5zL43xGm6lf//rXmc9Xn59jvgHfjkVnjQ6ryI5ZX/YZIK3cUp9HvlZmKme4RpqMkVlPMfdsZwnPDCievXUOXKMulEZ9l3yx9YRYTSdPCpj4EKtUxsriDxHxwB32TruAeqIUtom+Cm5YuMnxyuI+JZTb/sH7bIy9Eb6bYig+xNimtplUGSVNjQNQZqEH+R/t8UCVmWQ3WBCmpbQFaiyK3ifhu1hbKZznt+ddlWCspiEkC7i8786hmyoweYDeBzxyg9wMLTU3kHsl7g1UfEfWfSXjR5n2OEStL99vQrMWksQXqxMvGGCkhUaGWEK8VUAyiEZElCX0we0Fo2eZGorq+lsgtsP+IXbyBLHK6tm6oIxxYCT0e2nrOYzh/gjcXMtU8hYwMh77wnrd4wSxM2dAWQQZXtUKXH/LvArxDXS2wNr753vcS6zluyYBwQftuJ8aSd7n95cvujfZW9Zbz3LB8gaDjltBGOVXT5eeeXOEvxwwEOHBCUk1AlOQM0rBPChbzhxv3yNkuWnc9zt+v3vM8Rg4GBnwC4opAhmPWT01KXjBwo5HdLz/nFXegjOA6ubN67HHIxXaPR4FlJmAfQNiBX7yI6vgXMMoVNagwDL7VDCaHooNkSUHNED9GJrONSdUpdfi8dpq3MkHZ9znO9tTWTRmdELgr2D22fLDUbiP0Jd0rgFy5emswQar2VvWrmAzLbeaNyl9bIeBHjlp1Z6NyPfwSdOJLpCOM5hioBPN+nCcEPSEROnnuE+MvRkDYDTrCz8DRr/+7r1//Ge/fu9v/uZvwnMWuKRAjfBfjdQYrtCDnkzlSWXM5X/TP6Dd5FjWc1698c0YKdnvVq2rJDUekjs/73WPs4cYD3Mf3sIY6zVMtpGpjuJ5Ogu2fJCOmEOUdoFViAF6qLPmRidq7GwwynW2UdLTupV6xtOQNsZ1aKe8FC/17MfbKQ5Dd/04oIwfI1FxDsVAPJ0qttPnppxA13YZqGx0HA8Q3UJi9E6BMSdupUsKBubQByc/oacBpG8mf5U6BI8xxThBV1noJ39lXWa8kc11uKSrQXtl08Um1xYMq9cN0VsjQW4yewQ1Cir5bdN3jXsLTGM4UrQGgMXZMnPwb9bv6qPZV/lNecPYiIDpWTWsDX1YDLR1ujKd3/K4tKShmaNR511Erx0HgPnLzz4/RnTp2s48W3elhR/+oho8z/IvtMtegIM6N95vGF0Z45q4xltnUcB0136ecQ1BjfPiJtdo/95YJHP5V6//8kct7y3ELVC6OZN4jIbADYuYY4hxHYarx4CEbiZporNKd1czZhOHcRKyrHDPdTBLvYq7yk+v6k4eZ/F4L0StNy/MWGZXeMKUWk0BaDNOhXEAJcKUjeDeAgUeoVC2ejcEjWeY9hPMd/KbMv51wscGsKYLPIMmoNv+eQYnz387T9fRey/T2mewWNy9ZK7MG+WwiSgCrl6PfN6cpEONJ2HfnL6AsIYMriCuUM19gAn+W3mvgI6tUKUZQcQ98rOgMTmjBVmC0A3UrgdshsecLhCol0JP9X5nmHuulzETdm8hnAwpGLerge9UGFwLd9bPvX9ee54RBViAuMfAv/Va7fm4vyp1lZkAWrqL4sAYGYWgwuSz7SEVwGx60iS79GJlbBlD760FTCrcCEYUP6fPC1yWNzD9OlcIzHd6NjN/O54NijlJKTww/9naJzze9Bi8aPBUctOhPQovGlK0UEDB7N6wRgCe7KWGVPn3mWYF4RpRm4+yB/VkCMCvp6FgNPtIesKsDYAlSqo8YDung7VPONw8bNYjvDSfhUYwnolK1IhgDZKGMB4yAaVyx73f+7o9DQGHVSCRYQOoeJ7hu8iG7tUtICCsuby+ex1Ck4LWed4Fq5WDoePZ/9B5JWxk7tzmISccVpBc0fmePFDkOuCE72OAjF5gLL+cM9L/doDoJ9NuCKX6TXPSOKGHccST1sgO70UPhA8ABtCYcy8I8/vLbxakdf54+nPfcmpEfjelIafIkHc9c0moHX5BN41xE+NjlH1yppWF5E8ClPq38nbvWXhs7jVPnH0xN858y53HHJ7vPDf4jrI2/L/Sddwf1isnBSZX07Sk09+Vc69IcckRm3w3+6Nskd6QvR/OcbU5iGKeH/qkhgA5MPMjIhKaWUa6xi33nuLK080iwLatmbLveGYDhiY8T0P7oYE3kxvKb2go3tKZn+sXsw3c0H0J/zQ9iDXJOfSleWWlUZ44Neox574Awtkzj6P87W9/+96vfvGrPJ/nkKICeAM8RqaOQY78sZhL/nI86h0+9/hLi570rJv2wz3uu2COd7jf0rY4R92hjFM/6ASS79XDPAu+YEx6ZDOHRjylwzuHhunJw3asm7/0jDJWDV91Pb/taPGsl3zPt8UM6jrW1edvvce/pbtNv9DExU2A0a1MnYQWVMK+M6hUS2IJR6+cPnBn4RpOHmKO0JjcrkxmtRTJwlcYGHqGwLPARe0KXitSDU/I9NmsWvYh1IIecs723+8Co25gAMi4+rVcEg4qAEVkbeXu4mPlSQh69Pjbav0vv57ed/XeONYIhoKtrWjO808uySYaBYlzEtTwuUBofyfxZRPJ6cHdj0JHadQr6BxtwbXfJ9EJyNLnS09H11ZrLTlFCB0AZ0N+9khkrXPfwykdVeU6JN9Y86DFSwconl1K+44ZM+sn+ON5ph0cJfhIr9jhgEvQfbfjZf6hvxK/e2fur4wmGNRyvkq76Rc8L4ndzVF0jxUOsa4JGzbscxmqdC1N7t8X0AP2ULQ1cLw3xlUFLt/lmij8Q7PS5/bKut9RxirsKo+bazU0IoiN0Cww0htknzdC2RhXORaX8Ghy7noMHy1v5JV6v5UVnmHv2jiPhNiTcnrC8fYMNL8buRLhTg/SypgfxjPKXpimAUANUF4GC2tqHz09N1epFSSwRoJX18Y91BgLDbLeXS8NaiMFCQ9i7LXJP95kaTB0NfLoG4BKhU4KKeY/+SqAc045CT9XvhjqvTKDewpuBfHy6rsMU+XAvvZdRoCeN76zG8KNotTbGD41fQiwTX/GrsUGu6G35r5qeHofxvU5OedUb+McwCMXIz97elrc0I+TFl0xPpMf+nXPjT8yLgfpFOy635FTtFmCZmvwEf5NFXtz1QjPKz+4RjqxHRUnKEURVnfEoYA3dHhXUGmhTv7GYxmP7Ow9ppkGT+Xac8FYaDERshNK5ie02DV2LopIZCjXJiVBHYixU1nOb4H3URKHuKSx/FFayrtmzaXn0F1yMTms5OTukqcZcDqEKSDwGdz7alor3nWYVwm8WT/D89shoZGjp/FHclN7jG8MigE//O258hxDSp0JOIL9J/0vh1p07qwDfGZ0KXK5RjDGXg466Kl0zI+/lbvb6A1QrDczTqLxpgomAUjQocCK+Xusp8WZti00lO9e2vFEPY5HFTDru+VdfjOHT6crBN/vyGTkT+WRckr5jvdUnn7huays5TPAtfpCI1Y65jm8N51VWszK/H3uN9OthPZJgNHf/e53oU29y1mXFgvGi1o5y7953qYr11ejl2tzXZ1dro/7KIZRT28dJ96MjBl8cR1E/+btX4VPJDgF6T0+saE0iO8o+WOdKpTwpPBQz+3lzNvDUEcZ5N8wfisT9/GgDlTmegZcfK7CU/i/mBxhABax12Ue5frtrQtxFqSYl6JyJoSxGTxehQIZ3sUGZ1zkRiJc62HTgjveAXLeXoKLDSjPvw9Ick57szYIvoNZAscx7fVRWQiqLghD8LAfzVHy5Cz3WM9lntmXRYBXOFjdHkEHsCV8BigBjNqLssJCgJHqZxVq0x40XAJM2KGuaVpHCSC7b4KtEDIWN4BwBJpex9BAjSGZWUUtEwqaZBJodAM4jSiZJgZFgN9pjMw7rFaU4TL/emBYD8Mdu6rQcWzg8LyHro2fbwPFdd77qUJlPfBcKvi4RsWhAvS8efmE3/Ai98h/KHQb5AsUM14MxLStOTwQI+PUmJzQfZVkcg3bwkxPdOYw131H83T4AgWzeOcKn/aZzDy797H65yUBoBMmTCsXMjc4GaY54PGSGqpl/+stiwemyl/wG1A/ymd7vRXSV9AXzLqP8qJ7mvkXSAYAIJiZX9rHHABhFbrh7XQcqMEQhUMBmCH78tOPzcXc3rTLKwC/glFlgN85vq30trzcMuvF8548xVaNR8HXYWBqgHyVNSoYBdBJk7zPNTZC9D2h69mDazhROzI3UKBIhTRh2CuDh5cx9k6hz4QqJxWM/UMefDQe88jiHhpyZWP7X7pPyhxpi/U44LgOiXm5+aTqsJ2Ha1N2nSPyRdZ1XgK4CY/N2gRA1CNOy76vW7xl6J49ZO2OAdiw+HRtkO7k4R3mZB68C0Mv+rM5sCmKYt1rPIX+KpE1CAS+W+5vwyP3zB5dUBtQPyABOYo3ejY1JwaxplONlbm3+jmgexbghylYDG8xb8aETJ41De/3+bsXKs8QpEROU7UPn/IswvRWzM/+xlkBOJ11/fnkisLTGReyvOtCNxDWX3AWb2fzIDEYIsPxTq/QufJxYwHGpWeTZ6Q95czd/EkB2JvxyHuf+ZB6LUP4zUFWLlzn2Xy1DdFvBmC7d/KChzRwr/mbe3/VEbxGXGQaktcdWfpo6aYO3Ia141fnb6DHZ3iCAaDBOLP+KUqatf/973+fvbZdVLyhwSaHNpwHn/MMxqJ3d8tL3ifwxzOqbOZz1t3vdJq4t+qoLbvsmhE6Bow6mb24hlUTZkWR6F4vYr/esKHoMF/DvVEyMGs9o1dJV0hCYG70DrttgepmPY+L6yHieICqoJ4V/TMYDcNUeel9U8Bn0588sy6UgthKdOYbwiyS55n8RyjjgPQDyDYo2WOzYGYrl02cCi3n7jjcEwEMf0f5otAryJiHLniLWBS6gkvvuZ5jrHeUTZ8hoI93o3se4sHbwDUQbMGG88zvMhb/tvNChKPhPJRP74u3WE9pwavgUuVjbqmeTNdFI0DQuZWTzLTBUE6AYV8qPLHM+RHgKMhJgBeECva8L/fSjLveFOfN96x3qhHrsdEifKbdvZ/vUioy8lYq+x5zglQ4WuyGVW5+J/uwgEjWrW2KzM92znoA+Z7iHIAXtE3ImBw7iuLorRlaU1mOpyj0XPp3Lb/roRdAEmlUwZbK9/GI8TeKKopr1jLe5JETUSrwDUbfnMQCLSXtBsXSxHoVvfOFfuRn55N9KWCUv6QJ+WI57y+PKg8E43pE4+ltLnXCkvMigUiEclMfuM6+roImPaPS0LdU4s89GkYWQsinKY4poHix74ClmZfz5t9GNOR9rr9pCP1eTzrXA4ASvutcsjb12JkTCnjIWt2WVj0xy+cVxOORhKcBo1dPzH2kYaDA00ZowvMUqEAjyuG/+Iu/jLfod//5twnTxtM9RW1v5lqA4EdvegIO9Mr4avQrDxivyo3vzQHGQ2VBkpX2UX4rIhf6bWsn9lYHgnuDIQcPY7xB8/APY2INPxyP4fdkpRGhaM5oAERBpPIcfhGkuD+CYiNV/E0BU/bNgtGmRbiWz7mxGilbDwhCHP9DhvXsctoQAhR60lVAPy2VcBDMpDYYFciQax1PMa2tUpByjFn+DZ1rqEuj6h/pEW8npxzmXaRYoJrJGx5+Zr91RETOjwzggIOAdugL/VN6DF/NmsQjB//Nf8gg58r7HYtymOcIAG1dxP2JrLQvpqkrAiOMozjKWqsQ2VRnSuRW5ZihedYY+uV5eCh18sALGpjKfkP3vmvrtr2PGi1xki0D3s+lcz2cfs449ZIyJoujontX9OwFjmtaIH17WQvxDPOL13nmJNaRbuMEmeiDulIsof5Svqe5f09WdC14vpEKsZc0s4H2s8zLnv6vH//T0QUPC1ghLgi1mMVCFcPaglH7EqYpNsJzEtb5MfFaZavAj+VVQBWA1Ao5gZsg5k58rnfgQe4IxGGYEPkubmqY2U13fBawqKSstrwLX0+A922icUyCK4jMnJGtHM6aHXUnoygoAgoC4A+o3wDUdbheBpUe4alaJdsKdA5+5v2GmH024+SzgKsBUy+EWMdwrRlGBqAqUwpGGTH3JZTOUsOky4vj/EL41fSeSsXzzNn1ONakHPIfzBcQctYiZ3v3b5k416yWWxGcC+zsPTIcwrNUWgGJc9EWKM+5paYvfEPyfg0SAV9CIiNQZVzpQEC/hQZWpsx5PCYHRPAjOJaWN43JZ+7N3lvvjTDDS9Hx7ef4joSYDeUV1AgsDA2hCPP8KmTHS4jTHLkI2YTmyYMugIlH5xQ2XtrGU570ibm1xtiZ1+NY3Dy/HhhOVAmvcegAxsj8GyXF59nvUX+hlwkrQit42JK68eQJVyldntS7XhAlbQZ8NV2FtRW8sE7Ow/Xkt8385Z14g2qxxfNLDl1BiN7Xe4wmnzfiI3jQu2W8hfD2MXqPjHUPWWPeqRB3z5UReiL4rXdG+lPYRy7W07bvD/3WiBBMCZId5w0Ft+hEb5Q0SjsffpSfVy6XL8khZS60cMLo4KQfgEjSK3L+/DRb57zp2Z80ASeHke+Gr7j2hylcyZrTemnAgWF9lOCWX4JIPkuO6dBp9m3A6EdvTnEgnsTTluxE6Yx+Ra5M2sne77s/ODTkVYpAAbFECRqqx0/51XgNo+SbM3rA/KOALUbpgFH3VMNUfbrBiHnGRhs0fAzDy194qvI8vQaVIxs0bT2inuP7gOH58tRBjDwkhE5Erob5TanC8zg5vIyPE9SUH4kGFIx6RGrkvB7bjk2jIeOos8F84Xhj6Ss6Z87rASVnNEBo9t+wt06OdAtpJId5I6vSvQIjYPZj52tmLD28xL2OF3fxuwYH+4Z3UCMwBkGdB7yTfrfRj+2/6ppKPzpWAFymBTAWQR/3sQ43QlWPJuNWJ+ls05PsHm85ZL0E32nUXN1cY5Q58B/gkzl88skn730249KgiGxkbSrv6A9qq86ftqUiEWDlCOMSM8A7t6MEntQ6utgnnsvackALn8N/gGF7j4YXR2Am3F9v7p6j4f79mbhLTPcRMiL4aGjp337y3waM6g6OkmwYJi51gEBC8wUPlVa3QGcszzDfPC/3cm6ayfAVaFHKWoK8NODtKK8skF5ViL0JsVe4VrF7spIML3NCWLn2CYxaJY+luAGCYSgX6B4v6LxcmP6+iccjhFJw0L6aEoyAA0zrfDaoeVixDyG256/giuBnrRc43oBXa8dxOyc3MoKlVuEVTBDp7KUKPGCp8wwjtmhAwvAUlfw911nRfPdi/rHHodIIIS3X0wao8aiyN+1CYJ87nylgIoE8nu+CYoCtVqjKnHt85wZ829spQDdn9O59w+0aC6ad0PxBcO9aZg/qMRIgX4aZ8SEYpAtbgVxw2PUNwGpo+RpWpXsFn2Bk7+l+T9ainoNteHA9e73bM2VehmFR0PV684woAHLA2qA+zyUMR75xQo8UYY2HeI625XhYlEFAHcKtx91eGsI4QZHP/QFFPYoPNt1r4AllH4zSg2dSsTvygHGhnHhfKqwH1UbeTBg3+emAWrwgTYfZgN783OTy8sx6gpmb+6QiiLenOXxZm9kP86gQ1PkMIEcYvrJIEHcrhlvMIYB4NeCHUP3mffuKmpNoIUrJYH5ZePMyFYq9UgkIUp/3XjqRTxmztI5CILwZnqkySoU4vFgZooPAYtDIHcE7MpPRtfUa1wiedt6okaNES8pDOaRg1ld5gY4AjCCDkxea1K7JG5x7AuZp+TM7mxOZAHOkY8z3zOeDV+OFH+9x+mISJm8u5zUOwKuNcLhO+Vu+TXu6s5Z2cJFX2DeWQhp1T+yskH1v0ZmgHUB2+qfOeozBEIBaT91RNA/DLH+2taEgSNnv3gUgtEgO+ko+Nkq+RswFpexb3v3ypCjlY0KuADR4qDotBn4BA3uZz+czwCjrzHpj3CXiQGQTmVQjj4B59NX8j1xoviMyAj1HJpiis3Jtt1Mjjoq00jkpXq8G9KadF4VL+T1GCjJ8UjN+9atfxbvIHARoF6hMAdWVsTMGaBp6UCcJXq6+m/khByxegm41QK8Dpml56hKBXPhbeTr/4AAFMI6RMfmLvaN10o2Kzvw0AC/oql7d3tmtP4y68KysFal885O87Fl3df3u4qJO3nPm39ZQSFPRF32uDhgP+dmYIcB5+jVH7887jaIIqDOmygrHx5wBn/5wr+urp1Z9GXograpYST7NOhfU+l14pXx8DXL0IwZjP3//X3/8l/PdMMBoZW60fROTu17RS8gHykiUKp/cX2a6eYX1Ogi87uz6j1i3tWh8jgNX6Ox7dhNyGZTvb2ugwiytYJWY3qoNTgR8AiuVFu/Vxa8Fnj6mWtAsaD10vPsopZO0LvhIZT6bkT68Z72e57eBlGG+B2g9s8a74Dz3hj4DmxtyXSB6W+TvApTuXxTXSK+TklHPbUH9+Y4TlXokX5lPQXgJaIR2xil46P0AiihKjZgFVhWo9pBkvK6JhSlasoCOGCD1vFklL20wRsCF+UGOT4/Tzh3mnr0nZ/+PUrwguBaef2+AIF0qSKQ1aTw0PYKQ8W4P3d5/+nVuGhU0KXw302qoPNOR9JucslEzUfgFEwCRRCF2u5YA0x5bW+GTCMUoYpTjtxOqywkudXFb+KR3YvOwAs3PpCXnpHdczzjSPwDq7t/jvGhAi8rSfbpG5wLu7nX2awaeE5kKNC2y4prrLel+8pmC0zPo8W5uHtotjVSKKaIkp47iGXqIJkf6kQpg6M9K66zl8hrt/VJ2PMsA5QLP0BnAZxpkPs9qdecrKKEPaOhwchZTaIIR3zxAQajgzPUz19Vnh+bKl9BPvCXz2U4/0TOarhZ4tvmPVAkAD/takE/oHY/nd1OYlHY0c5pGlCrFaYBVldZBAwFFoX1k5FhpAAAgAElEQVTor/0WoxArZ35Yyl7j5116Il1baniE54bOo5BnPjw7xVP1Vhll0JjkegukAgQbjmedKEwz7eUYDufgA0HJlf8FaxskblluC6kAv+YTZ+8bZbotoiqbrnOCvSzQZGymTl3ZXf6IQcH8Rk6me8roHTpUsEfsRw6raa42Y/zk56cYJiHWMTwB36aaxeM1DyCPE4M0cyICQmSk6QUZS50mOI7eAJIxIummQCHbjwOAhzbe/ux16OD78YBT0API1vDjvYihz6aPa2hx5pCxd008ujgtpoiegEXME593nRzkU+mtrhM4uj4+w1qN7eRRD/AZHk7lv7wVj/68Uw8g3kD0qMVTvMNWSvIW6yygi8ME2ur+hR4LugSaGiP2yfVzeVNAF/qd51m7cnn5SeaQ9rC9k+pUEuaSDtConfJw60/eqUzl3xswmzPK54JYaV/nwMaDrrv7gn6NbijdXLmHTheEil3+l9f/dfqMvt9wGm72gDIIC0u1Z0mnIm950zYo2WA0i1oGtbnynriDyT21Gjdx+L1K2c2JW78AZyPzhP4AM/Wougj72ixemXcDy5cgYRRji5X0euXahqWcr9XdDyB7qiLvHANwCHu3T56WbpXVXousVW/dADzAtsp7r5frtMHB7jCw1xECYG20nPZ+3TXGQrshGAdytNMGo4IA1+vM71xfbPMITR/NfK3wKzzxlpQAt+LmWvfEeTuPMHGr9RTGegCcA8ziUbYS9wsirzfH9fW7B9B7VLBDO4ItaSxKqgJRA2crBD/btOT3Cm3ffeZ5rEaNF8FrgF+Nsw2Ad4hnCyL+HYE2Oxghzn/z2aanLXg8Iz3Ap/MZRPHelxOG17vAdxYi8vxTLXlC/PKj4910vME44IMfCyU4BjLRD/IK8YyMpzRGDp4Y+hYPiLF9V+hjJhHaXcLLd2WNm1MYei6Qi6DTQ1Q5IU0ZjjJMmlZWnZvK1rm51ynYIkQ/ijlgdzxkeDifC8MAO1nvGqubLl4AXsa9fjb/PkeRVBoPXjvGkmA/wCB7fzzh0JPAYfPXPa5y1iNjWWFfZW/oAwrCqLaILezbZ1OcEN1wIh9J4cEbR8Rs9jH7OZ7B5ALPC1JBzSEHFJmNZyzApY4M+Jzn4il3b/xtGFRwcOb6OKHq7M+JpD07G/REU8SUaMGMh1xDckDDOzN/GszzbDw+npy0eTn82ShBjDrurReT5xzQfNKdNmgI/awUGcb5gudm/vaV3d0NAjRi4JwIxdGZ517+C7/1uTwztGBkaXmXQm8NW7OH8bRP+DmHD8wtnFbFXsXQa2Hpq48eLXyStjNjARRm7A15Q61XdzeieY3dJQvgCvyulCq9IuwPjUyhFFD4I/rLprL/rF88wJ3vOUFpQs/wj4YDdScFo1kDD2tgDTHwC0ihp+xr9b48F8zSFmcBTi1o/GY8g1sfyHtXD5DLPvfZJonvWUdoezsKUuy1vHjKb2gudN2Wj3cfAOKV58EkpV3vM62EvRHwqSe2YaNnkncIKjfIZd8YMzn2gHMidVyrt/e76S/LM8RuXC/Y1ugUK2nwSnN5biv0XV/lE2NRL1qslfn2FE2uP4C4h3aU/zf+0sC4shIwms3HvU9RzpBXFr1Vq4bbCGcrxDYoucxyJMYRNHWFh7m0ACuQfYYKYB9nmIWV+brIz+8SbF6BVov9hYDfkr/PA8QoyF+AoQoBFtL2BoepD5jcwsAxqxQzhrYOUUiS6J8NG4bUupFgVOrOSQGwwey9tp6BDXY2oPQe3iFRbEZToTtm5+Ez7rUBNKz7wzuZewreR91cr4+fM6YHwZ7CpQuaCr7pF2jqRNa7QtZ9cxxbucS6rdClWnHP59Gsvn1MS09ck/SJYUbn+mCEU4X/TLeO4QiyE06PAFs5MzuXT/C0GYl3xQLGm1RvKN8bnmGNNGo2UAU87H20Fx7PMhyjktoC5D5DzzPrjCIj3NlQ4y68eQCOl31QA3pXCG5SNW9OmMqVe/UqbTCsENwK2TWJ0iuYjAAdJcTPbcFUA4WqeYV0QrqAl1DfQkuL/javyNbcvz2IClOFOfcE2ACCK0cAjPkML/ICFcmT7T7yvcoFucXxkMkTzXo9WjhJ+8mlI02oYHTLtmcZ8ySSLm3vHEbu2WD00H8LDUOrK8WJ71Ks8801IHJ9w/BbbmYslcOROQU9fA6fhiYA3QsUXXlawOoe4eM+YPR4Oz/48Hi6c9wvuaJNyXj9wRQrkSeLYYHuaAGNrfLYGz2iUeYAlvmhf/MZ+3NU6ayg8sLwNnSAB+sDTmEir+4NRXgDcmZvUM7kpFlwRvhXOb/XIfIT8DMfWkkuL3EqU+RCW5sJ+OV12xC5d+Yo2q6I63j+9uBn/QtCPQ4yc5/xW9OgJ/LZ2L0RhIJCnEbh17mX9/z841+kfRJOJE6rSkQJA65yg7A8708hDCB87s0xl+iBGnc5rYzxaeyxLpW3gqn8JqcT+TnffUgLr/k3fYJfTzspCpiMloVXR5/izTc9iMNiWGtSBNLBoGA0+1JvbPiJZ49s5wQz5kfeafh69ATASwDFPpnTufkf/vFn677n2hSuUabg3OA/cjPJO/3Nb36TsH34ZegMTy8/VupH/nCgQ9PekPtv55oLeOGvgjNl6HUANHLgGMOLMcYOXhGA4rlUbvKZTpgY9W1pBa2RPsN4+YxrfjZ7ESyg16jPVVYpy32fv3eKk8B8A3/lvjpwA+SkS7QWBP0aebs8s8o43vH64+Op5+eG6QNGES5UR0J49UDokQJkuTAmiLu5LmQYp0xyc6gKTL1mg6ds1lqkPK+EL/GrOHSBK5CuUBhlJvhwQQQPAoM8l/86NsfC33rDFE78Hdd4q68vJdey3CD4UMwRkAJChG0Ac5Wu73RMvsf52Q/tWZHeMCebtJTdBjYq3MyfdUThFkTKkFvB7XHGWkJQtRo6ub5d+0yrhsVPOLy+P3lmnx/iibfzUZR075/PPTTBe/aaZ0xY6+R7zY+ggX+nZ2E98ptRdk5qxied4ekb5tSC0zKNtwdLrYU0G4C+BDhHmGvkaK1JZ363lYLgVT4wJC9I2oy5relDC49CFmnBJP0tNFRWghrpY6cdxOgjvYIQGuvQcP1tFh1r9AA3lJHeDiuOUQQfvj0Fh+n311BtlBunDi2ekX4do4DGPD/b/RxvCKktJ59Mnj57xt6eliuhvfn+uzE6PDJQOoiHQ49I5YOC0DAp1zgWhTPvCqDufl4vLh6ZAlCrmfkbBSaQjJevxgjgxRD854QCU9B1UjBCo03l4H74l2e4lwr5yzRP/9gKMfc0MuH8NIDDX3muObqPVIA8MoyH8dPG5H3PPiP9hdx48oxKV/IJf2dea63yHS2JAJ9DbGncP2Aj3px2RmAYSZFBGQOAMOIHN7/98M3J/6TSusY548kxkfPjPikf7zjqQSdMb8/HQ/svW/CxbjyfYo3PZo9cS1JO4mmiKAlw7bxbvAdwNd9QT1o83si7dknwRK2c5tMCG8DTSyO2oB4nZh01O4wpGFXR7giWxmbkxdCPex5AWdrVobN58Oixs9FX/yGTC9yJSrwaj6T9s+Errs97WojKsbkAbcCoNGCqRDyjs9bJg64nWr7hnY7FYrOcN4/nGQfC3JLG9j/96L1PpmKeAiEPzIkcZiw1+jEKvpzCKU6DI32GGn55S9klXXiELSAr61zwhuygMO5P//RPTwU+UYyGo5WnSSMZMKZckMeydo08svYxZmoMCfgA6HgQAYEBmeS3V7fzG7CqzmesyZ+Fn5ErMydSJTRYoscA1suzKt+b1uT67t8ahHpoeR/jSX40vNTUhW2cQ+6G9hPlGyNRUCzdb30j3/EMQbY61PuURcrbjS2kRZ+TfP7R3x7mgR6IfqwBbGj/Ojns+AKu+Ndv/klOYLJ6PuFXCgr4H7kmJcK9eSrGF4Q6tx0mOz8mzVu41I9vErbK7UR15/9rebkBMooTl/l8N88LKBg3/Hb3ChRowLut2OdNvuNpWFErJNZFE+kdQzalQuCCy4ad8Yw6poDbgrUk8Fe5sYkbbLq5bvae6wabGfMK1zjmC2TxRhWosn/J9WtawV2frqvgwTWRcTgOLms+aRqOI/cCFgG3/GuBeD2XjuUnXRhoxTmap2rbip1yoIWW5PsBo59NU3A+izVfYRJg2GNNXcNdXe86ywgaIxofLwpDalT53r1Xode2EpKZBJIbFMiEKh2Fmu9XmOklde23hev7DdPvcUgPjMdm3Xd9EWRl5H2d33McJoLYNilRYlXAUcbNFU3xSb0xkDJrRDjz1euxoCeMmZY2td7N+9meRe5xbTQS5NuzHycHKGkzgM5RRuRN8YxTsDRjGQPve44FJOcMBQpYxZuGoir4ZF4Bq/VsKidcL/dJAe2aCxDvdQ2T8byEb3knBSmlMQq1cj56Q63SvrSe6vOhzxR34CFqoaagzb2K4l4GoGD0KtN6NN2vzUvKyS2btkwQjAoCNtA15BlPez3jm3+VEcphaedZhuS6Gp4CxAePnsjCAaPsGTmjDyB6ekyeQpnoB0LGE6ZFltNsnd96m9AnV+bWk4Sc/eKr08Tcd2rUAEY1MiM/539X9lbmxQhpMQv7C7j5ooeQxFCABpoydgvtWiwLnQQs990JTSd8DKpqbiiFTDOddJ2Ae3rvlgM8R521gb05gvf5FumWN30/dOj+8xlgNH/3uq0blDd3HXAg4SQaIwA5nTUYeUBhTk4+iy44PGYnCM6HtNPC9nwiDxI+b+QkBm6LrCIXmuOL3PZoabzgr+bvj+ad0XvkDY9H9BfTyxMh9PkfPouTAGOO530xIDRjn/8+n32Pwwojoe2yrtxCLi9PbPik3rMbacHhgdOoRorOhBg+c7/pVrRyEoxGjhOFQRbUyBVfCELdT2mVz43YCdI2DwP8uWand8XRszyBm16klc2H6hrxlHL2eSxW01+MM/uCd5jiMD4DPCsjjERCSI5Xb+eOIroO9uvmfsPu3Mff0LB0uJ0A6kHTG7dTCSPuOIgOQLfY1qJk79EBEjnxr17/RcBowmRYZXiSACIDTg4YqRJqqxteqHvawW6hamuKa/Gv8NCzIGQhDNNvMLqBg+9QCbwQaFQGRpY+gJSbjSfUBZQwFOo+M5tf4twb77sUGLk/eLmCAmu04FQlFYUcJSu4rnIumPBeBY9KZ1tXe1wqVRToVpQSbp5HTpcAoJ7APY9t2exnbEbEfNhg1PV9BqOOzXmfe2auhFtmLBKpnRgQHho5EbKEwmpBbqWaCvCZI55Uq5wZX6x6wJlAvtXtjv0aScuzroW4PeIWRGyQ/1LhH+HluimUNgDw3+6dNCajXuUNv6z9FiDtPTNM734oeARdKk3nrpAVTFywhBcQOhxFYBHbD/Rbmh8bVkc5jqdIUJyTZeYe8iYjOFCQUwCDELP5sB6ZrVgz78oBwdyl40v3p4l2FGCU1xQyUEBRr2zWl2fUSMvJXgABwGsNny3kbUdjKNf1uPRZet8A+QKwCj+FuwVZKimuy0lsgJFRZnuukSWCeZptE04eJU3LK/f20rIh/BnU3pctZzag32DqyrHlGZUGXNtzzZHDzz+Ec5GxeGyz50spu1bx3Df6sO/fcgxvlfTMvKSVrBHeFzwbeLvZpdkrPKSAzwBRKuBfHSB6zjmfcPbX54xyPKU7hYUTcBxX+HO+h+6Yg8bCNkJ3zmh4pUbvlqO0n+IdpFNEZg+wg7+MFDDnhMebf2hBzPVWFuDAF+HhFvQlfF0wZm4nTge9OXpABZp739w7Q+DO+VT2H9pSiUcersMauDd9KjLfOneWMbNl2NHNeVicR69fvTkpMZPmAED65O3P875vB/QFhEHvqeQ/tKKM5Dl2o8gRqdiIjbBcA2HGlAIdcryHBky9eDOnH76Bn4mozGiQ4aT5xRlBZHAwAx5Y1hDjIJGZGUCKJumBO3P/nNSJdC94SeMXF5S30tUng29uPeB49pvn2C4q3FIjVp2PZzT8YfQSeVOwGPpoVG3rYfZne+Ujx3O07ckD3TIwPXUr8y1qcgw8Rx0QfnqKCuiNFb+ov5Rp0pchdzzB/iSlcv4jD5r3hnbmfayFaQKZ0+yLYJJrNmazKwHPFyRyj6BW2cV4jEyLiaR5ro/zoLrl4ozR62e+p1BRz/DGODqa4Nuc4vW/vf1vRFgZaFz8BaZhrKmyz0PxlmKF1bOgoHdxtMCfmenmpy2m2sK1mC6KSibdTCAhQYRunuCB65ITWODjtRJb8lCisI91/yzUN3PvKmHBaL4vsbnZevnuvaPM/XfeW2Dz/azbBoZunpuxFZbA07X0uxBl8/v8bq9NktIh8ubr6dmQAXyXykZBuZ+P1AigH+NDYg1TCxCa6+W9Vsff8cwH9g+9gKOeliMFTqjWBPxnKxDwBTPIgHpEBWGEhPZa3Tktw0AwsRlEJZDG68uzGJqpUDi08SgQUSgodDY9SXPShoJMmpIZ5Y8ogp66sueMstzAxTWXf17wRr1W0sfex3SHiDB9CHKadAcgx6NTI6OGmvfyrNPH7xz5KVC71b1z/6ZRPRSxbgsAI5hq7CkXNEJOaJDCs+FXQrZ41QA8/KupLhFuBUF4dWyjFQVSORBFXeG/563HSZpAMTq2fLY8qtmj9iqMQJ6HO4fILwSooAMA4pxK3AEyKMH2X0Wh+i74IB4dCjxKi1vQh4dKA89gxe9CU+bvVj4q9OVlq4EvDZR2nQ8geeeDBvzz3lH4tnqTd0PPT3OU714aTIR+x+M1Hu3vvzrAkdzEhOcBAUnnmvfUI5yuK03Nwftt78kTIWlLoYIJDTiMFt6ZUG37P2Zv5v6jB45xj344+3o25RqN0H9BA6Ak16bim7zL463mvsjPAkC8g8yXnEjWz3An34cm5zk88yuKUkoX6YE6yhQwulvN2SbNFA0B6pYd8dxO1IHf6jbHwt5nzVulfg2pzlcwumWyckx6Oq2VWJRzsEg64bAPo8MBp0Y78/6RB1kX5tEUnMNDPS51XpiuDPWyk9+ZeQPyq2ePnjgpXPSX/XCu/Zi+4nPkJEYLHtnrOS3/zsIlZJuWTRNlyCEezRGNoZds3AdQY78DkJsSoy7/hjQigFKbrCuHA0an5ZoGBveq97nmzayDsjvXVJ+rR/nt9+b7GnWxFVyMkNYyKD/u/dW9Ak9lvt8zhpsP3Q4g6hnuSUrJcrrIv+61evDXv/51jvOEV5JriSFX8IkTR0DO53pqD+55nOiUY3SH5swxlSa30eiY1G/KKn4rI9yfjW/U4QJou1Tgmc4zFli9aU49JTIpUsj+f/PRX6SaPvlAWD9NiM7fKJ22KLJ1BNeaF7CFnJ7QfIYl37DE7XW3AIEKN4tRb5JK6AVQQng2B8ycjb0AASoFonrQ3MyrrKpkXuTaVXlowTBmPXv8m2fc8ErDvM7VdlcqLjwTm/DMsNwFQW76Mxjeymsr3A3Kd+J7hKvWfIVPPJAFjjKwQkRG2M/boIo1Icwej9Yut4V4modE9atzD3jruyI8EVRV8HoNrLK/qROt9rwtZLaXNIUBRxDdYp96QDeYVCBvurHFE/eq9L1OwR5Ls7k8zsF1du0PCbaiGA9CrVzB5VaAFzAv4CLzy7RajvtvrfSzD49wo/uZtJDmPG3hFEFZAPgAJ6ZPHD77hhCcAATBjgcgCrjgir3Eo1BeCviMF6LH/80exgswoMB3uJ4ZV8HeBnyC0XiRm5Mbz8Gs9ce0cRlA8fWXU5EKcKkXDaVkg2fnaCP8F/tbMOw+KSjlZ3PxbgPrXu9+7Yb0eHnk6+dek+H9hujxrKng855RmKFJ+skCQPFS5Qj7VeHdtAeb4meB+7Nl2DZI+FxeVMmaluHnG4weWfeohA2ARibPjwUfOe6S3MZ6T1WuzNd373HpLHDNpQ3lOmMk7z3VyiDAb8/fekgBo9ETGN4jC6CBpGHoMZs0DL5j749X++TOyQ8qYkHnxz//5DYmj0wtSEW8hH+bG/xDjbjH/E7RC+uHIibsm/Ud6k9OHGvU8O89xAGqn2sEK1TWm0ZgPrVtveI57/MP0H14RlXG8SjNNRpOt4K5DhvbFV3AUy+4sid00jxV9Yk1F4pj6XeDLZ8Xx8AQZ0AobI3hB4iftQeEGW5NJIT2bXg953+M+RbfeMzveBDDB8mXns4EXZukXwHG5vlggHQtnT36cJrav+Ws+XrLuQ7Qiudc0HL00Rj/eEAnBzO5uRTdVaeTk8t7kEnSPXjA9fU386UgiDX68rPP8328kLP3yhK+01gQkPIdThbH8wxG1YV8z14L0vgNEMUTqSFBKlG8ufBGx5jfUYOPfFB5TV0hEN06VE9ljLFWq7u/6oro2uoi3ksxFT+MyTxW9zCeb/BAi2nViTn2k/WvAYv80MuqJ1h+FNOpOwNkcYYtfCXdmpPqmDe4ZX14X1LH4jWdlJF6RgX7XC/INv0ia/lvX/+TA0ZriaYlC0qw1dyE27Yw20J3L3CEW12z5jOpmAMs6gFQUHuvC6nAcjEU/JwgpMDMotZDe59Tj8IGcxljvTAKQUGs75EQzYVVOPu943PR7riWdydEnB6Nx5vEfwjukzg8rukCL4lBJSJBZ5hPHmOFkuNRyV5htbwwmVs9sXy/CVmAtVvhbILP/CJU2vqjZy3rgRHguv8XcNeouIp5BIzAc+8hNGSI1XDsBaixth9e9q3kZX7WiOu/nCpGEqt5Ft95LrzMlJDw8nQKqCKIAGGAho5505507PJfMFMBIOO5r89Awu+3J3TTrvSzIwmHlk5emu+DaRFIzE8hw3O+rnBUWBjKlA4UVFSpUgRAVfOXPZoWoZ8G1nhmC2bxEYXm2femzljMY+Wj65PWJqtLwBZQwIpN7/eYVYDnjOWjFp+Rs0bo5Xs8kgGq4wEYwX29LRXqfBeQVcEXIFNjcAt9P7Nv4xWm9SowXmmXtTdHLjTf9jQxWMsned/IJGSWxw5uGRA6hNfwXBXcXy8y/I58BNTX8Dayojxz/5U/kYFVwlfxlgjlG5+hcXZk1CMX3/nJLyc/+FTCO3a9fBo63pO+EfWS73W64LBjIwcxHm1SoPCyzb5FTox8oH3MD+MF4wz6yL6RzTnedIwPDI2P37ydsPB4Ffn36zktaf7N+qF8Lj8BoCqzGIdV0PEiEu4j933G8uEAnYDRoYV4IYd4eM6X9aIyv8iXfUgDSrlnxVsRHj7DNzLgMkpyrsFDlOI1dFZ1k54twajGywltc2zuOe88vNmzzyPP6/WUn92bHLO75LvgMutdT610z3XmiiqXvP4o9EPbCa3TNxQvUvUNzqLEE+j5Ofvy47Ty+eUnP39xqg7y4KspdCNGT9pOgPqs3cnRPOke4fF4g083nEu3MUpGRwwBAXpfUeBMB4z5nD6mnxBeHQMEryjPAIxeR069y+wZzdFz/Oqsi2Asa8wpiuV/aUQwFcO6dHmLkjCCCh7lo0RXCwi3Lomcap9j05Dsj7ujLqyvef+8D08jOkeARyg8R51Wz2wgx34IUt8FSg2Bq5+tZ2DI6gYNDr3rzEE56f4rT7YM2byrfNFjenFVc0btxa0R7Fhdr42LpEHpU+wkQH0hh0rjMe6HPj+egkL02d///d/nMRwXyk961zZ3n7/tC8u6X+Pqf//knz7AaDxlB1QZjiZ39L/0s8FSFqyMRk6TTW4jfPr5Mxh91yLs952K7cfpRYZ7VZCeoLRBJPfv6muF31ZuEQD17OzFldEFML7bcR8v4gGf+a5N330Gwpx/cyyqwEHAub08vP+PgO488x8CoxLj817Yf3UDhBfgoeGFrMnyULhG5PscL+gj7zaMUw8oYNS1YLyABX7u+rQlDGuhcAgIUlj2WlMJJGyZWKXJs7UiXXMIlX0kSdtj2aie5Rl6IazO3caGaxGlNta8Y30XHeN52kJEhnO9n8Mu+xkqsAj2GdMOsfDMTTveZ1js7ldP4kH4IaiuIC99XTrDazT/8f0OhWTf5uFffTdMzd5QnTjbGS/B2ivAqEA0tF8vjeAlQK3IPMCgzZZVENKPnu+rDDX6SMcgikDu4CgoPDPHc37Cu2Siu6YaNnlG6VND6eaGlW64NiCiueqAhV39eiMqvT7eoBatpI9hFV32prypwZMQOzmLoyAdk3QU7w0Px3M17/yecuH1E0/gfA8YEewqO+QPAZa0sIW6+8/vnbPFOAwfH2XVauDuv/QZmp2xYwzz/m3c+OwNOgWjW46owPyM9IoY+ylAG2MQg3B8YYbnky9az2gUSB0WeK1ilLD/0C1ezUnTSDiukRPfYXcWx4j3Bq+8AIN3JfQ6R8bqrWGc3034nTls+WyO55Z99BkNLRXwpq8sRsM6nSyGbU8O43PBUbxy5peOXItCb86ttQHMY+s8D24RWKhrfO5d71XApLwRoIRe5j/ldu4pIHw2HKyOZ/0x/H4yhWUYfMhXPJWARtof8dkrDofgKFPopHmgdF9gXh5jy2bdVJFYmkd+RO6Eb2f5+sy0kRpPOYVLhMvZ/2kPX6/pOUFt68YUSM39n0+R6necG8la4zHDCJx7AclEdVwHDVLercOGsQr2AlK7r8oDZF/2ezljlFXZp0mXg7+QGfx4NKl8t/WtskJDnzFggNAqiTZ0jsOKdq4jLQlvJfcK9Dbe4PnP6YXKcfWlelm6Un4k97Nnxxt5FKjzW5nNu/VOco/vzHhGv3GdkUfzWjXutxPGcL9g2EjrlfWVfxtHITNiJBlNnt/mrR66PvUY0KL7IqAOnZcv8sy//vk/i2FxC1Pm34LRkyBtS6SXoNSw/C3s6UOvF6IePBPAt2e0c8qvm+jd915wWo+WSsJ+kY+/D3AznPwMRvc7Qlytmn/xboh4fnQtC4w2YSk4FLx7I6I4plWGgCGArB5BmFoFe8dcpbpBit9t5bSF0h8RwppAGEkCeVo/LzNP746x4Xe+B8j+FGUNUYxm3e+9Te1bTf+8L+sI9zkAACAASURBVD4PT19AaoWKgOaCw47rDrthOO4BUEI/MDd0doFYFW88JXMd36O09LRqMcd67B4y9ud8m3gbR2huY8NxOFfwlxavCjF0Oc8NHyDQOp67pgXaEZ4VQgoYx6FA0trV8CBrgPsEudIX7wN040V40Td1BLqWo97hZ1rXwwDYQsDfIy5Z+yibYzwIYJiH/X8N8SrYFO6GYu6+QyPLCLufAzwm7xMAmt6FXw8AtEJ+7sFTdvJIGy7Cy4aHrQoPzyjP2vl4UU61tFUQW1ALkB1Drinw9pSbrLFHLybc/VBwKGh5E8VrKoz8n/Wpp8hzyX8Yjcza3LWvfMtnbU8izShTtjy561Xaeeb3LVeYTwxlFA6eqr4r9KecnX+eVl4zl1Y9b7rgGQFZyyj0+9BzwQ77lrB135ciFcK9rZ4nPJ9ipPmUkNrrKVrRQaAhzLDefPQ2nrPkAM+78ZpCzwI99YBgNOkdbZDtXsDjtoShJY0VvijJn8wBDYIVQA68H+NtVXyHT4a/Ahoa3g891Lsdo3TppawR+dXokSr3HBE76yYItdIbCOX+vgidY+Dj3QO4Eokpn2hA7eyn0O1yyoTOrmB8gFGv81nZ/+phjG9lbbxs5MTDb1PFjmfUVDvuhc8+/fLzgE0KFdO+Cl5DRhSURl+bt1yaCC2mmw7MMUZFC9gwS/CG0ikhh1LgLZ0JeQY993344XigZ1+T2zhr8vUYERh70VNJSShvzZyI6Ni5Rv48KURHRvLZNfShy34mrzxk+CMyII0njQSZMHInRmGdHdDl9jb7LoHXfoe6LBELI8cLPLP+b2o0adxIAzwXvQXt6tXlsysjiDrQP7VpHrY8UrbFYGjerM/UEH3o3pOmIND2OsPgvO/r9u2Vz9VDW2dzPzTFf9yb8H6dABoKodXqEAFx5FyNZ59LrjHz5lm5vpEOn0fEQrkIr/38l7+4zqALRhEwARC8AEFBmAaibFhFz5m8IwHnjGgYUEtuyC6KbT7jfjfpHwKjJrZi2bwAXi18keBgMr1P/NYD+VxQswWuzJxNWh7C8EW9JIIm5+X7HIsEGQ9PmUFPW4R6Ubz3WcBEmF6gIZHwTBlB8KJgWTLprOcCQHtd9tnuEaLMLcLjpTBzjOa4hoAXEL1N7Vl3hN1q7ZRrq8QIr24wd0pMHnkyP50K7oDwpidIvDdMUDpwPkmAr6CItYagIxQ3oMW8HfdQa2+vzQ7jxyJsDt0GAlewwUA9e1vl/7zPglH3Vqtte7G4h2cKWre3AjDqD9e8WKvlmdQA8SQkLV3GhUBJrzxCfvMwQJ1gFT6TkfEO844dwokyic04Hou3b977ze9+m5BI6DZK8uS0hd6eWqhkTZpvKK2iNPToSftHOb0Eo1kv9rIedP5Nk+1vvprcK86mTr758ZbGm9UT3tx/5UEUGXICADDPdJ0Mu7lvCm7W2giDfME9FEcwXtaAezziMO2tCu5cEz0SemkEvDw7+1d5pufznHD12OeMiWvmP0/0MezHM/SS6TF4ljGXFtyXehYEZXo9QhcTdt38vwvdcmrQGMMAJ8F6gKVyYcaCclB5bblyc/zjCS0PtxAp+fmzs8jcnDPeWoLkCoL2+nzeaQiZ4z8TiaDCnnD6pNdY1BC+0GyeZ2eejXiZM8u1/FxP5HjSLt2mAOf8TQV2cjFrYDynfxGmd/093cf3C4oi+6unPFULGRojt58zjuxT9dpXc1KZxq7rG6/4/GCwuGfKCeUR75GPfN6WHxuMbjnie1XcKSKjF2Zp2T01t/fV5HDS4zWGROs+7Jf7xeSCQifMX5BAhCbjGPmdd6x81gCviYjFMzpEjkf0/WnZBRD9+NXrnLSUnqak4dBlBwygwTQ3sBZfIdsBpeOswHucM++pop/jQZVn8pt7Gfm6jK29Hs9pdxr0e0+U3QFayl4yAfCoVn6Zlrd56hoOxSCMR34KLQ+gVP/7+XVgtbqffNvoo+ZDXjww74YnQ9sFbgBPcNOVucjudcTx5lPpiGt5p15W8YN8o0dU3cdYjhf0gFrBKM9Gv+DN3elC6iHlrTJx4ynnpK7kb9MSee7BeyciorwmTO+z+O0BI1m/4eXf/v53+Z3c3//zk+MZhZgCJGoB3EKVFpRIGBa6CC4cfBKfy7wBQh2c+Uw732oDAxnVifoePbUWoGgVg8Ql3oy3ZZYu2iXgugwFR/s9fhahsq7bxK/nyIrEF4zheiHsUQa1iKNM57OMb1aS37qv3WyJS2GiAvL5bqr7cdejQHiP175smzj4XiEeIkCg9F6fGYJ13WhtE6Pjqc9owbf77XM3oM366YlYid0KGb1r2dtFRxHYJMYjDOdzj/OU0fgdgEqu2PzoJVLxuZcJK7TFhYDY6wUgetTvulYoua4kWF/vTYWQ126a2WBUL2IEGt7R5jW5p5uWNzBgjPT9FKjLBxFw8yzbdMhHCivGowW8hahevSjSUSYIRMLrKtgDZB/evOv9rPdBb5VrkfkWGGokoYu3QHKON9xKGx+AxIAL9oKWLnhMEjZrZIU9thDnOWTlWqtAfRfN0qVbPttGnCGnzRuG4AnLZq/qdcP7knWfiTj/yy+E2QljFlyGbq9SbcsbZNkCo+bbagQDjgQM5nzyHMGpskr5xXfb266S2cZJ6L3HWXpykR4jgYyeZbChVf4827mhFDRoNP4EZVsJBlTAQ+T+ITvmwakfmH/z+yMKqAjbt7XPDxwPXdlwDOED2j4eDxHv+XJ6S4YXWzhIH1HoQ9AgGLiRKqq3u+bJEZ9WP/HOfP7lUVC3NdUBT8kRreEW3mqh0cPj8/D0Idrhhez/8EKqxZF9eG3m7xh/7G1lTPZo/joe6QMTjTKQDrEjL1xrcd8Go+6vPC4Y1ajUEGF/nnXesw6TjuIZnj8ALObUKt9eT/gYMIjzAK/1DxOWzol49QgHAAKyx7N/+gefWgHH8T05x8iJeuCVzYBRipU83vXNnKiVfsDjKYWvyQlHNrymaf/SyTyNuRGahwfJY09uNd7pAGljeXVotGXS1Vk1vgWsGqryf2i4hogGDcBTcKa8VSfvw1yij2vwXgOtETn1tGBOx8hN4Zg1Y/2Vw4JhPZoagTwnY67H/abgzLR9h4A1RhN71XzpnRK2DbFb/4B8Kt34me/VABOwOn48o+rGrFGPd08qTGsVdLJoUD0MloMdtr7zWvGfh8+oo++619mXww7qyAkoh04HJMcAmDX6w+fTi3a6ISSvXDBaA/C2CVJoHEXitxDQySl1MFcA1sNiFVX64AGGKkwEo1x/AWy9byoVvwtD1+Pi+32nOaLes3ND93P8XOApYHDcMqOemQ3gMg4KexCqtTI3MAghswbRpLiie14u68Sc5z48o87He91Y3dz8bX7YnY9r8g7PaN774OVr0V6wmeE8PMwRdvVA6FE1xJZ7UD6DHg6IfuROZv3rsUJ4xIXfddDTqLAgIV7LJ88pMPezq/h6cobCZBs75v/AYFqR181fL8zOmeHf7ucnY+XxI6h3H91fm+Vv2tj/JifPe2WoPfY9Du/bIJKwwxXsDe0rkOJpmf+u9wgGHTB6PTcVqnnefGd7Djyg5NHpWUtBUYVcvA7Nf0obFkLE89vG98nDWr1p98kx14v0YOc7dgGfHqJ4M+sRfV67Qy9HDtz2MT1+EE/6T1pR/XYAyndfnTxYj+XbedMbqKPoXFfex/F/Agzlz6YtPwtAgW4ISbOOlTc2PX8GbzGUAd3zc5rZHwBKCDq0Kd/NmgpebneCtW5GWgyRb5nm8wUk8ruKTaC/ZdH2ugdoFCwZYfE9ypTkxdYYNMdPXsvalA83IOXeC45YAzygyCrzevF0A0LYX5ZoZD/esJyKRgHTgB7SLuJ5KiD9hpZ75BeP0iPvGVAKWNQzuvNZAyKUX5VT9gA1VIinmSMYv/ziFDZocP+0uZ2sg2uV88THE25hBOtNE37WARAWmkZ5t12RKRwxINtrM3qpACcA076zDf8bTfjZ9FM1pKqcEsSaHxp+6bOup7zFczdNoXyFftzRnK379r+VFUaAlGfKHFJgUk0/7307p5sBRqWrRD1GFsALX33/dY37Q/t4O7PFNMGHXJI/UO8zhgee8fkMo4RG+hxigZHJ3xgu/B2vbAvGNKrI2cUb//s/fBqv6MdTBc5v1g5ZWda7IoVnyA+hjxZBq9NcT3nKYjgBaehJA7JPlRd5BrUbOjtCT43A6BVkPZUJgqatQ8w3/XhOlcKbCO0hp5NSUm/+lk88KwCx+EHQazpSdGuBWnRLI3d+5vfS+OX3poEolyMjW93Pvy0Islf3BdvN2UzK2oBpjBf4Zq/53Ts8yPDASg8QdDOv8H0jkdIY6T1Z1+qya2gPPSaCt5yFcSI0D5frPQQBgz77/ddvTwFTjpNkoRqGzSa3OMHFfmnJPTxpCtt4DSqwqQ7MJj/lo7i4LpYT3wpP0BVCbGsgm+9HiRRIPTPwfoZjlzC3h4LnwsBbaezFdHFVZM7P90Xok9ORRPnZJMIn85MNbg6jx4HqlZDgBV4Kk8tUBfg8RxCwlbOeSeeYXF3Wu0Sfgooq2oCpggWP9bwe3hYdXKBNa6pc2xNSLEjpOGjtlHVa9ykgEpbrCU7SxqUVLGGUQ4nxWk7zrg0cPQ7tWVELPrNXrex2PTQwQviCCK3lyKZHiO8fMlZc528nDCqw9rMNLPTOPpj7YZ2GX5oboyALkOiYVFpbWKWQqBJ50yYnyTBnlHJCNlWm0FRyayukEYAIExU1J5igbBLS5Wg98iFHkX700YSX2rJo702EiKCqRpXgO+NCgeOZg8eWEera7BztfN/+v6EhwNFIEPILuZ9c0p9O7uEW8tK9dPzMlzm2EABRo075cK34ec/OtdILbD4cLX4iHwDplRU5q7z0oaLJ+wEp9cy5ZxuMEtYEaJ01Pf08XXfTmlwXgae0Ld/7tzJF+XVpgFD7KAobTcsn5tCSPhOaMjcSni9gjhfX/pHlVw3CAI3SYdZ83ccYssZ4yObfhAw/HKWdOZHDO88lV5QwLJ6wU8h0DPMYuxi4GCJ0rBgwFK/07HXk1jxTw4l3eKb2Ta8ZuRt6KJjFE6qC43rAaBTzGDQxPmYfT8HISWMhp5T7VWSshfM8SrV6ybQxvge4E35vKNoG3DvXWplmD07Bozme5EImf3Gea76qPW0Zo6Df5+hluh7t6kH3B/0ozWy9tT3v6ptcxz5RsDT0H4MdQ6Lh0DQM53tk+AzQ9SDpR7CZdAguovE8fEshJDRVPnm/QoHnJy+VnGG847MPFEb99DvuwYvedIDmgBc2xAiMk2D4BDDK2nIIxxccm9n+x8iW95vWZw2GzibHfL2G3D/0YKoHz04LOkLchM6HHtLDGA98weizvDosfvru6hig6As6Qaam8pw5FVzGE1/H0nMjffDCzvPX8JO+owt5dvUe79b7GC+gxnKdQ3wfJ8U6mz5GVHNIBaPHwDodjZ4xg3rQYt7rQCiWOM86DiLW0ohjjjql2G0+39Ecda7roCOF38or6Vfa3NaFcv7omKO3cYR7b/Zn/nNtlXXiq/f/+s1fnROYmmORghcBCflE/VwB9mCcR4W7ixQCrJs9zFYBmo3LOB6uBZX7BiZ+LxjlPkGVHkcZ2DDPRuqbqS2sumN7QvsQMouvBbbvdeP3eAUZ1+rqwpIDSF+26+3qM3cOpsqDtdQTGjA49zmfF0oSxTL/Zf7l9u0RjQJsON4ijTvW7t3d4D7HanaYP0QAIwOee+YyYDTKBJBb5g6xz/8E/38EOOf7V1NYoDVoCNa1cOwK6IC+JjS7JqYRyNwS+10zwNESNgotxn6E8sNTspn10u0C1y/oo7RoGsIGZBswuS+OJ2u0/hPw+Gy/k154luuRECALjHBsHpF7zBy5DgFJuF0B6vP0IPE5gCunbsw4BJ/xOpTH4MFUWUMny8gxHytzqXBL66Uo8cfhAngZoT/f7b4bmpcWGQteklNIQTj3cRrPG46mI19pcsRQYPKZwlZwyBhjVDRcd9cLALWAhsLUk5ui7GcWep0xDBmveXE5RUaPSQuMNC7vvGrMMYbIoa5VgMgoV9aURuiAfQo+rMrOms54N++qjHzHXvs9Vz+XjtME/MmDfhUb8+fwDMYDHzT/8AJr6Oi9k7cor8Ugfdr38F/BUK6twyH7nvxAGqafUH1y68jznYekzdaAFM7Z5m/mnGN7xwvKM2M0DX9l/0dZo+Dixa8hw1hUPMrafQgFz5CPpXdzQj+YkHP2peP+fgwKvvMzFSd/bzpBXGYMPdnIvNHMH8Njrr9GO95nwtmA44YNM45VFAVGYz84rCKerOC4x5rzPHhw86vgI8YONGhajAbzou0tNzKXqkiNaNYoIdnSqPLbiBcRBfYnpy9N/qbdF0x5AIy+P0A68pVUhZEd+akH2AIwwOjJPx1jj9QM/jdLA/yFRl7/7KQIAEjRHR+OF/bIyVmbmV9SKwZ40gIL+cUafkMuLXvWEH32qZ46c8d35JV1s04AnuN6/5ZH8L5zHTKQCnedVWdKJ4qrlzFAa+iafeOz/N3vjcBZQKv+EThtYMezv/7iyzxDQ1i63uDM97Ie6np1vOMyshCAOGtpuN3olzJFOejztwOD8WyA6nfca/sxPmMMhOnFBuqwtBCk6LRFfjyP6/cJUulkM2vlefWuv/pKecN6CmjFHBl7nQlW0/OOHGfaKJ/3IGMOf42M+3dv/tlp7VQB8uxJ2iDneVIRbEPA1+KE4bVImaDCs0pSkOnkszglZIlDRRdPDz3lsNTqeYxAm5uvBVNr3JCygml7QRSChuO5RmUUwVZP5gaeG3Tt8LAb4HvcGIWTBOLfAiKBSdZr1nkrDgn4jkvpRFMEGKeexJw1XOUqoe2QtmvK8stIgoxcj9JB6Rf0sGaE3b779lS0uyYokjAmNQa1ps57j+d8pz/wN+Bqz0chKQhyTaJMu9bcZ+6Ka2juidO/oJQimHp1/I5nmQby0QcjkJY3UjqW8ULkBY/vApQ23fXZe++lCWnAdXduMC+es9///vdZs3jvWiSUMRboZZ0w6kjOr0f74fE/YbNUvOO9wQot+JA2fBa/yYnEE0UTZJtZRxjFQ3qUJN6O28S7z5In5IfHuh+rOSBq8elWhgIseUgwk8IXlFYNVv4dJUNRmkUUGhKlsZ32Iv/Bz0ZmQhtdNz3i20C57DH/uHtVzwfjNFcr52F3D7I+TSPalecRgkQWGjaDn/DskIcYZTFrBxgF6KZPIcZEeejmFnIu+AIXfK+8sqeg3nVTPtwL5Z90eTbvCNANatMKp5/z3fWe8VnDwNK51fOCjyuzdsSjPME+pgUTYfiRBW85vWX6iKIwAThp70TPUZTLlxPmI2RPgdLs1xeTG8o7dGTEiKrCzvxLU1QvMxfmDn+oZEN/baO0lRl7v/edfrvxtLZiPYsz/5Z2MBJMPcpnrlWBoAcbyBM2XI/jZJaPYj+Lluw9Kj1zDcoYxUzepXJVeZM1j2PuOFuyN/y7vBRjjWrnFrcQ/YDm8P7GS2Wv5RgL9XiXB33OsV3bxglPFtXggM46E/BoE8KPR7vGVGiXE9ZenfQVPJNIF+XL8bQO3SelpT1GMT545nhEoYfJjjxV9GMMvSZXdQrUPOBCB8ChycNz0G3Otp9/kyeaU5baTsr1CR8vZ0fwQMHp9cY1fcKokgBHulBWCbou3S/HVfRmvX43vak1HLtgLPK84PSs2SOP1z2mG0tIbjmv4sxpGhs5zIyNvRRUuc7pJtHcY0Gp4XoLO/kcT6U/G5ArFwSbCXvXQEem8HxlNgXA0lu8qU0HEUS6jno74YOszUq7VFZEDvZ7UxGUyeo5vZryufd+NPxi2sxZ0+bqD52lwX9lBvdfAxVjC/z5H37x34M0HjmgzRuR8S5qrTK5q9Z77LfHBhySP61k/LdhMBXHzQUFiJaJY7kX+NBAOb3nsPYi1F6CnR2uz4Y+FTA9A+brIWt1PuPagv1dfztW18XrN4j1u+f12H/vdfUZG7i9BHsvw/OspGD0MM1JjFaR8eyAOxVLjYkNpniXytNcUgk8IJ+QGe9ZrnRPNgoM7vsOIde6Xk3KI1wQclDc/Jy/HwUJe5332PPvhie4JzS2jIIQZoWWni897j4HT2L2o8eV7n13n7x2A1P3J4KQdwvg+vfeM5XtpgefKTAlTG8Sud46BWR4oGtjoUsAU98Z4UKOJ2AIL017H16hQEgNEEFx4PxKCBG+I0cUwBYFePKyY/nD4AXDKmUBlF5CCoNcK3OWNp1vz4xrFOCgwSKolLam7+BRguMdabP0rFvpQKFoIZlN7kPbALt6M7bRsMfzArgtw8J9tBuHa+oZ13q0DMm+C4x63KcNsbNHM9Hs56ytx0d6Pv1WfHqhb0u8JxDJ/PQ2K2NUJMzJPX6Wj4R+N70mn2+BXflA/vcEnyt3Kge2JzTvP+L5tOuBV5NWcQqWTjun5olPWF4gKo/S7J5+o+wpYCgFI811Y44ZX+Wrc7aryG0dNXsXo6OeEOehUaTBh/IzJJtx1mOvgWa/akHlz1oNrlNEwyx8iuHdQp7kddYDA4DnHZ6eZU6p+5S1nftU5GnsP59JY9Ln4b7j1dmRv+yfkcCGbe1qYA4t4wNAUDwW/imQvOkB1Y/miAI4s86TVsTzcyQr6RPkaNfREFBUedSIfY42JVye6vkCzy2fIIfQKuk1gM8Bo7RrGrMjqRnkDKdjzvA5P/Z1FuTRMgr+YC0B2XhDAd9IKs+c37LZNMCsHUbKzGPrrPBdPZC7UFHgomGqwXL7pba2Rb2xjdujR08Ej330GfIDxoanVSnzbSt205JWLUbm0781DAGtPOcW7daBggxxvY1IhveR67OPeAr54T4MH67l3d4Tb2IPejCqtOnU+oCtw0N/K2LIeuoUEkRafEcf0mtg1+DSY2qawdbjPJtn3QgvNFHHYfBajQAPcLFAGL2Uz/oOPcCC3szp3//8X9ym90epPBKgnXQW5h1gVIIKc3bxYxXUG7JzslTKFyg0BzFNTwtIwmxV1mkXUQEZgcVgAR/bsqrVuIHzs6fzgsAK480YAoq8aP3IHJtp9/c+w/Xy956j16tMnfd9Ti3oC5Y7P7//SS0q98A+jSYtq9hMfFC5a9GxliqKPKMtVRKKIaRasJDjQLGS++IrGBYYDShpgZP04XzIGd1gFCbbe/C8VoblVchpm0HuUwt0ItgBKKU3lRf0tRkKoZJ9LxgNDfZe1+wZ+G+mcvwI9B2C2ILRffXZey4yMIJYD2burddGJct+IWiwoEmAl6acFzlul37xJsz1ejXhixgbAIwZhKFogKaeOu6/7Zmi1I6Q5xnxJvS8bZnftdHDsD3Z0t4Ghhox7lvagHXtM+5p+ZLrZ9+Pt+cUhMUDMuPI+eYr52h7lzzDfI/JdXN9Nx/tcbkneGQ0EPK7809okPC3Xl/kDN/rKa688nhRrze9QdkV0BCP6ctCzvv+8q2098zvz3wp3V06p4iKMS6gLY/xDvYx7+p4w4vQReld48G18ThJgcc11pXJKwWLZ9CfMp4ugAj5d+TQjewFRAJCD4+dXOAAiVH6fM+Yv5ijGV9PAVH6KU4rJ+WN4VDo7+0UfmxjzZ6sjheQpgx07/Uoq3zDV82NT5i8oDLrxBFE88PYBebSG7yJlzuOkp70E1prjifAiTSJPwLupZNtOAKK9eoKZo7RcorNLu88RXFQwsfYPD/KPT1lehlzauHyzBnaF4wCWrNOYyxEbyGz555X4xk1lQ3aUPam/yxhecaYPNqTS85PjP0aJVmPGT5ANLne878PZ5F57utxgCAfQxcFo6ZgxOvFfOYtFCjxXt713TzMFlpJlQHsLnpNf9LSlHJeY9z1sWo9OboLVPEOxr3bGQm0bmFt11Gnl153nCl7zne/lhGlIQXdKi8FzwBF5Ntv//43eY5OkhxvOtfnSNzqXEBpnAsYByN/1SkB8MNLelKlAcGcsoM5eUwo41RmelrRCx2V3q20ODxyl++iW0i1qqwQ8MWommvRuX5HOoxeT9+jbNKLKr1cLDXzRP+EluY/Cg4//fTTRv+OMe24WffwzfAB84V3+Vve1mEWOvyPv/yXc+8Bm3uSd7P6YMHBVvh5QIlaJahnVMvQFkk+7yp0QAuKAW8agzV3rSgeIshJK5w/zwJX6VzPWy0TG4QLCK7Hqm5qcx921bxEr/C7kqTzcR38vddCZbKBiQJAD8YGZwpdnrGfp+X2DNJ9F2B036tnlHXa4BthsZ+xweiu9rt9ZBcYJURNmUcU5hJOGWdP3hIAGod6Bmg/TJiM8RyX/AGRW9jJYM5LD9n+PPvQC+76lh4FGioj11Ewei3eCvJngbMVu4LYsUQxbKFcGtt8oOLXc6NARIDEOiz9qkhQbnfMFfyx6slBbL6MVv5hWHpFPirBwwvm0Kzx5P0tEoC3knQ/QoXq/A9HyAi04lUiv64eJXOKpc3t3YlnOHlmZ//e+dM2MB5DaL8+3hclZXyyhSuhU3hzHhZhRnGFMqKGroIwe10PgXSl4HwB8DuwTed3X6vcIpeWQZz1mM+iWAQLDd1GafsZ/64X7HghD/CzMb7HovKZayiNCiz22JWJ+zPn4tyy7gBl0gDKv4LRLV89nSRzaI7fBhwZzwoPhzcwSFiLesEC0mJMVv7UCRA+nf/iEcsxrpNiQqhvvk+FNgZi9+6cyETboAEDKxqFQnnz8dv0Lfz9b393gRDjolCE9+JJdb/P+J70TL2+fBdA0xNkLAxhjfFY51kYWCuCErkR/HwiRFGB/Z39513dS4yWbYhEZveZ6ipBMd/BN3qReKyeTUFCilngRwrbStfP83MfGIs5dPKZ+yi4ewaj7qsnyGEE5j0tuGRv8FADGjEo1XspfCMPuRQO7eAZBYwavbz82B7A3A8YPYcb1CM6RgrN7VOgGM/5oSO72TCWdAT42UQSdLM7YAAAIABJREFU6hk19SFet5gJBwxvnsgJXcjMynfAdkDKyru1Mtw0NGjBqnbD9Xk/chVam++RYwF5TaOxQEoeJZd26yX3DDwhKJS/5dPcu5xw0bsdt/rg9qMtqOXzjH9AYhr/z7xIqQr9shadLzwnduF9Ak3mov5QR/KbZzJOilct8oo8rNG99WpkSsPg5qRuvegYY7S1UPDZO+p43YuNdzaYhC69l2s8xtqxUyCc4kzsWIyJ2S+9xxqN18v+Hz75F9esU8iq8N0wPtfCjhXf0OOeoMLvekbrifijfKcyleF9BEIEVJWe4OC68ymiijB9hJcCKiRmPR4dV8ZqXlctqQhDr18eCBWGSnjPf6/B/v5ZYUs4G+hsMOqmXIHV9wsABAc7fHHesbNbCI+MMliAi/tlvhf70Gu0OG4Y0TAd4TnAQb2II6euotoEJxh1TTwWdlvvuZ7cpGX53rwiZrDGIrC2v6hWHGEfFbBK65kO37XmCjgcR/v+7Xm7AqcK746h71SY7ffuNeZzq5q5V4DH5zenuSDc/RfI6qFDkfoehA85po6DNfiOPrXNUUSIR0mu9iaOR+UXb8y8DEv9nKl+VidKvIDJ0C45cAIf6VDjAmAhsN5CWhqQX254F286hmLX8npjxmhJxwSt4dKXx8iaW+VeOHf3mHulBffUMRqmk0+3PHrmXb3JArQAgHpkbz5fgZtFMeHx+U/P8vEmT45jPWkRuvWSaAxtQyV705xNaYjvs1cVuhoge+z++xrQlQmMJ6FjjLoqbf6tsbLBkukXm/e4n6jUXmvlwOkl/Ch8TGsmwMWEZZG9FCbRTotelfmcnLjKTL7L4RfIU8BsAOmRs7zv7SfnHHrHHdmGjJ418Exs5aT7L8/SiSR7Neust+TKNkLOTWPJXtDVQN3TCAT3sWZJOaJR/Yz5rOEDwKdF10EVWZubxze8SVX+LXSDFnpNvHr1yoVP3pHfatHgDckvQSXw432GPaN8uy6sD/N95Eo2d7NjUP8IpgyPA0Yjf2znNCdfJVrWam+V/k+mxVIKEVnb5PUfOg+NYOwWPJ22XqcSH4/3h+8DR8f7+CMpAGc9kzs6+391wVqjb+eY3LRuoql9ZVOAPGC065d0mDpBbDF4+1bXSyvPsF7SuXM3ZQ/AFhlaL3F4sV0FzMsmnzmfr5aU57qC4DoPlHPbuRDgDgCtTEcOmSsq2FNWkcqC7JBOeB6g0xOeTENBtkeb473M8a1n330e72BOHuSAXDdlwDHKDz4nfFdsY+vMmzZQOQwod02f8RDPsVjpu9KTMlddtXXdBsXPe4NnfxeZ/aztrjxaFCMg4HNoICc7VY9E1pU+fff7/9fbf34LmLabVtSqgthKZYPRCOSGxp5D9BFAVQAKI+8N+MLFXCveMCBKLS5ymKC5TFGWFYxXCdYaNEdM5uU9G5BcAdmwtMpEubGVy7vA6AZ6S9ZcL6cCa79fBbGBjYTE/GIZlgmvV/WaBHqb/xiMSoA86+YGKdyWZ2uP+VY+FyRcUF4v5kRw7s8Ly7Ebd4myTfH3urF2VNOb8HzAyuPsetdWZsi8m7CuwqSqPExfT7bPVxm7Ps/75HXfzPGTXuv4fbaCZVu8G3ju9XR/pHuVuPS/9/55bNIA9yjQ7HcJT9iehKb2MOPuCfezj06agCH4Z3rOe+vR88QXge5Z11FODdVEobd1i03fdzhE3st4m2stf+x1z/yQ371u7yNKMXyCZw2aIudw9k8wqpLReDKSsQ20LRxReM88uffreU+51r1hHHpPBBiGNz15yUrnG4rtWoU3Z9IJs5kfiCKCfFt9bwpGxteK6D3W0FnBaLapPL3lo9dv+r08X7Cr3OEaPbbSmE3Xn+XLNf4Lzvx+g1E+04DIPoyCzmfKAhTohwNmBkjm+MT5PL1haZRNTjlAEa9ZCmRO3jAenbxrPFGsHconAKjnkt/UoCqp3Ud5g2z1gR5HQSDXGHWIx8q9md2KIsQA5v01vFgvw7lbftupjr0NKJvBs996vFk/Qqg8k+8Zp46ByCnPpBeQzvXKE3kcr3nSKOoQEWA7PnlKGRpDRY9VlbJ04b6578ojlT8eKNbYCmwqyXnuBxOJiBwrvwqO8IwmP4+uAgnPt41TAVx4CBmA53kWMyF/+okCRvGSFpTGsw7g64mCAYsCrNmDz7/98r1vRgbxLgvAsibIiOr/rBv6nFQHPuvfynyNkdB/Pd9JbWJ9a9ixHuoZPr/HZ4I7lxcQWk30sPTLuw74Pnr1H9IR6iCu33TgCYasPe8HxEXmYGSU9t3DADk8rbPmjG8bquqknEqHY6NyL1ineMCUAvMtN364EZSCZY8ahfYif9v5yHtIseHf/rflD/+2XyukIY9aIHUNoAL7DdCvAV2D2Yjq1YkYe6SHUbiXHNrTdcECRGoslEvSuOD//f/nl//DjO3lkWVbOPLgZyCwBbJCJc+AYcuBO0wvU7ohIWiEY1ttHH17rNbkwmCZtFBG5adndFsAuX6BmL3wWzFksxfYU3A/z+NdwPPZ8/CsOFWOLuzzQvO3gpZrEaVb4Hh2/CVW1oLx1iWVe2CiETpew5wjRGHUAgffs5+dsVqQVs8y788zux40vd9gTo+o8ySdQPoIXaxc0lh7g2YVhjLVpheBmtXj0ouAg1zRhCErhPQY+06twLsOVfjuIa1v3iVk/F7ae9ff7ovv3ArR9ZRR/c45us/PhxYogKTNHZ7YtOP349c5c8cbxVqgPHtqDAIjPUYr2A1RooBjVVLYNPrk0f7m5M8dj9UReox3A3rDflynIMzza9zdtazxp+eazzU2XIsYiLP+KIAbzmoY+GGUHCWkEHMfM3YMkxHym8e2jLhCqrLB9dsK5bazKigzvJmw7Hy2T+DJ/avNE9fkyMLxIEcGzbqR9uApTmnmzt7UGPD9ex8FwY5boMy74c9b0FA+3rIg92TDTg7fVj7KIvbRdYhSJQevgMz92zRuvr459q5t+gTj0YSDNVzn77c/e53cUJRkFNp8hwK2IwJKN2AKh30BbWRuu1xwWEPWrs805GlBol7Bu+8du+tEWA/ADV0yL3PRNLBspeMpR+7rDrm/8LDUOMAzGn3QHFPAKJ46Pc8BaO1hms/xsKLr1voGPA8o1aDL3Apu7h7MDga49r1bX2ZdKt++o/0VOdV4e/Egdl3du0tbBUzKK0BoeHLWPoZyW6DR2YA1fEXz+Rplxxg+J+5Aw/EEE8atl/fQ6OTuEY6fsSB708g+Uv2EoAnXA0o5XjQeckBoi02lcb3ErOXfffbb62m+HTyql89Z9A8DKHL2Sc/De+oC6Z/fekOvTm+/cdfdnM19qEmMp1m4RAyXgyP6adUWbJAGfemd1EOX9BOMsnruoueaskIXGNaB8Sln1QHuqQbEB9MTN3RVB0EMwh7PCX/ZEUBv5F6HjSNMDTFSdHsQV9b7PnnwhTFc0MjYBNlpC9h1+vabSfOqN1NdfaNn5YtNq/K37yBSto0tFJLgNR57Ii0FozEyW0CrPNgO0AtGt7DYSllBqFUrMVzCRIjWagyAkLvqSbh9zLRowxCn4GGH8COcarFHMLda0/DEBaM+v0rPDdwCWeXt7yzcO6rpVdZet5/hv5+Vx/5cwLKViOuyBbSCJZtUYCHhGJ7nvh02bUTlhnQBiUfYnJyUgAn+3cRliUNFfYVc84KiSFDGS7jlmvYZvdc3nCFA82Sau+/z/aaV76c11ClcOaEDhfEGbQFEeFK0luttyBxq+e5xu568R+uYzxQwm/YQoxscPO+lYRWVn+ssswvU3KMNeKQtAdoGdbav2IZBxjsCiN+G1fl3QujzAr1GjiHWbo66OeHiFy3S2Kv1gxIMM7eBO82/CTHadcHqUmnIHCzXUlCKZ0sQI/2HjlfhWdaqrZl0nPOZ+3zXEI9JjZMoNIBJE/SNpBCm2TLj0gBhvKEXQEgqoWuMbHkjDXn/pdEazyg/Q0QBDHjqAE6syqxXFDJzq1K0HVPkFEIawdmQvCCD/cgY1h5qEClkpb9c95wD2XcrG/a1zEMF5zvCtwXIm1bDmoyx30mXO+9PALvpRPlrjn2eT14uRUiAjVkfZEbkGvlrE6Z/Q4h+vKG08EFOJtVm9jPhQrxM8zePAaQSjo8yA+iTMz17bl6atMdYATr8zdrdVKSGF+O5mn+T6yzA5v38eLiBnsl4IbvGckTG3ohbwOZcw0+U6G11dRp128Q+1eXonnoxMfjQTZljlW48Xu0R6doKlnhW9g7eKAC3uAyDZkcnXshHDcLmTj7LFK+VTgzjq3f0PLFXmSc5vTNmUieiQ5DXyI+CjQ+IVNFRo0QRw6rK5NACedzHmZH+srOQyT+lKh9bDY9ic0dZ4le0zhvZHfDXCChGG2v11fffvvebzyZXeAagsQkAjnxhTfz30u3P6Tx2k1B/WWTD8HmHgC2ngRVE7epy6MaCJ/lLA4pxaAzFgd01kZdcY8GXMugYX4e+/+zP/ix5mkQL9E5GZlV2KJu2EUK4nj6ocS40F5br41iYNcar/dx9QgAtL3M9oW4Pw7BS3/eFf+qsEETGOCFfddbdHFT0tykM7pEdK+LQKhgVjyh3BMjOS8xhCsE1MmpE6zEm0uGYjxF35IMRwj9MEa97LC/47vf//cf/3Y8bUcscggMF8VbaClombV5aFrFgKYyMxcjfreDbDCoxhFga1s3tAqb8+zAY79/Ec8HhEEsslhLGVng8a4PCgIl6ep6Vg5v/AuAUNPHdFrB7nRRIro/Cy7HusUepzLMc+1mqI9Q4pUbi994I5Gke7Nxzf8Goz1CpY2n5PMcQpVlw8JyroyV5j/P79hy759w4Czs/BUP7u/P58eLoSaO1ygY8Etgzw1sA9wzu02S5IQXDMFxjGGEr8L3HPD9WWj2j7vnez70u8SoU0ApGHOu+V7r3Gml904fWXCxsCiRq7d01jFH2yBXbOWm7BUzoa5rTR0jUaxdabbGTFncMgyoAvQ08/yjKAQkTbmQtEF78aDgKNgV4+bs85lqgaHjnpeMCQyMSFLMIPuMNGAX2wmOgEiP3bAbjtQpbqinT8mN+BCbZx1ZHC17dA5WHdOJ+KBS34nDctJSRHrJvNXgFn55mpTLd7ZMAEumPCM8w/jnvMPvKftSgThi4bGElubRoj8pnY3DLmS3oXZ/sUw1DPU3mjYW+VjqBHphnT+iWR/K+Csc9j1HRCnhD8ebnk/f29edfp3AluXekkFApPzIlDcUBFfXIsY98p5JGPiesh/cMo4o1m/+Yn+E+5WfoNyLl0abveIzOCU0xrCafbPPopePmaoaAdGgIRAs2nau0EWX8zRT3zfc37aFg1ChCjs9tARn0oOzZubiJ2Mw1L2SWAmZ+76ND9dReoFrD3P2goCv6sHmJHkNpyzf1o3yg3L0GcPUdBwvE297+tqTD8HPBEMd7AjoLEgSFti/7aBrga6B88ubtez+b/qEnwjGFJuzFhOcZG/vPMpP7Ld2RloCMSQun4Rk6Kfynv/v/4j0O/XV/N727j9aCbP4JLxQnOAdlhc+AJ1K8g4GEnJy5mXMZo2b4V88e4wymGHCtfOM5R4fPvdWVWw4x7l25LqjHs2/+5t/93d+d9lbzA70CjBnXbQiPYd2e54yFZ+jJxyutoyCRknmOfLSxBd8J+HiPcs8UlJwWVR7TaHXsgm5lkPcnX3t4U2/mxir0KE1V/YXoh5/lQfk4+qhAeusTsQlGJ2thCyqMKfV3HAJzHHTm1ejS6/bt3fjId7xPAdMW+CoyPT4Sk4LmGbTJhISHZLbcUybeYbStrCPMSTJ+Cp8r5P+ouroA8Rlkvu+xcUtIbNB3n7fAqEBOQj1y7tEyxbkqGDYAvMwFCpgfgYiJ6N4TQNhr8r6Oz/H7+4Lx5emNRTWFLY494ysI9P38hkF3uMI1jyDrG29OXr1B5nbxeTyN0yduKxLD8Pcs+7UuAZgdhzmFxO9cz72ubsddS7wzT2vAn4aB9aLwmf9WychcmzYFu6YV7GfvdXOPpXEFANfrUXHPfI+gSovTeQkkfEZohtYxFRL3HQ2LRSCaUD8PD1BaYcDsJU3W64lL+5lWTau0+C40VoMhIXo8H+YqzkYIjg3/Sc8Kp8sDCJUvz3GjfBYBWCEr+Bao0EoG+pA/VUjmbmfu0CAFMIAqsNs8/yruRiJevZpKyoKuF/tvzl+r+RnrzhHTe0alNp6JE/I5gnUbChjDAjHenzy+udaOAigrgA4K8/DVMd5CZw2BC1ig0KRNYPzVKFDJC2yNMLi2Oy1D+rkv6J5LT66NdKzy5tkBToThXasC4csXFeZ/xFfzgTRuCFjlkzz8eroif9gTQvOjEBhLCs+GIJMaxX/kh9IrFq9olarN1AGjoSvSftjrDsQ+oCpEeYm/d7jPqtsXPN29NIws/aK8rDTeXtHs8/X5HaMLpS9N8L08/S2FgQCReuAtYHKtEzoFRNWAilc0G9gCT2iBsP3KFY7M7rwFUuHxyRF0XAKbr6hqr/w/AKmADaDIT+WhHl559NmI0UPFPgQATfg4nieB1YBFfpx3jhuuIyGyd+WzJlWNE5nmN97QeFenNVsAYkEcrb6SI1rv75spkErLJryy8yzGwJrTS3QuSmsre7hqTDEX8cN1YpWuPYY78gcv7fCrxq1g0/u33jXyIlgKnc4YGQdthf78z/886yB4s4Xhw1FwWgwpp5ThkQkNxwMkr0FYI4t2fHxOi7LtHGD9IptZC3IjOSCic4nub1GqaVp8lxPLxsPKM9kL9tICR+fsHK4xWQC+aXzrpQfYfkRdBJLc8w0V/c11jScUw7r6KrUMA9L5jPHxn0dNy7sZM17wmaPy17Xj3RhZgFq7X2CcKrsZx9dziAaeYtYha9moLvM9x/yeiEjk3v/9yWl6vxWXlrkLU/47PFTrV/BmnqgCdh+lFuFR5bsVkkAtfQYLEiPoavmq1FQyG+wIQi7gmL5rm5H9t4TsRG918HqH77yKuEzs3Pb7HbPXbqCpxbCfw79VChl/185nC+Yk4N28P2Of8Ples+T06BkoY4dgm8+DYtmVuPvEqYxPMF8L2wTvu55df98h0zve52r/KzSbWiGNbGOF8RnudR8u4XU8hPu2EPI5rv0mfGlsAxJU6X72vp9/K2zcG8Mh21rcBoLz9Zkb+Aj6tMBz3whoe3legDw3R1A1d8nPVWCb1lEOESj1st5IQwW6ykghkpAu3tgq4ZyZXk8gz1UQuH4KJpUC399qTbyg9czrSccjkHkSsutv1yR0NO9wHTLur87pI3qETK/h7wNmT8rCBwNK934IPGI4FcTuUJfviAetYd3t9VMI41VDoF2lV4/QBXgDOBMWmjVLmzcAK3l7VFj3ZwMewOj1WNKPsvleelqkRz3KO0y/91WZJYiXdpWhGiAq5Us7T+Bny7HcWyPf5/DbNZQOoqx6QgzGZ4pd2I/5jFOScrzn8C1etnguBoywh9/Md/ymiMkTbFJtnf05RoeRFgtmNn35/u1h2TzD9+mMUpCG4tLra+j1boq8a7/lyj4PhpA/9U76bmkIn2ievcCoR4O6jvYevRXoCzxuEJrrF4/5bg0Uz31nDBQobRmyvXCR53oPKzctRNt6a8sw05v4DS1By4DRm6M9F0eu1MhSXvE89QHPS2U88yPndP6NsZHo2Dhz8IgmMWP0MZ67GFx1pnCcZsALBhMpERPJ4bmfjYGYgiVSANBXHYN7u/cxfNuQ+dU3vQdaofE74zXsDH/i0eMH3sYg/XJ62nINsisyYeTWr371q/e+mHC4PLKdBPxboyayaQYvXb7Q3bSuWiAya1UPYf7dlIZ4yTGw2ioN8Jn85nY+Yc3cg0QGho/13Mr7odG+j/uTA9puIhsgMh/1ljJPmuO3hp40v3FGuqwMOBSAJkVs3gvPm2vK+L6avsAnsnH4W3kt/2jcbLnHu9kjW0tlvkMbHhCQDav3nzmc9TgOClrAMU4OYeDZ0LEA9+K7//dP/qfRPyeEucFPeobVQ+DFLsglKCpRa+mJ1q+3oUyZtg5l8n1/BCgWdvOZtBAVrCqoDRQUvFdAkwdVD+AGQVuA+28LmGR6mUWPy2PxjrJ10x2HYDSCqYzKO0X22zPqPPccCHu7nvm8BSPJAxyCMQwgiKCASQOB5/2sJzBtQRVvRsH8BmoJ+zVR2pAZYDj70Pdm7QsCBMsb1PidynSnU+zrfN4GLN6T8F1zf/e6vxBI5A22J6EM6T5fD1IB65673yksNxDc+5+11cuz9k1m893uq+/YzC9N8hn0cj2qQ/+vXk/+TwGX6QZ44vDQSUcvBEl9K65HWjtBbxT0tFjCRu16F66CnU38cvJEPRkoXj6ablcRcb1J7tKRgu2CtRmMiiPhLQxCeKjVmNeD1TQPleENn1eZCnigS0OOrJPC2vXEw5r82g+OEoEmBJJbiAa8z9oa/uFvPRbuicBUL0MsfXL/LDSIJT7nYjdFApkSb4ZteQpq44VsvuAFMRR8zYsodPmhgJBPbh5vZeGl3RYG7m4hW77JD3ds637lrAaIfL6dAFf5NffSNdj9RrlGWXS9oV23c878++/94uNPkvdphTz/pvgl3rHZf/pUxqCd+xItmUXzVCwrfg+vHTADreTvGivyeoAqxnG9LoLUANCmWsWwqhzic3THUYjHUFCGbmV7sx8LXjxh7AKQ8tOm79De7JyALGBp+CTN2HES9FScRBnwRjcn1WdmP56Kynaqzd2LerRTgDVGEfP8ss3A9UJtz1vWqPN3/dITtPpXUCDvZhzNwbYfMEo8cmH2QaNc+bPpz1xMP3u08pr7yDekIIccYgqWhh6gg6zNLEZkU50p5FrKB4DPryatizXLKUvDM285krLyb4PBLY+NeGSvmRNgy9SkyiPGmf0aGkklfekeWUre5qfTx5bvzU0kwkOzdcYWb+3IDkArY9j65f9n7M2abc2uM61MpbJPpSRbjsJhbDC4KLjgRxJRFFWFDdzw63zpC6rKspR9c7JjPO98n7nGXjoZsBWpffZaXzOb0byjneKS71898ssDdmcsrDc50PzooZSGBUw/Vrbw3BQ7DY8EoAki62zzcBD3RNyDfPJ93AeIjpz0/hakbc9n9gFDvoBu6869RjoqtvzQ+JGHkIe/+93v3vh61hHPJGvE+78dwzO6obnH4hh1Hfervy6GKo7bWIPCPP6+OKO87jipGcDb+tf/zd9kv/55Uh7++Z//+Y3f/OY3d69855t//8GjtdNWmoYrFDabQSLAuwkEHWTm7bmQMN0UBTC/FaABUgnVP0K4z2D0goQKf4GxSkSP4s+BUQnT4igFiZ87lg1gGMMGwc+boeDd1zxbhD5XkO/JEwpzP1domfeCgAghxOB8gE0tjOdCrnhAOylWUcLUpQ7zZ5wNm7p+ejr1mDrHzch8pjWVkN5rfsxBdH+95ILTp/e6n5eB8I7w7BYOCDgsjFC4GOa6NIohApie8KHCnO+eDZ8IjoZiNi1zLWuPgpLxpc0tSH2f+wnTSecZ60jr98ZToXeO76zQpJWTJzI90537gNLkJ7lTNrXvxTkdpiAmnqOCKkLQKIT0ihsw69rH8hylriHh2Jm3wkIAQ6V48piHaAy98hxPwopnbb5D2PBjaF/+jACiGGqE/Iteom0fRJVlhF67AWgQkJPMWOiRKvgSSPEelZH8sT0+zsv8PhVKBHCVUP5NR4IWozDuT7/4PO8y75bQvUI7XTsAJQuM/mTBh8VNffbme8P18aDp5S//Sdvy1DYMtpwKKF5h5/BM8++Yt7zne1WUed7cZwhSeowncDxoxyNdo3r2w76haTvTvNB02Ygx/9bJg6OhfWkhwHT2lpZPhp0Bo8fD1E4O9d7IFyrQvW+CUPkpYKsKNnTd0DUgx3SjDeIz3wJF1pif7dE+fHPAh3LiOhLqUc36Boy+8QCjTZ2J95wnzLUaDcoP3ruB9rNnNHKsY4tn1dSc8q7A0q4W6qkrRQmFA7hWpbvyK7Jhhq3sSlRk9kevVGRXjcVb/NYqb3Ni99pnTtABaRgYHORf0r6JUP27H8RriXc8vD2e0vNz+DdGIbwRQ/jbOXd+WjlV/jDOz786Tdg1MrMuNUg0hNVxoVNy1EmZqT7Z+lwA5HvZV8LMv/3tb9/48rPPb24y77BgFtoF7NjPeTuFEgFpgSxgNN+VL5T531U+KSvNfwxQrZNImoicrd6RptOtoPI1HtYJw4dfW8BlSyPlmAZeosIYFc3B3xEtgalrqdwTlHKtzgGuRcayDvzbMLvtoT755JPsD55R20HxnI8//CjX0stO/aHRIP7ZxsXGZcqwjLNOR4GzBZQPWXUiZJ9/+cUbf/mXf/kGOaP/+I//+MZf//Vfn1ME68zMGAzT38U1HLFyTa7iLLDJxoUBS7jNZ3IALmKEZnPDNli5ANAqT57HYCpw9uI72GcQFqFVK73ck1/bilBIhSkattpgS+bX8/SC6Cpsn5WhROt73ATHwN9Rsr2fDY91Vlf4rWrvWGXca1lUCOEZjQK9aQzH3b0Vvz0ADeGqcDewDuBgXVdOagjrvudYwvs/103rKuv0sBeOqKpXVYudexTozIWfCIKGo1Qy0sYl6H5v30AB4VVUDeE8txgSXI9Ge5Frt/dwv0sQqdJiPPE+jULKui2rb9OiQMB99rsw7FncqwyvgGv+WWjHtgibSNe/fzE5u7Zz4lnbK6MwtdUTQjwWLPtpDiE9d+ZHmjP3TfrcoRk7ADCH9MiDLlEKraAWjMZL2mp6DUXntqeRFjGE8VYD/fQGZm1m7gpY15a/vxulkPyiFo8wNxXI3fuuqUBcWuK33mdpU5ljn1aVAAAn9DdKIQC9FjvvM8yUBtr2zUSeCU4qs3KKyjxHGRQ+RqHiYQeoA3ieeEd+3gBsg1Jp0nHffNXK3dOu6xjD1wO/5Jr0Z2hZ8OX79HAnalIPDGRKU/NibutbAAAgAElEQVR4PJvzCRBJ4+4R0DQK/3Fyu/CYAkzYz11ocni3/UWb5iM/6zHaclWlZo7dnj9gVN4npCew1iC5382YAwZn//Js+awty3zmj+Qs9kfw6LGXKViLB3bmBHCc60JjBZHxSjbNZa91ZHxzst3vDUY3ELmtoMzx7T4+5nhA9Aaj+Y5OBkSOVgHPpn/3zxxGq+gFfdc5UPlCuk1opuvDdfzEuMMLyh+29polCxAdPnzvneZ0l+cf4f86ZGZeFCzhxQ5PTRoL6Uep2K/Odi/234LxZ1kqD219YKcbvhNEqUe/Hx5OdfqAUfmC33hzlW1cm9zG4e3t4SRcrZPHpvc7bQx6IXKj3uJadWl4hyjOrJzfByzP3+ZH6sxQ9jJXnV5GTEgjSFpFeVrMkrzcRg430FN+C3C3XhaLaKTwPmW6zicBpDRqNApPszosHtWwFMbv6azhs50rc0qvVIB1+VR5rl7i7w9m3cUL0al4fxsBOzrjgFFoh735zRgWn376aWT+LhzLPP+Pj/6HhOmzkM2PUECEfhsCDIPCyCtnCTB6LNxDuAzaxRBwcl8m+8R0eQfelVZybiWXReoH8ZwWeD4LdRfRDdvPcLy+X0/gVhKMl8107Ap2rftnALUByx6La6cAisejFoMeIYRBGLOg8HnMPi8eCwTv5IxGSesRbuHQzgXNHFGMALqGlbZScI33+qkMHYcnVuw5O7asyxMIdV25Jj+18Hwua6gghLFI2FYwec/2HOGRiRWvB6T0AhhVsQd4FCwKHK2MxDN6DZZes/eYcWkdMw6Vjp4Dm6JLO68TsO6r9CBzpqIdcFgAsef3PNfX0SZz5jhBgSUNgVWW8WA2301wj0ciNME8qAaGNwtG915L8zzL5HQ+S1HISiA/J/AcQ8W1Zp3T8qUJ+h5KoFHhs28YqZ5R99/CjN0S6u5Z+eLQ7TFUPbPYFi4R8ITaZ272nNQD6hpu5Ueom3m6RoDHyLEBMfEu9ljHhOAReKQWNf/LgoLQPvQHAKFZeGUVYGXnk4Y2IHmjDQVJW064DheMzAcPL8HhGeVNaLNK/QKcspU8KMByf7jnhbFeGpG27SNr2g+gg9A8+wz4zElFzRXGQMYzSk6prZ9Q/skBxtCvxyfvm0+2jBBUOk6UkDTBZ3YwSG/TFabXYx7gVK+/rYekYYwHq3NJScl7u/n+y2sBo6EHyLjGwlXaGBjzGWMRjAagNrwOjdCXU3pSf0Uhc5rTMlA9+cn9u4W5a/3Dz8hjeKgg+srjOhUuGG/uoGltdz71FOl0IKyrfAPUqKPse2lPXHW4e3RppPojVdUZ4OmQQDsvAB2v++3Hv45HHbBgbinGR8DhVMx/NpGFLybM+/nXX063icMnymsdOepAnul+s1Z6hgV66oKLD/S01+PomsvracY/dEvOKO+4FefqnfmMyBRRKHWt4WuuFcy/0zQEPfDIp6wr3uJ6yt0D+TWeP1tMNqzPfnAd7yBFS1zjseOEwfkO2cV+6Rm9eqWRTw8BSPSp6TbSrbLs6pnStbrLNYysAVBT8LfybsN/bYvls1lH/x3dVL6kz495uJeXm6fPXPjZhVsB0Bgm5LsCWNFHBbPhn9mP7SnmONDQBv2cZ00+GsNCWmA8G/y++Q8f/usLN5y8BKTg2yBrg1EYL4tc62yDUe5lsCHW5Tm9oAtCbXggM8ZLun6uR6Zu5AjwWvtbGUnUsTyiKc5zNoCIsqgnUG8Li8r4IKIb2inw3rlLzwA0Q63AUPg9g1Hfb3iC0Nidd8G147sh4oY3r0AdIRlvXj2HKI3sRy0a/l29dUI6FbC85z6zxoJrt8G21fSEQbTMtgLN8ws4+R2Prrl0M/+sI4zcvpXut4R5AWLDSZe2Vn5UmD55ZEe4Segh0GUYYeHaSkYPCsIzez7fPANI99i920BNpc07Ipi6iM+AU1J8AZy795fm8KwAsGqg7XF4n8ooNDHv2rQb4DkVfFCsAvRFUQRgp3xi+xRyUQVPCdOy8/XGxAvSBsZbsMrwvlvwBFD4YQpYwgvsMQaAzaXn1RF6VQZW0TuvCMyk2DzSN7Iuero7JsAHviueg7zgN43O8agy13g6G3J2v9xjnmeOmILyRRSAZ9c7o6DmVB3APYLPPqMCUYsr0wGhZ1kntFZlkJBnDjM5aUih2YbNrcIHrKmsjtg6e7QBqYBAObDBKHuVedN+Zt5xq38Bygj15fmLR2GEvsaddOd+57mFaZEb6Qd60id4Vngc47Deb36z5x9RGYwRPv9+b/pIJnewRS0oW+QynjbA6wUHa58jDyobWLt4igCXXUd7HTL/DVYimxhz5YfnsQMW2ecNqMLb9U6+AIIKvcp4wGjWo2A0irVryN7gkdGDfb15dZ6cnqQn75YfQQl0E5kIiIa/q+eUCdn38jLGlCHT2wljro93aIC0wMxDXO7Z7gWj7t+z8ZK/55pUeE+6BH/Tjoc1hCZSdNYQraF6ZQXzuZ7TGqQfTM52OiRMX0m+o0iNZ3352Zdv/O3f/m3AKFXp0GWMx4JKxvfpAD08fJ9NSP4X7853qaJv28Pq1QukasTKD+olCmvUtaxtoj0jKzCa4rgpuIwMG5CHntPrxzG16iD3yHQUnCnwEEY2z9myX0CY9Ro6t9DG0LJ6UU+eRTVblxnJdD7xjjbfk8LV3Du/43h56viR/WgBpb03v/z8i9xjlxvlGvMypSm0X7kCuOd6jfQru2sYX/6s/H72lEbexGlx5JSGOLQTGT4bKT8+Ryf0wnOfMkyHpTrFyAh6PCmblcePaNeRa/YNxqv+OnwVGfp//vp/nPsfAE6Gk8HDeGVWAUUmBNqtxbuZ1N58r8tdySYXQl2BWoDpMzxxwr9fWAE9lckN+RPFHmhypJXfwcwwgRb6dU8XzTNzF5oxCeQ24Nzv2+sR5VFlcOdTJc7ms1HpD8YxbnoBaiGHuer9y4CrvJ/nJhi1xY5h+9s8v4VNqDgFwlEWDYFVkCpkVA4CTbwj/vtZIEqEOeMbBdU5XJA3F3hai4IwDI4gr1fhFkz1PXqMBUsoNZWsvw0D8CytRMcmrcrEz2PecwmTQXOzzlpy0obeOqt4rRbezz/b8vNnRifExh4uBfmCf1DQVAB0DOaAXguXHL+pThVQ7fzB25VCoV9QiPc0Hr8m7adNLwZYDb4cATjP1QPgvjDEG07aHRUKYGx5Io+bI3h8YqcbBGvBv/fe6kFRCG1ZwF68Nx4YAEEK2VDgNZys0t7rzb+lT4SXY/GaKIIlc87fFaZGXmiPVZrPMZ/NBc066F/DqFreYOeT/D1A6LzjWY5t/naO8ewSVWrP1Kxvn7vpNfIFz6vGYY3mGM9DoSofQWxoeBl+0rS0q2yLB2L6THJf+GrWljGE1zEkZq9+mBzAtMGZfcYblu4JzRdEoWNQoIQ9plE6EPD8NIPMvGoEq7gDKArMn3lEGaYXUD4CKH5GW5vKAn+b3xvjvYWzAeDIBiIH/TFUHlkKPfJf2w0ZGXKd4RPTW3LCVmV1aMm2aNzfvpzQiuDu3YYec3oX9Fqg6zyVPRlWvOmPyEJoqbJPD1G829BffveEwcpSazOUmRhsynGAK+/CQOCH7gcBdVMJzX6RakM3hCMnj4wTkBGC34WJHN/K/eQ0IrPRS9DBl59/9cZf/dVfJT+Yd3GQRtIsZu54pal+/mw8ol+NQ4C/c+5883GTa9wfu2PkwAQMoHnHppVQOjiivHLlUvWl3jnmQOW1aQwUMAkIMaxuehlrw96wptD6fMfaMA4KdeQVjRxxh7TMPcr+077oRGJsyK5+1qG2QSP63PErU9Xl0EpAXXOBgxFmjIyLOcKLtkKyYHPrLJ4r4Mvez35paEb+VreqR/NdHWt6Q32funPLFelMWfRWe7LK93GVz4/j9Zja7bAzDcc1yaEPyvXK5xjFdZy496yvvVnBZdDHK4wjvPaE9AGjCotLWRDODYwcInLBrnXOQsWrdcAcVm42qFap/c0sLEgV3fzYbF0FoDV/QUwHsUHZ9k6h1ETlG7nv8YYQlweRv2XoNJwFKDL2eNZeglEFpO/UW6fVLqFocZgTexVGFX2O6YRwajk6Pz1MMgvW6vb2CNK4NxZ3wwKC7A1G8wxbG9FfboFFC4t4XgR7C4mcj4xgP7lnQHr3u4aKtJHxVbEmmTtFEI8zf123e32FjQr3ArEy1Q2XsEd4RBdI3zTg854V3zN43NeFrpcHR2Nj0/kDRD2s0Z97lzR7xwAA5B0FDvLRC+A83yXc01YfAvoHMGmz8KUgs8Z6Wwsyr3G0DMcjnI6S05O3c9sEb6EBvfOlzwCSNDE/CtL9dv0BmRE27B+8xDwLRv08Hpg57s09eJYjF7TuBe9zNn3w78132feCUZWrClphyt9H2TUiMs9I0UmVeWgUz2Np6rbqWZ5w3hthDvicn+SH1iC9np8Wjbmn25iOd2zo2IM9Mo/yu3NyTQTCRpHc/0jaglRlQsDrinT4+Qb83qNnWqMh8qlA9Biwp8NBClSgA8L1bWyfno9NJ9IQwHjg/fLiOwN245lpDrGAzdxd5ZVjUznL11f+zEiSu1tjinfwrOuVLp2bNhMjD087YWHktd7U0n+McQBFj3I1pSWAKc6So7NynGdl/S2GYt+r3956+wA+vKGh4/k3v2/T8kbLnvfoyJbzn/ujkZDx1kOkDKNQRiAkSMu6Wuhy9edxDAkg3jdvbzjQfTzNyht5bJ/tN2ezo48BafMd/I1HlfA8ucCAILyhn/zLH9JfFFCAd5xuJHRcSDELc5p9eO+D8VITrZjnEaL/aooNA8wpsGx6kOBve8giX9vmzapz6eLqk5Xmd6jzGJNGKukWsvW6aXoWDtEKMqC+3sPMdt5riF6Q5m8jH6a3WTCkUetefPjhr6730Q4sW+aoO9SbhO8fhvuZQ2TVDCc8OPu6fwR3vB+ADUgGnDlX6ejS0iGD0GaA3axUdEDpPw4ubNZimOeONIbCo3uWQ2XL5GASPKS0qZruBPE643Sa/65TrmNwLczz1MPKPPWoMlaLKk2zSapCaZtUCirqve603joFxOENTmDai3ZBSQGHA+OYJxbjnXdfNtlNuI0JyHzNXYSZYxk2bKgHTjClktGCsn9hBHGBKwOU8ARjjvV6MypM/XwrxlgWdXHbYkgwqkWF8JGwvdfNu8gfZYWAGusmCrkhZBZOD7CtkhQkCITc37QBn6WH8xJIn+d9/N5hOT1RtxDInFOf73GYJVKEkmsTJn+qgleZMx+F17Mw3Z5w1yZexhK1AjanalCluULxEcQV4LmX7ys49t5EEOFBWHutAPYZYZYnL0oE5gLICrv9jiiOro/XxutCWLuWqtX70pXX4RH0Hb5/80fWoZ43njE9o2Pt7/3digshE6OioWjBDs+MIJ/XeWTu8eQ+TnwJKKhS9Zl6UaUXCt0C8AW9XR/p63oSu2Z6zAMwIWBoxKIjr4G+63G/Ocrd+5smUjr0us1/e0822NtGpYrbtbxgtPPf/C09CBpVMNkzWjF1P25e4PytV3SfciTI3/ztfgJa4kFvg2fWM/1YV+TDPd70IRg1t3vvvcAse6U8faqe5qxwZa7PzdoU5LiuVy4vxZLrqZHDG1WD8FbOY+zNZ3hONSbwsgSYkDc6/ZkNw8eYGT6NV2pASvaicgvPahRa+VhZofLVg+vnLzorlH+VwTxfJQwoz79HCWY/XB893FXCZcerUJ/lO/sTQNvczYT2AUUDSsNjdFZQB2hEL2OP5yev0PeXvy085LlbL2w6z76WPpSJ0qrHesrn5NbFOJy92ukXtEhS8Ydv8Cq2+Cj6Bh069wbkkctNP9gZryca6Uzh2gCrGlYpRmvLLmiDAjaAqX1ECW+Th/neVNPLDynsawN/1u2Tzz+LpxSH0inue6TkCSDMJxT86QSyaly+lhf2ekY/t88x/46ntSk2V25YM2FOaSMPynsjHDvErKHkXnEt+CN4pH1CrcY3vM5pUqcJ+8mdTXoE4f3m2MubuwBK/Rqjqt5iaSUHIVQu8V7C7f7EadR5PTuzlJ0vZAFgmxOkuM+H4FQo8MV7TQqHBjprvY37rb+unipA/MWsRzBeW1bZ2u/yKikQsxYUsfFDHinfeTytHmHeZ95/jMgatMwn6YYzJsCo1/BOxvzl8H886XhGBaMKu2cwykNTwVtL1rCJ6JZU9xDGk2fUnBoTa3Uv61m4gr3ERUhngzCBgERpyyMWZAMkF/1ZSGxCDIAsKMOi0HsQJQ5g7Ni30PkTkFPC4loVfBiwQMtxqWRv2F1m6jtkVpUgQuEK8gqSrSwl2g1Gc30n6IlJWkw77Mdz0gy/FrPrFmtsxpOE9SZvP889DFxj4FkJ3zw59iKA5gAo//NZgtEbwlheKAmWUNQFWoI85tfnXWu/f29l5Lrt97p2gtFnEKoFeY+QTJz78SMYVRgIrFU2fp53j0LFa2CIMONoGsYVPOb0Vdm9oDc8dxOml9Z2vmAED0rzCZR4v/Tz9ngGBbG809xGjY7Qfr1lgg6ea3uXNLkfGpE2rgHWk10saGAYW4g6T08Gex1Ycs2ev9vWOWN2rvn3ishsPth8fxURhsWsn7mAd22wkQjRA7LmRsPoR07Vk1zjOaCqgANedgx67FDO0tzrwGiqtemlvCIxzscQn1Einm34TtolZ3EDmW3o7HXbNH6NdfYN+asXZR6KfL3eKfj321GEgAzA6vz3PjloAwDeba73DaW1kMRiMZ55xn/Obwc0sn68exc8XA+k/L88OspCPHk50rFe0TzX03dmLIR+r7yf/cn85P/Z358D4lfHNMcz69wxss/JUZz9w8AQXN73LM9oilgbPvbayI0ejPAMRrcMslBOHnas1vgr5xKBAORXPriW0LtGVuZducu/AUoUEKYf7PRrjNJuWg36lHfC7+rofI9HmfZezRdOWJ40jXnvr3/18eF71qipYxT2RJejC+fnw49/NcVKX04Lpznyk+p5Ip0tWEqRzuoOYj5z5FQBiMYI75e31SW5boH78PTQpLmkOQZ71pzrbl5hjyuOswfdW0+qMsSuKrxf2a63k/UxPQsgHpDZk5IsHNKDl16xrPMczmHhpHwpP/PcRJNqZMXbSTX6GLLeo9ynuIn79H7yPr2UPMduFTuqpkx4rS7VeaDTD2cAEbniESOOpiXyrmdQ/kJ3lb9+aA1LOmhwrn2dVJl7IxfkxqqjLw8XT/G36ToanbwnxUoDNvUkb3CKXL4e0xoHmfstYHoONS4rMsQ+C8iA8IyGUWptoi112XIdFgETwa1vJa+KMRvVcPFdeDYJK76KQAXkpt7weC1KBdwmFK/dvy8gWsQbxTPCT8/mXjyFyN6wPK+b7/j0CES4j4t6L/Ye+5+A7jzqHKX3Qsn08y3M+N5c0QuKeV8065H2VzHO+u+1cw1+UUvN6/AE86PyMYRrIvXPgVHbZ0SRN5S219lesVthayBkPZqor2DyXkGSTYU3jbjGO8y892UrAzwJr9t3r1dw2PFBoSlt6i3d+3+ed4CJhsdeHwFDcDg5i4RLqoRfB6AEPNmnCu5cB4/h2as3SJCRcHM9/ldpLaBeAjijHIJSyMsrGwQqmK/lW8NB4yw52qXJbdgJMqO8CKHwMni3wuuuV9Hy8/ptepBeN124hs8g+NkT5ZoYPnU9lAMpB6rsOuzR1j0F8RaY5d22wSHEX/5Q0XDfLZTp8zzdJ7T0INz869JD//0MWKRncyDDx6vjhfMc8rmCfq/hz62PSiEyQg82XkyMjqZbxFOKLCZvHLCK8XFcj6ep+VzPkaAe9fmCgeaPKM12uZAP9Izq1fP9+0Qk9zn0V3P5KjH1wgAClJQdEzSqwg+NMGTu0HaMhwPrvM590/sTnmre6JdTZEMkDpo3IsH1OER2iD40dPOHQd3H4ZLPARqV67fXdlPP9r47V/f9GhEdt/QpzW+Di3v0HPoO18kiECIW6ifW/O22yLELisc1S/OE3ANABmxF5s2+QwcfTp4o+aAUraWgDU8YxWl4AVvE9uGvPkpuKKkK/+ov/6s3/vkP/5L/WDPAOYAeve7Ru8pUo5buz6HHIzflUyOr6qi9bqyJ4FU5a7g9nT+6l1lDCpzACQvMK2ulDb2YFhJlHMmbPgZZ1r1gnu+2ESBopXsA4PiH7x/1CrzfuaKvdoqKedopPrI/cQ02jX/BV6LBA66N7BjyVmZtEHr1diOHpilcp1TljsZXDIo2/mcupALQWF7P9UN8HX2hfHpVzzSyIN5J+BAZ2j08m3kchRieaYdXT31w4dBW+pgOPSV9pE7FV7OG7kfmPY9RZvDI68lubUvo4hmM3g2uBRPvWAcYb8EklPMScnpSudVw3gVYVQJ6dLQMbh5Ic9ZkYjqgbYbdSmwP3vC2hO/iqsz8ewO9PKutG3Rh6+nZDCVAuQquAJRrCGUxBwWDzIKwjtesx4FtQZXNfvKQua47Py8bsJhCgo93Yu4XKCUnc3k/ZOgQ7FS5PgP58/5H/72sQ60553iZseDC8T+v/zNIt3I8hkerc7eC3IAmQMIWHPMCBfJeZz2jG3xFcc8cnhW8Y3nx3bpOGtiMp1BEacqA0OK2ZC+wL4Of+19WiecThOIe13z2/RBm2ns87ffeo9BsQYegJuAH7x13x8A985Vv9MjuAq6tuBFC8TB9d7ohGOZUSXvt5Yu+2Jxt9oV3vLOaHt/8pQDUM1dPbrm5kAWzV7k8uW6f6eWZL56/d95X+D6FRfl8RyCsXObzhOLHcyZQdSiuBcBif7YFvBXXGmd6+693umfZ27JFpW/Ew3X1fPlnes3+1usV3l8e7uyNnjnpokbm6/jwma6lrSMXHjmCoe/m0MWTNP/G04OsAowEyFAwQBjvycN05cH8I4qiRTMUMEUZV4lunsycazjJ29LfDp8KGAUJXMO6hi9IE2mYU/lntIl3kdO5QYf7dvmrlfHkjiKjafPD9Sm0gS+rp/R+y8emw3C85T26EX4ilDunKSWPv0bi7i7jWHy/4xewaDxt8JXw8OpnyXxR/hYK7f0lwnj01sklzr5gXBCibweLzKHXpdgOOYQXFS/p3JK83wGjAV4Az/mbPOGPPpgTiubvvHcAC+uFt5RUgUQwh+Y/+u2v3/jDH//4xh8+/zTAPFEH5FMNqfBdHVMCD35f2b7koM6ELVdc//BHw9eGwwVOuyOIAFInzAajvlPPnH/rgWQPWLekn1BIjD6qMyzfYWQv50D4ZwyRkwbR/rYz4C2j7gla9SxqpNmii/mpywLEVwpU5PV4qqWHF3pnpXptenBOzDupEQX7iBMjP5uP2FuAqPws4N7ySVzFfL9t60XGGZ6cNUqRXI0zvKLZRzqQzHc8O6k8NTYpinMvxVi8k7SUncKBx19QzvcaGyQeyCtpeq9QcREOMj6MYDXyd98fgo2V1iqphFCbs6hCdYOTYzKD32HgMFdbGAk4AKOvAxkBVDMBQkqbaFzkq6SewMgGrRJGNsTCDdC/jMzzm8NlLsn1xDYMIoK//T6f3icYdj4SmAAtgqegTAG2AV+U2wgmfszD8d4wrt6Obr46TWLwzPpnYuPejGl2UCBt2DDhnI5Li8u1Sr/BBbouuPyZIp1U0dV6ewZrjv9ZgGsFx6ssU2O1dm8EYtvyVohJK66R6SEv1pS5axQ1fPTsmdgMv/fs7lFBgkLJOToXgSNCentdLi2bc1eFdsc7L1BABIz+4tEaSu/KFu47TeF5Hc+cT36O49MDLB0rDG/hTfnPvSJ8J68FSJTOADnhtUYs5J8AIEFPaOxP0zP2Hr2QKU092AbL3bd1/OJea8OHd4+eCr04DjWgs+F2gQ9/5169kctIlleyJ1X4RnfwACVcOEo4ln6jNpvPHbM89jqlhvxzD6wgzr5WLqoQfmguls+SBlSWroWo2nVwjZOzPc/V66UHO89PjuGkAWGQw1vw9uSAYmDDt9wTrwUeKrxaVc6RuwUcSQOYvylw8axvmpA/84MGvYpFY+g5DQjlZn4j19o7lzVNDnXXWwAP+bm3rg2/TaNImHv2zBy/eEHne3IAabnz9SjYAMsF+u/aJfx8ngWdIH/wEHIfY0t/0oLC54Je5YSAS/pwz+UpAZuet8wFI5CWZl33TU+OzfWzqhy+454b2SvP60HGwIiDhKp5ugF8N3tdjzh/UwATWpnCxNDFzPXDD98PjX/2xacpTnp31uzVJCF/Oi2ePp+0DPYmvVjbC1dQucHZnsOmTcab/awH/1lPSu9GzqA9QSn3qLOufiqfvg6Meq00GHzS/qAUzKRllZXd7a/peDRuNgaJ3KvDwm4h6ktyPwMyiR5gLBUPyEfbgHDuwUEFpfY1d967R3vkauWteEK959yCyZCjQKmOA/q2a4DyVv50nFf/dB3dK3JGufebOR5UDCDNBjQPL+zInbRreytki7yYrhzzEP5mD4w2iG2iz0kRDAg+lfXf9sS46H6PA925IJkwycoRnhUGbbHhgvHgvKzC6rnpujk45jLInBZECNDSn6qAgQHdxdaVPETtBktAAgv/3sDCPqMSF9dk0+oO1mqR4D23WjB6K9sLyBQ62/P1DPw2EHXTJcS7wVX6zi+EXO+in8nYWoYBZfVE7b5xIdAn0OAauM4+05OcFIJ6Lnh/CL+FCQp4PZnXWtFjZ15d9+UKnjJFGLhWumvM3woFAZNzVOFxshI/O2VCesgaIWSfGMi5JATdArkXNJAFOujDe1UShn4E5u7vXj9BwwHzj4Imn3eVB0CnYHS/K9+bjlLPDZ/t1lihoRni928+QsZbkbk/rmXub36YfHI8TceDqdLMeGocROG1HZr7LDg9NHS6TNyoxfxtiw/AKO/cQjx71/xSPWu2gHIMrqf8p8Dkb+cnbSnAM5ZVPb+VM15PjRSewTGiV9ASOnw11rzhd4sIupkomktXdiWoF1oeBnwwHtfAnE4jAHwvUHve/6rbfIwAACAASURBVA04lIdcw7rjYeEnba0KaCKvmhP5UFpHqSjTtkK/oAk6TqvAR9u0fEdUo3M1BzgRELworaD/ccKNaS83+2zxSu4BmNaQ5N2G1OTTu3/fnYI9fmyCndsLCJV9W4luo8lrVXDqFf5OdGKdOJX5ITPqOWbdaVnEHuL51Ej13YAkgKheR4yP9KUdEAWdZH+I7DWC5Vg2r8czaqpEaSOV+/PveGzbaupF9KL7qYx3vq7Z3ku/S4SxqVJeF/nYtXVM27AJ0K1H1HAwnrXIcAFbQVO6ZeD5Hn7/1XhAOf4SmojewxgZbseI+GH2k3md3p0ndeS9Dyb6N+v7xaQ5EKoHkH5F/+EWMykr1W3mZjLmAJbWPex1NTy+eUQZoXwPzczYBEzmoPIejRj7j27PKO9x7YweSsPqC9YLT9/f/d3fvfFP//RPNwKpHndfmHcivcUJ6jDohvHQ8skCnNCD3W3m+iNfT66tc3OPdepEtlXPaswdJ0yPW223Do1PDXXlgM6IZzBKHrAGi/KL57o2zmfzpeMUwx0Z+AC37qfYiP33xDrXy72y/6mgWv1EmH/rny3bAlBr5O4wPZ+Hpv7ho7Z26hnZF5HXbewpGfZjU4gmRAazVFlvyzrCd+4P0zTcrFK6ANJqsuXy12OXjVgeN4Wwk8wzlrtdJthCUCZIMne9gAIhhdIl3OWdu0q9D5Uo7HXGx1kjw+YLrHntFtBazloQKAIJLuPlTOgF8CQYc2n0JNsqiudwn7l8iTyQEDzucuaj10EgRx75BgHPTXzvfI0fP81bonH/FExb4O71/xMwXGNCAaxAc60Mewi63KM95m10KKxh0hg6VfA+byucve8qE5nzAprShky/QV8UyCjzCJoqLPcn11GpS+I7nqYKZvdWQaEwwgMnmDRPLLmh4xnV++f3AqgIlAq7LegFUocvzjfy5QZy2YuGdwyR4jnhc86gj0FQMHpzvfqs5JzhQR+hmXF1H/WMPsDyWZ8ouApD/62CcC32HkkHfJd9aiTG8Xt8p2vCWr3g/+4HfUZzVjZemAKb9MXFwO1RoJ5Fz7NTbLS8nXjOsmfLaODe2yWjxhDXJC2pVdp3L0cOZfwzHrttOAfBjLwYIb+OUQwPrXzEq4DnOk4uOxGoR354nrs826FlDDZMpobvbq7oXJr8wQGxvJeCJWQWn6WnaFvT8DwBhfuVwsZGKb795ig4AYgePo06BvisOKUNPlf+oYTkjdDrrFdaPc0esdfmcOsxtACNNBYVPPfvAhf6SRJSz7oW6AVM45XWA10vr+FX3g0o4D14zJKTWkPl9qFl3BrfNe6Ua55jr9LHG0ToUtq0AAxaEUAIWr1G4MIzNpDboBb9xvUpPqoejSypvhGw8aykkjSiRRX9t+Pl+vUHHyc8jxHCs2jnhCz58P1TVJIiNIr/cAaNDMIj/fk3X+X0sa/nwJWE7enZW6fUL1vQqPxTrrlv0sDl5wXY4U30Ez/KeeWtoMz1VH5bqOTamR7zKKw7ep3n8SwMLcaCJ1SPbOY5+8z+mJ/J+iineHa6/sxYdQBp6CtTAaPul3sVPTv8qaNtg1n7pNsliH3Ra3n4/XRv4Of5hCb5w6IqadVm+Or3LSd2wezrgOeWuRYse52F6ZHfq6o++EW6bxpi9Bzgu4eFfDBtwmI8tJWXhoQn9m0spvw7fH/MZ2XOT9UvGEpv/v2H/yYw5M3ZZRfdprZRVvVa7hYqYf6GtwWjG4jlbVUMhhUcAL/jhWhiMUpRN69KIuMpOBKIbItdMCrhbjC3FXWYuYsssV8EXwD4rMQvkCxA9R27WlYw6qbmmlUFvMcg0+pW32CU72618tqk/XxbrNjKQzBqKxfDpB4DKLPLTOyra5jvmsMpOLxzaFcDFYmgj3t2Newu2AodNBTj+7J3nUueZXpBP4uix4hpqoCWlPv7bNFti9Dnam1B2OaywCgC8Z0YHloME7xsCSVAwtvD8wyfOH4NFcL0G4jueZ4CpAFDeCg7n51PdUPsDantyuOAsYJRvH8RjG0i7hjyrIbyXJ+tmM++nhSPPa69Byqpuyf1hCs0BZfymyfECEZftfXGOTrwFDD5/CO4jyd2A+itoO7gfuYfl15rvPKsgDr2rJ7xgJoV3g5/FZwCVjIO2mzNPka51hhGaJMPt9fjOXdQb/X2pEdGlJ89817vm2elayxhTKZpdj1orsU1OOu6VD4qW90vCpj8t7Iocvj2MTx5bcqU3SouvTbh5xaZQSsYDzmBqeDkNH169HfGQxYFfyMrj+IglXtA9OwBCobWPxp1AiB+q9CJbKg3NHhU2vIjf1NoyJpJvwH/q/BMY1dDxkp29le9ENnRVmdZZ3uJwjt6qKpEd4526GiMCFMxlD3INcyOTU+3PZjyomO8YKvpF9uYFZSwj46VdzIXG6vryVO/SJNbd20+NqIB3/GcC87mImXXdmpkvwnl06JnaOeDt+fo0EbeAvhIyyC0XOMk+zAf/vL9MXhmjvDJHz77dM6eP46km2vdqNRPY5TvOWdPa4S6ro5HWvVv6AD9FD6u0RDdTG1E6VA5r5FqpPKC1kYq1V9cl5ZDjWwwZ/aToh2NwvD/fMb67bQIcQFeYA/IeK48NxqDMaiO1ACN97ThafYsEbq+A7ka3qjH97Zwqhw3vO3awQfce7ywzXsmrYK1iXx/eIm2g+auMYboikgynsfYH3nH4h6KB5k/65ZipHqFk7bT9AaNvg1KNcIvfmhuMGBUvj+45dB9OhdYTNiITui7joAYLeHJQwfhhwtGrQSbcLwEo9slm0HVb60dbpTZ35x/yFDPQpW/FTJ6VmIdFAiGWHXrFiQ9o3sRttWH3usmCV6uoOnmCKa4XmteyyKLVvf49Xh20xU6Cgar77aiULFnbctM1xKoR1mmuuH0gjFBrc8wjL0FmYSWDWt6gWDUyudbrd/cPtdBy9S9uHszHgDBqAJzg0nHo0dWi1MFxD0eaZYTrfAylQnds00fzkEL6gKzWvbSQWipBo9AeAPeq7xKMwo07skeNyfwCq35LMBylIkC01DOrtR0XvZqk9FVEjHE6rXP3rPOVUx7TAnnIZgrlFR0giqAqkKFMQVUGltFOE+Y3qbcCu8kfs/zBMR7XbcCOsrhUagmzWbPnzz3KLWA3SpMPKQR6KMkNq946ssvJ9cwR1a2UM9WKO6RwhQOkDcUoOQXbiNy847jd6zSgSDt8k0F7M71y3wXf0U5UOCyQ98FbhrLWvh6eHz+HVM9aRvw5ZqGbM1Hlb+u92wmIM9zr2BVD7w0/Pxc+UJQYp9R/o6cavgOI5MfzyC/e9t/yK+Cz7T6oQJ+7reXcj4j0wdeqVwkZ5S5ZG/hu6ETrrOgYHuuUFzfT1h3z1NeNzLx0eR9MRYVKd+zFtdjNYrVYkEVkPlk5uvBP+oKI2y0Xgv4/OHUDODcOGk5B9RQOS9/YMw9dNb5t/sHG/j3NhT1LuEd3IZIxlT9FtlUo2TrBcHgpdl5P04V98T1ilInJItnswbpn+i/ZbiHJhsxVA6p93JIBSlJc43yN7nNlS+mZiQHHGDxBtUYk1oxHqzkndZzTtrN9RwSJZjjPSeu8MYfP53z57/9+nhC0Y2l7xgyGHs1YsmhzNjqzfZkKea+ZZ/0qiGjflOOsB4YcYyFOSCPckJRWw0CemLgFpCpsxiHoWLex1rYu5Ln4IGFj7hXOlRv6cSILoMuCwDZYz2j0jfzicHTmpV33pkjb0n3sx9nHTHqiaTmgJMik+dXc1av0YdhUE8u497pYuw7Xn7uF9Ty793JRh5zTncN6ll0/eUj5bPPELCyLh7XC3g3zc3cZPUqz0kUdIzs8F0LmdiXzIPjuImWNZ3F41lz7HPXXjpT1kk30Q3VzzS9f39kSPLzCdNn4RuWiE9gFkd3qkxBOOMCrjJrFFOrbmXEC7JmU/bELMQ5AuZYo1GCgsDmVG4gxvNdxFtFVlDiBPeGhWAb3hecirpVjlo3CLcQFxXhgFMYrIosxFTgvQt8tmXopuOF2Ouyc2cVLmHEPvsWkvBO1qDEpJDaVo3jizAriBOMMq5YeD0OcCs5GWoDFwo9BCmuneBcwBol3GIq7lWIssZ8p2ANkZaoN6HtdWDO/L1zbByjhB4PTD0aGi3SxqYdAYSKyrXnd1qO4MHJkW7nfOATgjp0fI2hKoNLzzWCyC3jeuns7nsVnBbz96PE3X/HwW9CxFGGK/c5HjqVUMO8AUz1tgh805ZjQmTcL80pxPnEtd37uIHdMSZOyGf/hK6WR/rQyQlpmaN70z0aZrkgsd5PIh5GMLJHLchy7s7hrel/qFFye+qVR6WTZzAtbWg4ZY1XwU/oZC6Kh6MhVOe9c/cScv/lI6c8a9C1tIAIoBGlsrxojkefwwYcF6y276RgRjBhmF9loPzRG0zuqzLG0NUzENlgJXCnsiCAkJOS4gU6+YTKJ+lWORUeYo8x4uFVFENBBx6w8AatfOaELHtKXo/prJE5X+k7uniQ+ygsOA3AJ3/w22O0bL7Z/9bDzpxvNKG8pjdUxYi3k3fFAAQc4xlpziFztnMBMts+wPRhDR1ZaDpKkR/AaGR6tvzsseF2eFKZtovbXsg56HzG8d0PD/4JzaC39FYvr7Y0q45QZzLHvLv6Ijox+3f02452bPmobPV7/7bLhTQKPcAfpst4kqGAODq0XlFC0rbugn/xLmbP0T3kjdZI0PgEiH7z06spVvpqWjn9MSB0QjwBpNKwxgoRkjOn9jttJAoQLn1sA0z+cM3v8xoR5XsjWJHbE/be2AGDKvKncvjuXbsQaOxwjTpT/eUe+Ju9C39SmEYBJidJDR0CgAgPGzZ3jIJq7jOtiXkHj7Q1lLqMNeU5AF7uswYGvRdPI6CtBhr3W7jD9aSJuBd6F1035Xl4YeSCvX015C5OaAs2105ZIq3ppVS/8VyewecnMnAcJNCZckCahMbemTQYftRdpgTZ/N/iJsP8Ns0X+G9ceA+iqVMmBjzHFdPdYfbnzb//1QGjKm5AS6wZBlBAGUYsGHWRnCyb5HVufhjLMBAAsdZNFqqCzftZBBldICIzbyW2PaMKnyuEWNCfyXlU4QUYIXRXrz/eG4EO+K5CuItXsMc1V1E7+f7OfMtcCh+V3xXY5ng9gVHBgNe5BjK2PQNlwiihmWNatlTYSSWuu2DJ/VQ5bFDz1jzE6wJa63HY4VyZTmHq/irM+N68FoHvFtZ7LlqSG8hxj4DN843de5Xavj7MUGG/aUMFlMTwelK0xN1HgdIGNa6Pz9yM6lzJY3vBSACaeEofJ3Yx1nemufH1TnReoRlBaEFvAE/zEvGWBiCiHMYzugWJe+Ua+ux9zUuaedy/FaX0Y1hdjyj8JkCPAUQaYgrlTi7lNa4mLJd9nlwz6WHziHR6yqCOgNtWuN+7j87niYWu8WCVeXgST5jeNouS6qn0/gdgeNnCDDEQpTDXxyOnN/s5zM++dG/0tjrG0EXTBgz/CsJjfMCLBUCc4KMS1juX8OzQ4+Vd5GtzAJWFvGPTMtdyP+t96PPIZAsudKY/5AKGPKHXAaINJQoczCPD+wkYpRcgP/yd9e0+h34HsAQgVtaTtmKOWirUB4zqxbk023D77i3IWKN86xkKjTW/lu8SumzqVk7FmnEARLNX0KHGdn8DXOFrCtQiL25Bbat36w23+t7WOlH4U5QSXkC+zU90W7taKHuyV62m19t923vVMXNpsjS05aZy77s6VsLz6Lq+7zmXD+N487BgwvFdfmpNgKkX8hb7HgOwa8XnMbwLIrieVKH3AItzbTzmFAywLzU4uUdjgD19e2TXl999/cYfv/r8jd//y7+88dZ7U0RSbxh8ndQvDomZedk8/xcNt1MVDZ1wXKl0Hz5o+F7do/7VYyiIEfCxJvFkFrypY8xl9hhj1xvvv/QYADcAk7+vkTzP0VBWdrLWcUoN/X3z5bQ9qhxOmL9V5HpX3Q/3SiOctJXDj8dDfb9nbYZ/PNPevtn27byHFDTSw5jgMWj7j9NCy3xTnv3sCeWZzIuTizAQt468OmwdSyoNbToLTdbjirHHcwDBrEf4q9FN7ol3EjU176RpP/clSldZF5nVCAt6PZ+j1zDcAfnwaQ8V+p4oT3VgjPEl+OVVUuzenkMX9KS++b9/1NZOFczQLw+ht6hEFuDY5sPPStGcsWewIRhlDJuJzUm7yqoFPJsItifoAquGGbaS22BBMLo3ROWsAIoyrecighirscJDgXjvaU6EG7Gtm3hssJJY7KVkYtVgbUu4EIF9HLsZKhP78D2DYBWd4fl8j/LreEzgdo2omtxWtgrQ+SgkXUfIQoUY4EfFHFZJ3e/XMqtQ5DkQCwzI9c8eEMe792+DPXNntnDaoEmjRIW1Cfha0zVmpEfHn7nNfiZBfZgnSmcpuISXKrQBFwoRw4aGZpijjH5pqoA/RRLDuI9xnYICro9FXePmCvqCDMAUzz28dApiIlALOrg+YP+nR7X1Ld4gzNh7X6xlFd7+DM+Re7DpXTq7uYezNqyHnnhDRu6PHlPD8pxJnjAaBRD1CDxbuwfEHy/QtqYdu0aSAtH98XPXMUCsnktlFq1V+PyL8dqEp+uplM4Am+HrSStyz6Jo59p4XOZ70gU8+zv5uc1X8/rd5N7PrgFc4GQKhWALMOo1obVJE2AcponciMw6tSTPLj9t+XnHsQCNxjnHcPL99XB3YR7GaI+HxMs4kj7KOGCIibYoCa/R7GM8tM0rjRe1zoIUl7afoHuxPTTxJo2yeOZtlb1GXJRNQWjmNHu1Q+JGoQCHylPu1ROzZbbgFHqAH77++ssLJuNJadhQuQU/HTpoi7N5fd6NzFwA12b5jiv8R9uiMQalAw0cQagec2Wt897yy1S2+12dLXq4I1vhj6GbHfUSuCuneYf6JGNsWNxQ/A7TG/6MHGw42Kp5PN70FA2YBSAsryggPQYGOZzk841S+fTVl6mg//SrLwIYfuIQjxipk+4xz9JZ8/3XpzvBW/NZxlrDA/CtZzFeyrasehirhzYF6bcwt/ujTMnRpQVs3EuhUbx6NlnHQYactkl7nROCUXTAXZc6bHheZEtlL8YPoPLdkWvKKMA6/HJBcPHA5c321811SLtZl3SnmPezt9TUcK8eTJxtSTWoE8rIhjJQ/aQ3MDK5+uTTTz+NzAUw7h9ApOkL6g11Fs4D+Uj6Upep/5gLz2C8PJvP+XeeMeNlPuovm9gbZfC9jD/5ueQlcwpVZN8YK6wtJ1CN5/zjjz+OhzsypCBYnPQohD9y2O4p775zTrwCoMczquV4mOwsuiDBRXkGo36O0FQZHsuwIZNewObIqExMYSRo2qB1C+oroArCNqHyaIFKrL+Od/++OZYVSFq9+xSh5G+GwF4Wt+xxbEEsINlCaRfoHAvgzDeMi4IQRCOsETDmbjWdQCvtGZR60oYnRwhG/dzjVX9qzu5ekzAgG17hr1W5jQI84Lxze2gyrxoHELlEK+OEGat4trBROG+lIv3YgsL58Yyr8OffglyeoUJ3TNLVMyDbn6f1xIQSGLseKpkw3p6GxqVXx7ppRcbOetWbIuBVoOWM6zLwecaj5ZTraMgolv6MBya3NYwgRo+rBS83ElHhqichY68X5ArVGgMKJMFY9qWRiO1Rz5xrZOiZsHWXa6oww6LnPR53R8FCPPF97vbkSGv5jXeuiknrXaNFQeRab8PD/TB95+bTVsgDMjQec1/BZ4orFvAh5y+yZBkIkUMADSIhK8yffaqHNc+sHLGtneMLvzSHXpoElEZhNYfwtr4bY4BrlA3Qo4qHz0xxcZ4WiskHCOXNN6bhIFez780h1DNqWpSN0N8ausSkNqUi+995ncr5o3iQI6GbglKbn2uMm1ef5wDuKj+QL/s7DW2V1C7c5PmhhfKcxoc85Z7v3GuUl9EMjRTlA3//8p0DWln38HX3X+MiBWar4v3SR+nnGqddQIGTBs5PpEPexe3BE+W926u4A986UR2hHrugsvLt9mGszHwGo85ZulGmaQxCL/Ho1ZmhPGKo3pMikTE2su6zLgGkQ9SkXsDn7L96gn3To0j3D8DJt5NQ/MmrL974bm7Cw0sbsoSwiUaM4xhHCmeiA8QweEIbPQ4TEMOc31uFo8cZcxYze1dnAHugsavnbTtLsq7NBTWXWdrReLo6ufqJZ0YmzXg5dYv53ChYDXnlFLIhgA/dTGumucfn/WLWKeMTXM/68Rz+C9/MWiasDaBGrhTokouNASQoF4QiP9kXnpnQeuk7Mrq6Uz3F96SJkSrAcz/55JN7mhHXB+xW7pgbK64QgJrTqjzh+73ugl2epQPlt7/9beafJveVlej98B2dFwCnlZs6GVzL0ATRbGQwRvgYh9C2XR80KvCMmhPMu+ymobwTjA5BXaz05j98/D/N+2egCT8ertODIGLPh3U9bsF5GKRKIwr6eAA2GIMIZR7DQRvUbWSv0hWMJPQ3ISaV2gaJF7DYz7EC41qtZYhrHXdyMJrJxslxq7JVUAr2FDwKZ9dF4RNmaT6IgiTKrsoqgqRFAkkDaCFIwilYQ/NeAImKy7nZn1L5mHkWwAbckhtGuKAeAQprXFcJlXv0Zl4FC+Cm+IP9QbDjpKuXeIM9T+iBqGCqNKblqLO+j/HqUVTRum++y+eFbGqcPI8twKeC7AqeAgrvF9xBTzKfDB1AUm9Z+g023Mc7pa/Qp8qrAMZ93vvLZ3pM9Kg4JwWHRsMDSB8vj8A//15Aned7/jbrnWrJCpZ4J4aB+ezd905oU6Up72xh7ju3F+XyQo2K231ipavYHs3iigCJ4RcrKrOWFe4knmfONZIoTEzIfrUSEiCrbEK7VU7yqCGrbc1Ln9KOexWQ0bDOi9ZOHYvtnG47pCoR1yM0NZ5JPKAYmwnFzY9GCM/0XaGXerE1TI+QPGBWgyJ0TruhpTjsOSjQyvMbNqa1lLSjh05al665/nqEmnt75cnqs5l1bVNuqkyjbFsV/zgK8RESoxaZgpX0Es6JMaNUp/DslzOmNwdhXaXUMOLeS3IAE1qs4cyYt7Hq/JEvMQpK6649z0aZfjW5mzuqoMeS++N9L7Dj73iuZr7xIs26RwHWIyYgEMDL38wpzdfh74bPkeEByM1X3L115dPwZaMUjD/vgyfLg5nvyEBgbjyiT4VxO49Y4HV1RNfiyuwCh8y5eobvYqQAEJsKpTNG0KThKQiXH+NNnX2N7ik/xruIR1IPKnMaufze29MyCYNzQMIHE2b/cQpCAE6AFE7d4tnkEGffZpx4QQECeEfpJ/r599NblLVpRA/D/tDteea7AxbwJlp4mwIm5CoeeYyt0c/Oi7813iL76x0LkKox5Lw04JK+UV29eyCj5xhzeLoOraxvC3oN0XvK2nUQlb/wtHnmPfOBhnTKsDcp4qFIqlHMW22vUd/oQXRUayaii2cRU6MwHr209Rr6V3/kpKvmWhthYB56t5WRGnRcS+SHDgDwgi2olGHINd4PWP3973//BiBSPmK+ceS0EFWZo9GyZaRjSVoFDpLyQHSbBWOlV8B3eKM6i+eZjnNy0E9Rq46qA8hP27jgoP5G50TuET1m/YnAmC6B4VTDkgJJjmCNkfAfP/q7MWZ4Akj0RPbDtM3VcgPZ9G0ZSmgyKEQqgYXJWnWmx8VFshmsCmCD2wsk69lz0dwcmfZ6SQGi9ssr8V/wJbJueoHj9GhT/zYH0GpBcnKOV+DREy2CYIRyFnAI2M11rcLmVRoKqDDO3Mc9CH6tLAnzEtNSBgHC9ZDpSYkFaIitG5s1q4LYubKu3x1XPWtRsDB3xxkvE0wX6+eRy3QE3tnHCLEmFvM8PZhcQ25J9qCMHw9avSkS3xXGHXMIdVnNd/3rOX4e+92vro90uGnwPO9RABIaay7Z9oD93LN5BwCRZ578tJPnEnBYxffstfkTui2Y4F55JB4CDIZhUkFpvKoV4M/gWyG1wYCeKcLwAoU9D9f5noBU+nuRNtLiPIqr3E8VhwAjTYubW8b6Ga4y8d5jQfXMu/4XoLQ1ieBlV4dr1Mr7ex4xNMlHIjqBcm8eFwntuY5wq0ZGLTN7tbJvzD/8OPyt1R96KLCM/KrQQxFl3HOfx4cGrBC2fy5ArFEhvcILBwzVU9WCAoE5wlgv4fUmzrv0kN49xWOpwS5xr9+Xrgr+Y3jGODh56XiqmS9pOfIdYCMFSGnEPesBCCVSwpg4eanKIUZdZNjLfrSh0e2qRfZ3TA9Z/Ains48aK9IBimiDqRxvW9nEo3ZBF38zPdYLxRuervyxxY68EwO0qRs+3zXFiBds3n1cHvDtmdVjfo8RLehEbiAPCejf/GNoRC9A1yEGoJ1mlkG7gai0wjgt0ojMRSY2TP98vfJd3WYKkVXVb83+Zf/ngtBXnRkWJBEmzX6Me+L9AaHfffXNG7/+cNr2tAD13XdOilL2oPKZdUsKxcz5s+kpmub2r8aYqK6/a8k93Wv6iwboxPF0vKEeRXz48OSga0xf+V8QjTNKGfocTj464nRNiO4pj2Q9y+PfDb2TF6sn1JzZ3Es0bFYcGrTPqEBp0+AGkXGCLL1GOsCzMZA1K/DHGGMOAY6TsrUNOgAvc+JzxsOzzB1V/2Xt5n7D+GIkjTXu/d3vfnc7AKjnbDUYryx839zO3baQNXHt0gO5uit7N++N8Vy6Ce/N9TgiTB058rhn0Rf4X6fM7PVOY+O9dkkRuKtvIytmvyNP2xUJo0wceItIG0F6dwCxRavx1kOXRID+73/1P8/+HktTKyUU3GanEuD2JvC1n2fTAjgeXiKBShak1pIKVzDH31ruG6QoBBV2D6F4mFsv0nn2CMLmzITgaolJiCHg8Zz4o7Dw77MZFZh4OWdBYbqjRE9SvR4ywhZRGPXEmlgdBQkzN5zmGGCmXG+121MqgCBcYGh4Vc+n1fISIYQl4MtcK+zM9VQILv2RGAAAIABJREFUSKA+34IULSUZT0ubalKJ9wjVA8Zcw23Fw2hYm1pFsdxRlM1RU+jIFIIP93K/xz14nCHzerC6vS53I7u2ERotTLk5hxYbNKyrko8QXWBA+kWgbSAt00L/0pRr+XKdqrXmfYxRUJuK1PJH2MhwcZ9nQni8RgXa7smm+QcNP1pDvY6+Y1YAwppjZi6yHgSMloyjSkGFcwVwgM4o966p/HzvH02ddajHQIDp3gI2tqLdfU8PPb087td9YDwJAfF+Q+cYEpw0lMKSl0Yxs3Afsu/yepui372a7zbwsL8kIDUAstd7HjnGl+ue8WrE9n2PvqTHUL+GcBWzxo+fx/tXcC04zXOL8uQt5yDfStvXw10vm+Di1devpmH55HsNSInsxEPEePhfjVU8M4THYlTMyvL76ynYwDOGQnefBNL8BrS4lozhHhhQuR4OK7iM7K0n5vJC6f+uzSH//ITGGn1Rof7YAkCVMmBUr533hR+Hr1WagiVBYxTm4zXn/gUiTcVCNvusjL2gi1uhg3je2cd17047UHZkLr1m06DruXWUzg6v8xlqIa8VeCl71IUbjCaCplKv0Q5/J0dRvTqDT2h7wr0fDxjVOaEzRUOJ9yZEOnKIpvZ//PLzAaK0wDug3CjfNb4bNve46S2brk4Mr7XrR0GIYCp8DZ12/MqbDdIO2DnpSBqsGlpXJo48AAhFVq6862wHuYrT+gvO5Cz06OtGagVzfGaEITp0/oauTH/Q+L782NZqHoOME0p+iTe1oMtWaPChOtK9FSDym+cLwgXUlxdq3CiTd2TH9bDoyGuunKhcVQ4LWo3kielsFcd1VuU7vsilOiyUy3uf3Es/i8OlhsN9Rgs97TIAHWVruu8aT6bmhA75rvJhf/7mv3vvb36SuMJcVZoqHYWswuXmXm7rt1bTsQQfrlmeh7vWcG6IYYjUZ7tRMuwm+G0lKQxl/u1x2a2X7hi7YCGwpLy89Oq6oSyIrWksDDJsxTF0utOPYDlEmUpFqhMrrLXo+S7v62ILdm5rB/K3uk4Svr9z7zB/mEkPyrJYJPItBPSgJkm9CnQLQBWM/c6ehajPJOduKyOG4jq77o5bhpABGL+5UXp6JWqJ1Wuf99DxmOaxdMv951YGh3GORti/6UPoT2h1tfLZBoqGjGBA0MX+KSwYU0KP47XhZJcb+lmAyj1z/Qjz8gzBZTx6WLHth2jOzW7ariLnfRuQSr8yP38/vG2PHOBNNxqB0o8eTBPnMZq8XoW3AZFpNbZSsXVMiltGaBOO2kaQhobh1X1yUdZknSjkmrtfjEP64LsAkgHrfpa9w0hu2DTj7vebz16Cx0d3iNALa1avNs8jJyu0V/B6041KJ+b+Sp8b5GQfxphlfKYaXCVZmSLYkjcN+wsy5U33Vn5UKCvE5Qdpg7SJ3FO5gDFMCC1lKcoJ1meUpfmjp+Ds5GCOa/bIBTzmyKR6oDf/nLm85DzeumUFJ5C9kA9NT3jma2UE1e/hu6Y6+Dnh3/DCeNriSWvBEfEagSnvtcI+lc+cLFR9tGnBgw02Hwkit5dTXWW6xwnzD3XoaY8Nt1o51TMqLeyV2WB007DzuzpGJ4H7VzrB63GBKLS40sN4nryJ94l/UzgWb+kMIqHvEib0gE4V0BC5SPh05gYPW/DGvjImvVv8O4bZCIjPvvryjU+nMIzUheRcE90peJROSfuIl7ohWT/f8xUvhM7q0Xcd9KSa9qU+fJaf+yRF6U7MId3xeY7lbB1DjP9JD3j3g8ltnHyzb2PUHr1Ap7yNLwD3yYFcTqR0Epg1s3qc91iRf/dcLzBgv83bAxbbZUegKVC96XOVM1e+Vf5uXbZxgOBR2uD9Oop2azh1hU6pnYvuPXpHt4F7c2EF4U1lcnzf14khP1+eqh7zfUZ+1WeMJ86o5rwbkUO+6Q3PXhfvxfuJbCl/6BxJmD8R2bny//qzU8AUy3E22VMxJBo3VmK08nATSgh9HhjkP5a7ICCABAUhQ7LQzfnYjO5GvFAyS3j67mdiDRO379cOE7jx8VI89Xzam85zyZWNgrUJeHMoEFp6AM98jhC9VY0V8p7QwrMipMoUrilNh80B2kToGK/CxrPazQtQqrC6uScl6uuaFwxPiM692KDU6xBU/mwQ51pSjbwZQDDquAQf/DYP0DGxvrYK8t1ct1tUuHeC9b3vh8ZOOOnF3i/QeYV8PXxc+5Jx2+QapcLgzf264bhHizIBgIyX6+dd2/Di3zAgIGaHIzYA9zm8C35IIjhzaA5rlFnzxATlFjBp/W6Pr2DPNfQe536MgAfo5rrHc5rPZ6GL4bHVxUFQrQDYCsWc3qs06qW4bYBaAKOQ0vMHHwsmX/DyAqPS+DZuVPRX+NVzpnd0UiUPGKqHW+PYFAhp5UHUx4ufz/thwEf/QgFzr96Lb787rYLsRbnBaHh40Vn4YgpoovyoEG0elLweHpn3uH/uuwpK+rnjQw6uHNzwbXPjBDiC2osR2df574P3TkiQs+Z5LiCBoiQ9o3rMkhaFjMVT1XY/eX+VcYBshf9ZrsM325h2bSPX64mV73Zur2v6Yn4Nu289EsXFPkQ+nhwylRNpAuqLfD5rHWU6+5/q3UYaMDDivEBHdT+VUYzN593c7uocDzdB6YWfmrYV+fz/A4xe0F3vvWvlOj4DU9D91qfXKOmiXkBap8OznMUQDp9OYZJgNPTVlkW04pKfAGdoihPRO+F4+Xja7+Y5AQ9EZzj2cj778rtv3/hkvKLIrR+o0xtjK6Cnz4XW03x+3p+cxXkHf0vzRxYdb3b2gwK65jbLm1yT055mjQF9YottPOSahpEvbc0zxRJXPzVyRYsy5gPN5T9yYj/+VdJhKL7CE3eqvE/aDj/KyKT7VQ9inAPaQ3OzBxpC21CPfC9u2Z5hnms/TnWu3kaOWxUwShPKOtdl60ivEbe4nlxj2pGGxNYVOj3s6RzjZOQAgNvOL7zP5zKX6OM6VHZELo6O9qEVnJomA58r8/JZPeVbl0jLjJ25xoFYkKruco1vVKJgPalDOCptw8b4/u07//XxjA7TSywSD5OSWSSOS1BlrpxzXAWmhafQORv+KChR4N1QV61+Q1O+Q2HoJnr9FZig6AIWWz1sRa47PIzDCRvrZyvGMMHkvOi2z/VYofP8X47FlXWoEEMohyjmnrjm2/IG4oboFTp3jgWTNqv1eDfe6YbvwqD0gmNeBeGPhPGTNuAaGz6QAHY3AT97oXCWh9Vl2GAO4bwZsg7eSwvbc7fX370xPUFjJIqhuSEKGUHJ3t9no0BhJ8292LT5w3dvBldR5Fmrf2yUlaColph0jOd7KxDBKJ5QLdE9Tpn65qLWw3GBP/Nd4b+cjlJFkHei8CpQZXgFropNwP8MRi+TN+SxwakWq55398FQlmkkrA374TwS+oPfK2w9A/16VORnFBtKBmWHMgQI1YOj0N0W+FVETy2annlZmnCNk8ZQqzljLRjVE6VHee/7pqucoIPwLeFmXg3zZ30J90s/K0fa/F0KNQIeapDfvS89xblYz+izII9ybBGi9JnzvJeyds/u3snfyrDyp+vkCVh6zuBv9g8wmjZMU3WT3rwKfXJJ55rraYM+5x3cF8VZxaw8ke8e8vy8WXrgua51PpuFUgbEiKlXUUC7c8zOk44HUCNCHr3hbzy5zW2Lohzj4IV8r1yHp/Jei87KUxr/97jQ8tbNg9NTMyPJHJuLjNF9wOj5/HrPofd+dka/feOdEcq2YFSgqYw1zAsgct3UkVs+4ZTJ2vfx7oPrboQBbx334+sMGEHJs+6tdhaM5qQtik1Io8nJW+fBp7cshW/HExXQN7Ltm8k9JzyPR/TLAbxJJxp+IE2Ldba/rWlYRERibLTgVln1wAMFk6M/IgdWuhzvNb2APEplA79dm1wz95FGEvBXEM/vgNR64JXJhupZn9A/fINsnf9LZAvZhA5t2Nk6C56dCE+PvdSDy3KRO3rXv/LQccEvh+4PoPc4ZMaW/P95HwBQrym6PPKxKTPiDOVCPIZzr7qA7/UsMv6chlSAxm/3Qb0q+NUjrmPIHG6KnJLTWnrBGNDJotxWv8jPh0AeJ+jFA+8+lI8cp0Z0dGsLoHhOaLRF6we01pi0tVWNErvK5AjvpoxtfRfe+fuPKWA6Z80roDaoUUhK2DKRHgRbKG1FdZTXYQ5P6PD+5+eEqGq1vw6sbAWsEt3j2/1Ft+XFe6KAMRH7cwUuQqfKC7icjS7xGV7IMXRNzo/gaUEAwoGfeFJxcZeorkWhddfwuQrsucDJecnwgkxzZgy/S1yOHTDlZ3p0t2C7IAmBi6Be4aC9B1cZzfro7TrW4cuegQI3wYyEKDhOJWc9RjxzF3c9M7pz3uPw+VnT7smeg/9WoP0coMVouIC1HsoIzgUyzj4en1MARkEDgo4q01S5N8zpey4IaljXzzO3eQ6CnjXRG8w4bsgeWlg5dXte0uRdR3ilith3yvgqa9eTz6/HBX2L19xisv5GGF2aKU0+00nWo8oGZXLCqIdfrAK1W4Me/w2sXwi1rilh+s2Hz/t75QegCaBRsHBeOoIR5VpFdMFkAdIGdtJQSs0KJvN9c5hQVCmAQRYV1KQVzuRIxuPWMLJpIqYB3LW/1dWnWCaGaenFtQ8tdH8FZ4Aklat7+4LuC0ZdB/dNerjhxnrONDbx0ITvB4zyrg+ny0XW59v2Ga6H9e3mFnISTxRLjafndJ7L/ytMn3FXKctLhItNVwo/NUdbWnWvBSkUpGQNVy5x5EIr4tlf+SOgcIyJvZ52pEixDTQFl5VGtlGhhybArdEYQGWU9exT7hV4RjacNl+O29OWsrc/A0bdd8ex+c89dt9Qsu6p++3+Z4wLjG4+VJcZCbCI8s3Z53R9qTFp2yabqqePKSljPwHATiccPeHQzA/uA++eAqfJ9kvR0mdz5CfeqPBMvPrHeaAcN8eURVEvug4CxSOXDl74ccBo5JqOpc5Tzyh6Mp78ghj2yndsz7oRAtaT52mg6t117WOYDe1zDXxsC7SUclkMazHnvFPAyXP10gLgAKca6e6lQCz703A8YDSArJ5j5mExEgVMu+g1+97uJFvu8W5yKe0e4/vy92oFpx6xET7XPctYPbiG6W3FBzA25B8DcfheA03cpMzceuGXLeDaujrX1QhUrwl69U5b0GwfdfEBBXtxeCwj5hRKHzxCMqMOEdcyER/k1L//1X8XdCUDbcuFfz+HXBVSEo1gkM/NT5B4zwQfx/U9M7ObvIW1Y7nCukqOa5ykVlqYYd67lTVMsRW8x2BuAaBACpEMaA7Cb3j+gq9a0hkPSrseIj3Bye1k5RC8EGvTDy5QXkpHCyUWay01wbvnSOuRSDUaQLZMTTWo8w14KJgy7IaVyPP1UGhB3XvWODZIuPvd4xSj6OJCb3PhWIUPi3UL5m3dXeHRwg3eu8OTG4D5Ttc/Sgt93jltoBcFsECUQn/TR/avnjifuavot7dsW2GbKUPPDalvy9Fcxucx73Ax7wTwxCiokhbMOA7XXIUujygonNdegy0YXlir9aa5TqEhmL4heZ6lh9MjIS/dzzpHINSLez1b4+FPP8ruwe3PezslnCiEnv09zoCIpcgz1z5/j9ExbLrJvwewZN3qdcq85w+9b/ZifZYPmxYAoxmfRkcNkVQNY2BXtumxJOIRMMpYeX/StV8aMmf9e5xswTXvdC/ki2vQCqyrPOTBKPmnnwsCV5hWmgldwg/z+xa49Lhl9xUlyc+vf/WbkzY0YCRKa5QdvwGjUaqv+vcKoT7L3yM3m55V/k90puA7crQ5ns5Z0KTsVYE7TTqz5P5GBJSnyhf0QXhb2V35I43s4zuz7zyn3kodIAIV6QaeMlUmwLQV7Dm1aRTU5dmCUfNKfVfA6KLjvR/ul9/73dZPmU/pTNkiDeAp4of93MDddDUjLkbgpDFi6ugLUjFi4LOv5N+1FVHyJ+fmd8ZJcopUj+cNEAI//9TDMCj1gs45dR6v6FcTpk8XgUubR37ZNeMCMjyHNLC/rYNeRgAFEORURw6rL+r53bnqoYEWOOnpU59Hd2HA10PnurrOeiF5R0DgdKbx3wfUPAp7Y9gBiucCj3iGbyxmogAwToj2XHVMe7+dh5EnjwElgqTOBviRThGPck9JusU98z69pbl+ZDNzwPMJeA0tYNThVGKcc1gLHk3nRLU7z+V57pGnQ6kP5SlxT/hk5s319vbkeYLQ6Kc6seKNrYEeA6Gt5K5Ma9rRxnm+l+cI+K9em3UJzc+z7Eijc0pDQvC5O02E7ustvkfC/4eP//t7HKiMx8M30yl4ZLS8vT8m7mrdipxVWke0np8riBf4eA5b+K79fhc11vCywDZ4EZnfavQKVHNGFcR7HPy7Bnhanzg/rn31vSdOtFF/C7MAjQGvyddBeTZfYoGqszmP0JdrI3AOiMF6wXJra5mA2rlnV0GHyLp2gi0YLYJ9gczn9d37sxPTnwF5xtECJteS3JwQacf32MfzVOa+vWMh9Ho0M591VNouANt7v0Hf9hi/juaukBOEr8lF6XWFBCzXM8beokwbdnimbenA5uheGwXfXJbnnL/QUJ/rWAWjMNfxvJ31i+elAoB3SQOunUJZxb/XUWGxgZ8GjULA+6yavvtXo8jegtKNifeGG3kOgiVeFD1J0DICdOYPXWasA2+zvwVBzvuua5U4f58CxUM7+5nylWvMtUnloDiJohK9kKHtA1aspt5e962o3O+A0e6x0Z14W2uNAzh4Rg5HSCHC8dzFA55Tkk6LmEt7zVHEk5b9Q2iWjvx9AUNpMTJvBInKSj7ZRoX74LgFJ1se5ZquMwkSAZdND7p5bsiImc+H7390xjx4N/OjuTbrQA4Zp7JwvOJ8rmd1ywjnemjuyCF5WCNY5eShGtLk9vz6TA0bnvHdgJ3MsTm/V25dL8+hN3uE2porhvqMP/lyQxOuqYYi6TTm5xLF2AYB+5r0mBkQz/E40EPrj9C8HtArK+Z6U2x+rlretZIOInsL2OXBzHHptC1rbhV95TXzsp9m6KOg/QLs8h9gVHAZYNuWZxSHRAfi3eOEpLkOWvpmWjQZ1v/gXdI4zslSFCzR1B4wSgX911075dwggpMWMEaHoCPFPCMb0ge5+ZV4CLcuuGCkaTKXt2v0Qnt5LuOtx5Df20tnKoeROejpOdLJGDTgCZWHPur44PnvTJ/VjMtCnDDfkfvMkXt4b074ma/iyVx52tuBJrh7qU+bEth0Glszco1ztndnOqXMdXoNQystDOM7xnB1AmuBFx892xQUQPNf/MVfBLjqBHRMGtAWfW8dL64ID836J7e1ekh6vQ6x5dyKPCwYvfqvkT1pwfcxTkPyyqz9vu9m7M5711pcXQ8N1HEXedHIyU+7VzueUUGEQpaJ60rfFuCzp4r7Lnjq5qh4Hhv6MnyxFYoA0nv2d7yL//ZJQCryTSx6EBSoj+PyjkeWMH3G3VSAEHyFyVnUXlem4bO4u8fiy0ZUEaXFyWqBo2cUi8O8mIQ5CRdgadbNvxlQkML3bBib+fUXX2Y6PCdtEHofntptnaj8PcoygigW7aNAZ4M51wgB7l5KcBJTLLRa0I99O2F6n2VYYHtL/G4zhJ4AmfSCtQoOc21krtc9zzlexbj26RkIcL9AJQC5Ft19Rok/3hGURffdKnH+Zg9shn3nXyWqwrJxtsDiKieZiwIciyMA8f33Vlg+a6+XnwVI1JOjEnMOMrcVjBvAmpxP1bTrxWeAj1jpCGIKD4aezFXi+Qqqywd4LArm8nw8pc0DyjWC0fk362yoK8Ie9d8wtftvn9FDW6fDhPz3TC/p31gPJut8wNEojBXqBoTwoxF097HGZlrTCKbaji5HRtZjLdAUhCfw2707nrWZM/ReDyuteTRy3I8NqO69GqFVeszDyMf1Gi2A4rhdA+XWmx6M0d6ZptXQzD7vpRXqrIvHI14PqR7TCeeyp+8PACGEC9BhDwETyBCNVhW+IETvCkOUF0N3dx9a/U1MCDkzY0nbIZVIDU9pVbqnH6t0ahsz5cm5tgWDRHkSUTiGgD/KyMgolPQUPsV7Bo83jxQDMsq5ilVac07mg54UkEfeqe28BL3hUU4cmrVXf7hPPuuO65Ht9SKdxu+v0Vd6FyzbCuj2B12OhHfGK2b6gvR9U6Z6spK8+f44CcIchKALcDj28xeTMn1yLI+TQBBIzmj4k1ZOE+X7coywzwew0s7p8LUt21q9XeNHw+KR9vOn+luAEV4YAstpOgvg8XwLqTRusp/lUwFS9h/DvcYgf5trauSP5yqzoOeMvYCX55BGkucRxevnGGY0iIf+cPII1vTyClAzzubQa0jqhIH2Dl3V2CPvdLyg7CtgUfnroSE8i8/oKc6z7EFqtwxTU9xfyMkeuIJRHS8bzMqbYqVgruaDKoP14mbs7bsuXyqXTZ8DBwnw3ZOdRrG7wFjv4nXSjTiN39bYeM2zk0yj9Bom5Q/57P235+jmWa/0av237//NT0xmK3YZTDSsMNlCQ2ZDOF7UnZzDx2k2PFPhI3jQYnEwPnMrbJ+dhzX/wwo5F9n7d/FTiPLJY/ijZ1e32tiNfADhozQFG64DQlqv23Evn6pFZVJAL38BeCscItwKDrXOQqA9wUGvIcpW4sWLwfm7Cc9jNdezZYsdidH1cb1uOFZlljGe0XltiGY1bHYPIvAbVgGMCpzOfUvq9lk8cwtb6eP5c+lkf8+/IWryfPBesBbmtugNdP19hyCGv69lLUgowNn0w/UvwOh8yfzy3FZrZ22hz6ZxOEbBqvsvsJThaCOz13XPLYymB67gxJDiBsAh437v/fuZGlnPCk1DYCtGBbkK+E1P6ik4u80jCrjMdXIdnWd47MSw7/zy3QizCCeNt0Fs3pt39sSk7H3X1tD/UVItYOlEtwLKO1FaGAi8mzxcGrUj1LqvpJpreGQ96lFzv/kd2uV2QrKNYOjhSiugepu49/JNyTqesgVGQ++sXdNy3qxRCkCR/i5tLA+q81LYm6bB+KRr6dznOPbInhY60HsutFYjhnVJDiBGbUK7E46ldQ/eBDxkxW0Jq6Zi/lQtp8CiYBQat5ACYKo3R4XLczRwSFvQkx1669ow1sjv5g7yt9Xtyg71xlffTgum8iq59jxfI+t5/2/3gsqUW1gEaKiXXQ+oXtEvaHc0oJRWPuqBVIM3iuFcuD/KvgcxpIKcPpSKNNa1hlf2YujwW04kms802AVGAhjfoQfTdbl0WJm7eZc5Kz+up7uFaBhzNkaPLK9Bxr+Rja4t6REZV9MsTvsuTtY6Oo7v3h3ZPx3sj+5qlwDTLHKQzTz788kTpYL+iylU+nb0ToA3htNMiPvwtIZv9cg3lSy1HNGnjwKXbWC7fjFmyC8sEIxcULYgXpZula+VaylGq3EjkBS8msNOTiSGNfewdo5VecoJVMonQGiwyIwbD6Oh7p1uIGg2NUnDhed5nHFSA4Y2zjgf82deV4d3ryj82tjE43vj2YcW2QaM/IbeWZ+kEMzCfT360G4RzmHLue24EUBuDMaYSWVinO6N+Mr+5v4tprqGxPIeu2fRu82597OK8ftrR7L5kL3ZxonyMDU4dQRdo77G+aUR5Bk1KrNOKeb+Xz/8bwNGVUo2c92AhkFuwMB3CEoXXMv5YW2fDYyntRaXicCXSSFUBFAH/BIQHUbIT5kkYb0yjsp7MxGX3kkvZiAMlMk/jO+7sBEa5Kj1XfyOUIp3bDZ6mPcAatoutaUG17KRnb+WV9prNKci4ek2u39RSMK6cU0teq4jJyjtPJrrFSWylIVhBAGaG29VYJi1inwrTSYZJqiH6AVArZI+158CCIUrzOc73PctXN0/n7f3TUEuQXKNgod3xFLtz2Yqn/XMAKGz5bHeTOM9hOy0bjOH5dU1/Ms6x2vYBsQ+d+cAmhN2DS9oZq2TCm2Pm++pRtX6894NNF3bC4pKaw8+eDTX3wpNGr8J5EvpuaZRXANGU+gwNJP1bQuOHN6wgGO6NSz+cTxWXd49bkGaRiCthKSHDUZDc+0B6dodgVe2rRLiswvEyefEcAt7nfBpPJjlscgMwWj3XeXsXuz1z34PiIzAtbDmKUSfeRbkHPp5gFGFZSqzEYx6OblunhP+pNF1AfEu5HFez/t7W4vV4JMXpGNPRFE5/FRQes8yZ/3bkilgdP67nREwqGts24z7nfEMRf7yOXKK34QKm/6jkr9KsWG4yN4Ya0f+5ZhglH5p5NEy7wArm7mjPBOdmfXRO8T94X3WbbXSe/b6Z+/q0ZXWSRMy93PnXUeucGwl6RQY9FN0Q7s1vWlbjmR81SPZl9DCFEWY/ybIBVzNc4mGKAvenlQNc/N0qkhrgggBrLSkzMv6aRyUP9VD7q858Xqs1AeRHeiJ27WhBTn2XRx9E4+X/ABdtGtCDjqZfYKnx1RpOslqHB/6nf+bXtl4QpMrStU869DIj+k9uP4y31Y/q8vZlOjDlcbjd1eWJT/7eLD9Mf1E+oIOrTTXg6eegD48plMnTI695aE4DThNqnSaQxtmLRK1WQ4F6F+94IE1nAf/8ccfX4fE9iQGNJOrOO+OVxbQWe/7NrrFL4kNCdjnReoac1l1Pul0uvvVebC2OTVp3gmdGQW7tR71yrs2ymHWgLl++umn17BR7kuPofUa3tynrFG3KLd5r+srbV8Hx9CSKVM8Qy/0wyn3AOOPXX6kIUrv6lR5I0btfOlY3SP5k9/HwDppHMz/zX8/OaMhriFKF3QDCN3W+2H5dz2N/HuDUIX0BRb1bHqyD5+7SNf1jHMCjEfxA2FqhEgTvn329pa4YXnHa0Bm3qGQmH9EyLbIYwOTpCO0Sl6AeD1xve8qshGisdoKjvVs6Kben2fD24pj52BFGNc6dxNhirjQAQv1tPpdlP/si7/53HHCkGGShkc2oWzCRNGqNFSxj7zjAAAgAElEQVSmhhPPOh5lo/CIv7eCVcXv7weAeoRc7j7PP56vU2g5boX+tuIE0htQb+Dhv10DFYR0hjAx5SGWYnNdUZbckxyjWtYqAMYjjd85xkF2pCrPSViwuZQBHAVejjN7lCjqAfMClk2bL5h3rekGVBaMbSDquu11cn8UOBoKeuhdnwjaYWxzveQfaEvDhnGpEBCU5j1HKM11+ayWc9JYmqftOoYmh5RzLKOtd2oQ4WkTnDCmKIKVxrDXREGKh9MfwWi8lX2mAk1ZtI1fC5gCRk3JwNtUmrYF0GN9WwVcA5sxALBIx1Ggho5a/e0eMPfXGVvyqjynp9z57H3Nv+txkk5Y36vskKnISzxWbVMj6Mh7Chj4Lh7GGB4n3WcI9nikxnOWyuiCeZRQ2sbQ6oluEQPE7r4kveV4NtjPAL8ay7aUirNkvmd98vxZKyIcdiOAv1I0Mc+KbJ2+rPzoPGAtt/GUEymrqNmvVwOSWLMN8KArZSXP+mYAlWkXhjaTYtNCNNbP6nsPIcBjHjqvh8uWUICx5EL2VB/yli0+UU5lvpUjO8UldFjlH2XKGndPnmWmYNSQ+m35U8JICzZypZHxpCPMs+jrGXmKrGk/2dxHlTjN52cP4x2cd6cPcHTRGSvOE2VAkk6m+zvFS1+PZxjvKOfPm0sdR1IjcFb56/RRNzMo5mBhEePyO/ky+fnrhMNcU72tvBIncM8z/2Su5XN+W3SJDEuksPKDZ3iSIPmwiXrVI2frMe5NMdG8P4eWtAWTMk9vdFrZtedo+J3+t81z1zv+Uo8do4Dxiw3CJ8uDrJ7gc8ZnKF55snlXucCzuA5jSFlwdVr1jo4wnu8xoI5DTykGmwBXuai+h0/lP/WCgNO5ih8A5Hzn3Pz+OmeenCjirvBe28fpFFHPy/fus/zzAheMHEt+O2D03330twGjITyshYaiJL6LoLuKyZVcSttQnddrid+/F1iKwOnxWi82qp6ShMXrMTF3yok8K3mV/2Ued7m/b5X/MKMgKr8vOBaAHRB1m8Pbiqf6UQXHuDOnhNGO9zLCjpAboLAWbEJqVAZW2W3PSYiymyoolaniuWCtuv7m5kVZLve2wkGi1FMiaFNIKty/mNM2tqBUSDIOiOa9afshsDlr/fI4S9ff5ZWQHgx7UP8GqhuwPcKBj2MXGdsNRz01vX9+zgajegsF6FlPK2RrQUsnt13LaueiJ8NrMo7VI3Svk2CUa/SWX2sY+m94/rvx7BgmiZBcXuonknzx5z3azr6I0sVcdZ5xjIIwaQX264CuyfjXQ1PPJmA09Jlzy5ufh0BFoZbfzYdVaES5z7VUdOJdyDpPuBArVwWtMQR/2mPT8fE+cgZDW+2/uenfkNjr5iFY+HF4J8K9YNLjVLccugA74a/T8y+eawuhquQZD+DrJe2e6uZ4XDDCyVltqIt5vGqVsYcWXOO0ayYPS6e0uJE/wxuLX+VRBXrueQpn8jyjR5Gt/D3XGJoXlCpfuD55gQ3Px0ENmG8k5i36tAJSK5Psu3hpPh0EGi2KZ+VEvfSEQh96UniXz8czGj4foBRvfdveeeSmBgPpDq6HkQe/Cxhp2gfPSm7vmydszDWutQYkzw5Psp8tLKNSPjmyH3146dg0qCjaAbdZ5/Z7tSk798UbuvqXKk/8vWXP1k/mAIf2AXpNcQpYSMeooxO3kvVZnin/8UfToD1Oh1+clKWvJu9wgAjGgGv42ZeTk4uOZF+mYBblbs0EhR7xsvJfjRWA1QcfnEI2+I77kpowY/zmx1epnAeMUrSUAinSF4zAFZDhTT96+bDF1SP1YN/CoGVMn7nNWgztRF2sPHs9wdL5jWjibKpue2FMYgTW0CEvOrRTR1fonHFFZ596CtJRBKPBLM0jhW8i55oyF69rj8blmTHEWqGe1CXeQYpAIynbeHIdzvOOo2HTsjo/C9axeiiBLZbM+9yyyn9r4Agi1Tvu/ZZX+x5lj+ML7uhx07eWpNX97BvjtP6HfwswdchFPrUdlicpRR4tHbH1vdgh48VpGEv1OA2yF03TVL4o+x3vNmZ87jtjTDueN/+3tnbSqmJTuVDl4wKpcE4e0+OUCZvlC24MV3N9mPxmWRawFNQ5wC0Yn4HIthgEPxc4U+1X74Wbt39rkRG02eidkxKYPMR1+oS1IfjalDOmNsxGIOJla58/hH02o+DH9TFXNfXE3NNNlblVSJfhu843LNHj+4LL5/3JJa3Qlwiz4R2n64bi2Qr/mSi05LlmW1oSA0JMIaGQeQDNB6FtBrmAej4UfEio4c/XeLQEkIxDD/xRAifP+P/rR3qScf2927Q4rtByQ0caE66/Rsedcz17rjHPyPiXgol3bwS8SjLCtLm4eHb0bHHfDvU5xvvMCsysVUHJBdNlaMZxlN0JX2ye2HO/fFlPm8IhQGbGe7s0NPdTT5L99U4l5QECPldF9f4ItM8//7xGVQFx6dWilEvHHeNjrG0inyBNf7rGrsM+5QjQxLqZmwsYjXCrAbbTJxznphXCseknKgAxXNv77zF011hpqx0UPqCZsGiPHM0cAnAHJBWgBujqFewzXxocL3PK0h0AUFoZ+mwse2xeFJ3h9Sq0HDGM5NArVK9YQmyLr0419uGbt99577wLhd08U0KCglHlg54YATvvj0ejRrdgdLeuOzxRoFV5fpVP84XtZCA9EKbf8uPueT3P5kJmz0mPePuEGl2PAMp2YwgImH1g7KTjILPfHyAHfbNvenE0Ak+B08xJA7WGAZRo+pk53Tm5p2kYgtFnGaR3bcsGC+FCbwS6ntIOtmzMfXj55icFZcNznKEOTZg7/f2gWfkhJ+hM3+LsJ8d8AnbpjgAoY2+TGXM6YKRQDW9003Lebi9W1uC7+e+rH75JT1Ga3b9qmzLBWkLNbaXkoTQ7whh67+EEKYZrmNq5HTAJMEdLkvd5Vi58UVrWIyxueMYFF2Q1JzZzrqPL9nLcQ04m3/1yXpLx16NrRb1g1OiO6Ws7vYZ1JzoQvTr/FpdIXxSSqQ8EbfkOz2W7WbBn0Atz5xk6WTwBSeNdEGw7Jp+rZ1ZDZhs0G/xJa/yOUUiubL28XofH0xZOgNEd0f71r38dz/Dnn3x607fUvVuXXMPAGpWmsrxI+ZoxiAsZjwZj9pq+1C001Rmz9f7d9+VIe+Yv/v7lyLHsL3TwH3/zr+ffR3GoSPnbqjYnYMGMD7wCdxbDieWBzT3Ki1DiY9Hl83oOnZRhe6vHt/fASW9lrrK7KBw3N0q7nqU90Yz/EvZR6IZdbFnDNUns//a0NtmLZ0sQBN4jL+qgGxK/88OaEaIpKDGpnO9DaHMJ99pnzPVAUOrW1suU8TYcluey8bUkaT/j+kaIJdL/sMKxnCVg57E9EXr+JBit/AeweQl47C6w136DAPedd57Pj5fl8fcxZrxHYnbf+G63fsAY8N49L+lO2ty/nR/33VzOjkGPaAAfAqQMc8fY9cu9KMgVnucduzdpxlCPzFWqK8eZZ3zbcKDP3+vzvCZ7XeQngZTr47hcC/vo6TVScUo7evo3GM3c8aCUXuRnadB3xfPUbgB8Rh8+7uEI29///vepxqYPbxLu63HwhBjBFvS66c7jZV2P3UP0Vr33S8cV/qzXBDCadcOgAAjOeu+5hzdWVAJl7mfmoGbf8PA13KuxdoBl6Y39B6CC/ZpbyH16Ri/dFlxuQb7BFvujbNFACDha4874Ko82fQhK9HbZ2ByuMl/UsGwmKWhNvvoBNZwgB49zMo8hSA/j8EhQbpXnTJlAiZ20nROmv576uVY5znqRBhB5ZjiuEQHTVjDa7KjAezROufc51He2/dGtI17p8Yw+e1dvath8j9JF+RJOZQ7f9KQbHBF6fRivJwnFidI2W1bi3z6y7bbAXlqZz4i218t9V0Znj+qtlM63bLzN4eugke41Nt3379vax/ZEOR2L6MHk7KaQar4nTI9n7fDnKdY5ze0PmKVzRrodQEvKsfmeNXqH9Bi8YQGiE5r/bgqXRjbxb+av5/B63Zf3S2CdsTdyGRrE494UHXlu135E8s8Dd5Gs4f48Cl2Gbmsak7R/9QlAutHQAM0ZE3upw+UA1GOUm2Z0wV8jGI4LABs5MSApOKZ7ra4Q2EWutuI88r7yXHrdzoTsfVteQct6H3lPjBuAYjvg+J1HpzJ/jCWiTPY53aBeAyqA1y4BpbPDR8fYUO5sg3gbUVm38ia/8bojowGk96SqGsbZrtLzxXo12B765uEJdp8cK/duHKEuMmVng9GIq6E790f9wedblr6zjlF98z/8+u+mL++ZdML0eHfMu5sb7wkgzSViAwU0l+DY+HpAt8Ll3+Z6XObpIGU2qnPvc+TkNWAtesYVYqvXLXkcguilMDJZrTOUy6vpP1fgGcEzoY3bVokWDdNCQyLZBTZpCVVGOpvxKFCyjUSEWnNX8t6GUUI48zfrSZNeiELLyhN6GFPyrWYzeIZhVednAZQn+FyBqKXNWjC+hjUlri04GROhoGei0vqBSei7yFoKbjjRYv8IBPYeqYwPYT367gmavTbj6zhlhKPgjgFzmOhxbN0zcHXv+dx19pn8bb4o9GjImfUKDRfcWK2oV/jVN98ezyENnevtVEjumSuoHGvmuvIjc08L3bYhtQH1Bi3PgD7Kqoo9CvSpat91Y30cr7wXgY13iALBKqXrVZi/k7MD6CfpvznONHpGMCZUOPcm7w+v5BAq+UJa/dATlai//8//pR6E41GHPlXQ7l3mrcerQs7jOV0HBFUEE8Cv11pEkTVsjivXnDD+6eUagMo8up/S5AGUzV/E2KDPYStADcEyL4CpYbp4gkqHeM6uYcGzJjJwwW2BtfsWultpHL53G0qmtTguBTbv15MemViP9QbGKFbWlXtychJyC7mBt4J9be5n7hWkz/dcz4lwmVM9yYCcbyf0mz3nmhr/jwLSFqSMPIiXaC5CcQHFI8/rNNAYVpFwRro048k9zF8jg73Se3lk2mkLGNlHhWwM1ocBgfHpvuAFBESaiqQBkvHUQIgMI1WlnljC7dCUzwifwutNN/Csa4AoQNl9AZxsGWJoWZChIhU4Of8NSvfeHdlHE/rm7j95gAT3ejA/GB2QPL8BL6w7eiEhYsY9SwQ/ckwnPMqcchZ76OA0NBf0BNwVjAJ8vp19e3cA7NtDx+TN4lUGhH7+avJE8Yqyv+R2z0YF7Olt73ilfQ0dAtPqL+ZrGpB7eLshRP5F+LwAo/vYyOj/YorQOMXBPemNf2P8fv/N12lCz3t27n+AKDKlYJRXHefRq+sVVB7mPoAze1Ldn7Vov008zn/2Z3+W+//whz9kfYmQKnOSvlHMw9zVj9DL97O/R8+SHzs8N7+/oZ9odVuKrJo3zPP0ZG45pQ5R/nmNaQOC0YcOPjJf2oc2stdtuSmW2OBWkKnu417xge/fhtadM/K/+jDzrR6KjOma8pmfixXku+ihHgyynQbun7/VB/KNMvT7GgaJuP3Dn/2b6OAo94LSJEf3MxPurwLoGfb87WbnBQg/igiqLBTKVwmvcOKDsKkWfRTDbCG/rYLXTRKm2cB336u35k/yV8OAj2P94kFquMtKve+pjq5S0soJ0LteiQcIFCSdBc+SnYpWBLAeYu+rMhQI2NuLMEDG3nVwbVSYt6BknqvlfDwarcyvMtoAcW+4BCZxa0lJJNvqkZkEttnzCnEZxfEp2Mkbch/4DGH3AqAztyqks0Lnx/G+aqGMIHqPR2aQFrhPgOpzohhrlLyYd8PEPlcPqUDKOSYdYxkzsaSXEsOQQMFFkDQ3atMaylX6vKA2yuTBQwoB10FA7hqEAUtzgo4rGMpvCpur3AtCEbpR/tABRSzmRMO/HEHXqmqNTd7j3E/xxAgdIhddUK5nPpwZrachYHSE4WeffRZlCZhxrjw33pzxUCI0pS/lgGsWDxpjWuH7eKXjPHnZ21PBhbdU0C0/bDoJYAUsFoxamZuepc1pxPO3BezuA3tD6k/0qRyT7txflYAKPLTyRHvMSWATZVyvR7xWyFdAQT1FoefGyXPmOKATryd5fYTq2Zv5X4pCNDrqPbl08MRfrqc58xZIbQNQpYhy20Bd/uK38l5PS/IyG/5+KaePMXDTWmpgSR/cF7BQD5NdD5Qjabpf4gOUBWziERygGjrr864ib7cT+Tm184BgDLMaD6wvtGDOKc/V2IqMgt4b1navHpLpRHqMEMm7V7YsvaPc3sboKS7r6XxnIY/ha05vjQqNYyIJgEXGGw8mtEinAoyNgtEcTkH613z//UTymB8pZnzOHr43La8wzamc/2lA6ZfTaosG91TTf0PkhjUcT6stwzB8clws0Y4pdHINwrsN25peJ/h0fUzT0yBB/nAKk8fYkppq/mV4tmAjoBR5hFFbUEXhyoeTZsLPBq3bAZC9mnGRT6pxo2xN3i30UEcVz+G7XdDD/iGfeMY3I9Ou3qrXzvxNnp3CzfKzxgjOmeCEWSscO8jFODh0eBW0cR/eSPaa95nOZJqGWEGddrsWDaMm/aQewqxFwvLHQagM2UA2z555nrE+nEGblm8Ni06LOgt2wR3XJ2+5jiGLosR10j7r8sknn2Sc/NsUBMbKPDKnRogtRlSGiBuYU7oGtQbCNYzMqfwNGL1eJARdE1OtoI0HcnmaDGu6aYaJJVbPCL8egm7uzUmpp0bm9oQKn+cGbKB5PRfxUD6aMSs8t2Lcxxk+ezLOGB9hZYVOwEGr7cl5iku/rXCuYK6S11JTmPpunnssOXNjD8DnORKSzMLnMsFbK+doz0OBj9WV8BSerCJeAS2/d06ue+Baat1sr5tjUJn53C10Bapca1Wx3pEIoXo389x1nF8+Lzh2rM8g2THesa712ZaeoPQqj3qhBTsBIrz/ySNxhYnoqvuxc0fdU1gZEJV1BJjN+AnTKogCfNtv8jJbB36raumysECJe+hnPkta3Ewa+ntsWv61Q1ThywUABGKhvd6oUkioF49J+Svee5RNPekXzDLneihzbvtc8x5gskracBiCPoKwvf0Yi4nm/FvFAFjhum+noTa/rfp036xyFoyaRmEuqIBv00tos3QmcHZ/NtDbPRoTbid8UQEuKKS6f4OFm9Yx1zNeC3OOLDgV+ddIqIHgXqpQ/FtZ5Rbm7z5386DgJDJtgVH+9sx5wCj7BRhNYHa+e2cAxC8BJQDU2St4FVrVw62njfc/G3wa4qZDbdrhvTGy2mrteR4PmTaKcUChkbCsF4b5/AiobzcO5g1tdf6up8rfFnpGLnwm7Mv+pFCtx7duMEobJt6V97K+eMpNgSDEWK+M6TX0Db1tvmJsvXR2GK5VHmhoaDw5n+3x3utBGNv1Zt0AUYnMNEK2e2GGH6zErlwEjAmY8iD0TdMK0noJGgSPzv/QHdz/FtGCHrgSkDrrcY1djuuE9uc534wsezXPApRSQZ9UBFobYizU6UIBFVrjXagNBxIFZDUGo7Nb2KQTaoflsw5LnsB/eHal+RheMwm6H6g/1T16ZVP4iIFCQRLgF7lVr6lAjffoqWSegDvkoke+miuc9kh49OvB8zhKgZ40ZpW9RrTpI7zHZ7meGpz8HZpoV4PwKvqgeZwCOK7jGX7H52k/VTlrJFadKjgTJH/6xae5VrpxL+6xudW1rJXvjJwrT7wlCKz88n67N7gG1+O/9y/0dwCvoD+yvBEN9bFeVDzMHrOqzFOumO60ZYPXZLyzx0a6IssLonOMsbpMz6iA84a4q+SfTy7aPfsykJdR3esdVfmZQ6Kw9HqF9fUkOvIu6hawLy3xwzxJDKjS2t8bNtw5ro4z7xzmcQHzt1XyXSzC81HC5ILwfJt/s2+Z75/23YogumD0UZggyD/KqLmZ9ZDm5Je5j1M0FGYRbk1wj1BCSK/0B9ZEq/EqzJXT8wzkBY4X2M79hg5hUBOjH4K47TwIo6+ThJyHhO5zM4Yxih4MdHokunfbUntWlm73d6u7geMPEO16aQxJ5IAmx5O1qHGiB8V18/nmMz0LuutNHXrYgOQy11OuIMy2GfvhrX+Zb6wSdi7PYFTFdr2pHaie8Z0TnHVcOdER3s09jAesgDuf40XD4zbrGc856zLX6Kmx+8MeXwBfPSF4RENv84w///M/f+M//z//6Vjm9WwIpl2fpJiQq9ZeeIB6gajj3kaYnrNbUS8YbDRG+rg0Vvmjh0EhrmfTsVqsoscVb6qA8oy1BVUF4CjQCHYUdWksiqNRnSuXaq1fPkPm1Oh4Ntyk9w1GL/1p9evZNJddD2f7OW4wmobk8wDAaApJAKlVPiq16BG8Mt0/37dzszatmX6j0lTRvKCHyt4957S+6dpt3nK/2Ka8Z4HRLbuVAddI6vGMyjyMhYDq8dBQpKQxYQsp+C5ySs8n1eyzd9AehjJglHfc1k2MYxSsMsTcVveOKIfgdhuRrgOUcHj3MJegxDXZYDQGVJ0trrvXCcZyRCvKvka3fGoBzAajPzbyAi0DRrkW4yQHGqC0Gc94mDXgjtf9xzSzxwtKSP6z6Z5CFX2q6hnbSUi+Rm1A7mirt7Hbov4eka2A3IJRdQKHKuyfbQSzTuRs2xbo6MExqgjvz7z1coe/AGm2o0LOdH3fn7nxnADhHU0qv+zohFEGvZjBGLMqGsoerCK4SqHPePIEh3jm+DF/Ghr8btK2kFs6hzJWPIY1Ir5/9UPAsOCY7wVnjFdgux16GmwJaQO+m9+qE4nvfaaOKdZeGbdBp/dogMi/ygHlnnJZZ6I8yBhsXcazPASFOca50NZS0u09PASdMmNyX3hOTknq58pp9UIwQfNviSy6jtt5kChXI3kWiO60jjf/l3f+6idDNTxAZecGwwivE7YO3tYACieFuvc83P09VqxhOQUl0EWh4ASfBeQGU4zrEj0Iu0riAjFQ+JrHteCxAuM5eSTV5sJ6tiQYwvQh+nqYBIOOwdZUMugVbAuMyiQRkkOIh8kPSHv4ZY8XWgfeBtQCmICtCWW4HlbxbYbBgyXwdw343s94t90DTDvQHc93WnUKBJU/IE6mcw4SnqHTKOUVpmf/9nrxt4zpej2D0p/qkd5EnfnVK+W4JGqEmkyrty2M8OSRkj5tWSH449qEHDsg8p628nWcjzq1gpCVi/pyTAfcKBz89wajG2ht2s4180H2vi++hSR8Vk+QvLLpevOVYw7dEOpFsBHqxfM59BNaqKfx8qVgaDwUgAC7TEBjgNH/8p/+8wtjzDlI74zJ8FeOiRyjRMEXkDQg5tJSjUbeLZi8bZi6z85xg1E/kzYUvAGT9dAZqeG7cyLTg1+O4XZaW3G9vSpT6FSAFdnTxd/gedOp47gyoPu99+Xy7/IMZr/Iy0XurCpj6SfCHuMW5bc8oymS1CAenME6/zC5clsOMrek7UxfQ8ea5y7nwFUwCa+9Hzq48ihrcwz7ncbw7InWGPqT/emavj0gSJoyXG8+KZ/jjcq4m6a1+f3IqQn1Df2l9c4KrQM4GRf5odwP2Aw9YyQWoOKBm6j01R/eEzpRaVIk1SKRgI92YDFs/yx3SOs4P8ejbjhdHrNpv3OGdLK/TTe6IF/9MeNISla7ngAABRsnujKdXchvJL59HtoWTKfol5C6IXr4ixOHHDNKn5xbvMc/zELQxunTr74IOA1NRGY9/s1ngMuE/VMKTwFjjYnq0W3chBeX8yX315i6crIEd/EAaQyrQ4dyMTUQvHdoPjmZ8368hh4CwJronWN+hOX/X77erFmyY8nOA3CBwnTHZpOiXjiIo/E/Sk+SjCKbpGSm/8dHPjVb92IqFCb5t2J9kZ6JamZZ2Tknc+feER4+LB/CQzkxCKA94lqyA3xODangkWdls1sjpbF97QmqHeQ7OzKaHqZs1KwsXCeh6wq4tietgFRwu51Tv6cOZCxJ+7fZPe/z30ykG/OMzFqnqhMAffnd09OMpjMPnf7Ukk6JBtfdwJcZ3Op37ebl15VRi3M5siLIR26CrYpVHANZizhT8zl7LlICRRAMx5772b1CpsCpqryrs7K+YxMi0/R1Li5SL2Z8REaNlgUFD8NoEGLAGxm8inoe5GATnWgkzPcywQLCgJPWR71GUB9g9tzPRdhRy20ELMQXjBJZjDfRcDrKO8JSNO+ufkFmNhdB5IKnowjxbJ9PXvllhHdH44xUOU+m5th5nmlA6x5ubakRwgo5z7sAHEZprRggQSaPEW/k9Eb/WoOp5xSPv9HA0K2RKw3S/ozPLfTn+TK0u/HyN7VKBfiC1Sj/RiKyxgW0W1kowO4GfwV0rxG+h/ISdql715GNAJPo42ceE0z402iFa2i0LTR+vv0FIrag0bO89GIDwUrNXqPTX7z3BRuNhMjvRJxUSirB7VRp3AMsC7x8Bu8ZAd7tTFQc3FcjdcF1IwaCzRjaptKfQG2SAI8WQxpNZVI5+7Hjh29570bmq0R1PHSQAgiGXwAO8fwr3z9MbZr3VjkKxPKsRohsaK6zpL5gDVR+WcfKi330Ns327m31EvfNSU4FJ0ZUMMbh3xwNWUULQFFHLX7ZvOO4LtBbSnzzyPv61O7PLf+5zm2dDOdv2U/SatEKjzQ92ZmPJu2JXP7YjXfhmUZuUvPZSNYGCRtI62yaTuS5OrUaVTfpeG/lKrRdddLq6A2KBx3ePqEBUgUnt7UaEb2OOTTVaXSd5vPbRmveSwS0xip07GETluNE37TeE8fj446PS8/xn6MfuXdT2XsjS/Rc24AJCLfePDLWMrD2W5aP7praf7Nv7KMqw78jN8pB9CVRUfiyYFRnTl3Bhq8YeYA4zmTHDTek3pQNbsgooHb4AX0T+4oc0u3ls9nlPSCUs+f/Mql5gOjPKX04px9ue3Ds44AiHNWW9OxWXFl3My+sZSbUIFL1l5lCeYDuCdveZ9yLZwSjWcp57mcDRBOcmSelB/K87ylPFyvUjnNfMzBs+Epkr8P9TCYAACAASURBVGUR8lQOCIBu1Uu2dMoGsd6Hn3QG4TptrTratXLDsDri6ttx1tXv4R82jDWSyjV2ZYBu7gPZ40H+9gZm7aIRUcdjvarf1f6aCVV+4U/0rjaaMiv+1mkyA6H+ks/V9/Kx9gOHDodTvlRG1E/BI/ACjhltsXJUKi2ZyAXDLxxW9NzOjzXRqXE+m96WBvA9ipOubv+bP/3r1IzKtO6e03D+qnVQWyZkIUix1Ti+Gmu/r9C9pucZQEAHE6qhUvD9extvweAD7PbYMIWmBJGINn293guKHsM53LAFlNY1Eoyfb8bTf2JU02rU3+UZ56fjNw3I4kRAVEaNTAFS9/0dH45whLiA/QFuHhvJAg7G2LgJAAbdu+oS0Sj9Gc92BC7Y6O64PWaFPkC1rYviiKz6Jz3IrWh8hnMPnVbrI96/a1jwLxiT4TRS3kPaCDRNt0VhNW2jZ6zACUAiQAWSFwyP3Aj8Nk1eQW6uSS3VSxq3fCnvMb+dorl8S7QRsLgKzfcabkAQJV+Ha/MW7zlflHJkqBEVAblpE+m3nSO+TwThOmjYDhwVoqOk+OqoZSzLSdTpCc3rXMU9Ks1TFzXfN2KmrAcU1aMlmqri55nvfnibId70Vq9zfU2/7g1EmX93se5IaUBPx2tz9cjWSz2n349HX6fJSOmDb89GAOsIBZwnhfmQ5W1AmccGXvyN/lFv3Dlx3dqQ9brmWffGvJXTW1POWkdGTmPvpM+gHylUnIuu4Tnv7zSx1wD7/DTYbsRUvlAP77GoN/geANYU4Y4YytfymfxntORV9v2byG5ePfUqzj56wDKXOkTSztpra8bYxBLngtT08GsOXugxoJGZgtd0SCCKS/lQbONxIid0cgCoUZ1GUj3Vi6ihtc4HxB2QJUhSb/gekdFDu0fG42ldV59svutJV5a3aYS9L+CLl8c2S9fYGo6CfvtNxgJoDo2qh3PICgCg/ACYgi/evqWB/YmYMZd3H06Lq5k9R37+eZrm/xiDOvQccJoOLY3I57nwXGpRH2D0HpddJ2lvKDx870aZs8w6uNILMBqbNt9PDfKMWycHoCb/xwlqbT6ALs38ccAaAFNetVvaA4NLgEttlFFE+JeoukDOIEuilNVnbvbl2G0Bq88S6DkvbZX8wvuffHK63TjfjH3WwlT/LZWqHdYGqNe0o7x/Tnw8ds09GAJuo77hqWYtmDvP2bvocTKsHUeOv2mZgQEjyjnU74zZSLF6gXuHxkY0K2uxS8V26n0cHsYnPvS74pGrYyujpum3DnLj3tUrdSTt5/wERv/zP/i3M44j0EHjKEE8unpC3tib7d31DOaCTUEhDNvfI/A3AfmIDB4mPx6X93AM+axhdg1rmKXX33FUWfC3DCxIyXum5fuFaxSaKPd+GINL/LmWSGeYeb7PmFAivg6QOGmpu1OfAvGOIcC35+bqeaAbuD9MlVD1tEpxgbkfaYoLfFQIpUuMzoxDr0Um3Yy7hXeDd8es4TIiuCMCXO+9vX5H9/xcwZFOO2UgWNLYeP/3KfvH2j1+EzDZZ1Llw/2SVmvzcRWJgmYtTmpFjbbUSQgd+ogLUleEOuvU1AIF+Bu4A7Kcy6aN13g/wQotWHQCNt/y+E0Do4SvYFSQZu3ZKxh9XVMjF541bEbgOHbH0N4DH5DhRgAdj7Kk0oQfUS4YLscWWteJ8XrbnMkLrIuRgCj8Hit56T1f3FEl9cn7nBEVoQYocuz6FTBabhG6C1AKZs+kD7A0avbYhX0iTlcejMDOGz7ldVPm1l9+VzAqH1456Vhe9dN1Eu2m0fGxRoeXHv0TrSNMun5WMR0N8q/9JNviyeMvdw1b9Ex1lXPcxkB53BEf+dq5vQJY+TZ6ps3llQmvVV/bDSD0ds3ChqcW8RosZdNyl7bMurI3f9PAnHGmjKKfCwTkP55DNidykejqeehxDCddPaOIM0Wp1Rg+S5S20y1fyu977UzT737Lr2B080eCCQ1YhPfrTAK8oLOOP3bEuSl7RMy++urPoZEZA51mQCCg8fMBQ6lHxdZSfyjd5nOa2Q80/eDtzJoG91/Nf1qVZXwDWnhm+lfXrux6z0QwoduLPRSMKsdsoFPXMW5r0LVhlGlEJ5gBbQ009/6E/sTFAlxPSUlqBFvSAMDevLv1j5mabXOwFYIr5dB2e2Z3dZDFKTqsPAu67Mio66CO4/naWI715HO6pWxgue1tuLxRWb6rned9d/rbnF79q2zxN2OmPEoHP/xRm/zg6XHOGvjQkTHbGZ064NaWWMpbZKOZLe4JTWLzKoPONyUFI0v2Y77XzX1DTw4EIeBTMM73NlAWb92StvdgQMsTlQscJecbndLIaNb+//jin87Px3GgtubhwRuYXCVUsCUo2IK9leFD+z8aoG/DKhjdXogpdRc891iRIol4xnKU+Wsa5S5cWysJrK3VGWl4qolwIxGESZNYC9jbikOmdiHv7kK7DpCnKq0S0l5glHEyTyMTSZmNcFtfkutZkAXeZUKZN+0wBshqzDfA4XfvtRXqvtYdhjKja818ZSy/ax2V85GRfY5ruoGnkVHTCgr0fs7lhff8ckFKBUVacL/cs30qjZJqdBLBJwr6spvwCsh6Ft9xzDFUeJ4ttqa1iso2dOCIuLUe2wjLA8rFMfDddVnHbAu9/K6CcWzbCbuN4Dv/HeHaAPgq6hq+W5tbBQGfbmfSOZv+V3b2EmQcPSvcjUqmbFXeVxmVjzWupm+tPwaMblrZaNz19bnXCUBhVvGGrgWdzMGesaZoVYpRB80ebgcySnw+47obrZ3rTj3WASSZf1N6p1l3+9E2bbt10wZnGiL7RUrX63i8REblnZvuNHO0gAr8J4jL7vrhz9yPCOho9hhpElh8d44bjYNWMCu405CyyWnz2UNPHULRAoj3qOvdNef8rr51TV0jZTm6A2PV6LV8u5/xy2SW7rpojOLonfd3t458n0BvI5lbz1tmobFyE5Jj+q69FjkEhGiY9ZZbtnMPjCfOTDcx6YTrcBhBEqRYL5c58L1GRvdu+g3ALeuSr2nBtfWHjoVRQGlLBDiRpW5I1C5RMwp/QueMAT4hCDJOIj2oiXwDWCgHEPgcYD7O4wDBP3//9fyfBveT7n/L2Jty/YUShpZ8pCG8jipOK/zWE42yr7myGLHodfe95T3me6tm9FxzAJStmeia4Loyx9/97nex4alv7EYsN+NxL0HlXofQtidLuS5G8V0L7pfvVI61ZQG9EzE0ksr3Bcv8rv30d37uYI86DFk89D611drLfZJSwDmb69q7eYPJ7BKvPMhrRhbVXfm8G5C3XXdMR84eTp1tlewKEH7tnousXfUI96UEImB3aKGMOId8TskBIYTqTMaEXkzm5MvTIUVbG9mpp8n7qe9uVjXyRYAgsnMcRO5/Tok70X3ez6lwZDpxJnuSVdbyNU2vMIUIL8yo0ns1hjLrq/G92/TrjV0Barg3A9275qptXg2vSsjdVhL6oTS687s1ri6GHhvXJ+pWUCmTgV2C9GkkjCdeUOLJDSihGIt1X+5tLe1P02SbBdgp4xiIgl+80QAyn29U5oLqLlIFYwvFq4BEYXV3tAZCeiuUT4wt0ebn/txo41Y699IhiEyXeTZVv4V2Rzv/R2DW8Wsw+du6whx11xrDpB0o6odJS58NAKJAWv9FoTovT7Hgum1Ek7pFZOuhcq1KgZ83pdPuAEYo5QeOs9vROg3tK/BURl7l4VTNPF4abK/XGG1nwc/CJ6VJnBLWeoyPQOfVweApT62bYlTavaBGke/EISt4MfLMdx3LE6BJf/zHKUqWCyhnRsGzQ7ap0tC4IExFS7pPUCgNNi9RaO9mlg3orLmUru7APb306hgUWABEwhujzEhnpmbSMWFwx3FhjF9/1x6pcbILFlY5BzVQRlCtIZR35W//dg2UAWu05R/nYvQgtG8aNDI0N9L4J1K20vZnTQCeU/fVND3OZw4KwagOCAGMcm+MvWPAKGGMM9b5nLG4QeL2N5zPMJzInU6lAMp1VKcqm4znj3/8Y3oKcm+A7FezO5vnmXrl/tBdeRNUp/F1oyjI5G/enPIWDXKMX2t28/yCUoxtdFozHPsgE8ajrBsBS/p/3jdVD4izVOo+ix326oSCP8bPhi/TnjfN+lJkLohWrtW38oW1/srZh2NHYsjrjKbGM3J5nAHtgVFSgU1aWWWX9c9nLd0EUuMNqPtiTkKz5CaFA2QCKI2bOWWj8Hzn7777+oO//far7KT/6NOxZ5wXD4gZvqA2dJLTx8lpq8J7Il/7oaZspJF16bf1DmVs0VNd23R2aPlP7AaHTlQvoXO+/Ow4P4KRdD3g+O0BR4n4s9YAk4KV76YnqnsV1HvRLyMH2i1bNamT8nl1e7I6w5/slAd48bI1UTYqNdjD+hhVjX2f+bh5KGC6oNJ6TKOwOOvZvT+fu2GT6w2CGRnmvaduIkML7sW4cv/2e5Z28sv335+uJFyTwFzpov3xxDjGy/3++5//v+tgqnvUOduWZg2a4TZgZYvIrdM+xuFpRBZHKW3jelTutYVxDh5RW8sG/NyuJAYNYmO7l4U2XpYTiZkYD/yb2ttmFsND/+eX/+wXJxOBs09hleoGqgGMKyW0mfYatCLozdgq9nAKDy1QDbBYve78zr7+1loltfWo8bpNiTse57AZVqOgEoxyGw+S9y2aNrLnhieUUBRHjfw15rZQor9rywhkyCjmeox6RNaQXrB+6fpolSHgc1Gdt+9nUUcoBVcqwE3DTVPXwPttenrd62emwfVsrpIt6BME60D4bI2v9JEWOhXyDZ/z3/YSlx5ESQogfeYGaXvjxCtYdqwxei1zMPS/waDvRYkvMLqBJmB0152+0keeU9BvRKwgWl8Dumjc/c4GtnuNXYvwKoAFAKnnWT6TJq/f8zpTb3cDoTnSjsOI6AZNG4jrrH356ZcBiR5nlzPNh16sJ0rDSABp8GtIARNrx2yU+jS+jpHomrpGRh0ADdZ2aUzCC410ShNb+NhfUk+b9RNAJF1t+qiA3l2hAFGffSIRq/UQRiQA9VHacduRrOjQlhVl6K5D0+7Kwf65Qf11Eua+p2SHaOijGbrrR6TN2jk/B3gmYjJrSvlEohX0VASUtlULz+K++2Qsaa0MPADXgznUJW5U42/Ti/CBRs8DDj7/7ZcxqNvAc//LC2v3NGvHjlle303fWZ+hPAhIY2fuaWaj3wCYjai4USlN4Gds8mzAZ2tFE/lseQTZZud7o+ubB3sdvCCoMRt3ZOOkqx9yf2jl++q5q0tXzWi/GJBl9P23X3yZt39uaZbpZnnS3dHWrqbpf51yHTy+Twun2JQZzm2k38hyDiIZeSAS+t8HiLJx6Qf25gJSWzb28aDxNLfnJ9Gz6hUOE8h8G4z5eXVreR9Pw59ZL+ZENq0t5C5YmuclQtlTiMLl6LPWbOZADPZRFJzQVzR6mdKD0HmurdOpYxu5rT0VSGlfHCPXPtdSPkpxtv7ViVOmfxWsKlgV2OGAGfjIeOYEJp7txqsAqX7nbOI93Tp09B3fthv5fOjmZsJ9DWVe8l/mOPrlOXg0pRg45txjZAvHkTGGx+oAXYetgQjnCq8h0/Ba9NH8JGKMI0SUGj56N07LYzf8LznYJLql4Pfz0uM6ZQWl6fGK7igt4CsdAq7lcADG+W4cLflN2xmM0NrRj5b8ffgffvu/TKDgYRF202Ju4oamC4QaAeRvke4W5te0+jburyAuyrOnCXEPgYzEDChrKF/iX2ZUSNbY3weOr7Eu+Pl5Ujx6qaZsN/NSOO5cswA0G+53Q4/pQ7qvd354wCh/FuEw31HYSU3U2z1jf1Z+F5x10hq0S49uANiKQvr8j8Dmvn57TK5VFAxr2D5jAkMVo4rBaKZGS0G8RqL32QbHZ3ONgND7Ymye6F0B8j1Bo2tg5CrRsPIcYzAaYWRRmjjOu1FiRUyd8x5fmjYXiGza257GtbsAtmUDGvU3H08KrVH/zbe+Z13l65r5LKNURszcAasseN1N3/dGptNUgtZe7cgml54duCfNFBmqqAucP/v4ND+Httl8NNeqjHckNDV48+JeXI/hNBKQteOdAkN+UnurgrfG+RUkxdC4AW7uzfc0OqZcTdsCTlJGM89KjepcK29FVjDEyFnT/ff0nZ5df/mryvO0dzpgZ6/b+36XX8L7y/lV/qJ3iveuDptrj5N6jDNGPGtWebkpyok8ubkip2eh71iLAogAnR4jyZyNtvgca32Zh6lKrjMVtqNAyiB0o/9iZNyoyPxuZInP/+7v/i70ximAh5Vl5rJ34RMUYM3ilBKRG0b06M7wX8sBNJhGNK+sFUzqlKRspaBTfgjvsq46QNC7YPbtbJxjTKylug2HI7zX6L2yK7iNXeHzgtEt95Zp7TT9lkX7jEpLWxOlnSfZMDaoJD15IorpiIAdKb9++vmJFHpPwAxlBzlJiQjZ2If8PnRLNK31ldcGcYgDcjhglFZOX81x1/z8iTPu0Yv0/WQccxElH/CHvLYDS/ab9Ow1aeQ63DITnA3WBKBUPo5upn51aP7Zl5+dtaf5PnSdxQsuaPcAwbh7HwCjWQfKrMrPRkeN5EMbI5XqfII8yqG6y408GwS5Ljpu26FRJ++AgvpZ/qZEhtdN++eshUc0OG0BZ9yUYSTSOPy3WyZC713WwrXijaeSFfVIr2dOCQJUb/r841CfUiP5FN6PDKes8GSKpI1BI3VFMlu0DpuNTslezHOTYZr1SacW+hj3tDp+Hrk5Ldmg3e9///ubCYm+Ld5yDTgkhvl9M0EAsip//vOfP/jDH/7wwTdfnUwofPz1X74KL6dFVvsCa1s4m96xf/g3v/+XM+5Hmu7p3GgIiQezAAdK932ARGbeu7t9SIwFqYsqfheL96wpuAPqZK+ir5JXkAL0ku6qkGhc1hz8bubVE4wI14dBu5vSOajALqP3vheQVslc8DBCz0vwppHP7kAWftKsmWsB7Gu6fx+vtsd5LeL8spWjIOTVSL4C0b/v732v7Qw4/9uCZUUpN22iYFfqXmFXWPZz9+8bgG8lApiQZhG+GkOv+VXz+hogDd5rGUFSdgvEqPh3z7Tw2aLr5nciowETACqMaa+TLs5Jmlijeue3CvblmU2HTX+fc59BpKHpV8tAMBJGoy9NKof5u4zw2sVCMAvYcR5c+qtWbU15C+aJjDreyGX5QGPtvAGjKjqM5XecslKFnPohOroU3GQNWqjueglKVEK5b2s4jZBc8NFolsAla4N3j3NTMOya8lkis/Q1bfSVeVuzCkiW7nFiCmx2e6hX2dn08/cbdaz+0wnYek8dl/HiAMSRPan57LKecVlzd3REkvinGTh8B/BA/81PUrQBOOVLMy5Pc5n1YqOF41eeMv9GFTVK6lxpnF3MpPHqHKZusSnPC6jnPrYc0iB77wCPALoT3Y/RHWNm2nbXp0qjQ/+X1nSklZkjzkGdpvSMXePK/LrjPnqX6H3T7z5PMGp6/kZeCjq3zG9dSsR6r7dg1DS9ev7qhwYrrh5smQjOQyJabDZrZC8R2K7tBkC7To+aS7MQzMnjqW/LrlUuBmidfPkHP47ww9+cQf/1gFFObmLjEvSjXCanPJFOH6IGiBJdJWVdJwXack3S+c3Y3TVq2Zpg1L6qbGiMLeh41FNf/HZS48gxYJS1IdJPZL/9O7GHaT3U7jLoJ6P+4dHhGXlVQKjes040ut+TodCBCxBResHfpJd1qrddSdCEyDuyhcPKCUQ4NqvVFmusnkJG+d0MxEdt+u89GctxOg6egf/ER7lP6WN0M6VEvZ+1pcyPcRxn+KzLlbme+Kf+NWuRgEIDALxnPahBGvlT8Mo1liBGL7fu22flZ/BYQTCHgBA861GmluIAMPndIA8gnJdrc+T+k9mI99UHf/jTH7MG/P/TH/44gPSr1D3zGRkDMzUGAY6+fMjfh//Xl/88kdFrdFfkJBNsZNDPX2tCPann7l5reH0bcYX/fUb67rZaTMb1CoPejES8u4hbq2dtggb+7LB8gA8+t3YkirkFzxZIM6YNjrZyCl2aljNiQ+snFXJ+aSTGjUue3ERz333dPTEKRlwG/1dpoBLrKs+VFnSOgh6Bl+9L5/23TOp3NEbSE++I4yBhaoUlihNvuEBfwbhAb6XPrPG6IKmKQrCmkKE8jaT7nIdBw6O3v98BhXpQ3Efv1Tns9fq+TY0FsTdi2noZFZQ8vnkdOtHnT2O36XcNVp2Xa7Be/k4Llnlt0Mnf8voGXyqtPRbp5MZBT2pRqW3QlXvW8CMfab9UuglyXrLeJ8K2QLa/C5x+WQWzcfgwaLB1ZejyzbwHr7IWic5NrRfr6Fn23/906ghv2cTaiZkoXY2OPOAahhZ9llkZZcLU++4Req+dZ1nzlXuxLt09zTVurNqta17BaGhRY+ya3fTvkkN+vWB0xqvxTHQo0YKj0EOrrv3Vk/RpLKg0QmW2B5DwZs7mRnfEASEiCmgYnZVm9kRKq5upuYvib/qTZzl/jc0GkRofa6bvsaB1Z4wqy39sWiAFuCMxiYA2ncYaXkOMc9oyDjJFAs+4cqxBm65rwLPGBfE/Cn6y7kSNHvKe9Dv83fpRbrfLb2zThBFNqhpejT196HDBqHr5ynEDKtsYHxl9yO/523TviWZuMBo+I5JU3Z7PCXB0Vzjf50S9rEODGMchOYCQzZhGRS+4GTBDeYM6KDXEAOge25hsRelCX9VfoO/IFlV3nEFPVBQgagaBmleycUQgAaMAxETXR8/H/hUYZkMJ0bjr3rY1YMHo1ZODdDOe6nwzpdi5gK+pDeZayntO+v2UBPAdIu1E2BJZbx/dQ8PDx2Zs3ky0GF4mckhqN7I2/C6djfJvQK9t4ns8h89M27Pm3Ft+JVKf8iYiirRC699Js7cVkvLv5pzoMvhsHf+6bZq6nD0kjI+oHydA2fFC+RQ/6Az407mHN6obLV/QdmyHzMwHn1nOYRmVfCpvGTTg+2m3Nd/ZmZLco+sJ/9/TkHBWSL3POnIykzYAwJ+IfyLeLZ0Z/rGrxZtV88qGtb/927/94B//o3+U+ySiPTL/JRijQH7Lj/Yx9PxPf/hX8/MRTXndzKECvaCmkcoLNrsxQKV+PapqAScUQ1dwswcT7+w9LyM/goswPPWH7ffncW3bEGRRVmomwtc0JZGALMJEdI5n05NRUD8LdO00ukpkAzo3b8uMGi+EmwVO+wq8js5Jo8vuRcHcft77wKjPCyh4IY9gQpDANRcoLTpeMNvIyjW2XeusXxU6m4mks2Pc4PJ9SlllZY3gjeCstJ8gNsqlNJYepmGS4pnPFLAN+vgeNSzZkTkvUxXyFAYx9UrzcjeqAsz4NGQ7+rpB0FE47R/bCW+gGGPYViqXnmUA15+zi19p69/KyCt7+/5V+F3nKM9mIm7avnx771UAJSi5afcaP6ax+eG1/6T8cgFqbyAIcdfuXd8qEGYpPRPlbLrFXae/jPULKCqYpb7J+qrsbm36yagva5s6YiNsC0XH279goxuCGuHCcL/SO/WGTfezAUqjwTgxFs6V9K364UbOljFmzomiLJ3kOsvL0i/yx1q1Vk56kRG5YIQ1AS0xx/mda9RXri+tc6IDMNCk2omszD1J9+U+1U/oq9Q8jj7bUQnGZ13vdsIFo4J/QE5o37InDRe0SgeCobfREIxqDAkGnQKM+an+5fc4eDO29Dye2lCMXeSZqGfBDN+/PIXub//lD3vMMhFq1yabhoh8Vg9E1soPzjWG1TpSHE1A2Tzvx+mnaYT9rN/R54JR5ebKK5/1dfTsedBDFi3bee4nfXmiYHTLI2OzrpOIZDJ3RMIZT4MhpEmzFo3wByTMCzCf6F4jbR+1lSDfs740zybTACidNP33E01Fnr6duScqyn9aWuW0NU4GneePXkInGzm3z642Lf1H4bnujbh6AVkKKO/PgtHAdsBr08um+QlYQm/rRj+ZLgDaEsd/a4f7XSP+2kGu93X5tXLpukGv3TyeMeI8kRLmO5YW2QtZ3uW+t6ykmR/snSfSpXyga3UxTcH/cQoeh+lcnVknJcCymZftZCQaWzDrng/tqoGVy49D2FN7ekCgx2nrBOm0hFe4b7NG29HzM3k4TnfT5+htr/Vn7G0DCzRX0rYR4VRvADSTORHIshkO57S02SdfEThCZ3w7zgTPyBzn/l9+/kXA6NGVx37QOF/6bD2e3//Ln/7NOE8HKPLaadt4Ph3Q3WXflgdcG2VZz3nXimZRX1oyCWj8norTdLaLc4HYS/rgERE1CvU4XlQAIhjd4PpGmppOsWYUkApxXoGBYFSPZiuujK0F5z7zGreCRhk7JxMUmHEPjI5eQIS1RhgjtBXmVQLzC/MwQrYXTgC75+3nMuSmwf59A6Dbnqf1mDl2cMZsaiFC3gJkDcudt1EM51n+eVqLrfiHVy7Tk86av6UP79+uBgUCpFQEo3jL0Esg4zM0kincdzx+v8/bzox0NoVy+L49CwUga2POlofXXd8qph3xdn6vYIbx7rSusqYsZO0aATciYo3VXtfw4gKjkSELwQt2XsGoNUybZ5S93G7SyFGUY/yMtKVAfp5DLdZ1ppqe0YA4dr/zwy+nptfm5HdT2AzIyJltxoxgJC2HjKydxLv1R9Z31taxZ7zQCiNfhfrYyHL4iXKCpEeblgTwhM8KEgWbgp29k/jJGNUoq5c2mPG6ADuMZnkvgK3pWnZDR39irQWjRKu6AQTnODJQZ0Zn+daNNrUao0mkdNJd7gY24iNAZr2MXCpTfHYcvbazWUZHw6h+h67fvv0uqc7DYg9AvvsIe+8EE1yDqVFExrJRZUhB9M4jROXro0OPe37lNLxy2m/BxgGUyLjOX8HoTkPeRvp8gRYxSfkPkClQewKeNtdezvgrID26cB1nGt46c3eD7JbVXN8aYOWSGsOkTGd9a14hZgAAIABJREFU4nS3TIv0ZGS5G4WMmAXQFVhLj/BynTuPYTZieecEPUjRjwS8HZpj+N/N3HPiUgFKQOE41+HBOanJ8o9EwdhYhoNOverwFhHcvRn5rBHL9Jxb+XCOc4odIkrImqlnAHE4T7Nx0SOHsfkcO8t97871ea52z/laRwptqJcmjWvHBmgJP+0yD+jlGfI3nT5jIVDxp7/+BxeMbrlgzDiuu88nfInTAN+ob1MzSwai9kLd4XMEROpv5mBUk3t/MxvIrJ1H58TxHqcR3cn74CbtlqBd+cq8Rj8dfXycF/GPcsKz0pHg3clYCdbjABUMa+Min9ypPBZnvBFinJc4SbW9pt7hf+7zfTFAnj8kUaaNoMLL3A8HBiCacsShZzoZjO5AB7nmZ+PSCfq5Z4YNfQkmzv/oD7DjPMsa3Mjm//75P8lueqOV8mQYD8+ggEIwyCCjQFDEMxiJs9P3R+s86lAVXO+tUtiN73e0kO+6GJeATfN4nf0+TYPcZywwwRzYPZZC34KZN21llDH0njLBEfyjNG8kg7oQFqqLbBqHa2V+x5RoT09EwDu9BhNhHjAqraChER4L4K+gRiE+FMKu+RNEbIPzCoC8ZhuUq2g6B++P4sd4m0rJiQ7jpZt2uIxYUK33Z+0H9w3wglc65j0eeegtEZ2eRCLASN1Q0yV701LosNoGcb/QtUXamyfz+4qgcK1AVY9Or3PTTnowFlpzJJqD114AknvO+BDtGPRGh8IXURwPo7rBqDy4wej2cLdD9ipft9VYPUmUmMrE+xp9fm/7tBoJ10Ge9kQO6bJ5IfediFnWuREdfn/m9+7aJKpTkCJNE6keeQuoQqnWYOUZ7NSkr26L4o2Eqmz56eaZR4P6E9HSIMRoLDnjtqZypQlrE6dpQJAOjlGmRAjm7G7SQwGKXcs4IaYjG63ZOiC6Z0WIXG/vH11Z54G1uEcBQ89GqFMpmoBWOyX0eumM3CdC0JPYYDnr81HgGnhAAM8yIhpgMN+1/ATFT1Qim8pqeDSWZ9zVJ92lK29aE3d5Npj6RAW9n/K0yyR0SpHHAKym6aG/u3KJYContqZjHBoidnwzb9L0bOBxPeJodGf1PWaxTqs8xTXqh3Ma02njpGOqTrob43B0u/5hy+rlB3D9H0dGty4WjGq/LKEIb+FkZJNagwjZyHR6x8pbPD8R0ZGNK0Nt4B9d1NSo4EX7lDZY6LZp3fS2AJQG92lWTokC+vJumDq1otCd09mypi0lYxwBVdS1ol8GkJptuvOs/ZRPAKPcwwb1oWGzk2cTz6n5FNhi57KRt50ZuN76XnnNeyQI0XR8bPXwU8DSwh7KXNpTCWTC1+eoUFrGGc3bKXaj9Rf4jR7iO9z/OjjIFa2UXvbFKAesERlNnWHXUccPXPH5F59m0w7XGpW9pQnwWjd2CchvJlCd9Kmy/Nw6T70n/nn3/a8DZxnnWCkDhmalLs2q7GMnW4etDDgHy3cAh4lQd0+B4/TerO9vR8/QzD8p//JANinNGggq7Wss76KA4qS1VVcA+fC5mdGPGuRgN8SH/+tv/vEvQfDzBRguHgUPq9DiSfDKTqyiWcPJBxjAGScsqJBu4eO4Nhc3QrsiZOe6Q7Htpd26q/nwhzKhjESP+QjuKnz1/qX9/RFj3hSA89neMXuRUg7QnPpRKt3t3vSbczYdB1hVSR+BPRFlwbEPt0WWzyXyselw51O6KagbRD4U5kOher8b1RhllghTWxexyDH0TbMxrg1QfY733g3Gs873e6tdRRVq1ngWPEqNmp+mNLfCtoZ0K54DGI+hyz1K93jh86F1x5fWvQ5QISDOHVb0846/hw68tgi6ny9DtPlz3w8DaP1lwCN/D99rEG90pJ5rnI+s+WHe3Hco8gpU9xhSq9VIs4oma1Wv/Boe7lXjxr1vzdiKPPucm33ILuzndb6gQ/mlDshoIfLTPpA3AjDPkrcSYVwbBjK/OnEBDvw3GjOfoZSJBFD7lB2mE7URbJvuce2MnDI3ox8nOjbpxwE09go1rcizPTKVscqj4UMUaHdROybuE0VaEPJuwKiRgttbdOYnoNl64Yk/ui46mtvBYAyJXAEEWtvHfHFApRuR0dSl8x6Km9Y2RKR6rrUON8uaKMfeoAGIbabFzIlpUVvQSd/J8951Da3IuhCRrVI7Dtfo9RmLzhA/5Ssey70CDOZaXhogNyaxPtYm34hyeV868zk7xXOv1nBuB0SddGQCAzVOEAdOlH7RBeitbqRwfZ4yJnVMrBHlOe/o+1ygoe4UdBks8Cdz83cjXbassnxCGsErAf0tL2CN4gi0vMuTr6j51TnJPbsG7h2A7vv5jI25qf+/n93YdJ7g3tb33qhXN8AFeFEnOv+/HZoBSImOEiXlpKXwKFH3GRs8SOfalMtVR8nXOjvZvFNgesFabbvA3ZMH3ZOxNyAZmEoje44lHVpZSwp4OyDuYSfVGXZG2XoSkAKdo3Ms2aInaQ96ESx7CIfj1QYrB/4U9OmcwVPZxV3eFpgH5EEjjnMO1z8CDf3z2NFp7RT90cCbwDcAi3tOyYQvQaBBJ220+j5rPk9Tp1juRGBK3Uzkmvd1OB0X33FtnA/35bsCbPWj8iHPHpqdoIHXQHf4kO9+N06ADpB2MXiwAST0Oy2aArbbTD/Yau7x6ZQlenQ09wfnRLcXn6lbNk1zHbJCaVV1TzTqv//Tv0pk9J45KxBAaDDMDcdbAH093n7+8S+PNMcTKClw+NgNPjWyCEGEo5Gcn7qYeid6lt7LmgYXHxYK8zaCtI2pC6di5Ts2xd4LI4HCjGwAaS9Cvo+f5PgyV9OnBQNGTlVmNqX1/cuYNSYHsA8TdpH43OeHmdrmQ4MpM2zj5z1kYp+da0jTsE49k5n7aVBkwnyuka5HqcLT0JuyN+r6Ssu7q7/ryN8YjijieV2gueaXuVTS7zF7z1mgC+I1Apc+vadzfwWSub4gN8+/z9GKn5UQSEJr6e5YoyRWwT7XA26uoe9iHg/0FXyev6F3BHxqyXyWCvECgcpU+KmRLespbxlGHTr5APpqsA7Y3XVtZ2DIzFVu3eW7hV+Qs9NE8gIetWvnuDetrSVzLka9jLoFLM64ogiHZjoSlr7cCESNukaEDU68jDoTGbEZftL1bVviutj+he/I2xn3PJvNa/YovPzXSO0DJD2OjnzI7EmLbh4PSKiMR/dU7l9B6GsXg8t3LV+yZvCz33x69NSks8LT9PObF0Y10cUbjTlOhBvQcu17wOg17mXvq2u7kcQAgoCGsgvBQmSlfR6VM2iR9R5QI89sPohMYcT6U+djbxBNJKWgJuvV7ggYGUFxAFzBBs97N7u/Mbw6EaFDHRueFTBax1o+ydpU7yifSUhGfinBeERGr6MGjw1YUO/FWZrnm1LVuGuczTZU5K8+mWz3dTqjQ1gbsoJ9/8eua4DgzMvdxjqK1zlpgECQC32YCzWvbAa0BlceRd5Z0zefnPY938117Jz/lg0zo0Z+mIG846jk6i96ip6ykcM/OcMLgz9/Z63nvW13LY/bTsKWAZvSWy7gjnxbQd09F904KNBlw090wdJf1oQGpDUCv/WxY9DesjaUF3lN6kUbMNN54FojnOoxbZffO/x9+O+ua/FI9CwAHrEMWHsul9MG1Ne9kUX1WHgY/u+Jjlt3qleUK3Uj71vuqC3HAfcAGMbPPJkX/+15Kvg0UCTYFcjJy5a2yff7+ft429CikfSU1VQXcH9rb9Ej1qLT8J856KAYPEjHBPonVx87P57Lta+OvPwVRwJwPxHS37TPatbsv/zDf5ea0aSOiYgWtABONVwMRIa6Cr0K4DcTxnfx/aknlIeackVILgpuRBKlb1RSJbuYguvtY/XJpBziJfVYKTAsY9HQ6ulbc4IQpsN/dyO+GmnTJ8kXsTaN+LjxCCFMhADlU0Cpgg7RX0CYxkHjRYsLmTK/QIsC0ms4F/DftNtCdaUot3gcoSi4Jk2iF3gNTB2BA+Afz91g1jUXHFxj8yKYCOxOU+zjJfVmNViMVTrs+226PWqSTqRmR5QD+lz/8srmQe5zI7fU/6Twe3jiBYhu79nxbOWnhxkarhRWwGkNocpIRQlo17lhHKZETbdtnjgec1t/tH7RCNdOGYYne0KY/GlzalvFXIC0GIH5eewgYC5jZR9reVI68hX7UOq0SU9AyPXu17rJm9Y+W8t2waYbl+BHZbqpvRjPetP2/kPZGancNDLTkt2tiZZ1E1rvhXMVvr5O4CGA6yhPCSp1pnzfqB77hwL8m86/jsLamKYDINBWtiK/N27ybMwdh6BKPRFQALhsehPjHeU8GYoo40bqiZwxlp8bebkGFECxwCmZHcFr+Ko7ldUl3y/+2frltuAZHaZudw0DEBuJdQPGk4zOH7dLhk5c5eTSe+4RR6ybL5B3Gl/DX0nrz89Et+Ze9ldkjmwYhDeIZio7ymscCJycZlzsNxq5bEaGSHv0MYFUAAkb1ApmXTf1nPqC5/hSbo3CufZ7/puOBEM0opEvUtxDuzQnJ6I9fYa5JyA0z23wJqUVM38dKO4f2Ru9lYgY5W4jG99Puv2bqbnD8GurtLEZE7XH1InOtV9PFPXbiYTSU/RHAClgu07Tm1kfI6PILql65gH/hO51ftxgjH0KaOkGJCNhrEVsfZ3jtIBCPst38LP6J/R+0b3qc/WHTpK6BhoIDu14sZ3AG5RaTkC+A7BGzwF0DWi92Ah1j/WQp6aydF+2V32zS2jkjyuHgFXohzeCbqLkqGPgb9eW7jo6eKmfL69xLf8FbgbFru2pcwAfCx65j6l+nXB1OQ47nwnCvZa/386m7KwJwbeWLO0sUmg266kdP3rt0NMeozejMt83Suv65HANNjkWozknovBYnh3wM6NjJke52vqScWSsA0bfzH2hQcb4v338P6e1kxOllikh4qm1jJCxM6oMKoED3LgBBG1T2Fcwdhe3rWcEeSoed3X+2A0kInXrSFUSbjz4oS0YbFUDMSVKQC+CUSATT6Hha+sbNwNH2TT1/EkL3QWAG4zGcLUf2b73VnbbQG4akKbLold4HI+KLQq2nru0EhALGFgHa7u4j8rb7x0BP5HQLdAqwGwqGM9PRnsFqzFKFR5T7ldrX+392NwWZVDgwMdHmT3OxpYWGc9SUk/RpVvTa9r+EVHcxsSIyyuwDP167wDFMUbSXcb3O47n1ev1b43anrOpXK9RmTpP0ig74rJ57ymy1kMZVAo0Lud3o0Q+0xSHSkqQojPodW5w2fIT5Vij4VnTmwahZ503x+bnZ1/No33XpmEUx81cPLpghGfrXEaeyt/0HDWtptJxExzgIaCrTo6G3sgnYDry2pomI6Of9KQYnAC99YCyOsZRvm2JIr8p4wLYwyuntsyUlGDUNLDrt++7wagR4svDa2Nm7l/ghP5Cd7l+gtFP280DMJrxV37Qf6z552/OEYauq3RXqRMpCX1IqzXNp+444H9S462zdP5cd/Vk9aI6IECXSEifj1Oy5TY8UT0qHcyARF5eSnM8vjUy2U1FGzzm7a7ZcSTPqV7KWXReeSMOLJEzI6W1O3lux/Q+MHo30VYPqj+lK8+1fGnrXHW+elF5UG8HjFQOBGCJOgJG56KsP20r57rPMdasbSNOt+l79eSV4+FZHcM0rp9uBIBz6nR530yZYxhCZZPS26Eb6XlaObGbnl6jvOTPT+bRAaGAKCDCDDyApfY7sAFb1Igl9imymrrdX2eDrrObVOyk4lvmAfA4EOR83xKJh345FlTgaMtD+U6ac42gxPXKd3T+dmkYQZsGbvY6Wne4wZN2Uhn5lBRzgaTrq9OOTsUZvuVOcZYOSFMfYj+5561nrTwJRtEAF/i11MDIJnP0tKQ8q5FH3mfDGw43c6crwN6HkQj70Jxx81x7qEbPNWDD9dRe8iycPUG+Gz4F/9d+rnKTQ+cDlqNTOEaZUqLWHovz5FlLaeAtcWJ0TUoZ65yQpWswJOsKL66I9KXn0h/Mn/W59vxv/vSvf9lpPGvYjHrJWArx8RZWL0KZenkpW5h/JgzMIvdzlbrMnK0EMNo1qocRBHHs8jrMdqKRGNeTvmgYvx7eFfYyk5HcKLIq8W14BBu0aDvPf6Tt9HAVXokskBSMbpCzjXnmP//35z9NBERjmvEESJ7eb9JY5Rl61cuRgfnbI7hMVRzv/rRgSRR3vmeNzYMRHiB9j1+hdWOQz95j8T3nkTkauVQwOMEoBvY8Z7+kyQaHrxtDtoAJVKLYygPeU4aVLrxPVEowvum/n7cdB39X2XDdTQd3/RFMFZnzvkBhAfELCpenvt+Tds7phylA3w6F6RplRSBhbZ81WjeyUU9715bmu43c724Nm6+o3eHe1jo5HoxQaD9LZw24a6/MSCflPfdpRDHj7WLnJA/UUvnW70MPoj8BNeUXrzOSqXJVNuEPeBgwyndMh9nTTv5yjuHpOieZT4FN+CHtodrqiT/RH+CFJeubt6WRaTAByJaNe/2K3DC/K+/VU28+PPrJ4xY/mxrJROgqIzgPvIxsC0Lvbvsq9u8GqLAz26CA4B2QQXrv3bvHcZKurWNUzzj+DTo0zPjlr3KaefP8tjFzjayhjkxWFvxuyrjgJTZFko6FN7k5Dm/T9MlajfPoGd+Mh5o35UZAq2OcVk+NosgfglHT9L+cPkGXv+VZed6/BXlGH68OtlyjIMjIKWM/fHCMrcA86et5pKCM2tfwXcsgjAgajY0jYb0iurO110bUv5/G9YJRNhypD3LYAPIzBj8gdOpKs3kJfU/0eAxX5jjOHM/6rHXu3Zd96kaxfbUxglFrlQGjjHVg7bVLG4Rpj43wWsaXDXXzUn+pt5R9zhzbsgmAsXQnNkmwXkdYQCQfGaSSDtp7AZJrcfVlI63qbAM6Xufudu3hdlTCnwXZW39FXlp2w32Pk3BKPtRt/Dyg85yc5fczj5YKpdayGwuZF8/GdvP6YgJFaY1GQ3mj/t2rs/XoX76ehvHT5QLA6ZxYb59vJBQaqyMOr57uKNAteq0ZlJslYP2DlQ4OSUSfmv+2lFMmueaL9hHlGsfPs05p0cFX4jl1zc0QvHSngf+z5vHbJs3/2QQ7DS5xNn2Yq8bOWjUGo6emct7RlcuE1ogssPkEXqzBY4GXoTDkS2Q0QlDl7s7UC2y66HTqj4JoYX5aVPD37N7z5XOjHMqkCobf41nb2FrTGiFezGa61Aa++94yxX6u4/U6I7wuDtR/EvZXenRcjv0JMDWCeqM69Y7O818ilwscMXfsroK4IwHXi6kgXHrPHa+gV2EoaHncAs/Z2TwMcxTJ8Yhf7/NKIyNSW3h9nvwl0NEI4kHpBF1D2U0Sj5rdywZPv2xAKRjV0eFv08UajFcw6jg1Ru8Dofe7VdTOw1RgHIWRE2ucuKcF3txvO3fWBqI8eJ/I2H4p9Crv23c3rSofLXlQOpHbuQ/jMYogj3/39psoQ84ep0WKoJZnKR/OXb7Zp2O5Rnr3rnvGPMqLe9OZwRo/wMsGgUa/zG7wTA00xpbyEdP+Wac27VYuXLsnmV/zt12UtcrWvLp5ZOsofxesKWeR85Wmf986BMiTwagTbB0v8h7+bUYHMBo5NMIz/RgTkRPR233EXfroxHmgJ/goI9b+eZ+MsLp3y608/qpPlFGDC9BHXtKQZ90bbRVI2O6Fz2IM60zHmDaqza5afk9ZwPzPGOZ6aXSiMHNu9aQcAwTUxQ0IZG36u0BUfR3ad6evfMj30xqn7b82fwlGeQ9AYoaDn4zZ5urZjwxYdCPh3PMp2FInO/I/ACXtkmYNH04e7ZROp4kEGxpxNtig7t38ncgoRzQGjH8fWn0+QPTpWsqFxnB/PRlKakRp4/T1AJ+cYNX2S5EtgPHcjzT9rhk9+yGIW9W2FwxZC03kntdv3jwAlmsdLNByE/n/nplex1Zwq9xHLtmQsg4BORtUj33Iday//VeR6cqO/Je1bsT18uTaja7uYtwG0FgL64DRN6y30Tuu4Xdtxh1H7VTG3CDY1vORkbXx7ATDHidRKidHhk7KPmNfLQYNEPHsW+te4OZnt8SrdEopUTfO5uSqiXwiK0ZX4XucUX4m83Ft4Mn+7DIPnHD5OGCRiP7MwygywbHolykzcTObmEB96CY83v9+dtEbNabbh7bt+KV1jLpZ/Ni7oy09tle9c8tzZq7pKNQDG6IrXo8DVXlZwCzi3orqGZgdWPsKtG7anYehR2SAlfaIIa4y1CMyTb4jJlz3SdNV5E1idGtgORvcOkKeY/Qxi4YnWg/+NWQsMIkSEggjhDMAU1pbOO69SmXTYLtprPPc9OAeemO5RzIOZ3fbFg6/w2fO3fl4D0HwBm+AMT0iPz8g9AAQal4SJa6Hxz1l0l3v+KRUOmbTW5dWS4jlEyMTe/yH8c66b6P/6rW+GsyMoYwtHQQ7mRMgBQPe6DwC+Om0OxGEOQfHcsThvHb07Ol9BLXRc+hq2kljLe01dDulZxRlg33urdBG6bj7dsYdcNVaQSRCcLoN7k1rNeJpms33MQLyOM/S+6XZtFEG1z+8X89/99vje4BRPO5/+I//pw/+23/7b+ERwdGmh/xiXU/WpXLF7xTg2z9UXRH+rLcrr7Gu+a4Ryvk9BmUUuCl9I3s5wKBAZUfjAhKrgKVzACQWobzmM+QJ0d4FagKfWfc4rD2h6sqiG6AaPZVXXkGpRlOZM/OT3cSkcSvn1NhF/kcOk92YtDzRJWV89xXd8mLbIMGoQQJ5G/JGLnucpRHE6zStHe1+5lwYs+uNM7v1yau8msmIrkYG0cWr60p4v5vOiFri3KV2z/UGgDDfRjjZPc7ftraLUROAsnmJNF7ntsElfHAd0tav8gwii3s3/ZZT57L173UeugHF7wqafu18PDI+0CkZi/nJGp9o16Npep5X8MW8mCc75QUql/6N/tPEPmUS3Ld8QoQ1oJyI0uwH+AHwN+xNqv7bAaM51KHRfeUNuuw0fY6mbtCG+6Wn7RDVCBjXA0bDu/PFJ+ersnRBZPUHeid1gzOJ66DM90k3hzcsV2Ej5/wenpo58L1k6wDyRPOHJkSCz07sc1Z5nOZ2zVH3JGoLz1TfyX/aLHSGQDN6Gxo0W4pOjGxTbji/+36uE5S7GMO7YoRtA1+DclyT8RSkm3nlGGL1beqYa7+4vfrM+7pJ0etvQAh6gUNI27Mxmw2AA0ZdZ8FujsultGdKOliH79pkXnnW+Tv2um0OKR8iy1pn+cp6ulhwFPHUbXJ8bFPqW/6TAWhWg/XyM0s5s272Ma5N5pqAUWiN3MsLDRS4gS9OK05gI/wZ+3/83b/4xVDujhgFoTci5wRcNFMex/g9IjJ6LrmuG6Byusa8aHkR5q/nI9ggTZ8FrPHdkVEVfSK0HQtgNEa+njnKXQV9Izg8q2FpCbiJHXBiaLnKw7F/NAMRjIYeHZdj4Y0wer0cC9ylzWtkV6NodFkP3I1FO+J3DU0ZWgHgZ+reKmA7ckWfTD0vDZFG7QCBk266zcibtlFodsRPAeKzRDfmmZYGODZlmJ/pA3myNncNrtGvJykP+RzX6BXUQacIZ41Y6NYIQOZTg/UKOD1BaTsvWyF4/SNS9hyJ3IYqPNCdwIzTvnVbLgTmTwASEA2P1/HRICoH3MsDBUx3cezsg1aPiKYg5qbVSpdfvT/P2943tdvKVIwm0TpAQ2tG5XmVOie//P73v//gr/7hX3/wX//rf70N792o4Jp6z9uYvnKsAdoK39+zlq3nlP8NANqXFBql4H+UucAIYJu1E1yS8UrK6XxbICoPydN7faxp1VH4ZPr4KQ+5T3mKzwNMCkY1DLtrgOupftq8v0FLotA4NLTiGQsScEAmBwM2TjGRBOsMqdVSJ+GY3BNKCl59hrWld6NRI+W5d9P9kfvVum3L2K4j5Z7qeI2EJQmCUR1F+Zq/Q59Zn83zbmziPZ4fgMMBFW3rdRrRz9q2q0cadvN71xBUFDBDVosIYTcMAkpyqtcKIGyn3LZAdm7IOFLvX/BWp9K1VragSXZjzziozQPAcGoP2YAA4RpLy192/eBZiwNW4tz3AAPWLRFwDHxrw42EKrfqPTeoQJ/YgOFpxpO0K/pi6BE5BUCk7pg61QHlmNCJIn89/JM0/USA2T2vc6e9gpcYz8cEfQA0rDUbTgZgBGQ2wsf9jZZGPgeMHueuh90EwBy9kVdBjPaKuR/wccoOuAdz8IQndTUj2PsFoFtkK+2kaII+DdZpJdT2TdAjvNl+owJjD6W5G6+Ww6lcalPDn9W/8JrdOex56a7wDUYFisqJejH8XNAKGTbWSXCmrdQSaZ81zTXtJqJcG7UNL8NB8MlSHhlvwWd0eJ07vm8k1HGgB8wyJELZs+5df+VYvgCUn0NFxvGlXzG2Z3hf/vQktHA2m2zHeea6y+MzP+tXbWL/rn3CGR+8Kqg+Eenhg5YDbCzB/dINYJyxbUt2mV4CE2wAI/DA+v3n35/jQHm9GseN7DXwu2btMIWxzIOiY2CKjDPBaUmxFcTeEHCM9nm2kQWb2Cu822vLfQaM5nsNr7Mb1UiRqJyfesAyiDUbzlOGRkiyME3RA0a9/6aHOyA/qyd0onJT89E+aZkDALnlA4JXDWWaHWeebtg5So5ee9J58etTtE+hu0Z55neN+SgJdxFuReVGEFqDbAAnOJAOrs3rNRqlDR55pik5lS1Npzf/PHhmnRddRSewMWoQwDDzj1FqiP+uy6yHqbXdH9LnM+4Isk1iN/Hm9x0JFegq4PLGFh43ZrhejpXbMj57Z8rbiRLM+vG+r03Dm96aaxK9HHV0UyTxsAtG601zDx0kI5QZb+XynuxV0KI8XqXVgvQts7kfNhujU57xOdSMMheaRjM+HRrnYrZA8KiDBsiIt9zU7BGeo2oF4fJWeG3+UNEzf6KeT2OnHRAB3DhO3RRSQOKH8K+2AAAgAElEQVTObXZd8ooRI5q6ouP5YB3R6vhdT1sJ2XvvRiOaPUCPJL1FNGroJa9Ax22ILNdR/xmFTl9HwGF3q7K9I/OYiRPVJtLB2kXhM9RZ90RratxzRnhTl+Gfzl0+1KkH1AoU4sAqLzXSyut1iFaURh7JGjW7wHVuylBXMV9lEVpYb5fn1RFWt0pHj4WVfuGLro9yJtANq9R55X5Zyxp01jpGvfTkfvKckaTwdjecJno6c/Q4UOfo/HXy5f3o2gY0XOPwq900TCv2p0EFT1zS8WN9AkrLN4DR0H6lK9WZ8AWR0eiZGWvqnwvWMeCRyR4nqfMR2MJRp0MPQOhfZnPg93MVrZxsq6Vjmk24leNkMgHIDewYob1pb3gSm9ngC10fjv152D956Ajzo+xAegV8z/unVvIcBGOd6910Bh5otBFSsoaAmS8/m/Pj02/30R1C+vM45UsdKQ5Qd6jnt/zCn7ysywxQqq6zr/ddN2RvgTnWUHtme0PmT9RPMBnVAlAGhK5+zchIAmSNUqffcbsWmCrnudS9I//2YdUBDuhv4IXNn86Z95WZa3cJ3rUMRXsXPTr8w6a3t5PGj76pw8R6HPt6OnfwHetAc+HwDN+npOGLz75MZPTDYSzphHN8Nj4fZzPAvAEicAY644tZy6xLsxVhl6UfggOHHrzHUd65ly0oCfBVhk+W7MhGSkr+wxf/PH1GfRmxYnBMWKDj59YCPAzvI0W2FcDj+mNkLmAxRHLfk+m7A681NwgtY+G/Hji/v5m+VBHuenwof4VFoCWI5LkXcBR0Or8bCTCMTfSQ+44CCGOt1L33CcGrvG4Pv5fmvomQ6A12jjJZ7jPzOwD5jHsfPr9BnUpVQ7GjBBsoms7gOpk64KeRCk5ukP4X6JV5HdcW8AveF0/I7FGedfGMlqBMnyIyKOZEsx6C5T0FRJvH2NAQJbeiiqSvLojvBpgLEhfwybo/+ZyH6/Y4Ny8ocI5H8JTnF9Bo+KR3oiddTzeO/fGPf8wziLTsdbpC1HWWvolmNQJ3HYbyLZGnO2bmPfOJY4Td4LldB8HtrTHsw7gf4ydNv+9zwUlr4VQYygi6NYq2kSlpsb8XftT4z++3jQ9Aoj1mUTKCS3/6rNBw/gh4rWLc/JOTO3oCjTQGpETJ10n1zHlp6wlMoXv7WvrZdgYEo9YUQ2c+f1+kA3pbk+q9eE8eyLNKx+3Ucj/lnU1GZ91GH861nljD9TF8jcQSGQ14rf76tH36lMEbQexAlG8iXTGeOGAoe6IfbR10HWkUfQ2HzePV30ZQaL8k0OY9/mPUeI+TZPjJ3+p/W828bnT0ORwzefTY2UgW+Zm/lVfXVZDASV3hNUATYIjasZ45n+hax3/X37/nOzfiNrTJ+OC9nCz42KS5109eV7+of7Ye9DnXebyg9GQrqKnTrhldjLEfvZ/7NjJ6wV/5Rv14I4aNAAqy2Zh7jPmMuE3jjZ4xhB9G0N9O1Per0eWTsP3g3fzOKUxkGGObWmPM4RU5/rNOOSAz87ZWnKgpwaG5Z5zTCeYETPFgspcF/dmQkkzniWQaNHFXtJE1y36UZ08QDD/wDJ/fhUjWAD3TFm6RH5wQM6TNeNlCygCEmVn1rzXt2jgiiFwL2BHkGSiIzSw4k+8M6GAb+Tw1++U314ohC2KVKQEs9PRl2h8gaYRfG2m0X3C69a4yYVYVRyV11vBBcQFziVPYIJNOlkE+T2bTIWXs6Ab7CwMUo7umZpRyiN99MUc7zyvR0mIcQeWbjzhDnkV76GjmFpYsCBd/iMMsO8t11ZsC4e0sk8nmlU4M8zo9dU/gTXmE9z6q3ogzZ2RU5uJibypjqow1WAp/mHuUqcL6qshjnFoT+gpiryf58fEq3PADMnfAGZP9AI8DF2ZhMvsMaIt3NTYBOwW1MuMGHgod9/+sx5npmWkUBLsxHPNKGLmKkfEJRqNQS3gB4aHLszGjX9ymTxZy5p1jFDFiNSQ+4xV8KjAafAXC6Ebu1RTDrp3Bs1dQNli4YxnQmqhk+8jx/o5EXNC5IniHIILqk/b2hAcUkvS4tGy0h68JBPk9dGqLoaOVz+s6FT1SMn+3lm+Dy/37/fLLL17zvp951su8BDQ6K64jNDVFgueIMoxzQuqK8ZldWBES6Z45N32LHGz66klfw1klfcE5Hja1UPO9CPP8VCFvvsdSb0HnfnrSexzyiBEqT9bZ9Nnrpqx7dGfWdoFAiuzVHT5n8xv8gCIFVCoXAUPrsAZ55gIpnME6B0beuGaPK/VoKswatL0Ol5cmci+v8XMDky2vV4YvXx95NU2osY+zUB7Puna9P5mNlMcpOPLEt03DE60gInqMxImEqlt//v5sPLjjAqjN667/GEH4jnvJbxpIriMFuY9T1ZngM+bEM50343VD2dWBjQZfgFZZ1XDILxjdV/pGh+nMAEUaEcvmo0ZNHjXyjTw3Esj9eCaA8joCrHlBhFFAMyaqz+jJ6la+a2ZJo3mdrc5bZw0aqHMvsOI9Nt1A765jIodLntmQE/DZZ6bcotFHHIePmuGQznt3Nvd9M6dSJcLbcgCeR9QI2U3DcR7MDvsExY8e+WnIQCSU/3+ezEvq6ygfi7N6Ahq3dnXSnFmj6gVqR/O82lFStH4eHhtVr71V92zHQZCRWtMNSCxLaNDAeVrbHJsLmC0YtZyDCH6yipxlPjREPrImDVrs9YlMFOSbEbi6ZG000l7qmAmGtG/amAC1AUM33cwhGX2uet3Whupvv8u9BGDoe75npD41sA3+wK92ExErqNvUV7+SyQYcstazcPDD3QA5NMK26PwaoX77zTm0IV0c+j9jGL1zWiwdR5VsDPRWX7CO1vSbgXHd0VGAURrXy78ZawM80sjxM3/AvzW54avqaXWM62VAiXukldvcl3XQGUg2m+PA0bdGRv/9Z/80vqALrPcoKHWR3JD0pCjjRR2EvA2sAC2GbBB67l0jG8nnefVAf57FCGAsoLNzv4x2W7q0ia+tJSByiD+e61XseM9G1RpZ2oxwn11FeJRQ04NLGbggT4vBtRVElZpem4ZfZlSIryABYrubnmsDplvSQJpFJSTw2+D0gsEaKQ1/hH/m4QYWgYhrAeMEqA6zSgMZzjVWWSYc3wixgF46ymSeEx7AUC//rLk9/BrBLkDjexqyzTP8/iT4M3+8KEGd19rC5aa2Gyl7An7LEXgf0Ha9LwDruuu1xiit5ude7zrvcfqZawvNjDpdGamh8FrlKo5Q+xGibG+UqrswdZSiAFekN0q2gEKjbusfeU562Spo82jWavWX41rnrhOwa2l3JND73IjCzDfKuOnG6wisDUXyl0A+829mg3Ssypz3AbEAmRjGRk7v821/0+eFDoJ9gEABRGhQMLR5etOfyBnftwxhRwovgFi8arrxgjgiObN+2UhUoKL8R8+N0c8Gg/kivJGUGGOcaz+fo/KSpgtfTA0Xp8jM/ZRN1tT1lN6WZQgQdM4FKz5bucgRqtUF25AyZp6jIfJ+9n3V0LorPmtCuUIdWkGgddOm1TNHyg+qj7LZDPqxDjgIzSQAMHkm9bLcy5p3+C52oXrAsg3bQrnOt91LdW7aGTXSHj6mrhJQM3WV6hTXbINwZXM784LR2I8Bi7mmKeyHS3y4SLDJuqSGvvV1rvNPP54osEEPIle88oyWRNwja4kEmd4lA5AevGejj/ybiP48LDvoB2B8zVGszH3+53z68NLREye1//NxSAaQ/IC+n7fSOmvmc/R/9wyUj4ncE8jxWG7ownpCC0vP4EVqOAURcdRqH7Tt6hX4RTmP/avTJN15j+8LjiwTIDoq4DNzcuWMWeUo1MfmqtScghMK2AU3jN3g2Qaj4bE65IyP68hk0YUH+gi6baskfwiOt3MTUIkj10zCteFEB3s4R8baOvmb3l4ZP/WlMmptcNqS1SGMs1knKuVAdQiUfcbOuOFBZfvHdyNns7ZvJqgXzNbyg9Q1c6/qTa6XVikxYIMUVSrDbOqSzLOgX/zlXHXWt53d3QPkeeeZKH4dS4Nj+x6u40czbl8fAkYFKzKaXnFC7FUu13OsErm73lGzA0gBJX5P5ZCBDRjNQnUX2lW6FKuzCPU4OMEiAvwSGSW9FkU6z0n0b/4zEVo6RTEPUaOMGwmVWDtMHvBn+gCBBhz3/7s5AUNlEqJ0MbzP3XhV5pbJuXQzWAQJZV4wjJL6+wDSBqM/rrOzN1hUOb0vuiGjCDxdPwV/1zdytq5j3SBLY4JSR+lwr1sLNGtyd2OOcvOzzLcB3oAyonYFEo7BNGvWSN6BKfu9B80eJ19xf8Zuuk4nQAOav1+iXzty6fxk6g0it6LTaGeZqwAE1leIEuV97sIgX/M+v5sO2vz+6mzZCgQlan1pDPzaMMec9TKt7bwgr2NgzIksjnLiPjbJl74qPsDOFWrAUCMARjDkRRXCBqMbTF/57PcFNaxreL/g04gy97sKFmW2aJt7zf9ElQc0cZ1zTnnCgM6cxgOfuBt3yZX1VFl/DUv71PEcSwTuWs41pl0f8nk21CQqtECpkdrbz7XOjrpLOVdvAEZjILsuZlI+nshY7k2Aa35+3zOcAxYKGmKsZ30ADxiSKOKm6Y1WYDSk49ZHgILt9Lo7GYPK9ZzeY2TVddy8bHTGddoGPS2RXNc6yfI3IMOUKeOhCbfGmPnI+zipkbHWfDbGcOsb3aAlXVN13rlGB1lfSIof0NXP1DNXltldjv4pf9kf2Jr17TzrfG5AoT41YMC94gi1ZvU4Go8dEEaHYrAL6PiOm0L83G+YZt28doFNnffUi874s3+gADQnyLmpDpsI6JzraWxPT9G39LtE91EpMt+1JjSbSMJX1Og+0vY3alqArNPBtXGoAK1ECKtPkiCOfT4ZPmXUCOVXX3119E7LjKSpcm45kTQiUyqt+WkU8bY/omwlNdZnw5R8IaAEJKnbsvarzEj97fcAl3F4Vvs7P9u2VBuaqNzIsHWMOwgg/1z7XZBt8OHUYZ4NRDwjgI4IKWs3/5XR4I460wYsQt+lG4+SPFkKgGh4kJIJbFIDM8kk8x672Of9tCJjxSkBaklF1r+ttHBCws8NZlg+YRDx00+nZhd8RbYZh3Puc/qXfn834wlYY29qQ+Rh6cxpT+IOeYU5qG+13Xdda9t5NvODJjq6v0kN9XFK8v3/50//NmCUC2XGKM8VPcwCNbQsE6KUAwZnV95Z+BakF7T5gNHgxzC+pB85uiLMVkGHOY9n8PB+QvR6Ht+/Pe0aIPJJW7b5fltCmMZ00e1fKFFdpA0Qo/wj4ud1hNL5tGavtJHIEtWffEdmV1Dzt2m5Ct02+ALhKPR1Eo7XSPsNDBQcwYHGlXELuIw88T29EfqR72e/Ag8iE9abaGxChzK16fFEQU01wRsABNasaWTGkeeXL/xbeu8021FWpxxDmrmLXWXwSi/BqLx5+bCMLPNvQ+e9XStBi4ojoH7VbPpdeUH6J4LSBsU7kiDd5e+tAJHPzLMb3B7ycMy1gMMoKfR2TbPWNcp6rTGUGJjWFm3gcpRYa64rt4J1a1XvOlRxjDbK+Kj523KvHpDfbJ9iJCu97jBadQ628hEEbfp53CygKa1dCsCJSAFkvp2UFOMAzDj/KMxGwuLgCV7q0GTtC17lIdfOcTkGrsz6NOIgX11+asTlgpsFCrk2fSXn9Zu5MTQRjLoeP01kIhGkrg/OMu1u/DsZIOg8+iD6bfRLQF7TkXcDXmTiMVZpiT5UefMzLYUqN5Gx0m0biD3f63x0/huU3shGhvg4wzvXlE+i4yvXV1bnvegDDOnwD8aXv23UnrF3rW50p2Mmrb7lLM3yYwdAbCfEkbrgAjj50Ag+DnCeI62mK0S+04iuekCbtsFJjHWja0b8rdcz2GKQxbKyE2h5GNvLD7N+qQ+cs+kjWyuzpn6PjJY2F1wXBJ8DO05mKZH+piuJgrJ5ibPoaXRP2psG9/KzdvQ3USPHLlM3il5IIKdO0QYTSYlqp9piLCe6EXhpVw/mfXVRgzvIqw6JNaTbDmX9q48EXIBRdXPkZu5ldD52qZHTRHjLW1tfeNKYNEwUt0ENHW+zGziygqS9Rls3Ku9+h36Zrr3gLAPueLxeORGECqSUJ+732ZdffPDVN2ffgHzlXhdtg3zp53ecQ/p0kCgY1ZkFjCaw1rUk7W72JNgInNaodezLBL1Ou8D5Dvph9KX9QXO6VGX780+/OPYb/hhMBeg/YzprpN2VDspXAglt1J/rGu2H7qm/3wGnOv1XxwY3Hhzl/XUGL1Zq+CD8+u/f/JNsYDr5++MlyUwuaga40ocxYkXOgNHDTO0b2HsYwbE2TeG+C99IhKialg9RqKufVSZRJa9weaaqLSYo3lVAXfitmC18dl6bUDEOs4js6NKoslufayPAAC6iWetlDabXMz/BpwRX6d1rqrydg2OIUraGaoEqGcgF20ZeRb7X6oC7hzG/CjxguxulnmZx2uSoBARpW4HtMYZ2BSFRMEMbX6zDNqJGLmRqaxJtPr6PAVQInK/j8d47wmHLHg2tysouBXc8O+rCWFsS4XxUrkb2XKMnI10eDkhaHrLrq2JK64p6ypcvke4qAH6iKEwRh6eaLrM9hmvl3C9o7Twcv7Wm0tW+gUYLADuO17mGRjOcV5CY9aZuYF7pZRc+eZTq7Ou/J4rCfap8jGTZaFwdsXmb99ITb55jFwoAxAb0X/7ut+FBrotSLlDgPqF5ZZLny587gnR1UyNM0m8DnXOvk8bW0BqlJlIrLV2vgLz5I9GA8oDr9MucwHKcDog2wK0bRsjQJE3KnEmFdXMSICwRSwxLIuKTShteIG39JMONlGMV5IUNnHfEPXToST/ONzvQOX2HTSp1nHNd+0NCf5vMmzlxPWm7El3XjE5ku7TKNOsUhR/6Ge9LSz5nx7A7xFM/Op9nHHUmrLWVxkQy7+/w+Iq06yAARnV8LQO4/MX6WLKTwPvR18rpBp+Mb+ti5UIdcucI79e+ZW9AgeX5/FFnHFlssMI0MhtRDYDk/iuzZl1cokHdkEsmkOu++36a2afzyjyPAwbo1QoQZef8XAsY5Tz6X9hos5ww798tSSkFScCnoCL8hjMx9zEVHf3cm3w44Dl6rACKMq7YkhmTm/sOyDlOlrbF+6sbrn1Y6fSzRo8MTexXI6HqQPXt1THwUFP54aeC1djmbhTb64T8Wjqi7rfM4AKcOibqTqP4glruB41SltCNgcqcvGTPUO5pU32jhHyPvR5pGdWNujpP8vaHLZ3hO8nodkzUhgpMEzBjzwHr2whwamkJ3IF75j/6JNkZnOZZJ3TIu4lmhg5JxT8azJPGB5SeEsjhpwGtcQDmHpyiRG3qLzhP8Ns8z96wlgwyH2pTrQuNzq+zaNBGB0I+FodIN2VBXaTTsflI3ZXn9uS2vPeff/svB0+cFhd6DHriLl6UV42oC27rix/aakkA6ODw4FPPWM9VMKoRiVCD5mu8b9H4EuaAlWPbHwq8LWwinz2/dp8fH4YmcloPlGv0bjTWXKP3T9P0g7WOxH80wiQhuYbyAZk3inrS3lv5CLaJQPJcFXUAe71wacN99MY0PB+vmicF3MVy3luAL7NXqcWA1hBuwK1xolzA1/58tz7y8w0sZJ7cv1GK1H11Xhf4l2653rXse0abDj17BnY3v3D9iSycCKlg2rmYttGrOm0gHmlgDco2MHse0klFZnRT0ImxS2lA21dcEHipdXhug1VrqAS0p5/b2eBGpH4/8+l+7eQgSGBuyEecmEasXHONLtzo81Xq1/tuOkZ6+Pz9TAGckTT/ll9Qpok2GTEEwABKt5fftJ1rZTsn04x7DQRYjv9GM7lvHR/AO59jiNMSqxtWTFlKP/nmgObn7gg7De/1e+f1XoMjbw9LLg1CxxkT6ygPavxUqtDJFHrem41Gea+RIFvD0OeY7xLBiL5gA1OPaEzbOIwZAHTkMA3N51p7My5WCxRSJ2ywJAigFYtAOnpqCPPt0JHd8dL80iPg49xdo+891YtZ68qiWQ7mBz8bcQqdAHQ13Nac6Xy6cSMbkLrB0OM93RjkSXYZR6LphwaJftfpMOJyj5WtzolusPUTRr2O4Y2gpt67TfXLv85ZWybAOrxwHHPtmvwuiIycrY0yh3bHmAfAzbgAe8lWVKYBX+oInvGazs6ccfhYk3m+m1vYSX2ef9aB/0REMc4A0pxBTwS4GcmscUHyb+YXnCA6u7DnITLd4ys9VOPoY5yqE1QJf6UPbmtcK/eA0aST68wIGu+GPebcMpQdOVWvWsv5sIkHbKuXuQ/3tA0Tv6szaYOovrlp7pEd+fDotSP/W9eZweOeyRYsu7ujndqQbYuVB56Bk5bG+zify1bv8hTGwN90mOB+dJzAef50Nj6fNndTP13nSCcv36kz7rMBoZdm8GL7yWbz0oz/c0oNWBtWCswCmJ25ozu+Hdn/7een40UAUYHp4YmH7TwR1JaftHyIGlTslIEB8I3zQ460QdKAa605Rg/HUWiwgOdbEkE3COcTuYC3q0+VtWCEZUPVG9tBxQG7G5h2n1EFeSvJfSyWhszrXFiwbAQRhgZxozTKQBchL6ObJFsHaU2WxldGlpltCHvHVBTlKRiOgc+3UlFBv7bCEWQZCbJVE8IIgQUoMrVKfDezVzHkmTt1KCHmfUH5ZkDfExA5xh3K1xj+0t2ofub8tqHivXdtFrzX7gKCOBmH4fY6CI5Dr9Zi7TX3WUYb3NnqPbw232+fvQ0Kd0o+INSaqBqTrNkq2t+G0mcLQgVrFxD1HjddMEKHQoL3NrBUCQR0vYDkp7HWA9+ClXlXacuPGwg7/x1JuB6hO4o7zhgqCtHnn55/5tJIprKgsdOJQH40MlwfkNPooQ5XwFV391rkfmWTIE0NtDTc/HaMIxHPR/cD+XPTJynaFx7fUWV5AppFcfWZKjlrkrnnN999+8Ff//VfB0Sh1GMsZuDZqV9+gI6mB210zndxWl91gzrETWgPfXSc6+3EvfLu1RdLVp335m8NJ73BD1g5xACMpvfr/M69ibAAQgMYqQerLuGEuMg7G8kwMqR3GzXhex6f6FpdJ7JgLUBgOXzKSjJD8//NNPVXVgSaGuGA4wHJzit0rIOhLt9OoFHR6CD4ow6vdHbnfAgwEU5A7A8FbzoNl4bdmMlzBCMAMA2SwNs1TSQ1YLUnfLU22D6diRhUxzMOX+6mv05WN7QJcl4jpoJ0IkoBrABF2va0Zu8N61rDqt5MeUnLx3huIm6Wkz06/mRItx9s9QA75okqUR/HHAHcRPupvcu9JljD2BMhmu98P/PnpCVOoM+RofPfzT+pG0+95ele8mZ20u9+ooc+p7b2RHDnjW6cvScUdWNT+MjSoCVb0lVdIS9Ze/iopW3NZ7uwKGsCsnfvTjQQEBcQa1BoRbGPXmp/WRw99EEj+m6MvuUPDTxtvs0cekhJHMKe0shPHKrQoXbBDc98n8gfa8i575GPRibhvfBNe7DKb3zHDXnMhbUjIp1oNidolS+3/ti4I5giG4YegbEc2jNsnPPr3w4AJ4M1/79oiY+763V6EhEdvgGchm51qnbmzTZw6ghlTL2+gXuem2b1RwaUwwuoh09wnHbGBYZSh3hPEkSs880kV2+EZg00bZ46quMRIKNpPlFWQPOHf/PbcwLTkyK/on6QuQLtA6xNZGAqa8LCmUg9Ge2XzJBBwDw8tJEyflqDY9rdqKwh9l8puRGuAI2VvvfeGfaaKH8Kdr3GeV77SpprPrxAu6D5XleFLBiV8awxsrXBNpQKsgZwG/dtWHYkZD/vkH+1C1qKeM/1MMZjl6H3dvkCCNYGo7Wsj0gkjli9OBV4DMIwVYTHPoL98iuQw5huJ0VQoWCTtXGee+waNpUYnwmaNMz7vWuEa1BN49GlYN9Dg6wRTjLi7wGjW9lsYcz1q3DeuXi9P+FVhVra7TKE67EHhLRmsLsd+fvc57Ghg3vcSGvlhbKVvNdmxa/Am7b4yt3lzUZRpJ/0UTkkCtB1J439kMnWv5XfDth9HF4Q/qpjIb3kOdfYnfF62kax+B7R0D/81Z8SkUh0de5Hn9n9HMYSupFqCH26KxPRLk++8mD4r9Enecw0sbL4KoPy+KVRI57+fYEYU27aLJ/VuL/x5CMMOSnNMSLMmXpRoqRf/+Vs/AAcBBh4f4zq3MfWdMRCXg3sNmoCQa/ZdI9+aQ2mEV6daEGgThI/L2CrvMtLvs9PnQhrv03zA4rUyawDx3qmxIOWoTVSlwfCX4+eqDGCE8E1GrrX0fmxfuiE8GKNP9/zhBzBqN/VQbLPsbrWNlHqC3Xe1buNIF57NWDm2JN2TWgt7wbt3MNDCrhPaFS5gwh73jnkADALkGwP3fE+AppSXgDPj/EA0OS5jZwmCkpUa+5LCclP4/2YIlW+Ax4xPBjwIXwct9Y0CxKN1FqeA0AJPxW88L421hKQAIEt8waKAOsFqgHs8zKqJdAz+JS5LB7zOGh1Szbs4EwXIPJ3uglQ71rwz+fIz+HhA1juITkFo+qEzMmNQ9ZC5nsHGKFj1B05/a7lf/yOc5R2aTSlp2Ap+r4BMmQdWkDjzonnnPrIc383JgWctezEvqYXAFI2YX04uKh6zeNTve5n+njN61P6wY5t4CdjTXlQsZSA8KThT32wc9OheJK9rtl2bHf977Z77np3nbZ+4fvQ6ehX+4cfh1ZbzSDNQuwIM/cx2q0M+lP9lp9d5+hpdtNvVHuVcSMrKizeN4SPAYYo9oxiYDaf9/sw/1aqprX0asF8aRFCoW4nGkXTVjRGNhDeJ0Pi8WuR67Ng95mdbRTcSlNt0MeznogxSkODtZWyRk3lo9JEmLbH8UrgrfwEKFzPQkW5VhhdTKN5MojPfR8Y3WPSWP5Q5bcBU4x7lSZru5lHI4zyNwrsd01VKIQxcD0xRJptWjTc+mYAACAASURBVB4lV+ei3pXjMgJi5EIP2xSLdGADhM7Njj46BoWDz3LP9h69YKEtdTaPqCzyXjfqOEe/5zq9GugL6FvL90g/HYZSaHd0WzAk2BMIJ7JSPjQSarmLYNTyBel1IxEFYRajA3iMPu65asA9+cfPbg3cCBoKZdMz4xonYfOGxlw6uYFIPt1Ol86LNMza1Ekw7cUWJNeMe343kQEMATWA0R1VrIDR8P6uSS5Y5tnUlF8g0Wfstby8vWpHuZ9n2l+l2cFupyY0rx65ctu/d8Yj36mR+k35nUr1jI/U1Bgd1ympNeo0p/YqGzCt2a5zk7IJdFBB0cefnDT7XtO7hnP/9zlyW8dYc/7qwHkPo+kahpTaNEIj+HTtQ7dF78yvANG1zFnq8/I4zu+nfMHynMhHWzftMg3e9xQtnq3Oe1pHUtQFbzg0GH4+33Wo9+/aluiGkW8BavTtpPV1vgQm6pDQ0sxaAYJOLdXcXEcZRoIz1vJCkxrfrGdbs93MxakivicIGX3KmtZBIhWJHk0N6LyXE3VKV5xR5pieqXMrwChR0p8n2uLYwqMEWRgTfbsBOtjcApNtAwNVahdjs7RXw2/uwoYOew+I6Xd4xMCUZXPaLK7nc1sHaQ/lJWlstuizz87BCUbb7WOtU2YA6N10k0FFeiKdNpPPvafgUDvt++rubWflKW0KO8bTt7MvO81QMsR8iFwfvniUKF3b0iCGOoR2dLw4PYvXsY09s733t8b8RtopGWz6XedBfRYQPq0TmOsbIvVEh4m4p2vHrHnvaSs1A33XwUAOZ+yWJUb+qjOgA9+jGwLRaf5Dh43nwrfVPdIw79X2iPEi+/P+pos0+c20ZrKMxRrebbO9l/d1HZ7Wtm/mBKY9gADL1oioCGU8vW6NkQZOMLpBWiLf9d4izDXK1hYRnlcxC9Yy8EY8UUYqSc8rjodY5Z40O/LZAurLbf3FhRO1X2VfYjtntizI5LwnwTdAVdllnl08iex99/NlNn+6cC6Az76Gf6V0+ezQ8blOxu++/iTMrqF4Wui/B4zeqETBqF6pKSnHqnFDue+5bjCaeTRSZKTzgrnS8qNJQ72Cd8cQ4Wn/yW2YnvioyvQazIKWCzJaM2MUco8/v6/jSl95xPV+XY+Mq+DjRoqyJo+6Vel113RtCFNJ5v4LjPp35Kk1psiBz9/3x9jl7+7aJf2noeD+bpxyN/Uj0nqcQMevcpIuZjkAo1znOgvSpLN1m85/R3w1Xk/8vfgt86nAR7ZTczQGsLwUI9WoC87Kuf7wSeSppSPvA6N7vDz/MZ+jt3gxvt0/9n2AVJq/D4zms1WaEEXd1N1IW3REwCgRlLbuSl/GHvkZvdeIlE7CdQ4KduOAD4/9OJEBdYi6l7+3PO4o3dYl4Q/TvDWQAVTLAX2StRUB4zoj+5sPBKPqP0BS9C7AlHRrnQx3tX8yYJo6UXmXvslZI2RovnNrNseJ9DnWrPm39N5p+uh/GsS3Ns31ctOFNAOMOr7MqRsu9ntbZ5q2vnNqMOKTbry5Gbc6D66D9LjdVio7bGA5dulE1ARvoQHR3mzQOBmFgEyA6TBdACE7kYeevMcJS6kXTbBoAPbZLn9toBtaPiKTR5StXRU+blr+AhztY/UO3WdCq2bQ1AeCJW3Htfu1b4JF7aFBIuVAfe0GRf52gyKA77e//f2NeGYeRhqrz7g/dZXqIU6Qk8e4njT1lgPBovMUk8ShbDDLYICfKQvS0fvtv9Vr3j9ER/7r8GyngvXKGjdrc/BNa2RZz2KXBK9Zf4Ai0U4OvVDu6+ycoEPimkfWkdu59rPp3tAB3KNXA/Y4NrhyzecXDJZObla7Nb8Gb+C9eTEeN6Tt1k1Ed39ls7Gb89KZUA8rcxv8/9RuSdvZ1al5zS7s7yv7WzfnBKb3Kbu7a6+bTK7w10iC4i9jZ/W6q97V7E9bmcgAj1B+m9qK5BspcKLc2/PVc/sugMevYazTDqdGQuYxPaEQ+VyW5AKHPUZ3i6EYYC7aHjRqw/U3MtaC9c3IYXZC2KXJy9TzfordVVxEfis8O6XxumiCMYF0mGk43PFrkPP8dejAfv4GqFEca+OQgGMzwp1DgcCmlcIug2Y9LpM/FKa0OZ9rjM4mH55likO6xrlxZ+zfQ0PnZCRB+t1ntcXX3ims8OW71LZ1rBnXUjLSQUOzeWbXRgkuHbfOU95vRPhJqJa3qRwBPnMNRg5mvoW1xxmS/h7q4N/pDTgvi9Btuu1YBAvUWGWerbniOxlf5SrytIB9ajXX5jGGs6+Rzq/pb2m5o2EaJj7LuevwfO9vbS9pO9aaNadm7qZ2SDOvqKb0zFi7Xq6bfLX/3qBtg1Geq3HbsradqdDdjSg13vKVtHBu/v1JT9zZYDSgciK/zJvG9jn1ZGpIT3u5dp5o+ZCREzdMXr1Zg6qcqBOMlG8j7Jgy3/I375kR0FlgrtuAbT7nM6Mk0U/VUU8OBvRvilLQZ/YkO4qznm291a4g3scxuubQNeOqvNwgwdA/wQ30QOssc4/WkMpnu245Mnzr3E70TRk1NS64upG9tjAy/XqdmraTEowSGQ2dGikzuqpOYa0TiZo34gh1w+uN0KNyCkoP4JxNr50bc8B5vP2UKYGinIG6u5nT99m0NJ+nK0FOyTg8NPcEqKROufWypmrhQ+cfRdEa1ltGUL3KfMyARjc01auzot29tkH9gWNbvcX3fBap5NQCT3sj5yse4G+AKZE49NfRZUf/3L66BafUbbq5CRoCbtOTtPJ4nc3OQz1rRBIQq6464PCRqg85hl6sF3S86fXyYuSnTsfjvo20V3+ckiF7oofC4XvlJEGClOGcV6LW8zflEzgC6OMcdaozQHkH2ZP27eWQgOiwGQfXUbOcNWgm7Gat6dTBSVbIUHGJdlk5dx2yvrW3N8Xf/QZ832PeP577sYHKIMevdKO8EwD+3EuUZ0Vue2iQupf3oJlBLsYqbTcYVZ4ghrRMzahfUNGEAYY4hml3H0oGHGGch+ABpb0BA62xFfRJEM/IfTXWRISCplmIRh7eB4Bu7ViFfEdGbXlQPjhg0loe3/R7BSQqyTBOjNHpWWconFC8PUoFkVFOw0DbMPH9DUZfAekW8njO/b+BqWMQjOzF8j0ZBKz/uqgZQ5syK7TeU+W8le72IjfjCRZhVGqZFOrtbGygkueWnol41ZO6a15jcYzf0Sqv9PC9veP+lYYbOApqouAraGFiywT6vkLAz9RGNXLiem3gFMVS/nN+1zFYdTlXWDKfx27RCOTqj6lXuh2QW8tFOQGOk+m/WleNvOzqWfSXT6u0Lan4/Zcn7aTisf9iWnzUiG66YQxM06skshatpRWgmJbfaxgeeUl/X7EqLVxHdQg64eyAPkY395u/q8tSMydPcu+fF5g6ALRO16LzE1+smlWdgtcyo6xRwcorL78qXDei6DRsoCcPSaPTdqXtfXCEiVDNO9khTC3w8BJRkBiJ6gvAWniqGz08TjK71DEswwc7Pcrzt3OqTr76ajlt0ZvtViIt5E/XRb5Wlrcx2zrCddGJ9T5sIOLlSUeuf+iUyOWJ2CBnSY0u4xPns5E8+dUm8+pD2tTIY0nTo5cLELO7Hp7oWkqDzO3W1BcoMB7o3oyaelZ+1ikQhF3d3ohtmq4BlhYYlT6uf/iw4EU5FYwq+6FVo1WJus09SQUT9UzEc+YC2Axf0kN7zudMqnQibKR/vxuQlxKT+XfXbu5JBDRZEpI9TeG66eV9YPT2sSXLyf0tf0N3s0bVb4I39arABIFl/e7Z4gO6dF4sVzjC/TgmEyzAy+tyT2pg06dyAFrKVo7DCh3jKBUsSrMr63XerjNWvn8Ap/arBaosoKSe9HuJRBdwbbtxwVTthmU2ypFlgoIw58pPAyjSPyUFbryqPf5sgCX3tNUbn1MvaomOTuKH6u25B7ohuKs6Ur7jmcEaKzJ6e4m2llv76ryNairH/EQ387mbyuA3Mqt2A5C22o9Nr328pzrgZLgeWROB6P6ea7Nl1+9nXq25zVz/45f/S5rem35wUgqxyhGCi34VOCMPATlGfmT2hqy5FkFVyUPEKMYW3hv5uWClwo6iC7BoHZELY2R093u7DdqX92SZwCsRXhcYMMrYBGQs1o4sbEMYZVdKqihklA1yec/5vC5w7lHwdo1y7xkFOb9v5fc+b2V/b4Pcvcgx9BVSQai02AzqRhav2YptA2fHte9xQM2jsHnTWnrY3H7TRN5i7Ledy3IWpHmYepTVXfteI80zv8V30tYWEzHqjdi8ruMGlXs80ux9kYO95nw/8101rMpH6NK0yu3zSetMjBTv87Mbr6iZ9HsxEgvwcn/AEi8jNHxfAxJjWbAojYjAbp6xlQrvnZTpqRXlWbuFiQY/ugADVkBgSgeQID/w80ZIGtkWQFl2EB4dEvEsTlLCEOHofDbNl3NWdAAqG6QOiPDMdPmEgR55eGQEtuy+yoAK9H2dH1yr7YhcwI5hR1dtGVyOjcpd2RKMxtjPGAEJ1L1jdHTi04O0tcyu2zW2jXhYJw//Gr24c1iGd+uXzaeuBa3hBHoaHBt8axSU7c2/jCugoZkbgdf9DkH2GJs6X9VpAWzsUG4tucGCO86lhAK4eqiCmz/MYFg7bBPyAH9AWHTKWfPUq/b90KalE1t2cXa3o+zxsA9eeU5Dmk53vGaMAKO8TNObct06Lb83Yuf6UaJgzdx2JMLP1L1CN8B0QWicpAI4IsFv2cDILqbhJeTjLfyR+R8wejfO0ud2bpZjHwHM6IZujIvM3grDM9974iFjRletzJ56JeN9PTSh15n5vMtZp1g+UZ/KD/xUJllLm+RfQE2lwHL8ufZErc9eAIBsIpjjnAhmtZNZy0bglBWf9dO0Wtz2zPV8daqufV6ZTL7nmHamV/sffiDSCu/1f2jZ7GFKcXg++mP+M7bPxxllHkTaWbtvv/4mtP/tF19GR2Qci5barOhUDjggW9W1VM+LT9Tr0je2sV0nrJG1fjSyRxZqtXXarZeyrqHFKSVxruopnyXdoIE6f+MKIqPiQK5NVLu8oAO89Y9ypy4zKBLZ+r//+G8aunrecORiq5xcrL0oT0r+1sAd9t2tDbjX9TJbO4EnHSNcD8hJ72MoY5wBrjV4ubG76S00X5G5LSBQWUMgs6pYtjL7cRSADLHTyTKk7SKIBOfx9RgVwiusFfr3Ac39vCiY1nOY0jSqmff7DJljA4v33fuJtnjAFRqb1MdwtJ+b35chQn9qmTj/uN7jLoaWqWK4cDgKlLxPUlOkIJYikiektX0FXctnQ/Jo8eS9X+m70256ezK3YJSfpj02T+r0OF/HIC/yPY2j33MtUAimjRJhjewegLTH6ik20sSf1BAmssChDEmXF4x2wxkgJAZ4wKjfEYzKZ/wkdbN5wDS8vG4dpuMCjPqZY97HkbJ73jla5xNgU0MvAGRMprfcjLLlp6J4o+jQiP9ffEFz5fOMyNOAToroPSIPEG4k7ADpkxnxaM+AkFkXQeAGOz7f9XT9VMShYyOnV9kBeJWJeXMrVBwG05m3lUr1ht/fjsIxOgCEAlF+AgiIgs5zWCub0gNa5dNtcFi/vF998cXnv71gUj7bMhQZW1mVzX9Zg9bcWjOt3jI6zzXcY/OQNOBeu96TawWaWQcM46gI6jYDcIyyQaPRyXnGTMQjbcNPdXJi5BuljJ7r5g8blnsiFyAKYBuerH7JGpKyn3lbi75Bput5+PzR5ukIaRn5KuYDzqSphl7gyElg8kEAQYMoggt1jobVPQ1mABlj+Lcbw8KjaflzgHRaUw0dsGHfjhNGD1F7+07oLMd+cvwn38Fp+2HsmXLhLvfsKB8wClz+dOQpM2za19pk2+UQAQ6/FNDY3F4wKu3Ub0YAI/cJKh0Z2XsjQlbtbQGcvLL17ZN+bSZAWXV8Xi++oOZY2obWLbvTTt6TFNt15PV5n35yNlPfAFIdGd97kl8CQa37FAy/ZiE8FlUd6fP2fSI31DIPdvnDF78f4Hl0OYGDS3f4AKwD8Bxa/OmPf4wT/u67tyfaPO+ziSq2GcefSDHBlx6Hnu4Fi5c9xerSfe6NnoV/HatriBwaRdUWcM3GG5RG0MryQ8YOT73Y8A3ww24Fo5dPDMbAmglyPLqCXBu4ysA2vzw5x2vvQpreq+S5SHCj17BrIveC+B0na6THWijvtb0ArrWGxPTSNapNj9yNTlV4AjeNg56U6U7SZFHKjQLu3fKCB/XSVkosdjwwC6oLEjUIUUzDYNZXkILL+HcNKMDkuNBPqWO9EhXeMUZnwX3vIYzvPyFJIb7CbER19edU+O8aFCilofi83NWtkd7GUWHUMAla77xbm7INo2u+3/txeXl6VRfQ4UisYz93CkH+wmAZOTfduhXEr43LtTL5hUgbPeVYNyNCzpPP4TOBkuu/QTXr6Q5L3tcrR7HoVeY+KGjAe1+uoxu8XoG+SsWIhU3xTQNaXgCSEbjFgKP4McKNuABqBQEZxypDiYytFCbRBVqiCOhD77aE8p4/zskuV1YAbz3pKMAD0AwOULl3LPKqwGADohM5eDQxJ1J1wc7wqiUF2UUM/4+8CrBOicaj/i8yXueJsaBs5bVrxG569txvOxZ7XEaM/76uGpYhBYgAKOr4WmMrzV13nwMYvbuZWYtsQcgi3HpgIt9jDk5kt/RUJ6C3AqJb6+aYt7xv50TetcH3dmbznXWCG7zMS2C09YPPV1deXTg0hM9dW3Yf872kVussaICgqTKgA2CE+8pcjdQFmPDs2uG+e5WeuT+iTkac2ByFE8PhCDmhBmei/COd1HnK46ueMrr6Cs42kJV/QosGSbpv6OnAgyfj2ciokNeyAvUZvG0aN04cGy7ZwEcN7PxPyydrZyfKCRDlf+pI5/Pvpz9n1r/BmkRBSd0mek9pyImIZuytP9w0cb63rKwy7Hec/924R00wpRSwb/jyZCwuv8NjtYXbeVUu3vZ4zZsWbwsowckGoZGpuZ/YIGvYzMDlsdow7T79v89aP5zKO4faVee/dcVd5+oIbYpZIedo+Zdyk9pcS7xaqoiOMKBDzb5jYy5vPpyG9S3Nid6rE5BDTdpOiogoY0uJjvwDoK2TyJhsim9wbvN1QGfaxB0HkZ+0kktmqxuAuX7bV22Wmd4d8FL2PXDIzZ7YD+Se/8xFfRJ7MYy39YvPcy15Dt8zcs1P7KpO8gb18IbrseX2w//05b9Imn4rQBf3eCqvnuYjjbwVqIX4glGZS+O5hSDKv7su83sFi5875a4yPf3s9IDXySj1PDYzCkbvdxvRc3HvzxoF0/0xhAUBm3BpTrvSC5upiRhQ8+YcBJvcy2iEETtqK50DC+1pJoADafNEz6UEBAP5vLRQGW8m0NDwUyAqwHIDkHPTqO2o6X7Obqmzx7WZJ8akymsDYg3sAaePhvsaMsGITP7KmK4d11t3+GpsfJ4nTO0j4VSaUTA/HsGSNvFgs5OxGxBKZ/7ezsLewLfX3+u8n7sxNxgNvdoX76bPSNs2vZa5NJNAtwE9y8x7AawINvo6yrg1y80k3MhBGxOrqACjG7xaJuD47Csqr1tz6hrYTsaNI9fBWEX7mx/MWigDOB/h/WQeq3Tk2czi0S4oOqI7LuQZTqkJH2Kk6wA6/zyj5QMbVKRDx6IT9OX5Ubp1lhzzpU3LgdxVTI1cIgqrubkATsN6ev+dXfTRaxgeIkD8nSbjjxOaPhyEkfnNJfJb1tfI29xhl0k4vu0w8t5u4A09PAUsoGeVoWTOK3uxjbv87xpJz8yPMgpa39Qp4Zk6GEdfHb3rsb6CFNdm1xSHr+twc73r6NwEaRsE/jAN3q3ro2SA+RI1tZbQTJHlOhnMklnnsuUyslmnxSDAjoj6nW33dCruSXwFDReUGflpGjs1o40S5gSl/k75QeY9Y4izlbrRQ0V20VOGcGpCYYRxBGjthEtB9gnQ2uOoA0aJWoXnpp6wKXn6jG57uTOQR4ZOjahlRq/zkU6hB1kxG5uPPEQvz/uWHcCfNNlXNqGFjm54vfrpCVAItoobbOnoPdygefVZd/9vHeu6nPH4et6I+ljvc8XmA78R21fcIAi1/dBNZw/tjRhC5wQj4pzOmrVTD5uRGLeAUmD4A8dyfvQmtaCOX5DIEcBGKM1mRQ+UzoDPAMWOz+PVn/i0OpD5GKhRzrlPAjD0Sm3251U2uDZrSCR2Xtp6x0+kPk5FN20LNt1jgGMaDAg4H97cQS51uxFY+V+gbkBDHbd1EONFj+nQRl7RXYDRLZwCAVsrXI8X4VqgbAOvGIbm+UTdiRT0IUZowjRthWIz8gtcSEXMK8bb1P0CoSpXhA2D4fOj3Bdg9v0NRi8/v/wSIW9Nntc7R8avAdeL2qFvm3vbwubUv5zj47zuITCPzUd6EttTeVWouU83djgfGU5AK51dfO7BPRU6jYQRNplFJcL1Ft2HwWewMrpg8dVByfoZ4boA6Tgr29A5t6NUDtHxvlVa0vMyYQGYc4rC60kqjmErvE0vjme1aP3y3tx4N73XmxSIbNrfKF3Toe5Y5MQMhfP1+/s5bpTZvd8y1oJRlcuH9jcEILG+yksPBTCdttc7ymTGcaMMi07upt2HBwjQDh+c2iXLL35p6vyCy84Xo+j9Q9fWGrsrWgDhGm+ZCM9Z09sWQzzPOlPTuHw3GYfK6ek1TN34ySyc+9SKlZdMzwv21RPhQfSN/0llQZeCoFejhLOpzPBT3aFeM4JtTbxG3HIhDWPAP0ZqNFQcBhxhnWEiR82wzCGNR08up8FnHRk5jpHOyu5Jqw7acqiM6HwoO9A2DenffnPpvfVN5tqokoZj8/01ztTzd82vTk1U+nTBsC+0dBWQWOO7SwvCGwuMyh9ZqxVVzSlddUJ2AIC0NuN2x3l0VY9Z3Wn6rcbthvDretKjl5RVf17+6EZC+dmgiY6GG1Isw7ky33UVjOb72Yh37KP/Iz8BoTNTfE8+JzoaB6wR03mPAz+zuWm+myb3IxeMsT7XcV4AiAWjFK0xFtPZr+lvq58TNQ2/npfyYjeHSw8itzy7J4Y9NlieDTOCJOVPO8LPbPqld+pylm2RlAwC40xAIp7itRPbrhBMMJPC9WYCuLdZq72Orj16I3p2lQc6x9d1f7JzjfoqE4C5gLRGxtEDnsjlhiOiofIDPYR1fFOW826crgK2vUHUMgrGpM7RsTELxTidu5uWbKFlWVOcvjo6RqOzBm15tvlaPWN0Mnw09H86DrQBAmXL+v2danczN+8ZLfXQC8YsRtpZYnkgjmyDCNJYbOT1lkNmraf8xHX78D989s/CJTtiFKVYBn5EJB/exyaAzLbBKPfbEdKgYguoG/p+PRnn1lq0I/9VOKtuIsRta5V8jsGvwrlMuoySAOaVSZ+YFWFvVEVFG2NQ4M13d10h15BmuYBtnS2vsVFgueZ1wVw0jZyf876AM7/bo+NFmbgeAgjH4fdJ520wtxXRE4hazkIMAlGSRhA3qN1lC6Fni7e9L5GHJ3AQ7/woIf6/e3dKBjaokf78NIq558X7rxtXLj8sehw+O1HORFFbu3Kee9oHUVO3QXC+U4Ssgs2aVrhda0CKnq00UJlswGOaUhBzZaO7V5NmC3g5qPzya5X1x3MCSdarafIHXY8yx9PmeczH0zDi1Y8cJZ0yG0RiNDr/0C4RsnNfnZVPKkfSyOiHRpTvWbcJoIhCmsGenbCPlPirTN16broMLWPC75zeJQjN+tbCBtwDRuc9jrOE38x7KDPfU2uH4nzZwKaMZBy0Kyu/XT5vpEGevCe8Vb5cD0EdRiZZimZoTNNb63uOzBsHGH6Ow/yIVqE3ov94Jnot0dJGpjRuALve48hs0/fDHxb7JyrWumSNk+8ZCeUe/E5JimuXtW3NKL9bbuIpMxt87uiJwBZQmMhFNxkpD+G3AaOpU5vImSB1633B6Ks+SkK1gDJyUrBzj/CsQ2KXC55PWj483ZId+Eae8NmC0Vc9sAMX+zNPANpgdH9+06V1DnOuNw6H8M0uFlPrqnGN7lCeAQSN4MdeNHCSdWtmII5qo6LIiTvqk43oTvufZiC8n8b3s8bsro4jMZua7m55xljnh8iouv9uEiqvHdk8YDZuU9PiykbG//D5jl6sTF4AQYAm3XJKrYK3DXTkk/QVnSN+N18I2uh7rL7Ukdt22DF9MsflwvuCYQMA8v+xqY+a3wtcZiIHbNe5Ww6q+mr/tK7ZiCj3V9ZSJlZ7D8BUln83kcG3c3gFf9OyDVCabgrIfW3Ix78cWwMtxELh2dbMRg82E3d1FOuzoszqH8aB3cl82+XhTTsUqLe1rY73Bhuq37SF/HSO2tgdJOCzbzilaljA8jbmsJ1Ddt2jU+JgNWgRXl+RWNdHfbo/F3T+5S9/CU9SI8v9/uqv/uoD3gtd9CKxMf/vX/279BndQIgbEhl1YArxkxEvsxoZ+ml+kUlDkAq1J0DImEYqPiq3U8ydHcSmRVYTaAnr2ILmCz6uUaqhdIzbWMqM24Btxs7nfa6GW89QJctie6qMnoYC4QJtptf48x73UIgFnyoLaYXS//8Ze9Nu25Ljuq6qUC0AAiRhiv5g2VZnWfJPlWyLVmMN++eZ0gdTBEmRaKoKQDnmyjXzxNn1IOuO8ca795zdZEZGs6LJyA8Jz/7szO29ZsZ5wkjWjlzFPevJD0DCRrePMv/rzcqwMrXPNbr7aqHyHmWQBt+OZ7M9Nj+X5mHjCt+ekyAG4Zf/Mn4UeAGGnpX3bRB4fx9Qx1nDCJongnE94z/K/RH5K6Nwv0B+R0w14ClGr8JR0FQge02luYoGvtc7DG1b3/U8Icl0mhEQvU2f47utbZSu0po1B5jYo893SjNrM78aZZZ00JSDZI1nfAG/BQA2EQcAOC+MbAB6e/AufRHqZX1qAAMS4qC8nx3v+kbe5llZL1v2AHC6BJXfZgAAIABJREFUwYeznZU1rjU9q/L9/wOj1/DXGF1j2793fV3mp94iYlEjEYVaHrUOT32FU8p1rxOWTgovRqHRJ6I+idBhgNr66bb+Kb/dbElr5OQ95U19Ia/LV64J9DCKuh1c+Ntara0DuX6n0JQp3xfDOTckOsFmm3vIyMvRFlTu5+7DD/hceeH30Kyf3Yh9T1IKn2VyTbcWYOz771HCowPSo7Jnje+68SeguaDJQTaxu/VIxlYQuenNs+SPRL3jNL5sQv5m89Eyvuoynhe+pa62jh7fhR/R+xeInsjoScGf9k6C0d+xq5460taLJoVcJ/Izds03KooLdHmuLf72WGOXyouAcMGoPBwZrNwaeLkAspkF5s99ZAqV7+ikBZwOPV6HoCSLNMGGl23DTJ2gyj0coLoEablAsg6JdD2RvNeBFdrit/H3HkGzoGwHCLZ9sLxJ+w0PWEvt8+O0jY2E1xJ95gCZ+Z/oJ85o6kfZIU995mSo0kt4/o5unnlyTexfNzBdDIEea6RZtgxtW/JgpPCAzu5DKFZQjrRJpvFvLf/sIVBfRRezJuXdKwIsQ5+nzRIUi0/UB0SG0R83CNDT+rzvtvbqvoALhms/eedbbekahNmX0HfGCBb5xS9+8dEf/dEfZVNr7FKxSlTD//4H/+ToiCoHGSbh6hVlkOFEvvZbUzkBRvfPjTayMPVCAnJngVOXMZ5fFG5v0ohsZeC4dpp0G/UolgrLZnQVuXPaDHyNfN+bZ7SOIwxgLVlpYp3Fpg9H25lC4L0aDJnR/8MsjUA6F5SFdM0Qlqvqtd9TuFmb5dI+nhuwNEqTH72gGPamX2LE+vcG1DvF5hz0ur1/Ryidg/M6Ana8KemwgVoAXyO8Rl3lEYumb1qnAuVmmPAKJ0+UB5+09O9PZyOIggU448f60cyFoHwZ3jFsfhJo6tUKyi3k31HRy/ssW8erQvU7N8RdZVAjId++rj8RtN8OSORZKh+NpQDdDX9P/r7zL+iOYe0uSiOPRkaO8mvZyTqJhc+NjF6QoSNg66U6B75fHo1xrPduK5q99vKNkUv7yfJ55OOTbrbpcaDyBd8LqD8EBpTtw1tBhW2Fc+RDo6zxtVwCgxE+WN07oJdRASINvPeeOT/PCn0K2tOSLmG/o+esNRdU5jsyNYBNUqrotuqmrcBNK0oreXfz99ZR0t1d6BoJZQMqKLM6Y7t+Wn6Sj6VzDMiMMZHJtoiJsz8gyGh4nJZqaMcpONsOhN9FBgBkZI563wVfZiPqnO7m+NYtWwKUKH9lls0bzo+xb2AYffSuFpHMTPG/BEY3D11npc7FDYosfaTeCz0aQUttcWVj0whHLvWygO8A0h4LWkCaVH2+O1mm1IsCVPnXjEH4mL2Foztwck5/22abUgnx6priphhrwwWjN+1cum8wyvOjs5vlYu9DIv/zj0xCMjA6Wo/I6AVPyEBqIF/OZPQY7Y7qrEZOahtIxysP6rqt0zyLXv7Upkj78BaT4JCEoVki2QVyT3sZHdXItvrqlqUQoJhnJZKJXZ1LkwVr0AA6QIPQDzrVIbBu1Kjp0d3HqT5y01Z1OAYE8uDBYgPnq1zLw9FHXZ8vx0bbpzUbClv25/c6i2xojT4pD+QUq2K3DUq3XVIHOB4xANeT4TgbX3+bdceGoj/swGIJXGgep+GUUmRt528j2nlWN1dtvXf1Y+XJ67kmJ3VNIOliKGpGZYDDRO9927ZijHG4VSi9K7sFYbSjpPfEeR6LmMEhfF3cKGITc/3ciOQFpQhiF9bx5fmP2rut1Lcx3Ex8UxAf8CBkVolmeF2BVfnvuZGaNS12maORZEHJS0DqcQOMVqRNZkG0ZKb9Dj97geGzTBsUxyC0Fsu0xq5By1rMO9+iD40YKUAx6mXo5/qdBXtv8u76XmZviyL7u2mkBGM/aBpaZaDPorDdgu2muVzDN2DVMTMc1+sqrYmUX+DW3cQ+O2s6YHQDTUHuc5023x7P83jSghWvl5YaBNdUIcWA6CmG7ysvev7WeN3arkYUo9wERK2TU6kKZp7KzPVSEcgPu+bHeqUb8a2xcM1t6eSOZwyThipy8wCjl+7I53wHyHWzStbn3ScNOOHHmuELElZJiLSU346Sfu+T64YkaRAFhr5q2xwjIdFRGIcCQnqAhk4YnUR6OoPIzjEiZ72P3rM7B5EiefzUzp1I1QajXJOd3xhhoANAt2k8N6KpP64u64lhGL3MZQGLbaxV0FyDkbD+1+iK/Ehk1LX0sy1DbiD4kFNHuVHmTnp8zgiHbzBMGIm0JCqQ2Ou637Hl8YJeon9EB8kA49y3zZHHvgpC1a8ptRDw1FFhXbg3G6uq3zYA22BHflSeXn+//7YNtuPmOe4ZgG3dlOa1mWtBte//EBjdHQLS2qrHfqZeFHCOjMM6qZR9gVFo8+18x2faKI4XDS1nY5NgFEBn9K0m5AC+eWZAFIDpWvFjbwRj6l2CNnteXG9WBB4MziMLUJBnCYBn1CtXgGjXOp/V2b+8q77reASn4oNtYxyPtsusz1m5V6239/DIgGq+7The+vS13sotY0L/uWlJUGh6np6eP/x8+psyCehDtHNAanQ/7cjm86+++PJ0GmiWKxmoAYT8jbzgVO9gm6VUbPyCf3me+jiZunmWto1SJMB99D5zqrwpD8g6JyTl89pH6WmrzRs5XTZS/t6Blg3ct9zyXNLnpM0ZhyU+6ICf/vSn1zHVcXnT1SV59OaMNeUOxRPqKeVcvcE4EozsxskfzrsNUHz8L776B99tz3M0Q5iNidyi5gJGjasIPAoTLw+D0xq4N2ORCMgBYUYceS4MYtN7hUUjYXr/e+nzjslSSsGtDL29Vscn4bYX70IoXAhiPlMhdgedC6kRgYA8l7A2nyVqghc8jOkzXQCZ6hC+Beco5r5L8OQGjg2EFKkt8Of5PecNgawBCxM3DSYgiWGsoYOhUB7WbggQN7PKRNvpcH7x9lzfvnevbxQizX1J+ZUJz2evk4o+7tn0XqNyF2SbPhP0ui6O9YLYCpvPl07UKqsIHbc0yNr1/fu+HV1xrCq8S/cE3V473fe8/V2AJ79F6bWV0n1uI3GCUfkb5QyPMz6VmcABQMCz+DxHyXW9BRkqlu398ns+H+MtcImBa632ldnWskbGAyZfBhcljwKNB9xI+z5GVsXyUvtgs1M+Epr37PnUPvHu8O3L2Ia2OjeVBeXKZ8LPlp0Ypea7tz6o1VFGRZPGXbvmLxgFUAJsoUG/v4d71LvHGMQIJtpwagY9N14dcMCm7zip3GsMdbKJkMAz9IkE5JDa7zGEPN+aNWqc+ZtUYIDNcpC3npIPebc1p6bYWJ9sPGjN6JZd9eA1uOjbuV6dAy39DscjjeYBj6NYKXfhB7pTK6pzFP5bTonPEmhvvgDgJkIya5Ka4T4f4hhZ4b2ps+W55QdS1YyL1Lxzy1jWxseXg3+ciy33G4z+Pn2qbrkGtVkCo4Z3E1NT+iFGnSKdYO5V/iL/AygFkgmOD9cz5sjmPPim6Hv6kgBVefk13Se4p/aF3fSh6/QD5ifgcP6lbC7j6m76FcSxtOTQ45VG3oEa5rjHTj/c6B2OJMWOz3ipifQey4OeYNRyL2mYQ4NW9mq3csTOvzJNr7Pnrc+Xn5V9Hf9TotPDcVoiEfoDfuGZq/wPgFS3RU/0+hsU6SEhzsN6WJ6HbqUtk0d2Bgd1fZPZRZdzBCufQ3t1ed8TvTLjDECtUypdbnuoudbacOmsrQmG6Lo4Pp6lzQu4m/H4N9dTx3mc6iNPgFXn7Zx35HnL/rbL8rOHUXCdNenqiF0alLEvHbCfxXt3n2/GKQAXl6hzxJbh7WY+7+ZD0/S2ULhG212DBVEBXqvIfiPkwwCHaHweJrdmtBEGa2wCcBqJ4z53L9/0su/tLliBnWmIHXjZCsJJuiACbMYiGBM8QIi7GHU1Rez3mhlHIiIo/AJz7tsF1hH+MZ4bMAFOHfNWitLVVJTfhXYdzzZ+jmOn3VWChsNjhAoGtqKW2TegNU3PZyq+CNFj1zrP2eF4153xmEbg+Z6JLi03CN30dQyCUa/bYP9t7K2/2oBbRmYM1jNqCDH6zId/ro0CsPnDtfNItNiZRrYiWFVwjkVhO5tW3ndwx6jVGNrCaMuD9zJHlBnv+bv//Leh31f0i8vRca/In/wS2gBQV/qJ7zR2gs2tdKzRkq4Ckw1mrL+8hsa519Bf+lcRMydlfYP40KGEsk5Op4EWVfzE0PQ5iQKR2szu+fPjGC691vyypitKlLk0leh7nJcp+oCBPj8yv2pis6MVrz3NqI/DxPfZKV+H8rPZQBWg2pOxMFCnVOg4ddZexuAtnXgzPY2IZk3me95l+xrGalN5HdWrB6r7dMrkMVPs0muDdcejrguIXvqJZxPZUHfE2K1IBWOQly7PTQPLXxXYphRgQKGNxo+xa41aHSJlSsNKijPPpe6UtVRXEvFEs62m1vJyUo5Em1jrYRuBaOY1E1dHRc/M+5Xrp17JPGmZVht1bc+Sn6sDWZt2l5DfcQhYN+YpvwewNbsRIFU7lHVrzXM2K9XpxtWSN4noMkfm8y2HG8DvU46WNWg7p0SBIn/H4fuaLhek6Gcc4aHVRSV6pNH2z+Y5qWmc42UTfS+dEhUtbzr/6O/qER1cwH/4v0hOHtq26z6rQHfTm9/Va1vXPVs/7pP6Ul5Q+8rJSkTgWKvUOLePs0AuOpV5tPQHOxp+7gbORE+HTokEp473RHK/+cXX4XlrG605597IFiUoAKkecEGmNienAfCHH3ROkWeP42QcAPNsKq18h+8LfJ2TNixjr27juu2sWNOpfbp4BtvTVLz2LfRuZkH55zvkklpL6nW1e651QPV8v+vGmffejKTOVf7FFNaKui7WdqpzQp9iBOf0y+n9y7u/rJ755ttzxKgA1ADmOcm37e0aKHGN95q/OTIbjKpownjX/Xh/KN9JPBVSlEEjVHwfppr7BU35vvftaMcGV9ZA7TT9BixXiFgwGGP9bNDlx3pLvm8bMwkgEHZOzmczHouadNH8fEiZ35NlOiZbxWzQtcdnZFBBdyZRFFVmO/KwxyY9TS1GqbYG623tljKRHoJRDYKMoSFXoe81UwHx//X+K2xGqvREt7J6jmWvo/yhgLg+0oiogrTYANbnJ1XT+cXpGZq5biqJfd8GUypCr8sa9HnW+Mkb0ueWEUDr/rtGArq0xvHtmfvado9AuZpuy/iHgOG/nt19n61xqSA719c6vhg/hrNp9wso52vXZCtGQQufxbNe6dHPugnOVPo1IKSqWvrAW+VdjXFGUr7NadpEBwoEMBwqsg2CN30zTgBIDWUe13SU8/Es8+1kBqwQaULmCkblGSNmeSe0b+SRlkv8cHxnePDKyAFROYyAFJr9HLsrXmpfY+l9lfcf/O7wX86kn/d9M4YW46gBAZwpw+qkyEfpJijgM9N3d40ejqN8ztwEooJZ+VxDo8x+3Z38Tx3J9YlarhOcuBdwpPPi+m152xHWGEJOCNPpmHHFWOLMEB0MqQ8Icn3CIwWjRg4BnDrAUMv5x1msfGyjtfnahJHrs8G7tIWH3ZhjKtEyCvUeI91O/s1grGM0A5SI5KqDIkPtK8qa2rEiYPSAV3fQm57P/JKRmDcwv6zBZCHJJABwx9AJ+hhTytfgy0E7AaPsUufzGg5lKyn98qR6QTAQAFQ+vPa1evNp5zfgPOL9Pp6nbt+H4pzVfgetjNUsIruo0ad/9Vd/dVub7QBCbPRQ9+jHYw/PJqGJ4FtD2TH9DjA5gPbLz7+KIwkdkyJvcChOQdrzDXAlLdwuGJ+Qih9Z9fhe6AsY0+a7wTq1o2yu/eaU0T3LE5VFwbzOgfpCHsZB2fXenJhkq6XIcWtV1bmh91pHI5tx8udZ8qsOY3ikzr+8z/OzQ78gUZ2gDMrr3LdL0XTM3Ojl5ug40iS14Jl2x7An8K+/Pt0U1F83wj8tFzfW2EE1aabMXj77s25g8oOrfP8LYFSlGqXOohNWn+uP998C10YWTQ+oQAIg6s37HIiAx7KNlhGOp5ChxDVeezKbCZyLxFfJJ7LW93NvUqFtpcA1LuxTce9ogkqe/0PURoou4Gp/SYXYOfnMnfYO/erVv2pDj3He0UkXb7en8LPfdgPIVkRva1mlE0VRI7YVO+NR0AW50iEGi+hAxxhD1PneyEoNzeWbMuYWEiM10mR7d47rfnd39Z704b4ntG8EgWfo5Fwga+qViEJBjspVx8dNHn4OoAkfquSMINQxsIxAgyqdn5FRHQn5Qx41oo9iOwXzJ3ryq2kZkqNmVb59/45OyL8qqtC/119Ds2q4n2OUDzK/BT63YqdfrtETa8jkiR2l20ZJMJqxJHuGdT2ZE5QU7wPUQHOdC/njCSpIM+X+FRF3vlzrbvrNBwIpIrA7deQ7IlfVX6bTacGSNWq3DsuHMJ+R0eyEJzoy/TtZq/k98+nGBJ5ppCC87cu+PSAykRd04NrIQErNerXLZ/Jl5XEbd42WsmN6T/kxFej/GkRlSB3m36ebxGtzBfPU+JvZoJ+xtOU+Oyhc49go+c7UqL83fbg+6fc6CKw7KeAc6tH0nsYpDksc6ePMUTtngANQtp1xUv3OR55XP+advz7pbH43Nbj5Xl1jWlo5tSZYvcD/AtWkcutEpudkXnBWXN7XMNO03/nl++EMeDrGm2bi87tR0Tha91mnXhh6Qys3bJH23mDUDb20dBKMAlaUO/UwIErbxv/78IbQrY6CaXR1+rblAjJ5coMXeXLLGL+7kUaabzDL74wlPNcyGenP+KLfS19AzolOv/rj5v3tPsHz5cHwEWGYAYqt1g4dDWjd7jeU3M3zkOfPSbez3agtvLIRat7/o69+mCkFnxTQJ3A21zGeL3vcKOPfDfO/B7RYc5yzAYH8cNSmfOn/cSDbYF5Z13a96e5mYKT55YcCQa/F6f27v/u7yM5PfvKTj37+85/fGvi9b2Cv49bjOgnRGzg9jU4jX0Zy0fFmdXLd2BHALtfyflo3iivOXE4mEV2wcUNko/rH9dlyHj4UjG6leKSuHsr8qhLYgGd7XWHKpsdSC1fPhv9VzjLmDtEKUBkkHpBKNovQNKjPvQvSyI4EVpl8b/yVGpWqzGMIG8KmNulRDiDjuGgR7BqYPT4VopEcF0S6XXBaL0eGv/URjbBgpDx3disBo3i2ZvoeGGrERzAqU3fa10vOrs2u4XYELoBrqnYzzqbtjSQIalsjJV2dl+/df29B+9DnMqjjy9+tCHo6BNdgdj7379L3GjoiMwXd0mw/389U4m6wEYw+efzWtM5DNo9tMMpYjVRxjSBauYiSok4a0FPlyjF62WyWKMmFNt9rQaOC8LkbjJ7nbcq/fte4CzyNXqmwvdIejyhz6+MYv17xG3i0xyzGrUPm/TnBhI1qdRQ/66kgoUMjna6/z5P+7gbdtXlbDvj8AqOudUBYPfWkQMszz/XJugBACVpR00k9aPVK1GZ4eozYrA0p22Rzvh5w3AipxkXHQppmvYxejP1MGdCA3DhudZLkOZ1KQIk6MzplOeSu0ZZ15I5/HgMq326nefO5wHDrqERP5j2hF7yyjQ0pzzjTB4w7R7se3LGuPq9PeYJ+RlFTvwuQpMYcADv3hdfcPc/7ARGtrYusB5w1nVoH0nT1deJ7MpTy7lzkCY/Z5XlGkRz71jn2m3XMOiM7SqNxjmGs/QMAbr2UCGf5D978+uuzySr2KhHhAU2tD8XRI+r7jIpGdkYPpJMF12L8jVwuMIrtS7o9kblxegAz7av5lHuBlODbSN7V0zrdM68NHlw/QekzUurzXA9lII5iQO+rjGnrbO21toTxbIdG+w6IDl8VaHmc8JW5ma9BJJ+ZOQ1fnDrucSKmBIAf5oIMMcYfjSPIz2/YRIRsA4apAaX0rvXf8IT0iZz2GanRBUC3nCoAetURv+mn6hHqBrT5h+9PRJh7TWGHP+Yzxkk01lpweVqd8WY3iRC3jt7NyVvuxQnUewNMpYPrlIDACig5RsYF/uF/aGazfZ8tVrB7hvKV42zbNu5ghgPSXzWiZ8M6+k5dpQPy1KPcb+/TrC1gdCvxDxm3J6jI3y08Z5G43/C2zIekRdlXCaoomJQALwNwY0GVMwPMeKzPeqQfjIy6cBuMvs2jyo13QASFTqLpsdnkeiswBTCf1ZjKtC6si7yBqmP3nR9Sio5bMCAYtZ2K80nKrGe9Cm4cgwY9z3/sxt80iDCW/joDV1lViTx3wRsd5Z3M1cJkd3w+o9p7jir/DehUYs5bg/YEz/fegjMVj4x/DeECo6FHDa20fzo7glTmwzOdn4Lh+J+84/psp+y5duF1I4PrOMUNuDRqpHMzx64HfJc0Sp0B6aHS+xCQDw0WeI2BLhh9Xi+I24pTkLnBcqKLeKycRDLpxQCjUX7SSzrs5+SVq5bzeNGv5tNExKIUuwlmg5g33p3xJ4JQwLnXQuB0I1KNWMsn7tbOXObD5zoaEQ0QBVx4prxG5Toxo2omO0L6MzvcA1xbPwZ9lx7JtOsEOo6PC0Z/QMkodGyGxVSXWRlAv2PkOtKE/FjHqBFRXmytorJWr2pMuF5DtAGVu3nvZzWGvDvRv572c+VrdtFL6+iI1uy6i533GsHwGeqSgIsC3Ov0FGBZU/yDORQkR2ByLTvraxhDP65t9kOwuWsO+Q4eMjKzeVEd+8VErhwj32/borzGwDZY4n00Mee5GmTpK11ytvgam+9OZqh0YvxfT81cjlKlS0J5CplO+U4zA4LuAG3sWR92wSi0MGgxzkH4orXmyZTAd3PXcaxOCZxlBDpi8O22PzvSlQcWjF4Qaf9jeL48rd3dDihnw+us7PX3M+ni/9JP2ktvu3rwecB36jFHH7dV1RP0+i70gzIBT6dmdn5SUsFmzN/OA4xyFoCyA96I64+mDeMGoSmXKthERxgBzLjIbuBMVkfktKXRC5TpJdXfPTHycBzFmUuccaLp8zx+5zojn66rG4W47lffnDS6tNEWbZqdJZtFJdNafSzWUNfHAW33A54HL/MsdY66Q5v4DKZlrrP+lh/KG9p4sYhrnTWq/XG+uJPonC++OLXqvgswyu87ChqA3Myn/OK7ssYbjIaRGjl4EmYrghCqqRdbJyg8Mhu1PBlIB/VE3Ff4Fxh9S4vVM1XoLrNvwUVIG7HT4KnUHD9Ew2PgfyOQEIAFg8k05hJexawAqDB53gaDW4GrDDeI3UZ3C+w2mlzzh9MAlkWkv5eMuw3O08gq7FybMT5qjDbYi3Asr0hPTRrxvcredZPRpZ/ziOJsVMNrZL4rOJ3oBqPXOZnvtjF23bhFY5d3rkiIz1EIQ5fWJEojbIPAyTWJogK44SRVgeiVOy/Xc4Ms5+U4M53y4ZMuzvm2Fplxe59rFK946payCWrkIUZV5wB/i2iI0cbSx4iG73OdLx2bLnQNf9/1Rphdcw2V4Fw6YBg9HYd6JtK31hxtXvJ3I8mOW2eB2jkAiN67tX7I2OaBDUxR5PbHVUbeeGH4k+4VOkZco5x6VvoGEYztKn+jzU2/ezKSO6ZfkfDTzuaz6VfLkYuU7XANYAV98Td/8zd3I6M0u7w7vPH53BdjNKY1cy/w2gApPLgMPt8BWuWXk548/KCR4u+csFWwsPWn9xl12el5n6WS3xuoAE2WA3FvSlYKfqSjESr4R4dYo+UY5b0YHoBeIxz5PtHBAd52+aBbBMGAOl1XZ5SPlVX17dnc041A2U3ccqiu7V1fo6yt7XVMcQgK9AWT0MtgyYnmnMi2ESsDC4KyGPSmadX50VPASO7t5ixo9PUcWnKe1w1bc10Af2U7NaYB6GcTE62bpJPZCrf3RTYaXEi/4my8O84Rh8S4sS5y0EIRHb9swCtwZDyWn13nqY6VfOlxt9Ld60z/q392LeTTxm4drvw+9ST3hIdnvAaEdC5iT1Lqc5w+dbRjCV81o6AOYOOXqXCcyI+/m8i1p5nN8kR+WheaHefwT2mZUoZ5njLCmCilCe80Ysy7I08dE2A0NOrfTxmgG4dgUt7ybHfA6rHBZxNgbNak6W/pzvzNNer4TUNprW0T1JnZvRHt4jWuM3CkYyjv6pjyzN2Zg891hnfwwXfHee1mKL8naOF4j/5p15dpkeVaZ63qfG+cxPUGPHivG68uXvg/fvI/jf484vAEozsKoPGVYBo7jSEh7xBhLnCCGUh3seqxgvR3lFSCcW28lNaOCjb0Unz/cUxfvS+dyDYUWyBUOBhFFgLmC1F6QoI1QRprn/ehk1+iBGYBNZjbYxdkOO7tXX4I5LixYc9lGx6fo5KVAbjesUaYe4DDpkNoVWOsEZO+KhB3hrrGzsnvNRIoYN7n2LaQODZ54skj22iq9BRmjeVm1nhm3d3vO1VSFmyzi4/PLAJ3lyjPlZeeShJ+0wgLqPUgN5DdfCM/eYb4XkPnG5q3RniDxz0nQE7mNR55gFSVs+UhbiB7Kf/3jQhP/jYjcRXXStPnGasvLNd4ROTeKCAgYFypaZs1jrIb2gNGtzHf88r6+mI3a4zhPfQ9vTD5HeXruOWj6BYMTkEFv7veT9qFb47NvtED12k7n5dmBXq3byK80IG6foLR7MZFjhv9UD5YD0op8i2RlqEL37kr9YKSOs/yOifCcc1335xd6EQ8BYkC/4ArMz6NUG3ZcR5bRjYg810XSLEORuEasVEuNXr8HdorFx71Fd3A/a/6+UQgV7lOjAk1nwXC/I2+kq/z7r5fIOzJQ6ak7UvIQmww6nPfZGj+cH2NLhphMUKrPt2GMuNoEbuGcOtf1zZlFIhq61GTHZEfpxn74bez4WK3DBSkhG8pPwhYPK889Z+cnnRKUdTPobub62gLNRyVrgH8o+tD33tBe2XCNf541iU6no10RK5iQ19glJdnHcrflsTk9K8GZgKOuvHKNaw4vQGq78gyAAAgAElEQVQnaRY5e9Qpmpm0/+WV10aLdVC0RVcf1e5sXXrBRuey1xIwmvFS0EFkjWgpNrb0/qQnUkHj8H/XEYgeJ/Ijen2eaHEwyOhZ2ipBP8D8l+MUpQQQPcfzW1vLmPjceXFSHd8b2QzPlJ6xkUN39xvs7KGtl9RzRigBXT+e40T5MXIKEOXnzPe1sUva8b8bLtWXXOuYpKPHdHK9+Ea+zzNWwMZgBHNgTvQTJS1vkMbaeHWt9pa/1WM6yK65WIHxGJlXN139syeFfLcsiI/jdLRrQg5twFnEOf99YFTFo7cicfzfdCFMn1oN+nXB1Pwj4uZxWN1lr3Ix/SHBNhMLRp1sBKlpNhdRJeKktnFSgXstz7FGbguE74yyqVALjjQSsIvGxIXJ4jcU7XdcH0NV5SzIUWnu925gsVOLm/E0epvuj3XNnyq/TycNpme2GcpdqU8wepXHAi2+0zGzDtwXsN3IHdeYetjfZ5dff6LUSwfn5LMVCq+R3nstcm9Bjp8beVsvOe2D5icnR6y6HBXLrouUzzzTm2tMz20wIyjfaxTBat/ZC0bK33d97WNXcCU/vMDlSYMJfn5DuxEMUoIs5wziTT+NgHy45S5r/qiPfNs93uf5bv6H7oJPnyU/C1YSKZhxeJY8wMQoy1N+wnv8qwG2aTkecnrgdVcr999emHV2I7NGHJAZ5Ila1cXPKiY3UW2elk6CNp2MvXY7bQm90tOYiMSsQBTfPCQyirFqJCl1gQANoksA0kzwgBTBlvrQjRgBDBjH0W/Rf5M+DBCfaCY/pr7kc8BoHKE+0znIb1s+Qifq8Vb0VP3pmsqPRrH9fAcCIsNEa4mIjHEMLRsdZb0MCmSMTb9pjGy3pHG5tdWV8d3Un/nfjYVjcLmHTUmp622f33zfqOmWJfWYegr+eNOhHdd2zv39yNFJ/e97pNsG5uklWVpEdzcaTdPyPK/jhD80wtGVbLCpjKbcAO5HR1HjuOQxjl07gaSmlOu4L+n716lM8EHe33IIo6ZXbxaMnhT26TEaMHq2PgUJhxdrtwA4SRs3Usrcw0urvM1InzpL3lXHCLrVC+qn/A3PFEC7Vsqkcqf8Kp9b/7gGBgFsRffi7To907qK3e/QMaCytbQomqwDvINz1d6wn356Mhlf/mAii3wWGp2Tifgfx/K0Wju9SZFr62oF6KFbHVnGbMBD274zDkRIM99ZWxyQaK/qsGQXOdxnxkgLKzYp7U49gmvpi7zQ5SJObJ1z1/+WF3Vcm4f5fdf4qie2Q/C0t6EnXVtacqe+MOtiMEW+Uf61m+oIgajvx/byTPSKNt11zzzrfCuX4qkA2ILR6CdOMquu/fhf/fgff8eLszCNgKXWoMz+BA8OTsMvQdJfr0XAgryjNE46avc385lRQK154Hf/RZmvQfI39VzctxfDcLtE8H6NyPWuK1D8bU2VxN1N6yNUKyKjcIVh+gw/UwD3AkjU6IymtC+om8+uQPYhoXsjgU+wrODLaHqTKgKZmJqbLLALugDhBtM6D9Je0PQ2x/WMuxb1YDQARs0EwCruHWH8kFIKTR7RFQ3uVpKb/gqGY47REfz3eUSiNt2l8XYu9lx9l+NReLcC9fesSdM3/M4zVaLMRU/+rnHHJt3Dh2PsUg/cjIAbV+6u+dL38tWKvG2jfdfJEIcfNKIhjYyM6ojpscu/G7hdxcCzMJzLQdFgyXfbgAaYWF4w9/3xz3720efTrxOv+6//+q+vMQ+tP+CgyMM885e/PucWb52Qd67yhS1zT8Po38oj/785FqUP6xDHtobVZtlGqBOxDgCYNQYAGJFa0RF4P8CLlNhEVY7OPNEVakbDZ0aG6mwEtJCy0uihY2qA4CeL//nM9Jq6VZ7bPC2A9lSmbUCftMl4qtt/+7FG/yh/9Y7Rwku38iOf5/3NBPk9//sddGa+V3cDwuRPooKJIB4QBf8ZHdwyeNm4v6gH5RGdU98ZVi2gC/0HJGz9r+FVJxixOZtRGgXtOiV9OYOMLiOdS8SUihoiw11nU8LRRQWjRkXTcByZWaUzoUX08QHf6bdIWr+R1BsZnes8hjW6uzyRG+Yn0T0cmElFW1t5IoNnc5U6zQ1nzwzi1akN5lzgiOz2503PlS99ji2HDIoEGJeX5AFoo57d9sm10/76v/pfHXqyVczlrE02aLWW1cM3RnC2+Gf+ltoARr/7doILREln7X40WTNaOHEuPPKY2u8xkJYk6GBuncH7AYVff/2+YdBr7DaSpzWIYBcRS/g4HpxyLByDH069KqeXCW43mFMOtvyLaZg7tIYm0NX1ohRBmQ9+mayTsihgVI8YzVU38DnPC22HPoJrPrcsUJtm4ODiil7vum5sFbmvPvNdRot3qVRkeQWXYm8oy6gO5hmfDT7kJxm8f/3TfzrXnAtUhnyJl6LQ+/LNcAq56U/DrYCwCEo9Nc6cZaCCS5XNZYjW5Mn0MvKu8YnybKT1OVbGZqHuDT0XlduCwPELnHxHjEh38/HdMZ7HmGkAHNd/DRhV2MJ0BV4ywj4GL98XuFivt0Gt3zvO7yno+eIqkjmpI4a8Rn+DxA1m3IV959k132sqbTdgtXja6JobK4y4bQPI/dJgGwjH4bv2d4LtayiWMyBPen+e33Hf+ePQVJD1ArlOp0XDfo3bUm0KmI7JUznLHxuQSRuj9+4GVTivEun6Y4UiV+2bp1N1nb2dPo1Ret9d//tA2jUuj7TxbRrd9O3lq/KHvOT/PCfAupmADWb5fEcGVSYaVI45ZG7/4z/4Bx/9/K/+U2qzjVpfwFG5UoFKfhXVBcs1kne+jQCriPd4lY/Na+8G5lXGcxqET6RkyiXCY3Nz+Mn+kURPKC9ggwtRcP5GETd95DpHcS7H51VTeNqimF7MsYFNJ2Z8BXfWOu+yku3Y/z6A4Prp7Lle8vOWqc0rypMRzd99UpBEqnoZhC3zPNPTg1wvQLQ6ZcvH1eMduLIpGL1OJRFHooACOWT4VexxMylmcrauO1b3dZobf6qX5Qs3yup8CVo16jdq1DS2/JyTufL4YwxNAzfYdWsLXSPHn1Q7YyIVym76lqSE36vXzRqEzjW22YU8USTWQ9vpBibAqA3iadJ+7OcBU/DWOUd9ZC2n/X2SRvD8JG1cY//7wGiiqgs8bF9260bp7nPcSHk/L4BQrxpI2FG5bbfkH22puiQ2OEGoluwMN346qfQ8Z+SPYzhv2yd0whCTunJlikwEDhDRU6KRU9kd4A5oz67w9HOe6PPgDuT4u1kf5mkf6S1nzO2LL06wgEjrtXtzUQ5Tadoe+n/5ZXfnN9PE/AGd1nwqjzzzebCKtj6O38IFAkFoar9sUvsAcfXo3cjGHIiMrhPJtiOQOVbXitvcnOffXmPZgAEVxqcTR3N9fofvXdttv9W5G/9toAvN9toL2A0cAth3zfAXpXue+6+mZlRCpjahHpDN2zcQcCHjUdaTA7lLhCPch93vMYTXM3t5sCFKwarMrrI13eAzGSRMBpOqFE0XCy71EHivBOTavTgKngzn/0aEFS4Vnkpop6c2YHT++93bYAjsGce+xve6YCgzmeQpzFtZSHvXSuObjSMLBMp4d32q+DcT7es1Rj7/GrFqLenj3K/AFkxLZ+7fQNi57O93RMX3bf7Ks5+Rv7lw0x1hfjNYHYfP8R3Sh/+3o7PppzC+KeuCNt+ps7LpL4jlfyJkzjWgts4NTa2z9k2X3YCRhgE9W+dn84QR06fSlLbfow9AiEhRd1wKnrgfOXGDibzk9xvchXYFxdkJXIUiyJc/M04iQfNsrvl6eI9r/ru///c/+g//8f+5hflbH1gjqpPnXKOYe2qPc9s09neeL2DVadi8qsxtMJrv3XhWcE//UCIjlv08a+rmIKKb7sMQmeZk/QKAmn5+lQ0dh5X1inLtTlz1H/ozgKnyB6gLzetM8buyquHZumuDTGmweULjwRg8fQb9rdHn+QEOAwY1YqQGnUuiL8MzABzXYtNQOVMO5PktP4L7rGkHl2joApy/mab64VnswuIxU+tGHi+f1Cm5Mt5OC/7tur0cg9cGEseq7jXClDGvDEL4jej7/Jh+Va7UBejVyEF1q+NPz9D8e7Ww2tEgwKLPctNSHIiWKLyuPZ/BkGnrZNaojsJO0Sf6PZz05YBQ9IqGfTuKz42+l36VA53XJxh9BoE2qFWOQqfy7y7Lcu3kCflz867pXwMFidYNKI98EY2ejArgC/kDeH39q4mQze+Z/3L+yLDiAKZfaHuFpq/v1IyejV4A99PqDlnMMcozoIG4dy+BNnHbsC+/+jxRQlot8flvpll7SpbmHfYu3YEXI6TMVdoJMJHDv/3bc9JebMP8vTcM8vu1h/L1OlQBev7n2TDp5h7Gu22ma7hLALZt5Nm3bn94RtApcBQU87lt5LRPfMc8CY75fIN7Uae1u+pgx2amUozj2nsd5TpG0JmL9Ph0aMPzacvFtalLBYxuhZ+js5jUeB16m1mk1uYxMBmMz0TuKqsocoTPZra35q41F4Zoa6QFSYKgZ1NejY0RB4HU8Wq+OARkHN08oefMmPduVK53cRQuhch5qsQiMO2lJdLfSpjfL9gzAtYFU5lpQB2PjOS910tBMBvy9rttdFzc/U6Z6gjVq7aMd10PpM98gpcN8jcwfz5fj9t5q9yeTCcdvgduSo+tyGTo/xL4vrWIJYLPVeiMPjguIo3uThSQKnwWfm/lKL8JzqTHHv8W8O81j66xvGu0IvuC0eOAnDTuLTeZG/Zzd2R0g2udtM1v+3vXU7pzfehaECAvqShtQv8GAgs2fUdAubVwD7pL0/CHO6BRKrSBGsVFZICo3y9/dXrc6dTJ9x8EozPWACDAnGntFblVF7g2Gxzv9bo8saKqrsuN7FTZfw4YnZ9rbBup5hlEJYi0xJANiOR9GLPol8kQMR5ScaF5a4TBD+HjglWeiw6iZpT/3WhBHW7Wr/Oz1lJZyD2URc33AqytE/19yyE0iCJvKtlrNmBQR9B6iB3Xccrgk1lDG8kHEKqnyz9X3tQfpe12wC6wmWdu/fQEoqkZHT8n0VbsSsBXgxUPOZJPXD/1EYBZwye91R+H1049nPIMXZR7eTfjfXTF8Azyb3vCztaTh68aocT2zXsce6K8BdvIDN/lXjIUmdqt7nw7sSx1o2YNQ9uZ19Dim9mNvyOjd3d5nahswkkboFdkVOfDXdvh4W7I+55M9DnX0Vh0D09UF/h9NvgZUMJ5m+emtVGzJAaiDFKYnvX+bZ8jb0SQqxfslOL6pVSEMg4zC8hS2qyBH44cci1AhRZezBF+DXAlKvrpFwNO6Q98yhZ++Xe/OMGBeR59N7Mcy75emz1fwA85XvTs0Jrnjxwmm3R6P6flo3W9dRxTBz4b3iILrOXcymcALtpJpTvPkmNev7Oz2w65MS+lBPQlLdgL7fs+12ZnrKEnOpeo59YJ6luBsDolWKyBuS0jicYSxJhJuKtdp4ln8R2fi4PkFZ+lDmAD7NbXfn7tU45u7cEiMzcB7m8KftG7XMu4P/6XP/5H30WJNY3BjUye/mJhptZ0KswyoYSNom6kNEa4eQ4jPGlt0xqfELp5nJcH2poiGL9KwwlHoVYw+G73zeKZ9ubkOz0IvUXuFZS4CBuMXsDSRTH9oOAkqlTlsQ2mylKlvUEbn9lIVzB6jWOVe45/q5DJKBukbGX8VMwK+n4m5HaxN1O4jhRTb0Chkt+M/MbUK4Xm547T5+9nSPttEH0f89qCtIHlZVb5pev8TOEJohyLRl0aoBQ2/zkevtcz5XfHtBWCPPIE1F6fdxfM7LGreLeR01mjhk0gEGNpGQjApXMNrZoxQCmpiPI8I6bKwwJpmXM9anlmy0RAZXkrBor0VZ0l6bhrlOXX8IrpRwxUd7JG/lvysp9rzSg7efn5zxMNYCOdcsY87G+rDFkmgkHyutTMrYiVfCWfPQ3rBqdPwHr5o4xx6dua3y8mTc9cYrShcY3rjf7OdRh+6tCS2u/6yBsCRQ712PryGtbRczGcY1jQmSpxu0M4dnlLvgpIWfX68pnX80wNh/RRHsPL8pURvPK68v/ZRJ483SbtVsY40C4rskkacsDz1WUbIC5AEp3IfucaFfkC2sm7fObv12FKvezpI5ua2Xk3vzNf+0fKX8qz63i7tTQip37ZG04PT77Azq6tM/JK2lMnQp7J//OiyMg4KdGrjUi63oA/+U9nLfMiMwAIn+vTBo00PTK5+ozeTYatwebvvCP0PUcq+vObOUEPC3jPcScNWxDIOp8NTAfUH/3wKptQ12Ue/xVgVP7ZtAb4SHOe8wSj0gx7KE8JfGyVGFveTOcbH0BnmtOvMqrozh7ZGbA1gpZg2K+mRRadSUivt8zlpH/PxmjbM33+8SmpCR7BAZhHuO4eaJET1Kq30hLr4Vhl/8RMO+sya0hLO0AwDjb9MgFYwR0FT8z7hQ9eTeLtGgKkcVc67yLKSrTVoJbg7gnUtt3KJsjucmcs6nJxiGCQ9TgnH020HKZY6yd4hPctH+Dd2zbrVLh3Jk54nZIA6x7N63uhwQ4cGPTjvQl8IQtmGaBzsx/bpqojjw1qS8PqKdbhAt5/8aN/+B0vy9nKffABjT2hw9Y19Sw1tCpVI3G+/FkT99y4tE/M8BlRdqTC8PhrvHken9FyAY9j12vtmgff68kLtl9QiQscBHICgguYCmR3Kkzh0atTeDdoVIG7e1djb6T4RoZWBChjIkqwAMKHlLHv2+BPReJ7VSC01BHsb7DqZwjMh6KZm/ZvBnBFLqStwF2A7bj2c7ei99kIG2unEG5w4Vh3KiBzrJ5+GYVHJKXgTHq4IUiBd0zbGRCYbYHeAD3KtB6k4CmGoErRsWw+8B6bK7umgFHXJjRxs0HB4eV1dn6iMCNq763V9t/bgIR+j8gS4zD1Id0FCaFJnUqfY/Tq8hONozGmeLCNjgk8VabSTeCDEuc7wOivxkNP6q7HSkpHrOcGOVH80e8HzGVDBx57ldPvA6DyzOYdQY8yt43pNbQFuabbv5woCmPmbPqsZ6LXB0ylph1zyloxJqIVbTquwZeHSRfG4Dbj43oaAU/vQ0Bpd25biqDBvJEoUpHUpXUHts+/4+8vMRCcub3oGbDfTBXrS5SEcSciW/DKHNM14puJ1rTR9Gn01A011a9kshiTelxZx4nxHdHFBVRbJ3itsmybMnfmwy/0QX7b+MNzVxRo67M992ekUv7YrfgOv783ZQ+gKs/rCEdWW0cgHY1Qpz8oILtgNGsb/XxAzLVvyF3/fceGpLnmVxMRo1QlYHsOtbigUx1mtBmao7ciu63Rxi7Aa+PEZW6N7v0Ap3B+iPyly0OjWvVjbzDnqRdM02+ZOIz6AptP3govrA8Fo/s67SdrvTfLXWenPV11Erz36u86nwE0K9CRNQqoPx0mfvvr6cYxZQifI1/oJEDX/P3tt6fDhXXdn/z2bIbOpiUiqM1QAODEJjxb+ftu1ueCwE5223EgqTKcdRxYiT7LTndqgnvwTGg14/zVgGZkPfa1gR51CDXzP57jRW07qK7bUWT5S3tl1w3+BsTS1xggabmXfK8eSqCwR47m/8ox4Nd5+177q2vrpI+bJnknXZDUp+H70RVElaFBss4ruPFmMyPb3WcD/9Z5VQYcg/OVfh8/NqTZpz589mc/+2ff8eK0JsB7axpqEOoxHNZMmTaox3FfVuUXwzKDM02PEDBZkHcMfCOvToiNTdyj0n8CL4GxG4E0utfjqRFmASGaKStBmEK0vQIXdDNjFEIBqWNzLoKCp9BegeMXNyh0YVR6fKVA7NOVVOp38QpEPgQ8t2D7+xMQ/2BaYmzjrDLaEUYVsLR4PkvPP5GjlVZhTDst49+C9R313MpRxtv03mDiqRTfQGoBi8pMg3gFqkrBeaLI9KwETzz/gqK+bK+t3yso8oxKaSuAHal8V2LnwTpPOlnynRG/C/QrrM7LNLIbNJyPG5ieYPzSqCAuBlSHseukN71Bwi5rEFTsefB7vGeMsRsJZl4+XznXO86aNpqXI/lq+DmWVrkJ/Z5RMyJrNUY7MiQY3Q6atNgy8TSym2ek+Rtf6wTU3N40PftPGlHYCpPdtxh0MjvZvNT7fTYR0fDJXLOBG2MMyB0lm/TwiooKNsMnzR7dbEvBKM7ilpcn6JQnd/RBWQuPF8SQIdi6jvKd8Mek6NU533ZzzI1UsvYFtfLBLkvKexrd2w7ZBs4aH3nLuXRSJDrPxp5s+jkZLNKhmQ+fWWzKNSsyu51S1zo8QPq0fH/oelKJBhOk866ry7o143D5eu6NrhswmrltVJbBn76q2qG0GqpDBRgFrBLT/PXYS0A+G2vcvHX5F/yKvAR8n4xDaDr/fDZN8/khMspnglH4LFnJOm+87/DAaydz1luQvei412BHLJWPLSfPad8T5dbFcTxbTvJ0ZrHf8uPVdUXOygb/7403tkdkvpQp5Mjw2c1OxPOLiXST8mbD4c1uECkesI9sfkntKNmJAaXwfHgDGsEblbOUR5FS5/uZ0NX9BU1bX8CfAsPw+kyQvxP8KnHUfaazT+nWSa/H9oyMGTnVSZUHbs15Ax7hrOruOMPzjtRLzvgFrblm7cWRB7VpBnDAbOylIfrP+82SuXRbZ1x7OePguttWavg3vd0pOSHSObydPTkF5GYYeLclGY5fPtv7AbbdEKsd/tDJO3qUnwTsqp/Dy//qD/9p2DgL0qgkApDam575imLW22TRrcnJy+Zei5pDpAqaEQmYNURpZFXG5aMw7ygXG0trTLnmRsyqbAU+eA38WAwcAW59A58D/IxKOi/+D1CuQG1g81Tyz4V0vH4e/kRxwDAwtyeNNLIWonauniu9a252Pz+F903ZboVc4dlK+g245fuTAnp+bjpXWmwm2YYdOuu1xqjWaEJvI2QaSD0r79/g9oKsRhTj2DQCsmnqPbxHA/I29oLRF5+cyJWCeE8ACoOfI/JiCKuYjEDxHiNfmz6/b70VrBf4ONp9b2D6Hu0rF8eBO3U/8prKxLHDLwF9ibqAKJu6GwkyopU5FKTwnK2cpO/dEFNwy3V7rv4ecOG7SqvwwIpOXhpfyHAM5QaGXMMc9JRRvDEi7Azm+UaP2jQ8ckpEeYHvk9o8z3Unt+++zenL91smbkRDwNX5vBkTDcxSdrmv4INyo1xPGnU26/A5x/y53rdrBw2024swNBwJZ95EHc/6VDZGX9nOxFNRBKGJNExERYc+Tj5tX1rTuMe9o8+uobpM2QPoJ5ZGGjPR5wOWc9QefB9V1DRZaSRdAaPhX/pQNtrG/fxuNFY9dsETa7DWLcC5kXj1h0aJZ5PW9N63DJECD8+zgYmxLR6gT6NzXZee6/xXIKAMX75eEU7B2XUIWi+q7uHZZMxCk9bGXt2vbAxf2EFCvj/XvOrcbMGUHq0z9lMvfWqmP56U8DfZ9Hd08ObZ1BwabGh3Bp3D8AJR4+quhPjm57MC2M+G347z0w1hRGCz3ke2lC+N+bNp/bUpD5C6bUn4YwHH6Pd1/eYLwQvrfFO8bIJ7gvwHDbTjgtHtZB8QeEoDyHD9aE7x+c1gDsDmV1/8MGNDj56ymVMKgETwPYrMUhsDVSkbqGPCe0709ejb7ZS7RujCzGWw0ZfzvvTWBQNVV/EMdbAOkFFFIrZ8BnATpEYmWpYI32VnOtFtZHhlNpTRlK1kTY+uYfy0xwuQHl3ls6GTOofnXLvWAB/PSGuoA6rOxtXeo3xxnzZUEM3/6DmBbPBK+7vmHdXJjI9rrW01+5ygVHWLc+B92+7zzhPJPe9RjkMrNljO59a5fvxv/vifJ03PRXb0MmojqtcDuSmcZfgpcd6gRE/tekUjRFE889INCl7Nb0+Y+D6j58warbIlw2WgdW0UcY2RO7aY4N7BtplfRG4K90YMm06RaUT00sXFj4DTr24UK4XSu5H0VcpDmwjPWnwVYAxQdz/LkC6cCibtPngGigIjVEN2oxHWIRXooUu+B5KWstrCtKOD8dgZz8wjaz/P0eF4Y7YVpg+jmerrOzzPd4NRf990dO131G47DRht0xswvd6ztIjAkdZsVIXnRajGy+OZru336HnpdOa7Iyh5HgBlGWANikJF5GU7GG9gqV6dbX4E9tcQoATn/YyTH+cCf1qDpQcvfd6MmYasBkt6qhTCQxV+xujnAaIFEjoXAYKLr+RXm6Df5vWl0aUnz0HGarRYf56F0opy45zTh0Pgs702dCk4Yv0CbluuYnpbpaxc+Leg7WyGOY7HUaaTfiNdV2eQYXjP0TdV9CH86Weso+zBG5ExzqRvnSggNfI2MprduAV60p2/1S+kEC0dUj+EnysX8sl2DrK2Be+RyyrqvLP01XjwP2UQ1NwHTDKHcQTUP/wvyAxNxqLuyIhzRY5s28VaB4wyziFP+L+6f48369daZvWE83ANbAHFsH1+5KTRT8Zvii8y15pkZT6Au4Dh8ktldYMtSzuky9bnrt+boV+RUwMQ6nvlMrIB8ArN3/tYGjTxvYBOfr788Q+nJ+6vA+TTL7Vz/eY3r1PjHOMtU2CDEgaX9zS1r8NqsCDn1c87rFFOzTJ82dpkAkP8wL3XXkGnOpXS7qZ1Wz5C9C6sz1rDd32O139I3vIe1r5BIm341q3Koc9h3NlwBE3mXdhE08gXEM5zdfrQt3Foan+SficNT3SODhTghFnDrz6d6CjfkXGgkXybzn/SAABgLWCqATTGrhMS+QfI9x2h24DS2IZZE7+Dhh6GQqSTtXAjk7Kt/dWOCgaNhBp5/d3swte+ZL3dMFd7r10yWIL+0xa6iSfg1zKN2gzX0Gt8B3YXeSczDCDMkdPNNDBWvnPdtn0UuEPb6LdxorYTGL3T77ascqBJ9H5bS/mcT2YHmPZG/HDwhGVar1IHQCd8LCi1cb5r9/GfTZ/Rw+zn56ZB3Lg0nxLWeLUAACAASURBVCnMdxHrvcYYNZYt0DHNeAe0wKgCEEau0uDNKvu8f4i8FbiRLwX97RkY6RUtUaH6PFO8AgyNy1ZOph285snQ24jvqOFl9hplif8C9i/l4fu4X6FUGca7KEiI8NTYb+D+5s0+agateXl6vNJrg68dweadBxToCpNKMhX0SiOpxHzeTv/zmTUfgm/Bg4rAtXA++3kbtPrcCybLzAqsSlwFJ53xBDVeKsgNGBnjNQDzu8BBB4ha6X39VtZHERxPUwCjgna3tBsHFFzf5Tz37ultZOVF5eRDY1fxbR6UjtKOSJbKP8aghe2mDFWqfLfBqAbKDTaeSW4EwXU0cpKoGindAX8Bg/RNZCflWKMo0ToJRoJJP1uUn7l2d7JOpxupnmD0zmtor1GJQaANUVPKh2azEYfSomz4QHE0zakjVgL4fBtfm4bMM4mStpbUQwloNRLZrvGXH3UeHD/PMTKqwYgiR8ZJOxb8Mx8d5dBp1kFaeX14p6kreRE9oHNz3/l7QAXfWx5wQQd838hGdFwd7mygxMlpM/pn6zr5S72oMd6BiPB4N9KldVNlMGOvswy/7LWEX0InDGdLvSKb8287yXuu5/ue2NLrNqiKzqnTcfm1DqLjJbJtGlQQKo8yPvWfEb4ESVo/ekoUztGocdoA8kRD571uXvmukUpTuvIL4PN2Aqjzps6P8W4ECmjLT8BoUvOm69sftIrXANGlKcCjADM6rXaTIEn0OOlXnPqmrDPXAuMNtDZQzbMLJJAtMyK7ZRgO0bYTu1Y1zlrXWTutLKQEBuBYPZS5EkSYzxhz5jDfUQuaE5O+O6UVX//y7Bf5o5/8UShB5FHdz33RkQWk6nRts7x0SklOlD8ZuckWCJzZHc8zkpoe3emPdkZZFdBZEqLdBozmPY+N2ZYlGnxSH8jr4SMijj0siPdGP7SUZuOJ2Bw2bTWCyneAej5n85W0vryH7sRRH7oRnTUL6bszl3lGygd1eqp/mC8/OAuxSStQE1w2tJMvwn8FjuqtjTcOjjsZUMEr49IGy5vS/OP/7Yf/cN7X82+Xsru1IwWeEZgCBBf5eNY9Nq8nJl3CNKL2iSmivtETFhSquzu1itP3irYBGwqMC7qRPnZIJlLINPABy40uudibaHrsFwA9ohreL1DdBpfnRCiG0QViviP0Scbr/XhMv1f5qEzynEZ+nuO8ijoCdYDjVsiC0f3sDfj83Xu9zrX8rh70672v4xn3ml8pfWxwepZf7HHIdPfeD/wiQFNRG027vFb+i8FtfWK+qxOy13c/ftNKQRBI+uw8r7utnSv/vwPKRlTdcNR1T8qI8oFi+X2P78kY5JNGLnm3wpzvVxQ9PLWUkfRzLtuYua621jiCf6IhOjXyyhPovtGpfJeIWSN0Gi7kyRN2Lrjo9UnLDn9T82aZjan8DVY0HB9POs61jryVj6zNfK6daV9lkObIzlFQkfkhfwCQBxi1hteaNiMLN63YCFJq0xJJ7UlCE50hKrrljN9NU37I+diO2M4iPefE+K3JxPgFbALoAXONjLrWGiuuMeIZ49U2MPyeKHM2cRzDJlh/6dajm7NZrPrjd2w0E5g2Cv4GkhopdYOZz1WnYoyUkbx3+pgGnFgPWWBq/8FbIlC58hAA9cRpp/Pa0Sv/yrNG7p+yq6PCOseIm0GqPG5d4XhD50bN1N9khvwJ396Tmk5pAT/fTECFcQIuAVs4DrY2+3T4JyCoAFa5vK2gAvzPGugQZhzd2GM5hc6Px2/S6faAtWY5upF4B0F0gPO82hvT9doN93wwD4GhDivRLtdX23aPeV167fLq8IZN/nmW6WTts/XFe1wBoeglWinFATxjFYwinzw/783nJ0qaTUzzD8BJxJTWTtA5Oinh+Fem59K8tn47N5QBXMdbGej/6JhgAEBwgbv898QNrRq5Olae4d3S8+iRU0YhGEXv7P0sz+CKf/O8ANzWbrrOfB6AeI9BbcnUgFHWz0yT4FgeZ87M6S/+4i8++uM//uPL4+oGgeDH1DI/sp/iHfUa4/e52CfS+em1m6j7oQz3pCypdbQvej6i1LWbYq6LS3CuOJs+D1vgKQOup2U4dwPCDUbjCBH6rlK8oKLRvs/XcZIKjc+K0SyYvc9smuIJRgUQKh0VmL3bVG6+f3sWe8G3oj7K9L0A24XgeRBb4u7nRcHX+AtGNbSOw5pAlaj3PD14je0TjMo9Xv/9AvvDALRO2eBzC8mh73tqWua+KeUea6gwUIN6AcQDnOc9DzBqOsioq0Zbw7gZfYOqTS8FQ6Wud5XIE8ClgJTPFezdmucy9BW584ufSx8Vh4aK73cf0a3EFD5dP+uAE90GhLbshHSR77o8UaWZv4mitI+kThT32yfubmTqeF1nxyzfbbAhMMh755+KU/Aq2LtrvNZRWjpmDKyAJRH80lDeF0zvNH2i99Bu5vGLX//ipnVUMPm/2vs6dN1o59pquCzf2UsXcFPA5FqN9rsK0VrslIhoJczQoI4aMQsNMeIzKfRY1qORM52oTyf9x3OSoudIvxpPFfGOLO3MBt+7ruqu6LV5v+ssPYxIhX9XLTZztvuIYP/K/V2Jw8e8exsSHY+9QUKZ27pQOgaAZjf4WWE3PvnMp35/blS5PF5DfunTNDZ6UIOYNW8QgbStOtmoqBF66EMNpnORXv6d7A0bsFZafctyjH+7V/hMnQ11vvpP2Va38X3AVOU4PLd0TZz8Rh+JjP6aw0mIzjOWLHI3PnXDyzMooQPAe7nn2UXlOgetBRWMGhkVjHK0palsxm7kylOJBNUAuNiDlh0pN2lh1GinsrjBqH0w1ceK0w4KSRvtpeuc+slGUAXb9zl1jrInpNmnHNM59h1nL2C2+0mCMXDKif6NcwEApc1TOgHAR/Pfl59/9bY+tqDSrsKf8qTrGNtObXt1iRttLEHZpyHJJ8ofNLc2NryPwzH/0D2xUyvI5XnvwQ4cV1rwnfFUoQaglsccqxjn1uPCW43eJtBXXRFeHlpYPnf028mICUZ1NNRFPJvv2a/CmN82UTc6nYzNRPZ5rg4EzxZbyTe8I2MYnnfzk7//oK2cuM+NxJFbHO38341k0Ab9mCU9siYfhebI2r/8/H9I03uP81TpyJQS0Z1tGscoMepWmiZJe4YCUInHs/BMAgoagdqK+ximbuiYa8PI3YVvaFlj6AI6Pv+nyP+JslVmENEGwXqlZ0wnbMy4UJb+fZl4GW8jExc0VrAlplEGnquiDG3qYctUT1DqOKSZ92+GvbSHkV0QpaXvw7PeCnobF8csw94Q/GUUehC+mFEjekDcWZen1+R8pRWKRSMYxdsIhcDoQ0Bxg2eVqT3StlFj7ajpMfLGtTK8ZNjP37/7DsZhe46Ap0lb8Dx+59nnVJPvE/dFx6Pkv7fRpmUmtMbwR4WmMEaY6zEKJhgPz3YtVNRP4Cyd5YHrWJTf5XFGznus/RMsY/yYt8Xh29huZWhEy6bu1LhtwKq8ck/mQ4/Aqe8VVJlmvIB4ImcC5/B20SIetEotn7e28EO0P/R8pXnDl02bc33Okp6TWtLirc7kJxUQ9RR3BIB0o9g5GvC1SVPwhfFIStMod2vSUo/KhsfqB3nc7h+AyKzh0nsxjCvKsJWyhtLuHfKB1yNxbzywnPjtbFznNDJ6sOVW7PLLlY+he8AcaXmeSZQU0MW9jcZuHSTw2xvdojubVvT5d6xERvtMwTbv1ri5zvCB8iEAlc/kgQsom9GSfwQ46kjXLjw9aVZ5Uz7ZutR7HS/XKIsZIynbpsyfukRdlN3/OGCAmnl40vatVc6JPawdtrB6JPPCuNZQA8wFo1dZ3Nr/RsbnwRkbQIPUc9OnbmBybPmOlPas4abXPlEs/DL6KbV/89xtl9UjXKNtyjNXZD4y3/Its43S0T7ZzEMe3jpNuy2QorY69YzwnD2b53/AJJv9clhEO/kwho9nlzyyBV8TKMjGnGw8PKl0MxOWDuxgUvT0yoYSxf8dfWCr3i1d0uHmc+2VwEv58kCd3TPYNeB/ALSZJO6JfkEmG8FkvFt3m3mBbu4hsK5TLLJ1ofpdm+q8aGHFder5p90ILzYDgO7XgfHZ6hLLElxXM2AbzGZerV21vChAtb1jt22I7luR6ddcXpHT8GEzgV67+5J+/K9/+I+Tpt+CdKTrRCJUWEZw/FtFQs1ogFaZgOcE3DXSahp5I2KJdZj4DFZmeIJRPJItTBuscR8nzGwAJLhRIfndJToMX8JpFLeicixR9AWsKhDD1bsGaaedNh01gts4PBlnf/emyMpMe4H1pB2L70pT6fWzFfxz/F7mGgY0LE9FBXPW5XjhKn7f90zH3ULten6JrpVvFKA9720cHOsGrj5fBadBlz6u54eEUEF07b1HBbzXWT61oP5Da3EA9+Fva3v43V2Aidy2IH8bi8gDShRjV7roKapc7loYqasS8XONm3S4fN/nOVdPJsMpu0AC0Lh64EnnTR9pZE2eDew5MlKlzn2C5tCnEaHQs9GBb6elk/wUehmFKA+/Ct5fGxjD1+s6x7LXtFjrGkw3iUmPHAGIAW3Ndqo8AQM1oqbL0FvQyHQZ96lrTAumwTWbJjjZZGrUWFdSg9mV2hpuIw/Z+YtDUMcbUK7chEaNrgka3Kym4U9DbR1hWqyQoiw9t2xns9L8aEx0wp4RBSOjm79U9DdtCthiV3EB7t5YxH1uKJDHuF8wep3R1S/yGpIBZLTmcf0C8jqJrGUdjlxvRmXx79a1T73mWOAfIzXy8Qajn07TeoEZvOHu5W0HXAs/Uz8JZCwN0i7JwzkZCWd2+onm4ADkmehogXl0EQdONjCz9XDo101LZBWMHKofNei/+c05wlUniobvp3b08HPS2g9n+c3OlEdMCwu04Wd+trO7gaxAImvN+vQ93B/61onbuiP8XRD91N2OUbCfHpd0EBg2YFNQ2qWVOdKpogEwwJXtIAM02TWfdP2AVMqo6vTzeUpU2F1fXRlHotFzHEp3w1+Aw3hHgg022TsXnmKOb04JMtiIobXgua/lO9qHi4eKIcwY7Y1f0QeN2KvvoWc2XD0cia3f3TikjZPPPUky17ZcQx2ijVVn+zdruksPWC9P7EKv0Ut0R14D+ht53zZa+U9nD0BwMxV8zhpTAiA+2/J58Vwz3dpga0bvtQ0mRIf82x/9k/n8lQLb0TGR7BaGLQhHYRwkLuHcFahB5oSDbWT09Hh5Fnb6hmn0wiCrBioTKlCWCW6aoh4kxtM6EplJ5ntL/9ZIPAXZjRsq+RuxWChfBaKXoNfPs0zVOf+tkPhdY8TvuxCce3dE4jmuS/O1e/6psI8ReKWXNqDVQJAOfoXM309bOGC8rW9KZ5laxjTyusdz125+8dhY08623pLxt7A5RwVb4+D4XIMoiVHm+8gz7rFeTmUk4HvOW37jOuaRGpcKmqeGsC5J9zat9aS/tL79JRthUMgsT7DtmTIg3QO4hocseN+xV6/N/0T8ePZKy+bdNd4a/n3G/HYyeM9OzyY6RXTTDSYFS9yzQeMFLI1q3d2+2wH9QITKnpWMJwCradrnSUM+/1XWcXZY7hOg5KPwQyOh0k9nWDlxYwZGOgqykaTfNTPwaU/i2WAU2gL2uF4wSiQ/BqybHlKjVqNnxNX04earzXtR+AAT9BWp3hqxGOIV+RbcaPSMpKqfmKvPESDKd4BRnk8kfxtOO074GbxjxFn5CThrDSM7tZOST4r+OARGZz2De6fpLt9b/zD/WxoTHmrk2zl//uWZvzIJ3gi4baRwA7XIa72My9e9d+uGrUOfANG/XZsnGL19f6tft0GW7sfJfNWExtGvc/SSe+pgT8STOknqRG1jA92gOaDm8x+MQ7oix3x3aVEapOl/58n34enW3H06u5E3GE1f0YJR6A045V7BI3NQf6qL0JPIxa4nBtgxRq4xOxhb1Yg/YzRjFp2/AjTQBjqqX43ShW6U5BVQRe/odDeyynPY4f1X/+kvz1HBM46vxrlD7gCMZCeQt9gFMhWkm8cGfQJ4M4hBIAtAypg4HhTg2hPUNi9Kx085HWrG8mvKBgDTOItsrGP9glEKuKsTXQP1j9/LF3FCxy5ou0KHgmAdI9bkBhwKZBMV7u86RdY02yqO8QPiGPtPfvKTYAJPS7ILkMEuUuyM3w2QAaWzLtCXHw+7UCYin9U/PovvLC3I7z86dcJ8n4zh2jNSxn2zEzezO1/G1tQ55HPaUP3Jn/zJGUcx5CuIdDKrgmNt1g5KxjlqDXr01b//yf8cf8VFc4H8TOWv8jAMz9/HCB4wKcPudGYA2kqB5OX18lQ+v206wuffXY0o6nnHPV60HvUGjVG6ZbStzFRUMtkGwxdUVevYliSGYQHQTROFT0JLIzdOPQ39h963vQYXRq9jX68x9npTDL9vDpRB6OE8x6FiVZFdIIXxnR/m86vuytvrLh0OM73ShxlD66gENqYxthJ3Dr7PuWzAd+dX42SEBsWZ49R+/aswucr0Ce583xOIXkPQ5+7aH4WDd6deDCW/+g9upSs90qwa4FElroenhyoYda46KvJegBDKrbtave4KKZHRtulxfPmuETl5xVZXyprGzbV1XBf8Ny2q4fLZ0lEF5sYL+8upzEwhGRE0gmpNE3J3egd2k0zH67pIv1cK9IDXu6u6yvzy+0rLh0+qk1xfnVzAZujZdBVWK3OroLAuZ+dud3EWlABmkRPKMmJIGvEgTc+4stEp/QwPmLJWXOO/AT9jJsUIzXGG/QlAXOBBRe4cEhlpLditI66TsOvXWFNKIXieMmDE6jobjVobMZZPYiC7FoeHTiPrm6qsXLg5B6P57M0cXVjvyVZNGmpBrrqGPqLSJrzZCL2nPumkCJhJ0TtWeXbL8tMOXeD12CB03z9p8mvo4JtGxjdo4Hd+DCooI/CiGYhLH+xJB8Rn6afLvIjCdXNJavG+PmeDfzZnowu4A/RbUxuebAcIo8XSNTJY55P1iSziXDF+o4cFg9aQSgcBZgDa2sxmhioOHxHbFYnb9sHMwHZcIoPzb9sP7bDvjS0HjBREX/leNjP7BmYuP/vZzz76y//3Lz760ZxGRNkB7wSMxumm/pCoZ0sIbNWEvHJ/6kULyHP+u62qODO+zjsRUJ6ZfrmlM/ogzgH3JyJ9Tsbadsa10ZHbNsfaWfUqcsV11teaidlRSnWDcpryL2wqJ0YW5OHshj9rZ8QS2qAd/NKmakO0ZdvGGall/XKeO7Ja5yq2Zd4vSFau1GVZy7lBOxc+XN2LMp8+TweIcSbdb/Ch3RLgKWjx9/7e37vgmvfbAup3K7Iur2yn62IMnbdsYPqyu+nLbBIAkMFiGc3j8+3RW8PF5y6gSsGXnnuO0ZfR9+7jpJ5G6Tow/tej8Lm8U2Wnl6uhtCbCMWuY3xav0R0XbIPWjLeev/Pb8/HaDVI15huc87sRUD8XPF7QUc9xj1UB99r9/xOEeu0F2jUWgFGjfnz3ZO4NLP0doeHaE708D3LtIvAd66Hnqw9Z3n13jBSktgZEpRXFthwHxysto7AbJZAnHFfAwjA+J0oARqnpfN6vgElHDY1Kx8/3dXvNt3Lid5Wz4GyvyZn/iUS40cbrNBrOAWUj7eCF28i3EQdrAzdtGaP1Uk+HZNcIh3dLV8ZiyvZpzMOHPV4SPtgGmWu3Irx8XCOfXcLIStfHLIDOAMY3ckgdFgYbA502L6f1jY6VfHSjcDdqdkz8BTl1SpU7MNKOHMKVzjP8NPSNQShode4/mMhSQBAtYeLsmuY77UsA+lnTRrZ1HtRlbGDKRgVr1GwTU52VM9ULaLcjQNSGNbaPpHxludLWRRc4zTNJ0wf8CiSq/N0QBj0CmhqB4m83QHnanJEV11QAxztZh8ujScu3PrflDEbpWLvwQI9RVF7c/X5lswDMsgr1sVEn4BcGyGNJ79GlOkPuGi/fXv00z0WPPyMzyp/j0Xnz761nMv+mydXv8OeORF/nrJEb9dNdk4IrwSGRW0uistGlf4fnLS2p7hXA+KwDMs+PIHfLGdfZ8D/R+eED69mJgGYO5dekted5RkbVgwIg11n9pdMoj5pBvHaoZXPqn6tvKhfSBTAlWNkZBL8X0F0eq32FJIzRjUXumfhRj7b8hBMXO2ds/A+/nJKYAW2pHc2xn6fc57upG4sTZz/SGQ8/N7I89Ekv04mUEinBSQCccgRE+uiyobQgFF4wQxfg2T0kOpvyGv9zqIRr4v/RP7a4RD/oaFV3PQMdua+Ra+ifdnDjLJ11PBuS0EfojZ1J1EnKOBrNVv9GZxYI7t9Zo0RV57Sq5wakvG/0C3YeYMy/z6dnsX09+T7R9GIrdWF4zDKnxQeujWBWO8e4BLr8vp+DPhf3iY1Cn9t1qRmE8k1qrP/dj89ueplLoXd3n8rRsLTGf7eQuIxZwxvG7WA8mUZA4G5WFahGUKVhxEKls8GcRmGPRaW/QcYGPltI9zi9RjAsSLpMXwG4xrVEc1wKsxELAbNKQDrqpeznSO8op2F4nrmVcGizdq36LBVC7m+EkrPpVVR8rrLZgO8Jpp37MV6vPp1RuIupzt+nRuf+9L1bmTmfbYAd0wbDT9opXDI3tJKhAThvSuh9FLf04/n8TYvN109QK/8JKqXt5p3zWWsMCQpvkN6/oXOEfHZiMxZ+10gxF/4GPABe7FXpOiWCscIme+waR6+1NlFFw/jd2aghDg+Xb7zP7yTfE3RTAyT4YS6eGGMk646166GBvk3yV83ojTgRIalBeC1bT5xq6lJ6uw7EZkL70tiyhjgM6U9YZVcw6rt+MzXTydZgjjDkTd8DUjJ3dtzPMzEGB7y82q2lnUw3YH4+6xxA3WbV1tCxPOobd6fGmausCe4uuOnOUyOYRuCdrxHQ60TNGMMHGGIiZNCgEajtbLjuWaMC5Rt1bxpXmbxgCoswtjx6s3WOdqcgchnj176Nyh6G3vRtyhaol0QfzYQtOclc5t5ETyYy6rqpq/N5IzA2xyeCtY2Ykf+08Vk/zkF9Lj28RB3C/wFm8yL1TkBU61StgzVFve3bBo/wP4b51998nabnkXFAKMBzXgrQcfd19En5N2vUzZqubfQZ1zSDtPWPm7wAo0+eyNgKlpPKJnMzdEl/46Zdtz2Uzswb8KVjo37iWoGu7zJSFwdg5MWoIOBAWxE7VFuk7rU/r3PcXRZcg2sL4F3ATDchM6cc7TnRSpr5R88gjy2fia3h99kEeksG5gVuZrVDj2PZvHBxBQAUUDRBmTjiRPqM6s94ssmxddkGsbQxOwKpvtl2K3wiiH/U9j9tro5+6s/nR/2ZDZLMs05uwBunTFFKMJ+7UUq7K58LTHWs9tw3vbPJq/WcPMMd99an8neiu+2aog3iHvj+iT12q0Z1v2ufMbXpvfN/6qiXKL+6B+zyRsuk2LjuiVk8K2U9REa3h+DD9LJhJg1amK/prcuciR4dMLWFDyN7GOzsNt4E3IrFcHAEmcVpmF5jY8QlAy5YUpk8FZbfu3Des6/b7864WwMlw6vYHM++3t/3XDRU3sf/0lMFGMD0MM5XMddY4tXt+54gQgF7juebb46H4/j3MzYzCdpcixcoOUKxhZDvtsAeeh7UtCN2MXJNl7r+m3+c43PM0k8ecuy5rnU9rp0gft/zoXXYz/J7P3P99+eCoLtRoCBgK5kzrtICHcs6zk+M4HW2TgRDJ8Tm+AhgwOEYH7sBpN6v0QGdlOe8NDqukxEzlEc83NZA6pWrBD0RyciJz6U595Mn9jsvuBk5yOeVZZSOY1Rpxxsf45xrGnX4wWdH7jVopuVVkNL+dxt1dyG2TMurL6ft6JS0W2pk0/95JrVh56dp+m5gcuOFu+k9XSmp+5WGusCvrVi+mHIjIxeRJ2gxP0ZGmQ+ReniAGix30+70evj9oQudv/JhX9gAaIBGnT8irOqtPGfou+vRN88LAgRDoWNT80ZWgqmq29Q/0Y8FvEZev5muBDsyA0gVKO/74K+kYQsqXTuafsewznMdTyJbc32AjxsecCq6ZpELI7XVH8rd5v8P6Y19XXTUXGQaOvdWjgXXOziw7YK/QzfmBegUQP+OzUpE+xtphiah3VxLWZq8qj7Y8rQjo1ynPbjr02iSkU2Bpf1F3chEtJBaS2qGn+9LRAs7kxecTNbzPYAUnYe3MoUcXfyKfrqOl9YFXzv9G51HbTvvEbUhGwVefrfl036i6NdsTJrr4yjS2old8fOsgM4BZtGfA6rVGReMxnE8zpn6RbvEmKjlzRrM99SGR4YitEfW1W2b787XL4dUOZcm0hG9YwZR+gfPrA2QPF89r67nWt+XderxpJxtYF9Q1swglM++GKobtlzT6LqZmzZmYy1BLs9Qz6vrBbuO0Uht6DZ2SB3CegqcCZywVgG0df6fPaR1GtLOc+Zny6gXJjuctPGEc4leXQyUdS1eyrj/zeym14BdhiyTRZF2V54vQNlvcCrg2EYwgn7DtK9zxb1WBS3DuCD8TwhfUHm9pSoY3+u7VDRbiasg/Ow5J/6+hgjPqRusZPInoBWoycBPAKyRMTLq+/j/KoiC0T026YknfJToawF9huPMs9b3Kr/z/VFGgqtNC343DaRzoRF8CeVrl7Njdj3en/kCo5t+hvU34NuAboPJvSb7+hivbrSxDMCxI4iu2aatv+/nfwh0bifpbdzyQSOcz7G9+OQoNeuc+DwO0ty3Pb7rhDTNoULlnQLG/F7DEUWCMe3abb564yGAyVzjxivuIdLqRjGNyU6vum6CiQ0u5GONoc4U98cL7/zwpB3jdQhp+l1AQpr3RM1OBNv528Jny9nh3xUC7gSfhtD1OWt2nM/b79DbrQls+pyWUdErbRIeMDr3sbEFXWLBvBHPtI9ZjgetgXgPJ7/wuWlGd8vzWrMfrOnPf/7zj376059mHbO5qOUQ6o1nzShj08hCR8Cosahl6AAAIABJREFUhiAyWHqT5hZ8xtGgr2XHuXljg9uMl/t62pX69YCGs0nn8msjhnzC97fh9xhd32NEUx1hFISx+GNEVOPzbXfTe5KTxpDnh8fI/BHBKwhTn96eo9b+fkC41SNbn2wgcYxbo5mloyc66aCrc9V3+zXQB9rFwLOrl/q1+Z0IG3NPO5vKRcBq3vWK5Mq/0vno8QOejE7H4JYO+b3yrIPnmgHeogOHf08vzraUM1NQm6ycudP/B7OgRLiMhAl6sSus4wZMsVFL3wlYlLv8/wCj0u1mNFumFR5eWYbt1J9DVs9GrOyon7/dwGPtJSl61sguJa4TR3+m0wA0mNTyt1+frMG2nW98XbpoQ+Qv+f7zOaEoNK7+iIPbVHjWvesl33o/5Supa+3zXWsjnPKh/2tn8swVmEMfJE09ZQWWsETP0t6q6+P1/L9pmhraptoBirY6ZD43y9ZMDnIG2OUHflA+BYx5dgE6/6O7AnIbMeWZ8kf0VfGb2Rfp6XPlb22DYL4q5+Wo9J3MJRup2opNm/hrNmW1tOHj//XT//47iK5h3QY9k7a2qUzsbnciYho7BroNqwx8jOLr+CcFL8y0ag29Pp5cGVxG2MB3GzgN7j3JZXk7CtdTv8k4W3n4TBni+T7HJlM+AY/g2ciUykeQwf3SyWf73ROI7PFucJRnLI/UMZ//C2Yb8VBoFCrpCKMJmN8F7HUWrUIqL1isvY1BziLvTxhzbTyRrlvx/z6aX7qguJryS6Ro5qkC5RqN9/M5KhHH4ro81/Zp0J/rKUba9L68Fck6u1TdKCK42IXkW6lcfii4DljoOcFRmIC5NWc3DD15dfOlPGVKRyAJvdwQ5PjvfFvfJqDUGdlK13caycp7AA4ApoIX6RWw1Wcmlc8mgQEc7AYGWASk9kca7Tk9wejlwYJL52v5ifzx2gjQs45jrI+ze4z/AfucJCJ4zZGcA0azCaM9DW29EiO6MwmjccJvC4wGzLXW1d3y1gHDC5xqgpFBubohCRry79vVQHrz2gWUBcOuB6CW8RDVCf/XKAD2tzOwdZrPUl6kM7xAqzfpn3Wdzy6ASVr95Rypf+QnaHObszdTE/4lGo4OqqXJxs1mMMBv4Y2CLNcNXonhb3mHvUXvnFo2sIMdW39sPlU3b15UhjhecjvY7taXn7bu2vzp927gixNFdBn6U0fKxlsiuPMZdYkbwMSOtbzj7rCfBwpGQ4NVZhWQ3wg+4xM4hc9a1qEeha/5nvS8uly6eB+fA+7jqA/o/BAYVYfmWjZPthzCVnSCGVs1bXkMoBJods0Fo0/9aSr9RnZxkNp2LcAtB1McJ097ERA8NKEG2u4QF0TSn5uoGxAWHYOzYi/hgtJtx74ZsAp9dmRToCMAc8yR4SkJSJSVtSVr1SNFrzwuwMZnO6qa57aMgmcK5n2+esW/dfT5/6sBk6m9nBr12LtmQnyHrTMv6K0zzlxtw5TOOLPHhh/rXpkPn7srP9HYbCx/gc/Utlcvmb340z/904/+37/8T1PCcDZ03nWdXwIw0bM42q3xZJxk5niWOC5y337kL/x3pIxrdLigE/div+iKYCYDHryOEPLzZ5OmD/O3uamK6QpuU5PWkJqmd1HiUc6PykNF+VImr7D4G8CqEdqEC1PNIoi2ZTL/jvDOeDYgtPmwxNwK56mIPgQoJSz3ma7Sy/TvJ1BROYSQnYfK1+cYTbngdhn3DVT3GJ9Aas/F1j/bKJ1xvW8w2qBNBtlpLAWV606q9xiv5/opFNsQBKQVjF6adP5P0Lc92eea7HXwPun0apLeta6S38/IeOvR+vmTjtLSeXHdfUdvCjBpH7T9HMFolNUX58QNU1GChXj93ZEvzaOM2gcugrrS+gJWdpMyJv/WwH+If/e6MJZ41DUOjtHaP+d35aPOy+Zv5VRl4TP4G/DDO0ybZFNAnQTnGYdoaGY2IRsGpmZUMCBvuelxRykAox8CBjZtV9Y1jlc5dlfmp3btMHLj/1MrlmvbD3Z8+oz7849PVOPjqU2KHDRCxbXS8aTdznWAUSPgMUBD5yjUWUMiDrZZYU4oVZz0pLPmedI44LCpXWm9dVXGUWOhogaMJk3WGjJpBii0JEPe3HrQ+41En84Gp/uFshteWPVzGzTKR25A8Nm3MXgjmuodo1PqLnuWbjD6xlcFo7dWtfS8Or3H3m4wumXwzOWsydZB+x2Ro2YWpDdgz/UQvPncD/7fyHoioQLQnJVwgCggUr7euhcwuunrs03TC0blYyOWjM8+lgGMdUBuRLIRPOalcyIPxdmp0wK4jzFvZFmHw/c6d/WMz7f/aOZEtq29Zy8YaqTtBhmGh7IWj8RGZGs+I4K79WrS8gUxKVkq2PawiNv4vpFya+wFZdshSyAC2TY6DDgdMEg0+/YZHrk1uxjn/AHydqAAOfvhlB2GhsUSlu9E91XHCuS53ppjxhdZ6d4A1pXvXBudLPXwk2dxUhNMaPcHHGr10HFKlN/jdNvNYIPLrD98umxIwHodbMHwxhHRYWT2VhbOcq8/+W//9KM//w//8SN6TOMsxMmc64N/hvKpu55xSQ/+Z3OxgDbgeoIRvv/ohiMJvle68Xf06jCdGNO1US9+/O9/+s9Gfx6Ad4HTmhyRHI12GLDGQeZ2o8VWgO8eyRHaa1wWiMhAx2NzcFHK9ch83jb4KkIVdq5ZEUMZwMVQQahEPgRGVWL8b6oYAYlXP+PZtR1bGcl0u8A7NJzxpGi64F4GsQGyilKabK9kj/cqzioLmX4z2qHpWf0Prd2OcG5h2e8k7eQcVboyr8pvK/GrkzjRZX52qxDn5Fpfw9VUx5MPtuCaFhac0jJnK4O9pq4j/2tEN9DZDovPe0ZX8jn0+4CSdVxHQZ4WOx7GIL8YGcUgmH7huq+naXoiqU3B6D2rQNxs4HGmbkySxptHFWo+S4SqfMX7rkFbLW/Cf48WOHfHb5vgW2bjs/3fBtL3TPGCG+cr2DGNmfESTeoGFmUDmrkmoeMtL3kReq9VnDnGvRwi7wsf1dnxhBN25R5D2BrQdpPwb8BoAM/vasy/ObvXb1NqeLYp0PBUFcinjay62/7gbvqfvk6aQYmjjPmfMYcv6ljofJhJUob2TtTwINFHlHyjLpYNpKF6jW54pf33VPzQQiCCnArSEsELjV9OqSBJJ2k7vzo/fvemS2dMF9Q2yHA3rCxZyz3dJf/JvDftp4Ye1rYxTpwKeJ2NQeExdHWBjbz+1Kcf0tvbSVaveN0BPa8UbsDrw459CMj6HMeBzKTvJ9FMeJaja+c5gFNLFfZYA87GUiUb0A2dr2cdQ7xbRQVstKYXrYl94V7WUDB3wWDEgS4fr8iWtpDnuDP5HqO60vFZ0zoB0N7NLEb0AipWX8kEcnA6EOXye8oEqPHsOPZZ9duOCkYB05Zqha4V831SWWjT4z2ZQ5zFZlzV1WQgnJ9ZFsbGhhdLPZI1od6SXpfdEEQfT2VJe6DOSvS3rYsEd+gRZSpy0T0bm6ecpwBq2xsj5NzLxqvIOVihzkFsAHsDUl/82kdj1xTmndK5iRAy7h92wytpc/TSH/zox8f5GZC5NzdHhoovtkxoZ/juRksXfzE/MjgGCLIpbsZAj9CvfvyjcYIHYDd7kvZTRZMe80otrzvvGS+1zIm0E4gZ+YBxTlT6lK9sbMGYbH+pY02a3ij2BtXJ4P7b7qaPl1klzUsDzKpwj9I+RiCMWq9I4ydxtpIV9bMbWZC3laOMYysLFayR101wvT7vZ9Jcz9/WMwk6+G4rWEGc3/uMDer83f9lopdRPeJ6UuKvOr+tXBESlJeAbqdUIhytwVMRKoQfAtBbKVuGIDM6H/9GlexUgusYRT3r+bd/+7c3hSowfjN6A0b9HMZhrWTYrG8dlavACyxHKxyj30MKVMbSX4FW+fj5XhvX5HhYJ8J+AevwI4af+kjHsYGlCuIJgJ9r6bg3AHKsXJsIq1G2OkrSON8PfTLm8v/lo3WPypbvBAyC/xiuKmC+sw4IpWT95QbPjtc12gDecXPfBVSt4bpr9agt5nOMrJF6ZRRjEd4iktt+iAClGL4q0kQO641HFhqFSm/eHofIMZPqC+fqGqs8z7hfkVHXIn0H67VnnLyjwNuejqlxm8+yUQCD1sgzFvTQwC4HJ3qTtDfRbk6ew1C3RZ2gb8vW2Swyxom6yVWGlDWYfzeCSpptFDoGI5uXSI9WaeM0uUb5v5EF5rF3Ll89VBqqExOxrbOuzOzdwFtfSSt1ZzohtI/z7nqhXtY43OgYa1uZVk8xl93L1J3j1rAzJzetub6JTDWbRlkAn2/H/bT8Oie+MMbQ3EjUAtJ8LjDYcrLlU9puPR59WrBGHZj8lGsaSBHAbZvx1GWOO9xJEGH0u2AUxgoP2kVi2cKMdSwhQFs7deRm/RSkGmgRJHKNjmX4DB1K1KppWfmQyJk6JGC2PGLtHUeUpkE+ALyN4QOUKuvKkpFGI53qd9LT6aEaIH5KX44CPlE5xyMY3UGiO+dcd6418qYuRb/w2TduljlbixJ8glbWQsrLASg9UcmMJLzNON1kI4+43tGDyHp34JsBhFaWHgKmEt0cvWGbpwCfGYvA6XbgaPlOxl3HX32/QZ/PF+QzL6/nOoMTn01K3Wb5idpWV+SwlYmQ2rZL0MY1gL2A9aETz4rj23IF6HCzVJ2j7zLCzLOY73Vcy1fiEeWGOfztL3/xEWOcdM3FALe/LOta/UwdL/fzT5ym/fktxyXTTm30aMq16M5BnTX2ZcabCDZ1qfMsbPmXX/7w9C2ldKXZQ7Hcx//uD/7pjP/VUoRFUvBNzWfR2v/MG69yiPhWmuc/vodA30xE4g//8A/vC1GWW2moUOgrFqFcQEBjphBuIPG67kTFPv3igAWFfj+HMRqZ2npCwY5Q9TQNgKZCtr8PbXJsFFESjM3r6FRBcpQtEeOVGpU+RNacj5HKDdqtx9rj3vRQgSqIgo4N6rzeOfJdgA9tb4ZJ3BUYgWik27kS2RL4YJQ0toDYvdZZ4hrgLthZzyrp6LFHijJCPYysAAg4MIB6RT7TI9xUontMe1ejxmUrW9c+91SJy9P+L79t457rOycFQ573/bYIujxZZ8xxp0Afo1DwoRHUQZBuru+mI+/Ao/bUFtfPMfLOzb+Ckc13F8BUDm90u+nFC1JxpOz5WH5NFHUiC0jgHjdgI88Bq874+D7vqUMVI97d9mgs1zUKpuDQ9z552cyK/Mf/z9Q8996NFogWDhH6p+NMD2QiI93R6fU505r1Sfam0Z1GjvguP7Zuml9NPfLdBf3zPdEYwZVRbmnuGlHGkDRpN3gqp7ScyZwWeHFNNIZ7d2xAjzVb3Uxgavs4MSdjsx36zVO/W2UmlxeSnm9f14KYXSvKdQBGaw2NRG19G5DQHe+pRTW7VR6KjgkPHKW3waLPcR75vmDH6zavX9rXBrx/1xq2Oil8d0FEASljdQ5P8GDkcvPj23itXUWVwe8A0NSOzvyh/coQvI195CY6BbZqBEw99NaLueUO6p+r76TH2iDMNW4EAhxybbKFDbxIJ4FfntVxSLO9DlvX0fXAdYleGdlhg9Dlq5pxMyfoBX7Sd7RAUjsnjfnf2lZ4OrXx5Uf1aEAvTkmBDBG/bWejd6oz5MeIKU4G/A8doEsBIml/d3jnmhUkUL7P/4cvk5qfMhuBncEadvFHRhfPWUeLzHNdIvyjC/07LZLaZzmyOQPDvn89HSnEKNu2BSCufp7Ud/JOgwmM//NPD3BEN6hr7FGtHefUpF/94pcBdYJBviMym0BOxnEikzpY0tiodZwWIuProAT0PPjji9nk9RlHW6Pr66x+MfPKes592DiBvrTQHl59SjsvgnG08BqZwenAWfvJj//gnGI2NKJXNadO8WOk9qsvfvjCbkZGL4OVq00baKRZ9OuN9pootTY35o1GX0DztMThxU7QwnoVpjr0k9/VSChNZcR7XZllC9YR6LaUGfVxCb/udWF8rMyyBYnvPCHEXcG+5w5nIL2EN4IYIDTv19tYQz9GWy8zX3TjxaKZSoWPvvjheEnd3bfHLFMIip7G3WufAN+xbICu8vK7DdQwWsfonbIEfjSeGtR93/29vyDym/5PpX897L5Do/0EnSrwve4yrXzF3/v5ev1vRmLRXpCUVViGaxsE0uU+N3Nvob2fPZtq7++Zi21LBHP+L033PF1LaQAX741ve1yu675f3vX+7ZDs3bvh4UZmXFPW+c04NapC4EdHh2u/HH5kHL8cxRG6luaex+0YLQfgudsAPjfaXaVVftm7WnlvjlqsMX/jszq/0UONwGScNYx7d2/qvspf1H6GR8bJDe1Gb8E/RKLDp0a0rUVtLRXXWr9q0X74340cq+VYaFD6ms5UZuifxziVOSMAT9mWz60VtRvCs3Wau+LtKsBz1MmZZxWpjkt0Mk7nb0/Elr+jpwp4/Zs6MVpV6VQwT8cqmKZbQmSMuXaNcupN3mtE+kTGt9zm+zpH8otg1DWWHhfAzQdP/j5jfR2Ksh26p3xtHe13fLbT7JtPr8wjAM0uMGaAaDYwEYQ/JuatnZ3zEQR+/Omr5WBkdvVhlk+2nG4Zz7M9e73yePm7fxuRE4Cr/3hXvmtwxNpH5+Vcr62pc+LnLOd2mE2v38gYZ8Rje9dG44x97REInasfBHI5AalyyveWLXnc6NXlzcgY2bPlGOO1jpm5sMnpr//6r8NfvMPnyO9ftiXdSUqs8RVMMxbAKAAPft8laQHngONlMwRbBGOy+3tkQH4KM+R0p1cMnD6i4eV59S6jcWOiAQToqi72s0SDZ0MTm8oAhbyH97uxR/5VppUZgXmclOob7be22LW9hwe0bIxnaFPg92+n5p8gxeefT1unAtWzcZnezeNsNDprN4ToxBmnQZK0djRg0DXiHTzD3f3qlcxt9A4ZJntkf/n5Oao7+oOa0Stgh5MP+HoobQ3W03AgxxGQAZ8y2mlR8jqu7BDg2zewgw7lvs8+Pt7C/lFgJL7vlpAKd9D+qpFTSYdnamSs2eIzmWiDAo603oDue0q1EVPHR5nEBrSbMbcieCnW1waup8LMvBuZfYIzlQ7PlME2nfxegOw4pJVzMuWxw/QyVOaa7ihHuDZDn81NJ6r5tjZhkVc028jipgnfy4Ce+rALtAPi6u3bl/LSd4H5vc5RHBiXBZgD/Hr9ps1eXw3rpeEynD7fewNYa9yl72fd4CK4t0BfflJ587dpXfngg2C5E3U81ui9OzAvnpEvXFfHqnEyeiUfyL+mtpQhI2VvcyUiWDBqmulnf/LffPTnf/7nH9ESJdHrRg1t1XN5gcbgjcBtfjCa6nulvzR5boSwptT5Cwjv2sftY6PZyUhorH3O3WDgBoTvTnmK62gkBuMQ2iRj3N6HRHYaUTD9f+vJuhEKZRs905N67BVoOpTxGL3ium+/fZUaaESQo2eE64IJUlXVoaFjo73y164JvxHUFc35ppE15PVkG3py1UQ++fG91ibrLJyxTu3qKp9wzbaeivGmQX4jy0RTIoOjtw6/nw0V6hTGLzhVZjOXpUQ2qPRa9c/WoeeW7sLGkVigwfuMFPlM5UoDZ7mB8my6/A7HNHyjons3/bcpu5o0sdm/N014/rhN7uf3OHuNhCqv6tadNXOsgifpndQnwU4cijo0fCcdjf4GlDXSpYMJOH57bvU0kdt3+3b408+u3Vj2/lD9bPozha3cbVsR8FT94Bg9OQrQ6tijG6tXr12scxQdufhUkGm5yO0bPNeFz2o7Xjq+G3iATtUPx/6c93uSpHwisMzJTZNSdpe/+p1jflkHS3J+U6dcoCg2uc7B6M8L/NhwNWPwmE7XJnaq2cqdbSRS6oYe+VkMdfXmyJN7BGS/l+M7crj0Dd8zrpSCzbPdV6BsqadvgCL65jiWOH0EIvgu+wyGA3DgozNx3KtnQr+WaMU2sXgr28S7bGuY1P5cT3CSshLAPZ8ZFYVOgtrIwP85Z9MruBFknl0wGuF41Mo95fG3rR/6bRG6Cg0h1gs5i/Gbi8jznrYEmX3895FbaPzwCbKiAEwZIVQlzNtnS2lpXHze90DTSlPLaG/XjLqR8Y8wvMChSmTTZIOiw4ytw5sx7/SSDPpMUX5onDKZ9wu0fQbfP8euUpbxWMu9HipLz5bmGTxXelkAL8hRsIyUuc6A0ee7HY/gMQLWiJaevt4dNStvYGZ5nRs4aTxNcQiubUruO++4ShP5RZq5IU/guA1mBK01NioH+sPdudfzVqEpqK6DKRANxX72NhSbR3JueGmo0nDMetD+zTP2Z1HkNX4a2+t1t1bPz9me4Zrv+fx2IojWIWWtR/mldrj9FT2xBzCqY3ecmJP2cQPT5Sc2gdRBUG72fK05l8+NDHuPNeMBNwWioUtv0En2OYIga3+TVEQv1KiTjmN+NMWOTKx0JPcmtc/n1XPyv6AVJWxN8wZDtvsxosjwjiF5pcs0xpuPXcsYP9KlALpG5vLdiigenfY6REOedP1iDNjgMfOwnzBOf1KF66QU7qN1VOpu5107OkS5AUaLazyiUCcq4+9GqpCtQDOZnEZGAb86nqFPd6e7nlePL3nc+nLLiJ9v/sFIXh5eel/9JohwzMqmc9xAMnI2Q9zrGIoTTEGO/J86StaHtbjHF75GfQHgfGQrqQvuHvy/wegG0M5bPuX+AJXyLfy+M3HSZL/bezL+dtx7nxuV2q9WfGcG7zW2vuOmc4+CDxjN8+uUbSddHRv5LlhWNwFGU47GHgoyLT36EtCXWs3qsGQims24jkOjbsyHyH300ABG9aL4xDnyN2Uika9O0/KAe4zzvBfZgLdxJE2jywep0WzUMnIy11qqluhd6+kFyczJ6OnRM+89vtUD1IdqBxifbZG4F5ozptNkfnR4gZ66+wLy8uvT7vN9Ns5O6ju1/6Ub77akBzDqxqVtX6X/tTlkRhMYmnUrzc/zxqnvfhBS7tuWC+yzhuWPrFkdYn5PdoZWWm3fZJ9h3q+9kafv+P6vP/zn3+1dd1u5hqk827kAbxvOcEk37QhGHQhglAW4zF4huMJSq3AOdHl5aoq816mIXOStKBV071FBcU8MZTdHfOiZvnP3zcx0Cgw481ovRs8/imDsg0rlQ8Z2z+Us/LF+2yDtce7m1vv9GnfBpIIbdUI0pYrZMQqIvrc+c/1WYNwfo1TA8E2bVutt7eiLXkvGVSJuxpau+Yx//Xm+L17e42QJlYIbBKTJc630EFXeW4kZuXuO6emYxEMGuM0YAaM8a/c4e7u+xsBnEhl9M6z1+HneBu++Q0Uij6i4nzTZPLvX8xq1RnC3QZIGcRKHt+Jl9hQS+eUq9oKCu67d9S6/aMTlly/WecmhqyeT9TnAIkGZyo93sX7KQeZRY68cOB7n+wSjt0/wB2q/dA5CQ/j1OPLHSNaQASCyVvPipMYKYN1AIYC2lYv9jd3t6wkp7tpnvIl0NB2p8bkR00boAHFGshin15HuSq3ZMqzqsK03ss5xVg8Qkl7qLiOW1mQa8VAPygvfUc+VzWWvWjSuVcb5zrRnTktJSu4Ac8ZMxDcbL0nJ1VBiD3ZrqYBNaFzQbLunw9tH7i132vPIXKpnlIOt4/heOVTelAWBlvrzAI/XJseXPj36UD7n+dsZvGn6FX2OruzfymXkAD0HvxMlLRj9rhE9Qefd6FOd/qyFfdmVV3nXnrPN/tVrRpWUoRv5r96+67wAh/y0dcrWn9KG90oX+dGuC7730lEnrYIqGL1gp6DjKvmOLxHc7mzfOo3fA5rYgNSMFuN1cw3g8EdzPr20UQbkS2TLTiAZ+4wvGY9myNR/HoeNExgdiCpAD/UwC/ateCRz9FXbIgmKxDtGbtllDmj98ZQHkNb/7LNTT265D/fvPQxJs3czTtaw/G7QhDnwPfPlsAzKDk4Z42nNZRmY89aOX15fu/35TrtpUMd+oJFBos3Vo8iwqfLIzgL+2rvDcwNGCejNAng09AncHFnLSV49Be86UM2KRLd3Q6nz+WJ0yN/8zd/kXui0MZR8YIQ09hjaFv99/H//0f/yXTxdPRycjIbQo5TdvarwLdDBCz/rpgZA2gt4RiXc5xxF1GP7QgDAzUnc/GbCzDKSjPkEdNujNCQu2DzPfoFZjesFlXtzQpW/BjKLNMcZKpD73k/G4zJ69gYWGqPZ4NLxXaKuyKxnm+9nb6CC0d9gaitH5qYXsgGRikUwJFB9zn3TZu8O1FAdMPE6LjKRlo5d5pIXdj/MLFzpfumw5ryVoeOGqeUPnZ9cVwO35/B8tkBgOyLhMHipKZCnMZd23qOQ78io83ij/wtTV7m9NqNkbRaovtHZjsHnbaMpDwkyHLdC+lyzPZatoDZNXKMYbNJNbRPDNVGcyEOL3VU81nY6RmXN95HGRVFSKwVgyTtWlMuWOW40k557U1TAzUr78u7diy9zKMhzHLfGdKWBch2s0Uh1Ni51XQSjbjwIX+KJj1EIwFw1pcqORiy0pql2IintBlEl7d98lwhOnRJpylh4DkYlG5BaXmO/QwwX33/11WnkDS2uwWjUazsWWRf10So1cl2gPe/8+utfHdC75ItrAk5pyTLIKePpBhUMncAkZ8u3Q0b4oh0rrsNJVN5a2DpZvMeSDG1CMnF1RzdoYByCAWuW5VPpJhjdOvrOURleTKk8KCfYBo39poHg1C4CGXft1gV60GlvUKrtkucEsUb/8zk8z32xUGcjXOjde9+Lls7GLMe1ndqdrt9zsqzGMWrMpZuRJjcwSQfXXBDm3/udm673eQVv/o0dDi/UqdtgNHyDrAHqSNPD87eF0vfLxTLvgiWer2PB7/B6smuTmfBnO6bSnl3j4SPaNbWuUdCj3U096pTLpOSkTokg+4svTmYVcRI05v2jD1yXn/3sZ4myknoXoAno1ec//up1elHm0awFnB+sMXWd2m1OsDNoAAAgAElEQVQ3GoWnWx4h7aGfYzMlbUAJ/UoD+7/8y788wJoAydrAvXHIlZe1V0eHl+u05xzna6Q2ILKdDc4m8lPznWd1XPKBfGNkGT7/rKcdnlKhloxULxtxVQ/e48uHj7A/YgpaldlgX9CuTdqOkTIdGsBv8N6//uof5ThQlfgFD8OECviHhE0GS3cYQExrewRTR9e+esvpkYXRAyLaNmilvRXa874j9k7kKWj+LTj1WhfURVBBvYRxnUvL85u+9H7fBxh1/sfjefW03IBYsLMVju86YzzKbP9spUpU4glGndsGdU/P1+9sUv7/MfZmzbYlyXFedc1Td6MhgRJNT3ogBNH4Z/UgiQDFv8ZnkS0Q6AFdw63qVrinf7F85z2XxlNWdu7Ze60cImPwiIyMpM1ui3Y0Rk7r4YGzDa/r/DDaFuJEHxBWyvkw/h77W+NuoYSX2hODvlyH9t7Bm3J2eu3JDYWn1A9zadraiChSklPvr2txgMuHoghuM+/BxySob385+MLfPZ516C4DRX8fWpt2Tm4+x0HAeKGoWR9KYi2vJMF+jVQieSrFZeUezx3a0feW+Bl2ZRtF0T8rkJLD3vbU3Lv0jWWo2L3leQF0RUAbNKzcBUzi4SvnyGtIRDTfc+hAG4nuRwrHJ+7PFYRrMCyDhye8PlHWvvZzvlsHLE63nu3IqP7uccJPzIfUDOoEKjJKbT0cLGjcTorbydxeckb1ufRmtnu5YQ0+u3NstUbImX6v85o1A1zLweA0v07P6kdj1tYcuYjtfDM+0cfzTzoI2/PIxw/vvj/r84GAgJJYW4+1/tB7GCXkqWX6tHkiNLfeeQz3KejdvGa6D/AmEuaxcrYhUWjzhNZWdWrNH6mGItrnWW5XMk9nO5YDO4xJssHc4TMPuA4yrYMY54N3mYP5gwN7cY6IwBJw0DvwD+CGbe8FVtGd8GyvCfv4N/1xDrHLne5ivZVIY68x/KZ3VNe3wReBLX3GuuCYqQ2AywZSckAQOXRZIB24izMnZ895jFO/WePRTUbIwuHNOK1Jj4EPSNfhb0omAYiNebQ7MCBT7TnPUw7N/O1xDpA7Owj+c9MVNDZXqkkA4IvPjiyhl5X2oz6Zz45nPnfJxPlfJY6wCVQt2DWLvlmwGBxmXZucVP0bMMoJfb7TfFgrdJP+1o1X8Av01Rg/U1qWb1gbx2Ochyd97cgP2/3fja6Qw/3lRI2905KdIZ0FcTpGKuRo3KRpdEAL/QtPeExxwtGTv/g/vvhf/+JE0iy6vY8hHB7RI/TZDgvhUUZ/SbLKx6M0MMZe5MohPUKUawbFwIq4DpcbKFappLPsbCsf0IiCZTE6SrbeZZ5rgUHoGJO+a4VlYkgJjJG+IxYGsuUCW5nIjCU6gTDCgIybPlAC+l4lrm6gCCO24e5noPmh41N6qUEd9Fd0hX4b1DAGM5RufqjtCTGyvDQJ1Pc//GlvemFbHiayUb3mfCveVngv9Am9X9f0gAJv1SQXiMsAUIbP+udu61lbJ2LPe+dg3HOdI/PFgIlunPresj3O43vyMuVZ79oHmEE/K5XKgREdPh0PmzHxPXPC0MOTBsHDO3oPnur5NChpgNoKHJ7S2rAl1ICINWL9OQ29YCs5fhv9ytz/PNv05p84gw1Gifip3I8+97VzuZFJXivK1QYkuYjMtXNWTefkFfbavPBFwPxb6y1aUbeWiJG2fUzDREZxMgCj734chapEeSnt2sZnTXUgQWNZI5SyUJzKXZA/76K8bewS8UHvYHBZTxQ675wTqDJEx1BIpwLqWwYwpBrTFrrXNUb50XjMQ9o+V6R5ckBR1nqELXL4hwOAvauhPhTp1mfaGlS0m7voldYBwPScAs5uoCNyczoYMGcaJpIKTTkAybg9xmxbWjfEON+6qWkC/yPbDUjFss2r5pFEew4PHntCG6yP9Ar6ggj/phdEp6VoWVIMkoqkaHGAN/M1/waMKl2kfzS/lbUAcoPDa4eANcQGwZ+ai3eKqnSivpMTpndYq9s+tN5tWrZuoo8DKo8zhtyhPwCjHp8jfacFwJz0IfboLfunkOTXs93O+gKS0INst2MzWbsF1MlHBJxK78Bb5k8VYhdPDchSWxSth56AUTktgHKNU+lVep4T9L/59V+Zzi7PNC8pQqnn/+UPf9y0FY9BNYdlY6I3P//8pAuofz1PjUz4XRFkgLPe/1o1REf2iA62nvPBnuSckoKgCK5+0Kei5zqU05/SHPQ3+gU5h45ywFs36cAlOynocuu4RHo1ByLQtvPa4fHugTDPSeE5fHLsgNbW+iTpBioBhX4ynWf9Tv7qcRZWL3Fd/MyNUnZaC31PoMA2a+SEd37xD786NzCtEMf49Cm2GwS1MP40ytI/70UAE9FYj/kpLXM6O1z/i9GGMDnC0wKF8haxIBQCesb1RBZ7XDABwo9AteDa0FSifxsKgdEWnE9S/Ly9WULTCGIDtaefo6zIjQPA6HsxrBXptb3E2DGgt+Jpz5R/AxisSBLdRPnAnHh0PGPgk1zCVjRNf3LyersZJUmEGP5ohUPfDiqMAPjk7qyX82Qk9EkN6bXvfwOCWesGlPBq8wuGrA/amG7Z5oA+EkoUycNbT2F6lO+Cl9xBjUf8XEOXdJZsZdM/Y2oACb30jAGuTyGH//MZzzPP5gEMR/NZ9/PisGVbkr6IbP80pX7sGc+a90EkbY/dxr633nXTi37eL9UTsY8juG0E3LBut0zvDW5xKpibIqGmC3UXWad4hQKhbjNRDM3ZeVHf/WjD4ptZxpD8am4wsVOSiwEAhuSu+ZYRyUickr+8e8BFAyrxiehtGYmBYJvM9Mj3X311HD2cPW7s0lj5/y0e97yl/wR8E4mj/+VVzXF2LhiDeScH/rSGym1zoenIElGHBoPcriK5s/FJJBQZdEkpjaHmC29avwWYmabJJUbO9Xenf3hOaat1MbyBTGF86If2mld4546MNpgzXbKzBXDG8Yb/iNx7bJFV9K3L9Pg/RdYfoM/hFipDWI8kAg8YRSdLPhgrNEVeWA/bmUqFgzZ8b/4Kn+NsEoHtNW0do5Cd+TONIUfQ9D3wW3audYeLyjvY8qTFWL/O5A1cUke57UOvl7Zl0Vn3HFtfLeCo4AbtYz/UL7yreYtn9eN7zVOjU06nb7Aa2dezyuk8uvPRqY70j/OggMtPAZ+AOWyh9My5yOIPBxwpAKeoZwq8n7aHNrONrvbd1qzhd3+c3YQ4yD6ENAeg9L3Gqve/G8DFLiS8CBjT7z/mpiXNWW3+PMXvsY/qc/NRg8mgtUCmvtP89ZyjkbknXjR6z57G6TeNFfxz9P/0pTxa0VR0Etg+n5/ybcYO2u5O2oPWn3EJnHI7JekvisRySMm8Fz1OBLzz58ElAGrTN+k/lqf/8Ot/69P0/YAFQHfAZiExjBjvZniBSv2t0k5tYMkDpd0+xWcOSw5pg1EUTSscjeV4V8ej7zyEA3iefm/lhhJo8HErMymeBp0YdtIIMOqa3220EbBWvBgqPhNPiejclNKgyh5FbmVAeZg0AfCOnlRo/gaMPT/Gxvxoo2nKmPqzzz4/OSUfeg5Q2ONmHPwGeN5j998y/LV1gSLE0DPu92h4RSB4D168lS3tAUYZm7YxMLReWwRuGjTfRugZe6eruM3UkYNHyDkEoFAqBho23aELYAL5aSOF8lX/t5GG5igRPSNZwBMmunCU8TFLXbfU857vDGKSGw30AhRT327XJREdK8gCzs+2ceQ928gNrA1ORpHhpLWsLW8kZ5T12+gbOWxjJNRmn553hHiMpuU4EQuNXz8qmqxoBukV3BSjCAprYZ5JhGdLS2XtP5lSUC07atNKM3RjDXoNWw920fdDw9c0INb6lj3rielDgJIyXChufxfD8fHUsYR25hWl8iZixr3iezPW5dT6RHnyRD22OAqsNUB0dVzAN+tmPkvay8pfCvPv30MqwLhlDpAfJ4U1YE7QAfnE6DMnzRsn90TZ5vac+fmQXCnn3XyfnZ/3HL04Zz4tL5qmLQNNpUglKPJTjPc6XdlmX/1AkXsmkN+dE9v2b9MCpk9kTXPoSgb6HANNjjTNw//tiLDNat5XtFMOXcB/22R0UQ9VV1u0nkePKrJmPRfnkMNI6L1OW2oeZv1U2qnlvHVq24nmMbWD/APCe33BDES8HckbMKa2pc8tr+vMY/+fnUv3NSBS73FdLG1uXuust+j53Xf/4mkpomlQWdeTey7TDvrB9E+VANZSkUMcCEfipy3WqfW/geoAQPSvdZwj1k9wgJ0UzzOn0DcX/YtTBonqAnqmbQe4BX3FQU3NzcGHBD3AT+gwkdJ8wc5v+N51ZSTPM1+Ba+2w7E6DF/DsUH4yEyI39ThH5/PGLY2TWierGVJh/Pnf//LvZh6zcCn23QCocw5gIJTQMiBx/UsJv+/RHuOh99xxpE0JvG2EESoYH5BB//q7hbs99wajK9RRjg2cUG70ayOKB0H6QAQGZSQwys0PHMABDLRwEeWgD0VKznbb8aBRPoxVYFQ/+rwNHrSCoVEeTR991iH3BrSMG4HuPmBkr2FqYrRCOcx5fmDyG6wy1v7dyphxYxyUs3Kvocckr636av5izHzGc7dSRQEi4B4rJ3/ZMoyxsQAlcmwQV0Ac0NLj+WJuyMBZs1KadojQHyfpbM/2GNvQNtBBUTB+KzTn6+TQQIAWa4eBhk/7PfoQmGye8JyOhknE4Cg7bkoCzJLXuAeOQi/4TEaWeXde78vtMgEc0MtGMictkVPmzxx7W1B9aRyOlkchcGOXjJzvpU5Okkozwe8eeyLeSqOQfMkomF7aThsdoYgFgBWdY/kj5zQHNDAuOBeAx9VTmVzrD29TzVzPejylc46ifb3E4y2dpCZxFMw7yfMld7PXW6WzGJsjIsmpU197O9DFw2p/c6ezpS0+U7uildIxfvpptobFK1P1pPVBH1pr3oUe8At/KzKqE7H9g65oMIJ8vERC4iRAS5ysNuKcHWiwAk2te2amapO13txiAWk5YwFh0ENyYUM8dlb0o5wTOuQGo4qI9k8fLPI7kV0OtKELoDV8f+swdNsGa3Zn4NgJ7F7zDw5xg9G2D+5rQdpr+hZg972zGwNGbZuGJrL3gNEOEjWYYB5ejzESAnut99+zIxmP9Emv29r8sgvoR/SfA1HJ/9auhz7vG+8sA8PH5+c54+Kt9BwMcn6jwNg8of4BfMCWT6dqjksQ5QYiF7pXpJqdmJS44mAgut/rJ10SUAswJGqqm6IArNj9tsnsOEojabzSaZ4flW5qHS2f2fZmZ5H61uLrF3nLekrP29Ed/Qn2ADfJZin39vDoSUtQwXH/DhjVNj1rrLlyK531h3RKdNZn85zG/u3XE+WtoKYdgflf0VT0QK8/zhpBAvf1H3/z71zaSUpZhECIGgQ2s3XDfibXwSn2wM8hzhGGZyv3GM0lXBC5sFArmhZe2sObpIgrY7MgXnUaXzTH/LGerdg1OQ0oHgz3C7hJQrTa6X7eTe5ng0mAwh35IAL6GMCzKABSvCiivC7LEgXZ42pAA034jL8b3FjBBqgzL4DqGlYxW9HE/eY6R/oGjBARVZu0gyLSsxhkxoACXSOF05E+G/RBV7Wr+of908rsHjdjY64YacaOsvaaF1/oeSJmTTv3G55cA8gBmtBp61ZmHlbAdWKwT5C28W4+Zk7QquWpjTNr0/Nmrg8/HSVhBVXpH01Df58P2C6hhJkNdJSe/31YYiNgjA3joYMgeo7P97aafHYMwpENz6+cAPgaWngOiYzyHbIhpentLOV9allyoIjSMtpGY5vc7ezp+pOD5FxT3dGdqCE3ZQHw4B1yTpWrZR4e8AqQ0Vigt37779Bx6ZJoMXPGuLM+gCdkhbW69ZJ5NjICrzKOF3nIwbNd81nZBSXZYm/+Wj1QOYtqjwMHcl5O5OIxQsiPx5wJP/N5Knroe5WiAzR67ScyuadhCxTrWXTC63yeQ6k4d/ACBh2n8sjkAwZb/zFWLnOAx7ikABmlNqqMtvkzcn1qiJ5LMzqAAHhduaj6neahmx/i/HXuO7yC3KArW1+pGfQqRt9A1nM+8o1sAVCgo+cxz1j+8xy6R2D0/syAV9N1NPVJD3I7AStE9Lh9jLqdrXNvHjav6brdBHzg33bOWTMuB+BveFbb/K0PW240PjmVzmEfUGq9PnrB9GDngMhezp5QT5RLAACjGiN8ZvsTsKnT+A5GxaFSnw6gzLw0rp8mJ11gUdgDwIju9Tb5PKcUArVJHqgjo5KleV/gVp9LD7FtrznqDITPbfxw5LEBo95Xrrze0//Si9xspe908FB6VBeTqN8+vf7V0Eufrd5LLjz6Cp7heuQs3UZGfY+8bd3hQQ5+/WnSE0j1AfPYjqCXUxWBdUUPgf9sg0kfjCwarM7BtF3zf//Vv/Fp+lbCMDaGi0VsoLDeUphbenENlqYSpL3MOEXved/CEibSwScG00a4J6UFgOBE2pqBu98VyoAHBB7FcBsHPNP9fObT8/90IgcsILl2eD8a927/oJQCLKGP6uQR/VEf341g6X1OL7fBZoxNh6YNCrcVxP0OEVaNWePd7YAoLxQG4OGTus7ObcWItNJ4jQTltHoECPABaAD8387MluIpodcYbjDKfFvxms7XezyniKt5NwCZdWQN2YaGv+EVOxbaUohnvwo88AO6KhEeJ8TKZggEjdVmb5X0WiJ8beiZU/PcfdCh15517j4a8AK6byNt2kQZwjM69cw8eJ66k483rFPc54e56EpI03/h7fke+uC88k4XcG9juwrnAqNEsmQc7KiRSzwT8O1KOtghEJConpRy84Mioy7DlFzQb5RHOaBUNEOvtd7y89INMw7LtYzJ9INzCWCAzhutg8/inKELKFkH37FND/2ez18PvgBG/Tvb56x305adC5xWAVfzAxG/OF5L33Js3Xa22depVCQxDonHWLl2vc7wiPrq3HicGxtkRWUGLCudA2cOmsPryC0pArcNQU+0owbtzhqeyG3rg6apI6NDPx9gi2OkMYhPbDNSrWQPXsWJc4RXFQb0TOet5TDZI7cPiGk549/OGdUNVdn1Ijde7zMngEbr0R1rSifBbwJnS7MAyw54APxFDwDGoWnK4+A0p1SXVqn10l/GGYEXHHwa0rLDp7+V3uL2dLZYOrWqi7AG/l4H2ew4nkjzW9jAYC6RNByTtsN6r1N6un1FoPWO1lFRSR2UMY0oNbnBDq7fPuv0p3n25FKmNGNKuAk0ERW1/p5xayw/J7IKTaQPfNCIetRzWn53kaJTuCRCgQxt68P7lqvoIearCKnpOv+30wt/fTL2BZqoXS6e+CoHhfS38cPQge1/zprAcxx2VJvk+AKqqUOqdoxbKpLrnNcB4167a5tehkCf6255laKSk6Pr3S33xZfKyRUYZ6tea4i90m+BcWOhlAuEt6XrjYEGjC6W+4+/+rc+wNQPQUjyuZpJMDoIz88DMv1znYrHo6UjtrPW2MbFlK/JYnTbbcQBoBghFNgtBDcYeBFCKeaKHKL4MUKAB1k2hNPGMbmwYmC8DaI5nktKiEC/NkKHRsd47FgigJoLnlTPAyXH+EhMbvDdfej7jiTcIPBWiuoXIOp/Oz3uKX3DNhbjeNbvMQisIQZJz1IvjrVkzicKM1sW1a+eZy0ob7PW5voHfIax7a+tQOJIydN8aTcKUgc+bsP44mwEfEJTtg2QCaWRaJ4SKv2Q0A2vYmigIXyEIUKW4F3GCH0b5N2AuxU8PNJAxWA+26/QZ0FEwDvrp3q68BIAy8BGXmTWRu+yPb8KllyzAKabH1jnNTbJwea529mjTmjT23PLqVApPdNORmcUp5wFZIFtO7XJjUNz9OAY14ARnKI19kl/gT7KhXPfyrWf97hhBlqzfm1IvS7lbDaouA9Q4oQ3z0ELeIbvyF/kXnpo8nIQRDekCIiTX5j6puab8HhfiQx/0QeGavVPcjyfMeSa1IDY5gc9I1oT3cDIEOE4tThVq/hEzm99C88eBnu2jVuXoVf1bPfDmnNKmnfQXccoKrJ/+oavcEJkIKWvVT3AYC5VHtAT1BF1TnW2Om+jqXVXVRh/XiAfeSE6iaElCgedGsS33lrZT4SudbYiYsgMn3uurEO28N/Xh0/OpPmMtKTkHC9/l7wblA0bNUgi11pg1P0nl5sx0+/Wm5UcFQBrPQeI7vlCu17H1l27zitAZ8dW2/TeARl97Uhp0q20zX547zgEOsx37PNZN9+dLpsbMMruCvL/5zmAjY302BJsWD2Qg1y2cSlfxFr4cKQq1czY9J3r+k7dT+V5ws/6nq199c3NS6s3xzn2uJXfneCGHToB3WlTbelv8TOOHmmFpiuXksT+EUFV+waDSVfCKRCoRy6NHWZn2/YwQUGcN+WM6vNvpv7qf/pP/+mj/+Vf/+t1rrCfopvWhcNd/Tn2wzpbqXgzzk5X/Dg5s6pTuw7K//PLczc9zKEXjHJHuZv4k1fTRrGZyEqag0hB1o/RfCKlhxmfa8jMZ3mPtomsNlBiXI7gzI8AQRt9wHIr+2Zs9Uv9PzOylFIDLw1jnrFyDQjdv+c70eLzSaCHWK1EMTo/zGnXNmRrZLNt+eMU9df3nEKTl6dnuIkC75Y+eosDA9/t94JrrgALordE7V4U2Dz31hpacUxOmmkSb4fxs45N71aorA1RhfXecxoa48TvNWBD01XmUiIVmXxLYUOfO+JiAyzvX5GJtOHfmevS6Q0j+N8LRjX2rz4/pTrgK4HR5jHAKJ8xN5QyfeH0sKbQd4tyF/2hlcFSwDyGqcfuNU0iOeCZ7zG66seKzjuATyUBbbean6EPcjAD78gbSmXL4yQK1jLXMsMBGwDVzU+3cSPSTA6oIqM2/kqH0PZJdJO+p4C+xsTJzm8+nwNMktNRspqntt31PltiD91yoCmRWek30VbGTfoOpw7Htx1kG59sMbE23NAEXR/Q/dwSBDCCrxusef3nC+efp1ySxo08I1+qA6wfradBcICTLjvQZ/rRiflbb6EbqEMq0NaOE9vXunmleavBKGt/gwnW/hwCmkhb9Oij+x9wuvIQMIg+gCbNzzhjpIsdkPSkpegdQKr1kmgxDOWi9THGlLrp1CjLHhHi8BMHmAToSa1q2dXNSx1gaN10FAApKToE9XatUWQdsEGU2es5Bs850YncMa87J5XdBQDQAmCchxysbbsAjQ2IOH091TT0ucDI4eHDDwQR4E2ce4WbX+3d+4dczXPZ7oZ2bH/zd9uRHtfq05wZgMdWVir69tUc3iGXXP35tHpSathm3nSORFTf5c52dl7YptcYDtiLozVgDP53NJT0n8ji5xMZBdi1bGpdfF5gnvNO59BVbVPnk/XQODmYqENA0ltqT79VBUS5raytxiHwqSL9CmP5wFPGy2Fy5WaqbW5xUlS+7QV8pHXWuLgBiqs9cfiIaCsybH2bOq1PsOOAe4Hgf/ztbz/61//T/+w+1b6u8AZYam2wj+gc9cEOgWR0bb92ouJ07jiif6xriIy2sJkJo7Tv08K3Mjn2Qvtkj+d72jqhz4cBXyNrJH0BYnqbH8ZsIIM3wCI38wK0+N1KBK+kjSdKrZWsVJsXJdEGnvlxTvHrR22eIrjU/pyIjJXQkwfLfOn/gKMnsrMApHJ9ENoGow0A+fcKe4AX4KO9TwDbehqXN09bGBkDfyKjEX7mzZwBQ9AGPkGxouQ1NxvkHCyBMWln6RrhQkHrXlyeaX5hHK3AGiAYhGmLaB5U28wJLgOgUneUtnvtDYwyoQVNaQBeElx5AYDJWSKawLxMy2hGHAO+AygATlB+Dfroj3as2OLl37LZ/EX9SBTmjjVG1/RzNO0oHf0IvKBYDWrkRTu6cAyOD3YE6Jgu8z4G3QeKRlj3Ws7sGFiW8pzeBfigHHdtU/Te6yDASf7tRDBcmzNbaOrHSizzUISDrS6NRUr2l6OYldPlAwijND9Xrta0SXoKjtkxBsfpvG+UwfhAf/gDft8oV7ZPNR/rojhdiji/GtKnpm2vW+s0s5jkTXpFW8wxrDwP/SzzimRGX+jv7ydtQs9/+fVXBrKKBHF//K1DbCRyIOGnAY294yN1bXkd/t4ojUBbImfIFGCogZV3OsQrispkm571fgsU+bMLjHb7Pa7Wv2dN/ttXRf/88QG+C6jlXwVIMC/tHpifHRTJTpDPbBznVfyMzPoBO2hPacLmDesqfTtg9Dhez4lg9YEzA738fJxAdKR5S32Lh6r0nN+Nc91rojb4m7q/6DfOZuC8tJ7W7VSffzL5jFl7PSNn+gCBM2euxYUupFNx5/rqxeiGmxYC/y98XvoTG6X+4PHbDgNU6Mfkf2nxRF79XFIPBPxsh7OVjpybB9eeJEc24+FUfYMxRwvT2drRrAdrpjLq6otUQQ1tI+A5+Oxt+NCVg5NEOgmWqH0BUDvAGaP11KyP5o7zJL2m7XBtf6Mz2r6JFmzX+/OkmEBXtunhh9VfKdHEXNSO+82ZHyKjjy47u0dUayCtQePU+L/74cxFTr9qteqwFDvH6GmvOWlFOIuxk8unubbVdurvv/7b4e+jqNuIrnEX0MxPMwxKg+eaf1AGKG6+a0bESCFkCAPgo4FhG99WVgClNnhisM7tfJD+AxYarDGmLkCvsTBXInMthK1wldOEsUDg5EGoj73VISHzVpIoLubTIJ8xwRg3jVgvK+Hx+QF2bkPCPAuOEUEZ7jtRbDArBz5geECKIpZ8pjZoj/XW7/bIGpxZoVxRnlaWKGoEpdvhXRQw/fJ+86IVckATkUDG34CLd1g3+pACUU4PJ7mtzMbINPjkO3ii+RwjiAGSs0LuDDwI/Zun+LcBXkrP8Bz0hfaaBzlKfIYnbWVWN6VJCVAmSErZvMUBJW05GmicQ39v9UcuEIAER5Totw/cqAU7n8+FFCvfkRvo0tsh7oEAACAASURBVDzmZ7T1nm2/XgvrnZwC/WZ2P+Rt6zCS55tqGy49E9cB+ZCC1I8Pp0XZOX9URjcAr+9u1rMN8F1A+/unkgbjxZDo78dZPvzeDh+y2yCD7TBuRsOJZXfHMi3QrshMDAl5nZ2LTjui03c/Tq7yvEeuGPpOayyjcP5OiZYAM+qLqoi41zrb2fq3dVn4gujqrmHWFd3DOgHYTO/sMJl3E7lvXYXswwd817oY2n2cHOBbPvba1uKp1gHMwcEAPMoSTg4leQw1J/NaAPr3Q9dPp+7qOdl7HNrT7gNaAX2M7+jcE6xhHdqubW6s23xOkG8kPW2vMS7nTM+3TgScdsDBICx51d4piCM+g39JlTh9a6/98EbbU/P1yMyZ2yvYl0w9QFf1Vw/YbJuEDFjOZpuZnVTR7zPdaKXdk/CJI8CpF2q5SpqM802l/2K/KPJvG1Y6om3fylsgyXPL3pNGwViZh/42D8/YWreqLYO6XC6h73xIacCgnnfZxRS7NxbI9j2HeAy4XAj/8A1zVH8OWmXHBfkBTxA8gXd+nANMjFHP3vy2O0XhG9rpeQpvfPvttydiOgeNsPUAb+yS5TI5ytgQ2T/wlQCl6K/dZD0r/KLsWiKdalfP6HvxIGWi0JMEDK17s76smc4ecNjXchxQ+5epswrP/+IfvvnfvLRmDG+LvEaampgl6ytobVRuEMXfLawopm6Lz/o5iA1BrVDDUP3cGotEdmiLMHIToPuGGZgzYBQFci/6PXfa4gAAz+t9jBkeFAyGMLSwN/O1Qej2+LfmJKaTkMBAOs0KGDLNojxYz56HlW3WF/q2cLTSue+ih6laKd9jb/paqURRNl+0UmxH5i0euflhaV7GQqDI/cRp2vWvCA9jZg6063JmAmx1L7pKmuAVGwgHFN1zow2ineoDodUcaYMKEJ3nA+/ZsOQGszbY/W/xJY4ivI4j4D5qW0lRM41LV86Zr7OFT2TIa5/qCcg8fKS/lftHGacu/G26ibcCdKCneSwpDESdmk/gZztIAYlsDwEaOa2vbSUZDIo7y1Ew2NYBMnnwdSUaBkvts80IGF2AGsBkh+PaidAYicZpm5/vUarN44DXrgbRdOiID3OHH/WbiCHOyZ7qDt/KWDfYYD02MpbIdcvzRsnCc+cWptcSX1vyBdDJ8eis4zopkZsPyR/9kiO4ejgnYrmz/dabyD+fvxVQ8GezPhjh1n+APZzL1p0NailZRqkY0z7b5o48x0kR/bsGr2Vq6PaDSqsZnJ4UrrtM1Xt6LyBzeYQDNRn80rUORfmrOri3chHdA3hH/8KHDrYoZS68jMyyBWrnJbrmLsZ/4rdn9wEawKsOsMznep/cyh1TgCBjQb/yN7qLv7VzZB7PgaBJ4Ty5jwIcArtDL9bLOxMjz5a35JmqcpadvOh0qmC0rva/Q/c+8GieTeSy9bP5KQer4F8dDNMzHEZaxy/6F36VuNipJ8iRm5eUUoFeF/2/lsNsPHLmSwF6Uge5SW7pGAJv5FkAV3SKs01+cUcXTb/kiquvxhWrW3Lws/UcuINnsB/GUux4x1HigJXWRGmQsle6rlT0UHH8n1NFCPDqK0FzdepJ/zpVDog8q0/za+QC+ndQxOA4B9u+nNKJet867T98e+qMMnCYjcXAqOrztwxyf4aAtlD19x8y6ACUfg+Fj6BayQSM9vMo+150PDd9BvO1wmtj0idZUbQ3eGrlx7vQQ3X6+J75Nfjsd2Fm6I0C6N/dd8+ZdAO1QfTtAI7csJBGtC3AmtFuj+c9MJp1Vb9sFdy8AF2aB2gT+t9OCXS6jdzNAx+iCX3RPrRAIS+vhCcEhoiwerwVmYCn6RveZptfAqpxaiza1jJIHGExEEmO6M3nzW/Nj7TdfQJ2WA8MtPtMUfJbBpanUlrpBu6MR7+1/UMCvfr4PqVEtJVrBTwG12OwgApwVu5dgBpR0Y0yUXc0B/TwXns9oZmNRSbX4/Ja6TvpFyJJJEaE5nreJy7nWRvZXMMJyKQy6EZB8h60lBL2WgR0YITYjtd3KNLWbas35gYm9EXzGDKK/pFcYShsVJOA3/oFephGMa4oY/iWA2cADkou4RTzOXmsFK2H7oxV/bss0WzBcvVny8bW1cw6KjJqubiqIrSTgcx5PWOsuLXopW3nfh0eklFZgyNHSABpfthRYp3gC9qlPRWb7355HqPpeVZUq/XFAZQnsoQTRVDB/cUZEA0lI+rb5cMmMq13FVn+w5+m6HkipR53bp6xqMz79MffgKL9O0Z3dUtyepGjlYcIyE0HInitT1uHcMMR8q/3iYwaXDi6qWSwZ7v8RQZTNULj7VxcDuqw89BrztwsV9GLbwSfz1JV6SvLTOrgIj+iw2vELAeOiAjrwh9H7FIXOeCqbRDra7umxJKk8uhvVTvx9wGPyKX0COk6/izPtPNtnTvjhWclg/q3wJZuUrKszTjVDrm2motkU5dwHB1yUgY4z+IymeKbgGH0ODTl5jf4XGCUHV7RDKBngFdpGyZ1UjhwKqwzog9ZJ+0+vVVu0LRSNFfl75ImoLnoM8pP/f73v98dXX1muZwFXOd3xiegqjQC/c/Jf7WNM7Eyg7PBREfGsINqG70xm/5PsOAGo3oXbxQGxVC2INFHG0kI3s/14rdBRylhKCBQG26ep/97YREwvUOkA9Cp9lm8GxjxjNrXdlaPu5XlKpxED5jzC1jVNn1yR1CqeLIbDYl3g2JlcVvobwVAXwgaYxYDYCCtLHLalufk6WDQ7qixFWuiW8yht987CgE4RamwbQhPdBrAKuIohLcMT699z432+rMGAjcIe4/H8BiztYLQshW3ESYpngAE5k7OKF6vAVeuZ8MAKgfoHi/rbPpXRJa+LJybu/ScVoeP9RzRDeVs0h5r3MBPhhQatJGCRuIHTjOqTI3a+mLqz0nJ/Mv3350IaRy5w+snN5qxU7R6TVkMc0dG1QZyyViRk/37hUrnD9Mb+rwBRvW95nSKM+diiIBVgVEfGspBCrYViajS3VuRUbULGEX2O9/0xSBpI4qo7dCF6IPaF49vGZXwTkdCW68AyIhCCOjAG50aoINj6AEDkIp8QzO14XxQ5cQNf9A2/AMYUZm4L78+kQX9OMIkgDaAiJ2hTckIGAUkMTbAaPMxvGEdmggo+mXXOxEvRRJZR/QO73sdfLL5Kdzf0X3zdQ5+MPd1ypIf2I60nuFv/9uO3DlAZLnPIaWdU/JU9Y5oeUeh7ZjL2Ur5J7cR49tr0fxCpI/vidRBlwXFFRk9IO1J/YKW+lynkUUj+KrpYH1dhyfX0FdQxnvwokXAKOtIO5x0b4BqPcOOSoq6I0/3+ztPHrh/P3c++BuVjiJwYh1YucLmgwFfdpxzDakOoB3wFuCbNAF4aNefigf5/nE6j7OC7sVZ00EiDv1IPyoXvfGAdhe91TzyJQBIG67pqZJDOTykXHS3nW1njctYIzdX6VIbnBwclwPiDqHW1ghwC0RHj4BldICwbTC6AWCq9W97eLdJP2rPB86Hn5C7Ds5suiFVS6J7NTf0RuM9dM7XX56tezAWAF801fOU3CTPd20jB0Vnzj5INbt2jR0+cZkpXUM7enJ+e44CozAcBgdj9SGg0PzY2+gN5BqgNBC5mb1zo5rQjKmNHv2iHBqkWiAjmBBO72LgOVyBIgBs8M4KXZilxwId3lLYSvxt8EGEo2mHEsF4ITAISzMbih1mhVHwuPQ9ntSpdnBKQuy8EukCsN6eIPlT9NleWQsrtIWGG0mKgAFcoR/CzDqgROjn1mF8TvvQqyMAbylIPoOmAjuMzXPJ/Fk/QOkq44rI+RkZ8iStW1noYELApOvNjXB3n2/9mzEj2Pxeg5+dh9upMj+UsWfNAKPqS/mC8HCDjpWjRG8kR8xRBtMpAxxEcpTo3JTj96owPaWsVons6fqjSCkbBH+xvcaYOMm9a1UK2G3O314rlHPyRqkjiALX+ycScFIPXDLF+bznlOpbYNTtB+RqHU3f9EOJp+ZTFGnzrLYNfcApBwOgK8pbhgo+gWd7fdhe01i8Btk2xRAgzwKVep+aw+gJRfbuVCQr+THq++60iTJHT2HA+p71jpgYjCYf2e1cYJS0luZR2tbvrr2JLMHngGjLfOSvdRB8jBHjb7cbxwaDeW5Ff346R7tlrfW150O+rUoLxoFiN8Sn68O7Xv8AGZwy5qF1/+rbKTyenQPzeIYjkIBMtN7fNBZkmjzmRIpX7ySy3OB5ZSwy4nEkF3Flt5xbP592WJvWq4c+r1VqeqyWu0ToelxHd46TI1WgfOsr2NLrcY/rve8ofRR6CIzicDgiOWAfu+fKEQNevR08YNSgLrnMC9bjGKLfudSGurrIN/pHOaj6Yedk8ULAP84QB3FEcyrrHJ15qnQoYsiPc0nnD5+Wn385clq7Z8ixeXj0E/aCMVu/BIy1zNjua8XiTFivRf84P3O+Z4v86+idThnotdez+u6Pv/+DU/c2GKfMhQQ7ANbkv3qcuWlz7fLIjlNYhhbsrulv2b2TYnZyafUZv61nph/nycYRBq9AQ2wdcg7WYZzovK6z6pxRhOQGoy1ILxpj/oBJ+/MeUAtyP3sLC8wDcfq9+7sGSCw8tToNJLK92geYEMLNoWLb4fJQWth7Tg2mOjKFoRAY7bHDaAt+0o/+7rmrD6LC9wIivPxmbPqNx7JjjGe5HlWYA08RsIdhkK0GDLcQ6XuutgQAEyVirq2Y4I02QvfaQvubd/pzC6SENJ5at9GGUt/f0Ub3Xetp2udv9WHGT7FdxgB4gc8oCQT46G0f9c82fTst69XO9ygLxo8i7vk0f/Tc9YxyRnnHSjURNfWhPpUHyulJ+m1Qi+EFFBEl0nvml+T0CIwY+I1h7ignOZYeV+GCNboBp/re/J9SNPDky7ao2rgWW02an2T09G7ycym1Av1EI0Wo9ZwVePoTWDSPJCJCDhyywAGuO2eUHFNAuuaOXmArz+syxszOw7TPIQRSNLQ+REapa4j8tVzBp16fzL8Br+metBH1RZTW7438AsgBzmpCIF+fq/+TG/gU/kcPkXJjPZnvkXOAqMdksPYc9LFeCQDBWPaymXfDC8y3nUT3N99b30770Nj8nFww9BH8Dr3Qg6vbYxxXt1T+NjoGmQDAe0yJZnKAEzkXTSjVxMGwPtxoR2LGLrlXlFpgCWNsnk4Be5Vu6rGjL/q6VH8W8HRvyzO/W+/TzuoQOV+KVGa7Hb6GHkQM+3PaPjL5XCeMTO5YNZ+Mj/XFGRAY9Zb0lWbW46XPtsPQhD7kLB5QfTj/z6JpgkLm83KI3E5uXCS9psGo7cA0A6/ZOSXdCrBfaR22B+T4B3wyVkq3WZYGSAmMUg2nbbTkwkGMlIRj61qVOd4CoxqTnt8a4XFa3lu/RFI7Oun1iV5jnB9znfHsDqltgVH9CIzqGexS6xPW+cz/uVzB9irXc5LKJwDJSXfAKHJq/ZKdGsAhuErg/Mjsc2hT360MzkwMYBPVB6ugmxZsxv5AB3SFUx9UbjP63br4rQNMTJxBw8gwIILSn8OkEIrvGBx/3+/wNwq9n7uNeCsyxoDng4ElEtbtNojtz29F3PO637k94gVNubuYv2+m6f5uRdTGp+nWgAxQgwF1FCcAznMOyFgDl20zmKYVit+dD2iL+aPsYRS+h6Yo8F4PxsgJ53t9efZD69vK+i0+uvkBIbnbEwhh/H5HBuKKbq+hi8JE+Vt5JodmwXWVVbAwJvJxt7lKr7ZjWRfmfq8ja9lGlTpsGInbUeiqAPA/ToQdDhnm5BLZwGXbl2sfNxr0Bhg1r5JzFKVvmhBJCrF7rRqU63OcvF5/aOXfGFtAZiJB5HA9pWZOJFYgwTsb8sRV6FnbOFkHr1uMlfoj0uAxB7yzXlvCab5jvdkxMb/M5wdMPCV83EaMNw4Za6jvTO9MVG12qgryu1d8pn0BIxu7RK6Pgn/u8+4bljqa2nVgW+/qxjLoC5Aneg2o9XbozFDPvaudk73KVaCg/n/h7XI+0OnwVf8N/bnmseW1wdDt8N4OFTmjRESb1+B36OI+yIGN0+3rSBMZ9fMzsK0pSvRU4FvPU0VCtQ9VRzTf43x4bSaCjSH1WEsfeN0iJ8yReb+lr1pX3bpg36tt07ee6bqjzTfwPAeV4D/sFn0/kebD5w8YzTW6182J7ZC2vWr57nF+ptJRkpuRDAcvBm0ib/A9fyNv1lfRAwKj+iF3FvC8oEhl5KSnst3fkWT1+0XVATVPJhIMHxH51Xa3xuN763Ou4jifT5qJnRzsQYJHOMfoZTnT3pFM+oQOvKIr9BnyDUhEJrEJ5NAjB/K9HClOOgDb3korMBiPvoCG6gMMoPn++pe/+ugPf/iDgR3POrc9aQQaq7bUocdinso11Wdsu3OX/NrD1KlVuhrRUY1BdNRhJnEVu0fwl353ugF2sZ1LAl+u1xu7bDDKJACOHamBiDB7G3YbIynoAgD9PQYCJdbP8VkPFIW/C1dbXhjyG0D23/Z44rG30byVaCuSnl8LHAwG43auFXTymMbTQ3kBClYRJPcLRukozYf6pW2NX2MgOskdtTbYKSFkYzjbfBoHzwLOWK+ms/9dk7zXCuOKIugTfqIr88MBAGzQ5FveGwalFRiKVJ/RVvMBNH8BNRq7vKcrQirhxtP19kEiYFZU4xXe/NG85ahdFbc+Ebyn7qLpEQ+xeeOtcfX3bz3LOhgoxGFwfzF+KJl2gqzME1lgi1l961mEnZt5kEPTNlv/exWqjOiYaF1d6PmrxmHAyCrrDxy8ADizjvc8rcAv8NpyvkYnyk/g05He6d+RysA78raU86QoJAcVuAFrDy5U5ET0aeVumcmp+46wtjzCc4A6Ss1AV4pXq+17p0jrRlFwAIzahu/9TkAxa0zEkhuj4APe+2mKkfNe85XWzmsU8GO+KMcDZd6XTuDcemwphK+IuNsl/SJyxPrf6wmwW7AUx1fvI5e8o2dcczPjgrb6vh2k1gHNG35Ghd9ljBLhaR2CXGOITYPiXd/qkgNM6DbpKdsRVRhIZEnRThvoeR4Djx7BhrHWerb1ucBo664bjDb9oClzbDBHG+/p5YqM0hZ8YH6LDWybBT39fW4getFrtesnuh4gdRwi1sWyE+euT/rjiGIDmk9Ym/7s8zkNbd09cqcSQ58k0ggNmRPywPNKi/GcNmf0uHlsw+97o1uIkDpKWDsY3rXIdc1L+zotrrlqt0W/SQtSu2zTH9125IPxcgr8XXYkpEcAX6LZH373e7+/AZ05Y0C0dLfKpW9zsK1Bmd7n8gycgne5KYr6oIyPovcujJ9gAweTODTp3Na5TtPzzG1NAM9335+cWAFdLtzRPImYar0Az9hedJLWGRujbXrkU++rLeZpPTN0UuT15g0cEdrWs5SCgpeNhxJs8Nr/w6/ODUz3TwMVvmtFwTt4DCiqfuYthr6BYCu2Fih9foPjVgp81553e90o/QY5+p4bpVYpVtifd/xdTlwCBq144403YADZNw0/pHgahKgP/l7DVZE7+oI+RAdgErbDFBltw6Fta+iodztq6DUtRdX9opxRdGxd+XCJlHsiLdAIpUrx855LrwnbDG1oDRrjedpI1M/LXPK5PsMgwRfMUcKN0TraLNeb3Qx9RYJY/7fAaLdHXbb3BMRdHQXKfAGEAJmb13seyI22SZATtdVA3M/EkNI2nvYdSfW6QK+E79ga9prrBp7wl+UkSvjnKG/6Fji++QKFaqWeSLC2tfrwDSWo8H5XPyQiajCpmqgBCPq3jUJy1mgXcOlr62ZsKmrvU8CZ3DrKcWRu3bWlX/K8SMEzL3Kb9dM22YuuCThuIIrhNs/Nw972g+/uu79Ll5o/qKqdcRCRhZ/IpWJeyP3W9eSkdzn8kkXGdwDJOeSEflPb6GHVcfTfALLonSMqr6fmcWg9ljifnW/WOybqy2udccEzdwSYPnpMPHv46shPy0a/g96l9i1r4TWTEzSMIYcMfSh6b2QYmqTMG4BctEV/3Ds7d9pJzrduwKV3DdoA3zqA+dzg+9aNAi2tD9FzC66i+5om8M7h61M/U+/RDg6kx7fy/Vz7ytp7bHECus1d20vGvBaVyuM1zc7CllRLTVPbjKSk8G/190VK+XBT0Se5jlLbvXq+06IAYbbh0Uuil29gyg1DGgNAEltiPh3SGCxlO1ggiogh+gz9rTZcZUGgtKqnOAAQOVdNUf1wqh7ApvmzK9lrpCCGnqG0H4EdndLXc0RXVY3H40kVEYIVuhZWuoHT9epb9T1FC9lklVT6UrVQ5/pRtcfcBT5NDy7lSEDrRcdFh3NwV0uqKKfGBA/BI7r0R59pfRgPMq714TNAKmBX7+jf8Du6ox1mgl/LjwKj+uMtQNoKq5m1QSFesRdKRqMiU+oMDx4j1YAOBdpttwFnXG3g3vLOaBMDfys3PIBWsqsQh/maKVECKK5bafM3Y1ZphlY4fA7AIOxuRi+joecALRbqKM4GAm2gANVqR3TGOxEYfaFf/riBEHNU5IY+eu3ueaKsAalERvVcRw4oXtwgEkXc/SxdM1eMTDsL+neDgBV4RUTK6KEs9b2KFDvCqPyZ+SGHks82srdUes13FnjBs3Xfs569xnfOVTXzMqYeK6BHzyK43Sa0MJ1S2qnn1+CJGqGsA/xPe9BreSD/2Eg+JTUSIVN01O+6DrQ3c1f2T6TqgPsGbsjXGkgB/myHEYHrnMUFolLko5St9OZ5r0XSKqhLqEgkc7cyz5YfuaDcBIPTw7w3p1SKd36WZhmXjKyfre8aVD5Cc3iL95XLxnhEA4rV+7CLriNOVBu+kpv2IfnX5xSsR/7a7VefKOSOWBEVPQcUTzS7D+U0D+rfrBVgtHX5x3NDlEt/TXF3G61sJaJ7ALMcRGMulJwC5OnzjR5GFtUPp+nRF/DOzZ/oQ2iNjtalIegJ9PcCxYpO3xE7r/ks7o8TWebQGGWo5ODJAXNELdu73CoGEIVu5BbD2w1GDz9eaT8FxlqnYXR7/m2r1J++Y67QgTvH0X3wMs/6RjKByut9QKtuVmswq+dWF0qen8SSIw9xoPmNk4eMw1vkqfe5Ab3TJfOsv1LEHidQvleP9/63cvI9t4AvgVEil55Hdj6wCyvbieyzk9MHsxgzczAPpxpDy78+1+l49aMorv5XiSK95/Jywi51Gl2y/1UOEnEJR6eTyLb/8utfvuh4+ECgFd1vuiWQRWQUO/7Hf/kuO0WvQQ3VF+X6Y0C9xoeMfCdAPjjg89FXYAzRQXNzBDLzR0/pPXLiAYlqT/pOn/NcR3fPQa6Ta6/I8h1kAQArGqsf/Q3IZsyUfyKqKzpofPoRfdtWOjLKYrYSW+WZiNKtANt48iyoHuFQxy/J+iUogBHebUFZBqxOUVANTHuR24AbZOWKN5B4C2kD4p4zY+gxtaffxnifrdIYKJRWOLeh6ra77zYOtN1jb6PwsjZvgFFoBXN21Nq+dEV4O+KGgmwl2+tk5R7AqGf190ZoFTWqSCHGi/nTJkoU5XqD8HYo2jP+EP+hbHrO8A+KodcV5fwWr3vdyvjobwGp/54fG+bkJenfLXy8f6+9x5xtxw/x/x2JICKq51FOGHbPCdBOPlxyrpxbZ/CbNZyDD6Z9ciQpWbMOSnYGDHCUqJ47rXHs2rm8Ze+FtkQ0Oaii6Iqu91OkVJHfzEO0cWQupW7Y3ndOZ+XVKdLBs46kBIwSASLS1UYIfu+o2vL4tI+TyGfHKXlAJttLzN26JFtZhGxbdszbOXDRxth8WfPVd+ITRTzgVZwPA4o4EuabrOvmQxawaf56QNshvMZhYzKRJfNYxm1eCMhRX1yYwNWv+l66myoeyBRry29q1qLzAGOtr2/atP7SQRreRRegc31wKz/kdy5vJWKsbXrN1IeRYqwFPAXeDXLmBioDfhW4Vzmf5PBiOzoyqnF0FQF43EMI6KLkGXoR/mPe8FrPqeVho5a6U3xkQvwOeGRNut/7ABMBCtFIbX3++YkoAm40VACkbW8u7XhfBz0HtOCDm1dbf7btU1/rrBKMiR5RnYPWc32g1O9lW1Y7JMfm5dIWpSuYYc/pdq9FtqfNF+z7kHZAf9GfjAknF5ANbbRjqP6osiG+poC7I42RL+irCKxzskNb3x6XeZsW87fo/O1X327KE1FB6/8UyW+77fVNG/pc/Pibv/4fnfPpup4zJx/sSTRT/clZsUOcC0wWULLtnUhx21HRb/VittlFB32u59jm9y7r8CB2HT6lNJf6/3ycxebPlUfAdSKgBCLXicrFAYBP65jU+kWukaHlzX//7bmByYrq8prMG+lU/24Uy8BBx+RRwEQor27zvc7TXysu+uSzGzQ0AEVo+QzhMZOP0uH0bAOc9p6YEwR8q69eiDVgoZWVbIEX5sfYmUsb7vZuVlDmQYBnvwtA1TsNipmnx5OIF3Smjhlrqmc62iijxjyhW4OJBpSAnFU82YK8QWcbNfW7UdsAVOjG3Bqgvq8kXyOXTfO3nt1rIMNL8DGgt0tiedxEzAo4E0VVX+++P2UuxM/2TLPdQd/3b+YEaGPNyIFs+WFsrazP7TnPtuEN3vtwSq8pvNvywhbwXXdR0bBPJ0ImIIrRVGTUN3mxnR2lbkCo4vMBU1JUbG/BS6JtO5zt3MALyD/bkGzRb25gjAk3kiAXHCDw6Xn9nwT3lcNEJlv2TVfmURFRjEfz8Q2itU1/G2G9h5JmK8qKOTUIZcQoXk1kdOcb510ROda79QtgtIGx+ndaTN3GRJUFxr4l2a4DRvQLb+CEkwunbWsDoHlP6/dpdlXaSLqPGDtFFW9whDMLbzIf82CcAXRZg7IGLbdeRz7fvUsec4w0z+ldgIHnRs5rdJCdJ+macbJ06Ag6kV4gOlt3ZF4cgHmvFFmcDugIGG2dZxkn6BA6tg5d3asgSMALoLOfa/unHQjzIIaExQAAIABJREFU/AwYsM47TSttxfYPutzAatby3bsnunTbr5aL93VnSiKxo5QdE+iAnLQNbZrAA1yfTKTy4xHEBYYzP9XChW/8G3ne9T3rL71gAJWdEY0Dm+htbA6jpQSbHFqvS9Jg4JeNnNovf8LYcmK93ZwDkqKjIqOK6oEP0H3WB0nfk5x73Fc6H6BXkV624LE1J9J7HE2DS0UYpw2v74Lwnw3O/vp/+JvdPbbdyfXOOlVvG5SDTfA/u3jakTCoS3F/gn5aF/oz/cYZAfy1PlRfmr/SEjRHaA14tK4Yen352Smxp/81P5WRwtFamZl5gUka79EvYBcQjBwQ+V3+aDB6G1oM3ocAIYYYAYTgVubJC2zA1YqzFRtKu0FOg9FmqhZoTzK5TfocBQ+AYTwo1zaat9CtMivAhZJgfLfi9+c5Td+0Y7wahxi7wSBCznfvfhqvR7o2UYoGI92/mAFlwMKbuS8HoiOFgAciP+qHMieMkW3CG3gyDnLa7rVjHXrczXQw/q0Eb3D5lgJtett7S3rDDaxt0MqhuUFvrzFKiv58Fag87hx4YD0AP4yhSx+9JR+8h3LWvFEIrHsrY8a0RqoPZIif4qHTF1uPPN9ztIzMHG4acsjiRNHmFGmMtYz351/MgZFEy9SXcoI814wD8IlRxijQ7/IvxqCiJLe82ImaXCsbiqG3tnoAjR3BVB/kapFDqr/Vp5S9eS1GntwujBElhvYULvUAa1wN9lv+LA+JrmKQWD/qqeJciA+liDUW/Zu80Xu97m3edcyytrcOYdsY2XFUK+XIfOgpqU+Atz2gM+PuKDny9hx4OjpF4Ms5dl+c4tzIv76j5qmjbDphPsYLMKqcNP1geFbeax7Wp9FbRLEAo+jvdv5btyFfamJlIbzf+nPtQJyjBqWucTqRUcAoUWGv93Tgd3ODmGiKrhM99B3bk21fOjLa9sg8LONeRfFNr1w00XICmIF+/jtRbtJaFmiNy9UOUgM+y5Oi9HHqASKaHw4CwINT9TwLfe8DQa1b9e93OUCFzWbMciJP5PWA4XaqGaP15xzgMe+R7jOn6RmDZekKYJB0ShuffHr0pU/Bz6IJImPrsNvuh52KecaRuwFZioZLtyEbnlvlwWgcX80pcPN97Ij6gVcN/iZ9xXNL7q6etSwShIgNv0vaWV+oL+PLY+c1X9IS0V9qS2tEkX2VjEIn6HCStunVlgG3duJyPa7mq88oIUWAAR4g3WoSG15kFNwFX8rO0b6DDNMHUVONmXGClXRwC10kOn8yOxekKJnOM2XmaNscPd1pPV4f6XSB2Tp1j241rZKOwY6Neeatbfo2fHint0JHqdpgRGEiIAgXyq4N9e1dIfA34GwFBeDBICIYREAtLfND220giNzSRoMuvU9O2G1UaJOIJAy/xioRkE+ntMUKcJQGtMHQ9Vz4bumZu8IZH/10pOFW4oBRC0GMBu3K82rAwhjWCIdOPWbmisGBloB7aIjBxoPHUPM+vNLeNMaMeVkxxJNiXs0f9MFzPZb+bAFeFCVGEOCKwkZR7KnxRNYQ0j/98P3L6UpyRpn7KlkmWb8BX1aWabeB4W1kd42kNGN4uZueNbNCzXf+7IrEwOPQrJ2LBqF+d9qSsufqNUeTxli8rGu0HNv065zMs4yfiAERY48hkQJ4oeW3wbeUlaMDiRSInuYPjEqMrXKsrChT3YC/BUbVHzeLbfpDcs7YNl0jRJ3KgFHo1PqBJdQ4KUsCT7JGHOzQWLl3Wm31DgX0+G+BmXVys67IHeus9cUQHXB3jCWRSzmbDT5usNt9u207IAIIx0ByEOrT2a62c1TjwCjrOerSUs9UQI8i1y/yWdGm018uR4izgLy96OiKnLR8nzU5aSPonrYPHcjYdaY8kwCZI2MnFcF5ouL3HM7gJL226b2m4edb9yDDqwOvCCz6/kNgFLnviKhBVOQDvmswivxZZ+Vu855/86fAaIMt5A2Q8zgkD8joNIcP7ews3wRMAJCQXZzDtn+tl9Z+ZWfQOx+SuQjiPhv9TH/UGcUe6TS96KHt85ObeA45Ylvgh71TPeBZ4FC8bXAWQGpAI0AbB8lrw9ZPACOl4ViDT8dJ08+PcxBIP+gXpU8YrAUoUvKtdaKf/8XJgUWW9NuR0myPA/J3fYmQzrtKD5C6Mt1iQ35O2ob0H9c8Wx+k7jDOuCKj5q1ElLF/bLFjs3WqXm2rL8C9+sOZVuQV+dZvwCiy9POc9sfhsdOaSC+Y78dp34ccp641TojTe5TalQNR1vfRE6ZpwD76bvm9wegKZJTDi1AoOhECQDwY7BZwBkWUpQ3oHSVsENgGmb4bxNC/lUuYS4sE0kch4B2IeCgLlA6fqV0UY8+Tf7cC5rMXoET6QqwDY2+BRXF0PgXjVpvuQzlPEb4GLw1u1CaHlvQMnqONTW2vHGXw3BwCnfq3ImnL+DIgYuh8tmNKZAGFgYJvRai+OvLX4wUso8jVLjzD+G+QSl/NH0QPGD98Bd8ZvMhDLfDW67YKrzz3NZI56MJ1h/CHSjvxntuPsm6QyXx4h99ej2zxN2jh+eZvlCGnhF/WSBERDHSMKP3fYNSR8Sp4bsCU08LOD1bprxwEsUKbAwOkaphubBMSLc2Bqns8vYbwicbU126yDm0M2KYXGMVYWI5GiWqttUXk7fhEFvYUaJ7XDSf+LjJPXVT4aQ8axugQce2IeeuSlnW1QeSf9pZnqsoAa6l3BdAo0+TxX86gaH/3ceT8bF+2nlBfyhF1+wOykEu9zzjY+WD9O5Lf+nCNvdjBtDwhIm5yUvuOZCQyg1Pyw/enqL7kwHpznlO7OiCBY9dBBurDLujMuqCT3gKjyCTfvepdLhI8VLvtAXxI3dQ7Muo0ieFZDnqJzqwLYJyghYyixtDbptAc+nZpKwz8Lqjmun8EfIVvWQtsUIMRzyFyTF1h1hcw2raVtfTYxBvRb8gIehV93DpBfR2ePOk/gMq39NcZ15kH+hjZhlcFilpvcZDw0bnPnfIedyKjkOmTRPy2PuzkmNr2og+E27U7QXUN5dHmwAxOmucUJ1VpPNaxiiDmVjOlPEAzbhhiHnrOkfBsX+sAk54FfH8+VycrZ1vPOUdUUVoB0Plb29jSO9hvzykgc6OLPx/dRdRxeSv1StWePiPCvDfFRfco0q5dC+0gOQKZA1bs/KwujXwyRjliWheBVyKZHRRcGzbjACjrObARtlRT6s9UKkrzl57T7+8GpOOUimaqN8rfcpREJwe84vRpDu5ngKjoR/tEvBcLJfLbwZhf/N/f/K3lq5XAi/AFKAE+8IhaMDRoDRRvHuZukHUDCfpogaftBhcYiQYZCIra4PTvPWb+pl8ECo8ShpQxahDYgJOxNehapR+aKSHbQl0AnvnzPnOAhg2aVWdQnwO8UDAoFd4h/wTluaAqwk7/DUZ3rDO2pfc1ToGBHrv/XcRsZd3GFDDfNGrlyHxYU+azSjgAGA/uXq9eT/q9ec9tZvw37zB32iFytuOJUuHub8Chtl16fbYofNGw5aVBOEpJyejyaqEBtEJB7hgo25NB3s6In6vcQ/pdBRXDy7au3te2LBEwlXPyAZOKJukTZFfP/3k8XzsbAaPKMWyZISrKHHqNPd7a5nsxWgGZBiCj0lUvUW2Qa+WIhXRL3cBj0DBK2TKYnK+9bi9GnwMZ0BZFzDrsKfzI5FtGvqPJ5IQ1/3j+iWyhw1DoAFP4pY28jUOkBx1Gu+SKNg+Yr7O+3Cj0sjZZX/SL300a3Mp7okD8TdrCXwYUWDbHYHuHKqfpKYNkp0S8MSsCYFWEyfKIY6D+pg0OPnircdrSDzxIuTDogy6DLh1N70AA76v+ZdNQ/SF/eoZ8POjDdqVpoTVWybKhOZFR0lZW9yXSfDt9jLPXwxNLikTrmjXscdIP2DvpVwZ8yZvFadfz1Ccmwse4AdVeZ29Ln3Vo+4bOOs88B81Y49br7cBguw7P52anPU1Pq+f3gu83wKhlNnr1TlPqqhZHH50o8Pn3Exlde5+I3/LLz6dtgRjTONUo1K5B0fy2bA+e0A+5kL1DJeAGsFonJdMjQmvdJv6f9rwzEyCG8yg9I9lwFG94mmL5rJfm5DqmMxbZXsav9J1ec0d6KzrJ2iywlX5TqkjqVZNHKQAuR1PVJKCVnhFPKU947bxA2wC9tg3WLQbMOUsyczRQ5OR/ZNan1RMpRj6Zh353OgS7mRqD5ktqwWcDjtmmd7/TnsA7NHkXp1V0U3+KwFrOZz0MUnV4UOkeSdu0iFUKkP6WDhFY/cXff/23vg60J2tGTEmMBlQtoHh6hN0RJnsVL0ntB8Hz00oU4UUYW1xa4AB3fMaYPJ4oZxu6AiYYg/tdERkDK6JpPDAIyrIjgCwaz3UfFuqxDib2LKCU9j/98z/63wB0jGUrgAZ1MD/Mh5JEITcQayWF0VLxbi9oojTMF9qiWGA8jUdCpr8FmtpY9xi9JsmnbAPZURIzVU4ZNvhbRUd0D28zjNmpE9CT9boBzVu8o7HteivqVBH7HgdA3kAqShclRbsoIZkFxoIS1DPkPDI+lC7jVJFn95MI49Iw0UrRC4XXnj7CrzqG9vBlUitCjvJgbnsgJQC2QT7v+aR0qkiwXWuzlFq0vUW7p/TZ9hIvR05f5eyABb7r0/36TJGGBVwGt0cBHYOSyGEAhhS8DhB4q2n6s/OaLapPZdQ0hjgJvkA0kX7ohnJbfs+aUuBe41FOFt/DJ+blyLmdTw61zOdcnydjRfsvTk9yUFl3nBoMCDnrq0NyIA2doMNjrXz7etdtQ/QlciYgTKR/xmmDOGNDfvWd6SYK+nDSu71y8TH4qS0qMJODMoA5SkRBI63nln0aXWLdF4DL1uACQu2k2Id4LjtpENU7UtAeXf0CsqW3w1OKCqHrvHCpe8k8oTv3zyNf5u8Zu8C15sg6+O8C+cg7B2AYB1UJMNarZ58zLx4O14ICkjnVzPOtt3onrqPKqxOit17A5Btgke/p4+ivJ6q+NDkE26jgC9+WTT8Teb+kncel+cpZTXpLy8ABH09OuseRHaWdk9ZLfc1i2ObVTqWfn8/Q92yhe36Tyw7GEIjRXfVfffGlDzBZnyVySrDJuji7TpRNQq48Nw6YFQhVP599dvJ6yU39bOqcqh3d3OQ2c+kEdphLL+A/QDPyLQca2XFZpBm3i/1L383YueGJubs6i2QwEGjtT/SurlMlqoqDCwZQPz9M21/opH2i19g96LQXuyguIN5PNQLnnssujZwo110HoqCXDm396Q/n2lEOnoETwDnwu/SpPlM/0ts6+a9Ai9oQj3/3p+8X71mfhT7MnwCl7NCT3/zUajaekAMv55+76dvoe+JRjiBbIgJq0MpxmM6no2KdAKFqh+2QQ9zj9aF4MfgoIwQO5m5BbADQW2W01+Hht8AMYITFpc/2JumXxUChArrU1yqqax7HWJ7QN0T/eU536gdPhe2AVkgoh6Y5hoTvAMQYglWqF/DStpuexVg1fTV2tgc677Ofx3G4x8dpaubfdGrQgnJqY9PPogThC9GMvBdO17HmrTRZT9a917fHKhDRwIw26BclQQ4X48SI7t3mdar1KLEDalRUmHd6fNBARUcMGCf3DYVxpDyJ+dkiN6/EG0Xp6L0JTJ7IZIFRvf7icNlwH4CB87XyI3DA1mzAqOemFh2pO8aZgwS8t6eGE4F8Cyyc+T5pH60XoJ+U9wuPpAwTxgSPmMgG2+jKAdX6q7iz5v/Z0M8/AX+kS3w5SpAr6naLijw6HZoA8GZxiJR3BNd005IoShO9tlEs6UFFEnSbyShZ5A0dgRHZtQ8Y4+8FkYrCBPzxnfkya6nP1LYi18hyA5oFWwERm+sZ51Hv49halw6dfPp+qiSwFugQHBj9ze1YbA9rPMjURlkLgJEDymGg3sIzWw/NAV2iYac5tD4zzeMAaC0AnK1fDS4GjCLb1rk5qNJRPtPpigifmNo5wOc1zboKjJq+kQnGsaWBsjjQpcGV2a9o4fmkqLslwRGps62tsZJ3x1g1nzuQ0Y7atiEwFvrckce2eay5dXccevr2Wjjq+LqN37q5bSs8ub8lZ6JZnGZyK9E7jDVqZ1/ruqx+Js5Dg1FAD8DJ+iFygx4UGPVPdm1Uidh6MXTB6ZMT1fTFTnu3JUEv03IWzt9lpxK9zA1VqWW/1W8U0TV4nAOdrWs1H0o0GdMkgrt2NfaX4M9vvv2V9Qbr2Ts1B4jn0o5EiHvH5UTGTxTYuiG7EgoSsWMroC4wSaTSNj3OPnrEeif0lT6ELvotfaN3Vt8lYEe1ENIBNH71wTgIlgh8q30i0b/73e/8b+qJiomYs97R2MAcYBIThyju8L6fH97Tb2qN+gaqv//l382cnjA7RIX7mAiGtkHl8R4OWAO82bAETdvjyWK3UMKQHb2jX9qnf/3Nc4yhBYaSJQjPW+NHcBsAY0BJWOa99m6bwRhDAx8z/4BRTox5rHNgRD+ErFFO9P3WOJlXK48WwAZrC4LEgAI4SZFooM16rOAm0nGvAXRp2jM+tg9Zh/v39neBmbste0/j3YmhJWT60d99yAkj2nPTcxovHh6KDWXNXLgh4+ZheExKC97UZ9AVQUa57rwDShEwRUYbjN4GV0rPIDNKiiLelOZRn1IsACnkCeWGkcY43k7JQ88HjDJ21lfPeF4FRh0pGn50UXAZ0fAA6/bePMJP+ryB3CeVM4aRZw3MrzlV3x62Pt+bTKJbBDI1d5SgPG49p20eK7uKjGo+HFzS+jp3a551sWSBsOTRneeeU99HHo/8oUB3+ym8ZHnPoSEryyhxgV71wwlrnPAGo8indVT4XsbSuw2T+wkPef4yBDq9SiQlp9X1bkd6e9vZ7UfQ4Acr+BSlJloO7/iK4C9nm1F9Z4cCftmxKGqoNU29WQ726Hv1Ib4kb8vtosvnu5bL1fs5vYsOZkytm1tf4XgB7tmNInihU7jmRUrpyDFL1BQ95vYoaVUHjAQcFel1jvT822NIZAyQtfr3inii33Qq2+Ap6SnN+7Zvc1rcul99ZVt+dUvJFHS/dTV/95yaj9ix6XVrfQOdFwwl8qsx6f8ffjh5efA7epP1f4k657keE9cNs7vAd/TnOr/1w/cCVeblpNng7P2ldojarqGHdWDJYCk7IOJd7ySmqoK2nqHP9lXgHXpQ/xnHi5sQFWk0r02uvANCuW5ZKUui1/ffnbquAonm3RFkjUc7PPA4bepvcmaXjzMW+PhXX33jqKN0EwEp2TltZZ90rXMQiss00N2kJ7374VTJ0f8c+NZ49L5+JP8Co99kF9NjjgwKBH8xOa+mZ+RH1ymjYxxQGb72HfLT/q9//WunQel7HdCy3I08aZzffPX1i11Wm3pPa6Ctd+W6okutM8hlvqpBKILfskCOKGUFRVuNW6kH5o+1HyO/Ku3EImBk2rAD2iAigkiHP/743I0OIsdTP+29f5XjMlCEg/5uQ9njwRPB67IylWC+URqHsTEvjPZb89JYUKjtPTRY0Pe0RdswEJHRjaSOEAA8mE8rGpQEn2lR25PR5yw0igQ6vNUOkRcigMwV0NOgr4EGfd60R++QyN+Cea+9+4r1bCXccySh2Yo9eUBERomg9/y2/xikt8bZ60sk7FaY22YdRPmQUuXZs+YPmDHgzfbVrSAZw1wNfQCzdwG0bZo6ezpUkfnqXa1PR3kFJLjqTXTsm2Hoq+l4MuTqIERF6dcQkFqTqKiVjuowymiWkmg56L5u/joK8ikmbuXBdnL6JzLaYFTtoGyV5G4HNTctyQiZrnmfOoofD90blHBwiYR/9BCn7NfrznYXBlxglGftJAhw2jgdRgXYbS5uwK3AsXdaEonEadmbnC76MV+BPOe1Dc3RkaybgY11oO5QP04LY9AY7fhWhrb1JuA9B5rEW/CNjIIMhHhH22Tf/6hbWMaw6h76ytvr9dV31g0ZH2BXY3KuaCJ9yK+cKoxUgwl0GYfNWsffehX6o6tbvlv363NKwnSEEEDIQQn4vvnfukxb9fm9kVPJiHRH0lneAqPmeXKxA6qo59s2x87TVEvxXLNO8Bm6FDvRPAfdXoImGdet/6GnPsfBxrbc9kN/ExWDfziodgNY7FV/Tt+tU4nUU/IIRwnnQQLfur3BqNdD8ifZCJ+f4kznB3th/ZcDSAKF6gO7ofJMjrrNAtpmzbPtkDOPxiH6/usvT4oZ9k122P0lMqodSsuzslnE/2OX9fvHAX/nBqAcGJw0F9M7OyQN6m1/53NyKN3fBBZ6l/GbGYcCFuiZxieigfCR2hHY5eYhBydGH/qq0HF2WEuAG+0jYyqCL1shB982JUDekXld6jD/kx4lMIoe81qyYzDv/c3f/I235w+dUsd3vtfWu8CpdMpf/dVfWb8YMCby7PWadwSQDWizE2tdOaUBWWfTMXysz8BBHmd2GnGi5AB77XJ41XzakVGYAOUCI6tzhJrGAHG/yA0ay4H5B895ozCDf0tA3qqD1sysf69gZKIvQp7SN/c7CDafwyStDEH4eDSAUd5hjvobTx4Dh2dE0XsUiOqGapEAX82crbQtyIn62jDkYAAeXm/PN23lWfKuf6cdIjlNLxQLxgw6onCbFvf69UEJFEv/3vFTXy7j6HVAcQGMD1h7eKmVbrf9YkyTE8uYXxhf7QXwNU26La6da6PRfNiRUdb/APqTQ7glRWr3AAB3jMUBMNCSf6t+HwAUfoCf9LmicPJIu08MLHSDDoemOaVdpZ78fUASQBHD6VxRRWtP4HD5BLloerr1ArfdvyKj/T3pG0QKXI8zQOgoo2NUnJA+Y9sIKWApn+/7orE+y/SIOCrXyp/P/45Sp+5h07LBkiIP0NKGK4zYNFRdP9GLyDxlUPyM1/y5dhE+3nqoBUb5DsNlwJhcXX3n8c5vHETTdtaN/K7WKwJjL2AtThh9yFjrR32pPfEkukJb3NqmvQ9N3fJjo5CSTw12zd8BbdCSU7p3kXnzUCLC0JkAAbyPXNzADFDV4ATnnTut2QHp/H3m7ffZpo9xBfyzTb+XR4Rw5LtzeO9VlqDusy3P2JmneU9geXb+tJ6sJXqf9WCuLTPoF+Sm1/fpmYE+NSoBH9CJZ48+ek0PUATx2IhT+om+eu31b/L09G/GiqN19MPRyYAx9NfKViKjb83BpigRuQewvoJRPm8wCvjznFIH1hcGy0lI5Bc7K7WADbX9SkROYFRzYtfk05SA4wyHwKdlMWD08y/OYSVFus17c6rfdmkeYP4GxQJekjXqUCdYpQNHyHvTW3VMOazqnYrUZZW+0ny+/uLr3Rk74//ZDiUlo776+lvPQXORLAgUajyyDeI1HRjUezrFLlvl3ZaUtZNMqxqAK2XkUJci/QRB7Lzk/Aq5o9Jnv/3tb92e+lG+eMueaOKSTElP0BwInJCWomc0foPsL841qmC8xhbqH0Cra1cFZv/0/blowLWPkxYAGH+pM4ogIkxqmKghzHkDVQkrgoLygJG8OMMEbzEygsddr7cyeDWIsajTAWAGo9SnJG9BB7SiNO/vAXAAbZhMzyGwFHjVZ/0c9CCnSH9bSY9p6K2o7vNWFPffpqNySLLl2+NeAPWQ4kQwJMABSr02tAGjNJOwTjcYfRTK2cJDCaKYW1Ezr07MboVPfwZYiSzTDsodmgKEMFqsG2vQSvk2Fm+Vsmre6Xp/dzv6m+vh2oAc+uS2osCa26Dyt+yAhTMGi7mqZApOgJ4FfEkgASUo2aYbETT4CwdCRsfPXafrtf5EdfrQ0hqfUbYe68yJMfd6YqCg671uPm+dbSTrg/CFaeScpydyYmVNKayATLa59gaTjAODi+lStpg/A0b6GnvldJ3tLzxo9JEBX4Cb3qPE1Mpo5IK1QckqpxAwyBisB4igykDlMIKVdcB4807rxy2gLqMQwKpndbCw9YmMfjuMyN5uU887pr2j88dQ2miOMRX4FJCW0eIWFBkGvYuz0Tr41iubyhR9bh4NH+kEPcDQOjhzQK+iy9GJXVoLnmlHD92i3zb2Sh9J1Iz1Wl0WI/ZCp7z3wpd4FhzeCyAVTwPEnUOqeYWOgNG3QPWt5+AD6N6gTVmIfI7cvOgXGCP9Nk/qud4N4dHuH+eL7xrYm6+HN8lFBQCbnqvzD0hqPYu8tpyzHqwP74gvrW+TrrKfR059ZCnr1zaatn1trvRAxkAuJmu6OdhxUvv0vMeZag9O3xEACtgU35BD2TykedvWzvPIuueUcepAqD/PtrzAqP72DXRlXz+biLf12URQ3V703Nq8gOzl+8gktgr8QXUBopnS7QKnv/zmW//+Yg5MoXvM90Mrrady1I2Bktaw+j50AvjJ6XAgTOlI2lXKtrbGpeiiivb7fMJ87hPuSR8CXzn6OvMnAv3rb3/50X/+z//5o7/61a8PX4/EsBvU+pD0tHYE9D07nVs6L+kV9Me6w6v6TaTVNy4ll5sapNrdEQ86jeHf/+rvfJoexdJG2QuTyFcruH72k0/PaUgWTf+GkN5mmUghA2ylh/Jsxd7KCmYnuqQ2xdhs8aotkudp/1YEMNadd4hg2nhmW45EWkLlKAW20R9Q8NQLtBDP9gD08N+qdBEw+ZaBaAXB+HjeSrDqXDaNFkgkhLTrEY/5BpbM8VYkbSAanNyKskFH6dsFvnx2HwBoYNVj6DUCIGv9tPXYihhhR6F2e63El+bxWF8UvJX1U4uWZ3uOnQuIIHUbjFFKi5+WAZ5VZKqNqbxU+Px8/pRKEi9To/KWOdZa71rpZ8tdTaA03qIF25Se44ix6RcgRl3RD9HQBiy8eq8/vPHpnBbt9QH4arwuVK3i0MnL1bi17W7FGqWpU7Lm69ztrQikfo7siTYngvAWGLVukNLtVIErtxCQp370PIn/eq+Bq6MM2hYvxwHFCkh8DGq21nMS3nLK/rbonDkYbFRd0dY/yuVWuzizgD+uHppZAAAgAElEQVT6hCf7OlgT5tLFmh8HKuycpsC3gKkNjWqR1c8tI0ReTctE0HB4PN4r7WIWZrf1cYbhSetAcrzSFjQGsHktk/eJ7rz1MqAGOvIbGeB7vc/NUYxVU0U3iXcNOstBYpnY2QFUt7y1TlRkjlQI83RVYzDPTNoNETMAAw4nYBGdRbutb2wTQqu35HAjhpGJftf8dVVj0PftzHODnz5vILu5nMWr3X/bFvrExkH/8/dxkjiQ2DbD8+fUezkWlrGJVAJu/HsU8ltBH2i6B0kTUdR2vecT+8b6kVO6pbPSP+lVCg55HUZgjw05dPkspcz0vW3g2G23H9DK1rfmx46V6KIDrObnrCNricPKJR36HNyj9wiy6SCm+0+eJc62nGxHOUd81R+4id0anaJXH9hHyZ1lLWDTa6bcd23Ri3ekOuydHX2KHtT7pBFZ784zv//9753moPa5nY+18tgjv06jm/YcsY1zDQ9pThq36lS3s6R2jhNxLhRBhwiY/6t/9a+sqf7Lf/kv53KBkV1dOmCZlX76P7/5N3+5GROhshKuyBA6rxny49TJaoFs4yxPqN/Tv2H22wvcB/OPVqwINcyrMSCoHwKj3Q9zBHioCy2SiMR3DQjUPoqp32FMS6M6fulFGOaWkeBUGiFz5taLbgMR4IBBFHOihDCO/a7ab2WqSA+5GXoOIETkCHozBzEa3mpf9XnTnlyT27i1IfY7Yf6XNU/ESs/C2Iffnq0i5raeVjxraNJzvhVgG7OOjL4YvYBR5n/3zw1MN4/w3BqCurv8Nqpnzk9pKZMDcJWIkBLliW7oe9bZslVzxgNdfuFO8coVveXP0U7SVPLbdUUd4QoYGyXca9bztXKrAyM9HvV1jNGzRajPyG21gZLrpEvu5xnyf79WblO21dXvln5CDYQ39IzzHZ2GIbCXbfkoW+eMKnKRAybwBQcNAEjiU7WlCKZohzxTZYF1bJmRLKD0MZCez67ZyWNjvQGjtyx4vXPQp50874zMdxxIMP0TGQX4oM84WATtDbAE3hONAvyvoUvdTMYnMIruhUY9TpHVDn12JzjYo7HbYM33bC3qb/GP6xWmrFQDRfWj9dBYSRlofXyM/xNJBPgzl1vHNBhlndDp0qH+LNUHdpue6KgcqaQeULbKsiuJDEhFDqAH+gedYP4mylq6uO2S7FvLXc8B8HbPq9ePvuCl/s48lx0UdGWnmrS+eMv++ftUU+gxqC30WwNQ0yc6+JHvBywT+IFeZ8s+uZ/BAW0L1QalkEQL1u6Av+PE89mno4fQbfAbfGu5ywFHgl/qWE41vMbYqFcsPmw9g0+tHF8HrAZ1qf13785128rt97wGjLq/+a3xaOfW48id93q2eXtzwxOxBSOsA1vgsINyvPfV5+dkPGAU5+OrADXAMY4bkfRfqvzSbOfzOdFRrR9pOprnD7M7ojEpl9jrO/ZYjjntwH9yuqg7KjqQe6/SWXqf9IyNSIdXyPVHltGx6tvrOPwBT3gcCUZsXeDwG3RT+3sgdXaTcNKtu/6vb//2TTC6jJtSGzSmz2EiTzQlbdRYK3aM3p3j2IpB74Oc2xB+CAA1eGN8PItnos/tCZCLJoOm7bYhkrf74sHob6KtCHIDaj5DeBtUqc8nAnNy1fh+tyEqYvliHAqoMR+AnJUgnl0iJIwXY6fI64uBKM8XhQ5NWateO5iz59zGYpVmtsZok4gx68qduYAA2kNIea4dBeiAUgKA8W7/1rNroGNIm3f0bysjKRLRoIqUq52es5+tbXMUO/QnOg7f0I9BS7ZZvNWT3FC1DX9p+7zHxTYE/Pnp1M4jMo+Sw1jwTM+7jaN5eZSlaM2aQlfLm7z1iZRhsA0MIlOcLv7LuMsYQPXPAR8+4wavDwGGn7leE4UVkGvjKQOlAyDKjyWilwNFUohH6SWyHL7XO0SahOXlpX86oPSz2WEx4Mod9opcWBHnrmZd16f16W1qeARl2HMQ+7IuN9/03yu3Gd/Ng6z7lrCJcuW9ztcExHid4cs02OvazoGKtvchJoyIeMwyFmeBW7Za/2oeOoDSN9C0jnzRA9ETgFGi6ET5MDbk6AGSiYjQb6e9wEM9n9UriVZC6z3QdoGh1WV5kZxV1pYDqpuOlYNd4lsdwLJ+nN+iNwbfOjsg/K00rgbBXTUEfcMc3LZqr+WHMd2Au3Vq647bOUC3wqf+XTs4DeYalPbzrTNoT/LUY+7P7RjJ0Ads43DxjBxCIlstP9g0Hch0nyPXd5oJYNx5qaMHOoKubXOih3b85qAQ9rX1qIIv/knkkUM6OIwakytWaBtXTrZy1OeHnEbd+OTPc3BK1Uw8runv8O5xtqgHrf48j8kd1fdff3Oid47Czzwovu8+pO9T5B75cAQvmAKgDF/YrtWBSq/LMCJgF/CMnZHt8jM5X4DzqvFshH5mxrWgVDzApvqCBkVePXtvi+3pfyK2X3z9lInSnDQ/eIscV+ww6w/PcAuT/ta1n3JS0cHMXW0q9Yz10nxopx0h6aib9+Cr5W9t0yNML0Y1you6b3i9LQxOfh9i9LbFKi1NXF5y6ie2QNMPzwIcEJCVrPzjRXlkXDxD1Alwos8d/s5C20ujhlfGpGfxOBgDDAWotrGNIbCRT8SCsdiwm+kf4GOmy3xvBQLdWnEDTl5ok7C+2oIpG/wLjDb92JaiP72DEbqVIetMf80sGNJ9pm4iwUDCtAivFVY85gbrbN2hrFoJ0waGrEEW82wQ2gbiBtWmaYx+n0ptsL7zCagC1LfRZpytJJcXK/LdY3lo++zfevzJiWG9P55TlDf4Nq1zqrwPqmFEm3d+nkR85g3dd63Vn3L/kv9HeSkr52zZ/1xg2cooETeNweMKiHwLuB3anW2t5ZWAAX+nIvYDOn1rR3JmtW2vE51aZ51Q9ylXt3O2vpVgD8BT2TcD0AlbfKIDY4qCauwjewKxx4gebpUR0pYTTpDGTu7tDYb8d4yG5xzHsPUK69t82/IA37DOGAx0AQYJMIrhpT9yF3FabifD/Q9h3k3pLf2cSPFxopENIpWe/zzb+tlrrGh4OQcNktCHvcYcPjO/F1js9SXFo2+EgpdNE9bj0sO3rgFg83lXW3gLpJE7TJ3TNYyqFCDeSdWUrX+cyKi+0+1LulwAWdI4SZ+4S2f1XPTvrisKf7T+IA2t9WM7dzdPdfvwWDvkPXfbnKTBNcDRM7zT79J220mCKtgv9CkRrrVhb6zXmeeT19tyZF1kgHjAhZwQtYUtwL7yma/nHL4Sz+p5nHgA7Gcj45JdbqcDbHEAmG15Dv6Yv0WHATEGOAHtpAVwocZfdIBPMjMLrbF8Ok6t+SU7SqRRKTJq2cypey28wf8klbK26ofcUbVh+5ybkzQWj6MWHFvG7p6ekdPsnZpECKlGgBNOe6KT+v/1HOwR7Szr0bOUm1zHUfpQ2/xKgdSBpqQAqT+Bb3SMHXfpCu1WZkdL+knjWX5S3MYR44ORuLWpbQ56Ru0KaOrAkUo/af3AU4c3noNLYBXAKLK4ejI7hgukoWOCSLZLf//r/33mdDRMe2O3YkY50waD9+m13IV9K8OjuFPcVoosBqnBlE6p8XkLNv++BRlBXGWVaKcZzdumT+QQ4IHyaCACIWH6nj+L2wqBBGX63zINsw3bSkelNtpoAHQ+RD/Nv7fNFRnlb4pwv9A1uTBqz6BvGJM5YyhRFGtIQ5Omu96BoVq5Mc6+oxnFRD+8Z5oVGG0GbeDW0adeH40Hp4Cxo4j1G1Db/NH/dn9SWlV+CRBPOxJ0tjQl5BJ6IqFv8QxKh/elPM5zr7nB0EksZx7Kdh982yWQjiN3FILa1ZzXoHEAKOCf9zmwpJwgKQH9GCzP+2yJmwe0Man80uL7vv5TkVHWmjlBa3YKbt5kDGet+i8teHIK5Zxpy3Y6FhDdO6xz0lM5Y3rZIC0KnWjLI8MHbOpqyo99rWDKVykKk9OxepcflLTnfemN1S3ha95p5wejg1cPHV7nm0hQJo4OQHegXJnDW7rTdMt6EWWAH5Y/UiroTPtsy+NYsy7+nagX4A6QBfg4ecEn4t1jYlx7el5jyhY3B5qgR+sB9ecxx5kBbKBLyB2EZ7Yf5hPnpr9fWyEADl2jN9C/rasO33GzWbaRk4ZCvqjT49Kn7I8iozj3XqP5zvolYPatNfYYB+zc39G33v9x9Dsl2NgNIxLJ9us9P+Z426q2qehi+EtyAB8gp8ht0wO63u/zLjrm1um3jPP+L3Iav/Uv9Dh0eOiDHmXNsKFuW3Ks3ZPkYlI6iH7lpMqZ/O77c4BzAVy8AZUvss5PWo7aMmCadVzgKkCYgzwuKaV0kQGT1qcTFDoBIvQ0EdNzwOuL3GOv8MlxhnOA6adTbxOHFVvVaQ7+vvgVWlsGw+84922fxDd/eXd4XiDWbUc/Wt512DOgDt5iB1dz/3zodGzHAX0/vJuT9kMf1RYVLfXZ55+fyO5x5E+1Ab8zPe7hsTgJAEbzXKKx6DPmr79J+1OagNoVGFV/ANjeQdQzpF04Ql7XSaNf0FXwc/MqvOSDfP/wV/926HGMAAwKQtdn1OW7o588KxzQClvv9N9sY66xyOKtoFa/CAFtI4Qt3PdYiUhofF3HC8OHF9AEVHt3tBRCNWO2gryN34LMEtYz/hNFYg76d3tevEcERCUSWvlxGhDj1MDPa5AbddSTmVEn1KqP7qvp9qJx54+3FGMbBoyexouAAKL02ebAlGePwYaXAIZmUhmIbLcjYKtwYozhkRb2m5a34VCawO08tHFH+NkCs5DnJCPKFRoDHDp/BqBLqSeN+RXE5frG3CQCX2Mo4WGJmKOFStye9dpT2LnB6OWUupSsEu6TH4gwm5ez7WYFFSDq9Y/cAYrh45+IHBSNe+35d8scY9Zv3U2MorVeSMF4GwJtueuAloBhjJEP+lh5Z1smHjr8evf9meimwtMjR17/ed9OSL3fY2OrB95qJWreKPSs99hmhufgH3Rcb3G2vrm/7zUg0q3P0D/vOfIBlzgOzQ/REh6K1Ac8g25AjvQ50e6NdBfos+JHfyoqk+gKYNv9hB67HZ0ouvrQ//DjgpHIKZUZ4Hdkqou0I+fM59YptMkaQVPTsvTGDdpYI8s+EdHMm3lQFeGnOFsdiTYgozh+RZSbrxkroLX7ZF4ef0KrBkpJ/YK++v3WIdrmo6YRnzdgeUDhcwBJzwEq0VGty28Z6md4T7RGj7XO5N/0q4M9be+9ltEVxxF5dkWIsDVwXRnI9vnns6Nh25ab0eBplRJy7crJccVW+3DfOJ22x9lppEzcjiN6lYibwJEB03CQd4pmZ8H8ldP0ihQeBzTVKLKz9Hmcjo9zgElgVO/98P0pCC/giI5wdJdLOpKaRZWQ3j3TGBWpBEvoPSKNknsf8Pn5xFIp5WRbg66ULZnDmRxQRBd1dFu04ZAROs/YZoIUHufMW/07TSopU8qrJb1AbQlIIue0ofnhqINtkFPWzNv4s/PVUXb0HHoPLKU5up0EKzznONKiRTtyjkATROOsg3hOkdEGIRh/FASIGKXaguRnxrNpZXOj4C0g+JZERJHegtbCxoQYTzfTShyi6DcJvkTWiIghqCIEXm2DPYDcPR+ewcAbCARYCYwfj4yo1wm3NxjmvTakGAOVlDEzKYIUA9FOAe8gnDcdPiFyEgXC97R3g4xWyCiVXlMUU29fcbtEg0kEsEuCQG/m38aowQOMyFjoE7qz/syhFbqBVwErebCMi/ZejIbENeuDkN0ATH+znURfAM42mmdez/VxFsBRdvA88wW0tRA/RuBJa6FPFLrGtzTpgyl5GVCIsfVaJ4LFwSUA7OaM5q50raeVbUVgkPtbNF+NXU7ThoYcGrGSFG3PAAwiDbZV3F7GNFUhfMNN7pBHtxDBsKPqklV6/6wTpYNkNFgvjQ/arNLLLgvb8f39Q+tTKsnrUQ538/tbc0eGkFv6h17Nr/DjKtc4ogKBWl/dRf+W7iLS+eNUG+FddAj9OuKR9thuXrlMlJPAdesbQGmvL+uPs0JxeyIpzFGfW+7qYBZ6yWuunN4YEsvh5YQtPTlolMgP9WfhAfj8jrSyNmsTlr9z2BOQKT0w/yt2pqgoBpxtScaseSzgq6ht87h1a/Zf+3PLc3Ia28jSdvPO3Qdr3vq39U7Ps9eJberWQzzbtrXbZe56h230Tlm49d3LuFMyDh2EnUHHnnPaOcSUKB3PEGnDPqqNn3/UrsaJzBH9tLxnB+iHH787292J5D/b5icghr1vmwuw1jsCb/oRGLU+nshog1GXs9F6xgnXwalDq5N3qsitxqNcWL2vnFnmajpGX3BGQsGMHovAGfJ522u9r/EbsJJuk9pryqFfhzVOjdsZAdaaCbjqf5005953FaPX2MndpAxX013erOYlMCrabIQ683jLxtuZyhkKqpBYtgVyTZszZ4NGldya32zR44gRjOJgpaK1BHzUxndTsknv8f3KR1VD0Xw47+A16NJOb0WYACJEjQBHK7TxNG4Qun9Pgj6CCdiDuV+EEA9eBjb/po23lDnKDJQtBcx2pgi1ScIhMgzXjAf46fEgaHxG32yhAVxYLJX+wBCe+T0nYdUGAI25vhrkWYx4DXqWE6T3dlArj1Zy6lcRAvqH8RAWmIO5QDPo2+CvDbAZp26AwUjCUG2kyX1kjAAIxgQQBEg1XW+6t6FiHeizxwofuY/aor8NmfknuUZ6liiZ3ndS+wgNThYORhsV/zs3tDAecqhYzzGD70XCTd+cnqZdomnyyOGL2zDzt/udgXv8M0YOMDUNtg7sePxedyvgk7N6/j6RnJ8mn85KMB4oXjkgqo1a8xn/Vs5o/3CaXm361OZcd6dyTgYVOuw4D5s2MuKzNt9+/c2WzsHgHdrp/4nsp7zTn3OtMLlpKnoPP7ezxxrznZQ+399z0Rw5oKXttJZTovzIXMsIcsK82/lBJ6ErAaZ33wJKls+kMC24Qs8BfnIjTcsfz5pncFDy/IKmpIXcWRTIBuNkfPcWPQeFOJ0MiPkx23wN4uB9G+U4d6snr0tHVr4L3Hksb1Rl8bM1Ada2+Y3c1gbja3sU+Q4YBTBw49TanIDR5ptbn1oek0OLDPK+wJJlOJcaqB3AVNuz27bBQ60zb73LM+jMIzfHfvBzR+5bh6OH3wKbAKV2/Fu30f5fcgNRf8d4Do+fUkmMo/V76xD04UcTCdQzckkbxHEQUZFMbKIjrYBD1c1N+UZAG2Pib8932rVcTPqEd+ymPX8+7ThPMztNSpczsJpt+KMrzul7naI/h26pgpLScvOs9VMCTUv/lI6C7hykQoeDA/gb4PjjRBU1rs9yAJbLVeBD5tQBF7UhGqgGKYepFq+wMxB8hC34YW540r8FknVIzfQRYI+DBngk8vvk9B5Q/W4OJmHfvW463BWwrHcUYUWmKVNH7VL4gogoARwHqsaLYwdSn2NnlTYH0PchQ9U59rhHF+g6UDPSlfPGYqD05X2i4FqYFQFpBbhKSmwsRVp1MVeJqONENpaJq9EGbHfUC8KsMCVSBtHpH0HQ3yIGeQ20JyYgPE6bMH8rlv6uDc/SYjwTjRdvgutPvdAlXIwLBYIBFRhFcdzjaDq3gmrQ0mD07gNPrZVVGz1otgYrURivybWd18AdJWTHpO4Kh5lxXFaA4wnTT8+TLQL4oJU3gth06H9b2HPKkvfXiASE9hhQHHhrerYVnb7nb7a++gYm2j7PHIOh09DtxCEvJJ8j6IzjiS4/OagvsqA2HfU5p2Blq3EAvd0xJ4fPdtlRypQ/+RAY1QUqr87SswXo+b6k5D/UfWThuc5Xn7XR9ja90nTmN6dQuZlDoSaVYSLn9lnXQzfNSXVGnbM2fwuMwlc2KkFd2gbr3RFFOtly8vwzh22fvMjQsUtXsQbHeB2w2zrp5rNdywBL+BGF3cAFIy0QynstRw2Ouh8i6/BQy4HHFjC6pVKIOKasEQd36B/ZQidh7Dj4w2E3GQA/m98LrrM22IOWq/P8M3qvV4zkfhq9Aa3bUfYzdT1v02l1Qslt26UGo6ufFQ1StYgy0CruDS/oNzmjrT+b/oxv1yc7CPAipXfQbbvzEJ5o/rlBIfzRfLfzDODEHnSQxPoloLTbbD3BHDQ/66o45eT7AToazLbuXxub67q9NLU9z5hVmg551e8GpWf989k85uBHwNsvZjxEz/x+nFrN4RxaPLmJ2mZ2X0QS4zSuzhLP2ZnJzs684Z3PGZfT8lSNQk7SgFHTIRE/R0KlJ5MGo4QWtzmCYJpn54U0QtaB9SHdZx1RDtoEsJFOpPcAXfq3dpL1jnIpz/wPbiKiii4nSNHBGsmgrtv84+9+7wCEQCl00HdEmkkFUD+fTc6o11VXhApESr401uAizUdtKBf8RKifA516R4dN6YNniYhCC2gD2ET/4ehYd4zcd24vOfIdKDh0P5yLPNpZl8wpcr7XgZYSR9ghWN5eANkCyM0HCG8vqkFWnQZuoEEbbawRAIAkIeNbmCHaDR45ZARRGD9CQbRU7XIqV+NoovbfjIN2AGQwqG5ZUYI3/Z1oy7kDl3lBDxSBxgzg8eJGKaFoVgnWgjVTQItVuMqXsed3tjkwKt4qSKi9QbSeub34W+Hpb643RNDa2OnfMKbAqJ7vPBAi1KxfG33mzpiax1owWeNem54bc+2i++0U6XPmxToyTgAwtGygrXngpFhp1rVw0OAA1UTuct2t5nhAYnKZUgzdAE65NAE/zxjPydQWYPPIkVUr2c6D81yyJXrGPSDYfcjgJuc731vuEhH65PPnBpfmo+XDeL5024ri8NhzwxJ8D72kzD73CU5tz537mXWCXoeZpOz101v0JyJyjIbnIOAwI/WWopRpnDobmdFvnnPAEo5Cl6JSXyi4dXQS0YfncKJt0JJKY0OssdmpeA4stV6DHsivnsW77/dYW3idiChtkSuK/Dd4M32jnXsHhSi6x5Dtti5t5P6zfU1d0l43z6/0jGizuZFXJBNZtswLTKToO6CrIzceb3LpztieCB598hnrsU6dOEkykDQRG8jICrLhNqt9UgDYyuPwnFZM7TuvXU6Z0hkkY7NL0LLutasDSqxB/26bdBj2tVaqwChzOM7fAV/INXzZBr15p//devaWN8bNblafKres4DxUEMd6P04JYA8+Qm+yG3TbXuj/5xzgQT68BAVKZd/gR42hdxJsAxJJ+yxF7rkU4cuJ1KkPrn30DpPOO8j9HZ5HFyvNzyBrnsU+Y7dM4+nT0cJceCPn1kEeb01rZ/CAKS6fEawRwORHpZsOMD8yoYOR7i8RWX3OnOF16/naSudzdIp1dqqhHDurAMFcoVlBF3Yavv/TiTwqZ1Y/7MhxFkfXcWp8tjkzH4FZ7TjZ+Rk519a96KFT7brGU//WNj789ulnc02oDh2O/v155qXfAr5KvyFd8dQNzk1bWV+NxfZqdnaRP+yrxqA59zWlmk8HBgnuIUv6Xu+pLTmEFLy/+R+9BE+jXz0GwCie5820PgGXu1N7UfScmbTurvWiZrtD/3pLQPXMAikptxgggEhHmfRvam8xeAwZi40BQ5hoGyUBozWghOmP7juCQYmgFkrG2lGLGfwqvFbkKAuEnPGSr8qi8Q7gjc9ZtAZurYDeeq4VR9O6Dazo1EBxo4JJ8P60ijq3grxL0fBdAzdoDAgjVQJFY35JcWK931Fp/c0aAvIwaG2o1EZ7ZGyvwi+9Tc86NVhgHfr0IALAd83zXM8HX0E7CTpzt9MTYypPnM/Vf49V7SppH2+5I8Yyep5vIkV/HvDpNdTJeIGHAEzNRdFQ/WhLA7oBgt4J4KVwcV/hqPPc0KNlLjbtUUB14A7es2FMkr3AqOml6CdbxmnE+bTT/xcTAd155O9V1snhEjiFL4kOuD8BZ6UXBECRW7bX8wG0y+G617cdHM0V/gEgig48gzKEfndkXsaxZRmarCymmDbKfPXNjJ/DLNIvUsivRvWU0lI7y7uSgbmOkPXB6DNer3WAAXrVuZ8BXWd9H2PisWaH66nX+fDnrUOoJfpU0jxSbt6v9ALm2DoKurRubL2+vDLjWYBVgIo5UscS5/kX02+DVPOGtvOkSzS3GYTkQX/rKsHPVC86hfEBdH3wD5u1OrFzTsXnceZvu8eatA4GpBkE5vQ2/APdcTbVbuuupqFplgMk8P3qqRAZgPCeA4hz1gfZ4iT0+tDeylxALM88Ovbwac/39PnUCW29ADjS9rNwgW7Q0XwEDk3/OK8///C92/QVkOiLiVI6R3RkaHVlcsvp4wbFzkEXvecueeyE7U1yLdcGba7oyQ8X7XUItMG524mu4bQ8u5cNkuBXnr3beIkQDsD+bBx+2dETUTw6/8fvT3rUu/ktvfDt17/0lb4CpX2Y6I9//P1Hv/nNbzyuf/r//tE0/WYwl29eioN+1uzPH/3zP//zglnm8tVX37hf656hvYrpq3/9L0Cotj3+oZf+1vppPf7pn/7po3/8x3/86JNZevX15TdfW06/+y7gWQA2ukBjkkyBBTUvcA055LZTGkPs4hnxCVK1Y6qxAOAP7z/VGn7xH3/z7+azR/nwIopLL4qhFHbGsAKoTjHb5zSoB7/b/a8qDoa8Beat7TL6hjERePXbCrWVHwwCAVFCEIl+D5MegGPD4CjXicDcQomAohgsMCJyIg1+P7kxMHMzPOOHpnir/K32Cb03YNR89bmFPCfR3wKjrSiZH2OGDtBIa6f+tZai449zM4VBQRLU1VYr0r6+kPl3H3oWRYChJzIN2LAxrpybNdwFPgCGDUgaMLAlYE8xjA2oNeNHKWH82qiwzvZYa3sQGmG8XhT+tKf2mxZ+f+jDoS19L2Pvsc3z0AcawmPqh8gA67d0Dhjdunmks1y5gES03isdpchQRUC7XM/p68gfPPeAqqdsjnl10Pctb57PRqhyC0oOIRG50iL/vuMAACAASURBVDM6AUv9PxkjtcOBMub13E1/DAEyAQhQjhYOhj7T8/4ZRWy5D9Mh+ytn2TaDPq3wbmDR4Aa56AMeL3xNRDYfNigw3ySSuUY+ukTpA83fAkhsmXo6sx7oHBS2eSGR9eZfHEbrLjn8+pGTMsSgHeRB67xAS+uenGHumD+q7YmUik47jkQN0dTdDmC0wcELMEvQgVxQaNigy8+TqxxHhufgBWrKU9pHYBTdrbYEOG1sBUAFQnKXuQuhpy4rqSNus+ojw/usue1c5YZafw+N3xr7rT/vv38OOOJzdiLuYATzvHWn5Ahw1faF9lpH3frX8hrBIGrLzsILbwWUeQwAwthQxtPLgu06DsZxYtqJU79E9AQqvbMzkT3zV/Qr+kBF5rkgwbwd/YYjho0TU2sO6HYcsnXYUsJJwU7WCn3uG4WGHwwsY2cU0bSjk215nTpv3YssCOSuAyS7Hvo8dDm3c2FrkGXwBGMR4FWdZOTxyy/mINLYWN0EpbH89v/97Uff/0lX93710a/mXnj6/2l2pH73X/+rD1AJW/2ge+znvb/+67/+6KsBrI5qZtfRumo493e/+511ikDl3lA2xfuZh+1xdhv0b+yV+lSbtvuKwGbnVoXsv536oXYwstOiUlGWt3Gm0RO29eKIalttiDa/+vbb3fnzzpHSM8ZBES8B6rE9/mwitwqqiG7Htj9ltXwdaCuQFgwGr994OIAaJiowCjCxgdl6iUdJ3gCSxUDYBAKZGODGYC/RDIDvElBX2AUItMDaC/HVgucGJsAphIB5ABo2prrRxVvtJ3H5PUU6bZG0i7EQGLUSCWjA+MK0MDOApL0rFAeLqnmwTdtGQu8S8ify0GC0jS3za4W6Yw39RRc9pzZ/+PG5/tReSiKjd/uAUdav6QaQAFjxDDQnhO+o7H8DjKKMMT6tENogdfvQRs+qfUo7vaWw9azXWCVvJkJL4nRHw9ox8Lyyjfj/M/YevLYnSXLftH1txyy5WkKWSyMSMtD3lEC3XDlA0JcjRUIQOcOdaW+mlREVvzxxqs8b8jUa995z/qYqKzMyMiurqvXU5HP+B4jRfb9zQK2duHlDokP02A4mWyIhsyWJWa6707kXGd1zxAMWHeKZMNcWNnrPj+O0m/StnakNJqmPoj/rzotMEWB/7JrawkfNlvs4/9tuMr5NRplGc7/jTHy850XYjA/zDOTl9oSEkpntYz277QQSZC1w4q37EKnWJbCKII+prCULmelp8sBYmbxMrRtO2/KfNmP7tA988H1Vew24W2/CAn6czCgzBLTXDjk6JFkyznK8kFG178wSZZrxWuCw7a+M0R3wqW1uay5uPd5MbAKIG2da3uhV2+DqWt7R8mzc/ik1964bdobuBCy0BTIkO1AWlIyzyV+mHlnUhZy4n4xR+7TeYovr/lT7m4zZrlLjyJh1qULbGvKh3/QH3QFf2DKo7+1A+GcyfVRG+NHYAbt+2DajO62nYMKelLbk9LTw9n3OcSabamKjwDN/G8NybDXH4bKFnlYu6npNNduf1+4LtvcxCfy9Zz0nw9rPRU7yG/gH29fgwllMncNg5kEspDFpTk2qNsHfvqbNbm/IKf1kBozxQVbIgvExxmWPUkgf/OJg1UxJZ6tAZQ6dPfzyq5NhHNPU4R16lwPM7DNiHBFfmXrNNx99YDIqecEPNiCP/1abWNRMMkmfSS5v5rhR7NqEODYh/QQbmTLHh1k3U9P7TvwPfOi9EGE/e+StvU29RVXI5RLcZJkh5yodcKY8yQXdq785dlTv1HMUJMhe4WrvTr93DHo1PZ3qgVAjEIQaAjBDnvoEJhtBjn1ykjYK306wnbyVMMbTAuV6lBGQbvKjzyBIGkSyCXyuzzrd/srg2ikotd8ZN8gvfYBYqD7J96WffbwWUV2TpyabOEr6pTbRbu5p8AJodrTyyw0cLV+ACDBE8Te7nIhknVwfUVIvIoPAuxg3yQUZQz6b6AOGGLfkczuyfibtow8AMQSiAxS1WYbVUbRACzCDuPN9j7lqGnlWExFIP7q1+2VWBsGkPXWOCk743eUeRV6ROeNMZtsEKAsjAAn6N9xmNyPfqb6QRhad9KESu1BJ2YhkVy27OCkyZegBgUjLfAE3+5jSXmSva5GrTNifJ5NDDa1P+lAb5nvIq8c8ZRlbqB7uq2l67Ji26acWKDXesAUQmRbVTbUd0I/WC9rfdmLHF2DW55TmANC6n6x76wlkg2dx/RLNnIAGXomM0qaehqcMgxpR8GPxb+6zvqg4NrLEiVqO89nisQtcj3O+M+B/jDMhI3pjxQ8zbuB244QzUyr/uDKWi9kERVfG6NYjrm+7pz9uy+gY5KMxCRt9PwswprPp70Me2KQDpgTT2iqLZyqRwC4RYAx2QDLjlsd9+EDj7a0/9An9eEVGSb7s+18EfP1dy8CYn6lYyQNcwq+9aluX02FP/pkZuk6K8F7w0f3IeHKv/HS3SZ8bmzJjZuya/zn7HFn8MBm5Dro48eddLSgTec20PXi6PmAypPwue3nzwdm0/SaQ7IKCDJxRs+/JXs2TWVRiTATHeJJyIpFRbEyfK4Hg42Ljt/Hr6LHvG/VSnaVqk13zqsBf+6Q6g/fYG1pE09ngwf0vvvjCZFI1twQUBORqs/p1MoVDwobggSOffPSpuyQ/8v38/8knHznjyfQ9uKYknfVj2gG/ATfVP7LJWmCmEVSQ0bzj9qvosu5D7/yulPmQ+f0mhw6wSEpT+b/6za83aeaN/KNDmrXxWI68OMNeBNRJhxDub+dEKhFTjidVPS++T7MdH3/62WNm7l9+/PedGfUDApDtNEjr4hCcXRshalCkCJAaGsh01U1AGgj7PcLZBuFWpCdwjlF0dgsFQ0HWYcjJZSX7nVlsw7SDSDpbGZgmETcgYLAsoFD63ydJTKqb6Jn24gRh/w/DT1bVGYBHVNtg0KCOzJAXQEAfAGvu7+8XyEcpzqrDU6dDm3StiXIW4vQzdG9vwk5bl9AqEq3prTYSwGv7kenU7svbyOjPgDpKTxZCuied662OvJ1Q9PdtZNTEZEgRGVtWmjJOGDH3d6StNun9RJdLQgTsMUTGHeAEpHt8GDOuxfg7K/aajJ6pWet2TUHuQhhtkWTi8Aj+Wl86C0z7PJ6ZzhUA88/3sSAtGY0fB+yQhx1VYYTHKyd5bNAR8PSmyjkRRPdp2mqBUJmK2IB2k2j90QIFO7/JODsT7UWBr2v7sNeWM4ECz0fvIJ7gy5JZEerO+IxpLmEUyEfPH0T92BFkl5/CA0gX11pXNkjIjhv1Po9D9qltEuHnREab0ckWXtIFPzf69/7ohHHsqvEEz79PphlsYMsvj6myM56Sff7Xwc1NPlu3wIXGrPtZ1I0RqDMe6P87MzPD+HlMarm+PmeLGMqjvNn3TCH6OfOyDpptIykLuFeT4xt2V4E0lLFu/7S+LBla40tOFqL/Wxb2YkFYYymyeYXV1q2Uw0ACkSl6hR+9F77dGKr79DwyhOAw/bvHEfLSgSh2ZvySbsZG9QzKKLRGRO9hPFmMhJ1QW764nBrSV+213WUclhMEf5Y0JhgW8fS4KOs6/kwZQWR1npO61wS/3N+7HyhwIPmwmKcylmmE6t5FWkV6nXWfz/0e+c7IFkIp3dLvulZbWH0+29c5ENXJcVnQJTIpDPvm69kUfz4zKdYCoyGwh0hmO7wc16w+mMck6aHrVGMqX6eso+5lGhzblTy077XarWys/hZhxrYc7Ndah1ccT8kQ/vn5Iww9Q238aup+lbX9bKbirVvBQnBOWdMPh5yq7WSH9Q6NlXTH/GhX62cf2RwvfYSqLdPmJ5l8pulvkKGB3SEYbTe+wd/KchFbrsXAVwnIDEyjPZ0bMsiAdzQNaTjCP4Zgh5X0uJ4JIdXvEFH9TlYLEoGB0ZddbfsYk58RcwBFPxWNm9CNIE2Mq8YQp1qP8q+0GwfY2ZY2+CbK3NeOUZ+9uubVtYCf+ulSg6lrgVAxZnaAmaNrsNTzehNo9ZMpBGTfDpw2viJ1vSl9EzJkCug2oevPGG8MSWPOan0/b8ALeQKsLfMtUK/9QpEjeteArd/9vCzY0TtkXDgFCsCtC6q/mej5VTDVGRvkgoPQ302O3N5konZrIP0NyexTKpK5YLr2nUzDQkYh5u1c6W/riTNE/j9F/vOl9TfuAXIJGfXGynZ2B73oiz53BlhbbM3n+lsy/1CbMcumcy1nUIMz2IrKYyRHSLlX4itbl4wR0/TIkL4gc3Dl1sF25rp3p1XTns2eB6+Qjfwvz2yy+yAoDyKNblo3kgFsR6EVsKwIX5ldmTMNH7IkqNXzvPdeMqHOpo+DPBmrU54iDHemKDWQTKvfOKsFdtidfrL6enEn4wlmrTzjpND7xrTbXlq/7uewSOr+HNm+m313GZ8mo5qa9/ujm94rdXDXC2rzQOxs25cFgL1Xc8uELdfQQ+TQ7ev+rW0rh1RZYrC8gzmescRK8hbBroCmnwF5ZPzbPrEP9L5rxntM+l0e59QIE9xQG914cK47esximm673kkwxPOZ/mWTepI1OlFpAzsFjaORtq1k2NjKq/0FMrVcEpxtP7O7B3ak54kQST+07ZEytCaCk5lt21dG1tgX3DYZnQDOJ91lVopEFrYIRuhd3k5u7mdlu353Xeajqsn97NkPYZXI6E+z16eupz96LgukcKRnb9PDW8xtpv3H3s8CVKby1Q5hHmtJjKXzWa/et73tjNwpN5RNyE+pzewpqnHwVHlqq3UfpQ1qy3nuyfTueOZkKuyCQyTcp7TL+JTElsbER1ZPBtT7kiq5NzWjwj6RWGWYD5E+R1r3ATqeVRgy7QMlhFN//ck/WHE3aN1Gw5nYOH6mfpTZ6MGFjHbE1UCGwfEZZyrfJAuDa4XRPVbEpIeJAIjoEKBBt0BAzyBCgIjxmY7T9L/LSTQ5W8OQkSoLoWmFZJb6RBuirp52YOAA7BtIaGsDejvWdqLIDoBo0Lzlyt8/TE0LciJa1DOZ8m4yCmC5TXFGkHna2TK+xxjC2MD3SM+n9vCF8+PZADD9YlzVFyIugJ1IE7LLu2+9WUMLODIeDY49Nnqns4lKsmS2AFuwoY3h6qcMUM8AYNBnFtTQDggvwRBjAPHwVKnV7zgHnSV/SMNZjejvQkbZMxG5Q0oeRKnC3Nrf121ZEvkgW14Uk/fQX5FN/x6nppORAHk5JDavloz0v2qdXGqS6FbfuxYsW55pixGPX1bNCh9wlHouZJPFDosLQSVOTmqi1sQUO2/8QEcJaCGjHRRARiH/D5s6MuR52N+DoNLCFPRnjDZTNMBKXZdOUNkASWMQjGn70C4KjD0BMrqDQ3VGJcSM3RZot6rhPD7RVfqBTikzqu+kSyfzkb11qz30yO1KUMRzliSENDTObN8eItnfkJfIKO3Tlx10enyiX2QaybRhW/qpBICu1cpt2YD2VmVs2c6JF1O6sjVpKUPY9tQqdHCFPrXPW33YI6+eZ/CWVGT1P2O25Da1stJ1Bw0hDz0+7uNk1/AvYFvryW7pdcn4iYgly91tAEuZ6Whsbyxn+n37K/svjH7o/VlYKFLFqmn3bVJr9tGZJsd2CGbJ1PJ5/7T8867GMNteMsYiM7RHdtX+B4Lk0oMkGyCP0gNsgsVlwsDWa5PurKcQrotMSQ9FfvU8fIeTXtMOJSJE7pzxE0kcWXwvEqbdRAbfRHw1Ja/7tCCJf7p/ecI0FUKr94m4+bSiIWPUY/qc+WQiwSlt1o+NuFRs2q77Xfs6bcW29a5OHEFIIdz4VMnhbG/5k0mj/vaq+RlJOBKyQq96r3bGUeMrPVCWFAKtRW16n+T0yWcf78r73/7Nfzh2rAXB8QNOBkJG/+qjv7dkFAV+APNZ8GDljbNsYLESFqhZUQoYG+Talp6IbgwJZ71OIlNzOPsmKgCkIgH27WqQ7PfSF0iVvgMgfE8uxukh5CUHAe99jgiDZKEZTaWiU4BL+2+C2O3qvbl6Cp97cLg9Xcx3AHmDEGCK47wN2l3LamlkgsIsoZlp2HbktJf+dX90XUf5BCYoK+94AtxaNdpBhK5dB57gAVDmnZ1BtoHbeA74EWEpYkQnW26Mx0bDtYn0HbzQpyZJDa7Syc3cyIGKrKZes8fFdpIgpWWi5zPeGDqyWqCUTokMDG2AINpxT9RsfUsGrPXJ75gPcPDYhfsxubQmcJBRgc3q0LRV07SujWL6JNkNOxPZxzSG4+aiTk/kgtpQtlMRaCtLytY1IrduH5tM65nJMLm9mQrsraN8fRZOqWb0T43vkpjgDoQOp2UipuAhGRVjlpyQst96fwbiAbyP1dXoaBMyJyt1H3iYbZZ0rd4tUDYuxHFSsytcbFyCHAylf6pdZYYHGe2m5qnvhdxtu6c9jQmNrdZNJkJDjvS9A4nIoa93mzqeydi9wjRwsvURPOIz36epuBAyyaUDTM9yBH+4Jol+j7lIp+ShqXnLUSUJ0R1sHTKKvVHDib3aVkNCwG3aDgYyFrfs3J+Znt+xis5A5qwH8QP9TH9PxpqkCGSp2mI8zQJA9Klt2TpZe7k2rtImbJwx4jk7FsFf2owO0ndmOhgzDkPA3yJnTQebYIy/Y0N3Y2z0tzfp1z0iam6TJ0sfgVj7cV2nYLSxEh8gXPfYRz5+psp2UlbCczaACyHdhUnZN30XVCdYRm5giogs467pcP3+1RczozFthjTpmSxkVvnBh3P0pf3OCO39UQCtmtdWV+5PZpBERs90fHzHjIPbP0STrKRs2zNtsW29my3t1C8nMuZ5J6Exgdj81Il2+ukylLleta6UCrLIvAO+Wx/oq9p11rP8MfuwnoCWTfp7phqd0Wfqg8n6/PMsVjiB8MhBszKuQ0Y5NvrNxx8uX9I9n6TkAELuMqTxP9Krd/7Fm798qhndaKKi+CYrDGYhq39lcNUoBGDhjlAB5t6Hiuyc3oeDxmFAHGnwPdWAsElhWwmyWTPg00Jvx2SADqFsA2WLKfpFn/U8G4WmyEK29Tt7P2J0vG+VPM7nbg/v188nshDndoP8jkdl5fQZkRCg0kBFHzwO2QCY57Tz0D0/Zm8V+gsw3DWjr4C77+H9yHZBL14TEGHKH7muHgn4k8Xoz/i9CYXbHcdAmQTF/7oex9aOiJOGepxumeEsGQP3L+0nS7l6Hqeu6FRjsU62FhXxHLc12+jQJkiSz2UXWCcjZbJQ5NPZIGWyM53CvriA3GZiIqglDrDE2KYI7jPZOISK7aF2daVsVlMmygwM+Pw0W9goCte1ZzP7h3zbea/9qEZYDjDTZbr3TB0+ZitwLGqyMMGBheqv5n27W4c205c+RM6MVcsPnLh1t7Mn3Nfjjg34+SFc6A3HtfI38tTfckgfzp6CZMX8TNc9PY5wJKDB3hT5g4M8E73Qc0RGaW8HejhDMucEOUyzs9n9+7M1DH3DQYMxfm4WkmxN6RVQ6j0OClNm0Pig38G+bhu6DiaCRbJBrl8CUmStnwHufxf8Wb8yCrYYFOLBYjDXy4rgJOhjbHin2is7g4jiJ5qw7bNCUttG8T/SSf3uzPSQ0Rszu31dhtF+EjK6ROsio6uDCRZ6DPFL1qVMMTdh4z3tZ9uPtj6xCT39bGw9+PaYhzYmBSe4HkxWW/Tcj6dWE6JkHZ/x8vTt1AYyHpAybM/PqK31LNf5jMUuBOvWj3AGZtTI8m3GM2QeeaztC8ukx9m/lXc3GTWG5aAM7nf5wRDMtltKhbANCKITCnqGjj+Or3rvj+d+5CR8lP6wzyf1ouz6AmZ5Yc+QWttM4YdILhlZ9V3bL52M6ZE/C0g9M6DtH7VLzNg4JXjOwod76Ho4FDysk1FH506AuPY6CreBShIv6IKuFzkG/6xnsUf7xZQEatZw99HOgk+O6ZX9UhLhhE4OrRChf0eZUZSoCQsZTkhEO+g2AmU2cNCOFKPtOHZIAn+34/D10zgEBJHBUfMTMMGAMVwJWtGMmLqe29fp2iWQaVMbPEa5kWiU/AbjfsYhdwcMV4EqM4dc2pBvZ4ij0LU3+QKQuYe2AE7IC7nQxwXyRpqAyruzer5Jw8+AtfYZ7dtZdQqxow0G/BhiK2XrEO/w95m+wYEReACYd9uuLuyfOPQ2HDvfTCdz4YPkPcoCrJ8PzH16BTrP2LUOWqeyZQgk4LaDHgOmU8nG0mcHD0MmbcwieCFYZzxT+5RIXuTQzn2ckIElznW3CApY6704iJcy62n6AFT3wRnSZCzkwL0Fk6BJkb/2+hRQiZDOiUnWx4A8++qii6uj0gtPVp3Umn8vMi8yqns6APP0ftrWxf8OPLKAqqfx0JXGn3Z4t6213TTuSG4bqCRLin49bcIcTJBj0b+ju6fWS88jIGWRUdv2koeQXd5/zwb8VPuWYkNNNjYTqgxZdMT2nkE/BzL+/B94q5pRj1FIYU9VYsvWo2TywKW28Vf4QluRBTNYOHt0v1d/93PQBXFRiIB1I8c7us1yVCHK/ru62YdyPBzpOXGpbRj9pF9kodo2CWzBJLUN3GMLo9XzymxaBjVDgg9ye5JhJjNOLec9UiwAXH2R7YjkQSiy2rn70Xp+4zLPwSdzHC/j1e/3NZJrCOlp9/EX6KCxq7YG1BZt2I+JVE5A4sz2bVum15cY1zS0yJruFSmRbYGX/jz4qOlu3mtbVdyXqWveoZ+blEg/eobFCY9kHzkpCl2zvc/9Wrik353Ry3ZUZGB7vQO7evA+tcWr57X+LyUFTMcr26mp79///vezgOnrU0eZY6v1LhZ+E5y1D2T81A/06djNzBQM4Qe3tKCMzLGe8+lHH++4wFnoB6RUbWLmBezlxEgWqgv/3N4ElvrJDLTblgWrTwFgeNzaoRIr2cpQh3pgT0pwkRW2/WtNwZvJuDOu//sv//FPAGSnZjuT1SDC7xi8Bkn/UH4yo1zHPn6keBGMrieNzQKRp4gu0/QNAm1ItI/awXYEEOA2KhQOEGqFtuGlD7yP/gG2S55oRFY2K21/G3g7S8AZI2ggucnoDVTtQCFhTcb6WT1G/jyhJKShHXmPF6h5f0+p1P0OE8CaprxlzHP2upHP6koWqeEoKcn4GUDb+I7raecG8DYpZz9KpsExxDO18ZgC2q2GAvILwMlYUqPUwIwR4TghujcJtL4xnZ5M2OpRnAk21nuwuj/pqziD3xeiChlV0MNUrXUoMsH530C2sgwZfdqXtGtQZ4A1DusMov9SG9VAmQQOyL4/4ERdkuVwAQ/vY3qM4EAkXlkHQFXTP4Bvky19r77ggJExW8WQKcF+0BkcFTbUQcW2Sc62Aid09cn55mITYE/lP/ZGRt+Y0dE12oqFdxOQNhltfDSh0WKOlCI0acKulBltoqHfLQNNgCb7b2zzYrPMOlU2CzLaeNb2pK2d/F3qjn0yUy1O6muxS2RJsPkq6KGfHXhJLiyQAGMg0OAz+AU+qGa0M4BkatRf6YsXK4aEU+rQe4XeCQeVSegzgj61cwMPkZci3ZZ1ppHJzul714VnH03ai5wkO2RNH2/sbVwnS9s42jIXiVusKD3pspy2l/YJvi86Qc11t43n9vvu2k4RMssoBLRtB5+OjCUL/O03kwAy+ZKuhrzYvkIa6ffqx2Tw7sSW/n4zZETXyu688CZ4IBW17x397RlSZkCRA7bl/uf9kFSvi/jk410Rr7bCR3yEp2dfdKDJsSuXF+W9xohgs37fw0lSdoFP0MlQzlyGKFJPqq0ERf50LyQbvyUy6n86UjT8AWyS3nIuPZi0Ojx9VPLNJyzNRvpn4dMpFRGRxlfqPV48OWP761//2ic36Tu1529++zvLVc/Rv6+/+9rjiL/UFnyMM0FHr4rv5JQSLF4Al0WDllPKoWTHzIjTfuyYzKju+1ZsPicIvvMvJjMKA2+l4zMMuQETJbVwL+cLGUWpm3gwtajGkarX93qHFKcdCtdSG8hAooQ9dU5bj1KfKXs9HwLQDglwuUlmlUo9lRlAbHfqh6xWNsJlb7EmYQAvxgfw8hNCDjG+773/XiCcd6/x5cPbwSGfrhVtwtJgo/b8kJotZASwNuBjoPpJXYjkx15kyF3fNwFU/3vTe8YXuWw9zUUQW9fu6BGjpR8cF8f40Fe/O9tk6Nq3ZUZ3c/8AUpPrdgLdJsYNh2cdvhZGYCPKbKHbTaL1vQk0mRb2+wuB8oIT7XsX58m9si/JBILQxKodFftXcizkbg1DEBUySp3RKNaZSlOGNBlN76Gb49og/WQqb4e8Ti5nNuvMerdznNDRrVNwDx6gA9SqAmIL8nOfcSLBTwc0xvFM4d7jxTjpJzLG1lv/NkM5z++AR07xDoCQq9r41Vdf7AEgGh9IXpONJrE6JajJ6N0+kdHGCe5l4Yodq3QgANXZQb8zQWfjQOsEJ4Tpfso/kE3jSt/P9zc+gQ39fGwYO6Wv6CjTpE3S238oM+o+q1raZOyxf+UhSWfmQP1eWVQmD8fJdjt6DtjfK8WxH43Z2qYywqNnrZce0/mnGkDavJg6n78i8ugm8rzl2jhy2ytZtfaJur9ryRmbW3f8ntSU9jR2YxX9Zkx7dbjloD7Jr1Tj0eXWaQgEusr0PuRr9SeZs5aBcVL7d8578DM8W6RQnytYta+dgTYWaMeIEMTFCoIMghMDwWNLJz1TC7LI0mpcvp7tidp+jT9OkJxV5O/peFLdp22YsgZF730TgoYsyZLq2i4J0/2amf1kMpP2p9Nu48e8gyDbZD2+CIKp53oWSSVN8X+tl/gWdFnXSk+1H+lv5+QmyON7kzjA9ng/5FrP0/h4U33t9SnZTJJARHV9Y6bR+VtlWegKxN9keuTTwYSe8bf/sz+3j8JG1SZlmk8Q+9hf2PqVGXSy2ybpQ0Q/+HQ27ae+V5lRLgbYcQjqDFHJbZgbPWc1MMq3K4Cj3U0iDS4pZu+IVteQBcBYXYcSggrxpA1Ei8IKPgAAIABJREFUYze5bSet31+BCcABMVyi1tmG/I7xGASTpXCVhQSb6SBFbu2Y73eSySGT1bIlGm+AehuQNBC1A+7PPSZnVm77/hLAMlhNRm/AhFz1vp5kHCAUPR6MCRksrtV+aTcg0t91WCFkr8CcawExfnKt5E87kCe6CUDqJ+UCO97zAJwbwHB/h/77/tQ59RFxuk/+k+8AE32u8TYwpegeQsR0Pc+W0dJOyzWZFy1jguzYWTNTEF18kIeF/XWy7Qi+/eGcNcxJF3tmufbcS12mzpentswnn6i/+nlKivyTjCiZTgCLmrl1hpmy0pYnBp55juxYZzWzZ5/tJQtqAE7wQOOJ7esd9wlM7bSxKV2HPbcO6T1dFnETAd3zTY4U1PvP3pTPC6Ykd7IIAuCPP37ztI8e+36uPhJMzH0mvBk7bPbozCFYHtealn4K0GtvWesF07VxXMxcUBjVOkRbbJPagTH3e3EKU/0ht3Iy1Dw36bkDR8b7xpZTz3ZOeON3xsPXVs1okxtsSpnRfqam6e0PIKfJuuzCpXyOrYE7YLXPq9eWeyEGHQDqPZRWbHCnBXcVMHw/7F0YBpEFb9Cd3mLpxqvbD2CzD+J1xh3Zuu2ZOcIvELzq2dJdiEbbdOsamdp9d2ozW9dv/+KxTEYYUvmKjKKrtIEx9rZZIyNt6/P1V7N1UjKIlmky/chfGEOgadvN+HGPagvpq/Hy3exWkuOF77Uc7T+lE9Ru2g+k1Mi+LMkFrocPCNBUn46OvlPHkbIwS9995NOezpZNTnClPZAqnqtdQpSVvNfDkIQhKaJ2ci8/fUpV6k3bf8IZrCfBNmVa5YuFRTpXXkG+cXL6rL0+9Q8f80NqnlWTu9s5suVeFiAJi0+A8Zg5OON9An325QYT1Ec9r/v/8Zxn7+N5Z99f/TsE+ZRiMc3vI1unH8wAwDN8vQZpavA1Te8k1v/1t/7H0avD4jEeDBAWz/d0mBdb0Mm0LLnLtIFW4TZpgojqXhg3ZJP3dPajswUIANCyMYUgQH5oWwurSSxCIPWMMqKknRnl+fSTAbFRQpxSKyQleds/FLkJFKDR2UH69SAYj2nqJnIA2T0O3V6RUV2HLB9G+Lyqce+p5bMLuAKXRNydloeEriFHFu1cAVr6xDFxTdKRF7JgbG590d89HQsRWUeuqdVsLWGFV8H3GCJA0SBMZvRkX2rrHraeScrpJqSABPf1PoUHcJO5CbnosTTBytQFYyLyRib5jO3JxCALpuXNObI4BmBH/3aF9rkz4nwOipDxD9lUXceW6h9k1AtWRnY6R9m2qWk0nXIS4BB5F2hTM7pgmmm4dapZLc0JTa6NOhHbsX+Vnur36SYZBciR2iOQYzwtjzhnQJxaLWyD+nIyBthWg1zbY9sM1+j9xo25UG3iSMODHWfngyYhvEvXfpfjdJ0F0LZwkKXo1Y0dZDI7CNY16NN3U3OHE2k5iHzaGdZuCpZBOrfHx04y4FXf16ZmjH2yjAnp/LvIKPvCtpzaBtBbbL59A/ds9qYSAGq7t8RJuYGuJfvSGK1K5Q5g5QX1vezA/1JeQDlLb3IPvhLUGh/GOTbu8jvk1fYVkmGyV2UiR0anDImsVs9+2Lbxb0lYvMJ2sO6WKXIFI922HPKgz2wf8Sv4N+qVGytbT3629VOCc95x4xm2QfCY3MXLzKiuZdoYvd4gIJjFAq/1Exm/DSgTXNKODxKEGotkg6kLXjsecmjZz7iYLEkFRMoS1CEX+WHLgXZAPpMcImhuOXixZPTDz1OwONPS3k80pFM64GAmz9f9Xig9+Klr2BNZn7usYBYwqa/4aeuuSfWDkLlvIey2iWQJTTozA8T9ZFap6eQ4zT9M/Sky1rNFTF17mrIi9ISp8U+mbSLX6Ipwtu0EPVCZhNpDVlhlC/RX72Nmure20pZ1f/EXf2Fc0U4XzDIdTiNyfLa3Ys/W9sfMnOozY9iQUTjVO//sw7/7U0dgRMmwWwgIAiRKUtbG9ZLZZ21JSMCD+QymvMgUkTFrsGf1IiCN4hFR4YgwyDZyCPSSBQFSmLYE3IZvMIlStNMwcJcHYwC5hr8NzCEd1It1xq2dwk3Q+r3tLPue2wnQT2Svn5BLftLv3p233/WfQkb7vbStz3vGWXaAAJi0k7pla4XLPnoNxIwz49G60ONCf3lHT3tAEntBzU1qF3iVrQpY3bLHqTOO9/e0e3WvFpEc3Ts1gZBhXe8FSHG+OrGLrJ/7kYw6mfYf5ji5BnpnhKAccopDJu0cBdzJquC8j9weZBR5dr+3nicZVxYoOAYZ4NbJGa63Sm2WTyLLQiQ5yg9nSxcBKZvb4wxoi6d/a4EB2zqJjBrYs4m9aqsALbWPzFPbth3djBPF9OofZ9fjLJDbjQmtN7f+gydtz7Zpy++c4vP47rEPqt/PNSkLUCYbmzO2Tf+ZPbrl3wRU44c+o7tqgzPXqplKBhNd5+QY9q0lk7zklvG8ZqbQV346M0qdpBzw6laOD0xZBSQD20SGOEkwsDGY/pJZBKfABut93n0/H3lrmr6dsxRAY8x0Opk/ZqTu8qEmjh7n9A+bu+XBKl/090FGMw054w25ZiyecDlkFKzp3TbQSeSyNlKzbn0fMtbP3o8VzO4Mbesu+kd/++/F1MxMrH8QUiR54LEkM5pMO+O+7SMDH+IkTNP/Op1HBGXXgmTrKwj+8oDUrNOeMZvNnLsmcsiRF9hovMQZcsiFZtLOvp45xjY22OV/2OXqaOH7O1lQzKyP+mPuMRlz/ft0CBz66jZPOAKngW9YdzIT2jO0Byyy4HR+NbH68eCvZOIs4DRUMvJskMhvHcwD7hkvQ65ZZNT2YZ7BTFjKED6dWnX90xS9iKX3Ex0i6EqhZF2bA+0xyhLvfE+G8tOPJ5s5f5PlFHHUP+8NrWeSmc7MNH5R3+ka1cZSK6x+fPbLz5P8OslM/RNBBTf6KGvZNMGdCKjXQsxuMcuV/rfP/5EXMAGUGBSG5KfnXxulz9qWg3cs+dhMdgu85xc9iyxOO2wIrr6n5sRsPAOHYKQURAhEBWtsiV4bHJm2x4gxYK7Bid+AakWI8TVA6HecJlEFJzaxVQGZP5wWfVtnoOxd1YvwbtqGnBvIun0oLT8xGNtFLXB4OipivuMZ/dweR5RfNaMtJ67vDAT3tW6geKtceed9jTKXfT9Oooltk1GcHgbJ89El7ucnVIxpGSK5dp6WcRXbObs5f6+jnwY2WQWQb9230VDfspH6mdalvQ0q6qOm6Tu72yfSkGXTe9YmREy0gn7epekPbd3j5wcweD52ITJ6xvqRTd9xTtYBm1wdVX8D8u9qWl2bLCf74BWlqvPManjVjBobsg+p3sU0Ejqp93l6X88QJoQ4+/NM0ykzyl59vPsRjT+yUcpAePPocRpkkJ25mGfh8BoDWLiGXNq+dB0BDO/U9z074qg82ccD6s+7cOh63iud+/LLP7htYI0cKSQbAG69Abe0cfuZxjpZFLfBjrgU04pw6kPdj2TRIaLuT0jtHrpRZK/t2Phgp5Z6U0h1jhP1RtOp6eW+JqA3brSOY1uQNn3HwpbGee8LnM3HGx+bIGqfUT2nSQzE04Q091PusBnhOOzFgYxrb+2Ek8bh22bGUYLpDhpzfC37KzJdzfiiX0uAAjh6b5NW+tS4i103/tFP40VWnEPaeRdlBj3r15jU7+odMkgamNyHbDKmN6ZtZjR2D36prTsWpciNb/TRfm3supMlrNf47vtvnsb1pwqauMbHRmYGQLWQ7teQL/v/qdn95S9/+YvvtICt/rV8n/okkijiRtaRmvXM+oq1aYpbNaV6zx5TGXzTs5i5MVmMHDqRYF4x+ESNsbZd0ip3AnWyfsJP+mibrfUwYJLeJ/v41Swwgn95E/ysXocgf53jOHVSku7REaH69//863/9i7/4O39n+NPHzmpqFgt9gTiKkJ6N7IeET9+F0X5XSgNUT+tZ6mDBKTk8U+bUMjeX8tZ203/hsXYK0L3CQniaa7rmHyWMxoRpt21l7A6fLwyzDyEJMPhr2f3ff/4/zRqkbCcTA38iOVGEjkZgsvoKAvk2wwHM0SdIHQAkxcCoiRhQMsBb92JUGAuGDuAwRatnSUAUtEMy2ylBABFOOzCcmqNVZbWyGrYBVNcwANo6qZ1yZ1L8nhncjlz6+YA6xK5lfBtgR1PIkDahuH6et05MnViiqyeAZPUqcs80MQ7pdubCh24fY8EYbQQ3X9wRuv72NkHzr4MJyifoI46uiSjt6fv02Xdz9Fqn+jXNDXj0dAnTxp2t2TFMVpC/ZaT0p9tCX3ssaJe/2xXKJzPK825db/nTHvp6xvUsWNA4fivgUvbUaHiIE1OUR58eG0jzLD8/wdRT5ij3Y2uMAzYkEP3puyzoGPglbCC4dCCRmQQ5L/WRrZtWX+L0/HdmDfzcYIkWLuEcrd/ZvWDlmBo3an/bvvW77UzhfzIetp/01TxOq0lpo4ilvg/x4h3GgpEv+gHx9/cpM2p9Rq4mjamB07VMofUYUsvJGOs7xuxJV5IdI8hDt7z0LSUxBE38vfX3kasCYeQDbnI4BZhM8Ka27+leEDX1Z8gomSHk1uSmcbYJKU4ZIs13bEquDIumBTVNDr6CDbfc6ANBAbZA/eDqu4i+pgJFVlMCoJpPnk+728Z5Z093W++rVrGD33GTWc1/WCYklFpoSso6yeCxHr0lsNzsrcHyERS2/MCEXgDFor+b/PV4tE9EZywvBX3K0hK48AKZhHCi5vqwic1W1SwLt3EN/fRuGCFu+FL9TWJl7X8UkA3v/d1kRF1TOu1igWs1bX59lDWpndrXVz9FdCRrkVL3OXJUO7ouFBk4WJZOJDjY3TzSf/oj0qnfP35zzlBf3QkhQweVzUTWt375PZm+Fw45cZZtoExGswKejGEvIAIzmXHG9nZFeab1tdJd8iKgUFs7uSbCyTn1zsLOanqNlVbL61o991/9q3/ltomw/uVf/uUvvvzDY7Gl7v1qat49dZ++u0Qp+uPAf/7n/cZWlWAlQ03ArS2lLKf5/uDpWSh+OGMIvTH1+DP8d8v020mycJjEO5Ns2UTBX338972anoshMjTqBqx2uA36KEkrHs+9HTx/AxwWSgyko+TOYLTDua9hOh6j1nMhsipE7oVQDJye3RnLBUSZizJgMmilt8ewKAKmvZAuZylnVZ6VNc73dmrvzTQu31kxNQWQKUxdy9+8H8Bowq/vKAjWPdTNNYBASHX8J8/FgfJMv0MwVeP9/bT/T/37cYwPOUHe+2+c8IJTkSV9JvKCTrXD7n5uRIkjT3TbDhAHpgwG15/+PU9zd6aUIKDBvmu+DIbzwZN80n4cHIDc49GEhxXv6AB6uk4xBKl1h/cdeVzT8lqdOJ8pK+q6u9Hfp0AwmTH0DLtjc3XPWCjbkYzSN9TQph1sPm0dmbH5INNsnESy+9vFme1WTkVG0Wf9fJOTVhj/doImAVrOPf9wFp3l85jOe6yXIaWNO9I3lcMsQIYMO7DUHqiqsbvODNczlxCOHrFbgMuKQuqajNybltM39K0XGB3neU5U4R/T0K2rzqRewcnqRaZ5PW5W1rNojXEEX3GyS4yrHhNZqy1ffP3V1uBrTCkZgGRzog5913OxC31G4gH8aBx+trPTZ7L8S5KS2NUG3s48DhkFH8FQ3tHBahO1bRt16sFfE20y/glAKI9qH2Icjv/YsrAZ7y4Roy746OSZDbIfyVY2ZETBKnCCtt+EccloBVeQRHSD/q+yWKlAqOzvmRrHxtH2Rf05OoI9WUcyU0P70DPsfPUpwVATU3xJYwnvAAc6cMN/tT/Xpu89ljqr3smlkX/PZPBekRT093x29IUEBTWS4MHWfoacMv2+gXMI8/KS+FbeoefpH8/VddZ1VuEHF5mhJWmlcWeWTVnFL7/4wu38ZEitbWC6cabmnxdm7ixKyDx2InKnBV/K9urfF/O8v/mbvzHJxV+TTSUzzomDeoZ+109tu+fSK5VQ5ehP3z/v+90ct6nff/Ob35iQ/pt/82/89y8/+3zroEU4nXkeuXz+61/94uMh4Z7uH4Lq8+3nf71LfZWcPv/sV7/QokAHmvO3dg0wDg6+6f1ffvHVZtI9BiOYg1kHK+Fbi0vxr0L+71RbO9P09gniCf9yzqYHnHGoGCAD2s6HQUf5V9jJRqxSxAIhLqSiiZIbqIgW2skDCh31rqHl2ZA03nk7aP0t4RLR4dQgud2Wu6/8rYwT/b/b52mVEboGRf/u6Tq3Pccv0l+cFnLDCG9ngOEDnpDnJnTbxvlFJy3pGewZ1otcmvhBbOQJ7YyqdP0VcL2TBUJ6101KiXxwMjwb4ua2ZquPWy/0HVFTk9WbjLcTOFmZxz6QRx8e03x+R0AXEEPOO77l+PXZe9laBt1qYGW876zIk4PQEYUBFPc7kebtiCCjgCEy+yFbm7hvGg9No+oZWcigIxGRQTtg+kkNs/2cppnpX0gPbVsnFJJJ5kFLONjexW2e7zXOW0ObLIxlNfrFXnyM8Qc1fW8cidPgfYwXpFPyacKJ02S/R7BodWic/dOipeznp/daV6bDD0d3Ov+EV7UNzK2DvrjIAePq+8m4BFzRH7WdLIffO+1Dj8ETO7QKUNGtY2+PaflDDE/Wrm3P75/P9Hyco7aIAgv0U+3TOCkQh4yZKA8JwIZ8fbLGuwXQOoOQIT0r5I8xhqyi94yJno8ePzIl5zP1hZ/oa5NexgU9xcd03xfb0mZ9J3JreSeQoEyG50GodN3Bh9N/xok+Saa02RgsaPK0azY9jw3rOss9wQu43O3nmX3d+sXKSN4Y4P5lNgWdYJWxB/f696SPyYo39vgZwZungFufh2x1G+gb46L+MzVtnep3sCtGSszwmboXsuTnecOIYyzmD+8+Foh1Bn6xdDKntElYIjLK6vbu2+5SkwVQ72kGPxk5j2/eqSBC9/WxpvZDGYedKZi/OwgBI4Rzrde0k9Oh1C9lTXW8p+Sjzfgt99RaC9/kc/GF+pwz7kX6RB4hmfqcrTCli+ZEWRWP/AiqCKJFWpU1hbCbjKfGfHVIdpkZND2HkkcRUvXj+9SDqo3fzclPus+b/ctm538l3ORPvHXUfA5X09T6n/3mb/tz9UVt0Up9tUXk3kGHdjBI4O3xycwsU/bMSPFMCKpw2+R6nu26Us18QUY9oIoYBGCeOnwAe9tIAxeE4nYGfX2DLINO5gLyC0HTfU0GcNztjHk/P3VNFyTrGXSYAmLdf7ZteUSlrDoDzCFEgKUdx8hBtV76zg46aWcM0unp7FeGLDB4+v3HUdbOmt0E5zbYJhzqY2cNAVjAhPE6zu/0jX6qf7qO2sImWwbWpAImMfD0j+seHz6mPe9n0L4n8nkBKiTjBlq3IcTxVZDA2EP0uZ9M28PBnww3Mr7JaOufZbskIxnbiQj7qFAcL7qIXjSQ03b3O6uptz9ZLQrgUgfWesX4+R5trREdlgOU8dpp8tzSWdp0xi+r1QMEOBKcNf2k/7pnj5JLNlKykjPm/HjA/mSMBk7krCrzaScQkAfMtZ8o/2xfRUaPvRznjnMgM4eesw8pJ5Q0vngsQsohEt4ORU5TJ0VpL8DvH7sj9FgvlkSON76hXxTY93jr9yajbRNN1PRMn5ceJ66fYFlnRhuznhZLvSCjfncFNZtpqbpzY1PKOpD9nqCS+i/wy8e9zv8+ZStZIZ556/Rtx/qeWSH9zgwT/TT2jn7YUYYEN4m2fJz9OiSRv+0Us/0M+3q6H7keGelZxu4sCLTTq+CB9npMQvLv8bl9C/LdmtsBQBPakFj1CVKPn6LdyLpxELnyXc8MIN/GPuxyP8uMQNtQ2yyOvj97Im3ZGqmxwb87Ln/ssPHUZs2cJChBF3qssFfGfAkEgX6Rj4/eOyvR7Qslww8eJyGuDwzRt//Pwib97vPIR/4srgFT7A/IGE8/vNdwysU2UxqBaUHmIZ+Pf8YvMC721OtaOuAV7qgt7MIi8qb+QAaFMS5FFBcQERvyqO/ZEu3DDz9yPaamy9V+TY1LDq7j1MxWFnC6TfLHIn5W9eOIwDMCbr5j3LW5vcgw+KWfbmv6zdS9F5On5Oir6YP8gzKk0mGvtE9SaBeOSp5jM2/mUAAFzvRPcseXqv2ff/6rwbiDHeIqb3Iyk9qld382WVfZLeSaw1s0Y6k+fZAFUtg/9igySnJLn3nMNU3PMEIK1AGEhZKivCiM7mmQ7uu4tx1yG4OZ9XSqp7w6w8r73wYCbWTUkxCx084ldYmymeZWu5vUkdXQ5y0wvcOZDhnNEDt9R7v6dwmvwaHl4s9TO4FzaEW0EVcBP+DHe4jwAXQMpp0ev2t6Xu9gL0cX58f5NBgCxmJlJgsUHccR9JgeMHk+xabbzzjyzHZmC24BkR5LQKpBgfHrlXr67OcOsup+3L6HrrqfGW+Bz50t6HEio8AiAmTU4K/reT861zbCOKHnfn4ycUSCrV8EYzzXzR390HSF3yt1CWnQ7yfzXosDp28Qn9su7wVnO3086IC8RSQN3EVwNU2pOqDVC2UiVEMbEGeai2kzxh9ZarocObttNe14rjnvp+a0M5G2uWyKv8flhWRrZNH/XgCGrJUZNQGb1Z/0zzZWK+Pd1/mfKSLrW5FTjQd2wvgjV46bRL+a+JhcJZprh4vu+PvKtBlL2Lw9Dh1dcc1zLUJiehg5Uz+5tpJg6tWMlPWRTH2VA70io2TonhafxnaQAWREbSHDRBZW16gNYKMdj/brDIFs8gm20ifkbhzOJvQ4IdsGWf2MJbWyHfihR2Bc4xa4wfhjM403tEU1f8ZhEfaQLPcx49X9uHHe/YoerL98JL4XdvnO7SrS7M9lPyJOjzzJ3tcElA93NwQh89y/QXguWJwtkstzelx7LJBP4zhlNZQ64Jt0DXK1fc40vf6xfZjOqj/BwWPtwhN2ZsEeZFRLFr6fhUCNu8bY1KLLv9t+lTSYz1VT6vHKomstSGq+QftYoKW/b+ym7+wi0nxE2T/1WdlIb000hEsZRhZWqgZV7diazyzggjCK+DnQGnwio+jZzwQAYCW7OChDSX8IDERu4Rha/ETCqvGMBaOrI8pkM8MyGKD2Mqui/qnGVe+Bc3mGa65TOZgIo57nBWUJ8rEB9l0mY4tcdf0J2N+xrD6cLKowQM8jA23sZWtB/Fh8qtriaf4vv3b/LM+//vQf2nwgA/wOmVOjbtLQwP02QoqQNrJPVhFmbMAeMGsW3uABAePdvJP3oWA4zTYSFBCnwL0tpAast/XBsqiIGePnee6bHFwpPERjyXFtQr+AUpGiUIi26PvOhN4Z6ntKn2jKDnoyo87kJuNAZNfy6vdrYZVX7n0/K16L8NCXxxifcdK/zpz33wAJAME4ekyYXrlIVTuRG0x6/Axs5SjkPHQvctImu0whGVTjUF34HocM+KBLNnRISy/AudrY7Vp9u2SFkQIy1GreZBTdYUzdVjmT2WdNC030OVmiJcrSk/T/JvqMD33r6Utdi3NgGpBF271VkvcATTCEA+iTlmzDcWrsNkA/3F/HAseJgxssHHvgx2zfIv1JxE35AfJkSxcichZoscm52gWAghfYvPeYrRNDrDdXDR1yW/kle0B77zFGno86zoNRC8YBdEgI+KbvWbVtspUAg4xuT0fvmCngmLObGz+alLhtIX3bzvQPm2ycdBsTxOgsbkiGMSBkB3uCjLJLQhM2MIw+mUynP7quMxqQUmaYugzjiYQlyAA3TJy1a4SIRpRZ79kt5SDo6FbKALadHOMb+fRsWNsaOEM7jUl55sHTlD8ki4hekuHFzty2ZMDJcuk7Fokxpk2C+Kxxtxe8eSxmQaZtJdPtjb/dduypyWhfu+8n0MwMBQuwaDNjSSDdugeO6zsWMKG/6BlyQE4KZt1nZoQmtHIQPX3jDHa4gDFjgAR/I0KkLZw4UpvryGx6HIuMnszc4yx5Xa9A+ibZ9j+ZwfkZyZWs5S+Dq1///ovNakrf//zP/9z2ri2UVN/5+6nrlG6pVlSy+OL3f1hSJ53/5KNzPCdET332WA2pky9mVxCtbGfWUt9rOtwzBEPE8avwAM9GKKs6BE2ZWgICtU+YByezvadcgFIA6YcyliQ+REI1Hi4RULCue+an+qOFRKrZ9IIiZaCVlKiZraMbkwWeaxh3/KquP2t1VJqhgO7cr9px/ZSsPJOSGmLWBWmWo/27ChnRzSWjDFBfiBHdoNKKv8x8PuS6NpIG+xvw1vDlPKfxLeR1CgEAAAajpG1sxm0WLmBLNnCJXJwHWUWAVgJgq5lud/dNn7MtA7U1ukfvoDbTo+BBexRmN7mVpdLmlqPucbYhNYv6u0kp7VA/uqZW/UA57SSnTGAdDM+M0ukZreg3odJ3WuByj/N+4Dal4Ht+xwHijDrrhwxaDgaJ1B4BCj2uTWL62X0tik3wokiNSPb0L7WvIycDZ5yKjKZ1BYKMQYqs6R8RI2N2t/NpLFsw+f3WR03bkT3SvWT1GgCtg2mnF5CNMTsoY5ugEA6cNGQbh7COSbaRrGY7yx5PMpqP1aaPTKsoJJneBe+8VFptW8rWXNSYkkmjDSpkb/3vTNv5/NhHL2CifZYJtVyZRuqZDo9vFiis7SQ4XB0MGe1nPvU/0/y3XiJT7LpXW+PcTvtPDaL0ZfucBTP6vsfXpDntw9n3VkQtJ8hhr9a3rhUp8fXzfxOHPaGL2asqC6GPJt7JQCAL9rHU38YLKGAy268CSjvLLIADV01UEuQhD/DHn2fVut7DtX0vbSRoICizXV71tO6HdEfOPRltVrCD47qPYAVcwMbJ5uILwEIIlvucGk76gh2BFwoqqJEkW4VMPS5VxmLZvqgZ3T7LR6TMAH2eEstjH/iRZIX57FXGlPe3zt/YDqnod/MOcOTGOvTTz1JTlfmsDPuTXSUo1/GREB8HLEM+eotwFQRFAAAgAElEQVTG9n1+3vsHf+zPlRH+7mwNCTegjXABFvhskJxrwVNmdeh/8xH7l+g3CY2V6/RRvvyjCUYo2SPwFXHTdDr6w76oesZXX3y5mTwRxY/ffHKImg4NSQ0k/TM2GEPObBN2jN9zAJVkiGTHrKbawfvRud46j8/QS71P74IrGDfjF5o/qL1sDYUOKJOp39kBhel8Y54PhHkE4ia8wWvvojGd+yEZ6z/WwjTLWCf8icR/fuSjhbhqi7OvSZbY50/NsOq9LQtqRhlcDJlMD58DLgh0jSdOFQHjvFEKgEp/d32kGsI79EyEBvlAaTor0UbIgCuTQrTeU9NkEQVm9AHyxDQRBtD1la20zm5dZLAjLZxFR5S0i0yMkuc4zley6/mZW1kxMNrZ4I5clRHt+wBT2oGcb5BlfFjgcDvrB/A8auLuMW+H0ESJvvuz1C51lvJBLENUMob0F4dpgpasjJ51+nIyPo/szGM1PGSUyPoGYsbJRCTTa9oEGJ3fMavAogG8nRB63mDrdqu4PIGRyzy0MXqCA+TlsRPxkINNmYSyovqcfdmYnofstLPENgxCISVtfw3smxHNrgZLJvX+BFWWE6vZWeCUzt4klchYX9tmK2toB17O+PQ3q/ujB9SM4vjIzHVGtttPhnT1K++FYHACDONxO+pPPvt0gfq2TWTm8RhVJGuA/h3MO5krthhCR8mI3pgE3tCH3rapnf1u25RMEfh6Z8iYpl9bqPIAY2W2PsLOyWCKjPI+/Wwy7SwFx41WJuQVpreed3YUZ6fvwWjbaPYxxZFD/DSNKZmA9dQCU87A1PyOUTKj6r/HKeUHkhuyoIaVQJb2t19p/9UYt3iY1f/gqWXljOmpY4OM6tki5sgA3REZfcK72FnjbcuQ3RuwOet12czO2JDhrG2/sPseV3AVGUCiydA2prZPRt/Q9cYXj0Hs9SasyJg2KDPaOP3T6DO6oWv4jnZodph3ebu2icWV7ewMLFzB+p09OqlVJzje5807+B3dYcztZ7Ln5+3fNGbaK/NXn3zmDOi//bf/1kRNU+QOwoao0ibpsrK49hvzPMbh+JlT4sQxxrqWs99lZyKVJrkJ6mmb9+zURvKTGdV74T8b3GbGiZ2ClEklE4pMOymkNuBrGFN0gpJIlSBwLwRc/srrSjKTuMkL9C81r+iwMr6SM1tbKQOu9/yQoJ3nEzR+/NnZZlOr9tmL2D496yP+qBP7tPOL7Oavf/mPvM/oreiAPx26v2dw7xNwelr+fu7tKPj7duy8q0lLGwFK5+uijH3tArKIsqLfkAsMiL5B7rpdDchuf8j2GlAuBoyUCaG99IPvLLux6ib2LRO/6y2hL8+ijf1+nu/+1Gp4yE4b5xNQJouFHCyn1Nw0oW7Q0tZOt+y5HxIM+PS7uIZV2Tgn7mny0PK5wVOGpG0lHGWNQmtrJ6Y7DvCeAVFtL6uc9Q4MswvZkQ9j0HJEB3r8cbTI/r7PbcVJxtGiW/RfpBK59DvcFk09zgjuefFyAlmQIGOW/rTc0LN2HGTKGDPexZZa6+ggm8lK8DkAwUIzapvIKOyhDnGynGVNWwjw+FugBqk7GaszjQ8J3lXXyWi57nPuOStrH/ua0h+RFWqv1LcPs6q8dZDgBBJhGQgb0lfdD5mAxALY7w7Ie1/EkKp2aMay8TVbDxmcRA8WeDP15fYnaFr5ZFU8Y9YLpnQNJ2wxfbu7YMxzmNoysamawsYzpttvbGWrIrWVIKdxk2zirfert8FV/m6M7sBnrye7X4EXmEzWR7qmKUEwwORVdpO+maiGJGNHkPs+bMLEUduf6UQYOdIQRzCs5dN40/aj3/WdgkCy453MACt6V4TOsPIuVlMjR2WamtjeZA486jY2saeNK/fIZu07L2Isd4sjY+FzuQw6jr42XkOKmsi37vcWcGBi6/0D3w+Z0TWeEaqz6dF5ZKnvP5yyKtcWaoZviM6H75wT3hZ30z/hEPalj8Czrkm3bsfOO/gxSVRgr3rLrPomm2idG3v9sz/7M0/PvzsLLP/dv/t3v/jtv//3JqL0i22dyEiubIeMNdl9b7bG28VVGQPrsbBj3qVr9Szar37rnzCJzerl1/R8CCpjoj6JFEMcnUSr+lpnUjPzyNg9jeG8pwMzyYM1Ga1zsk/VmDaWg4csQMWvqA0el+zWsLtdBGe0At9jkbIarYfQs97/8JB2ji3VyU1aPKUzsBywSwdERjGkjh74rB1pkxKMhkJcFJ+fZr+JMHnWq5/385sM6Heibt2LwrFC2X/HQfSzGQDAjlouZzrlqATu85O6yjaydRqqK9SU1ChJD/DPIqw861YClFon6PC+JnmAYZPRjbajxAtIyWIh224jz28Qa7Df98Rob7Knwv12Uj8fo8fxiE6lF7kCdFvh+/lub2pGAQi+x0li2N3X1kc9u0mGyA31MeeeEwyIjGLEPNvjVwt4kAWGhj690vt2vrStf+IsWUXccumx6Hq4JxKhtmuKUFMdIbJ+5/xtPajaQO67Zeu/63jR1g9FuJKHIli3Jw0ReDc5BKCUpcCeDE5zn6P1bGDPdJKm5dE/+onTOM7hsRXa0Yuj/4BXb3pPVkfXab9X20nsTp/5+8yoMA3Fvqetp2oPRxTidDS9Lz1hrz7G8wQwx2l7zLJFFNjAFCNZt59qKxr0kDq8XgXM8+/1K49V+YdVQLZ8vaeeD1h3TOpxTTuXPNeqaTDMelFbBbXd9L6Z/rwWbjF+f8r2Gs/6enSQ72nLnpSkPmYM0UfG2XaXowK9Mjm49rS9U/q5mDkPMXH2lOHxByahU2dNkNJ4zzi0LNqnMO6rw1cZR9/v5xbBa/vF/tm6DJLTmc0bay0PZh7IPEUPb2zZdtTuAUd/HjWX53nnX2O4/VmCT/rZOk+QwDv7XmTVta+3T27d+OPsZoEeHXs6f+t/svUQH/38aGrkHQQkGycyKstYfcKf5rPNAiaz2GTUHQ8JarzGxq0vWejYdq/fIZ6//X//P2cmNcOqNrEOg/awlR36BA7y/fdfnbK59iXGh+kHddS61/uDzmeUvRCkuG4/yROInjKYfKZ90nUfCTYOaCHph99hwS79RB4EtNiN2kLwhu2aH80JTncfzszeeT+zAiLOfkZwU3aIPuGPaIP2L9UzvtQpUKMXH0097S78kt8bm/7481/untjv/NVn/3Ce8ah3fJtRtMI+GeWLzaoxjhsYGND7J2QQUOF7AOmVsXCNSIiNdABQ1/VUEmDiSCVlAXpmC/0GDAZK19shJbvScqF/QYF9NwpGf3xd7TmxwJ1nGsB0OHMZ4w2cLWva8OQQVBbzIrMt7wZ4+xlBl77XSl5k/h7jAzIn8kVu9JHntPzu/llpB2pw7Ewr0A8Asse7+8uzIZfHAGfj3ZyWoRqYD4fsY2B9vT6DPPT0RkeEur6j7x7XBjfkyLV6Lu/CGH829gkotk2V2dJ70HXdLw3YlZAIo1blv81uDPiZtlwHQ8SamlnIYZ+u1GCtSNuRN/aRgnimhai91fZPLRPASJmgJqN8/gj6zvSRapIMnMoEZzZB+rC2PxkKj32wCPnQVmXQPJ5FDuzckmFoYHUAoym1vAf9ACd0rafepl1fDwgz7t2/zXAWGUVfcVg9LmpfZ5n2FKUEe/f+ktRHqjvUc6KPZ0blkVE/Tv5Rl277SW0pbb5xDDJKMM9+qLzjafaoiNGNc+iqfkpuN1YzM3C/HzuWblEn5nHJNL5xNgFkE3ZI+WJJglECYWVWwWhwpcfh1QIfMNXjX5lq3zfTzGTybxvW3xytSNC5U6Pph4I2+mqikeAQuetnk3lqMRvnnzD+Ci5ujFysxIfEXhq7nIyg9jt6RN+wJ8aRd4P9tAvS/Cpz2vLWCVYQIo9Zyk7w3SJWIn7aEsi6VLsJaFujKPb5buRNJhwcoD13ZpRadTCefoApkDn0nKCcUkECpg85DlS6EbzQNT/MqnktPqIfnDLV2Glbmt0EHLwPodN3ZIlZeMVpkMz8MPWP3S7cB9dkLyTJ/vCHP/zis08+3a2vILkQUXDN/qm23Osx1T2QYumn+sg7nAmNn2B6vnHhyPIECt98f+791WzlZPzLln6bUMiCQmd+J8Bz1nZ02bOYKlNIRvWHWbDJmIms/qSa69S9m4ySScNwME6czK2ofG+yktqSjagK2BqgboeKwJrcoJANHn6HlDQRE8+0I9b0WCKjdjjdbmp+1EcJoR2gazpCtGgPMlhQTiS6IHBFpiwwWGNKVMj1WmD0FEnGOW0EcxWw3yB1gwUOQfefzNHJ4CKnBb56rr/LPqRPDtdO7ecLsHA8R9bPC1T0/B6Pmzw3KOp+zsOlvfSH9rZePIFyfcE7zhieBRTsP/pjTmB6RWzJoOv6JUNxqCu/yI7X3brXzr51YEEpmZwm4vpOWZ8OSiAnT7Y0Rvh1zl7GCe/7ruk5xvW2o56mNziyFRebVgc0OKqT6XLIHmUUCrocsGV1455QwkKGkFH6tKQzzp128zl/67g/6yzncE+NHs6rdYHDB3rbKfcnCyggh8xUnKj9RN56HtPOK/N8pu/WQVyLMdzGZH4JUgBKTc/6vjhXMA8yIvmpfIQjDz3dXLrUtaIeuxpPY1ecso8DLYwzYdMMTvCNfQF7cY91tDJmr+zmPlGIo2XBKQI8gvi2n6dgOvYOJnTgSzvaRm5fgW/BXr/85uzj6Kx1HNcTPtYCKL1zz7GG7Nc+qrdDN2Zfq9J5P3YNGV1b7vqH27jmb+5npmLfmbIEagh1q+1nnPKNkcgWksjf7csWN4uMYvONSdvu4Pa1TfT2oDOb9IExb//YutM+HDIKeaJPP8MhbW8Zwu1xnAVKeg8lUxpnl0FIn6feUgtOvYpe9qKZmw8+8s/1B8GZLo+zb98yoUNaRUZ1T8++mpRl4Q7PQ7+FS6wyR5dVq6rpaU/na0p89PHsnfnZngi3/c2WdTcZFZnWRvLqI1syeXW92pxyAT8jWyapXXoPs7X6jr91v74XrjBlLhINT5HMPp7gG/lSSoBOWi61cNczY9ojNRyp8UnXqp3/5X/+X/gkKGVG8YlqtxI9h0B+cNZApFZdm/776NZM6xPUc+KWfZ/8dI4dxh7I6L87+sE1ChyVi/NiJyUr/sWn/8DHgaJskLAGHQCMgYEQWUmiiAxwR5lEhzdBaafO2eW89wYzT+eEwPW7ULwmAQ2wPE/OS8KjgB7yqb81GHomnzH9hoOzs0vGtdvc4CAyiHy4psFHY9gEsIFIn9/A38DcjuOVDH1tMqNvI6OADScj9Lj6u0RkjcPPIP+8z2XLodsHsD45lhm3rhlFRyCz97Narus8KuOtKFMLmKgZtREnM8r1tIN3EXzsNHGmmR+g/rwTAu1vfeRZ6CFErp0Jx3H2/dbNtyxAIIMjI2UF8ksyfpGO7l/LawEJMjqN1vs3gl3n9VjNqn6d7ZFmqiVgT4SNk1VGw89O7TBgz3GIim6xefc9wSnyExk1KGcVLBlgA2fqfE1OOKaWwCokWFG2HWIyPJBRagUBtrY9g2ccHBjUeoncnOEeEGQqCwegZ2H3P/x4HIeeqe/5n9WhzvVKPiFBYCP7LGK3fM+U9BI4yjLSAWrQsdPOGroPmVbmPR3MvyItOAFmhtBlntO22Dh149Ar0mJSnenzJrNP+JgsNFkZlZXYoWdxIqvZGwfdRvZMnN/1PBayQUD0mbOWOaseOfPue6aBoK3JlPs7X0Aw0NnGSPwLNb3SWevC9Nt+InqKXeo6ZOp2hwjwO9PMYD9lK+33kDWBSWN/4/Rt/0/fVb3IjRnYzCt9WTnm/vUfZGIr2WQfPP+ZHGV3Em21xz9nsDNOkpN3olFmOyUoevYH759V1u0/2v9QltM18HovZJTjbsFkvVt6IdxSuyCYnE2PnBUcOwuY1ewE48IVLWhi3807eG9897um/dTAqt2QQWGK9+BN0Ay2aNU95NO6xQmFNXOmd4CP4ijO0M51vEekdfVJGK7ZYZJkdXKW7TMLuAjIIbYKrkR6/+Iv/sLjooVUeo74GDv22A5ynOr6utTMisg3yX1kPnMCmo4YFSkdvXD74ncV3LvfM+OkxafvzXP0ncu//vknf/8nCriJgoicXk2DtJOWQDqtixFDjJgOb2NqUHMHa5PsNqZ2Ls/k6HkLKTIntGXTxomcNEhSBLVFP0nTa7Dv+pB1EJXd7H1E77ZbFtl0HcO2gYageyog04832DTw09dX4HIrfwcC/u5PTNPruetsrml6Pv9PqRltEmYFEzmYf/SzHUmTbStrQI0FRSgwsryd3A2QJlReCMMWVmf6nf3cfph9Ult+jHU7FjKjBs06DMDPDYi2vtEGG3Omr3t89bs+Jyo3QYvjuXXk3tqH93iBUgCks2a0e8nldfZ195V24EwhjQCHx6dqRa0vAV+Pnwhi+ifQEohTVsH0I9PzuzUUZF41qYmWmcLs9z3GMZl1yGwyo5A6yC2ZUTCZDK9IhEljOg4Z7dmbdaDJqkBGGxMAb/RoA8bUPt1EjODigym8f14wl9Pcgi/eD8Hg+rA19y3ZzlXOBBX30Z+QFzI4mskBN8lINCHozd7blvqa1kGdLAQmktW1DHKMaZPIxt9+BjoJnizhU3YrmfEb43GokL8tbeDEqviOP7Uwi/e4vcFUnCp4Dpm92wsZ5f16TweRK6/R+LYXMEL9IVhykiI1t0tUqW2t447tU1JD14S239tnxvua6MXTNfNucB+9+FPEsTFj8SEGszML+YJxoc9g+z32vZq+x/b2R1pNb5808j1E/VHOYULFrKZOCBpZfTBk1dn+kKv3U5PYutX+nn2HIXksrOzjQG9f5GnozHqaaGWRpNpOzSK1mtTKOyBPVk/vFynTrMfXX56z1ykTaVvwe7WAKfdJDnt4B9hOcJ2kDwui0A+2VGJXDPxy67nHbLCafUe7rl2/W56ZmRHZ1bPZJkqkWzrAwiH5TY/56K9ko3/OXrOAKTX/zMhARsFPZVDvmUZ8u3U19i279GzI/NwZSmXIhxAYu4eMWqbvnk3//b8WMOEQ7un5rk1AWTHijiZ1H4CtAdTzPNUkY3vLP56DkgEaTQR0TafhIQYoBtFGk8h+jj9PZArBZuVsR69bB1TTBRAR1TXdfX/6u/bXugmLjXTIaDtLIm0G4AbRfra+88AnGocIAiQ2gmRmH4187Nm2Djfj4PZl39NVrhhNA85zf3++dZTkDgDcxnkPNysNe/rk1Vi3jG6ZtE5o2gAS5vGvQwWcsUjAQbsaxCFjfIdR3kSk7+kA65aRxyFRPvpE2yGhWyN0TR/qOlmHZZn60G4Xvy+5v2pOW9dM1kJ+duuTAXt9xj58jEsvoHAW1Nccsu/oNhlMnXRiG9BUdRHYpxOWRviKruX4iYzXWSTzxQkeAkX6CnZgkyZVHBuarACZEGVc2mZw2hDN1jd0GvyxE0mtWmNbOw8tYOqggs3qTQSV+co0vQDX2b3Y0o73WxYgkRmFsNPOrv20/lSZh8d8/t/s8/yu/je+kWFt/Hgbhuh5IqNce+OBvn9FJv15nFvPRtGHtkem/8Gk1tseZ8lSTunr72Zvx/ERn0x2RzVxms5rIoa9ca/IHeUYeoYy0iZ92TybcUBHdiaiamxta9hfAhZsma3iyHDqOeAbfsayqFpH61lqnyk/WZL3orym5QbJY8w8K6Ixr4zjrdP/MWwET59wLDMUkHZsA7neZPRnmJctv9reuKd17/0hYxqXx8lnZ4EVekO/XJuo9SXaAkilQPO/64fZhzh23/7EzwmJYyGRM4l5vvHes3uHrD1xk2CrMn7UYOrZn3z08c5uONGRLY20al1t5j3uk3zJYCP96cANfdutndJ+ZAN+aQESXAjib/81pE7t/eXUYGJr+pwFTvh97tF2UerHr371Kz/vd7/7nckem9l/M9Pqap/qcCGLLLDUM3aGcjaw1z/1zeUE2lZp7hPey6ZEwqlzdRA4mUt0xqv92Z3AJRdnr3a1G/wX3vn909bjp8fuE6BZF7Pbgso17PeGjKpU0HL7X3/1j10zijOz4Rbg3oSyFR5Qh8zxHATIFGkb4w2cZM5uh8N7cFhve0YbFVGgfgIoIqMasN7gXt978Ysiiukv2y3cGWKm6W9waDDuzGQDI/e8N9PKzpCGFC+5CAls+aLIGOQS4qsInmd7zLLp+7ZJCykV+cQ4GE/+7k34TyRzMgO3fJG/FjD1+/R7G2U7IZzYA+jPmcJk2G9jbllwT/ddvzOWkAGRmy7KhowiX/0k+93GT9s2UxiQu6fz7jGg73fwxbiROafdgDebqJPZuBewuD0W5oNlAkr0G/vysy8yiry4h9WUHm9lIeafiOiTvoVUGlwzLe/pnfkcOwOc9Qw9W8ftcUqS9S1lAHaA0yYIJuUAnXk8WeoDfnqe709NHfplEeiZcZ6yV31HO4g2CEQZD7WXbBsEAnkxFWXCWsFJy0zv8DMyM9OOjPrPQ2ZPbRUlPJyIxRh99+2sFPVYZgFW7ENji+115vvOBOo73u1+UxaRQJzzphdbrunrlmMTCvqqmY8O2lsGzsDO+8FeZAu5uXUaPGpSQoYVeRwH9Jh21bW700FlUT9ILRvT7Let+l3j2HpWRLLn2W2XJkJDUh6Lwh67USCflrv3LhU+yk/ManCI2k2E6afxO9Pvi7Mht5Ag+t3k3PYTH4Pce09RMEG6opgaPUD+YFpjEv2+MZux4j0/L5c5SRXaT5DcZJNnWx8SzMpGOliwvYKd8jMjWMt4y5HOLCS4bTKaI4ZNUIV6WfQsub55M5k63R8f1MTMmBS/CUmE/CvzqW0JGSNqVN3WcBjdzwIdnktNu+xZBI+z49kyTsE1pNTPrnKH9gE8T2fT6x/HJjsLO++lFlWwTTBFkOmZvSF//ntk0TONwhpvBZWEHroAtpE0QK+MUZBCTstLFhXMVJ84CUrP9QlPI3vJTETRR5mm3ITaUd7HbiNqh/Zl/c0vf3VIaOpkGwusW6sHZ7eYd5NocfZ0vv5eM5lx2u7rbO+kgNA6/k8/+ktnRlE6gJ2XEFmpcSgYA3GU6WRQmqChrNR1taEs6Fe2pQVtFp/2MBD97DbY/ryBtA32BhqerefcBgkot2GgQA30/XuDAo4Y4vcqc3u3k8Jgnvnq501Y+52SHZkdgBfwaifXMmmy2gC1BCtRuskD07IBy5Y/48r4M46dOb2dTL9PvzfgGuiiFzjydoxE24ybdTMLWHQ9Y8UzAU7LRVNEWj2d49UgiTj57kO/k9Xi60xqSsb2oOPsEp2fa7IJ+DgvZ2+yIIH7ISkEBb2SuuWp+gt01+N51WL+jHi0PWWwT0bzOBPLJKTTX+dkLS2l8XdZuMQ0jOTlIDP2yPvbMbZ99urdtjn0k/FB3jxHf3ss4tQ461wkWeNMgIhsyAI7+o4zanzhueAYcqJGkb9FXNyWEHfaZd1NtgAwZ3xPfw/R4vhDnciCY3C/Q7g8zTZtXEyhprTIp67f8cdAsbOAOPYDab3t7485GQpb+qnKDhqPbkJDpq/tr2WG3VPGcuNfY9wS5RAHy23KMQgWSEroKMAmfHbSyo4l69h45bZE9xrv1M8udbDY5AAVVOSoV2y5f/YzvIhJtXVz22MV8on2WNBZw+Ff6T9tbZ2zv6uts5BHkwz0/M7Q331rnwZGgXvo0o3JtPVt/pDrIZm6Hj+o4zgbr+mHrjG+TgaMtmNz7lfIKnqA/ulvPzsLVbZGlgBZNf4KNDSrlazkHQydcQsJvsr41KazIOpxwtc32Yca3WJ9gNuWjClyhnzqWj2LRU2N+UcRDgvtk48YV6tccOvDybRaV0dOeq8+d3YyhB0OgJ3ho9UOfSZZCvOQm/zTWRR5nrXJjAyyyqq4Xs8S/pi0j3wVYKkGV88iIaNDGbTXJ/rqWtb5n3H9+ttThiB5elo9fYCHKTNKIk/P6KCgfSY20ligPUjRSWP12Ihnm0YFHNyPvToRSGb0//iz//4ndbgjThSsyQVRQROjBcqLjK7hVoa1wdCdgMVnyoVBa2fF+2/HixBagW6QxkC5tsHlNtpXRgwZarBu4HhyxDFAwJ93NklsQOu2UvPU7e3fyVjdRBmAoZ04ZpT3lnc/85X8XrWvQe5tssa4blDCYN8Gtg2sTY6Z1sc4b0Lf/fa7kwXW7wRBTyQinSBCBoj1fKb6WjdaDv48BoT+25gyLWEQ4jjKRIQio9ZbR4GzQjFbvdC+3b0ghxXg7G85xTzWmCF7tw4+ZVqmuWxK//j8BJE43Sa1ltfU7lgm7JqQGqPdp5CAJGS45W8dq8wBskNXwIomkB3ctY6qhYy1x8/E70z/87x2znpXZ0vRwx6/J3wKIef73bcyZQlNXAzctarZz96aQ4pwz9TS97MFTJf5dG0h009NYDpDJ1lytnlnh86AnOkz9O2uK6YfP9WJTG537X4BNpBo0PeSiceF7VSSyYSQkNXSvf7sxQK6thc9G1tugspCJWZFJLX2HR57bKOmtmmzrtfvEH303gdFJHvuNmYBVWMa466f1LNZNiEY/fsD+08j7sKy+56eoeBe/yw5tb9qPF7ZC1YS5OP00fHuBziDbt9Z4db1V36Oz5CXyWS2WGMa+v13T9nTvj9jAZYStCIzbJkTiQgekbnkbZ346Uxz6336qeuPLztlI7JvZ/nyPW0FH5Qr9mc5zhNCji7rO5PiK5ikTIj29sLL9rvyMxA25GjuMeNovVcwrqxwZvbUThY6Uqf5+y/+4Myun5uFQ6p9N95SXpCFVOozwYmfk2n6DraxpcN7HnuiY1fGmSRdZFcuW8l+0J/PSYJeD/H9wUwFg2rXN/Mel4Ekw20/ZkU/J2L+OOPk54e04ycITN/M1lIkBTzGZHIzLoaqmqXCr1JaSBmS+8ZMmvSfYCULMj0G/8sH//VPurHrY3Cc+oz0dzsOhNNE5JWhq+PUkm4BckCB6wEcBtE1AfYAACAASURBVAvyp8a1s2kDv8HkdtCAZTuYVnY9S88m5d3g+gCnrPp6S3aw24M8KDrWu5pEPoHWBYr3ViP3tTgjwGHBOsC6EVCyme0Q/uMAfBzrDQSA3t3Hliu/EzA0MN6RLtfSNvrCdTgp61jVKqF/LcsGIzubZMc6gmwd4l2s5qYNahMnXvT437rQm9p3u3Heu/5pndGJaFl4Q6asSWg7nPtEHuwMMtoO3PeFFK6eVEZUbe/9RHWNwPJkHs9YMx2D81EVhu19wMi2qik1ZR9UG6RMnyJugXT0rR2Xfw83ewL6ALHJQgW6ZGNuXdFzVFLg/mVBSW/hxNg26dM9Dd70p3W2MUbRdztlZiQ4eUS1mehGB0qUIoCJCjawGWzRcsiqf7XJDrvskSn8JqLIUfolIsq76Qe1sivvZFYb646uPuPUuIunsWrb0+9NjPU3exDepVaLIyG7N/4yhoyxvseH2LZm1bT1Ed2Rw8vv9IFFRWR9IWv2K2k4PmbfV6TPvQ95ggypHdiMftKvfg4yaTtkTH/M4QvI/ZX8+j7Gi+tcA1pJmH5X2wifU95y9xN5d6ap27LjkaCp+9/6yXXoatd0n2DnuWaXNi5uJlkEGRNmSr8/eXOmp8l6N1HWvcqMGrdVPhEyesbmZFpF9Gxn2RcZcv5o7yHIWpADseEa63Gyih8OgKk9wi5NRUNmIX4E1ZTZ7NhkJqj9F77F1yRDyGp4aunRKXyTi4yKzKn2Xf/2JLtwDfwUGMixmpINAYkXEoW87gxM9dVEUliZOnj8gcch+P3mvTPFj/05c5tn2IbiQ968Oav9v5kabssqJJPdjbAbtuaDiDOeLnOR/iRTqz6wOJjEjfr25uOjJ2Cf9dkBZU5miv+2/v7vv/nvnBm9lRlAvp0QoIDS3CvuieZ1X4MTJGNBpaJUFISoStcQuUFEMMTbuPn+lbPkOSgzwAlZeUWk2ngx4M4G3YDSIE1m1MoY53qTa77TTxOaOlnl7iPXPoF0OS4iEgaf/tEvgKL71OPHmDcA0WcAlzbdzqid4g1g/R1gDdji5HocucbBR2pXAMO+HwICGNlh5EFE7PoT3dPvjB3TEuoz0XwT2Fv29JdaMZ6PTAEQbQ3jf5tJO6SGKHBPpklmTgvOWrb3an7GpzOjPX6d2fTn1zQWCwYgiappckCz7DaRc7JuZEZVwG79dQprgql5NmB3k9HWiW7PjQ26H7kx7j2u3S/ep03I/ZyMo64HfPUs7En3ErG3XUOKwB5vJyOsSX/sKEUY2bQ802VsTYPtML69qfvp96lpBbPQdWovdT8r6TubeU8tu+/SGT0x2crGlt40H/1qG3zY2CkTQadERnt8CJr2+q3pOvcgz86ePmFA4RPvaVvBSSEPvU+ZI/YZJBiR/PWOJi1cA1nHDzFeeg9lYLS/t8Zqu7szkJKVPntk2p4zo+DE/T1kdO0wpQcbiL6lZhfyypi3Q0ZujNFeq6RFTohr2T7ZuzAugc2N037e5T/ua+knz2erItqg6XD8AHbesz/IlcyZrvVU72TkSDTRryZzyozqc/XPxCaHaWjhivuRhI1w+caG09ajxyKBZEVvjHa751GfTc0jW4et3Wb8KTXoGRbGUu9BHsiHd23wLmiXTedwDOkjs5CHo5yZMGaiIKNN1uyD5jm9RoVygQ60W2eYYWM8Wdei5+4pRtN+zcyo5lN7neod7/yYmu2sZhc3NsHV+112dWx+YgUvjjSOavulIfVOQuSQG3ytxoGkoLEiwa6CCY9PSh06Q67r1F7t16phJCvq65Ox/fHHc4Tsk67/z+//V97aiXSxHgSAeRBEEDKl0Ea0IJzMIcYLCEj5iAIaZLoBuoe6UpQAYMZp3KS4FdLKHtKH0TVg67N2Lvx9G+jdpn5H9/k2Bv3dslqCEqLdsuOdd/vvfSjvd7eDaiNCLhuxhKTqegqm9Sza1H2+x1F/v3I0gMyrft+f3Y7ylls/vyPc1iOPZ+2TabCobAqgRb+sIzXd1c8isgNYO8NHRq2f13J+GoMBe6bz0W29dzMC2UeW/ivi0+9NRvU8LSSxPH18+akVvJ2l+xViITrWMmWMWo+88KiO+DKAMJYB/w/fO6shIXQN/nYss9UKMwQuKxHYzL0CLtt/asZuvTWwjO29IqOta9hHk53GCstKtYEBpofzO06SDIRkh0OB0DgDMGQTrOh36JqnMpk4dDBJC2faPnkm+qbx6SCUNkNGsY3O6h1gPwtiLIPwQgiUbfbBFX2NMgtqE/pKRhRyx04LN3AvubjJZdkPdtK2SCYex4f8kTs4vIS02ouNoAvub+rRpF96JskJ9UO1b/re1xQZRZaSi8lCAoPGCDKj4Nz2Ycthsnl2cqjoGbrXmNYO7zGOh5ze/oPYUkFmY0KPaeMiZBZ5IRv0ojH71fPORvCnPnJlXgkHMIJxWruL3fTMTWPEtqOSPu57BEt/tDsJukZb22bBPOEn++2CEwQXm+0TOUpdsBb+OfP21VkozEJlTZrYx4dXaAYGuYCraqdInnEpNdCNKU+2EJzTe6WD0rlOkLn9KpeKn2DMsQ1Wy6Nny3Uy48TWk8ps6jtWjyszfLjSY8bJY5MTi9rm8Df2GVk4JDLvsRh9vrP3Z2we/Im1Dh6n4CD6wuJTkWXJ+w9/84X1STI3ac6Mip7p92dXE5POsVFj/NgfawSUsTUez+deqT/00z40NbocSqL2y361EJFFV2CuZKzfdczqt3Nyk9+b8hrKWXRsrLGmkinv/J9/63/4iSzkAmwUGOPoyOThdE91DZF1OxgLLWnuBgVdg8KjXB0NdESm718tgGoH3cDC8zBCvoPQNOhC0DCmVu5+DvfcRK0VjfbQzwY3jJzIsyMqnCvThXe7eS4BwQ3K/X1n7fS7FLFXFzb5o009joxJf9fg17Lsdr4az5YVz+j3Izvev5kTGbKccmUKAEJkihwxRI+VDCdRWusa13CvSJu3rhjZ9HnlDQR33wyKMtRyDn2N+7oT4+cbaqIwvj6Bwg5fax2UJdXpE3HkrcdM2erkK8a+v78Jwbt10pYBR2ivdgSktTDoiQim1gdZ/XEiVMnVKzhFgAd07Iwy1cjq07YL5PE2MvrKXl45Zcsh79E0vZ7HalRq2fi7nT2BM2RSbWtn0vriMZz+QG7QRVZx8zf3M75bXpGxf2DEqbnkb6Zl3ZaUNRlXMr295EYAXbrEe1hVDhlWcLrER5nLtPzGGWT83n2Wexa+MV6QTP6+tyi6sa+TAZLNn1rAxL0cTILcraPTLsion1nB8so4dbg9tb1Yk4voJ3oPsUceyrQwxvQRzMcp9hg3ZrW/4/k3GW299fPLuYNPjQn4sw5S+L7JKJ+dRYbPY06fsdEbnzvLpwWWHVj0vY0bi+e1VuP4v+fFxz/Dtxk3k5JMt6/cKwOPHNUudOD7H870rzZH1/fsv/nDnJina0TuPBNTC4zUj0cwdDJy99aP3T7LZ9ol7NK9ZA8JYrFTB91JWtFW3ev36dCPmirfMU1NpdptmSZDjhyZtheZ97gKV7NlVdtq8wKX8U0HdqGQtrfKpvDM+kiGJ4N6spbMFutYVfOjuZ/kISRXAY36IIL45Zdf70lQGjf8IPdoqyuX5sjPag/QbJ1GBltlEe4jSchZ6W57mjcbS4K1IuPU17IDiNoHXnMy3YcfnQXuIr6+PyeoscUTNcG20X/y5u/uanoE3aQE0oQzaBKj31E+tmbBAHhWD34rUhsoRopzguBKgCjYGm+yDgwy7Wkg6jbg0LsdDXBNjtsJNFDdBtrg0e0giqX9C3DlvABIZCfQ7vbcZKP7fbePa6XA7O/629/+dsmHPr8Jz00UGrD6XTwbOdwyWIcSMtEyb2N8Nc7rcOKgOhLHyPsaDOoeE38ekLjbCagwvpBRAddd23s7i6e+xmE2WCBD6ef3U3N1QO/QnactZJIJO5HhIZ+dydjsV15oucUxaUst/Q1x7rF/AmRqlHIf1zFtpH0ALYtshkwWbh3dtMvBWTKxbJKs2iLLNzVdr3QDMP9Z9qqyMQQKt322vkie7B3IqWhkfDtzwzNaX17pJfqCU2oyyvUiNSbps4imp/95B3LkXdh813JZrkMwWa265DrZO49vVng/bSEWDEMGTaTBA7IMfULP3deDzSeDvPs8ZuEH/cBh8f7GrntM7oDBNvVimr4xqoM5HLyD46wu3xILBQSxd9uJCCr1nhsqVA8jo9tGuvZM7SULBvnHT3XG8g44XgVGi2dp0/Yxm7pv27Pwq30Wv9/4bPmGvCJrxpz3aXr0lf2AMSQwOljq9xE00cd+j35n/E0oQr7ARgdQ2bcZPNhnq+25x20eeHMWOzXgmmbmb/qCjCzfWhgJqdR1mp414dJOCqlVvAn/0aMTZEAo2Sezcch9HXxib84u86PtvW/nLUNdrxkg40N2WxHuWH+zkFO/c0a9nikSbbll+vuH76LXKS8Tyes2skiP6W9lNo1PqcWnZlhBhd6l05XULuFMJ7G0DZXkpulxbFg/mf0x9swzhZ+HCL77OBgmGWa1W5lq3SfCa/81ZNSLJROts6sKf1OGAJ8T6ZbP/VT7taZkRbdaNuFr8lnqh9rL1m/slwwZVWaUzPfyBe0zigE3WHSHySA6kqlpUwzAjDcLTw5AZoovANSGQuT9APfnyIzPdZ3eB5jdRozRNbh2P4gW7+te9RXDfwVSKHUba7+TzAPTtnoGBBBZAAhsuE+mym25pu2eFDlTrgXRT1NH/S4ZjBQMMkq/Ga+W3w1+fEf/ydLcbeGZ7YxaH3hOy6oDDPSrM3W3g2Jrpx43HNJG3dnwWkbXNaO6B10DcCH9TE/oGQ3QvP9nYMy0cbJZtJko+gDrrBKdmszTvpMte+TgTlZ175vvna0OCdJ7CV5aJyGjyoy+Tf77uQAwEtDVPa5kNHVCiuU2YIv9Ms4GgRyaABnlJKYpJN+aL+wDstH2gjPtbGE7y5tE8wzagJ2r/UzJO/OTDC1kdJ1SpjRNwCR/bfMSO+kgGv1hnCTX/kxOwlukDBBrOxVs9cYCbPZh81mNbmU7z/w204D+I6txsU02W9/9RJORoS1kd+lDZ2xtW2/BB8b6zWxi7ZmtbFWlG2779rMzTYaMwEeubTtsvWsy9cr+5Xg0HScdkyPkeR/OwgVmtiyLF9kntdlk/1qx7/fM/7dNeiwrU6zveQftxL90SQfEFFxrnWws7+frdzvgaR76bGwhuIj+0UYTvczQ8J7OkCM73s3fvU/pGnzeDU71zBe4pn6iH+vMrwyr1bGmp00kk/kiU6ZYs3EZe5TaEWj4XQlWmb3UPpn83u1eOQzZsI3mZDe2guK4UC0M0j9OemPcHm0+GUlwAnLUumlSVbWr6AMkGX/R/pbxAjuEc5ZftrqjbEDT3moT/mL5UMZGpNNJjcFXtZNtqpqMcsCFx2CeL/+sfmvfT3YX4H1KUghrfv3rX6eG9lECqHeLjMrHv9EzYkue5c/sEu1jyvzzT3/5C2VTyXByprzarOcIt50YmZkFxlEyljzRN/X/ow/GxxZ2gsu0A1ylhEPvN8nMonjWXLw3x4Pqn8iv2zpFq5ZvZcbf+avP/qHJKJ3BMTLo7bhegT5GwSDc9/fUTTspjHGNMiQXZWzn1gBqgEg2Tm3raagGy/td9A+lx2hQOMhBv7+jDt57g3nLRN+dqOZkXfq0p1dE1+0tIL77jGzb2AHJNY7Iw4qeehSUByAi89PZgjb0Bv12Sk1C9N57HCAWPAsZ8jmOSfduhiZjd5N8+rhbEF3ZI9ro7KJqGzXVI1kHlCHFGFK3DTKGrrR8IAOtO0+OJfVsjAVy1zUe34AT9+9JL7U1kE/jSa2ojBMw6WfJqJsY/HHAq8lWT+cxLvr5ZsBCxesqYvdqxpGHp8vGyM8+j3tE1U4n6b2SSTtS2a/HNzU890IoR8TJeLrd2XqoM6cNWugK72l77+vQDZUFqL8CSrVbTuw4w9N+QJdSC2dbkqVo+2i7eMKryBfdIWPRAUNjBPqpfjA7c3T4OFETrK25SlZc8gsZ5dADnXOt+5X5sPwuUrx9U1wQ+ZrMJCPPWGP39JW2fjeZpv5Om7SsLkYXjMnJYrRdNN60jNtOXmVUm5yRKZMtMhPjsc+xgJBe9bvxRPeJeHf2hO9ta1lt3fjs9+a5tB1cof2L05Vt7bHU99g8/Wj5dVnFEeRDnv6zpulbp28d5O/OiDcx5PsOytq+OqgGF24fput7U/0ed67VZ/glSCU24OdmNTjtYQxUG9j4tDWDyZDq+iV0IY19vOQPP35nfBa5cfZaQ+ep8hx+Ufhun5PM4sO/n1XqjE2Tlu6nygCEHe232kbgH8izdb59oEihN9QP/j2mqc/6ANmwyxX0LmU1M20tfNI7tJCI05DIEJKgen+I2A9DbkVA9VxnQHMSlHctmfu//vabtQ+dsvT119k/NFxCfVIbvEF9dNifjZzPoRLHJ2pMRHZ/mi0Hf/Ob31iuTkIkCEbHvIBqiKj2/tU/1YjaVuf61kOVSxk/PPv3zpDTqf+dvrMwVD+1UIkxUVv0Pn3uRGL8oPDW78n+w0reGEOzNZvH5599/Pd+YqDauAARWDOK2Qa80b8aWvuB4ThwSG2ot9KjcCgNyncDSCsg10BAbufWbeRa7m9B6zOe0cTpJnr9fJS+lZuB4nlSGgqIyZLebUQOdw1UO582qluGtBHytdNhyV73eDn7MP/uMaRNbxuT28Bv2elvHBegigyeiICUMM7l1p8eb3+XaeFX2VOMkHea6MwDnkhSOXva7wx7jF5GovHilIvejoIpMZOh1Mw8Vv89FvLRRxv5tIExtt5XobbapwUtR/iHsLBYg35jIzeprZlut1eR7A2sPiVlQEefe0WlyHFAQ/Z45HTeCxjhVCAlRP4CWGUIRTolm49ycoxA1LqeAnY9y0FNQEYZAWynnW1nhzoQaz3kWSfDcBwrJ6MBomx+TbSNzoI9rXe33TNOPvZu+sCKT8spCwd6o3T0hec0kYZ0yZnuv8hAq+fXiWZ6Gj1gzMgQMKXFuGOTnVF3wJxM5+pHTXG3DL8POV6sKDKqfhCA9pZOt222TPWcxjPIunWXbHllAMF6/MXiaO0f6DG6gktjRwijSD1ZezKaqjGlnKad724HVQbCeD0Ru2SUm9C8kuWNcT1TZfmNM9Y/3nFvjfWKBO1YKAC6Vt8j+77moVA//62vf+WHOtnD3Y2HtA+iAg7qWs8IhIzevqHJKGTRmHGRFfSLdq5PyQIV1Sh69XeC2Q9m03uPffyUMbKm6x/9fRyy47ZlFXj7X/XB09yyl0pQkZXTzz4Sk4QCONVlbKq9N15SUy/MFDkLwaOfH4B3g71ql7bOc5/nPumrsEbZTSejJgDFj+y+zycV/dh3NYcHCE+FS8wqy2SwX4J0PVOnIIn0yt9r+yYX6NgWBt/mNCPhuP/WjJjKWEb+XuQUsvmkG3OX8M+fiYTrKZmuf2DC2ZxfyQGRzlOX+uXTwlVmp8Db5gXyn9az6Z/arf+/+uZrl2s46TNEffkWx4F2JkMXAb5tzBhlG/9tIPudkwCPOaZ2FA2GHeHy/BscmzCiUP3eNsKbMOF09XkrLKDb/W5C97OIPICE4Bo2+tkdqW80Ne++28X9TUZfEThAumWJM2qQ5LMmBu1UbpijH1yj9r1qY4PhDXJE3DjiBmba0ceWkRFE9h0E0T4iYDvkZJo7muXeBaXLyd3jouucYcs+avoeYNF3NogQZUgl31v2iegWVGpaxDLLC+9yC6ZXyVzd0604b50y88qZajW9CdeQQTKA7ktqzExQNZ09L/4k++v1wqw9ZneMnvsADQeYAV36pQyGyXiy65wmQgaSfVpbfnx3k1H+bsdxjzX6BtZo4dUTaZ32yX7IuLHVi55NsPfKiSNLfq49Xpk5aho7mAIr9JkIEnatbK3+ncD82IkDvCw2goz6WcncrXMe/XFbMgOi8SY4JHhpXF0MKDLqdrzorK/NN2ubtaDOMr4yeTdWNo42met23NjDM7D7JjIr/1qI5f4FP9sPMCv0anszTevrH/jBOCmbSpCAX3gbFrsP6T8Y0pjY2MYzbjvGP8i587zuAzJ75Y+efGPVjjZuryNOJhK7aDwG2+933HJ/NU5gmp7hTOYE5eCAT9aZ43rbpz306LlMgmnoJSvJZLKACr+s9ziImAsJYl0jqkycZz/PuCpovgMQtY/3qFbx3gfa78h7wU92B8BfgDk7szNyJcmgfjb2Q4Sd+MgqePcvgZ+flTIHiO2b9MPB8vTz22/OKn5mJpGDdFrvs/7O2Hv6e7Dcu8Uos5nV70x7cz0YJDIqebDGQTKFhEpuyn5+8vlnk2kc3Ey20YtiU8OqLKzeqaPg7efmvY3T2gf2dPVwNH1vX5gZaoKOWRJxxmvaooSHxsdZz+zvqr43hspvkEhyoiwzPMb5wjTN2Clj/FR2o+NAYePtIFBsouHbINqI9NLOVlnpsoUAivCK7PRnKAnvaWKDU7DQiuE3sNxOqA2VvgAsbdSsPKf9gBIK5mxRAeltuM661Sa03K/rmA5p8Orv3X/S2BcY0dfOar5qB4QK8qxr+J2xe5U9ajJKmxaIiuDd3/E3bWHceFfXGfUYkEFhXGl3G5vbXfvK9bhxPQ6EthLBdztf9YMzjdu5AUZNXDrwcR9jTG1wTSY0zeE+90kSGvusHnx/NheGFACY6CE1P9uXAMH5+0yTUVCPA2arJYjje7NASfqnZ/Ysxhb8B/zZR07PdPvvzaaVlBaZChBzUsvW/QXM0Ev9bJsBRNumGXO+a2fJdWR25Dz0PI2PV2cPfqg/isbPkX2nDAU8AfRf2Vbrwo5np5o1rrVZOLqMs9IzOdlHnxEMnLKbR4b8ZL6nDi8ye0VGNQ3F+Ft3gyXgGNNUNzaxtRSfNxlt/W4yanu7MqOvppX7/saBxkX9bueVTD9jCL4gK/SD65H9fZgHmX/G3e8doi58lRP1CuPIxu8YmbaD130ahy8nq6J/up+SqFsHlkDquqrxJPBBJ8CSxrSbjC7eM11/kUpsoHGp5cu77mD01RjceNf9attpH9Iy45ruFxnR7WOtpj/6GJKdZMSNqwTrOzOSjKCCe5PHOvKRgNP4MplR63ims5VR03hpNb1lFj8lgtW7MTxqaM92Z72A0z4gSS4Ij6bHwcYed/uZJBuko/IzYIuu17OVxWTaW8/xiviQUV0rHYRsCYtca6kpdR0BPP3xKXGjMOoPXMTPnY3k9fPTIYuU6ikI8OzOkDi941u9e1aks1Dzy6+/Whs4GHeCYab6nZhILeb2UyvTh4zKjpxUmJ/vjj+wfcz/Pj3q27M9Fgul7KetwyeoZqHY7j8bG2Sf1fc+ONPu2o3A/1JbC1mF5yz+15aeDoQyA6U2u1xj9OXMSj7whaD0nb/+5X87bXpkDclE4Nxg052dQmFxmqTFucdKmoUiCz5Vc9YZEL7vCLOBjc7qOp55G2C35zbyBj/ua+f/Y9WAMUWEclmhr+zuDQrvZtNgFAWwxohvMtlt1+8N2t12ruv33RknvgNwGgyaCACoPc6343kFag3S/H7LV2dj6x8RODLUZ01A2wEAlvr5Y7YA2yxHnXmMgkPi6EeDLtP0r2SnNmz0e22VhGO6N8CHJPBTIIF8aU+PqQBLhELXEJTI6Ih0f8gWHfeqZN23covDtMySatXX7tPYjcmQzj6WgzZQHSBx5EtNpaZikuF1vzOdpMXQLTdA5IkUiBjkvSybevz9vIKm9abtCdm0vt7OVdevc49CebpJG9Mn8ka2rG7V2HN+9CGrU7dFZjLPaz1t3bB9uVThkEDej93h3PgbfUE27l9qOR/ZchHSx7T8boofMr12l1Xomkrz8ypDoOcy/l2j6LZXrbGvUxuiK7fs3b5kRlfuYT3cQ0YWm2u8BWfbNhlTPutpekqCNjCKbMHuTg5AspcYBUfBMA9G9F6LGghKeH/vv0oGTbb6NSfGzIWyC8psXukWcqef2HHbc+uO5f2WBWPrY2q3AvSFdyPbDizufjEeOz6XXtKe+3s+v/1Pt//WffQUf2xiM0GeZLZt10Hh0bHWDR+FmZkZ+90sNPnZcZuxjyZNtoHZ9F62zfS0klPnnSdJo8yovnd9Y0ijCCBbLSljx7iBLbofMvpISmUBksburh0NZ6CGU3IQ+dT7IKhffzX7FM+9noHSkZ/a/H36+9EQT73D+pUpdN37rkh4rlUGVe4PjHFANddCcska6zQ2vUOyONnKSRyQxMjWVJBW5PhTMsuSPYuX1B7Xn6d+1eUPM3zfzF6eJM++ndpR+watlJ8p+k/nmFBP3WdG5vuUR5BldWZUAQocsMrkDuadd0L+OV6VcWBmlwWwy61qYZI5QbZ0wpdraycHkxXcvfNPP/q7WzNKdovBV+c7s4niP5OiE1k1UKLUTea6FqGvbdLUgIJBd5s6C2fFVC67/r0y8NvpQshWwRMh8O4Gg9sJvAKE92YLCrWx6z0wIkDglg/GbzJWhfb0GQAj+8P1N/AA9MjwHp824rtfjE2D29v62+PY15znnwgHnegx6aDjJimPrNpzKQcRGWCjdvP81g9kKiO7x66v2+8SyR9APFOnG7WOUdyZecZUkX+TvAbIm1C0UyYTMjHzEX0vaFIWM9G0HPIausAzGVHFts4E5uxmgbTHO7WsirQdDY/+ST6OfuOcdR3TXdpHtO1tT2KKQjAzAOmVRZ0MaVbT3guXKjhD/wjeyDg08WH8sNcbJ+SYtA3IHzP1pGewryHT9BCjE2w99iI9/X/GgNtGcXRMj1s2Iu1M32Z1Mft72ibnuZDiD2a1OgszTnZijkxNVk7vEpE6pOfYwU1G2YuP4GR1JAHFrraHcCbDDrFT1vWVfi8hJthhXEbxnnAwenfbP4HrU5vzDN2/GDT4xJi1s2/iA8a27CF1ey/9DWGwTTPrFI1qSgAAIABJREFUkEUM4JVtLARF7WB7Hs9qTH+kM7d/6GQJeAkZ7XYht1dkz77hynw25vq5177CjWut67ynMdD35/lvw9qfvS/j331oG3ob9iEDbFF/Q0af7HPs6SbRajObvEMOWdjDfqPYlaZaJfuT9TwrpZ1N/OPJRpLp1P6VpwY4R98Ky6ITzOx4nAf3zr6hJ9C47fmxef4p65E9Sid64Wv7DnmXfg66Del7fw4FsS6p1l6YJxIsuE4mULtCKCGhf9o1Qicsfad1B99+/4vPZ9bmu8k86pkETCzQ+WjqN7XlG3ISbuudxm0ddEB0POSP/XixOZPOWZhE8g1cB+/AbAdVQ/qN/4NT+ltbDaotKt3yotQsynIWN+30jNz4NZVOUAJPppoZMxKMWhhFdtikMjNoutf1uPMcyzv9AT8p80LOmv3w7jfTDo3H19997fsg8Majf/7J35s2Ps5GBqRQ5p6GuB2J/v5m2DcNxxgZgKMsZ/XpbUydoQEQMdAmVw16DYoY4Q2KtJv3vQKdbst7U7vQZKdB4iZ5EKCWw9dffWPj0T9dDwFtYOo2/Qy8wsV47038bhJHG+jDU9SSceR9BBKdyTPgVgTZz29ZAVgQgQZxfrfTSG0djoR2AcJkU/i7neBp57mD+9n0ntIPptU729AyUCF8Z+GbFDN+7vMYpeTBar+e8uDZyKszQPdCktYdTdEbQKgHzBQIxNbGH7LQm5fbYEPgu2ZGz15QDZvl5ChNOekfJ4bIORC5dpvIXLDqXGjj8cr0HA6AGiG9pkGG/T6psRUZ5p5b/9ERAkbJu/t+6z0ZtX4eRFbTQLpf2QdlAtQ+TYspc6L3QEx5BhH7bU+33YNBZNr4m4J6FlZ09t3tk4PL4gXbRf7Wanq1mZrSxYK3kFG2L1ocTTbQ9wmYU1u2tldBi/WkyAjybztVZrTtQXvtP2FIMleNwTcROnb8XJW62JdgE3wD13QPYw3GY+PWi6sfBG6NnZs9TZ0temH/MbKnXRBNk57ZRJv34Zz7vh5/iAfj1xiG7nZ73LcrM9qy9D0ryMcqe57V775x+7ahzbjXFm6vfBW+sd/RARjlJD2+/TvtQP84SWltM5nR9oH6jswo0+y7OXnKdRj/PtELHbHPmDSLt04bgcl2WYDEPqN6Pgmc9ie6/vio8xNMvv3UntQ3yTvPOiSIb/+m31Ue8CTDBIz4tQ9nAZJJtGbk5n+RUeRL0NqnsemEJZ/6l2LKH79/BKB6nzZ51/t0z/vZ4cbZcC0M1TZ0muySL2JLvodCHbybVfWndO2cLEeJkH1D8Aiecb4bgi/7mVfoe/WHhaySkfyFs5hzP0G26mC1cMgHCkz5iYjqrtVIeSVjqW2s2eHEeqEFY/JD81MZYGY3CAD22Pf4G72TGmWT7MwUCUdZvLT3/pM3/40zo+oYA4SDkAKwfxTfaeBw1mpU74d4G0SDAca4CluD0CBxnplzsZ15y2qv+dwg5ezIAc8mWQ0qGHUreYMBymaQy6o12qXreG5ny+gb71+lV1AlXct+aoA6AEpW7SZTC1w3aIekQM5uUANEIF3IuJXWTiz1d/r9JoSdbe4xewWGO21QRJd3n7acrKiuuzOIjFf/5H2PsXts4eGxr0wcBnjrzspOjroyRy0rwJWyAYyIFboYNOOOTrXO6LsGe9qB8Xw9xij7oC7Qulo1du+IqA5ZAJw6eyPn7MznRLQyTKalBBy+LqBIZkGuz/3L1iN73TgT9ZF/rmWadvzuP/xuHMr7EyEfcNzMxv9f2XnoWHpkybmabN80MyPoAQQJ0OvKYt9QwgLi0rY31InI+PKPm325K/WAU1X3/ibNMXFsxhjZJ26k2pdwGn7GLdyTI3aPf056gW+b9qHXvhZ5g0fEJ4LEShYQ1f14gntu+ly0vDwDKxWoFXPTBe/bRYTay3hSdQ/HbqJkTz4QiNTzXeSRU36WAl681aFlzqJH4e98zzI0vXeVp+r1FP/EkNnrU/JgCe9lzCMPWM893nia9tpzPGFkJ6cbAVibznkG8qJlzgaCKTrQtYBAnoXswXNJDqfHMvO4oh8BGJEhPFvFSH5nct56bjrVxfxXe+b+jKPsMfjbUXLSWesQy96AamQU30M/LWPaO8q+3MgWyZy5CEO1aYe9upFR+YNnIScsa0oP3qPfrajLk8j6e0/SXoz5IL9Yj9aLmjsFkYxzdwdQv0zF6Tx58Z8Oy5AfeBmjgEmMWJ5LEYpCwcpddJ6icgMHs+BRI//bRTU5XYjWSWfk9Trx7dZJ1HNuZ4qNJuGC8Oa5DpfRHvwgPgw/WWdK305HEhnDbi+lmoW0xRPQIudR/K7vrEdmrurbqU4BKhjSP3lN7bFX/vPQKF5R6Erv4mx4g94BHgK1ouF3r988qAWcxq40FN3z/PnKoUav2+kRhwrYQzLMuZeKXqTQVjPQMzU+h9/1LqVZ5GRDs0K8vtY/kqHQYDoWoCvknZbnEzzIeNbBNMrpnjSLAc/of6epRV9QMIUhACjFqBfY1nwpSLST4b8kTE+yOMzPQzSABm8nc5K8L1B6jyEauNyAwCD5L6NU/jVm5p5PYwG0e5rioMc5WxeAdU8YtHI8QYgosL0iXxUADGFc3piVo9XzlOx3knxABO+HWQFdfH62TjjDQi08GlSfwq2ZU3OitQ8FV5qTk7AFRMKAjAHhgsLFSu99gIlY55s1KO8q9wBmeFUDNyvxfIHn5qtNrw9acaLoWmn0GouZeFfTJooVIE6uizy5zMWGRRxC0OluHRNQifEhLxYCvhXXp7GQbbEGvChsYmWZ0P+HYTpAyGLqpYDtzVXbC4U6Rr5JBC7ltAwuKQH/SzUknlEKkTipSmEW1sY8MMN0rtYQJMUlOzFfz4vA0fsRdHovoF375Pt2WsCin3P9SUOQcGujDd4ANLNmCuuwb/So099Pn63PNWbn2qofX4AIsmcZcl+H403XyTHulj8Yfk3v2r/mW54tz4DB0Sx0G7e0ZqL1iQ2GhJVRBt4egcqEXqFb8qho64OwxrsrzwQ0hCduG9cDmtZaL2NFXpJ17TJS/L4CdRI8q33X1+vjdYgS2vIn725j7TQq2nDecifAesu1GDGdj2eFqzy27Asyub3/eEg9x3hEBajQNwBV+BEjV55t0iV4h5+fqv3mSfanZeRfyZteyy1Hjrk2iNRzZHxajs/4P+U4ze2kuOOJbv0CX7Wc53euY0wAUc/naBHFdwByxt6yU58xLjyOvU6XHF2eSAEbGcX+KbU8whG5tI3hLKTBhswphdOV8yt5IfBGa6TIEctCijGF7UzbK/fTujhpMpYFMuxTDE3ouvdt8e/lusZgXvJS/LEO5cHgWNGvFc7HUNpyXg6UkYHynKp4yXQ84BLdILnu982TGbOfOzhEFfWOYAnsfVxrrNxwR0hnYloPhfehf44UNdCeZy75PCFynQMvwzaN6NmvX3/91eAWPlpG+8qzNSiNDBCoHIm5vKJT4Am41dqqJZnTDeKJ1Xc27EfefRjjnw4hyHrPO7qBU/i+VRgf50Uq9vUMFZV+HgD/7v2b2a90a8GZOfyg8ep5pMFpHu9HD65o3SUjvP/xEJvmBUZ1MV4KhAI/WSARBcyyBbmF+LI4JCxRsrb8Mgld24zC36vZhxbrUvL3BAaKToVGuKnbXa0Coi3Yj1ATjHkK234P4HIL3YpWbcWaOXi8w6gIzAU6VusGGJvm4Oecef62QvIBimvfX+8CBLQAuQcsdS8epGY2e5hiBe35xZPoNAl5YSI8bxRcxnAC2Xv7w3iw8KWHtlCHacQI8Wh3GJH9aYPl/Kz3oOeA0CH8wBro3eSUteeMlhPy5NqaDkiH/qDLE4zuNQiYuaEdz2/RA14ecb/pLe9QonYrRaokPS+v1QikgBnzWsARYFR/e2+ybxskptpcTe9bsQGMBEb5RwWnPVtRFghd1p713Cc5xcIlZ1XP6ntsjc8cJLQBsjcgMMpmAwOFqUZYt9HoStqPq9mz7jUIjUAEKJOHppOYGqigYACjnXt9D2CcZ6NvhR/Q/+co3ubZ/TzC1NnXBk14P2jxpPE1ELW8gO4DIEnt2EZ/7b33In/b7A2NLnC+jAT1rYWu9b2MdJU50Y8VOkaeqHtgy79TJvIdsob7m4eh1ZY97dFtGuJ+0kKIrLCeUKV1RLynZ2P9U3Za72T99vNj0BHqbxm5ae7g2Xt64B6t+B3Zh45soQtZB737S/h/M1s83fzd4MH3R/ny/ZZDAWm9fze/B3QjD3vfznvQv8zN70pEpWWovhdYg6+4zz9De3znEqbyKtr5IoAs/Xvhw8torUJU02LCtsKrHnvJlxvv33wnOkef9ZqvfV04ZINO9VkWZJ5WRYu2l/zlPwFrZBcePtZweQXjVR1QbcdFjgVdoHwiI2km7zno/wZoOv1Av48j7emj1RJPYFT55drGX377dRdIqYDIcjEGv+513+MZtfNsBwg/nd6r9ljOHJ6OPP/4aRwY0gMqYprrII3dkD8455uppB+X7l5/GxDV7UA9qDWfdeLSasEkD7D5KcedQn+khy1d04WmWtMpkhqgrvkxfhtB4419Es+paclFwsvDrH/Q+tW2Kt7pmaf2b0W55gRD8NN/ffEfDEYhxC3EivnZvBY6fCbhuKy05clBIdnzUzlXpyAQKNC/J0ME/d09gQGz+Z3p3A+xPRmLAOHD+BoUo8y4hvnxTOWMNpGqIMmIvYoYUMJ6BtX3CPVPCSvr71bKjOWvwCBCAWAE05ne593ezCgyxso9/bMBI++CWUmqvgErYVT2nJyfFsq93yiTXtsGV9DNhX0uQcBcsOL9zhRY8IwOw7FHGyhk/oBLLFTmp7FJoHQaAmMHrMjatdLeucvpO5r1HVfTTaiX7gaEr3in+KvnzXqoH56F6fxPn3FG9jepelci+qK56z3Q7lLCuvMCoVvgp5WMlIB5SUBHntVUpTrMIys5nlH4BtqVV8MhMboVSP6Lrv4CjEoaOpk8SoukfwqltlKoAhvzw8yfVB6ef6O06AYQftI+CITuvRxPsp5D+H13AZDVH6WEp3S1gFmGl+7R35fn8Ot455IXV5UtfNMyBj3ad3tegO3x2llpTEEGUQIUtIqWvJeljBGs8BXyUJ495gHPmz8SBt88FyNd8hE+WDy+9lvyFr7Wur97vwoBWn57ngFJHfU4eRx5zX4hb5gfhgNgFNnp65P7yjV7TYfemLPHNcrKyg9HQQCi35HoQzeSv9mb7B/eP2QRvOwwcPYJ2dGyi9/v7Tsy9Z6M9RgCKgGTzAEQJCDqcZX+6vtYU+7fMrxyt/XZCVaRMaexyPq1F77pqHUk80a2sqaWvwHDzEdgrfefMdmrJsAwOZG6X/Lnhq9HLvkZc2GncrVXsvUmQMrdPaqYVHqD9n7QMalU7Uy49nXt5tYpxbjW+/NA3rvo+Epz6VoAaPlLTgGTHvA7hn4dURSQiwMAGreci5Gt9XHe6vyt+WvMCvlrXHR4oIiIz9zSaELb8vCrqv3FyEFFjFYD+NFlEyV6P4VR2hMZ3++Htx9PayXJcoAy0Yde5++nhZTe8XrC/QK34gvn+s8cVLWva797+b3XTRX2llmp4lcD+n295fkUhdaaalzSXUqLEvjUGiGXlV7jTgFxvLi4dlSMolsiDJ3WZKNixu/1Gey2/l5yUykeHMpiuv/vr/7jV1J8A4wQIISLQkKRmBnjNlYOAUQC0W4GjDRoYSjL38/7NzyjWwmasFaOZwsXYVreh5I30wXIwJCMhTHwDIFLCNvCuXKueC7zN7GXJanP30+YgXnDPIzDTFyeyRa01yzWb4wLodprec7vvBdB1cKCPbxd88trudfwCCshDHstz3H3eKAFhyzWTG73J0YN1zUY3QIhysrrq3BB9lp716HkHtte8wOw99qbdnZ1Oq2PlqcSAfN4LHtoBRDSAGMri3nhuQ9rXZbnEtCp0LsBYRhbLTrWdUtQNe0uheczNLZHFKHrxPK5/sPbVb0tz/ICpesZai8iAfXi2bQbSSRCn28DcJ4KuDQNBGQSrkOpbsARWsWo2DQVK3kr+9EmKJ8VhqH6Nd7mbD/7oFxqjR/AqvERvtE75NHwzxiu2i9yzaA7lIiFZozP5hfW9K7cATBGsdysv/Y0vIexoe9tVISOFXo0yI6E7rQVnUlPH0t4+PSMbs9gFJX+lmeE+eKJ38p2h2PXQmJ4CYyaPjMPeOHLWCMYweyl6Wz2Zcnn25x77jtlCO9CdvL3Xq/T+5XjYJGN24DO/u/xHZESu1nCSwajFX6GZvjea5oB7OfJe1wG9V+F6U8538/subdsu/k9823909/viFYKgO6tU7+H/UVOtixpfQUdtR7ge/M5AD7r0AbEOZd2VDB/ctDZN4VNT77x+6JDFY61HsvfPEeePfgEHceaY6jf4AgZwc65pEAp6WMxVhkrwKbX5HYtbuV1g2vrCzkLFQbf0dnkJVc0DCDn9Qp4VYjXfJRxysh35DPODs3bHlHk6PztYttUw8vAFl9TcEkKAJ5Wfae8UPUglSH3bgDp8xfjLJDnVUXUSxIZT3073z+f40KfTI9qbfgvv8vTKiP+2YxRIXvpMKUeqFXXzE9e6sgX1RpIvspDqqNSJZ+pZ9F58mplxWlMGrNy9J8MCF65wUpVEmaR4SGvsUCkOpZobXQ63mtHwp7NuPS91uajnYprHaSZngyI9rGnQzcuvp2xSfa/H2+vxvhscmEF2iVH7UmWdzfy4NH//H6dTQ8hN6CBgSAGiA2lagI6wOgp7Foo3L4jYibgD8bt9+uz9pzdgK7kemotUKwNVi7P1X0vI+OSbsczqucoBxWwgkUOWLUycLHJdXLPh7FkvE6xpHv+EMg9wc9a9DUtZBFKANyLua48AtbKRRbZBwAdHuEWwvfA1BUWXKNsgbaBUVnFfH/SC3PszDXWqZ+ZYMe2vgAiCKEbL3WAfL+T9d3KOwUOJ93u9QO8STEbhN6e4LIt4ioc8T4kTLcFepTo7VxEO2l941PphsmS/zbS28KNqusVSr09n3sBhVvPqAsjJFgUyHEYKSdjAEaUJzfjcz889w1cBg9AZAvaoVM8cd6HWPSkkUAnsmbhBV83711C/fbs+q0QUlWuv1fYf4HHk1ZQdrKO8RToHsCZhLXu+TieY8Zij0g8DVaAia5oL722aR2zaH1Z6Ke8ORUr4d0NBk4az9/3wKifnX6hGqfXPQcMfIyhRAiqT3QyjST3kzErTxTgIMVE3iPpHXqX1wwQHPq7eHZx2Fldv+XYQVtbph8FkqeMRD60DmjjDLmDx79BwubB8nz2flhexnMJP5IzujtQJELW8qR5XB6kllt6Dvqnn9+ys39vekBGNQ9v2VJgu++B/xv0oodsdHJyTwxN3t3ecs9nSOKUrb0XpKewn9uxMeMiSgddwS96f0e/TtmMDuz1xNhknPAu+8MzujrdvOhw8SXdN73G2MCJ0FE95A7z1zvkufT6UYiZZ6JjWVtkGvLsWvNVKLvpNd1KNn05irDC9aZj0gOiS7YRHj2uhH15OJFH2lDVXZAmJT6VzAL0/qmc0ZFpeHfl6Vy5+as6XQWkaov14c0HeyV1Br3GqoKdv/27fzz89sevBqPKK302YOzPAZk6IlW5t+rNqsahSp0QOJVmePtO0Z959jTIl5f3oyNdCxw+Cu+4RVMw3JNpVUUUbdHUOrVPc5LOsKcz4NVr7LZqkuXrp5wgMlCcfqYDPpxOMPfNzw8fptL/8QBy5cVOS6unA84lv0hpMD9OQddqK7gKn55MGoNpJbUU0K518cxSTfvlsLEc+h/f/SeH6RsU9e9YB5v4Em5BYClvahHSIpBmVKyKk7mXAFyiQQUk/T2/8/MEVVtx0uw5nimEaguuFrAIURQb18uzcCNAqzUKC4cw8DOSg4KyVc6qgVQsVjNcgagWQAjD/gkYY31b2Oo7VybG+3dPyBIikNW2x5RQAeFMGJX3okS8FlEWrVjOtby3f63E+N1j995eeWr9+1qLFe6haa6J0oU9V6FM0xpCrmmrP5O11/dzHfvtI9gCfBY9rt510KnSRPx3KSOvc8DA3qtS9reKc4WTvyjZv8CLjgH13LfneX3PHm2FIs+g3jX/5/emYImqUvGHaX6WDnDmOY4Q07yVMwqQ38DZG77oGiFPKzVXjEYBLNC7ng+v0lfQLUEIv5Q3jmIs1kVVt72evTced9ICtlIPoFNLLivSmT8Kx/fO+Gw1D+jDQypjS/e7KfZOywjYr9ZxW5GWt5wmz4z35Ef6753hIfJ4BUbdwmQWkHF6eZGZqQRX2Lb5AI8foELegC720ThsrOQ+ePTKP18j9jXuVxjP/nxGmBqFDQA4PaQe753Cl6ZD5GnzOPJmj0lKpubX8hKD/ZS7rHenIQiIwne7cOuIpPBs5Ib2peX45sfImQ7Tb90Qxdxz6rk0aNvA9gD/vAf5xDx4jn6aP5IO0QDZ/LmNigiWCs+f8tQAKYdyMFfG2CkMyJMegwFfDJ2mbZ7Tzhzva4Fi1ppnoPctD2LEA2gfu7q+hKRkpryz1aUAcNx6c8v5RFgajLaDBW9mj/dempkzEeMc8X7HyIdmdc+KqMm7OEVEI/+ZH3vm9wY/fB4Qpu+lRwTWxDNuOTU5lkQxnA4W4/zLeDat35MTq0Ilt1ZSSHze/d3kiGrt3skDKZArh4Ew0whynR3/5t20rZP7VobEpP4on5M19rGeA+7+PqBVz/r599+WoT6AV8VK3ueRN+AL7mv9IGWyjPolXz7GWSZ9Qastr2sKZtWnVVE3r4GKJXOCkuYn2ej+0zMfFZo9VY6o6MB1F0vvad9+f71ORXsyKQVrzsqdHcAtr+9cr/Gq2MldU7SW+k/0LhD+RDoyKUkK00MUWBwQAYodJYgivRW6uN0vpmhhx7O55xIsyaE7PKP97M3w8Ypsr4r7ay1l2zmNDYQhWD5rRm3BKXDZ81LO6AmGbuargpMCTuiSLeB2NewSZ+e5y2cCOwK0BUyPj3e3lQvjedxRNvQ6JaQJeEFRtRDv308wyv60wunrT2XeAmr9vtQ6z+kw+br3CtPdCK8UWjSgAAyd66HnK9Tg9Q0YweLVZ55zWd4otqVYlvF00eNtgR3X7jlX6x3zQ4DZVhaEy0aQoIT0DPUXNXDKCVXtGYV+zG8p53c4xR4DwPoSuhzDhhKh9RVMrT535pMCy2tuy2O7+/Eltxme0k/AaNU67eTzFvjQkIXg0XdSQlvPwWgEEOGRgB61NvSMtUxIWEkCGYBJ7hIGmIXYCDD2i7Ejp5YMuD1BRuP29VGczf/8bvqMx1BCsemVd1xgaXmO2UcA6c6VHwGtOarNiukyho/Am9elPM/IKo0PI/8sYASMklPPM8U3VrRRMh5TvIbIkDYyNn0fHj94qeUJtN4glOvgr833KaTh+YCHDR5P/gjIA1Sa7ioETvEX9Lj3KPuH/mgAyTWW0zy/DKYte8qTxxwv/RNPZfF3yzzWZ9NagWau8xoltxs5ynu6KMtjDxhlXeFnng8Nsq7nWE5jgHVDV5/3obsb3J1gEtCIPNLP3eQ+8oSWQCt3cGTTBtU4sNaM23Pca236lQOiwCjrgZ5lHNBvG8EASa4FjF7rFSdG8bvuF685ijGnE7EG5u2iFxuKw3DyCtpD7DEug0mgUM/AQJZxbofPgFvLw4A2OR1WFf2SI8rN1PvfTXqV/vFuJf4IVH5+NN5CtW2agbwegPbyu1cPf44973x48cXIM4Hbn3766eHNAF8dCPLD3/9mEKoUAMkdqtX1fPXtbJ0lz6hzU2fN9Ux5Z0Uj+sxgNOkH8t6qAOvz2ylMigx8Pu2gPs07vQ6zz8ppfT4eX7WyEh08nTF/ejvyeqYqJ8ib3/9ID9Lk5c5bV4Ru5bxaD847ZBRo7BrPq+9eel3kJHrxao5DfSqdEs/of5um9yBtPGm004GgW0hB9BvAxSojp4l7IMiLiK6k4yVY0mi/4hkn0NEz8AzIO4Iyc0FBBPGNgolA6ne3Uj0VppVZclj2uzu+IkaSd6G9wRWHNhEMFiBEamZKjtYGKyXEvHaHCwZh9FfzaAMBy/XGMiqPLEAAoaIxtLKAgRmbx39r7H6VrnEPxPdzGigARhH4VpLxxF1KcC1AW/O+buecrt1rAArAQEhZeOaapk1Ak/c8oYh+1trLK2d00dcCUwi9c42+Or6vvAPM03uXNjUSJNoHCSnTxd6fK2eUd60wPp7aBQ4VJllCMi1QxClZR88loJL1w8IlD+gCjsm/TXU6hUvMj3VRs2f907s1Hl2Hxw2QAz+tjbsKGfxnBBC06WfoX54rWSK+Fc/uVlOax/xnS3mEEeuhZ9AnlTOpsb51PwCs+YA0CQQytAL44XPd0/Qhwa/nyRvCmnSIET7e3RG0Rp3fGGVNn8czTI8HQ9Xznlfa1rDWerfpcXvO47HeYfVFk3ufSDeJ14890bMJtUq+mfcTmbF8S5oB158ytvf6npw/UyEuz+1tq6wGgM27G3iGxs4cTz1vA/hESDLppcwSeUOPAJz2vha4aHptmmoQ1mODnhugQgvoN13vdJfwN04Qxiwwato6PMfQCmAaMLbXOHzZQIK9bhrZYHzm2fvD80/53HIVvXQDnufh3AMN9loJdLGO5rM4CWT03QOjq9hmDLIU3G1jbUdMY/hXzqjlbeSD5tp6CwzS/aB7/9z7MhGbRRvpJFO6jqJGH8s5ofDWgSppZL8tq0b86vkGavNT4XTNAbnFcbiSSwrPG0PIKUEh6YS0RePPp9n8s/GSqqD5jarlZ72UE/l6wuOSme+na8h3f//eoP3Z9H5+O39/0dGo33x5+HU8oMgbFSzJ26pz7Z8NiPO6zvNZj2fjSdU4iRb9OEB1Ozzm3ToxSf84HIWImD7TPa9evFrzmzF+HCD6XCfavX338PaPddDI6xmL2yDOs+TlfTkAVYd8ltXFAAAZlklEQVS6/jBeXZ0a9WnSBnQkqj2nkuLjEfZ+aD1UzGsP8iqsVbQPD/v7Kaz6PB8S3dIYnjxfhaE7pUI5ozB6h3usT5KPhyDj542wiZfw7M/Jtc1ALVzp76n7mjmaIWFUvAgwJoKg+1hx360Av3L0LqF+nTZi5uokRzFqUjIhWJQb9yusL4I0YBAnxKPFe3cz7RzzCHMiRM9cHObIdQgG5qzv9R3KGWWjz1E2CBWNsUN4N+sNKJlrAJCe4wFGz72+woQXimb/9V17Xtea3Z4Iwwk+l6Jf66a/u4UHYIiwbns8EaYeWxkcrawg+t43aBiFu/ZyKdEOfyLAUTTtKQB8bW9MQhq7wCXgEFBBWE1Y0nsbJSIPKIDIe6xKTIddOH5yra88jaa1eaC+l2fU+xiwjiePfVJ4SNf5VBB5iuQtFyAZoQuNLpB7pU+0QpWAYR+8zgnj6RpADkrNezTWPf1r7fU8+pwCFLcCjIea/FUrrnizrZTkMWjwVGkEem/LpBsjTGvovaCly+L13qdWzBqPlJOeR3jc9JB1aYVnutlhVhUVVF/QGNHyUHr8MjZicPA3/OV1P7xzTZ96p3KukJHeu10dfhlIi48Xo1bnuaU8cxwpcuL0tJ3G7wleyG0VfbVRjawFbAN6NV9y1LkGWsQL3mPYVfcx6Hcbl5JfJ4Da0R3JvnROYG+hK/4m95QxnGD7lGetX9Z6poo6IB8gho5hv2gh1cDZxtXwq+VZPOFbtgZkb/AcvjKNFP/fG1/rqiXybsP+XvcYMegLZJ2+swd+PqAjRvON1F3zG78jOzBG4dMrkrcU5dUCCH5LTm+MntNYQW45Zz0FTIuQrzqVEyO0cQC/XnO4wPSS4xdv6rEUXiH7pE8MIMM5fP5xPKbaixePX3g4hOHFrt7DRJY0H4FC9vFJKsQBh++mGl3/Pop+Rrcot/PT3PtkgJyKe3578/rh+fevfIb8hz8/uor+6XgEJfd13Xf/GK+nqspVmZ59Fs27UHOe59OPhseXwbNoVftLQagLorSc873A8jpKdWggxsM+5SppBfrb/T5VrCXZN9hVXtLP85yff/7Z4fhXcwqe9uvTVN6//u23h49zyuSj8XDq1KhHDvEP+B6Q+mrm+nLoX2BV3tOPkyf7jfTR51m0AcVqe6UTqxY966TCRceWtSqAVBRpCeBl6AiMQvyABDyIEMDJ4AAob36ELf0jUYb9zAavfK6VMNFlsLyL79vzCVAz0SQHA6CM8FhTXv/4jHHCsA1u9zUBDfveAqPMj/ssBFT9XEUzXc3vZwSEatE7xAWDwdysCeCy58NnCC68Qno8XmuEsjwwvKfHqWtvjInD88g6X2HBSzjsPcpaMp4W0Ag6rr0A421rpw7Tr/VcniiABnNjP86wKeu0ae4Ao3wPGGX/ASXs/QYpAYdY10rwRpH/FRjlmZ7rHTCq+wVeACMea4ycHUZJTinrRY6YCmPWuiYpnyrO9KGTFe61CWii7QbzEXj1917bBUj9904PyOfxFBuAhWdt8GjsqXh3WKoKpZAHuod90nwAnC7CSV9UvRPPHODCgvPIPUOoc43IATo3fSSnuMEH4TJd51B1+K/B6Ff7rr2K4EZ+6T7eD9hEucL/PKfBqPcnrYwEzjQGhcs27yTUuxTG5dFc8uIyAtgz5q53vRul2OD1SptZI7oUc1qo5LMNyk7P6nzPe3R/G2msM/Su92o//f4Yq/ALQFPzpoWW1z+HRgAS9I6WczaMKppEtwDlzG6ZFwOY9dL+QmsYH8yPY3O3fEjoVH/rWoF5eKr3kPt7LZqPuRZjseUxa85PG2XkBjt/9yquE5tZV0Ef8Qj6ZCKFc/lX4Mvrn0Mlesz3fod2O3e0wSgHwTAm/XQbnfkJ3zAO7QvFLfCG1seRHFVgzz8O1fC546GLtb4rQrhbNE0Ydhn5K7Kzj38NPbKetIazJ22e9yzrxKlM6H14QM8yXSS9BfC4cUaY7tI3l/PD8u9YROc7Sl5IrqhvZyK5q1n7AM0pyOFUqi/z2asBfy/GMynDVad92RkxKVjvh09n5x9++HHA4zwDvlUlvFJxtNO/TrX5e3l8h1a+iKaHBl4MEP083s8n80xFgR7Nf75XvTbn+4HE9qjKG+q5ao/kgEgNjj2J837Nl0JQAKf+VuRFoXw5I/Q3evnphOvhRf0U+HTYPhFlO9Qs65eMdnoCa+6q7llXpSLMe99OOP7DmwHdyq8dXfFpTl1Szr+ORP1z0hH++Olnpy+8/Pb5w7//8R8PP0wI/9Mf7x+eSae9nRSm8YrKSPDZ9DMW+EWnTJlexUR6nwqYUMygfUJtuqkrcv81xgGMwjxt7SAEGhySQMwzaV7fQgGCw7N1AjbGyT28pwFqKz/efwGT1bf05t+RNsCzYXahggZ5gFFAOGdaS3gA4rbgKw8XuXzrSK+Va4ECaDDKd3oGHgcUtUMaFabvdd7gLczNWupnz/9mTwA+slwsgC5PG4TdVrXfB/jZIDHpF2H6swBLy42Q1zj6lCgUnL4Xg7QiQci0YeQ5HWkPW0lnPFzPXDQ11nnty3oyyvBGkbYCxVMWMErhiRLD/bw08CbsKDDq8Sfsqpyh3h98XAC71dxYCDYtkhTikHDKPjDPfVxq5vd4hE6D0S3Uy2NmgEHhWMa/1zEeK91nXh+l6T3L9XiQAbHQ9WWQpep+hEl71tpwQb7oGUQVAEQ7PSO5szs3NqCZ0D77t41I6C45oycdb7mCZzl7rM8Z5z15ttcl45F0MG9n/21khi7cZ0/ejISKNQaBUYPy7blN2oN8wAEnvTY9Bj/rqKa/gHoO2xDPxUPiNTnSgKAx+JeTx1pG8h1rCj8wvgbL8KRAa/MnII6DDHgvRuaWYc1vkSu+Fn7JXOwjjwwkbKu/oRd5TwAp8KvG+VUBWGQY69rzPteg177D3lwHzes6wtC8Wz/N35Uz2uuKHIL2obn9eeTO9iTG2GRMGxAXbfmzCMJ7c1n0dx2WwLuhN2gJgGfdGGDdoNQRr8g19le56W0EMv92WJl3MMwinwRwBEhJh3kUL59Ab+u2Xjv0GzR0O9ergGnJkNvoJ3KUQ1YWTQ/gjhNEtUNblghopo/z8+FlVZw7N3Kq1zWGv/3jx4cPo58/qE5ETjDVg+jsec1t5vRpEjAfzfvfDrh8JPCoKniFqdX6aML3LybU7qNBlaqj2pSRKW7XNM8REPt2wvjvRPPJM0eW2GjIiXWu5k+rKoPR6EztrfFajD8ha9YJzOP1SQQOg4N9xvGi3E69t3uNGtQO4JTukdGgk6J83Kr0rcB2vKzSFS8GKMuD+ss//8vD7wNKP/72Rhb2w3ePnj28nOKlgcQPj1W/JWNEnWcih00r6elqeSb6V9N7gCNWFQMmR7MF3CnAN4CaF8FALQha8fdicfIRDAMY3UK0BW6EvxYQ5USLlQa9m4E3MLpyD3kuc0HQ0MR+z/Ev4taABnJMN6grS41QrZW/TycYy2esEebt8SVXBiIhxNeMaSGbVAAUAMSEgaBn+rNUh7cQQ+BtgZkvL+vyNuTe69aKjjXB89FKgN/V4sZjgSmiVO4ZJRaGR8EaY7rAYhrixnOwGUsK7NhX3aNcHpRUgwzWHHB5re+VE7loIBZ/wM3/LxglzItnAM/Wl3j+yecBjF57c9vqSYhG71ZFovcj/f0QqjusJQtS4w5Y01nS/N2ATD3ieNdSOrcnKG3hH2Wkv+39nOc7DFvrjyFioJHnQie7urVydLle78eTD72YNwKIvUfhB4drTLDrJ4CoaRZagK6XQF2e9lM5b5qe75oGdC15iDeeq/DIBiIZD8rd+5qoBz1kWQsAkceaAi95S7bMEJCqsGrz6q1h5KyfyNGru8Si+1swypxPMNrGl3lKZ4ZLidR/LafZD9aUfT350kc+xmjWtfLmkLemv93TNjzK80VPeJAukJ9OG+nfCs3SAk3vaGcI91E42PuM8mY97/1smrlHJwqDih40v1N+3KxBjP6Wj35/0lQYf7c5Oz2+vTfws/bb/Jv97TVcjHD1zPb7jip9chsNREVzc0un1zQwgdZuaCQyFWPUbY3kYQw4Rg+pKtrPH1kCf+sna+Znkk9eRofAqGlP8kfAaH5xNCKeYsAse9e6S59dRi8dWhYYvfT+ikTwmcCoQViuwRMoQCxQuj5fPObxzwYsIxyP9zx/eF8tK3W6kTziX+bn25nHe/X0ndzJ9zL0R/e+/GGO7Hw6zxiQqX7jz6cYScdbOkw/IFTeTue8z+8SU15/Ff/M51pHPUcFTBrQlt3b2FjpB/YmZi6mjch/DAzhDNNpcv11D/LNUWS3jrq89Oy9625kOKc1oUL1jMH6dML2+qnPjQfdrmlAcowNGSvuVDDjUa/TF6qkH0/plwGib3/5/eHX//1/Hh7N75/+GHqaEL/C+T88fzmh+6nCH/3yeQC8wv7ffrlozU3vGWBbUFhRJBSfQKCJx4sUj9cpEBBMTUC2KGfDIGbdg9ePk0NA7hCavtcic75zL3ArrBa0/dwePwxv4ZRw6v7+3wCjqr7fAtKWcQo6kjPjMabCbVk4S1nuRPAKl3vzqzVGeyYgKAv0CRk0EaEUfH+UF0KH97F/MB2Edgpz9utctwZz7EFfw/7QZ5bxrcDkBSYQBteaBzzFM0BOGsKP5woLACIsoDLQLXgivFmz/f54ZLH+3XZp9ukEo4zr/wWMWtAn/EqYvgFIK6hdRe1kymW56x8exYsfLgHqtU4ynYS+Bf5srAEZHs0USqgvqZVBBJhOSOFvhLfeoZxR9hy+Pj1zFjIJB6nfqPOQJEyT06nrz4IGABn05ZM5onz6J7832GIf9npJfyWXbssg1QDGm6nrCTs1wG3ZowKme4qMdVaYFzpCTqBQ74FRywTNh7SKKFzxND1FdbqWgV5oXSF96AMQLfDUMqyrvi3/8p4GCH7vru6+Ijbr+vtgVE2jmy9POcaJVjcAJPulz75W9l8b8N5r2Q2VR+yCUnmJpLiK1gjj7rWt5viWAdkszVv3kovZcmgJkNsCKeQbIETr6/Hf8Qy3fN/EUfKjv6cl3ilHMCqhnZav2idFtMQnikwQ/fGcZjzSmaSTtRy2LD4CyRg0zOuUw8jSDRQOMHrqZVHKqetOgNdrvboMLVBpEBeDQ0aM5iDjWHOwhywAzrQ/L0KGeswR0OaxGD7aGzeGtxNCeezzfPTtPE/vpAvMX8kQwPCl469I1gK5SYtJjj3PeTLgx5jBvYinbdE4LeBpy0Ppl/HqvR06VqHRk1kI5Wp+HFDqyvfxXL77MvmV846389nnufapKsGVJjK5ko/Ua1RAdB779NULN3IXcDVNKK9ep8zlxCLkmX/O8B/P+xavK9dUvdpXf3Nkh+X4rJ3Wlci0wu6domhngYzjCfvrvh3Cn3kiUzBUen9x3GA8fgkAoosANRvwA8ZEYxnrM/G92j0NyFeP1vcK4w+2UdrYU/XA/vyNw/evf/rl4cvrdw/vlXv62xRJTX9SgdBnszZTEvXwZJwu0jqmf51NT2NX50Ilp+AELS3MtsBuwq9CghYAMGMzhJ9V8dUGO4A7FIYWWdaB/p0hXxZ5CygRfXnPbp4b4c+8NtjW2a65xz/L04nQWswXT1OsKj7TiU0mMqpgE5ZqgedxRAqLIft9uk/jB3yy0QhrPKLbEsI9P2NyCHWEYiu0VrgIsAbrCDfe03t1sw71BYaEvmfdWA9ZdQ0UEA4WYFmzphd1XfC/gHIJbwNoVVtmbt7PsvROMOrnHWEt9vUU5r0Gix7W6y86SY6lgH2ELWChr/srMIqAQJBrPvIW2/Ov5sZTndkgg7WwEy37vuaz1kU/F5hchQi0qFJr5jXmHL+bieiEFO9Pxs+2KWeU+Zz8AS15fgm50JdOyrLnj2eNSAQFM3qmFInaoux3lkeE9YWO4ZdeL71Hye83gCx9A3vtGc9pLC9avo4TPmWMwUo8OU0XXHfS+40ST5hee+n3qpo6CgKFb6935ZK2QsdogQ/InYSHoBfxPZ95//O8Wsrse8BZ7bNpu87uQ9557eIckLEBz671WnTWvNxK8N5e2rud/obbCI2B1sVg/i58DJ0LbALovAd5N3veYfbmYcAg4+0xez5aKy3S0b3kRraGnzeB5pemhV6b5otunUTupe7b+bEByyKBNi4w1pA7XL/16eGMuHKEl2C6J79aF5+ecPjLMkO5upIQ0YN8B6AhSqe/kT1PUwDEGqFTL3kc47dyv+E7HET6e48rhLu7KATUCrC4SG7koWQOnjZ4scF47xfzumTELRh9HGcO/ZnhAeWC2mEVw/pp+ErPeTwGnOScwOi3c416f/ra4SWF3p8MuPw4P99MpfdH6aIJrb8VsB7j68lUo6sf6AeFndX/8+X8N8+TYQbt6Xf9w0OtdwL+3N4pwNVrpvRMGXPpn8o6IAdwLgnkNQ5xGpuXYhWVbtlVkSWux4hs2tJn7nIywHoBzxzZS0Fu5KZzOYf3cUrauTPjtcyYUQt4CpQ+mTPm9U+Osw/jEVXF/csxZF6qEGt6rr7/7Y+Ht//y88ObAadvfvnt4d0fvzuc/7dvnz18N/e+EMD/px//859UpXeujgaO4rgnyGGQTSRydpbFfYJQmBNCc8AhyB9m5h6DO3XLmZ94QhGeWBkQqb5HiJyMfKNcIrxuGFueoYDRLcR29dclHFqhUnil5ziErj5c809C1fMIuDSZlCIEjKI79HRb93fAqJ6Lhap3AwTkjdDvCBcd5WUlIeGS9/Fe/WT/9poHdPcanIzff/fvEDYAB2X6Luu/3xuP926y3lrVDwz42y6ShBCJ0sZrRPjbdwRs6Xf26fSkApi55qS/a9xXzt161i0IRRhT2EJ4tcGo3oFHpr1r5gXlFMdTtLxci6DI7ZVns9cQMEX4BaGDZ1RCVv9YT4W5WnBLGfZ+CpRawOckKPil12cbVnOdzxGef/CQQKnXPJ5pWeCdpoGFTCFTn83tcQYs7X3K/vP+Bp4ax+NZGJ5pa3sXKF3028q1eV2fA9L7pJ+WQyhdPGkNRHvdkB1bZqQRs3bPgEhKTyaGjCytzxQg6H61crFsClCFXgFd7bkDWDV42dfH0LvAyVX4BJ2aBxc5rD2av3UM7XJGrQhMP890FuOGz5HDbSxuBXgaNDHCJW9UwKHrtP6kSoknvL75yT6t9177Z56KR49wOzJ1d6GA7+PxNy1Ivo6idQ5uZGl7+aXUe33Zz95/wMm5Nv33PVnRcrxpow2iFRZfawKPyMum63GcsO57c85C0jgxejz6/eQfImD3aBaa9n2SlWVw6DMMiAYUGyANnRusJIeTwiU86s4fFVgpz2Pvs04wutH7ouNE6/x5CpccybEPavWARr6eYJR1YM2RGxfdRh/ECYKxLqNr0VSO8RTYnH15mhPTKNLRvAzGh130vQqJXAQ3evTDgM93U17++PuXD3++nHkPyPwkb6l4XZ5Vn5Q0LZ7Uf3NCzn8OwH0/3lPxgRxmS1dfJ1V5vQUW5SlXW6i5Tvmf4zR0rqc770TAGyTL+VDtfeC3RUNZ5zhp2GOdlqRUQ3tk45E3XcYgQW+DGfQsdBzvsz5IhGqnncWQ077RKxmDestwGRoTyRPtfBynnLCI3q1olZ79flpGfZz/fpzq/O8ESgd8PlLB5Dgw3o6nVDmmv/+vf3ZbKfUstWe0hdFJDM0YLdCaAH1PPIqnskGINBP5d1VvFVjr+7yA5DKkPyFEiecW4Mw5zxBrCx8ANXNoAt/MX2F6f3+AUd6LAgdEs8myaLzxDsleTcEZx1cWCx69eAk0bxElwhliwVPawIPvcL+jHJ3fUsTHPLGqmjBZi57XFpT1Swt25tBhXhjlj2lmS26UrwMspVUM+3rR0QL55CQC0mRlAcIXyLg8lhoLTe5PMNrzuRGKUWZ6fzOfSM/PlxfBCvACo+yZGTs5k7SO2b3cAvYAPzehKoOSRQuwhMDn9fvybLYAlmns/UouENXxV5g+fTCH8c0vs77QvkGQnHNJgF8von/vFSVoOvDaZ+6epyzbGD96npPUxX9qdBxvBs9nrrKoBUZNh9Nfr+nLp3Yc/+AVgDG0bhoMn0PnCgstRb48C+yVrkXIQruWRyMhNe6r+v22DyppLgIuvp79qzkz3M2r68HrYyu4FaYmhK4CJk7cklazd1NOOik3AS/NIaDaLUxCgy2jdA3yqXMk5Xle47zy2hY/r7F3GFZ6a+VyribT8D084b2OR72/6+05ZX9f1/wkLxKhwO3pTBTofSrymb/pMh0a2D/2pz2jBpzxsmhMrAmK1iCq+qT2eJYOCU1krdjfEzye9Nj73LQLn/j+zA0dpWecoNWfDf+2rMZDqGudL5ijcrc8vbJKdsSE5y5yu40UMHaMnQaebdTw/DZWWt91/iqFys4RT2s15f9Bh47GTVFK62TJJdan90kdn/e+ZI2aFzfoDO8JntlYSY1J44J7OIT5mqbMwyu/8jKeF18ARlUdbnk249I8OKEPfSJPaoNRyWfR2BsZdXNW/Lffj4fuu/lvPJ5zEvvDe4XCpy/oNzrNSUaXjsO0c0Tts0YWz7nu4g3Gl6ysh5cDwCxPx/NsGlba1XhYHZYXaLNXVOlnWQ/AdQp3mTdrLv4mjerCFitVhIIr6B86ahwAjbLeO0IVY4L0LNLjLHBCj97vECL86jWYD5/8uZxx2ht1G9AWKd1BY9V9n6aSXrJAGeXqWfpU0YXpb/rnGLdPxGS/vzEQVa/T/wsxMotCammo3gAAAABJRU5ErkJggg=="/>
          <p:cNvSpPr>
            <a:spLocks noChangeAspect="1" noChangeArrowheads="1"/>
          </p:cNvSpPr>
          <p:nvPr/>
        </p:nvSpPr>
        <p:spPr bwMode="auto">
          <a:xfrm>
            <a:off x="155575" y="-2384425"/>
            <a:ext cx="2800350" cy="49815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Gruppa 4\Desktop\1670821549_3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" y="-4763"/>
            <a:ext cx="9131300" cy="68691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2" name="Picture 4" descr="E:\аттестация варнавиной\Приказ опорная площадка_page-000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692696"/>
            <a:ext cx="3347005" cy="4752528"/>
          </a:xfrm>
          <a:prstGeom prst="rect">
            <a:avLst/>
          </a:prstGeom>
          <a:noFill/>
        </p:spPr>
      </p:pic>
      <p:pic>
        <p:nvPicPr>
          <p:cNvPr id="2053" name="Picture 5" descr="E:\аттестация варнавиной\Приказ опорная площадка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692696"/>
            <a:ext cx="3315606" cy="4752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Gruppa 4\Desktop\1670821549_3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" y="-4763"/>
            <a:ext cx="9131300" cy="68691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3" descr="F:\аттестация варнавиной\приказ  регион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836712"/>
            <a:ext cx="3456384" cy="46805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F:\аттестация варнавиной\приказ  регион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836712"/>
            <a:ext cx="3456384" cy="46805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ruppa 4\Desktop\1670821549_3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" y="-4763"/>
            <a:ext cx="9131300" cy="68691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E:\аттестация ганичевой\ганичева\Выступление пед совет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196752"/>
            <a:ext cx="3528392" cy="4824536"/>
          </a:xfrm>
          <a:prstGeom prst="rect">
            <a:avLst/>
          </a:prstGeom>
          <a:noFill/>
        </p:spPr>
      </p:pic>
      <p:pic>
        <p:nvPicPr>
          <p:cNvPr id="2050" name="Picture 2" descr="C:\Users\ПК-58 №8\Downloads\спр рес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1196752"/>
            <a:ext cx="3456384" cy="48057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Gruppa 4\Desktop\1670821549_3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" y="0"/>
            <a:ext cx="9131300" cy="68691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7139136" cy="778098"/>
          </a:xfrm>
        </p:spPr>
        <p:txBody>
          <a:bodyPr/>
          <a:lstStyle/>
          <a:p>
            <a:r>
              <a:rPr lang="ru-RU" b="1" i="1" dirty="0" smtClean="0">
                <a:solidFill>
                  <a:srgbClr val="0070C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Наставничество</a:t>
            </a:r>
            <a:endParaRPr lang="en-US" dirty="0">
              <a:solidFill>
                <a:srgbClr val="0070C0"/>
              </a:solidFill>
              <a:latin typeface="Palatino Linotype" pitchFamily="18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84784"/>
            <a:ext cx="3240360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84784"/>
            <a:ext cx="3364405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ruppa 4\Desktop\1670821549_3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" y="-4763"/>
            <a:ext cx="9131300" cy="68691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1143000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0070C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Наличие публикаций, включая </a:t>
            </a:r>
            <a:r>
              <a:rPr lang="ru-RU" sz="2400" b="1" i="1" dirty="0" err="1" smtClean="0">
                <a:solidFill>
                  <a:srgbClr val="0070C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интернет-публикации</a:t>
            </a:r>
            <a:endParaRPr lang="en-US" sz="2400" dirty="0">
              <a:solidFill>
                <a:srgbClr val="0070C0"/>
              </a:solidFill>
              <a:latin typeface="Palatino Linotype" pitchFamily="18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19672" y="1124744"/>
            <a:ext cx="7524328" cy="51125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Международный уровень:</a:t>
            </a:r>
          </a:p>
          <a:p>
            <a:pPr marL="0" indent="0">
              <a:buFontTx/>
              <a:buChar char="-"/>
            </a:pPr>
            <a:r>
              <a:rPr lang="ru-RU" sz="1800" i="1" dirty="0" smtClean="0">
                <a:solidFill>
                  <a:srgbClr val="0070C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образовательный портал </a:t>
            </a:r>
            <a:r>
              <a:rPr lang="ru-RU" sz="1800" i="1" dirty="0" err="1" smtClean="0">
                <a:solidFill>
                  <a:srgbClr val="0070C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Маам</a:t>
            </a:r>
            <a:r>
              <a:rPr lang="ru-RU" sz="1800" i="1" dirty="0" smtClean="0">
                <a:solidFill>
                  <a:srgbClr val="0070C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, консультация для родителей «Утренняя истерика». </a:t>
            </a:r>
          </a:p>
          <a:p>
            <a:pPr marL="0" indent="0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Республиканский уровень:</a:t>
            </a:r>
          </a:p>
          <a:p>
            <a:pPr marL="0" indent="0">
              <a:buFontTx/>
              <a:buChar char="-"/>
            </a:pPr>
            <a:r>
              <a:rPr lang="ru-RU" sz="1800" i="1" dirty="0" smtClean="0">
                <a:solidFill>
                  <a:srgbClr val="0070C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электронный сборник «Лучшие практики Республики Мордовия», статья «Воспитание экологической культуры  детей в ДО»;</a:t>
            </a:r>
          </a:p>
          <a:p>
            <a:pPr marL="0" indent="0">
              <a:buFontTx/>
              <a:buChar char="-"/>
            </a:pPr>
            <a:r>
              <a:rPr lang="ru-RU" sz="1800" i="1" dirty="0" smtClean="0">
                <a:solidFill>
                  <a:srgbClr val="0070C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 сборник материалов  </a:t>
            </a:r>
            <a:r>
              <a:rPr lang="en-US" sz="1800" i="1" dirty="0" smtClean="0">
                <a:solidFill>
                  <a:srgbClr val="0070C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XIV </a:t>
            </a:r>
            <a:r>
              <a:rPr lang="ru-RU" sz="1800" i="1" dirty="0" smtClean="0">
                <a:solidFill>
                  <a:srgbClr val="0070C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Всероссийской научно-практической педагогической конференции, статья «Воспитание </a:t>
            </a:r>
            <a:r>
              <a:rPr lang="ru-RU" sz="1800" i="1" dirty="0" err="1" smtClean="0">
                <a:solidFill>
                  <a:srgbClr val="0070C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гендерной</a:t>
            </a:r>
            <a:r>
              <a:rPr lang="ru-RU" sz="1800" i="1" dirty="0" smtClean="0">
                <a:solidFill>
                  <a:srgbClr val="0070C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 толерантности при ознакомлении с художественной литературой», (2021 г.);				                                                                     -   сборник «Приобщение дошкольников к национальной культуре в контексте единства образовательного пространства России, статья « Сенсорное развитие детей раннего возраста посредством игровых технологий» (2021 г.).</a:t>
            </a:r>
            <a:r>
              <a:rPr lang="ru-RU" sz="18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ru-RU" sz="1800" i="1" dirty="0" smtClean="0">
              <a:solidFill>
                <a:srgbClr val="0070C0"/>
              </a:solidFill>
              <a:latin typeface="Palatino Linotype" pitchFamily="18" charset="0"/>
              <a:ea typeface="Tahoma" pitchFamily="34" charset="0"/>
              <a:cs typeface="Tahoma" pitchFamily="34" charset="0"/>
            </a:endParaRPr>
          </a:p>
          <a:p>
            <a:pPr marL="0" indent="0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Интернет-публикация:</a:t>
            </a:r>
          </a:p>
          <a:p>
            <a:pPr marL="0" indent="0">
              <a:buNone/>
            </a:pPr>
            <a:r>
              <a:rPr lang="ru-RU" sz="1800" i="1" dirty="0" smtClean="0">
                <a:solidFill>
                  <a:srgbClr val="0070C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- сборник «Инновационные методы и традиционные подходы в деятельности педагога», статья «Мостик понимания между родителями и ДОУ».</a:t>
            </a:r>
          </a:p>
          <a:p>
            <a:pPr marL="0" indent="0">
              <a:buFontTx/>
              <a:buChar char="-"/>
            </a:pPr>
            <a:endParaRPr lang="en-US" sz="2400" i="1" dirty="0">
              <a:solidFill>
                <a:schemeClr val="accent6">
                  <a:lumMod val="50000"/>
                </a:schemeClr>
              </a:solidFill>
              <a:latin typeface="Palatino Linotype" pitchFamily="18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ruppa 4\Desktop\1670821549_3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" y="-4763"/>
            <a:ext cx="9131300" cy="68691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0070C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Международный уровень</a:t>
            </a:r>
            <a:endParaRPr lang="en-US" i="1" dirty="0">
              <a:solidFill>
                <a:srgbClr val="0070C0"/>
              </a:solidFill>
              <a:latin typeface="Palatino Linotype" pitchFamily="18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7" name="Picture 3" descr="E:\аттестация ганичевой\ганичева\1565846-016-015-sert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484784"/>
            <a:ext cx="320301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Gruppa 4\Desktop\1670821549_3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" y="0"/>
            <a:ext cx="9131300" cy="68691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0070C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Республиканский уровень</a:t>
            </a:r>
            <a:endParaRPr lang="en-US" i="1" dirty="0">
              <a:solidFill>
                <a:srgbClr val="0070C0"/>
              </a:solidFill>
              <a:latin typeface="Palatino Linotype" pitchFamily="18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098" name="Picture 2" descr="C:\Users\ПК-58 №8\Downloads\Выступления Поликультурное титульник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1340768"/>
            <a:ext cx="5904656" cy="42484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Gruppa 4\Desktop\1670821549_3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" y="0"/>
            <a:ext cx="9131300" cy="68691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i="1" dirty="0">
              <a:solidFill>
                <a:srgbClr val="0070C0"/>
              </a:solidFill>
              <a:latin typeface="Palatino Linotype" pitchFamily="18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" name="Picture 3" descr="C:\Users\ПК-58 №8\Downloads\Содержание поликультурное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196752"/>
            <a:ext cx="6405698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Gruppa 4\Desktop\1670821549_3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" y="-11113"/>
            <a:ext cx="9131300" cy="68691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i="1" dirty="0">
              <a:solidFill>
                <a:schemeClr val="accent6">
                  <a:lumMod val="50000"/>
                </a:schemeClr>
              </a:solidFill>
              <a:latin typeface="Palatino Linotype" pitchFamily="18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Picture 2" descr="G:\аттестация кололейкиной\валя 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215" t="18784" r="12396" b="12307"/>
          <a:stretch/>
        </p:blipFill>
        <p:spPr bwMode="auto">
          <a:xfrm>
            <a:off x="1691680" y="548680"/>
            <a:ext cx="3024336" cy="40324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Documents and Settings\5\Мои документы\Downloads\Ганичева Л.К., Кололейкина В.В_page-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28800"/>
            <a:ext cx="3240360" cy="46005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Gruppa 4\Desktop\1670821549_3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" y="-4763"/>
            <a:ext cx="9131300" cy="68691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74638"/>
            <a:ext cx="7283152" cy="1143000"/>
          </a:xfrm>
        </p:spPr>
        <p:txBody>
          <a:bodyPr/>
          <a:lstStyle/>
          <a:p>
            <a:r>
              <a:rPr lang="ru-RU" i="1" dirty="0" err="1" smtClean="0">
                <a:solidFill>
                  <a:srgbClr val="0070C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Интернет-публикации</a:t>
            </a:r>
            <a:endParaRPr lang="en-US" i="1" dirty="0">
              <a:solidFill>
                <a:srgbClr val="0070C0"/>
              </a:solidFill>
              <a:latin typeface="Palatino Linotype" pitchFamily="18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Picture 2" descr="C:\Users\Gruppa 4\Downloads\3.4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1484784"/>
            <a:ext cx="320223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ruppa 4\Desktop\1670821549_3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" y="-4763"/>
            <a:ext cx="9131300" cy="68691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5856" y="274638"/>
            <a:ext cx="5410944" cy="706090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  <a:latin typeface="Palatino Linotype" pitchFamily="18" charset="0"/>
              </a:rPr>
              <a:t>Ганичева Лилия </a:t>
            </a:r>
            <a:r>
              <a:rPr lang="ru-RU" sz="2000" b="1" i="1" dirty="0" err="1" smtClean="0">
                <a:solidFill>
                  <a:srgbClr val="002060"/>
                </a:solidFill>
                <a:latin typeface="Palatino Linotype" pitchFamily="18" charset="0"/>
              </a:rPr>
              <a:t>Кяримовна</a:t>
            </a:r>
            <a:endParaRPr lang="en-US" sz="2000" b="1" i="1" dirty="0">
              <a:solidFill>
                <a:srgbClr val="002060"/>
              </a:solidFill>
              <a:latin typeface="Palatino Linotype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131840" y="908720"/>
            <a:ext cx="6012160" cy="554461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buNone/>
            </a:pPr>
            <a:r>
              <a:rPr lang="ru-RU" sz="1600" b="1" i="1" dirty="0" smtClean="0">
                <a:solidFill>
                  <a:srgbClr val="0070C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Дата рождения:</a:t>
            </a:r>
            <a:r>
              <a:rPr lang="ru-RU" sz="1600" b="1" i="1" dirty="0" smtClean="0">
                <a:solidFill>
                  <a:srgbClr val="00206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18.04.1992 г.</a:t>
            </a:r>
          </a:p>
          <a:p>
            <a:pPr>
              <a:lnSpc>
                <a:spcPct val="120000"/>
              </a:lnSpc>
              <a:buNone/>
            </a:pPr>
            <a:r>
              <a:rPr lang="ru-RU" sz="1600" b="1" i="1" dirty="0" smtClean="0">
                <a:solidFill>
                  <a:srgbClr val="0070C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Профессиональное образование: </a:t>
            </a:r>
            <a:r>
              <a:rPr lang="ru-RU" sz="1600" b="1" i="1" dirty="0" smtClean="0">
                <a:solidFill>
                  <a:srgbClr val="00206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ФГБОУ ВПО «Мордовский государственный университет им. Н. П. Огарева»</a:t>
            </a:r>
          </a:p>
          <a:p>
            <a:pPr>
              <a:lnSpc>
                <a:spcPct val="120000"/>
              </a:lnSpc>
              <a:buNone/>
            </a:pPr>
            <a:r>
              <a:rPr lang="ru-RU" sz="1600" b="1" i="1" dirty="0" smtClean="0">
                <a:solidFill>
                  <a:srgbClr val="0070C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Специальность:</a:t>
            </a:r>
            <a:r>
              <a:rPr lang="ru-RU" sz="1600" b="1" i="1" dirty="0" smtClean="0">
                <a:solidFill>
                  <a:srgbClr val="FFC00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600" b="1" i="1" dirty="0" smtClean="0">
                <a:solidFill>
                  <a:srgbClr val="00206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«Психология»</a:t>
            </a:r>
          </a:p>
          <a:p>
            <a:pPr>
              <a:lnSpc>
                <a:spcPct val="120000"/>
              </a:lnSpc>
              <a:buNone/>
            </a:pPr>
            <a:r>
              <a:rPr lang="ru-RU" sz="1600" b="1" i="1" dirty="0" smtClean="0">
                <a:solidFill>
                  <a:srgbClr val="0070C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Квалификация: </a:t>
            </a:r>
            <a:r>
              <a:rPr lang="ru-RU" sz="1600" b="1" i="1" dirty="0" smtClean="0">
                <a:solidFill>
                  <a:srgbClr val="00206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«Психолог. Преподаватель психологии»</a:t>
            </a:r>
          </a:p>
          <a:p>
            <a:pPr>
              <a:lnSpc>
                <a:spcPct val="120000"/>
              </a:lnSpc>
              <a:buNone/>
            </a:pPr>
            <a:r>
              <a:rPr lang="ru-RU" sz="1600" b="1" i="1" dirty="0" smtClean="0">
                <a:solidFill>
                  <a:srgbClr val="0070C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Диплом: </a:t>
            </a:r>
            <a:r>
              <a:rPr lang="ru-RU" sz="1600" b="1" i="1" dirty="0" smtClean="0">
                <a:solidFill>
                  <a:srgbClr val="00206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101318 0419299	</a:t>
            </a:r>
          </a:p>
          <a:p>
            <a:pPr>
              <a:lnSpc>
                <a:spcPct val="120000"/>
              </a:lnSpc>
              <a:buNone/>
            </a:pPr>
            <a:r>
              <a:rPr lang="ru-RU" sz="1600" b="1" i="1" dirty="0" smtClean="0">
                <a:solidFill>
                  <a:srgbClr val="0070C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Дата выдачи: </a:t>
            </a:r>
            <a:r>
              <a:rPr lang="ru-RU" sz="1600" b="1" i="1" dirty="0" smtClean="0">
                <a:solidFill>
                  <a:srgbClr val="00206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02 июля 2015 г.</a:t>
            </a:r>
          </a:p>
          <a:p>
            <a:pPr>
              <a:lnSpc>
                <a:spcPct val="120000"/>
              </a:lnSpc>
              <a:buNone/>
            </a:pPr>
            <a:r>
              <a:rPr lang="ru-RU" sz="1600" b="1" i="1" dirty="0" smtClean="0">
                <a:solidFill>
                  <a:srgbClr val="0070C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Переподготовка: </a:t>
            </a:r>
            <a:r>
              <a:rPr lang="ru-RU" sz="1600" b="1" i="1" dirty="0" smtClean="0">
                <a:solidFill>
                  <a:srgbClr val="00206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ГБУ ДПО «Мордовский республиканский институт образования»</a:t>
            </a:r>
          </a:p>
          <a:p>
            <a:pPr>
              <a:lnSpc>
                <a:spcPct val="120000"/>
              </a:lnSpc>
              <a:buNone/>
            </a:pPr>
            <a:r>
              <a:rPr lang="ru-RU" sz="1600" b="1" i="1" dirty="0" smtClean="0">
                <a:solidFill>
                  <a:srgbClr val="0070C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Квалификация: </a:t>
            </a:r>
            <a:r>
              <a:rPr lang="ru-RU" sz="1600" b="1" i="1" dirty="0" smtClean="0">
                <a:solidFill>
                  <a:srgbClr val="00206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«Воспитатель»</a:t>
            </a:r>
          </a:p>
          <a:p>
            <a:pPr>
              <a:lnSpc>
                <a:spcPct val="120000"/>
              </a:lnSpc>
              <a:buNone/>
            </a:pPr>
            <a:r>
              <a:rPr lang="ru-RU" sz="1600" b="1" i="1" dirty="0" smtClean="0">
                <a:solidFill>
                  <a:srgbClr val="0070C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Диплом: </a:t>
            </a:r>
            <a:r>
              <a:rPr lang="ru-RU" sz="1600" b="1" i="1" dirty="0" smtClean="0">
                <a:solidFill>
                  <a:srgbClr val="00206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132407568048</a:t>
            </a:r>
          </a:p>
          <a:p>
            <a:pPr>
              <a:lnSpc>
                <a:spcPct val="120000"/>
              </a:lnSpc>
              <a:buNone/>
            </a:pPr>
            <a:r>
              <a:rPr lang="ru-RU" sz="1600" b="1" i="1" dirty="0" smtClean="0">
                <a:solidFill>
                  <a:srgbClr val="0070C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Дата выдачи: </a:t>
            </a:r>
            <a:r>
              <a:rPr lang="ru-RU" sz="1600" b="1" i="1" dirty="0" smtClean="0">
                <a:solidFill>
                  <a:srgbClr val="00206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28.11.2018 г.</a:t>
            </a:r>
          </a:p>
          <a:p>
            <a:pPr>
              <a:lnSpc>
                <a:spcPct val="120000"/>
              </a:lnSpc>
              <a:buNone/>
            </a:pPr>
            <a:r>
              <a:rPr lang="ru-RU" sz="1600" b="1" i="1" dirty="0" smtClean="0">
                <a:solidFill>
                  <a:srgbClr val="0070C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Общий трудовой стаж: </a:t>
            </a:r>
            <a:r>
              <a:rPr lang="ru-RU" sz="1600" b="1" i="1" dirty="0" smtClean="0">
                <a:solidFill>
                  <a:srgbClr val="00206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10 лет</a:t>
            </a:r>
          </a:p>
          <a:p>
            <a:pPr>
              <a:lnSpc>
                <a:spcPct val="120000"/>
              </a:lnSpc>
              <a:buNone/>
            </a:pPr>
            <a:r>
              <a:rPr lang="ru-RU" sz="1600" b="1" i="1" dirty="0" smtClean="0">
                <a:solidFill>
                  <a:srgbClr val="0070C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Стаж педагогической работы (по специальности): </a:t>
            </a:r>
            <a:r>
              <a:rPr lang="ru-RU" sz="1600" b="1" i="1" dirty="0" smtClean="0">
                <a:solidFill>
                  <a:srgbClr val="00206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5 лет</a:t>
            </a:r>
          </a:p>
          <a:p>
            <a:pPr>
              <a:lnSpc>
                <a:spcPct val="120000"/>
              </a:lnSpc>
              <a:buNone/>
            </a:pPr>
            <a:r>
              <a:rPr lang="ru-RU" sz="1600" b="1" i="1" dirty="0" smtClean="0">
                <a:solidFill>
                  <a:srgbClr val="0070C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Наличие квалификационной категории: </a:t>
            </a:r>
            <a:r>
              <a:rPr lang="ru-RU" sz="1600" b="1" i="1" dirty="0" smtClean="0">
                <a:solidFill>
                  <a:srgbClr val="00206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первая</a:t>
            </a:r>
          </a:p>
          <a:p>
            <a:pPr>
              <a:lnSpc>
                <a:spcPct val="120000"/>
              </a:lnSpc>
              <a:buNone/>
            </a:pPr>
            <a:r>
              <a:rPr lang="ru-RU" sz="1600" b="1" i="1" dirty="0" smtClean="0">
                <a:solidFill>
                  <a:srgbClr val="0070C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Дата последней аттестации: </a:t>
            </a:r>
            <a:r>
              <a:rPr lang="ru-RU" sz="1600" b="1" i="1" dirty="0" smtClean="0">
                <a:solidFill>
                  <a:srgbClr val="00206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19.05.2021 г.</a:t>
            </a:r>
            <a:endParaRPr lang="en-US" sz="1600" b="1" dirty="0">
              <a:solidFill>
                <a:srgbClr val="002060"/>
              </a:solidFill>
              <a:latin typeface="Palatino Linotype" pitchFamily="18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3315" name="Picture 3" descr="C:\Users\Gruppa 4\Desktop\256d39d7dcc965e894e589dca44171e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88640"/>
            <a:ext cx="2952328" cy="223224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ruppa 4\Desktop\1670821549_3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" y="-4763"/>
            <a:ext cx="9131300" cy="68691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47664" y="1556792"/>
            <a:ext cx="7139136" cy="456937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b="1" i="1" dirty="0" smtClean="0">
                <a:solidFill>
                  <a:schemeClr val="accent3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ru-RU" sz="3600" b="1" i="1" dirty="0" smtClean="0">
                <a:solidFill>
                  <a:srgbClr val="0070C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Результаты участия обучающихся в:                           выставках, турнирах, соревнованиях, акциях, фестивалях, конкурсах</a:t>
            </a:r>
            <a:endParaRPr lang="en-US" sz="3600" dirty="0">
              <a:solidFill>
                <a:srgbClr val="0070C0"/>
              </a:solidFill>
              <a:latin typeface="Palatino Linotype" pitchFamily="18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ruppa 4\Desktop\1670821549_3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" y="-4763"/>
            <a:ext cx="9131300" cy="68691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C:\Users\ПК-58 №8\Downloads\спр дети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1268760"/>
            <a:ext cx="3600400" cy="51125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44936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ruppa 4\Desktop\1670821549_3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" y="-4763"/>
            <a:ext cx="9131300" cy="68691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0070C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Республиканский уровень</a:t>
            </a:r>
            <a:endParaRPr lang="en-US" dirty="0"/>
          </a:p>
        </p:txBody>
      </p:sp>
      <p:pic>
        <p:nvPicPr>
          <p:cNvPr id="1026" name="Picture 2" descr="D:\новая аттестация\Для аттестации  Варнавиной и Ганичевой\1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556792"/>
            <a:ext cx="6402048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44936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ruppa 4\Desktop\1670821549_3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" y="-4763"/>
            <a:ext cx="9131300" cy="68691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 descr="D:\новая аттестация\Для аттестации  Варнавиной и Ганичевой\Сканировать10004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484784"/>
            <a:ext cx="6402048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44936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Gruppa 4\Desktop\1670821549_3-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" y="-4763"/>
            <a:ext cx="9131300" cy="68691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490066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0070C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Муниципальный уровень</a:t>
            </a:r>
            <a:endParaRPr lang="en-US" i="1" dirty="0">
              <a:solidFill>
                <a:srgbClr val="0070C0"/>
              </a:solidFill>
              <a:latin typeface="Palatino Linotype" pitchFamily="18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42" name="Picture 2" descr="E:\аттестация ганичевой\Протокол гор.конк. Новогод.фантазия 2022 в моу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836712"/>
            <a:ext cx="4032448" cy="2890425"/>
          </a:xfrm>
          <a:prstGeom prst="rect">
            <a:avLst/>
          </a:prstGeom>
          <a:noFill/>
        </p:spPr>
      </p:pic>
      <p:pic>
        <p:nvPicPr>
          <p:cNvPr id="10243" name="Picture 3" descr="E:\аттестация ганичевой\Протокол гор.конк. Новогод.фантазия 2022 в моу_page-00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8" y="3717032"/>
            <a:ext cx="4032448" cy="2970330"/>
          </a:xfrm>
          <a:prstGeom prst="rect">
            <a:avLst/>
          </a:prstGeom>
          <a:noFill/>
        </p:spPr>
      </p:pic>
      <p:pic>
        <p:nvPicPr>
          <p:cNvPr id="5122" name="Picture 2" descr="D:\новая аттестация\Для аттестации  Варнавиной и Ганичевой\гагарин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20" y="1412776"/>
            <a:ext cx="3309374" cy="4680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Gruppa 4\Desktop\1670821549_3-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00" y="0"/>
            <a:ext cx="9131300" cy="68691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i="1" dirty="0">
              <a:solidFill>
                <a:schemeClr val="accent6">
                  <a:lumMod val="50000"/>
                </a:schemeClr>
              </a:solidFill>
              <a:latin typeface="Palatino Linotype" pitchFamily="18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170" name="Picture 2" descr="C:\Users\ПК-58 №8\Downloads\Романова Марианна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1484784"/>
            <a:ext cx="6400536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ruppa 4\Desktop\1670821549_3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" y="-4763"/>
            <a:ext cx="9131300" cy="68691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rgbClr val="0070C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Наличие авторских программ, методических пособий</a:t>
            </a:r>
            <a:endParaRPr lang="en-US" sz="3600" dirty="0">
              <a:solidFill>
                <a:srgbClr val="0070C0"/>
              </a:solidFill>
              <a:latin typeface="Palatino Linotype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ruppa 4\Desktop\1670821549_3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" y="-4763"/>
            <a:ext cx="9131300" cy="68691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259632" y="1600200"/>
            <a:ext cx="7427168" cy="4525963"/>
          </a:xfrm>
        </p:spPr>
        <p:txBody>
          <a:bodyPr/>
          <a:lstStyle/>
          <a:p>
            <a:pPr algn="ctr">
              <a:buNone/>
            </a:pPr>
            <a:r>
              <a:rPr lang="ru-RU" b="1" i="1" dirty="0" smtClean="0">
                <a:solidFill>
                  <a:srgbClr val="0070C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Выступления  на заседаниях методических советов, научно-практических конференциях, педагогических чтениях, семинарах, секциях, форумах, радиопередачах</a:t>
            </a:r>
            <a:r>
              <a:rPr lang="ru-RU" dirty="0" smtClean="0">
                <a:solidFill>
                  <a:srgbClr val="0070C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</a:br>
            <a:endParaRPr lang="en-US" dirty="0">
              <a:solidFill>
                <a:srgbClr val="0070C0"/>
              </a:solidFill>
              <a:latin typeface="Palatino Linotype" pitchFamily="18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ruppa 4\Desktop\1670821549_3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" y="-4763"/>
            <a:ext cx="9131300" cy="68691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76064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098" name="Picture 2" descr="C:\Users\ПК-58 №8\Downloads\спр конф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268760"/>
            <a:ext cx="6396889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Gruppa 4\Desktop\1670821549_3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" y="-4763"/>
            <a:ext cx="9131300" cy="68691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7211144" cy="1143000"/>
          </a:xfrm>
        </p:spPr>
        <p:txBody>
          <a:bodyPr/>
          <a:lstStyle/>
          <a:p>
            <a:r>
              <a:rPr lang="ru-RU" i="1" dirty="0" smtClean="0">
                <a:solidFill>
                  <a:srgbClr val="0070C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Международный уровень</a:t>
            </a:r>
            <a:endParaRPr lang="en-US" i="1" dirty="0">
              <a:solidFill>
                <a:srgbClr val="0070C0"/>
              </a:solidFill>
              <a:latin typeface="Palatino Linotype" pitchFamily="18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Picture 2" descr="C:\Users\Gruppa 4\Downloads\Справка-подтверждение ОПЧ  2022-23 Ганичева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1556792"/>
            <a:ext cx="3200410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Gruppa 4\Desktop\1670821549_3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" y="-4763"/>
            <a:ext cx="9131300" cy="68691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16632"/>
            <a:ext cx="7283152" cy="1512168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Представление инновационного педагогического опыта</a:t>
            </a:r>
            <a:endParaRPr lang="en-US" sz="3200" dirty="0">
              <a:solidFill>
                <a:srgbClr val="0070C0"/>
              </a:solidFill>
              <a:latin typeface="Palatino Linotype" pitchFamily="18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19672" y="2276872"/>
            <a:ext cx="7344816" cy="38492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i="1" dirty="0">
                <a:solidFill>
                  <a:srgbClr val="00B05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https://upload2.schoolrm.ru/iblock/c96/c96c8e6a0afdd8588e57aa7fec89d879/252786d2e1572af11dfad572fc29c758.pdf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Gruppa 4\Desktop\1670821549_3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" y="0"/>
            <a:ext cx="9131300" cy="68691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7211144" cy="1143000"/>
          </a:xfrm>
        </p:spPr>
        <p:txBody>
          <a:bodyPr/>
          <a:lstStyle/>
          <a:p>
            <a:endParaRPr lang="en-US" i="1" dirty="0">
              <a:solidFill>
                <a:srgbClr val="0070C0"/>
              </a:solidFill>
              <a:latin typeface="Palatino Linotype" pitchFamily="18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194" name="Picture 2" descr="C:\Users\ПК-58 №8\Downloads\Сертификаты ЕПЧ Ганичева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836712"/>
            <a:ext cx="3816424" cy="54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Gruppa 4\Desktop\1670821549_3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" y="-4763"/>
            <a:ext cx="9131300" cy="68691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C:\Users\Gruppa 4\Downloads\4.3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908720"/>
            <a:ext cx="3600400" cy="5328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Gruppa 4\Desktop\1670821549_3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" y="-4763"/>
            <a:ext cx="9131300" cy="68691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571184" cy="1143000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rgbClr val="0070C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Проведение открытых занятий, мастер-классов, мероприятий</a:t>
            </a:r>
            <a:endParaRPr lang="en-US" sz="3600" dirty="0">
              <a:solidFill>
                <a:srgbClr val="0070C0"/>
              </a:solidFill>
              <a:latin typeface="Palatino Linotype" pitchFamily="18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051" name="Picture 3" descr="E:\аттестация ганичевой\ганичева\Справка открытые, мастер-класс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843808" y="836712"/>
            <a:ext cx="4320480" cy="5904656"/>
          </a:xfrm>
          <a:prstGeom prst="rect">
            <a:avLst/>
          </a:prstGeom>
          <a:noFill/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ruppa 4\Desktop\1670821549_3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" y="-4763"/>
            <a:ext cx="9131300" cy="68691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en-US" sz="3600" dirty="0">
              <a:solidFill>
                <a:schemeClr val="accent2">
                  <a:lumMod val="50000"/>
                </a:schemeClr>
              </a:solidFill>
              <a:latin typeface="Palatino Linotype" pitchFamily="18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170" name="Picture 2" descr="C:\Users\Gruppa 4\Downloads\Ганичеваа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1340768"/>
            <a:ext cx="3256977" cy="4536504"/>
          </a:xfrm>
          <a:prstGeom prst="rect">
            <a:avLst/>
          </a:prstGeom>
          <a:noFill/>
        </p:spPr>
      </p:pic>
      <p:pic>
        <p:nvPicPr>
          <p:cNvPr id="6" name="Picture 2" descr="E:\аттестация ганичевой\ганичева\Выписка из протокол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1340768"/>
            <a:ext cx="320020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ruppa 4\Desktop\1670821549_3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" y="0"/>
            <a:ext cx="9131300" cy="68691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88640"/>
            <a:ext cx="7571184" cy="936104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0070C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Экспертная деятельность</a:t>
            </a:r>
            <a:endParaRPr lang="en-US" sz="3600" dirty="0">
              <a:solidFill>
                <a:srgbClr val="0070C0"/>
              </a:solidFill>
              <a:latin typeface="Palatino Linotype" pitchFamily="18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050" name="Picture 2" descr="C:\Users\Gruppa 4\Desktop\спиридонова\мой грант\эксперт.jpe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1196752"/>
            <a:ext cx="3744416" cy="5184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ruppa 4\Desktop\1670821549_3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" y="-4763"/>
            <a:ext cx="9131300" cy="68691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36104"/>
          </a:xfrm>
        </p:spPr>
        <p:txBody>
          <a:bodyPr>
            <a:normAutofit/>
          </a:bodyPr>
          <a:lstStyle/>
          <a:p>
            <a:endParaRPr lang="en-US" sz="3600" dirty="0">
              <a:solidFill>
                <a:srgbClr val="FFC000"/>
              </a:solidFill>
              <a:latin typeface="Palatino Linotype" pitchFamily="18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600200"/>
            <a:ext cx="7848872" cy="4525963"/>
          </a:xfrm>
        </p:spPr>
        <p:txBody>
          <a:bodyPr/>
          <a:lstStyle/>
          <a:p>
            <a:pPr algn="ctr">
              <a:buNone/>
            </a:pPr>
            <a:r>
              <a:rPr lang="ru-RU" b="1" i="1" dirty="0" smtClean="0">
                <a:solidFill>
                  <a:srgbClr val="FFC00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  </a:t>
            </a:r>
            <a:r>
              <a:rPr lang="ru-RU" sz="3600" b="1" i="1" dirty="0" smtClean="0">
                <a:solidFill>
                  <a:srgbClr val="0070C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Общественно-педагогическая  активность педагога: участие в комиссиях, педагогических сообществах, жюри конкурсов</a:t>
            </a:r>
            <a:endParaRPr lang="ru-RU" sz="36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Gruppa 4\Desktop\1670821549_3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" y="-4763"/>
            <a:ext cx="9131300" cy="68691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Bookman Old Style" pitchFamily="18" charset="0"/>
              </a:rPr>
            </a:br>
            <a:endParaRPr lang="en-US" sz="4000" dirty="0">
              <a:solidFill>
                <a:schemeClr val="accent3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Picture 2" descr="C:\Users\Gruppa 4\Downloads\6.1 (2)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836712"/>
            <a:ext cx="3312368" cy="4824536"/>
          </a:xfrm>
          <a:prstGeom prst="rect">
            <a:avLst/>
          </a:prstGeom>
          <a:noFill/>
        </p:spPr>
      </p:pic>
      <p:pic>
        <p:nvPicPr>
          <p:cNvPr id="1026" name="Picture 2" descr="C:\Users\Gruppa 4\Desktop\спиридонова\мой грант\sertificat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836712"/>
            <a:ext cx="3236029" cy="4824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ruppa 4\Desktop\1670821549_3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" y="-4763"/>
            <a:ext cx="9131300" cy="68691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C:\Users\ПК-58 №8\Downloads\спр проф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980728"/>
            <a:ext cx="3744416" cy="51125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ruppa 4\Desktop\1670821549_3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" y="0"/>
            <a:ext cx="9131300" cy="68691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Позитивные результаты работы с обучающимися</a:t>
            </a:r>
            <a:endParaRPr lang="en-US" sz="3200" dirty="0">
              <a:solidFill>
                <a:srgbClr val="0070C0"/>
              </a:solidFill>
              <a:latin typeface="Palatino Linotype" pitchFamily="18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9219" name="Picture 3" descr="E:\аттестация ганичевой\ганичева\Справка позитивные результаты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2132856"/>
            <a:ext cx="2448272" cy="3384376"/>
          </a:xfrm>
          <a:prstGeom prst="rect">
            <a:avLst/>
          </a:prstGeom>
          <a:noFill/>
        </p:spPr>
      </p:pic>
      <p:pic>
        <p:nvPicPr>
          <p:cNvPr id="9220" name="Picture 4" descr="E:\аттестация ганичевой\ганичева\Справка позитивные результаты0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3140968"/>
            <a:ext cx="2376264" cy="3528392"/>
          </a:xfrm>
          <a:prstGeom prst="rect">
            <a:avLst/>
          </a:prstGeom>
          <a:noFill/>
        </p:spPr>
      </p:pic>
      <p:pic>
        <p:nvPicPr>
          <p:cNvPr id="6146" name="Picture 2" descr="C:\Users\ПК-58 №8\Downloads\спр с восп_page-0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1484784"/>
            <a:ext cx="2496331" cy="35283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ruppa 4\Desktop\1670821549_3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" y="-4763"/>
            <a:ext cx="9131300" cy="68691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8136904" cy="994122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Качество взаимодействия с родителями</a:t>
            </a:r>
            <a:endParaRPr lang="en-US" sz="3200" dirty="0">
              <a:solidFill>
                <a:srgbClr val="0070C0"/>
              </a:solidFill>
              <a:latin typeface="Palatino Linotype" pitchFamily="18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123" name="Picture 3" descr="E:\аттестация ганичевой\ганичева\Справка взаимодействие с родител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124744"/>
            <a:ext cx="3444666" cy="4824536"/>
          </a:xfrm>
          <a:prstGeom prst="rect">
            <a:avLst/>
          </a:prstGeom>
          <a:noFill/>
        </p:spPr>
      </p:pic>
      <p:pic>
        <p:nvPicPr>
          <p:cNvPr id="7170" name="Picture 2" descr="C:\Users\ПК-58 №8\Downloads\спр с родит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1124744"/>
            <a:ext cx="3528392" cy="4824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Gruppa 4\Desktop\1670821549_3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" y="-4763"/>
            <a:ext cx="9131300" cy="68691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Gruppa 4\Downloads\Ганичева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836712"/>
            <a:ext cx="6324106" cy="47133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ruppa 4\Desktop\1670821549_3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" y="-4763"/>
            <a:ext cx="9131300" cy="68691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>
            <a:normAutofit/>
          </a:bodyPr>
          <a:lstStyle/>
          <a:p>
            <a:endParaRPr lang="en-US" sz="3200" dirty="0">
              <a:solidFill>
                <a:srgbClr val="FFC000"/>
              </a:solidFill>
              <a:latin typeface="Palatino Linotype" pitchFamily="18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6" name="Picture 2" descr="C:\Users\Gruppa 4\Desktop\54835_00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836712"/>
            <a:ext cx="3547341" cy="5184576"/>
          </a:xfrm>
          <a:prstGeom prst="rect">
            <a:avLst/>
          </a:prstGeom>
          <a:noFill/>
        </p:spPr>
      </p:pic>
      <p:pic>
        <p:nvPicPr>
          <p:cNvPr id="3" name="Picture 2" descr="E:\аттестация ганичевой\ганичева\Анализ анкетирован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836712"/>
            <a:ext cx="3614855" cy="5184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Gruppa 4\Desktop\1670821549_3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" y="-4763"/>
            <a:ext cx="9131300" cy="68691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Работа с детьми из социально-неблагополучных семей</a:t>
            </a:r>
            <a:endParaRPr lang="en-US" sz="3200" dirty="0">
              <a:solidFill>
                <a:srgbClr val="0070C0"/>
              </a:solidFill>
              <a:latin typeface="Palatino Linotype" pitchFamily="18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194" name="Picture 2" descr="C:\Users\ПК-58 №8\Downloads\спр неблаг_page-0001 (1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1484784"/>
            <a:ext cx="3456384" cy="49685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ruppa 4\Desktop\1670821549_3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" y="-4763"/>
            <a:ext cx="9131300" cy="68691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776864" cy="1143000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rgbClr val="0070C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Участие педагога в профессиональных конкурсах</a:t>
            </a:r>
            <a:endParaRPr lang="en-US" sz="3600" dirty="0">
              <a:solidFill>
                <a:srgbClr val="0070C0"/>
              </a:solidFill>
              <a:latin typeface="Palatino Linotype" pitchFamily="18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07704" y="1600200"/>
            <a:ext cx="6779096" cy="4525963"/>
          </a:xfrm>
        </p:spPr>
        <p:txBody>
          <a:bodyPr/>
          <a:lstStyle/>
          <a:p>
            <a:pPr marL="0" indent="0">
              <a:buNone/>
            </a:pP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  <a:p>
            <a:pPr marL="0" indent="0">
              <a:buNone/>
            </a:pPr>
            <a:r>
              <a:rPr lang="ru-RU" i="1" dirty="0" smtClean="0">
                <a:solidFill>
                  <a:srgbClr val="00B050"/>
                </a:solidFill>
                <a:latin typeface="Palatino Linotype" pitchFamily="18" charset="0"/>
                <a:ea typeface="Tahoma" panose="020B0604030504040204" pitchFamily="34" charset="0"/>
                <a:cs typeface="Tahoma" panose="020B0604030504040204" pitchFamily="34" charset="0"/>
              </a:rPr>
              <a:t>Всероссийский уровень – 1 </a:t>
            </a:r>
          </a:p>
          <a:p>
            <a:pPr marL="0" indent="0">
              <a:buNone/>
            </a:pPr>
            <a:endParaRPr lang="ru-RU" i="1" dirty="0" smtClean="0">
              <a:solidFill>
                <a:srgbClr val="00B050"/>
              </a:solidFill>
              <a:latin typeface="Palatino Linotype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ru-RU" i="1" dirty="0" smtClean="0">
                <a:solidFill>
                  <a:srgbClr val="00B050"/>
                </a:solidFill>
                <a:latin typeface="Palatino Linotype" pitchFamily="18" charset="0"/>
                <a:ea typeface="Tahoma" panose="020B0604030504040204" pitchFamily="34" charset="0"/>
                <a:cs typeface="Tahoma" panose="020B0604030504040204" pitchFamily="34" charset="0"/>
              </a:rPr>
              <a:t>Конкурсы на порталах сети Интернет– 2</a:t>
            </a:r>
            <a:endParaRPr lang="en-US" i="1" dirty="0">
              <a:solidFill>
                <a:srgbClr val="00B050"/>
              </a:solidFill>
              <a:latin typeface="Palatino Linotype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ruppa 4\Desktop\1670821549_3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" y="-4763"/>
            <a:ext cx="9131300" cy="68691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 descr="C:\Users\ПК-58 №8\Downloads\Диплом проф конкурс Ганичева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980728"/>
            <a:ext cx="3960440" cy="5328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Gruppa 4\Desktop\1670821549_3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" y="-4763"/>
            <a:ext cx="9131300" cy="68691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vospital\Downloads\3.1 (2)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24744"/>
            <a:ext cx="3240360" cy="43924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vospital\Downloads\3.1_page-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24744"/>
            <a:ext cx="3362404" cy="43924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ruppa 4\Desktop\1670821549_3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" y="-11113"/>
            <a:ext cx="9131300" cy="68691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7211144" cy="1143000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0070C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Награды и поощрения</a:t>
            </a:r>
            <a:endParaRPr lang="en-US" sz="3600" dirty="0">
              <a:solidFill>
                <a:srgbClr val="0070C0"/>
              </a:solidFill>
              <a:latin typeface="Palatino Linotype" pitchFamily="18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7" name="Picture 3" descr="C:\Users\Gruppa 4\Downloads\Документ Microsoft Office Word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268760"/>
            <a:ext cx="3456384" cy="5073427"/>
          </a:xfrm>
          <a:prstGeom prst="rect">
            <a:avLst/>
          </a:prstGeom>
          <a:noFill/>
        </p:spPr>
      </p:pic>
      <p:pic>
        <p:nvPicPr>
          <p:cNvPr id="2050" name="Picture 2" descr="D:\новая аттестация\Для аттестации  Варнавиной и Ганичевой\Благодарственное письмо Ганичева Библиотек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268760"/>
            <a:ext cx="3522522" cy="50405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ruppa 4\Desktop\1670821549_3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" y="-11113"/>
            <a:ext cx="9131300" cy="68691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7211144" cy="1143000"/>
          </a:xfrm>
        </p:spPr>
        <p:txBody>
          <a:bodyPr>
            <a:normAutofit/>
          </a:bodyPr>
          <a:lstStyle/>
          <a:p>
            <a:endParaRPr lang="en-US" sz="3600" dirty="0">
              <a:solidFill>
                <a:srgbClr val="0070C0"/>
              </a:solidFill>
              <a:latin typeface="Palatino Linotype" pitchFamily="18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074" name="Picture 2" descr="D:\новая аттестация\Для аттестации  Варнавиной и Ганичевой\БП Ганичева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1124744"/>
            <a:ext cx="6624736" cy="47419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Gruppa 4\Desktop\1670821549_3-4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1143000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Участие в инновационной (экспериментальной) деятельности</a:t>
            </a:r>
            <a:endParaRPr lang="en-US" sz="3200" dirty="0">
              <a:solidFill>
                <a:srgbClr val="002060"/>
              </a:solidFill>
              <a:latin typeface="Palatino Linotype" pitchFamily="18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07704" y="1628800"/>
            <a:ext cx="590465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i="1" dirty="0" smtClean="0">
                <a:solidFill>
                  <a:srgbClr val="00B05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ВСЕРОССИЙСКИЙ УРОВЕНЬ:                  «Развитие качества дошкольного образования с использованием Инструментария мониторинга качества дошкольного образования на образовательной платформе «Вдохновение»»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Gruppa 4\Desktop\1670821549_3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" y="-4763"/>
            <a:ext cx="9131300" cy="68691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\Users\Gruppa 4\Downloads\1327152701_svidetelstvo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1268760"/>
            <a:ext cx="2497585" cy="3528392"/>
          </a:xfrm>
          <a:prstGeom prst="rect">
            <a:avLst/>
          </a:prstGeom>
          <a:noFill/>
        </p:spPr>
      </p:pic>
      <p:pic>
        <p:nvPicPr>
          <p:cNvPr id="6" name="Picture 2" descr="C:\Users\Gruppa 4\Downloads\Вдохновение выписка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2636912"/>
            <a:ext cx="2394266" cy="35283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Gruppa 4\Desktop\1670821549_3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" y="-4763"/>
            <a:ext cx="9131300" cy="68691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052736"/>
            <a:ext cx="3384376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C:\Users\ПК-58 №8\Downloads\спр фед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1052736"/>
            <a:ext cx="3456384" cy="47971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Gruppa 4\Desktop\1670821549_3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" y="-4763"/>
            <a:ext cx="9131300" cy="68691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E:\аттестация ганичевой\ганичева\Доклад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764704"/>
            <a:ext cx="3960439" cy="56886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Gruppa 4\Desktop\1670821549_3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" y="-4763"/>
            <a:ext cx="9131300" cy="68691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75656" y="1124744"/>
            <a:ext cx="7416824" cy="5001419"/>
          </a:xfrm>
        </p:spPr>
        <p:txBody>
          <a:bodyPr/>
          <a:lstStyle/>
          <a:p>
            <a:pPr algn="ctr">
              <a:buNone/>
            </a:pP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ru-RU" i="1" dirty="0" smtClean="0">
                <a:solidFill>
                  <a:srgbClr val="00B050"/>
                </a:solidFill>
                <a:latin typeface="Palatino Linotype" pitchFamily="18" charset="0"/>
                <a:ea typeface="Tahoma" pitchFamily="34" charset="0"/>
                <a:cs typeface="Tahoma" pitchFamily="34" charset="0"/>
              </a:rPr>
              <a:t>РЕСПУБЛИКАНСКИЙ УРОВЕНЬ:                                   «Внедрение в работу ДОО инновационных технологий и методов экологического воспитания дошкольников в условиях реализации ФГОС ДО»</a:t>
            </a:r>
          </a:p>
          <a:p>
            <a:endParaRPr lang="en-US" dirty="0">
              <a:solidFill>
                <a:schemeClr val="bg1"/>
              </a:solidFill>
              <a:latin typeface="Palatino Linotype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2091</TotalTime>
  <Words>301</Words>
  <Application>Microsoft Office PowerPoint</Application>
  <PresentationFormat>Экран (4:3)</PresentationFormat>
  <Paragraphs>58</Paragraphs>
  <Slides>46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Тема Office</vt:lpstr>
      <vt:lpstr>МИНИСТЕРСТВО ОБРАЗОВАНИЯ РМ</vt:lpstr>
      <vt:lpstr>Ганичева Лилия Кяримовна</vt:lpstr>
      <vt:lpstr>Представление инновационного педагогического опыта</vt:lpstr>
      <vt:lpstr>Слайд 4</vt:lpstr>
      <vt:lpstr>Участие в инновационной (экспериментальной) деятельности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Наставничество</vt:lpstr>
      <vt:lpstr>Наличие публикаций, включая интернет-публикации</vt:lpstr>
      <vt:lpstr>Международный уровень</vt:lpstr>
      <vt:lpstr>Республиканский уровень</vt:lpstr>
      <vt:lpstr>Слайд 17</vt:lpstr>
      <vt:lpstr>Слайд 18</vt:lpstr>
      <vt:lpstr>Интернет-публикации</vt:lpstr>
      <vt:lpstr>Слайд 20</vt:lpstr>
      <vt:lpstr>Слайд 21</vt:lpstr>
      <vt:lpstr>Республиканский уровень</vt:lpstr>
      <vt:lpstr>Слайд 23</vt:lpstr>
      <vt:lpstr>Муниципальный уровень</vt:lpstr>
      <vt:lpstr>Слайд 25</vt:lpstr>
      <vt:lpstr>Наличие авторских программ, методических пособий</vt:lpstr>
      <vt:lpstr>Слайд 27</vt:lpstr>
      <vt:lpstr>Слайд 28</vt:lpstr>
      <vt:lpstr>Международный уровень</vt:lpstr>
      <vt:lpstr>Слайд 30</vt:lpstr>
      <vt:lpstr>Слайд 31</vt:lpstr>
      <vt:lpstr>Проведение открытых занятий, мастер-классов, мероприятий</vt:lpstr>
      <vt:lpstr>Слайд 33</vt:lpstr>
      <vt:lpstr>Экспертная деятельность</vt:lpstr>
      <vt:lpstr>Слайд 35</vt:lpstr>
      <vt:lpstr>        </vt:lpstr>
      <vt:lpstr>Слайд 37</vt:lpstr>
      <vt:lpstr>Позитивные результаты работы с обучающимися</vt:lpstr>
      <vt:lpstr>Качество взаимодействия с родителями</vt:lpstr>
      <vt:lpstr>Слайд 40</vt:lpstr>
      <vt:lpstr>Работа с детьми из социально-неблагополучных семей</vt:lpstr>
      <vt:lpstr>Участие педагога в профессиональных конкурсах</vt:lpstr>
      <vt:lpstr>Слайд 43</vt:lpstr>
      <vt:lpstr>Слайд 44</vt:lpstr>
      <vt:lpstr>Награды и поощрения</vt:lpstr>
      <vt:lpstr>Слайд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тит</dc:title>
  <dc:creator>Gruppa 4</dc:creator>
  <cp:lastModifiedBy>Gruppa 4</cp:lastModifiedBy>
  <cp:revision>195</cp:revision>
  <cp:lastPrinted>2023-02-08T11:21:25Z</cp:lastPrinted>
  <dcterms:created xsi:type="dcterms:W3CDTF">2022-09-13T11:21:53Z</dcterms:created>
  <dcterms:modified xsi:type="dcterms:W3CDTF">2023-09-18T04:25:52Z</dcterms:modified>
</cp:coreProperties>
</file>