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374D3-4B17-4377-9F46-408E0DED82F9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00AD-6D0B-4474-857B-B629403647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.userapi.com/impg/HxgM8dheuRcOX_U4OkBun8C12OgjQWSwVpQOhQ/KQ_S6vx3VFM.jpg?size=996x988&amp;quality=96&amp;sign=36df1837fb8905697d4c8316e8206dce&amp;c_uniq_tag=trwvw6BHYtuykwaXf1VmWCGpJ5Jzu7ORTPJniVMwosI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686049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800" b="1" dirty="0"/>
              <a:t> «Работа секции «От сердца к сердцу семейного клуба «Возрождение» - из опыта работы.</a:t>
            </a:r>
            <a:r>
              <a:rPr lang="ru-RU" sz="2800" dirty="0"/>
              <a:t/>
            </a:r>
            <a:br>
              <a:rPr lang="ru-RU" sz="2800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atherineasquithgallery.com/uploads/posts/2021-12/1639712708_354-catherineasquithgallery-com-p-fon-zhelto-rozovii-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3" cstate="print"/>
          <a:srcRect l="52528" t="40112" r="23109" b="16524"/>
          <a:stretch>
            <a:fillRect/>
          </a:stretch>
        </p:blipFill>
        <p:spPr bwMode="auto">
          <a:xfrm>
            <a:off x="1043608" y="548680"/>
            <a:ext cx="691276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12/1639712708_354-catherineasquithgallery-com-p-fon-zhelto-rozovii-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5" name="Picture 1" descr="F:\дны фото род прес бог\IMG_20231201_1739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413" t="18022" r="7938" b="16636"/>
          <a:stretch>
            <a:fillRect/>
          </a:stretch>
        </p:blipFill>
        <p:spPr bwMode="auto">
          <a:xfrm>
            <a:off x="251520" y="260648"/>
            <a:ext cx="3816424" cy="2012296"/>
          </a:xfrm>
          <a:prstGeom prst="rect">
            <a:avLst/>
          </a:prstGeom>
          <a:noFill/>
        </p:spPr>
      </p:pic>
      <p:pic>
        <p:nvPicPr>
          <p:cNvPr id="6146" name="Picture 2" descr="F:\дны фото род прес бог\IMG_20231201_174105.jpg"/>
          <p:cNvPicPr>
            <a:picLocks noChangeAspect="1" noChangeArrowheads="1"/>
          </p:cNvPicPr>
          <p:nvPr/>
        </p:nvPicPr>
        <p:blipFill>
          <a:blip r:embed="rId4" cstate="print"/>
          <a:srcRect l="2371" t="27914" r="12264" b="13279"/>
          <a:stretch>
            <a:fillRect/>
          </a:stretch>
        </p:blipFill>
        <p:spPr bwMode="auto">
          <a:xfrm>
            <a:off x="4716016" y="260648"/>
            <a:ext cx="4248472" cy="1955646"/>
          </a:xfrm>
          <a:prstGeom prst="rect">
            <a:avLst/>
          </a:prstGeom>
          <a:noFill/>
        </p:spPr>
      </p:pic>
      <p:pic>
        <p:nvPicPr>
          <p:cNvPr id="6147" name="Picture 3" descr="F:\дны фото род прес бог\IMG_20231201_181834.jpg"/>
          <p:cNvPicPr>
            <a:picLocks noChangeAspect="1" noChangeArrowheads="1"/>
          </p:cNvPicPr>
          <p:nvPr/>
        </p:nvPicPr>
        <p:blipFill>
          <a:blip r:embed="rId5" cstate="print"/>
          <a:srcRect l="3593" t="15437" r="11370" b="16427"/>
          <a:stretch>
            <a:fillRect/>
          </a:stretch>
        </p:blipFill>
        <p:spPr bwMode="auto">
          <a:xfrm>
            <a:off x="179512" y="2348880"/>
            <a:ext cx="4536504" cy="2268252"/>
          </a:xfrm>
          <a:prstGeom prst="rect">
            <a:avLst/>
          </a:prstGeom>
          <a:noFill/>
        </p:spPr>
      </p:pic>
      <p:pic>
        <p:nvPicPr>
          <p:cNvPr id="6148" name="Picture 4" descr="F:\дны фото род прес бог\IMG_20231201_181913.jpg"/>
          <p:cNvPicPr>
            <a:picLocks noChangeAspect="1" noChangeArrowheads="1"/>
          </p:cNvPicPr>
          <p:nvPr/>
        </p:nvPicPr>
        <p:blipFill>
          <a:blip r:embed="rId6" cstate="print"/>
          <a:srcRect r="32928"/>
          <a:stretch>
            <a:fillRect/>
          </a:stretch>
        </p:blipFill>
        <p:spPr bwMode="auto">
          <a:xfrm>
            <a:off x="5292080" y="2348880"/>
            <a:ext cx="2664296" cy="2234430"/>
          </a:xfrm>
          <a:prstGeom prst="rect">
            <a:avLst/>
          </a:prstGeom>
          <a:noFill/>
        </p:spPr>
      </p:pic>
      <p:pic>
        <p:nvPicPr>
          <p:cNvPr id="6149" name="Picture 5" descr="F:\дны фото род прес бог\IMG_20231201_181945.jpg"/>
          <p:cNvPicPr>
            <a:picLocks noChangeAspect="1" noChangeArrowheads="1"/>
          </p:cNvPicPr>
          <p:nvPr/>
        </p:nvPicPr>
        <p:blipFill>
          <a:blip r:embed="rId7" cstate="print"/>
          <a:srcRect l="21650" t="17801" r="20076" b="41600"/>
          <a:stretch>
            <a:fillRect/>
          </a:stretch>
        </p:blipFill>
        <p:spPr bwMode="auto">
          <a:xfrm>
            <a:off x="2699792" y="4797152"/>
            <a:ext cx="5112568" cy="1859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12/1639712708_354-catherineasquithgallery-com-p-fon-zhelto-rozovii-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F:\17121365624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12/1639712708_354-catherineasquithgallery-com-p-fon-zhelto-rozovii-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064" t="3814" r="6169" b="19818"/>
          <a:stretch>
            <a:fillRect/>
          </a:stretch>
        </p:blipFill>
        <p:spPr bwMode="auto">
          <a:xfrm>
            <a:off x="251520" y="0"/>
            <a:ext cx="583264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 l="6832" t="5704" r="9046" b="14563"/>
          <a:stretch>
            <a:fillRect/>
          </a:stretch>
        </p:blipFill>
        <p:spPr bwMode="auto">
          <a:xfrm>
            <a:off x="323528" y="3140968"/>
            <a:ext cx="77048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 l="4306" t="13778" r="15318" b="12189"/>
          <a:stretch>
            <a:fillRect/>
          </a:stretch>
        </p:blipFill>
        <p:spPr bwMode="auto">
          <a:xfrm>
            <a:off x="6228184" y="1196752"/>
            <a:ext cx="2668529" cy="138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12/1639712708_354-catherineasquithgallery-com-p-fon-zhelto-rozovii-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064" t="8587" r="26743" b="10272"/>
          <a:stretch>
            <a:fillRect/>
          </a:stretch>
        </p:blipFill>
        <p:spPr bwMode="auto">
          <a:xfrm>
            <a:off x="251520" y="260647"/>
            <a:ext cx="4464496" cy="307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 l="9605" t="10243" r="17987" b="10908"/>
          <a:stretch>
            <a:fillRect/>
          </a:stretch>
        </p:blipFill>
        <p:spPr bwMode="auto">
          <a:xfrm>
            <a:off x="323528" y="3645024"/>
            <a:ext cx="4469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 l="4337" t="7449" r="8923" b="11554"/>
          <a:stretch>
            <a:fillRect/>
          </a:stretch>
        </p:blipFill>
        <p:spPr bwMode="auto">
          <a:xfrm>
            <a:off x="4932040" y="332656"/>
            <a:ext cx="397758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6" cstate="print"/>
          <a:srcRect l="7621" t="3912" r="15480" b="9069"/>
          <a:stretch>
            <a:fillRect/>
          </a:stretch>
        </p:blipFill>
        <p:spPr bwMode="auto">
          <a:xfrm>
            <a:off x="4932040" y="2636912"/>
            <a:ext cx="39183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7" cstate="print"/>
          <a:srcRect l="24542" t="29328" r="25096" b="15547"/>
          <a:stretch>
            <a:fillRect/>
          </a:stretch>
        </p:blipFill>
        <p:spPr bwMode="auto">
          <a:xfrm>
            <a:off x="5292080" y="4869160"/>
            <a:ext cx="2952328" cy="181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12/1639712708_354-catherineasquithgallery-com-p-fon-zhelto-rozovii-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275" t="8587" r="7064" b="11863"/>
          <a:stretch>
            <a:fillRect/>
          </a:stretch>
        </p:blipFill>
        <p:spPr bwMode="auto">
          <a:xfrm>
            <a:off x="323528" y="404664"/>
            <a:ext cx="6120680" cy="312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l="5172" t="21454" r="4618" b="9641"/>
          <a:stretch>
            <a:fillRect/>
          </a:stretch>
        </p:blipFill>
        <p:spPr bwMode="auto">
          <a:xfrm>
            <a:off x="1979712" y="3717033"/>
            <a:ext cx="6408712" cy="282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12/1639712708_354-catherineasquithgallery-com-p-fon-zhelto-rozovii-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904" t="8587" r="16903" b="32546"/>
          <a:stretch>
            <a:fillRect/>
          </a:stretch>
        </p:blipFill>
        <p:spPr bwMode="auto">
          <a:xfrm>
            <a:off x="251520" y="980728"/>
            <a:ext cx="8568952" cy="428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12/1639712708_354-catherineasquithgallery-com-p-fon-zhelto-rozovii-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6" name="Picture 2" descr="C:\Users\пк\Desktop\17125922808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8496944" cy="4779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      «Работа секции «От сердца к сердцу семейного клуба «Возрождение» - из опыта работы.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теме: «Проведенные мероприятия семейного клуба «Возрождение» в группе №8  в рамках реализации долгосрочного проекта «Семейный клуб как форма взаимодействия детского сада, школы, семьи и общественности»</dc:title>
  <dc:creator>пк</dc:creator>
  <cp:lastModifiedBy>Ольга</cp:lastModifiedBy>
  <cp:revision>6</cp:revision>
  <dcterms:created xsi:type="dcterms:W3CDTF">2024-04-08T15:23:10Z</dcterms:created>
  <dcterms:modified xsi:type="dcterms:W3CDTF">2024-04-24T13:30:10Z</dcterms:modified>
</cp:coreProperties>
</file>