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DA4A9D-244F-4F1B-8921-40D448F77BAB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07BD1-DF74-42E4-B0D0-69B9A1D88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7E98E-5A55-4C5B-B322-C811D4546BF9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C3D9A-323F-4874-B71E-D599F449C7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AB465-3EF6-4E14-BB2A-A7F5F71C0534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5568F-1745-4498-B336-8DD8A083B0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25A4F-9A4A-41DA-AF80-ACF11ABD7B15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E35EE2-B2F7-47A7-8F71-6D7911E8ED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74A7A6-6D3C-4A18-94C8-9F789FE4EA40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4044A-862E-48FC-8A1D-75A4A8CBA9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B07A3-C5A5-44A5-9C24-439D7E476E91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7F778-453D-4033-9D2C-CFDB51C7A8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845E6C-5B08-4200-BBF0-3E42012A6B41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21395-2A04-4AE3-ABB6-D0DEA30D50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CD713-5004-4DD0-99C4-D3C8F965DB44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5A472E-0D17-426D-B105-7840DE07AF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4EC4A-0D4E-42CD-B754-9C3C148FA8F2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62D68-A52F-48CD-8AC7-2DB8FEC482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222F3-2FD8-4F1B-AC66-E1DE97DCD191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3977D-F71B-4675-94B2-61AC17A747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D696B6-CF8F-4CFB-9273-0B850244DB26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E3A1A-9AEA-433E-BAE5-9694EB40BF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00D83A2-2BA1-4D42-A4DA-75441D28F608}" type="datetimeFigureOut">
              <a:rPr lang="ru-RU"/>
              <a:pPr>
                <a:defRPr/>
              </a:pPr>
              <a:t>10.04.2020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B875619-EA83-471C-A665-F5C8319F1C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Этюды овощей и фруктов в технике гризайль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83568" y="489164"/>
            <a:ext cx="7920880" cy="5492983"/>
          </a:xfrm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123728" y="523110"/>
            <a:ext cx="4464496" cy="6090719"/>
          </a:xfrm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187624" y="620688"/>
            <a:ext cx="6840760" cy="5934359"/>
          </a:xfrm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539552" y="404664"/>
            <a:ext cx="8054264" cy="5649491"/>
          </a:xfrm>
          <a:effectLst>
            <a:softEdge rad="1125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2123728" y="-3554"/>
            <a:ext cx="5184576" cy="6918920"/>
          </a:xfrm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1763688" y="692696"/>
            <a:ext cx="5505475" cy="5505475"/>
          </a:xfrm>
          <a:effectLst>
            <a:softEdge rad="112500"/>
          </a:effec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683568" y="476672"/>
            <a:ext cx="5238750" cy="3267075"/>
          </a:xfrm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/>
            </a:extLst>
          </a:blip>
          <a:stretch>
            <a:fillRect/>
          </a:stretch>
        </p:blipFill>
        <p:spPr>
          <a:xfrm>
            <a:off x="3923928" y="3212976"/>
            <a:ext cx="4733022" cy="3312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21506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57313" y="1600200"/>
            <a:ext cx="6429375" cy="4525963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7</Words>
  <Application>Microsoft Office PowerPoint</Application>
  <PresentationFormat>Экран (4:3)</PresentationFormat>
  <Paragraphs>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</vt:lpstr>
      <vt:lpstr>Arial</vt:lpstr>
      <vt:lpstr>Times New Roman</vt:lpstr>
      <vt:lpstr>Тема Office</vt:lpstr>
      <vt:lpstr>Этюды овощей и фруктов в технике гризайль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Этюды овощей и фруктов в технике гризайль</dc:title>
  <cp:lastModifiedBy>avk</cp:lastModifiedBy>
  <cp:revision>2</cp:revision>
  <dcterms:modified xsi:type="dcterms:W3CDTF">2020-04-10T13:30:27Z</dcterms:modified>
</cp:coreProperties>
</file>