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312" r:id="rId4"/>
    <p:sldId id="311" r:id="rId5"/>
    <p:sldId id="285" r:id="rId6"/>
    <p:sldId id="308" r:id="rId7"/>
    <p:sldId id="309" r:id="rId8"/>
    <p:sldId id="307" r:id="rId9"/>
    <p:sldId id="306" r:id="rId10"/>
    <p:sldId id="317" r:id="rId11"/>
    <p:sldId id="304" r:id="rId12"/>
    <p:sldId id="302" r:id="rId13"/>
    <p:sldId id="305" r:id="rId14"/>
    <p:sldId id="303" r:id="rId15"/>
    <p:sldId id="291" r:id="rId16"/>
    <p:sldId id="300" r:id="rId17"/>
    <p:sldId id="299" r:id="rId18"/>
    <p:sldId id="298" r:id="rId19"/>
    <p:sldId id="301" r:id="rId20"/>
    <p:sldId id="293" r:id="rId21"/>
    <p:sldId id="294" r:id="rId22"/>
    <p:sldId id="295" r:id="rId23"/>
    <p:sldId id="296" r:id="rId24"/>
    <p:sldId id="297" r:id="rId25"/>
    <p:sldId id="286" r:id="rId26"/>
    <p:sldId id="292" r:id="rId27"/>
    <p:sldId id="257" r:id="rId28"/>
    <p:sldId id="318" r:id="rId29"/>
    <p:sldId id="290" r:id="rId30"/>
    <p:sldId id="287" r:id="rId31"/>
    <p:sldId id="288" r:id="rId32"/>
    <p:sldId id="289" r:id="rId33"/>
    <p:sldId id="313" r:id="rId34"/>
    <p:sldId id="284" r:id="rId35"/>
    <p:sldId id="283" r:id="rId36"/>
    <p:sldId id="282" r:id="rId37"/>
    <p:sldId id="281" r:id="rId38"/>
    <p:sldId id="278" r:id="rId39"/>
    <p:sldId id="276" r:id="rId40"/>
    <p:sldId id="275" r:id="rId41"/>
    <p:sldId id="274" r:id="rId42"/>
    <p:sldId id="273" r:id="rId43"/>
    <p:sldId id="310" r:id="rId44"/>
    <p:sldId id="271" r:id="rId45"/>
    <p:sldId id="270" r:id="rId46"/>
    <p:sldId id="272" r:id="rId47"/>
    <p:sldId id="269" r:id="rId48"/>
    <p:sldId id="316" r:id="rId49"/>
    <p:sldId id="279" r:id="rId50"/>
    <p:sldId id="268" r:id="rId51"/>
    <p:sldId id="267" r:id="rId52"/>
    <p:sldId id="266" r:id="rId53"/>
    <p:sldId id="314" r:id="rId54"/>
    <p:sldId id="319" r:id="rId55"/>
    <p:sldId id="265" r:id="rId56"/>
    <p:sldId id="264" r:id="rId57"/>
    <p:sldId id="263" r:id="rId58"/>
    <p:sldId id="262" r:id="rId59"/>
    <p:sldId id="315" r:id="rId60"/>
    <p:sldId id="258" r:id="rId61"/>
    <p:sldId id="259" r:id="rId62"/>
    <p:sldId id="260" r:id="rId63"/>
    <p:sldId id="26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32856"/>
            <a:ext cx="8352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dirty="0" smtClean="0"/>
              <a:t>«Детский сад №122 комбинированного вида»</a:t>
            </a:r>
            <a:endParaRPr lang="ru-RU" sz="2400" b="1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204864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№3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06084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/>
              <a:t>Группа №4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564904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№5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20486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/>
              <a:t>  Группа №1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45370" y="1066999"/>
            <a:ext cx="6450803" cy="4838102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276872"/>
            <a:ext cx="2362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/>
              <a:t>Группа №6</a:t>
            </a:r>
            <a:endParaRPr lang="ru-RU" sz="3600" b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50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204864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№7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492896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№8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2204864"/>
            <a:ext cx="2362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№9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276872"/>
            <a:ext cx="260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№10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492896"/>
            <a:ext cx="260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№11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348880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№2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276872"/>
            <a:ext cx="260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№12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276872"/>
            <a:ext cx="260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/>
              <a:t>Группа №13</a:t>
            </a:r>
            <a:endParaRPr lang="ru-RU" sz="3600" b="1" i="1" u="sng" dirty="0"/>
          </a:p>
        </p:txBody>
      </p:sp>
    </p:spTree>
  </p:cSld>
  <p:clrMapOvr>
    <a:masterClrMapping/>
  </p:clrMapOvr>
  <p:transition advTm="3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9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52</Words>
  <Application>Microsoft Office PowerPoint</Application>
  <PresentationFormat>Экран (4:3)</PresentationFormat>
  <Paragraphs>15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User2</dc:creator>
  <cp:lastModifiedBy>User2</cp:lastModifiedBy>
  <cp:revision>8</cp:revision>
  <dcterms:created xsi:type="dcterms:W3CDTF">2019-05-24T07:13:33Z</dcterms:created>
  <dcterms:modified xsi:type="dcterms:W3CDTF">2019-05-24T08:17:30Z</dcterms:modified>
</cp:coreProperties>
</file>