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89" r:id="rId3"/>
    <p:sldId id="257" r:id="rId4"/>
    <p:sldId id="258" r:id="rId5"/>
    <p:sldId id="288" r:id="rId6"/>
    <p:sldId id="259" r:id="rId7"/>
    <p:sldId id="260" r:id="rId8"/>
    <p:sldId id="286" r:id="rId9"/>
    <p:sldId id="287" r:id="rId10"/>
    <p:sldId id="282" r:id="rId11"/>
    <p:sldId id="263" r:id="rId12"/>
    <p:sldId id="283" r:id="rId13"/>
    <p:sldId id="264" r:id="rId14"/>
    <p:sldId id="265" r:id="rId15"/>
    <p:sldId id="266" r:id="rId16"/>
    <p:sldId id="261" r:id="rId17"/>
    <p:sldId id="267" r:id="rId18"/>
    <p:sldId id="268" r:id="rId19"/>
    <p:sldId id="269" r:id="rId20"/>
    <p:sldId id="270" r:id="rId21"/>
    <p:sldId id="271" r:id="rId22"/>
    <p:sldId id="280" r:id="rId23"/>
    <p:sldId id="281" r:id="rId24"/>
    <p:sldId id="279" r:id="rId25"/>
    <p:sldId id="273" r:id="rId26"/>
    <p:sldId id="274" r:id="rId27"/>
    <p:sldId id="277" r:id="rId28"/>
    <p:sldId id="275" r:id="rId29"/>
    <p:sldId id="276" r:id="rId30"/>
    <p:sldId id="285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60"/>
  </p:normalViewPr>
  <p:slideViewPr>
    <p:cSldViewPr>
      <p:cViewPr varScale="1">
        <p:scale>
          <a:sx n="62" d="100"/>
          <a:sy n="62" d="100"/>
        </p:scale>
        <p:origin x="1008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urok.ru/user/apryatkina-yuliya-mihaylovna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rdmsisar.schoolrm.ru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urok.ru/klassniy-chas-puteshestvie-po-strane-zdorovya-1635175.html" TargetMode="External"/><Relationship Id="rId2" Type="http://schemas.openxmlformats.org/officeDocument/2006/relationships/hyperlink" Target="http://www.scienceforum.ru/2016/1608/18284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gotovimyrok.com/predmety/vneurochnaya-deyatelnost/muzykalnyjj-folklor-mordvy-shokshi-2.html" TargetMode="External"/><Relationship Id="rId5" Type="http://schemas.openxmlformats.org/officeDocument/2006/relationships/hyperlink" Target="http://www.scienceforum.ru/2017/2601/31353" TargetMode="External"/><Relationship Id="rId4" Type="http://schemas.openxmlformats.org/officeDocument/2006/relationships/hyperlink" Target="https://infourok.ru/vneklassnoe-meropriyatie-shkatulka-skazok-1785467.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1159"/>
            <a:ext cx="2376264" cy="352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83768" y="260648"/>
            <a:ext cx="6552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27784" y="1037186"/>
            <a:ext cx="6750496" cy="497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3"/>
              </a:buClr>
              <a:defRPr/>
            </a:pPr>
            <a:r>
              <a:rPr lang="en-US" sz="1100" dirty="0" smtClean="0">
                <a:hlinkClick r:id="rId3"/>
              </a:rPr>
              <a:t>https://infourok.ru/user/apryatkina-yuliya-mihaylovna</a:t>
            </a:r>
            <a:endParaRPr lang="ru-RU" sz="1100" dirty="0"/>
          </a:p>
          <a:p>
            <a:pPr>
              <a:buClr>
                <a:schemeClr val="accent3"/>
              </a:buClr>
              <a:defRPr/>
            </a:pPr>
            <a:endParaRPr lang="ru-RU" b="1" i="1" dirty="0" smtClean="0">
              <a:solidFill>
                <a:srgbClr val="FF0000"/>
              </a:solidFill>
            </a:endParaRPr>
          </a:p>
          <a:p>
            <a:pPr>
              <a:buClr>
                <a:schemeClr val="accent3"/>
              </a:buClr>
              <a:defRPr/>
            </a:pPr>
            <a:r>
              <a:rPr lang="ru-RU" b="1" i="1" dirty="0" smtClean="0">
                <a:solidFill>
                  <a:srgbClr val="FF0000"/>
                </a:solidFill>
              </a:rPr>
              <a:t>Дата </a:t>
            </a:r>
            <a:r>
              <a:rPr lang="ru-RU" b="1" i="1" dirty="0">
                <a:solidFill>
                  <a:srgbClr val="FF0000"/>
                </a:solidFill>
              </a:rPr>
              <a:t>рождения</a:t>
            </a:r>
            <a:r>
              <a:rPr lang="ru-RU" b="1" dirty="0"/>
              <a:t>: 10.10.1993 год</a:t>
            </a:r>
          </a:p>
          <a:p>
            <a:pPr>
              <a:buClr>
                <a:schemeClr val="accent3"/>
              </a:buClr>
              <a:defRPr/>
            </a:pPr>
            <a:r>
              <a:rPr lang="ru-RU" b="1" i="1" dirty="0">
                <a:solidFill>
                  <a:srgbClr val="FF0000"/>
                </a:solidFill>
              </a:rPr>
              <a:t>Профессиональное образование</a:t>
            </a:r>
            <a:r>
              <a:rPr lang="ru-RU" b="1" dirty="0">
                <a:solidFill>
                  <a:srgbClr val="FFC000"/>
                </a:solidFill>
              </a:rPr>
              <a:t>:</a:t>
            </a: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/>
              <a:t>2011 - 2015 гг., МГПИ им. М.Е. </a:t>
            </a:r>
            <a:r>
              <a:rPr lang="ru-RU" dirty="0" err="1"/>
              <a:t>Евсевьева</a:t>
            </a:r>
            <a:r>
              <a:rPr lang="ru-RU" dirty="0"/>
              <a:t>. Квалификация по диплому: бакалавр. Специальность "педагогическое образование (музыка)".</a:t>
            </a: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/>
              <a:t>2015 - 2017 гг., МГПИ им. М.Е. </a:t>
            </a:r>
            <a:r>
              <a:rPr lang="ru-RU" dirty="0" err="1"/>
              <a:t>Евсевьева</a:t>
            </a:r>
            <a:r>
              <a:rPr lang="ru-RU" dirty="0"/>
              <a:t>. Квалификация по диплому: магистр. Специальность "педагогическое образование</a:t>
            </a:r>
            <a:r>
              <a:rPr lang="ru-RU" dirty="0" smtClean="0"/>
              <a:t>".</a:t>
            </a:r>
            <a:endParaRPr lang="ru-RU" b="1" dirty="0">
              <a:solidFill>
                <a:srgbClr val="FFFF00"/>
              </a:solidFill>
            </a:endParaRPr>
          </a:p>
          <a:p>
            <a:pPr>
              <a:buClr>
                <a:schemeClr val="accent3"/>
              </a:buClr>
              <a:defRPr/>
            </a:pPr>
            <a:r>
              <a:rPr lang="ru-RU" b="1" i="1" dirty="0">
                <a:solidFill>
                  <a:srgbClr val="FF0000"/>
                </a:solidFill>
              </a:rPr>
              <a:t>Общий трудовой стаж</a:t>
            </a:r>
            <a:r>
              <a:rPr lang="ru-RU" b="1" dirty="0">
                <a:solidFill>
                  <a:srgbClr val="FFC000"/>
                </a:solidFill>
              </a:rPr>
              <a:t>:</a:t>
            </a:r>
            <a:r>
              <a:rPr lang="ru-RU" b="1" dirty="0">
                <a:solidFill>
                  <a:srgbClr val="002060"/>
                </a:solidFill>
              </a:rPr>
              <a:t>  </a:t>
            </a:r>
            <a:r>
              <a:rPr lang="ru-RU" b="1" dirty="0"/>
              <a:t>3 года</a:t>
            </a:r>
          </a:p>
          <a:p>
            <a:pPr>
              <a:buClr>
                <a:schemeClr val="accent3"/>
              </a:buClr>
              <a:defRPr/>
            </a:pPr>
            <a:r>
              <a:rPr lang="ru-RU" b="1" i="1" dirty="0">
                <a:solidFill>
                  <a:srgbClr val="FF0000"/>
                </a:solidFill>
              </a:rPr>
              <a:t>Педагогический стаж</a:t>
            </a:r>
            <a:r>
              <a:rPr lang="ru-RU" b="1" dirty="0">
                <a:solidFill>
                  <a:srgbClr val="FFC000"/>
                </a:solidFill>
              </a:rPr>
              <a:t>: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/>
              <a:t>3 года</a:t>
            </a:r>
          </a:p>
          <a:p>
            <a:pPr>
              <a:buClr>
                <a:schemeClr val="accent3"/>
              </a:buClr>
              <a:defRPr/>
            </a:pPr>
            <a:r>
              <a:rPr lang="ru-RU" b="1" i="1" dirty="0">
                <a:solidFill>
                  <a:srgbClr val="FF0000"/>
                </a:solidFill>
              </a:rPr>
              <a:t>В данном учреждении</a:t>
            </a:r>
            <a:r>
              <a:rPr lang="ru-RU" b="1" dirty="0">
                <a:solidFill>
                  <a:srgbClr val="FFC000"/>
                </a:solidFill>
              </a:rPr>
              <a:t>:  </a:t>
            </a:r>
            <a:r>
              <a:rPr lang="ru-RU" b="1" dirty="0"/>
              <a:t>3 года</a:t>
            </a:r>
          </a:p>
          <a:p>
            <a:pPr>
              <a:buClr>
                <a:schemeClr val="accent3"/>
              </a:buClr>
              <a:defRPr/>
            </a:pPr>
            <a:r>
              <a:rPr lang="ru-RU" b="1" i="1" dirty="0">
                <a:solidFill>
                  <a:srgbClr val="FF0000"/>
                </a:solidFill>
              </a:rPr>
              <a:t>Наличие квалификационной категории</a:t>
            </a:r>
            <a:r>
              <a:rPr lang="ru-RU" b="1" dirty="0">
                <a:solidFill>
                  <a:srgbClr val="FFC000"/>
                </a:solidFill>
              </a:rPr>
              <a:t>: </a:t>
            </a:r>
            <a:r>
              <a:rPr lang="ru-RU" b="1" dirty="0"/>
              <a:t>-</a:t>
            </a:r>
          </a:p>
          <a:p>
            <a:pPr>
              <a:buClr>
                <a:schemeClr val="accent3"/>
              </a:buClr>
              <a:defRPr/>
            </a:pPr>
            <a:r>
              <a:rPr lang="ru-RU" b="1" i="1" dirty="0">
                <a:solidFill>
                  <a:srgbClr val="FF0000"/>
                </a:solidFill>
              </a:rPr>
              <a:t>Дата последней аттестации</a:t>
            </a:r>
            <a:r>
              <a:rPr lang="ru-RU" b="1" dirty="0">
                <a:solidFill>
                  <a:srgbClr val="FFC000"/>
                </a:solidFill>
              </a:rPr>
              <a:t>: </a:t>
            </a:r>
            <a:r>
              <a:rPr lang="ru-RU" b="1" dirty="0"/>
              <a:t>-</a:t>
            </a:r>
          </a:p>
          <a:p>
            <a:pPr>
              <a:buClr>
                <a:schemeClr val="accent3"/>
              </a:buClr>
              <a:defRPr/>
            </a:pPr>
            <a:r>
              <a:rPr lang="ru-RU" b="1" dirty="0">
                <a:solidFill>
                  <a:srgbClr val="FF0000"/>
                </a:solidFill>
              </a:rPr>
              <a:t>Сайт РДМШИ</a:t>
            </a:r>
            <a:r>
              <a:rPr lang="ru-RU" b="1" dirty="0"/>
              <a:t>:</a:t>
            </a:r>
            <a:r>
              <a:rPr lang="ru-RU" u="sng" dirty="0"/>
              <a:t> </a:t>
            </a:r>
            <a:r>
              <a:rPr lang="ru-RU" u="sng" dirty="0">
                <a:hlinkClick r:id="rId4"/>
              </a:rPr>
              <a:t>    </a:t>
            </a:r>
            <a:r>
              <a:rPr lang="en-US" u="sng" dirty="0">
                <a:hlinkClick r:id="rId4"/>
              </a:rPr>
              <a:t>http://rdmsisar.schoolrm.ru</a:t>
            </a:r>
            <a:endParaRPr lang="ru-RU" u="sng" dirty="0"/>
          </a:p>
          <a:p>
            <a:pPr>
              <a:buClr>
                <a:schemeClr val="accent3"/>
              </a:buClr>
              <a:defRPr/>
            </a:pPr>
            <a:r>
              <a:rPr lang="ru-RU" b="1" u="sng" dirty="0">
                <a:solidFill>
                  <a:srgbClr val="FF0000"/>
                </a:solidFill>
              </a:rPr>
              <a:t>Личный </a:t>
            </a:r>
            <a:r>
              <a:rPr lang="ru-RU" b="1" u="sng" dirty="0" smtClean="0">
                <a:solidFill>
                  <a:srgbClr val="FF0000"/>
                </a:solidFill>
              </a:rPr>
              <a:t>сайт: </a:t>
            </a:r>
            <a:r>
              <a:rPr lang="en-US" u="sng" dirty="0" smtClean="0">
                <a:solidFill>
                  <a:srgbClr val="FF0000"/>
                </a:solidFill>
                <a:hlinkClick r:id="rId3"/>
              </a:rPr>
              <a:t>https://infourok.ru/user/apryatkina-yuliya-mihaylovna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08520" y="3861048"/>
            <a:ext cx="273630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ПОРТФОЛИО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АПРЯТКИНА ЮЛИЯ МИХАЙЛОВНА</a:t>
            </a:r>
          </a:p>
          <a:p>
            <a:pPr algn="ctr"/>
            <a:r>
              <a:rPr lang="ru-RU" dirty="0"/>
              <a:t>ВОСПИТАТЕЛЯ  </a:t>
            </a:r>
            <a:endParaRPr lang="ru-RU" dirty="0" smtClean="0"/>
          </a:p>
          <a:p>
            <a:pPr algn="ctr"/>
            <a:r>
              <a:rPr lang="ru-RU" dirty="0" smtClean="0"/>
              <a:t>ГКУ  </a:t>
            </a:r>
            <a:r>
              <a:rPr lang="ru-RU" dirty="0"/>
              <a:t>РМ  ДО  </a:t>
            </a:r>
          </a:p>
          <a:p>
            <a:pPr algn="ctr"/>
            <a:r>
              <a:rPr lang="ru-RU" dirty="0"/>
              <a:t>«РЕСПУБЛИКАНСКАЯ ДЕТСКАЯ МУЗЫКАЛЬНАЯ </a:t>
            </a:r>
            <a:r>
              <a:rPr lang="ru-RU" dirty="0" smtClean="0"/>
              <a:t>ШКОЛА-ИНТЕРНАТ»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929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3232" y="393246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4. Наличие публикаций, включая интернет-публикации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505" y="1412776"/>
            <a:ext cx="903649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Июнь 2016 г. – статья «Патриотическое воспитание школьников средствами ценностей национальной музыкальной культуры» опубликовано на сайте</a:t>
            </a:r>
            <a:r>
              <a:rPr lang="en-US" dirty="0"/>
              <a:t> </a:t>
            </a:r>
            <a:r>
              <a:rPr lang="en-US" dirty="0" smtClean="0">
                <a:hlinkClick r:id="rId2"/>
              </a:rPr>
              <a:t>http://www.scienceforum.ru/2016/1608/18284</a:t>
            </a:r>
            <a:r>
              <a:rPr lang="ru-RU" dirty="0" smtClean="0"/>
              <a:t>;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endParaRPr lang="ru-RU" dirty="0" smtClean="0">
              <a:solidFill>
                <a:srgbClr val="FFFF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Февраль 2017 г. – методическая разработка «Путешествие по «Стране здоровья»</a:t>
            </a:r>
            <a:r>
              <a:rPr lang="ru-RU" altLang="ru-RU" dirty="0"/>
              <a:t> </a:t>
            </a:r>
            <a:r>
              <a:rPr lang="ru-RU" altLang="ru-RU" dirty="0" smtClean="0"/>
              <a:t>опубликовано </a:t>
            </a:r>
            <a:r>
              <a:rPr lang="ru-RU" altLang="ru-RU" dirty="0"/>
              <a:t>на сайте </a:t>
            </a:r>
            <a:r>
              <a:rPr lang="en-US" altLang="ru-RU" dirty="0" smtClean="0">
                <a:hlinkClick r:id="rId3"/>
              </a:rPr>
              <a:t>https://infourok.ru/klassniy-chas-puteshestvie-po-strane-zdorovya-1635175.html</a:t>
            </a:r>
            <a:r>
              <a:rPr lang="ru-RU" altLang="ru-RU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dirty="0" smtClean="0"/>
              <a:t>Апрель 2017 г. – внеклассное мероприятие «Шкатулка сказок» </a:t>
            </a:r>
            <a:r>
              <a:rPr lang="ru-RU" altLang="ru-RU" dirty="0"/>
              <a:t>опубликовано </a:t>
            </a:r>
            <a:endParaRPr lang="ru-RU" altLang="ru-RU" dirty="0" smtClean="0"/>
          </a:p>
          <a:p>
            <a:r>
              <a:rPr lang="ru-RU" altLang="ru-RU" dirty="0" smtClean="0"/>
              <a:t>на сайте </a:t>
            </a:r>
            <a:r>
              <a:rPr lang="en-US" altLang="ru-RU" dirty="0" smtClean="0">
                <a:hlinkClick r:id="rId4"/>
              </a:rPr>
              <a:t>https://infourok.ru/vneklassnoe-meropriyatie-shkatulka-skazok-1785467.html</a:t>
            </a:r>
            <a:endParaRPr lang="en-US" altLang="ru-RU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dirty="0" smtClean="0"/>
              <a:t>Июнь 2017 г. – статья «Воспитание любви к родине как проблема современного образования» опубликовано на сайте </a:t>
            </a:r>
            <a:r>
              <a:rPr lang="en-US" altLang="ru-RU" dirty="0" smtClean="0">
                <a:hlinkClick r:id="rId5"/>
              </a:rPr>
              <a:t>http://www.scienceforum.ru/2017/2601/31353</a:t>
            </a:r>
            <a:endParaRPr lang="ru-RU" altLang="ru-RU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altLang="ru-RU" dirty="0" smtClean="0"/>
              <a:t>Ноябрь 2017 г. – методическая разработка «Музыкальный фольклор </a:t>
            </a:r>
          </a:p>
          <a:p>
            <a:r>
              <a:rPr lang="ru-RU" altLang="ru-RU" dirty="0" smtClean="0"/>
              <a:t>мордвы-</a:t>
            </a:r>
            <a:r>
              <a:rPr lang="ru-RU" altLang="ru-RU" dirty="0" err="1" smtClean="0"/>
              <a:t>шокши</a:t>
            </a:r>
            <a:r>
              <a:rPr lang="ru-RU" altLang="ru-RU" dirty="0" smtClean="0"/>
              <a:t>» опубликовано на сайте </a:t>
            </a:r>
            <a:r>
              <a:rPr lang="en-US" altLang="ru-RU" dirty="0" smtClean="0">
                <a:hlinkClick r:id="rId6"/>
              </a:rPr>
              <a:t>http://gotovimyrok.com/predmety/vneurochnaya-deyatelnost/muzykalnyjj-folklor-mordvy-shokshi-2.html</a:t>
            </a:r>
            <a:r>
              <a:rPr lang="ru-RU" altLang="ru-RU" dirty="0" smtClean="0"/>
              <a:t>.</a:t>
            </a:r>
          </a:p>
          <a:p>
            <a:endParaRPr lang="ru-RU" altLang="ru-RU" dirty="0" smtClean="0"/>
          </a:p>
          <a:p>
            <a:endParaRPr lang="en-US" alt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652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663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4. Наличие публикаций, включая интернет-публикации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620688"/>
            <a:ext cx="4176463" cy="58674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421" y="603747"/>
            <a:ext cx="4188521" cy="588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3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3418" y="30119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4. Наличие публикаций, включая интернет-публикации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54" y="495832"/>
            <a:ext cx="8676456" cy="61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2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5261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5. Наличие авторских программ, методических пособий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8778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71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6. Выступление на научно-практических конференциях, педагогических </a:t>
            </a:r>
          </a:p>
          <a:p>
            <a:pPr algn="ctr"/>
            <a:r>
              <a:rPr lang="ru-RU" b="1" dirty="0" smtClean="0"/>
              <a:t>чтениях, семинарах, секциях, методически объединениях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36452" y="985143"/>
            <a:ext cx="3456385" cy="488771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34971"/>
            <a:ext cx="4023987" cy="569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8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663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7. Проведение открытых мастер-классов, мероприятий.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07214"/>
            <a:ext cx="4392488" cy="62114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18010"/>
            <a:ext cx="4384854" cy="620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935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06" y="836712"/>
            <a:ext cx="4154524" cy="587496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136" y="129406"/>
            <a:ext cx="9120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7. Проведение открытых мастер-классов, мероприятий.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8560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6707" y="40466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8. Общественно-педагогическая активность педагога: участие в экспертных </a:t>
            </a:r>
          </a:p>
          <a:p>
            <a:pPr algn="ctr"/>
            <a:r>
              <a:rPr lang="ru-RU" b="1" dirty="0" smtClean="0"/>
              <a:t>комиссиях, в жюри конкурсов, депутатская деятельность.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3638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6393" y="26064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9. Создание комфортного психологического климата в группах.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629980"/>
            <a:ext cx="4297049" cy="607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6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8640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10. Взаимодействия с родителями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880" y="566308"/>
            <a:ext cx="4350237" cy="615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4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7" y="328348"/>
            <a:ext cx="4527756" cy="64027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533" y="327103"/>
            <a:ext cx="4528637" cy="640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844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43095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11. Взаимодействие с учителями предметниками.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791450"/>
            <a:ext cx="4282089" cy="60553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89093"/>
            <a:ext cx="4283756" cy="605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5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296" y="4462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12. Активное применение </a:t>
            </a:r>
            <a:r>
              <a:rPr lang="ru-RU" b="1" dirty="0" err="1" smtClean="0"/>
              <a:t>здоровьесберегающих</a:t>
            </a:r>
            <a:r>
              <a:rPr lang="ru-RU" b="1" dirty="0" smtClean="0"/>
              <a:t> технологий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329" y="433303"/>
            <a:ext cx="4409934" cy="623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9216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52536" y="18864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13. Участие педагога в профессиональных конкурсах.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90" y="557972"/>
            <a:ext cx="4265108" cy="60333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557972"/>
            <a:ext cx="4240344" cy="599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19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13. Участие педагога в профессиональных конкурсах.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4704"/>
            <a:ext cx="4262297" cy="60249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201" y="764704"/>
            <a:ext cx="4262297" cy="602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4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13. Участие педагога в профессиональных конкурсах.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641" y="612205"/>
            <a:ext cx="4320718" cy="624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24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46111" y="188640"/>
            <a:ext cx="9194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13. Награды и поощрения педагога в </a:t>
            </a:r>
            <a:r>
              <a:rPr lang="ru-RU" b="1" dirty="0" err="1" smtClean="0"/>
              <a:t>межаттестациооный</a:t>
            </a:r>
            <a:r>
              <a:rPr lang="ru-RU" b="1" dirty="0" smtClean="0"/>
              <a:t> период органами</a:t>
            </a:r>
          </a:p>
          <a:p>
            <a:pPr algn="ctr"/>
            <a:r>
              <a:rPr lang="ru-RU" b="1" dirty="0" smtClean="0"/>
              <a:t> государственной власти, МО РМ, муниципальными органами управления </a:t>
            </a:r>
          </a:p>
          <a:p>
            <a:pPr algn="ctr"/>
            <a:r>
              <a:rPr lang="ru-RU" b="1" dirty="0" smtClean="0"/>
              <a:t>образованием, общественными организациями педагогическими сообществами, родительской общественностью.</a:t>
            </a:r>
          </a:p>
        </p:txBody>
      </p:sp>
    </p:spTree>
    <p:extLst>
      <p:ext uri="{BB962C8B-B14F-4D97-AF65-F5344CB8AC3E}">
        <p14:creationId xmlns:p14="http://schemas.microsoft.com/office/powerpoint/2010/main" val="13966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6932" y="11663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15. Повышение квалификации, профессиональная переподготовка.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32" y="499930"/>
            <a:ext cx="8820472" cy="623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6968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08520" y="116632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15. Повышение квалификации, профессиональная переподготовка.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08" y="485964"/>
            <a:ext cx="8820472" cy="623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474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15. Повышение квалификации, профессиональная переподготовка.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1116" y="-781588"/>
            <a:ext cx="6121768" cy="865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5246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49" y="0"/>
            <a:ext cx="9108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15. Повышение квалификации, профессиональная переподготовка.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43" y="369332"/>
            <a:ext cx="8898716" cy="629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8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2288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1. Применение информационно-коммуникационных технологий 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691" y="683130"/>
            <a:ext cx="4278618" cy="605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0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15. Повышение квалификации, профессиональная переподготовка.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85964"/>
            <a:ext cx="4260610" cy="60249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468" y="485964"/>
            <a:ext cx="4273168" cy="604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0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1</a:t>
            </a:r>
            <a:r>
              <a:rPr lang="ru-RU" b="1" dirty="0"/>
              <a:t>. Применение информационно-коммуникационных технологий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20688"/>
            <a:ext cx="4185971" cy="59253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620687"/>
            <a:ext cx="4186549" cy="592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4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1. Применение информационно-коммуникационных технологий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59705"/>
            <a:ext cx="4338800" cy="61402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84400"/>
            <a:ext cx="4321351" cy="611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4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2. Участие в инновационной (экспериментальной) деятельности 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71466"/>
            <a:ext cx="4441065" cy="628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9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8600" y="15350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3. Результаты участия воспитанников в: конкурсах, выставках, турнирах, </a:t>
            </a:r>
          </a:p>
          <a:p>
            <a:pPr algn="ctr"/>
            <a:r>
              <a:rPr lang="ru-RU" b="1" dirty="0" smtClean="0"/>
              <a:t>соревнованиях, акциях, фестивалях.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79" y="799837"/>
            <a:ext cx="4225041" cy="597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4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3. Результаты участия воспитанников в: конкурсах, выставках, турнирах, </a:t>
            </a:r>
          </a:p>
          <a:p>
            <a:pPr algn="ctr"/>
            <a:r>
              <a:rPr lang="ru-RU" b="1" dirty="0"/>
              <a:t>соревнованиях, акциях, фестивалях.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766490"/>
            <a:ext cx="4248472" cy="60053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10" y="749550"/>
            <a:ext cx="4248472" cy="600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10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3. Результаты участия воспитанников в: конкурсах, выставках, турнирах, </a:t>
            </a:r>
          </a:p>
          <a:p>
            <a:pPr algn="ctr"/>
            <a:r>
              <a:rPr lang="ru-RU" b="1" dirty="0"/>
              <a:t>соревнованиях, акциях, фестивалях.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646331"/>
            <a:ext cx="4296358" cy="607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3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364</TotalTime>
  <Words>497</Words>
  <Application>Microsoft Office PowerPoint</Application>
  <PresentationFormat>Экран (4:3)</PresentationFormat>
  <Paragraphs>62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Arial</vt:lpstr>
      <vt:lpstr>Franklin Gothic Book</vt:lpstr>
      <vt:lpstr>Times New Roman</vt:lpstr>
      <vt:lpstr>Wingdings</vt:lpstr>
      <vt:lpstr>Wingdings 2</vt:lpstr>
      <vt:lpstr>Техническая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Юля</dc:creator>
  <cp:lastModifiedBy>delta</cp:lastModifiedBy>
  <cp:revision>39</cp:revision>
  <dcterms:created xsi:type="dcterms:W3CDTF">2018-02-05T12:50:44Z</dcterms:created>
  <dcterms:modified xsi:type="dcterms:W3CDTF">2018-04-03T11:24:14Z</dcterms:modified>
</cp:coreProperties>
</file>