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659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201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8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564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439809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5195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0853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32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058093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3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5C9DCCE-0F5D-45A3-A279-29BC49AEA27B}" type="datetimeFigureOut">
              <a:rPr lang="ru-RU" smtClean="0"/>
              <a:t>30.10.2022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ADB9CA-AB3C-429D-91F7-A249A21598A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474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8522" y="1584208"/>
            <a:ext cx="10318418" cy="4394988"/>
          </a:xfrm>
        </p:spPr>
        <p:txBody>
          <a:bodyPr/>
          <a:lstStyle/>
          <a:p>
            <a:r>
              <a:rPr lang="ru-RU" sz="6600" b="1" dirty="0"/>
              <a:t>Я </a:t>
            </a:r>
            <a:r>
              <a:rPr lang="ru-RU" sz="6600" b="1" dirty="0" smtClean="0"/>
              <a:t>спокоен...</a:t>
            </a:r>
            <a:br>
              <a:rPr lang="ru-RU" sz="6600" b="1" dirty="0" smtClean="0"/>
            </a:br>
            <a:r>
              <a:rPr lang="ru-RU" sz="6600" b="1" dirty="0" smtClean="0"/>
              <a:t>Способы </a:t>
            </a:r>
            <a:r>
              <a:rPr lang="ru-RU" sz="6600" b="1" dirty="0"/>
              <a:t>борьбы со стрессом</a:t>
            </a:r>
            <a:r>
              <a:rPr lang="ru-RU" sz="6600" dirty="0"/>
              <a:t/>
            </a:r>
            <a:br>
              <a:rPr lang="ru-RU" sz="6600" dirty="0"/>
            </a:b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8889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Снятие напряжения в 12 точках.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328738"/>
            <a:ext cx="10178322" cy="5386387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Начните с плавного вращения глазами – дважды в одном направлении, а затем дважды в другом.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Зафиксируйте своё внимание на отдалённом предмете, а затем переключите его на предмет расположенный поблизости.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Нахмурьтесь, напрягая около глазные мышцы, а потом расслабьтесь.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Широко зевните несколько раз.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Расслабьте шею, сначала покачав головой, а затем покружите головой из стороны в сторону.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Поднимите плечи до уровня ушей и медленно опустите.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Расслабьте запястья и поводите ими.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Сожмите и разожмите кулаки, расслабляя кисти рук.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Теперь сделайте три глубоких вдоха.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Мягко прогнитесь в позвоночнике вперёд-назад, из стороны в сторону.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Напрягите и расслабьте ягодицы, а затем икры ног.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Повращайте ступнями, чтобы расслабить лодыжки.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Сожмите пальцы ног таким образом, чтобы ступни изогнулись вверх, повторите три раза.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10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Приёмы, отвлекающие внимание.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85875"/>
            <a:ext cx="10178322" cy="531495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Запишите 10 наименований предметов, вещей, событий, о которых вы мечтаете. Это могут быть не обязательно важные вещи, просто те, которые доставляют вам удовольствие.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Медленно сосчитайте предметы, никак эмоционально неокрашенные: листья на ветке, буквы на странице и т.д.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Потренируйте свою память, вспоминая 20 осуществлённых вами вчера действий.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В течение 2 минут вспомните те качества, которые вам больше всего в себе нравятся, и приведите примеры каждого из них.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42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10 способов быстро снять стресс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43050"/>
            <a:ext cx="10178322" cy="4986337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Расческа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Один из способов избежать стресса – расчесывание волос в течение 10-15 минут. Эта процедура помогает «разогнать» кровь и расслабить </a:t>
            </a: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мышцы</a:t>
            </a: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Съесть мороженое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Вкусная еда – эффективный антистрессовый допинг. Сохранить хорошее настроение, снять стресс помогает жирная рыба, в которой содержатся кислоты омега-3, очень полезные для нервной системы. Если не любите рыбу, съешьте мороженое или банан. Эти продукты действуют не хуже антидепрессантов.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   Массаж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сохранить энергию, массируйте по 30 секунд точки, находящиеся под носом, между бровями, под нижней губой и в центре ладони.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581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10 способов быстро снять стресс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43050"/>
            <a:ext cx="10178322" cy="4986337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Потереть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ладони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Еще один простой способ сбросить нервное напряжение и избежать стресса. Нужно изо всех сил потереть ладони друг о друга, пока они не станут горячими. Также полезно хорошенько растереть уши. Так вы сможете взбодриться и сосредоточиться на работе.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Смыть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конфликты и стрессы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Справиться с эмоциональным негативом помогает 15-минутный душ. Встаньте под теплые струи воды, чтобы они массировали голову и плечи. Вскоре вы почувствуете, как вода уносит с собой все ненужное.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6. 27 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предметов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Восточные практики учат: «Хотите избавиться от печали, передвиньте 27 предметов в доме». Считается, что это освобождает пространство для энергии, которая сможет беспрепятственно скользить в правильном направлении. Попробуйте данный метод и сами убедитесь, что он помогает мозгу переключиться, отвлечься от проблем и отдохнуть.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61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10 способов быстро снять стресс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543050"/>
            <a:ext cx="10178322" cy="4986337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Лестница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Устройте 30-секундную пробежку вверх и вниз – это упражнение усилит приток кислорода к каемчатым частям мозга, ответственным за управление эмоциональным стрессом.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Краски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 обнаружили, что раскрашивание картинок в течение двух-трех минут в периоды повышенного стресса в пять раз увеличивает вероятность завершения работы в срок. То есть вы сможете не только пережить стресс, но и, возможно, создадите какой- </a:t>
            </a:r>
            <a:r>
              <a:rPr lang="ru-RU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нибудь</a:t>
            </a: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шедевр.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9. Уборка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Раскладывание вещей по местам помогает упорядочить мысли, сосредоточиться. Кроме того, аккуратный вид полок, ящиков, шкафов дает своеобразный психологический эффект внешний порядок и организованность человек бессознательно переносит на собственную жизнь.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10. Танцы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Обязательно танцуйте дома! Ритмичные движения под музыку хорошо помогают снять стресс. К тому же, танцы воспринимаются как развлечение, в отличие от тех же тренировок в фитнес-клубе.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95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Стресс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i="1" dirty="0" smtClean="0">
                <a:solidFill>
                  <a:schemeClr val="tx1"/>
                </a:solidFill>
              </a:rPr>
              <a:t>-состояние </a:t>
            </a:r>
            <a:r>
              <a:rPr lang="ru-RU" sz="4400" b="1" i="1" dirty="0">
                <a:solidFill>
                  <a:schemeClr val="tx1"/>
                </a:solidFill>
              </a:rPr>
              <a:t>сильного психического напряжения, возникающее в ответ на сложные обстоятельства</a:t>
            </a:r>
            <a:r>
              <a:rPr lang="ru-RU" sz="44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400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Признаки стресса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128451"/>
            <a:ext cx="10178322" cy="5500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tx1"/>
                </a:solidFill>
              </a:rPr>
              <a:t>Физические: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частое или затрудненное дыхание;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усиленное сердцебиение;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-общее напряжение мышц и связанные с ним боли в шее, груди, спине, животе;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дрожь или нервный тик;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спазмы и связанные с ними кишечные, почечные, печеночные колики;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затрудненное глотание;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частое мочеиспускание;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головные боли;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головокружение;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высокое давление;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вегетативные проявления в виде сухости во рту или горле, повышенной потливости;</a:t>
            </a:r>
          </a:p>
          <a:p>
            <a:pPr marL="0" indent="0">
              <a:buNone/>
            </a:pPr>
            <a:r>
              <a:rPr lang="ru-RU" sz="2400" dirty="0">
                <a:solidFill>
                  <a:schemeClr val="tx1"/>
                </a:solidFill>
              </a:rPr>
              <a:t>- плохой, беспокойный сон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83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Признаки стресса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43013"/>
            <a:ext cx="10178322" cy="53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Эмоциональные: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раздражительность, беспокойство или повышенная возбудимость;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гнев и враждебность;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необычная агрессивность;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-путаница в мыслях, невозможность сосредоточиться;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чувство беспомощности, вины и безнадежности;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потеря контроля над собой и ситуацией;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страх и чувство паники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5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Признаки стресса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243013"/>
            <a:ext cx="10178322" cy="5343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</a:rPr>
              <a:t>Поведенческие</a:t>
            </a:r>
            <a:r>
              <a:rPr lang="ru-RU" sz="2800" dirty="0">
                <a:solidFill>
                  <a:schemeClr val="tx1"/>
                </a:solidFill>
              </a:rPr>
              <a:t>: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снижение аппетита или наоборот судорожную еду;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усиленное курение, злоупотребление алкоголем;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потеря интереса к внешнему облику;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постоянная спешка и стремление куда-то успеть;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резкое изменение социального поведения;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сверхурочная работа;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- поиск виноватых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52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u="sng" dirty="0"/>
              <a:t>Первая помощь в стрессовой ситуации.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2103117"/>
            <a:ext cx="10178322" cy="4411983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В острой стрессовой ситуации не следует принимать (пытаться принимать) никаких решений. Исключение: стихийные бедствия, ситуации в которых речь идёт о спасении жизни.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Сосчитайте до 10.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Займитесь своим дыханием. Медленно вдохните воздух носом и на некоторое время задержите дыхание. Выдох осуществляйте постепенно, так же через нос, сосредоточившись на ощущениях, связанных с вашим дыханием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93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678" y="179506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ru-RU" dirty="0"/>
              <a:t> А. Стрессовая ситуация застигла вас в помещении.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671638"/>
            <a:ext cx="10178322" cy="5029199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4. Встаньте </a:t>
            </a:r>
            <a:r>
              <a:rPr lang="ru-RU" sz="2400" dirty="0">
                <a:solidFill>
                  <a:schemeClr val="tx1"/>
                </a:solidFill>
              </a:rPr>
              <a:t>если нужно, и, извинившись, выйдите из помещения.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5. Воспользуйтесь </a:t>
            </a:r>
            <a:r>
              <a:rPr lang="ru-RU" sz="2400" dirty="0">
                <a:solidFill>
                  <a:schemeClr val="tx1"/>
                </a:solidFill>
              </a:rPr>
              <a:t>любым шансом, чтобы смочить лоб, виски, артерии холодной водой.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6. Медленно </a:t>
            </a:r>
            <a:r>
              <a:rPr lang="ru-RU" sz="2400" dirty="0">
                <a:solidFill>
                  <a:schemeClr val="tx1"/>
                </a:solidFill>
              </a:rPr>
              <a:t>осмотритесь по сторонам. Переводя взгляд с одного предмета на другой, мысленно описывайте их внешний вид.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7. Затем </a:t>
            </a:r>
            <a:r>
              <a:rPr lang="ru-RU" sz="2400" dirty="0">
                <a:solidFill>
                  <a:schemeClr val="tx1"/>
                </a:solidFill>
              </a:rPr>
              <a:t>посмотрите в окно, на небо. Сосредоточьтесь на том, что вы видите.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8. Набрав </a:t>
            </a:r>
            <a:r>
              <a:rPr lang="ru-RU" sz="2400" dirty="0">
                <a:solidFill>
                  <a:schemeClr val="tx1"/>
                </a:solidFill>
              </a:rPr>
              <a:t>воды в стакан, медленно выпейте её. Сконцентрируйте своё внимание на ощущениях, когда вода будет течь по горлу.</a:t>
            </a:r>
          </a:p>
          <a:p>
            <a:pPr marL="0" lv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9. Выпрямитесь</a:t>
            </a:r>
            <a:r>
              <a:rPr lang="ru-RU" sz="2400" dirty="0">
                <a:solidFill>
                  <a:schemeClr val="tx1"/>
                </a:solidFill>
              </a:rPr>
              <a:t>, поставьте ноги на ширину плеч, и на вдохе наклонитесь, расслабив шею и плечи так, чтобы голова и руки свободно свисали к полу. Глубже дышите, следите за своим дыханием. Продолжайте делать это в течение 1-2 минут. Затем медленно выпрямитесь, действуйте осторожно, чтобы не закружилась голова.</a:t>
            </a:r>
          </a:p>
        </p:txBody>
      </p:sp>
    </p:spTree>
    <p:extLst>
      <p:ext uri="{BB962C8B-B14F-4D97-AF65-F5344CB8AC3E}">
        <p14:creationId xmlns:p14="http://schemas.microsoft.com/office/powerpoint/2010/main" val="20703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Б. Стрессовая ситуация застигла вас вне помещения.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4291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1. Осмотритесь </a:t>
            </a:r>
            <a:r>
              <a:rPr lang="ru-RU" sz="2200" dirty="0">
                <a:solidFill>
                  <a:schemeClr val="tx1"/>
                </a:solidFill>
              </a:rPr>
              <a:t>по сторонам. Попробуйте взглянуть на окружающие предметы с разных позиций, мысленно называйте всё, что вы видите.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2. Детально </a:t>
            </a:r>
            <a:r>
              <a:rPr lang="ru-RU" sz="2200" dirty="0">
                <a:solidFill>
                  <a:schemeClr val="tx1"/>
                </a:solidFill>
              </a:rPr>
              <a:t>рассмотрите небо, называя про себя всё, что вы видите.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3. Найдите</a:t>
            </a:r>
            <a:r>
              <a:rPr lang="ru-RU" sz="2200" dirty="0">
                <a:solidFill>
                  <a:schemeClr val="tx1"/>
                </a:solidFill>
              </a:rPr>
              <a:t>, какой-либо мелкий предмет (листок, камень, ветку) и внимательно рассмотрите его. Разглядывайте предмет не менее 4 минут; его форму, цвет, структуру таким образом, чтобы суметь представить его с закрытыми глазами.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4. Если </a:t>
            </a:r>
            <a:r>
              <a:rPr lang="ru-RU" sz="2200" dirty="0">
                <a:solidFill>
                  <a:schemeClr val="tx1"/>
                </a:solidFill>
              </a:rPr>
              <a:t>есть возможность, выпейте воды – пейте медленно, сосредоточившись на том, как жидкость течёт по горлу.</a:t>
            </a:r>
          </a:p>
          <a:p>
            <a:pPr marL="0" indent="0"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5. Проследите </a:t>
            </a:r>
            <a:r>
              <a:rPr lang="ru-RU" sz="2200" dirty="0">
                <a:solidFill>
                  <a:schemeClr val="tx1"/>
                </a:solidFill>
              </a:rPr>
              <a:t>за своим дыханием. Дышите медленно через нос, сделав вдох, на некоторое время задержите дыхание, затем так же медленно, через нос выдохните воздух.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00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Релаксация по Бенсону.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93692"/>
          </a:xfrm>
        </p:spPr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Сядьте спокойно, в удобной позе.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Закройте глаза.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Расслабьте мышцы, начиная с мышц ног и кончая, мышцами лица.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Дышите через нос. Осознайте своё дыхание. После выдоха произносите про себя слово (может быть любое). Например, вдох-выдох-небо, вдох-выдох-небо.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Сохраняйте принятую позу от 10 до 20 минут. Если ваши мысли начнут блуждать, вернитесь к фокусному слову.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2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50</TotalTime>
  <Words>1285</Words>
  <Application>Microsoft Office PowerPoint</Application>
  <PresentationFormat>Широкоэкранный</PresentationFormat>
  <Paragraphs>100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Corbel</vt:lpstr>
      <vt:lpstr>Gill Sans MT</vt:lpstr>
      <vt:lpstr>Impact</vt:lpstr>
      <vt:lpstr>Times New Roman</vt:lpstr>
      <vt:lpstr>Badge</vt:lpstr>
      <vt:lpstr>Я спокоен... Способы борьбы со стрессом </vt:lpstr>
      <vt:lpstr>Стресс</vt:lpstr>
      <vt:lpstr>Признаки стресса </vt:lpstr>
      <vt:lpstr>Признаки стресса </vt:lpstr>
      <vt:lpstr>Признаки стресса </vt:lpstr>
      <vt:lpstr> Первая помощь в стрессовой ситуации. </vt:lpstr>
      <vt:lpstr> А. Стрессовая ситуация застигла вас в помещении.  </vt:lpstr>
      <vt:lpstr>Б. Стрессовая ситуация застигла вас вне помещения. </vt:lpstr>
      <vt:lpstr>Релаксация по Бенсону. </vt:lpstr>
      <vt:lpstr>Снятие напряжения в 12 точках. </vt:lpstr>
      <vt:lpstr>Приёмы, отвлекающие внимание. </vt:lpstr>
      <vt:lpstr>10 способов быстро снять стресс  </vt:lpstr>
      <vt:lpstr>10 способов быстро снять стресс  </vt:lpstr>
      <vt:lpstr>10 способов быстро снять стресс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спокоен... Способы борьбы со стрессом </dc:title>
  <dc:creator>Денис</dc:creator>
  <cp:lastModifiedBy>Пользователь</cp:lastModifiedBy>
  <cp:revision>8</cp:revision>
  <dcterms:created xsi:type="dcterms:W3CDTF">2021-08-10T14:40:24Z</dcterms:created>
  <dcterms:modified xsi:type="dcterms:W3CDTF">2022-10-30T12:23:13Z</dcterms:modified>
</cp:coreProperties>
</file>