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95" r:id="rId9"/>
    <p:sldId id="265" r:id="rId10"/>
    <p:sldId id="283" r:id="rId11"/>
    <p:sldId id="294" r:id="rId12"/>
    <p:sldId id="271" r:id="rId13"/>
    <p:sldId id="272" r:id="rId14"/>
    <p:sldId id="269" r:id="rId15"/>
    <p:sldId id="273" r:id="rId16"/>
    <p:sldId id="274" r:id="rId17"/>
    <p:sldId id="275" r:id="rId18"/>
    <p:sldId id="268" r:id="rId19"/>
    <p:sldId id="280" r:id="rId20"/>
    <p:sldId id="281" r:id="rId21"/>
    <p:sldId id="282" r:id="rId22"/>
    <p:sldId id="284" r:id="rId23"/>
    <p:sldId id="285" r:id="rId24"/>
    <p:sldId id="286" r:id="rId25"/>
    <p:sldId id="287" r:id="rId26"/>
    <p:sldId id="288" r:id="rId27"/>
    <p:sldId id="291" r:id="rId28"/>
    <p:sldId id="292" r:id="rId29"/>
    <p:sldId id="293" r:id="rId30"/>
    <p:sldId id="296" r:id="rId31"/>
    <p:sldId id="267" r:id="rId32"/>
    <p:sldId id="279" r:id="rId33"/>
    <p:sldId id="277" r:id="rId34"/>
    <p:sldId id="297" r:id="rId35"/>
    <p:sldId id="298" r:id="rId36"/>
    <p:sldId id="299" r:id="rId37"/>
    <p:sldId id="301" r:id="rId38"/>
    <p:sldId id="302" r:id="rId39"/>
    <p:sldId id="312" r:id="rId40"/>
    <p:sldId id="314" r:id="rId41"/>
    <p:sldId id="266" r:id="rId42"/>
    <p:sldId id="303" r:id="rId43"/>
    <p:sldId id="307" r:id="rId44"/>
    <p:sldId id="308" r:id="rId45"/>
    <p:sldId id="309" r:id="rId46"/>
    <p:sldId id="310" r:id="rId47"/>
    <p:sldId id="311" r:id="rId48"/>
    <p:sldId id="304" r:id="rId49"/>
    <p:sldId id="305" r:id="rId50"/>
    <p:sldId id="306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69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C108-CD9D-4735-BAC8-6362DB78EF53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F4E4F-7501-4FEB-B0C2-3797E759A6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C108-CD9D-4735-BAC8-6362DB78EF53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F4E4F-7501-4FEB-B0C2-3797E759A6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C108-CD9D-4735-BAC8-6362DB78EF53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F4E4F-7501-4FEB-B0C2-3797E759A61F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C108-CD9D-4735-BAC8-6362DB78EF53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F4E4F-7501-4FEB-B0C2-3797E759A61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C108-CD9D-4735-BAC8-6362DB78EF53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F4E4F-7501-4FEB-B0C2-3797E759A6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C108-CD9D-4735-BAC8-6362DB78EF53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F4E4F-7501-4FEB-B0C2-3797E759A61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C108-CD9D-4735-BAC8-6362DB78EF53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F4E4F-7501-4FEB-B0C2-3797E759A6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C108-CD9D-4735-BAC8-6362DB78EF53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F4E4F-7501-4FEB-B0C2-3797E759A6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C108-CD9D-4735-BAC8-6362DB78EF53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F4E4F-7501-4FEB-B0C2-3797E759A6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C108-CD9D-4735-BAC8-6362DB78EF53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F4E4F-7501-4FEB-B0C2-3797E759A61F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C108-CD9D-4735-BAC8-6362DB78EF53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F4E4F-7501-4FEB-B0C2-3797E759A61F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D00C108-CD9D-4735-BAC8-6362DB78EF53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9CCF4E4F-7501-4FEB-B0C2-3797E759A61F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052736"/>
            <a:ext cx="7772400" cy="3816424"/>
          </a:xfrm>
        </p:spPr>
        <p:txBody>
          <a:bodyPr>
            <a:normAutofit/>
          </a:bodyPr>
          <a:lstStyle/>
          <a:p>
            <a:r>
              <a:rPr lang="ru-RU" sz="7300" dirty="0" smtClean="0"/>
              <a:t>Проект  </a:t>
            </a:r>
            <a:br>
              <a:rPr lang="ru-RU" sz="7300" dirty="0" smtClean="0"/>
            </a:br>
            <a:r>
              <a:rPr lang="ru-RU" sz="7300" dirty="0" smtClean="0"/>
              <a:t> «День матери» </a:t>
            </a:r>
            <a:br>
              <a:rPr lang="ru-RU" sz="7300" dirty="0" smtClean="0"/>
            </a:br>
            <a:r>
              <a:rPr lang="ru-RU" sz="7300" dirty="0" smtClean="0"/>
              <a:t>в старшей группе</a:t>
            </a:r>
            <a:endParaRPr lang="ru-RU" sz="73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3337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F:\день матери\Изображение 0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1700808"/>
            <a:ext cx="799288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Песня «Мамочка у каждого самая прекрасная…»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597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:\день матери\Изображение 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412776"/>
            <a:ext cx="8496944" cy="471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Песня «Лучшая самая»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644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день матери\Изображение 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1196752"/>
            <a:ext cx="799288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Конкурс « Золотые ручки».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605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день матери\Изображение 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1772816"/>
            <a:ext cx="777686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dirty="0" smtClean="0"/>
              <a:t>   </a:t>
            </a:r>
            <a:r>
              <a:rPr lang="ru-RU" sz="3100" dirty="0" smtClean="0"/>
              <a:t>Мамы из платков, шарфиков, бантиков делают наряд ребенку.</a:t>
            </a:r>
            <a:endParaRPr lang="ru-RU" sz="3100" dirty="0"/>
          </a:p>
        </p:txBody>
      </p:sp>
    </p:spTree>
    <p:extLst>
      <p:ext uri="{BB962C8B-B14F-4D97-AF65-F5344CB8AC3E}">
        <p14:creationId xmlns:p14="http://schemas.microsoft.com/office/powerpoint/2010/main" val="154513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Игра «Найди своего ребёнка»</a:t>
            </a:r>
            <a:r>
              <a:rPr lang="ru-RU" dirty="0"/>
              <a:t> </a:t>
            </a:r>
          </a:p>
        </p:txBody>
      </p:sp>
      <p:pic>
        <p:nvPicPr>
          <p:cNvPr id="4099" name="Picture 3" descr="F:\день матери\Изображение 00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275" y="1700809"/>
            <a:ext cx="382270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день матери\Изображение 009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2708920"/>
            <a:ext cx="3822700" cy="36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32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Танец детей и родителей «Вместе с нами»</a:t>
            </a:r>
            <a:endParaRPr lang="ru-RU" dirty="0"/>
          </a:p>
        </p:txBody>
      </p:sp>
      <p:pic>
        <p:nvPicPr>
          <p:cNvPr id="8194" name="Picture 2" descr="F:\день матери\Изображение 01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124401">
            <a:off x="676275" y="1844824"/>
            <a:ext cx="3822700" cy="383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день матери\Изображение 017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86248">
            <a:off x="4645025" y="1844824"/>
            <a:ext cx="3822700" cy="383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27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F:\день матери\Изображение 01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275" y="764705"/>
            <a:ext cx="382270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день матери\Изображение 022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2276872"/>
            <a:ext cx="382270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36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Игра «Пройди, не наступая на пол»</a:t>
            </a:r>
            <a:endParaRPr lang="ru-RU" dirty="0"/>
          </a:p>
        </p:txBody>
      </p:sp>
      <p:pic>
        <p:nvPicPr>
          <p:cNvPr id="10242" name="Picture 2" descr="F:\день матери\Изображение 02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771008">
            <a:off x="676275" y="1700808"/>
            <a:ext cx="3822700" cy="398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день матери\Изображение 029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07552">
            <a:off x="4645025" y="1700808"/>
            <a:ext cx="3822700" cy="398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92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1124744"/>
            <a:ext cx="7416824" cy="500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87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Игра «Сними прищепки»</a:t>
            </a:r>
            <a:endParaRPr lang="ru-RU" dirty="0"/>
          </a:p>
        </p:txBody>
      </p:sp>
      <p:pic>
        <p:nvPicPr>
          <p:cNvPr id="17410" name="Picture 2" descr="F:\день матери\Изображение 04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608005">
            <a:off x="676275" y="1772816"/>
            <a:ext cx="3822700" cy="390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F:\день матери\Изображение 045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99022">
            <a:off x="4645025" y="1772816"/>
            <a:ext cx="3822700" cy="390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91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764704"/>
            <a:ext cx="7408333" cy="5361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</a:p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уважения, бережного и заботливого отношения к матери; совершенствование навыков культуры поведения; развитие творческих способностей.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068960"/>
            <a:ext cx="8229600" cy="28803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556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   «Шашлык» </a:t>
            </a:r>
            <a:endParaRPr lang="ru-RU" dirty="0"/>
          </a:p>
        </p:txBody>
      </p:sp>
      <p:pic>
        <p:nvPicPr>
          <p:cNvPr id="18434" name="Picture 2" descr="F:\день матери\Изображение 05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275" y="1628801"/>
            <a:ext cx="382270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F:\день матери\Изображение 052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2420888"/>
            <a:ext cx="3822700" cy="396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60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день матери\Изображение 0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548680"/>
            <a:ext cx="8208912" cy="557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865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день матери\Изображение 0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484784"/>
            <a:ext cx="8424936" cy="464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«Объехать  препятствия»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45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день матери\Изображение 0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764704"/>
            <a:ext cx="8424936" cy="536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12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F:\день матери\Изображение 06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147093">
            <a:off x="677863" y="980728"/>
            <a:ext cx="3819525" cy="432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5" name="Picture 3" descr="F:\день матери\Изображение 06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187364">
            <a:off x="4645025" y="1124745"/>
            <a:ext cx="3822700" cy="4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23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 «Улыбающийся смайлик»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 descr="F:\день матери\Изображение 06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275" y="1556793"/>
            <a:ext cx="38227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F:\день матери\Изображение 06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2492896"/>
            <a:ext cx="382270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03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день матери\Изображение 0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412776"/>
            <a:ext cx="835292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Песня о воздушных шарах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845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8589640" cy="125272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Награждение маленьких</a:t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праздника сладкими призами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 descr="F:\день матери\Изображение 07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627716">
            <a:off x="791112" y="2071931"/>
            <a:ext cx="3822700" cy="4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F:\день матери\Изображение 07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213389">
            <a:off x="4505362" y="2183259"/>
            <a:ext cx="3822700" cy="391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01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день матери\Изображение 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628800"/>
            <a:ext cx="8280920" cy="449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Самый торжественный момент-вручение мамам дипломов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6299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день матери\Изображение 0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404664"/>
            <a:ext cx="8064896" cy="572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45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836712"/>
            <a:ext cx="7408333" cy="52894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r>
              <a:rPr lang="ru-RU" dirty="0" smtClean="0"/>
              <a:t>обобщить знания детей дошкольного возраста о международном празднике «День матери»;</a:t>
            </a:r>
          </a:p>
          <a:p>
            <a:r>
              <a:rPr lang="ru-RU" dirty="0" smtClean="0"/>
              <a:t>побудить детей выразить благодарность своим матерям за заботу  через продуктивную деятельность (аппликацию, рисование, лепку);</a:t>
            </a:r>
          </a:p>
          <a:p>
            <a:r>
              <a:rPr lang="ru-RU" dirty="0" smtClean="0"/>
              <a:t>развить инициативность и творчество у детей дошкольного возраста;</a:t>
            </a:r>
          </a:p>
          <a:p>
            <a:r>
              <a:rPr lang="ru-RU" dirty="0" smtClean="0"/>
              <a:t>воспитывать доброжелательное общение детей в играх, продуктивной совместной деятельности между сверстниками  и  взрослыми;</a:t>
            </a:r>
          </a:p>
          <a:p>
            <a:r>
              <a:rPr lang="ru-RU" dirty="0" smtClean="0"/>
              <a:t>развивать коммуникативные навыки детей, умение находить выход из проблемных ситуаций.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1035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682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9752" y="476672"/>
            <a:ext cx="4608512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7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день матери\Изображение 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1268760"/>
            <a:ext cx="8136904" cy="485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Лотерея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65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F:\день матери\Изображение 04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13961">
            <a:off x="683568" y="476672"/>
            <a:ext cx="382270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F:\день матери\Изображение 038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71222">
            <a:off x="4645025" y="2060848"/>
            <a:ext cx="382270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06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CIM\101CANON\IMG_69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4624" y="2674938"/>
            <a:ext cx="4602690" cy="370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вернисаж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«Всех дороже мне она.… Это мамочка моя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92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DCIM\101CANON\IMG_69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764704"/>
            <a:ext cx="8352928" cy="536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4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744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Чтение художественной литературы о маме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772816"/>
            <a:ext cx="3822192" cy="639762"/>
          </a:xfrm>
        </p:spPr>
        <p:txBody>
          <a:bodyPr/>
          <a:lstStyle/>
          <a:p>
            <a:endParaRPr lang="ru-RU"/>
          </a:p>
        </p:txBody>
      </p:sp>
      <p:pic>
        <p:nvPicPr>
          <p:cNvPr id="5122" name="Picture 2" descr="E:\DCIM\101CANON\IMG_696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858511">
            <a:off x="467545" y="1844824"/>
            <a:ext cx="3918190" cy="428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 descr="E:\DCIM\101CANON\IMG_696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810358">
            <a:off x="4758882" y="1844824"/>
            <a:ext cx="4133598" cy="428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58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Рисование букетов мамам</a:t>
            </a:r>
            <a:endParaRPr lang="ru-RU" dirty="0"/>
          </a:p>
        </p:txBody>
      </p:sp>
      <p:pic>
        <p:nvPicPr>
          <p:cNvPr id="6146" name="Picture 2" descr="E:\DCIM\101CANON\IMG_696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-62396" y="2230748"/>
            <a:ext cx="4613474" cy="355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DCIM\101CANON\IMG_6968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1772816"/>
            <a:ext cx="3822700" cy="460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56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E:\DCIM\101CANON\IMG_697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275" y="764705"/>
            <a:ext cx="382270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DCIM\101CANON\IMG_698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2204864"/>
            <a:ext cx="382270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91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DCIM\101CANON\IMG_69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476672"/>
            <a:ext cx="8280920" cy="564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Ручной труд «Я 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одарок маме друга подарю»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E:\DCIM\101CANON\IMG_69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84784"/>
            <a:ext cx="5112568" cy="464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24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1772816"/>
            <a:ext cx="7408333" cy="4353347"/>
          </a:xfrm>
        </p:spPr>
        <p:txBody>
          <a:bodyPr>
            <a:normAutofit fontScale="62500" lnSpcReduction="20000"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современном мире интерактивности стало все сложнее родителям заниматься  воспитанием детей. Это,  в первую очередь, связано с возрастом и образовательным статусом родителей, во- вторых с загруженностью рабочего дня родителей   и в- третьих с семейным положением (неполная семья, гражданский брак). В результате, на начальном этапе формировании личности ребенка, на дошкольные учреждения возложена огромная ответственность в работе с семьей в нравственном, эстетическом, патриотическом и экологическом направлениях. Воспитание в ребенке любви, уважения, чувства сопереживания и взаимопомощи близкому человеку- маме  является необходимым составляющим в нравственном воспитании детей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77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DCIM\101CANON\IMG_699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1016">
            <a:off x="676275" y="764705"/>
            <a:ext cx="382270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DCIM\101CANON\IMG_699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87140">
            <a:off x="4860874" y="1919178"/>
            <a:ext cx="3901184" cy="355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55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DCIM\101CANON\IMG_69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891436" y="2149124"/>
            <a:ext cx="514510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работ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Мамино любимое занятие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10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DCIM\101CANON\IMG_69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548680"/>
            <a:ext cx="7560840" cy="557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79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F:\фото ко дню матери бикеевы\DSC_0104 (2)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958441">
            <a:off x="727325" y="1093123"/>
            <a:ext cx="3822700" cy="434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F:\фото ко дню матери бикеевы\DSC_0109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57274">
            <a:off x="5052112" y="2045757"/>
            <a:ext cx="3565260" cy="406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52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F:\фото\Новая папка фото к проекту ко дню матери\DSCN925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082998">
            <a:off x="611560" y="1196752"/>
            <a:ext cx="3600400" cy="492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F:\фото\Новая папка фото к проекту ко дню матери\RSCN9278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590330">
            <a:off x="4499992" y="1412776"/>
            <a:ext cx="3822700" cy="482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47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F:\фото\Новая папка фото к проекту ко дню матери\огурчики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69554">
            <a:off x="611560" y="620689"/>
            <a:ext cx="360040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F:\фото\Новая папка фото к проекту ко дню матери\тортик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345674">
            <a:off x="4645025" y="1988840"/>
            <a:ext cx="3822700" cy="432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18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F:\фото\Изображение 08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332656"/>
            <a:ext cx="403872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F:\фото\Изображение 08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4" y="2204864"/>
            <a:ext cx="410343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11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F:\фото\Изображение 08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033831">
            <a:off x="251520" y="836713"/>
            <a:ext cx="4247455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F:\фото\Изображение 084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613514">
            <a:off x="4860032" y="2276872"/>
            <a:ext cx="3888431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95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DCIM\101CANON\IMG_69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548680"/>
            <a:ext cx="8208912" cy="557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26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DCIM\101CANON\IMG_69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476672"/>
            <a:ext cx="8208912" cy="564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17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2204864"/>
            <a:ext cx="7408333" cy="3921299"/>
          </a:xfrm>
        </p:spPr>
        <p:txBody>
          <a:bodyPr/>
          <a:lstStyle/>
          <a:p>
            <a:r>
              <a:rPr lang="ru-RU" dirty="0" smtClean="0"/>
              <a:t>: оформление выставки репродукций картин русских художников «Мать и дитя» , семейные фотографии детей, нарисованные детьми портреты мам, поздравления, шарики для оформления помещения, поделки, выставка работ « Любимое мамино занятие», фотоколлаж «Мама на работе»,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Оборудование, материалы: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302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DCIM\101CANON\IMG_69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764704"/>
            <a:ext cx="8568952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8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: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старшего дошкольного возраста, мамы и бабушки детей.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Участники проекта: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5802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1628800"/>
            <a:ext cx="7408333" cy="4824536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Статьи в родительский уголок «День матери: история и традиции», « Изречения известных людей о маме». Беседы с родителями на эти темы.</a:t>
            </a:r>
          </a:p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« Вечера сказок о маме» (чтение сказок мамой, викторины по сказкам, драматизация).</a:t>
            </a:r>
          </a:p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Календарное планирование и проведение занятий, совместной деятельности, игровой деятельности в рамках проекта:</a:t>
            </a:r>
          </a:p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родителей в итоговом  развлечении в старшей группе «День матери»; </a:t>
            </a:r>
          </a:p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фото вернисажа  на основе семейных фотографий «Всех дороже мне она.… Это мамочка моя»;</a:t>
            </a:r>
          </a:p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работ « Мамино любимое занятие»;</a:t>
            </a:r>
          </a:p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подарка для мам; </a:t>
            </a:r>
          </a:p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фотовыставка «Мама на работе»;</a:t>
            </a:r>
          </a:p>
          <a:p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Работа с родителями: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5088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2060848"/>
            <a:ext cx="7408333" cy="406531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воспитание в детях чувства любви и уважения к матери.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вызвать у детей желание делать приятное близким людям; дарить подарки, говорить добрые слова; учить элементам театрализации, выразительному чтению стихов, танцевальным движениям.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Вечер отдыха</a:t>
            </a:r>
            <a:br>
              <a:rPr lang="ru-RU" b="1" i="1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ru-RU" b="1" i="1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«Хорошо рядом с мамой!»</a:t>
            </a:r>
            <a:br>
              <a:rPr lang="ru-RU" b="1" i="1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endParaRPr lang="ru-RU" b="1" i="1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23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день матери\Изображение 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620688"/>
            <a:ext cx="828092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729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</TotalTime>
  <Words>511</Words>
  <Application>Microsoft Office PowerPoint</Application>
  <PresentationFormat>Экран (4:3)</PresentationFormat>
  <Paragraphs>47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Волна</vt:lpstr>
      <vt:lpstr>Проект    «День матери»  в старшей группе</vt:lpstr>
      <vt:lpstr>Презентация PowerPoint</vt:lpstr>
      <vt:lpstr>Презентация PowerPoint</vt:lpstr>
      <vt:lpstr>Актуальность:</vt:lpstr>
      <vt:lpstr>Оборудование, материалы:</vt:lpstr>
      <vt:lpstr>Участники проекта:</vt:lpstr>
      <vt:lpstr>Работа с родителями:</vt:lpstr>
      <vt:lpstr> Вечер отдыха «Хорошо рядом с мамой!» </vt:lpstr>
      <vt:lpstr>Презентация PowerPoint</vt:lpstr>
      <vt:lpstr>Песня «Мамочка у каждого самая прекрасная…»</vt:lpstr>
      <vt:lpstr>Песня «Лучшая самая»</vt:lpstr>
      <vt:lpstr>Конкурс « Золотые ручки». </vt:lpstr>
      <vt:lpstr>    Мамы из платков, шарфиков, бантиков делают наряд ребенку.</vt:lpstr>
      <vt:lpstr>Игра «Найди своего ребёнка» </vt:lpstr>
      <vt:lpstr>Танец детей и родителей «Вместе с нами»</vt:lpstr>
      <vt:lpstr>Презентация PowerPoint</vt:lpstr>
      <vt:lpstr>Игра «Пройди, не наступая на пол»</vt:lpstr>
      <vt:lpstr>Презентация PowerPoint</vt:lpstr>
      <vt:lpstr>Игра «Сними прищепки»</vt:lpstr>
      <vt:lpstr>Игра   «Шашлык» </vt:lpstr>
      <vt:lpstr>Презентация PowerPoint</vt:lpstr>
      <vt:lpstr>   Игра «Объехать  препятствия»</vt:lpstr>
      <vt:lpstr>Презентация PowerPoint</vt:lpstr>
      <vt:lpstr>Презентация PowerPoint</vt:lpstr>
      <vt:lpstr>Игра  «Улыбающийся смайлик»</vt:lpstr>
      <vt:lpstr>Песня о воздушных шарах </vt:lpstr>
      <vt:lpstr>Награждение маленьких участников праздника сладкими призами</vt:lpstr>
      <vt:lpstr>Самый торжественный момент-вручение мамам дипломов</vt:lpstr>
      <vt:lpstr>Презентация PowerPoint</vt:lpstr>
      <vt:lpstr>Презентация PowerPoint</vt:lpstr>
      <vt:lpstr>Лотерея</vt:lpstr>
      <vt:lpstr>Презентация PowerPoint</vt:lpstr>
      <vt:lpstr>Фото вернисаж  «Всех дороже мне она.… Это мамочка моя»</vt:lpstr>
      <vt:lpstr>Презентация PowerPoint</vt:lpstr>
      <vt:lpstr>Чтение художественной литературы о маме</vt:lpstr>
      <vt:lpstr>Рисование букетов мамам</vt:lpstr>
      <vt:lpstr>Презентация PowerPoint</vt:lpstr>
      <vt:lpstr>Презентация PowerPoint</vt:lpstr>
      <vt:lpstr>Ручной труд «Я в подарок маме друга подарю»</vt:lpstr>
      <vt:lpstr>Презентация PowerPoint</vt:lpstr>
      <vt:lpstr>выставка работ  « Мамино любимое занятие»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 «День матери» в старшей группе</dc:title>
  <dc:creator>12345</dc:creator>
  <cp:lastModifiedBy>12345</cp:lastModifiedBy>
  <cp:revision>21</cp:revision>
  <dcterms:created xsi:type="dcterms:W3CDTF">2017-01-10T08:41:00Z</dcterms:created>
  <dcterms:modified xsi:type="dcterms:W3CDTF">2017-02-08T16:06:40Z</dcterms:modified>
</cp:coreProperties>
</file>