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9"/>
  </p:notesMasterIdLst>
  <p:sldIdLst>
    <p:sldId id="257" r:id="rId2"/>
    <p:sldId id="311" r:id="rId3"/>
    <p:sldId id="258" r:id="rId4"/>
    <p:sldId id="337" r:id="rId5"/>
    <p:sldId id="312" r:id="rId6"/>
    <p:sldId id="313" r:id="rId7"/>
    <p:sldId id="314" r:id="rId8"/>
    <p:sldId id="316" r:id="rId9"/>
    <p:sldId id="335" r:id="rId10"/>
    <p:sldId id="332" r:id="rId11"/>
    <p:sldId id="334" r:id="rId12"/>
    <p:sldId id="317" r:id="rId13"/>
    <p:sldId id="325" r:id="rId14"/>
    <p:sldId id="326" r:id="rId15"/>
    <p:sldId id="318" r:id="rId16"/>
    <p:sldId id="327" r:id="rId17"/>
    <p:sldId id="330" r:id="rId18"/>
    <p:sldId id="319" r:id="rId19"/>
    <p:sldId id="336" r:id="rId20"/>
    <p:sldId id="320" r:id="rId21"/>
    <p:sldId id="331" r:id="rId22"/>
    <p:sldId id="328" r:id="rId23"/>
    <p:sldId id="329" r:id="rId24"/>
    <p:sldId id="321" r:id="rId25"/>
    <p:sldId id="322" r:id="rId26"/>
    <p:sldId id="323" r:id="rId27"/>
    <p:sldId id="32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EB30A-F935-48B8-8AF1-164148F2FC3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73713-175C-440B-85FA-7F1470EDE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B7E0AD9-2394-4131-A95A-DC93478CD869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skvrom.schoolrm.ru/life/news/42875/513262/" TargetMode="External"/><Relationship Id="rId2" Type="http://schemas.openxmlformats.org/officeDocument/2006/relationships/hyperlink" Target="https://dskvrom.schoolrm.ru/life/news/42875/474591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skvrom.schoolrm.ru/life/news/42875/539915/" TargetMode="External"/><Relationship Id="rId5" Type="http://schemas.openxmlformats.org/officeDocument/2006/relationships/hyperlink" Target="https://dskvrom.schoolrm.ru/life/news/42875/568764/" TargetMode="External"/><Relationship Id="rId4" Type="http://schemas.openxmlformats.org/officeDocument/2006/relationships/hyperlink" Target="https://dskvrom.schoolrm.ru/life/news/42875/558481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archive/zh/1451836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archive/zh/1451841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71a/71a50af7355ced17e78b764359e16d82/Pedagogicheskiy-opyt-raboty_gotovyy.do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857224" y="2285992"/>
            <a:ext cx="7789862" cy="3643338"/>
          </a:xfrm>
        </p:spPr>
        <p:txBody>
          <a:bodyPr lIns="90000" tIns="46800" rIns="90000" bIns="46800">
            <a:normAutofit fontScale="90000"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22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Симоновой Дианы Александровны </a:t>
            </a: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МБДОУ«Ромодановский детский сад комбинированного вида»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Ромодановского муниципального района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6786" t="23437" r="36310" b="9179"/>
          <a:stretch>
            <a:fillRect/>
          </a:stretch>
        </p:blipFill>
        <p:spPr bwMode="auto">
          <a:xfrm>
            <a:off x="857224" y="714356"/>
            <a:ext cx="35004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6823" t="22656" r="36274" b="9961"/>
          <a:stretch>
            <a:fillRect/>
          </a:stretch>
        </p:blipFill>
        <p:spPr bwMode="auto">
          <a:xfrm>
            <a:off x="4786314" y="714356"/>
            <a:ext cx="35004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тСад\Desktop\ЛДПР Грамот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028447"/>
            <a:ext cx="3286148" cy="46634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43240" y="50004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643174" y="4572008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571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5. Наличие публикаций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100010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публикации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етСад\Desktop\svidetelstvo-5268543-1248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357298"/>
            <a:ext cx="3105183" cy="437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l="15922" t="21484" r="55527" b="8314"/>
          <a:stretch>
            <a:fillRect/>
          </a:stretch>
        </p:blipFill>
        <p:spPr bwMode="auto">
          <a:xfrm>
            <a:off x="5000628" y="1071546"/>
            <a:ext cx="351397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трелка вправо 7"/>
          <p:cNvSpPr/>
          <p:nvPr/>
        </p:nvSpPr>
        <p:spPr>
          <a:xfrm>
            <a:off x="6143636" y="4071942"/>
            <a:ext cx="500066" cy="14287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17057" t="21679" r="53294" b="8008"/>
          <a:stretch>
            <a:fillRect/>
          </a:stretch>
        </p:blipFill>
        <p:spPr bwMode="auto">
          <a:xfrm>
            <a:off x="642910" y="1071546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право 3"/>
          <p:cNvSpPr/>
          <p:nvPr/>
        </p:nvSpPr>
        <p:spPr>
          <a:xfrm>
            <a:off x="500034" y="4286256"/>
            <a:ext cx="500066" cy="14287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7554" y="571480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7554" y="571480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24555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t="11111" b="22599"/>
          <a:stretch>
            <a:fillRect/>
          </a:stretch>
        </p:blipFill>
        <p:spPr bwMode="auto">
          <a:xfrm>
            <a:off x="5901473" y="1428736"/>
            <a:ext cx="2599617" cy="374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t="11133" b="26171"/>
          <a:stretch>
            <a:fillRect/>
          </a:stretch>
        </p:blipFill>
        <p:spPr bwMode="auto">
          <a:xfrm>
            <a:off x="3163404" y="1428736"/>
            <a:ext cx="26662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10547" b="26172"/>
          <a:stretch>
            <a:fillRect/>
          </a:stretch>
        </p:blipFill>
        <p:spPr bwMode="auto">
          <a:xfrm>
            <a:off x="7715272" y="500042"/>
            <a:ext cx="8636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право 10"/>
          <p:cNvSpPr/>
          <p:nvPr/>
        </p:nvSpPr>
        <p:spPr>
          <a:xfrm>
            <a:off x="5643570" y="3286124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7. Выступления на заседаниях методических советов, научно-практических конференциях, педагогических чтениях, семинарах, форумах </a:t>
            </a:r>
            <a:endParaRPr lang="ru-RU" sz="2000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1428736"/>
          <a:ext cx="8001056" cy="4466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1570"/>
                <a:gridCol w="2143140"/>
                <a:gridCol w="2357454"/>
                <a:gridCol w="2428892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31.05.2021г.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«Анализ выполнения программных задач за  учебный год с использованием диагностики развития детей по физической культуре»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совет «Итоги работы  ДОО за 2020-2021уч.год» (Протокол от 31.05.2021г. №5)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892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12.11.2021г.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«Новые возможности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физкультурной работы с дошкольниками»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«Использование технологий целенаправленного формирования ценностного отношения детей к здоровью и здоровому образу жизни» (Протокол от  12.11.2021г. №2)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03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10.11.2020г.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 «Этнокультурное воспитание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дошкольников средствами физической культуры»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 семинар «Приобщение дошкольников к культурному наследию Мордовского народа»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612" y="500042"/>
            <a:ext cx="42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етСад\Desktop\СКАН СПРАВКИ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928670"/>
            <a:ext cx="3500462" cy="4947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етСад\Desktop\Симонова Д.А\Sc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08862" y="48801"/>
            <a:ext cx="3566316" cy="5040303"/>
          </a:xfrm>
          <a:prstGeom prst="rect">
            <a:avLst/>
          </a:prstGeom>
          <a:noFill/>
        </p:spPr>
      </p:pic>
      <p:pic>
        <p:nvPicPr>
          <p:cNvPr id="3074" name="Picture 2" descr="C:\Users\ДетСад\Desktop\Симонова Д.А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7666" y="2138426"/>
            <a:ext cx="3133892" cy="4429156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5715008" y="2571744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14678" y="428604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143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8. Проведение мастер-классов, открытых занятий, мероприятий</a:t>
            </a:r>
            <a:endParaRPr lang="ru-RU" sz="2000" dirty="0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285860"/>
          <a:ext cx="8306696" cy="51628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1862"/>
                <a:gridCol w="1923724"/>
                <a:gridCol w="1900760"/>
                <a:gridCol w="116840"/>
                <a:gridCol w="3403510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11.09.2020г.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в подготовительных группах «Безопасность на прогулке»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Открытое мероприятие в рамках «Неделя безопасности» - </a:t>
                      </a:r>
                    </a:p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https://dskvrom.schoolrm.ru/life/news/42875/474591/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19.02.2021г.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 в подготовительных группах «Будем в армии служить!»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мероприятие  в рамках тематической недели, посвященное Дню защитника Отечества  - 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https://dskvrom.schoolrm.ru/life/news/42875/513262/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28.09.2021г.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  в старшей группе «Малые Олимпийские игры»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мероприятие  в рамках «Неделя  здоровья» -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//dskvrom.schoolrm.ru/life/news/42875/558481/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12.11.2021г.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Спортивное развлечение в подготовительной группе  «Быть здоровым, хорошо!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 в рамках тематической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недели «Здоровье без лекарств» -  </a:t>
                      </a:r>
                    </a:p>
                    <a:p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https://dskvrom.schoolrm.ru/life/news/42875/568764/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 уровень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01.06.2021г.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 «Веселый забег!»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районное мероприятие, посвященное Дню защиты детей - 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https://dskvrom.schoolrm.ru/life/news/42875/539915/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тСад\Desktop\СКАН СПРАВК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00042"/>
            <a:ext cx="3698304" cy="5226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3372" y="1000108"/>
            <a:ext cx="44291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Дата рождения: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16.01.1992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Бакалавр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Специальность "Физическая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культура»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ФГБОУ ВПО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Мордовский государственный педагогический институт им. М.Е.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Евсевьева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»,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№ диплома: №101305 0143122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ата выдачи: 07.02.2015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Стаж педагогической работы (по специальности):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10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10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Занимаемая должность: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инструктор по физической культуре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028" name="Picture 4" descr="Симонова Диана Александров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321470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9. Общественно-педагогическая активность педагога: участие в комиссиях, педагогических сообществах,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в жюри конкурсах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30" name="Picture 6" descr="C:\Users\ДетСад\Desktop\Справка жюри.tif"/>
          <p:cNvPicPr>
            <a:picLocks noChangeAspect="1" noChangeArrowheads="1"/>
          </p:cNvPicPr>
          <p:nvPr/>
        </p:nvPicPr>
        <p:blipFill>
          <a:blip r:embed="rId2" cstate="print"/>
          <a:srcRect l="7083" t="4539" r="2123" b="5024"/>
          <a:stretch>
            <a:fillRect/>
          </a:stretch>
        </p:blipFill>
        <p:spPr bwMode="auto">
          <a:xfrm>
            <a:off x="5348063" y="1685618"/>
            <a:ext cx="2971435" cy="41722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3240" y="1285860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етСад\Desktop\Симонова Д.А\9.-Справка-профком.jpg"/>
          <p:cNvPicPr>
            <a:picLocks noChangeAspect="1" noChangeArrowheads="1"/>
          </p:cNvPicPr>
          <p:nvPr/>
        </p:nvPicPr>
        <p:blipFill>
          <a:blip r:embed="rId3" cstate="print"/>
          <a:srcRect l="8355" t="3411" r="2412" b="4497"/>
          <a:stretch>
            <a:fillRect/>
          </a:stretch>
        </p:blipFill>
        <p:spPr bwMode="auto">
          <a:xfrm>
            <a:off x="1000100" y="1681665"/>
            <a:ext cx="2857520" cy="4170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ад\Desktop\Симонова Д.А\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2786083" cy="3940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28794" y="857232"/>
            <a:ext cx="491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Участие в педагогических сообществах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143512"/>
            <a:ext cx="4000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Приказ о выдаче документа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№ К1451836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Ссылка на Приказ: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https://www.maam.ru/archive/zh/1451836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етСад\Desktop\sertifikat_site-1271050-1232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85861"/>
            <a:ext cx="2729282" cy="38576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86116" y="500042"/>
            <a:ext cx="230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етСад\Desktop\Симонова Д.А\Жюри конкур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9861" y="1000108"/>
            <a:ext cx="2979701" cy="42148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14612" y="571480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Участие в жюри конкурсах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5286388"/>
            <a:ext cx="4929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Приказ о назначении членом жюри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№ К1451841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Ссылка на Приказ: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https://www.maam.ru/archive/zh/1451841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ДетСад\Desktop\document-_2_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20724212">
            <a:off x="5338034" y="3029887"/>
            <a:ext cx="2522924" cy="3567788"/>
          </a:xfrm>
          <a:prstGeom prst="rect">
            <a:avLst/>
          </a:prstGeom>
          <a:noFill/>
        </p:spPr>
      </p:pic>
      <p:pic>
        <p:nvPicPr>
          <p:cNvPr id="2050" name="Picture 2" descr="C:\Users\ДетСад\Desktop\Симонова-06.10.21-ФОРУ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76" y="3571876"/>
            <a:ext cx="3636862" cy="2571768"/>
          </a:xfrm>
          <a:prstGeom prst="rect">
            <a:avLst/>
          </a:prstGeom>
          <a:noFill/>
        </p:spPr>
      </p:pic>
      <p:pic>
        <p:nvPicPr>
          <p:cNvPr id="2051" name="Picture 3" descr="C:\Users\ДетСад\Desktop\Симонова-Д.А.-Сертификат-от-16.04.21г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8670"/>
            <a:ext cx="3571900" cy="2525832"/>
          </a:xfrm>
          <a:prstGeom prst="rect">
            <a:avLst/>
          </a:prstGeom>
          <a:noFill/>
        </p:spPr>
      </p:pic>
      <p:pic>
        <p:nvPicPr>
          <p:cNvPr id="2054" name="Picture 6" descr="C:\Users\ДетСад\Desktop\Сертификат_БЭД_2021 (1)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928670"/>
            <a:ext cx="3587098" cy="25378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00298" y="500042"/>
            <a:ext cx="518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Участие в форумах, диктантах, зачетах… </a:t>
            </a:r>
            <a:endParaRPr lang="ru-RU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12. Результаты участия в инновационной (экспериментальной) деятельности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сканирование 3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3114519" cy="4286280"/>
          </a:xfrm>
          <a:prstGeom prst="rect">
            <a:avLst/>
          </a:prstGeom>
          <a:noFill/>
        </p:spPr>
      </p:pic>
      <p:pic>
        <p:nvPicPr>
          <p:cNvPr id="6146" name="Picture 2" descr="C:\Users\ДетСад\Desktop\СКАН СПРАВКИ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1357298"/>
            <a:ext cx="3032799" cy="4286280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4786314" y="3714752"/>
            <a:ext cx="500066" cy="71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13. Степень осуществления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просветительской функции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ДетСад\Desktop\СКАН СПРАВ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85860"/>
            <a:ext cx="3285533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14. Участие педагога в профессиональных конкурсах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ДетСад\Desktop\конкур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55327"/>
            <a:ext cx="3286148" cy="464533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257620" cy="456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50006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15. Награды и поощрения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Picture 3" descr="C:\Users\ДетСад\Desktop\Симонова Д.А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5" y="1059187"/>
            <a:ext cx="3322346" cy="4695906"/>
          </a:xfrm>
          <a:prstGeom prst="rect">
            <a:avLst/>
          </a:prstGeom>
          <a:noFill/>
        </p:spPr>
      </p:pic>
      <p:pic>
        <p:nvPicPr>
          <p:cNvPr id="1026" name="Picture 2" descr="C:\Users\ДетСад\Desktop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71546"/>
            <a:ext cx="3357586" cy="474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3213" y="1484313"/>
            <a:ext cx="3960812" cy="489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64294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Характеристика – представление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Админ\Desktop\Симонова Д.А\Характеристик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3929090" cy="5553016"/>
          </a:xfrm>
          <a:prstGeom prst="rect">
            <a:avLst/>
          </a:prstGeom>
          <a:noFill/>
        </p:spPr>
      </p:pic>
      <p:pic>
        <p:nvPicPr>
          <p:cNvPr id="1027" name="Picture 3" descr="C:\Users\Админ\Desktop\Симонова Д.А\Характеристик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8"/>
            <a:ext cx="3942639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74" t="4786" r="1114" b="21158"/>
          <a:stretch>
            <a:fillRect/>
          </a:stretch>
        </p:blipFill>
        <p:spPr bwMode="auto">
          <a:xfrm>
            <a:off x="285720" y="2928934"/>
            <a:ext cx="839268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562" cy="2336809"/>
          </a:xfrm>
          <a:noFill/>
          <a:ln>
            <a:solidFill>
              <a:srgbClr val="0070C0"/>
            </a:solidFill>
          </a:ln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ОБОБЩЕННЫЙ ПЕДАГОГИЧЕСКИЙ ОПЫТ РАБОТЫ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физических качеств через игровую деятельность. </a:t>
            </a: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Ссылку:</a:t>
            </a:r>
            <a:r>
              <a:rPr lang="ru-RU" sz="2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https://upload2.schoolrm.ru/iblock/71a/71a50af7355ced17e78b764359e16d82/Pedagogicheskiy-opyt-raboty_gotovyy.doc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1. Формы организации физкультурных занятий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ДетСад\Desktop\СКАН СПРАВ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56334"/>
            <a:ext cx="3214710" cy="4543377"/>
          </a:xfrm>
          <a:prstGeom prst="rect">
            <a:avLst/>
          </a:prstGeom>
          <a:noFill/>
        </p:spPr>
      </p:pic>
      <p:pic>
        <p:nvPicPr>
          <p:cNvPr id="1027" name="Picture 3" descr="C:\Users\ДетСад\Desktop\СКАН СПРАВКИ\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43077"/>
            <a:ext cx="3214710" cy="4543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358245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2. Результаты анализа текущей документации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ДетСад\Desktop\СКАН СПРАВК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1"/>
            <a:ext cx="3296850" cy="4659465"/>
          </a:xfrm>
          <a:prstGeom prst="rect">
            <a:avLst/>
          </a:prstGeom>
          <a:noFill/>
        </p:spPr>
      </p:pic>
      <p:pic>
        <p:nvPicPr>
          <p:cNvPr id="2051" name="Picture 3" descr="C:\Users\ДетСад\Desktop\СКАН СПРАВКИ\3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286148" cy="4644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3. Эффективность организации и проведения мероприятий оздоровительного характера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ДетСад\Desktop\СКАН СПРАВКИ\1.jpg"/>
          <p:cNvPicPr>
            <a:picLocks noChangeAspect="1" noChangeArrowheads="1"/>
          </p:cNvPicPr>
          <p:nvPr/>
        </p:nvPicPr>
        <p:blipFill>
          <a:blip r:embed="rId2" cstate="print"/>
          <a:srcRect l="6730" r="3536" b="6349"/>
          <a:stretch>
            <a:fillRect/>
          </a:stretch>
        </p:blipFill>
        <p:spPr bwMode="auto">
          <a:xfrm>
            <a:off x="428595" y="1571612"/>
            <a:ext cx="2760655" cy="4071966"/>
          </a:xfrm>
          <a:prstGeom prst="rect">
            <a:avLst/>
          </a:prstGeom>
          <a:noFill/>
        </p:spPr>
      </p:pic>
      <p:pic>
        <p:nvPicPr>
          <p:cNvPr id="3075" name="Picture 3" descr="C:\Users\ДетСад\Desktop\СКАН СПРАВКИ\1.1.jpg"/>
          <p:cNvPicPr>
            <a:picLocks noChangeAspect="1" noChangeArrowheads="1"/>
          </p:cNvPicPr>
          <p:nvPr/>
        </p:nvPicPr>
        <p:blipFill>
          <a:blip r:embed="rId3" cstate="print"/>
          <a:srcRect l="8973" r="3536" b="9524"/>
          <a:stretch>
            <a:fillRect/>
          </a:stretch>
        </p:blipFill>
        <p:spPr bwMode="auto">
          <a:xfrm>
            <a:off x="3143240" y="1571612"/>
            <a:ext cx="2786082" cy="4071966"/>
          </a:xfrm>
          <a:prstGeom prst="rect">
            <a:avLst/>
          </a:prstGeom>
          <a:noFill/>
        </p:spPr>
      </p:pic>
      <p:pic>
        <p:nvPicPr>
          <p:cNvPr id="3076" name="Picture 4" descr="C:\Users\ДетСад\Desktop\СКАН СПРАВКИ\1.2.jpg"/>
          <p:cNvPicPr>
            <a:picLocks noChangeAspect="1" noChangeArrowheads="1"/>
          </p:cNvPicPr>
          <p:nvPr/>
        </p:nvPicPr>
        <p:blipFill>
          <a:blip r:embed="rId4" cstate="print"/>
          <a:srcRect l="6705" t="1581" r="3902" b="8286"/>
          <a:stretch>
            <a:fillRect/>
          </a:stretch>
        </p:blipFill>
        <p:spPr bwMode="auto">
          <a:xfrm>
            <a:off x="5929322" y="1571612"/>
            <a:ext cx="285752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8588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4. Результаты участия воспитанников в конкурсах, выставках, турнирах,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соревнованиях, акциях и др.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ДетСад\Desktop\САВИНОВА\Олимпиада Физкультурные загадки 2020\Диплом 1 степени Савинов М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40198"/>
            <a:ext cx="2857520" cy="4038907"/>
          </a:xfrm>
          <a:prstGeom prst="rect">
            <a:avLst/>
          </a:prstGeom>
          <a:noFill/>
        </p:spPr>
      </p:pic>
      <p:pic>
        <p:nvPicPr>
          <p:cNvPr id="1027" name="Picture 3" descr="C:\Users\ДетСад\Desktop\Симонова Д.А.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428736"/>
            <a:ext cx="1718437" cy="24288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40" y="142873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мероприятия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2928957" cy="403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43240" y="50004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етСад\Desktop\Симонова Д.А\4\Веселые стар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2580532" cy="3647086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36786" t="22461" r="36310" b="10156"/>
          <a:stretch>
            <a:fillRect/>
          </a:stretch>
        </p:blipFill>
        <p:spPr bwMode="auto">
          <a:xfrm>
            <a:off x="6000760" y="2143116"/>
            <a:ext cx="26380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l="36823" t="22656" r="36274" b="9961"/>
          <a:stretch>
            <a:fillRect/>
          </a:stretch>
        </p:blipFill>
        <p:spPr bwMode="auto">
          <a:xfrm>
            <a:off x="3214678" y="1357298"/>
            <a:ext cx="268876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2041</TotalTime>
  <Words>530</Words>
  <Application>Microsoft Office PowerPoint</Application>
  <PresentationFormat>Экран (4:3)</PresentationFormat>
  <Paragraphs>88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         Министерство образования республики Мордовия    Портфолио  Симоновой Дианы Александровны  инструктора по физической культуре  МБДОУ«Ромодановский детский сад комбинированного вида»  Ромодановского муниципального района  Республики Мордовия   </vt:lpstr>
      <vt:lpstr>Слайд 2</vt:lpstr>
      <vt:lpstr>Характеристика – представление </vt:lpstr>
      <vt:lpstr>ОБОБЩЕННЫЙ ПЕДАГОГИЧЕСКИЙ ОПЫТ РАБОТЫ  ТЕМА: Развитие физических качеств через игровую деятельность.   Ссылку: https://upload2.schoolrm.ru/iblock/71a/71a50af7355ced17e78b764359e16d82/Pedagogicheskiy-opyt-raboty_gotovyy.doc </vt:lpstr>
      <vt:lpstr>1. Формы организации физкультурных занятий</vt:lpstr>
      <vt:lpstr>2. Результаты анализа текущей документации</vt:lpstr>
      <vt:lpstr>3. Эффективность организации и проведения мероприятий оздоровительного характера</vt:lpstr>
      <vt:lpstr>4. Результаты участия воспитанников в конкурсах, выставках, турнирах,  соревнованиях, акциях и др.</vt:lpstr>
      <vt:lpstr>Слайд 9</vt:lpstr>
      <vt:lpstr>Слайд 10</vt:lpstr>
      <vt:lpstr>Слайд 11</vt:lpstr>
      <vt:lpstr>5. Наличие публикаций</vt:lpstr>
      <vt:lpstr>Слайд 13</vt:lpstr>
      <vt:lpstr>Слайд 14</vt:lpstr>
      <vt:lpstr>7. Выступления на заседаниях методических советов, научно-практических конференциях, педагогических чтениях, семинарах, форумах </vt:lpstr>
      <vt:lpstr>Слайд 16</vt:lpstr>
      <vt:lpstr>Слайд 17</vt:lpstr>
      <vt:lpstr>8. Проведение мастер-классов, открытых занятий, мероприятий</vt:lpstr>
      <vt:lpstr>Слайд 19</vt:lpstr>
      <vt:lpstr>9. Общественно-педагогическая активность педагога: участие в комиссиях, педагогических сообществах,  в жюри конкурсах</vt:lpstr>
      <vt:lpstr>Слайд 21</vt:lpstr>
      <vt:lpstr>Слайд 22</vt:lpstr>
      <vt:lpstr>Слайд 23</vt:lpstr>
      <vt:lpstr>12. Результаты участия в инновационной (экспериментальной) деятельности</vt:lpstr>
      <vt:lpstr>13. Степень осуществления  просветительской функции</vt:lpstr>
      <vt:lpstr>14. Участие педагога в профессиональных конкурсах</vt:lpstr>
      <vt:lpstr>15. Награды и поощрения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Савиновой Елены Борисовны,  инструктора по физической культуре  МБДОУ«Ромодановский детский сад комбинированного вида»</dc:title>
  <dc:creator>ДетСад</dc:creator>
  <cp:lastModifiedBy>Админ</cp:lastModifiedBy>
  <cp:revision>199</cp:revision>
  <dcterms:created xsi:type="dcterms:W3CDTF">2021-11-17T07:42:08Z</dcterms:created>
  <dcterms:modified xsi:type="dcterms:W3CDTF">2022-02-04T06:51:43Z</dcterms:modified>
</cp:coreProperties>
</file>