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8" r:id="rId2"/>
    <p:sldId id="259" r:id="rId3"/>
    <p:sldId id="260" r:id="rId4"/>
    <p:sldId id="269" r:id="rId5"/>
    <p:sldId id="272" r:id="rId6"/>
    <p:sldId id="271" r:id="rId7"/>
    <p:sldId id="270" r:id="rId8"/>
    <p:sldId id="274" r:id="rId9"/>
    <p:sldId id="273" r:id="rId10"/>
    <p:sldId id="276" r:id="rId11"/>
    <p:sldId id="282" r:id="rId12"/>
    <p:sldId id="265" r:id="rId13"/>
    <p:sldId id="279" r:id="rId14"/>
    <p:sldId id="280" r:id="rId15"/>
    <p:sldId id="267" r:id="rId16"/>
    <p:sldId id="283" r:id="rId17"/>
    <p:sldId id="284" r:id="rId18"/>
    <p:sldId id="287" r:id="rId19"/>
    <p:sldId id="288" r:id="rId20"/>
    <p:sldId id="289" r:id="rId21"/>
    <p:sldId id="285" r:id="rId22"/>
    <p:sldId id="290" r:id="rId23"/>
    <p:sldId id="286" r:id="rId24"/>
    <p:sldId id="291" r:id="rId25"/>
    <p:sldId id="301" r:id="rId26"/>
    <p:sldId id="292" r:id="rId27"/>
    <p:sldId id="293" r:id="rId28"/>
    <p:sldId id="294" r:id="rId29"/>
    <p:sldId id="295" r:id="rId30"/>
    <p:sldId id="281" r:id="rId31"/>
    <p:sldId id="278" r:id="rId32"/>
    <p:sldId id="296" r:id="rId33"/>
    <p:sldId id="299" r:id="rId34"/>
    <p:sldId id="298" r:id="rId35"/>
    <p:sldId id="297" r:id="rId36"/>
    <p:sldId id="300" r:id="rId37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18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24FDE-E446-4E44-AECE-2693B3CE5A0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9A9F6-05F8-4290-9E2A-3B295341AA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447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E428-E275-4343-9B12-7CE40007B838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E8C3-6C0B-4F58-BDB8-1C75895CB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E428-E275-4343-9B12-7CE40007B838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E8C3-6C0B-4F58-BDB8-1C75895CB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E428-E275-4343-9B12-7CE40007B838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E8C3-6C0B-4F58-BDB8-1C75895CB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E428-E275-4343-9B12-7CE40007B838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E8C3-6C0B-4F58-BDB8-1C75895CB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E428-E275-4343-9B12-7CE40007B838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E8C3-6C0B-4F58-BDB8-1C75895CB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E428-E275-4343-9B12-7CE40007B838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E8C3-6C0B-4F58-BDB8-1C75895CB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E428-E275-4343-9B12-7CE40007B838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E8C3-6C0B-4F58-BDB8-1C75895CB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E428-E275-4343-9B12-7CE40007B838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E8C3-6C0B-4F58-BDB8-1C75895CB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E428-E275-4343-9B12-7CE40007B838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E8C3-6C0B-4F58-BDB8-1C75895CB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E428-E275-4343-9B12-7CE40007B838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E8C3-6C0B-4F58-BDB8-1C75895CB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E428-E275-4343-9B12-7CE40007B838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E8C3-6C0B-4F58-BDB8-1C75895CB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5E428-E275-4343-9B12-7CE40007B838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5E8C3-6C0B-4F58-BDB8-1C75895CB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9.jpeg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844" y="1844824"/>
            <a:ext cx="8858312" cy="23762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Игра 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«Подскажи словечко</a:t>
            </a:r>
            <a:r>
              <a:rPr kumimoji="0" lang="ru-RU" sz="5400" b="1" i="1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»</a:t>
            </a:r>
            <a:endParaRPr kumimoji="0" lang="ru-RU" sz="5400" b="1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1785926"/>
            <a:ext cx="61436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844" y="1772816"/>
            <a:ext cx="8858312" cy="25202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Игра 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«Военные профессии</a:t>
            </a:r>
            <a:r>
              <a:rPr kumimoji="0" lang="ru-RU" sz="5400" b="1" i="1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baseline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(загадки)</a:t>
            </a: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1785926"/>
            <a:ext cx="61436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9143999" cy="68579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2844" y="142852"/>
            <a:ext cx="8858312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Игра «Один - много»</a:t>
            </a:r>
            <a:endParaRPr kumimoji="0" lang="ru-RU" sz="7200" b="1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5122" name="Picture 2" descr="C:\Users\1\Downloads\т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4098032" cy="3312368"/>
          </a:xfrm>
          <a:prstGeom prst="rect">
            <a:avLst/>
          </a:prstGeom>
          <a:noFill/>
        </p:spPr>
      </p:pic>
      <p:pic>
        <p:nvPicPr>
          <p:cNvPr id="5123" name="Picture 3" descr="C:\Users\1\Downloads\т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7825" y="3212976"/>
            <a:ext cx="4936175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9143999" cy="68579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2844" y="142852"/>
            <a:ext cx="8858312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Игра «Один - много»</a:t>
            </a:r>
            <a:endParaRPr kumimoji="0" lang="ru-RU" sz="7200" b="1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9218" name="Picture 2" descr="http://k-chemu-snitsja.ru/wp-content/uploads/2014/04/k-chemu-snitsya-voennij-samol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1"/>
            <a:ext cx="4320480" cy="2448272"/>
          </a:xfrm>
          <a:prstGeom prst="rect">
            <a:avLst/>
          </a:prstGeom>
          <a:noFill/>
        </p:spPr>
      </p:pic>
      <p:pic>
        <p:nvPicPr>
          <p:cNvPr id="9220" name="Picture 4" descr="http://orig04.deviantart.net/1ffc/f/2012/274/c/6/su_35_mig_35_mig_29k_by_flanker982-d5ggu5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4119" y="2636912"/>
            <a:ext cx="4449881" cy="3014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9143999" cy="68579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2844" y="142852"/>
            <a:ext cx="8858312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Игра «Один - много»</a:t>
            </a:r>
            <a:endParaRPr kumimoji="0" lang="ru-RU" sz="7200" b="1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" name="Picture 2" descr="C:\Users\1\Downloads\п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3960440" cy="3024336"/>
          </a:xfrm>
          <a:prstGeom prst="rect">
            <a:avLst/>
          </a:prstGeom>
          <a:noFill/>
        </p:spPr>
      </p:pic>
      <p:pic>
        <p:nvPicPr>
          <p:cNvPr id="7" name="Picture 3" descr="C:\Users\1\Downloads\п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780928"/>
            <a:ext cx="449999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9143999" cy="68579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2844" y="142852"/>
            <a:ext cx="8858312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Игра «Один - много»</a:t>
            </a:r>
            <a:endParaRPr kumimoji="0" lang="ru-RU" sz="7200" b="1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2290" name="Picture 2" descr="C:\Users\1\Downloads\кораб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3672408" cy="3240360"/>
          </a:xfrm>
          <a:prstGeom prst="rect">
            <a:avLst/>
          </a:prstGeom>
          <a:noFill/>
        </p:spPr>
      </p:pic>
      <p:pic>
        <p:nvPicPr>
          <p:cNvPr id="12291" name="Picture 3" descr="C:\Users\1\Downloads\к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7456" y="3284984"/>
            <a:ext cx="4896544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9143999" cy="68579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2844" y="142852"/>
            <a:ext cx="8858312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Игра 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«Посчитай» (1</a:t>
            </a:r>
            <a:r>
              <a:rPr kumimoji="0" lang="ru-RU" sz="5400" b="1" i="1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– 2 - 5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)</a:t>
            </a:r>
            <a:endParaRPr kumimoji="0" lang="ru-RU" sz="7200" b="1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" name="Picture 2" descr="C:\Users\1\Downloads\т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4176464" cy="2880320"/>
          </a:xfrm>
          <a:prstGeom prst="rect">
            <a:avLst/>
          </a:prstGeom>
          <a:noFill/>
        </p:spPr>
      </p:pic>
      <p:pic>
        <p:nvPicPr>
          <p:cNvPr id="36866" name="Picture 2" descr="http://gunm.ru/_nw/12/867323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412776"/>
            <a:ext cx="3160901" cy="1584176"/>
          </a:xfrm>
          <a:prstGeom prst="rect">
            <a:avLst/>
          </a:prstGeom>
          <a:noFill/>
        </p:spPr>
      </p:pic>
      <p:pic>
        <p:nvPicPr>
          <p:cNvPr id="36868" name="Picture 4" descr="http://vk.com/images/gifts/256/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73016"/>
            <a:ext cx="3456384" cy="2870448"/>
          </a:xfrm>
          <a:prstGeom prst="rect">
            <a:avLst/>
          </a:prstGeom>
          <a:noFill/>
        </p:spPr>
      </p:pic>
      <p:pic>
        <p:nvPicPr>
          <p:cNvPr id="36870" name="Picture 6" descr="http://weaponland.ru/images/patron_2/45_GAP_p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293096"/>
            <a:ext cx="204901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9143999" cy="68579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2844" y="142852"/>
            <a:ext cx="8858312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Игра 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</a:t>
            </a:r>
            <a:r>
              <a:rPr kumimoji="0" lang="ru-RU" sz="5400" b="1" i="1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Четвёртый лишний»</a:t>
            </a:r>
            <a:endParaRPr kumimoji="0" lang="ru-RU" sz="7200" b="1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43010" name="Picture 2" descr="https://www.eaglemoss.com/uploads/141820105955661/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3500735" cy="2574070"/>
          </a:xfrm>
          <a:prstGeom prst="rect">
            <a:avLst/>
          </a:prstGeom>
          <a:noFill/>
        </p:spPr>
      </p:pic>
      <p:sp>
        <p:nvSpPr>
          <p:cNvPr id="43012" name="AutoShape 4" descr="Картинки по запросу русский истребит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4" name="AutoShape 6" descr="Картинки по запросу русский истребит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6" name="Picture 8" descr="http://cdn.fishki.net/upload/post/201403/08/1249799/XLoivCW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268760"/>
            <a:ext cx="3936437" cy="2304256"/>
          </a:xfrm>
          <a:prstGeom prst="rect">
            <a:avLst/>
          </a:prstGeom>
          <a:noFill/>
        </p:spPr>
      </p:pic>
      <p:pic>
        <p:nvPicPr>
          <p:cNvPr id="43018" name="Picture 10" descr="http://www.russianhelicopters.aero/ru/press/news/foto/Mi-28UB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05064"/>
            <a:ext cx="4051438" cy="2304256"/>
          </a:xfrm>
          <a:prstGeom prst="rect">
            <a:avLst/>
          </a:prstGeom>
          <a:noFill/>
        </p:spPr>
      </p:pic>
      <p:pic>
        <p:nvPicPr>
          <p:cNvPr id="43020" name="Picture 12" descr="http://fedpress.ru/sites/fedpress/files/firstlight/news/voennyy_samol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4077072"/>
            <a:ext cx="4268019" cy="2098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9143999" cy="68579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2844" y="142852"/>
            <a:ext cx="8858312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Игра 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</a:t>
            </a:r>
            <a:r>
              <a:rPr kumimoji="0" lang="ru-RU" sz="5400" b="1" i="1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Четвёртый лишний»</a:t>
            </a:r>
            <a:endParaRPr kumimoji="0" lang="ru-RU" sz="7200" b="1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43012" name="AutoShape 4" descr="Картинки по запросу русский истребит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4" name="AutoShape 6" descr="Картинки по запросу русский истребит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58" name="Picture 2" descr="http://www.graycell.ru/picture/big/artiller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52736"/>
            <a:ext cx="2880320" cy="2592288"/>
          </a:xfrm>
          <a:prstGeom prst="rect">
            <a:avLst/>
          </a:prstGeom>
          <a:noFill/>
        </p:spPr>
      </p:pic>
      <p:pic>
        <p:nvPicPr>
          <p:cNvPr id="45060" name="Picture 4" descr="http://ic.pics.livejournal.com/russkij_blog/48900325/6518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9" y="1052737"/>
            <a:ext cx="3096344" cy="2520280"/>
          </a:xfrm>
          <a:prstGeom prst="rect">
            <a:avLst/>
          </a:prstGeom>
          <a:noFill/>
        </p:spPr>
      </p:pic>
      <p:pic>
        <p:nvPicPr>
          <p:cNvPr id="45062" name="Picture 6" descr="http://ramenki-gazeta.ru/wp-content/uploads/2015/04/pov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015754"/>
            <a:ext cx="2664296" cy="2842246"/>
          </a:xfrm>
          <a:prstGeom prst="rect">
            <a:avLst/>
          </a:prstGeom>
          <a:noFill/>
        </p:spPr>
      </p:pic>
      <p:pic>
        <p:nvPicPr>
          <p:cNvPr id="45064" name="Picture 8" descr="http://image.tsn.ua/media/images3/original/Nov2014/3845761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645024"/>
            <a:ext cx="3024336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9143999" cy="68579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2844" y="142852"/>
            <a:ext cx="8858312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Игра 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</a:t>
            </a:r>
            <a:r>
              <a:rPr kumimoji="0" lang="ru-RU" sz="5400" b="1" i="1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Четвёртый лишний»</a:t>
            </a:r>
            <a:endParaRPr kumimoji="0" lang="ru-RU" sz="7200" b="1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43012" name="AutoShape 4" descr="Картинки по запросу русский истребит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4" name="AutoShape 6" descr="Картинки по запросу русский истребит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6" name="Picture 6" descr="http://smart.gametit.ru/wp-content/uploads/2014/01/barabany-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3626846" cy="2664296"/>
          </a:xfrm>
          <a:prstGeom prst="rect">
            <a:avLst/>
          </a:prstGeom>
          <a:noFill/>
        </p:spPr>
      </p:pic>
      <p:pic>
        <p:nvPicPr>
          <p:cNvPr id="46088" name="Picture 8" descr="http://arms2.narod.ru/Info/Pulemet/Singapur/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052736"/>
            <a:ext cx="3843425" cy="2148880"/>
          </a:xfrm>
          <a:prstGeom prst="rect">
            <a:avLst/>
          </a:prstGeom>
          <a:noFill/>
        </p:spPr>
      </p:pic>
      <p:sp>
        <p:nvSpPr>
          <p:cNvPr id="46090" name="AutoShape 10" descr="Картинки по запросу автомат калашникова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92" name="AutoShape 12" descr="data:image/jpeg;base64,/9j/4AAQSkZJRgABAQAAAQABAAD/2wCEAAkGBxMTEhISExMWEhUVGBcVFxgYGBoXFhUZGBUXFhUWFxkYHSogGBslHRUVITEhJSkrLi4uFx8zODMtNygtLisBCgoKDg0OGhAQGzIlHyYtLS0tLS0vLS0tLTUtLS0tLS0tLS0wLS0tLS0tLS0tLS0tLS0tLS0tLS0tLS0tLS0tLf/AABEIAH4BjwMBIgACEQEDEQH/xAAcAAEAAQUBAQAAAAAAAAAAAAAABwIDBAUGAQj/xABNEAABAwIDAwgFCAULAgcAAAABAAIRAwQSITEFBkEHEyJRYXGBkTJSkqHBFCNCU3KCsdEVYoOT0hYzY6KywtPh4vDxQ6MXJDRERVRk/8QAGQEBAAMBAQAAAAAAAAAAAAAAAAECAwQF/8QAJxEBAAIBAwMDBAMAAAAAAAAAAAECEQMTMRIhUQRBoRQiMmGR4fD/2gAMAwEAAhEDEQA/AJsREQEREBERAREQEREBERAREQEReoPEXsJCDxEBXheOseaD1FTzrfWHmENRsTIjrkQgqRUOrNGrmjvICo+V0/rGe0PzQXkVn5ZT+sZ7TfzVYrNmMTZ1iRMdaCtFwnKTtqvQ5p1vUAZmyrhqND2lz6fNw2Zk9ISNBPWuco8pN61rQWUXwBLjjxH7WQGLrjJRnunCXkUR1uU27w5MptPWGlxHcCfgsSlyj31MvcTTq4hk17QA2PVwQR4ymTCZ0UdbF5S2Mo1H3zmNc2oGM5oHE9pbiBwEyIIInIacVkN5XdnHjW/dj+JRN4jlMUtPDvUXDDlY2b61Ufs/81cbyp7M+ueO+m5RuV8rbV/DtUXHDlQ2X/8AYI/Zv/JXG8peyz/7oDvZU/hTcr5Rt38OtRaXZG9llcuDKFyyo8gkNEhxA1gOAlbtWiYnhWYmOXiIilAiIgIiICIiAijrlB5QalpW+T27aeNsF7qgLgZbihoBGgIzniu02BtQXFCjWyBqU2PIGgLmgkDxKDYoiICItRvDvNa2TQbioGkglrBm90EA4Wjv1OSiZwmIme0Nuijx3LFs8fQuPYZ/GvW8sWz/AFLj92z/ABFXrqvtX8JCRR8OWHZ3VXH7Mfxqocr+zv6f92P4lPXU2r+HfouCHK5s7rrfu/8AUqxys7O9ar+7P5p118m1fw7pFxDOVXZp+nUHfTcuk2JvBbXbS63qtqRqBIcO9pzCRaJ4lE0tHMNmiLx7wBJIA6yYHmVZR6i5vau/VjQkGsKjvVpdM+Y6I8SuZvuVeM6doXNkZvqBpiY0a0/is51qROMtY0NSYzjs6zeTe+1spFV81IxCm0YnkcOweJUGb074Xt3Vc/nX06c9Cmxxa1o4THpHrJ92i82rtF1evVr1gHPqknUw1oIDWDMSA3CIAzglVMvcoFOn7AV4lSYc667rnWrUPe935qg3Ff6x3tn+JdI/aOFpJbTgfqLWt27UObWDLqa0x70RhrG0650x+0fHQr1lO5P1p9v81l0abnGXNIH0WgwO8wSVtGbPfl82GTpjqFs92IifBSYaIWtyY6FXsyePxK8uLWs2A/EJ6nSfHpGPFdIzZ0GX1WNIg4Wh73dhGPozlqs35U5sBjqr4LT08OHovDoAB0yI4oOKAqAg/OvaczBkHqghyzuedGdB47g0/wBsErpLuvVqCHubw4E5ga5RHcsT5M7i4H7rvg9Bz771okOounXMN07gArX6Qpz/ADQ9hh/FbmpsYOdiLs4jIGPe6VU3YTQZkT3E/wB5O40+OjUBlmHC1zpLWtMNEwM8yYgDrK6ejUkCQAeoGSM4nOFqb/ZDXvDTibIAlrYb9Iz0ieo+betZwa7HhgdeLC6JiPWhBlOZIkHUSPEZFY7LcAySPwnv4SvNmMEDEwOkAyQJPHit4LSnhPzQPGcvwhct/UWrP4/Ltr6SJjtb4crtejRc5uN8VB6AMBhb0y8lxOREMgdq1jatsImpP2Q4/iAunvaYyigxw+7PvaQtf8kD5As2EjXQBROrFo7x8r00bUn7Z+P7a9lxaHWoR9x3wKrqG14VWHxd8VdOxxP/AKUDsxD4lXH7PGU2wH3gs+vT/wBLWK6vvj+GudVtdMfkHQqm/JTpUHjI/GFXcbMa2S6kGd5k+7JZVHZFLCHFrR3wm5SIz3NvUmfZg1KYY9r6NUNLfpMf6GKQTLcxlOi21rvZWpDo3VadDFzUgkcQC3IarBvLEU2kBgOITp3kfgs3ZVGmxsVtnuqO1kOGY4GDpnK69K0WrEw8/wBRWa6kxLIZv7cg53VzHZcfmxXK++d06oCzaddjYkNc4vLDpBcGtDiRJ0y7YlUOuLPjsx/mPzXrbmxH/wAdVHdh/jWjFlUd97wOB/SbnQQYcBBg6Ho6Kbt094qd7QbWYROj2gzhePSb8R2EL552jfWhB5m1uKTwOLWOYftAuMd4zV7djb99Zvx0WAes0t6Lx1OAjTPPUIPppFGthyvUcIFza3FKoeDAHtMcQS5pHcsn/wAXrL6m7/dN/wARBIKLgRyt2HqXQ/Y/6lWeVrZ4AJ+UD9i74FBFvKS2rc3t1UbTe9lKoaYc1pIbg6JGWXUe4hSvyWvPyOgDwY1vs9H4KFbjfStTq3HMD5uq41YqMznCGufrlIb7l1XJ9ym29rQFO5ZVxNLoLG4gQXFwJkiPSiOxBOyLXbv7bo3lCncUSSx4kTk5pBILXDgQQVsUBQFy218W08M+hb0m+bqrz+IU+r5v5VK+Pa15+qaTB4UWE+8lUvw20PzhyZA615AVwskSvOb4rB6OP08wdS9zXoYvW96TBFokDjxCuMf+qrtF8xks1kdSztOPZrFf2ww09QV6yrVaLw+k91N40cxxafcsumeGGT3LJp2zicwAqRNvCZ6fdnHfPaREG7qeGFp8w2ViXHO1hir1qtQ6gOcXT5lVc1wiVTcZDQj/AH2qtuuykbccQs0mgAR/wr7/AEXAuxCRn45LFp3IB1Gf++KysbTTMNdMgwBI1E5ymnT7u6da32SxnU0LDhMaxl38FTeXXNZuY4TkNPzVpm0A7RpPiAvRzDyIraeIV16OJpbmOImCdZEwAD7lkW9cEAOphxgA5EABsxprwWPzp9Vo76jR8Eq3Lm1GU2tbULxkab8Yn1eiNctEi0E6dvDPF04eicP2Yb/ZgHyVpzz5+9KnPQGmk0cRMB5nhBIJ0yWczY1cj0RPcf41KjHpMkF2WXbnn1daqaM5GU++P+QvL+wuKQDsDSCY0k6E5DnBJgHKetYV3UrNa0luEYmgyxpb0z9EY3acZjvUjOrVCCZ4E5DjHDNYLNpsLZx0mznhIeXDsJxfBZVWi5lRzW1g5rXai3aDqYyc6Jy/5VrE7HOJzmEmA1jGucOABgicxoDroiGRZ3zuabUbTlx+jOnu7Oritl8o7AuZqVq2MBtVwBaCMhMyZGUcAPNbndmzrVnVvn3wx4bq4EgsDpOF0akjwQZnOk8Bn2Iab4gMPke381thu1W+tqjuJk+0SvTue5w6Rc7tIE92QQaHZ9o6KUzo2Mp1AK3dxd29MAVajGTqT6XsgTw6lr7zYV6wGkyvVFMZNYXktaOAaCeiOxYdjuKXGaji48YXNak2tw766sVryv3G3rJhlhdXM9XNM16yCT5DvCwa+91ZuVNlJjepjB7y6SfFddYbjUwMqQPaVsRuSPq2+Snasrv6fvGUZ1d4rl3qiP1GT/ZVobauPW8cI/2FKbdyx9W3yV1u5Y+rb5BRsSn6mnhD1e6c70hM8dDl1Rl7lVS2kxoAfTxjqzE/eaQR4KYv5FN+rb5BUt3EZn823PM5J9OfVx4Q9b7VcSWNYTzgbTJjEddQOvPgtna7AYR02XlQ9YpuaI6oBP48VLNpuaGkQ1o7gt9b7Ba0LelemMOTUv12yg1+7VLhRvfBp+IVp27DPqL8/d/yU+foYJ+hmqyj5+q7qiDhtr2YMSBHZOSofsao1r//ACtzMiM4aBlrDydc9CvoX9DNVt2wGZoPnrZ2xXvxc5b3WIGBg4CAf+o4E69ozWxbuwPqL0eXwcptt93WtMrM/Q7UEC/yb6qV6Pu/6lRX3f8A6O/Pc1vxcp8/QzV5+hWoPmbaW79f08FYgENAqt6ccNCRAM/kOO+2NuNUq0hzr6jCSegDlEgiQR2Sp1q7usKybHY7KfCUEW7pbsV7Ksx9G4qNbIxsIlj2zmC3rjjlBUwW9TEAVT8lZ1BXWtjRB6vl/fevj2hfu/8A0VW+w7m/7i+oQvlPaj8deu/Lp1qz/aqvKz1OHR6b82C2VebSVym3r0XlMxqsHdlSKCvMt+xUis3vVwXJOQHkhnDJZQGSymvYOCxbewr1PRY49sZea21puhWd6RDfefcrRE+0M7XrHMsU3zBoPFWjtM6NErr9n7iNykOefILptn7mARFNrfDPzU7Mzyzn1FI4RjRFxUyaw/BZ1Ddiq/03QFLttusBqtnQ2FTbwVo0awyt6m08InsdzwIyk935robLdU+r5qRKdmwaAK+GAcFpFKx7Mp1bTzKMN7NxjUtXYcnM6bYHUDLfEEqIbVpIkERpMDP3dy+jt/8Aawtdn3Nb6WAsZ9up0GeRdPcCvnS2bhY1vUJVL8uj08z0y2+z7bHMZYWl7iThaGt9IknQBXdlMpOurXDVD3c4+WjF0Rh6LsREHESchmMOeoWsrvIpBrfSquGX6rTp4ucPZUlbtbqt5tjWtggA4h6QcM5HipiO6dS3TDM2zsUU6lvckTTgsqO15smSyof1c3AnhM6THWbN2LScxrgQ4HMEEEHuIVoPuWtwc3RfH0sbmE97cJjzKpsqtzTGFjLVjczAL4EmTk1oGq0cTT8o2y2U7ei9o0rN8jSqj4rg6Vs6tipOAbixBpGo6JwuPUQ6FJu07KpcgMunUn02nEKdNrgHOghpcXGcpJgcY6lq9ibsc3Uf0cILyQNcgA0Z9WU+KCNba4INN5HSwtc77dM9P3teqriGF4bpTqY2fZJy/ura74bLNvd1mR0SRXZ9mpOMeDw/2wtVUZ6JnJwNM9WnRPkR7JQYW1aYDg8aB0/deJ/HJdBye3QpX4Y70bhmH79OXNHi1z/ZWprUcdKDq35tx6s+i7wM+5a6hWeAx7MqtF4e37TDp3GC095QfTDLdkDIKoUG9QWu3Z2oy5t6VZh6L2hw6xI0PaNPBbVBh3GzWP1C8o7Lpt0CzUQUtpgaBVQiIEIiICIiAiIgIiICIiAiIgIiICIiAiIg8foe5fLV7s6tSOCpSex+cgtOZk6TqvqYrUbQ2G2oZVbVy009TonL50t9iXNTSm4d/RHvhbey3FrO9NzWjsBcfgptobtsGq2NDZlNugURpxC9te0oQr7hVA4OaWuHquaWA95bK6/YO6TS0fNNYfa/rHNSQbZvUEpUA3RWxDKbzMYc/a7rtGq2lDY1NvBbFFKq2y3aNArgCIgIiICIvUER8um1Jda2YOWdeoPNlKf+4fAKMGCSttvftX5VfXdeZbj5un9hnQEd8E/eWJs2mfnKkSKTDUPfoweLnNCy5nLvrHTWIZux7fnrxjI6NHL2NZ65eXFT3u5a4aY7VEnJjsycTzmXOwydSG6nxMqbbanhaAr04c+vP3Y8PX0AVQLRvUr6KzBabbtHBVc2JlVog4PlU2XipMuR/wBEltQ/0T4DyfskMf8AdKjKmwkGmcjp3OE4Z948V9B3lu2oxzHAFrgQQdCCIIKgbb+ynWtZ1N0kMgAnV1Mzzbp4kAYSfWZJ9IIMOk8YpdkHdB3Yevv0K11x0KhPA5HvGh8R+HathUeD0uDsnRwPB3jr5rHugHNh2ZGR7R9E+HX3IOy5K94RRrG0qGGViXUTwFQ51KfZigvHbj7FMQK+XGOJ6BJa4QWuGRBBlr2ngQRI7Qpv5Od8Bd0zRqkC5pAYxoKjdBWYPVPEcDl1SHaIiICIiAiIgIiICIiAiIgIiICIiAiIgIiICIiAiIgIiICIiAiIgIiICIiAsTbLXm3rin/OGlUDPtFhDffCy0IQfK1Klh+bOTmkgtORBHAjULaVA6naVIY4l72FzoOFrG5tn7x/qhTLvLubSuDicwE9eh8wuQvdxnejjqYMhGRyHCYlZ9MxDr34nl0XJ3YNFKmW5gNEHrkSSu9XO7o7PNGmGRAAgLolpDltOZmRERECIiAuP5Qt3flFLnGNxVaYMDTG0xjpz2wCDwc1p4LsF49siEHzW0x0TJBGWREieo6EEHLgQQqcx29R6wu+5RN1Cxz7ikOg44qjR9F3GoANQYGIdgcNCDH4dwPDP/NBTd0w4Yhl8D+St2V4+nUZUpuNKtTMscOHWI0c0jUaEK4XZ9vuVqrTDuw8OseHEdn4IJx3E33Zet5qoBRuWiXMno1ANalEn0m9Y1bx4E9evmK0qFrmlxczCcTXtkOxNjOm7KHCc9MsiM4Mrbhb+1K3N0bhpqF2TarQ1rjBg84zIED12Zay1vEJHRAUQEREBERAREQEREBERAREQEREBERAREQEREBERAREQEREBERAREQEREBUupg8FUiDxrYXqIgIiICIiAiIgt3FEPBBUNb+bmuoOdWotmnmS0as4y0D6Gpj6PdkJpVq5tw8QQg+Z6bwRB098HOR1jj4q8WgGAQfpBwzgcZHw6+9d9vluCQXVbcRMks4ScyWcGk8Roew5qPK1J1NzsTYIyOUdIiSHA6AdRyMcQSgorXPBxiizpPGuQyHe8zkesk6DLvdytguZUFTpB7gOi7M0RP83PEhoYDkILSM4k8rups3n6ge4fN0XkjWKtbUEg8GAtPeW5ZlTbu3szA3EdUG6tWENAKuoiAiIgIiICIiAiIgIiICIiAiIgIiICIiAiIgIiICIiAiIgIiICIiAiIgIiICIiAiIgIiICIiAiIgpqUwRBXL7wbo0q0Ow9IaEZETqJ4jsOS6pEHE7vbr8zhZENbMeLnPOfHNxXaU2QICqhEBERAREQEREBERAREQEREBERAXjnAamF6se/sm1mYHzEtdkYzaZHvCBc39Km0vfUa1o1JIgLE2VvBbXDXOo1Q4MdhJMtE9mICR2hYv8krbOGuE9swRoRKw7TcK1YCBzhBIcRigSJzgDtVe6ezpflDM+m3KZ6QygwZ7jkvadZrpwuDo1ggx3x3HyWpfuxbkk4SJa5hhxEhxl3mTqsrZex6Vvi5sEYoBkk6TEdWp81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94" name="AutoShape 14" descr="data:image/jpeg;base64,/9j/4AAQSkZJRgABAQAAAQABAAD/2wCEAAkGBxMTEhISExMWEhUVGBcVFxgYGBoXFhUZGBUXFhUWFxkYHSogGBslHRUVITEhJSkrLi4uFx8zODMtNygtLisBCgoKDg0OGhAQGzIlHyYtLS0tLS0vLS0tLTUtLS0tLS0tLS0wLS0tLS0tLS0tLS0tLS0tLS0tLS0tLS0tLS0tLf/AABEIAH4BjwMBIgACEQEDEQH/xAAcAAEAAQUBAQAAAAAAAAAAAAAABwIDBAUGAQj/xABNEAABAwIDAwgFCAULAgcAAAABAAIRAwQSITEFBkEHEyJRYXGBkTJSkqHBFCNCU3KCsdEVYoOT0hYzY6KywtPh4vDxQ6MXJDRERVRk/8QAGQEBAAMBAQAAAAAAAAAAAAAAAAECAwQF/8QAJxEBAAIBAwMDBAMAAAAAAAAAAAECEQMTMRIhUQRBoRQiMmGR4fD/2gAMAwEAAhEDEQA/AJsREQEREBERAREQEREBERAREQEReoPEXsJCDxEBXheOseaD1FTzrfWHmENRsTIjrkQgqRUOrNGrmjvICo+V0/rGe0PzQXkVn5ZT+sZ7TfzVYrNmMTZ1iRMdaCtFwnKTtqvQ5p1vUAZmyrhqND2lz6fNw2Zk9ISNBPWuco8pN61rQWUXwBLjjxH7WQGLrjJRnunCXkUR1uU27w5MptPWGlxHcCfgsSlyj31MvcTTq4hk17QA2PVwQR4ymTCZ0UdbF5S2Mo1H3zmNc2oGM5oHE9pbiBwEyIIInIacVkN5XdnHjW/dj+JRN4jlMUtPDvUXDDlY2b61Ufs/81cbyp7M+ueO+m5RuV8rbV/DtUXHDlQ2X/8AYI/Zv/JXG8peyz/7oDvZU/hTcr5Rt38OtRaXZG9llcuDKFyyo8gkNEhxA1gOAlbtWiYnhWYmOXiIilAiIgIiICIiAijrlB5QalpW+T27aeNsF7qgLgZbihoBGgIzniu02BtQXFCjWyBqU2PIGgLmgkDxKDYoiICItRvDvNa2TQbioGkglrBm90EA4Wjv1OSiZwmIme0Nuijx3LFs8fQuPYZ/GvW8sWz/AFLj92z/ABFXrqvtX8JCRR8OWHZ3VXH7Mfxqocr+zv6f92P4lPXU2r+HfouCHK5s7rrfu/8AUqxys7O9ar+7P5p118m1fw7pFxDOVXZp+nUHfTcuk2JvBbXbS63qtqRqBIcO9pzCRaJ4lE0tHMNmiLx7wBJIA6yYHmVZR6i5vau/VjQkGsKjvVpdM+Y6I8SuZvuVeM6doXNkZvqBpiY0a0/is51qROMtY0NSYzjs6zeTe+1spFV81IxCm0YnkcOweJUGb074Xt3Vc/nX06c9Cmxxa1o4THpHrJ92i82rtF1evVr1gHPqknUw1oIDWDMSA3CIAzglVMvcoFOn7AV4lSYc667rnWrUPe935qg3Ff6x3tn+JdI/aOFpJbTgfqLWt27UObWDLqa0x70RhrG0650x+0fHQr1lO5P1p9v81l0abnGXNIH0WgwO8wSVtGbPfl82GTpjqFs92IifBSYaIWtyY6FXsyePxK8uLWs2A/EJ6nSfHpGPFdIzZ0GX1WNIg4Wh73dhGPozlqs35U5sBjqr4LT08OHovDoAB0yI4oOKAqAg/OvaczBkHqghyzuedGdB47g0/wBsErpLuvVqCHubw4E5ga5RHcsT5M7i4H7rvg9Bz771okOounXMN07gArX6Qpz/ADQ9hh/FbmpsYOdiLs4jIGPe6VU3YTQZkT3E/wB5O40+OjUBlmHC1zpLWtMNEwM8yYgDrK6ejUkCQAeoGSM4nOFqb/ZDXvDTibIAlrYb9Iz0ieo+betZwa7HhgdeLC6JiPWhBlOZIkHUSPEZFY7LcAySPwnv4SvNmMEDEwOkAyQJPHit4LSnhPzQPGcvwhct/UWrP4/Ltr6SJjtb4crtejRc5uN8VB6AMBhb0y8lxOREMgdq1jatsImpP2Q4/iAunvaYyigxw+7PvaQtf8kD5As2EjXQBROrFo7x8r00bUn7Z+P7a9lxaHWoR9x3wKrqG14VWHxd8VdOxxP/AKUDsxD4lXH7PGU2wH3gs+vT/wBLWK6vvj+GudVtdMfkHQqm/JTpUHjI/GFXcbMa2S6kGd5k+7JZVHZFLCHFrR3wm5SIz3NvUmfZg1KYY9r6NUNLfpMf6GKQTLcxlOi21rvZWpDo3VadDFzUgkcQC3IarBvLEU2kBgOITp3kfgs3ZVGmxsVtnuqO1kOGY4GDpnK69K0WrEw8/wBRWa6kxLIZv7cg53VzHZcfmxXK++d06oCzaddjYkNc4vLDpBcGtDiRJ0y7YlUOuLPjsx/mPzXrbmxH/wAdVHdh/jWjFlUd97wOB/SbnQQYcBBg6Ho6Kbt094qd7QbWYROj2gzhePSb8R2EL552jfWhB5m1uKTwOLWOYftAuMd4zV7djb99Zvx0WAes0t6Lx1OAjTPPUIPppFGthyvUcIFza3FKoeDAHtMcQS5pHcsn/wAXrL6m7/dN/wARBIKLgRyt2HqXQ/Y/6lWeVrZ4AJ+UD9i74FBFvKS2rc3t1UbTe9lKoaYc1pIbg6JGWXUe4hSvyWvPyOgDwY1vs9H4KFbjfStTq3HMD5uq41YqMznCGufrlIb7l1XJ9ym29rQFO5ZVxNLoLG4gQXFwJkiPSiOxBOyLXbv7bo3lCncUSSx4kTk5pBILXDgQQVsUBQFy218W08M+hb0m+bqrz+IU+r5v5VK+Pa15+qaTB4UWE+8lUvw20PzhyZA615AVwskSvOb4rB6OP08wdS9zXoYvW96TBFokDjxCuMf+qrtF8xks1kdSztOPZrFf2ww09QV6yrVaLw+k91N40cxxafcsumeGGT3LJp2zicwAqRNvCZ6fdnHfPaREG7qeGFp8w2ViXHO1hir1qtQ6gOcXT5lVc1wiVTcZDQj/AH2qtuuykbccQs0mgAR/wr7/AEXAuxCRn45LFp3IB1Gf++KysbTTMNdMgwBI1E5ymnT7u6da32SxnU0LDhMaxl38FTeXXNZuY4TkNPzVpm0A7RpPiAvRzDyIraeIV16OJpbmOImCdZEwAD7lkW9cEAOphxgA5EABsxprwWPzp9Vo76jR8Eq3Lm1GU2tbULxkab8Yn1eiNctEi0E6dvDPF04eicP2Yb/ZgHyVpzz5+9KnPQGmk0cRMB5nhBIJ0yWczY1cj0RPcf41KjHpMkF2WXbnn1daqaM5GU++P+QvL+wuKQDsDSCY0k6E5DnBJgHKetYV3UrNa0luEYmgyxpb0z9EY3acZjvUjOrVCCZ4E5DjHDNYLNpsLZx0mznhIeXDsJxfBZVWi5lRzW1g5rXai3aDqYyc6Jy/5VrE7HOJzmEmA1jGucOABgicxoDroiGRZ3zuabUbTlx+jOnu7Oritl8o7AuZqVq2MBtVwBaCMhMyZGUcAPNbndmzrVnVvn3wx4bq4EgsDpOF0akjwQZnOk8Bn2Iab4gMPke381thu1W+tqjuJk+0SvTue5w6Rc7tIE92QQaHZ9o6KUzo2Mp1AK3dxd29MAVajGTqT6XsgTw6lr7zYV6wGkyvVFMZNYXktaOAaCeiOxYdjuKXGaji48YXNak2tw766sVryv3G3rJhlhdXM9XNM16yCT5DvCwa+91ZuVNlJjepjB7y6SfFddYbjUwMqQPaVsRuSPq2+Snasrv6fvGUZ1d4rl3qiP1GT/ZVobauPW8cI/2FKbdyx9W3yV1u5Y+rb5BRsSn6mnhD1e6c70hM8dDl1Rl7lVS2kxoAfTxjqzE/eaQR4KYv5FN+rb5BUt3EZn823PM5J9OfVx4Q9b7VcSWNYTzgbTJjEddQOvPgtna7AYR02XlQ9YpuaI6oBP48VLNpuaGkQ1o7gt9b7Ba0LelemMOTUv12yg1+7VLhRvfBp+IVp27DPqL8/d/yU+foYJ+hmqyj5+q7qiDhtr2YMSBHZOSofsao1r//ACtzMiM4aBlrDydc9CvoX9DNVt2wGZoPnrZ2xXvxc5b3WIGBg4CAf+o4E69ozWxbuwPqL0eXwcptt93WtMrM/Q7UEC/yb6qV6Pu/6lRX3f8A6O/Pc1vxcp8/QzV5+hWoPmbaW79f08FYgENAqt6ccNCRAM/kOO+2NuNUq0hzr6jCSegDlEgiQR2Sp1q7usKybHY7KfCUEW7pbsV7Ksx9G4qNbIxsIlj2zmC3rjjlBUwW9TEAVT8lZ1BXWtjRB6vl/fevj2hfu/8A0VW+w7m/7i+oQvlPaj8deu/Lp1qz/aqvKz1OHR6b82C2VebSVym3r0XlMxqsHdlSKCvMt+xUis3vVwXJOQHkhnDJZQGSymvYOCxbewr1PRY49sZea21puhWd6RDfefcrRE+0M7XrHMsU3zBoPFWjtM6NErr9n7iNykOefILptn7mARFNrfDPzU7Mzyzn1FI4RjRFxUyaw/BZ1Ddiq/03QFLttusBqtnQ2FTbwVo0awyt6m08InsdzwIyk935robLdU+r5qRKdmwaAK+GAcFpFKx7Mp1bTzKMN7NxjUtXYcnM6bYHUDLfEEqIbVpIkERpMDP3dy+jt/8Aawtdn3Nb6WAsZ9up0GeRdPcCvnS2bhY1vUJVL8uj08z0y2+z7bHMZYWl7iThaGt9IknQBXdlMpOurXDVD3c4+WjF0Rh6LsREHESchmMOeoWsrvIpBrfSquGX6rTp4ucPZUlbtbqt5tjWtggA4h6QcM5HipiO6dS3TDM2zsUU6lvckTTgsqO15smSyof1c3AnhM6THWbN2LScxrgQ4HMEEEHuIVoPuWtwc3RfH0sbmE97cJjzKpsqtzTGFjLVjczAL4EmTk1oGq0cTT8o2y2U7ei9o0rN8jSqj4rg6Vs6tipOAbixBpGo6JwuPUQ6FJu07KpcgMunUn02nEKdNrgHOghpcXGcpJgcY6lq9ibsc3Uf0cILyQNcgA0Z9WU+KCNba4INN5HSwtc77dM9P3teqriGF4bpTqY2fZJy/ura74bLNvd1mR0SRXZ9mpOMeDw/2wtVUZ6JnJwNM9WnRPkR7JQYW1aYDg8aB0/deJ/HJdBye3QpX4Y70bhmH79OXNHi1z/ZWprUcdKDq35tx6s+i7wM+5a6hWeAx7MqtF4e37TDp3GC095QfTDLdkDIKoUG9QWu3Z2oy5t6VZh6L2hw6xI0PaNPBbVBh3GzWP1C8o7Lpt0CzUQUtpgaBVQiIEIiICIiAiIgIiICIiAiIgIiICIiAiIg8foe5fLV7s6tSOCpSex+cgtOZk6TqvqYrUbQ2G2oZVbVy009TonL50t9iXNTSm4d/RHvhbey3FrO9NzWjsBcfgptobtsGq2NDZlNugURpxC9te0oQr7hVA4OaWuHquaWA95bK6/YO6TS0fNNYfa/rHNSQbZvUEpUA3RWxDKbzMYc/a7rtGq2lDY1NvBbFFKq2y3aNArgCIgIiICIvUER8um1Jda2YOWdeoPNlKf+4fAKMGCSttvftX5VfXdeZbj5un9hnQEd8E/eWJs2mfnKkSKTDUPfoweLnNCy5nLvrHTWIZux7fnrxjI6NHL2NZ65eXFT3u5a4aY7VEnJjsycTzmXOwydSG6nxMqbbanhaAr04c+vP3Y8PX0AVQLRvUr6KzBabbtHBVc2JlVog4PlU2XipMuR/wBEltQ/0T4DyfskMf8AdKjKmwkGmcjp3OE4Z948V9B3lu2oxzHAFrgQQdCCIIKgbb+ynWtZ1N0kMgAnV1Mzzbp4kAYSfWZJ9IIMOk8YpdkHdB3Yevv0K11x0KhPA5HvGh8R+HathUeD0uDsnRwPB3jr5rHugHNh2ZGR7R9E+HX3IOy5K94RRrG0qGGViXUTwFQ51KfZigvHbj7FMQK+XGOJ6BJa4QWuGRBBlr2ngQRI7Qpv5Od8Bd0zRqkC5pAYxoKjdBWYPVPEcDl1SHaIiICIiAiIgIiICIiAiIgIiICIiAiIgIiICIiAiIgIiICIiAiIgIiICIiAsTbLXm3rin/OGlUDPtFhDffCy0IQfK1Klh+bOTmkgtORBHAjULaVA6naVIY4l72FzoOFrG5tn7x/qhTLvLubSuDicwE9eh8wuQvdxnejjqYMhGRyHCYlZ9MxDr34nl0XJ3YNFKmW5gNEHrkSSu9XO7o7PNGmGRAAgLolpDltOZmRERECIiAuP5Qt3flFLnGNxVaYMDTG0xjpz2wCDwc1p4LsF49siEHzW0x0TJBGWREieo6EEHLgQQqcx29R6wu+5RN1Cxz7ikOg44qjR9F3GoANQYGIdgcNCDH4dwPDP/NBTd0w4Yhl8D+St2V4+nUZUpuNKtTMscOHWI0c0jUaEK4XZ9vuVqrTDuw8OseHEdn4IJx3E33Zet5qoBRuWiXMno1ANalEn0m9Y1bx4E9evmK0qFrmlxczCcTXtkOxNjOm7KHCc9MsiM4Mrbhb+1K3N0bhpqF2TarQ1rjBg84zIED12Zay1vEJHRAUQEREBERAREQEREBERAREQEREBERAREQEREBERAREQEREBERAREQEREBUupg8FUiDxrYXqIgIiICIiAiIgt3FEPBBUNb+bmuoOdWotmnmS0as4y0D6Gpj6PdkJpVq5tw8QQg+Z6bwRB098HOR1jj4q8WgGAQfpBwzgcZHw6+9d9vluCQXVbcRMks4ScyWcGk8Roew5qPK1J1NzsTYIyOUdIiSHA6AdRyMcQSgorXPBxiizpPGuQyHe8zkesk6DLvdytguZUFTpB7gOi7M0RP83PEhoYDkILSM4k8rups3n6ge4fN0XkjWKtbUEg8GAtPeW5ZlTbu3szA3EdUG6tWENAKuoiAiIgIiICIiAiIgIiICIiAiIgIiICIiAiIgIiICIiAiIgIiICIiAiIgIiICIiAiIgIiICIiAiIgpqUwRBXL7wbo0q0Ow9IaEZETqJ4jsOS6pEHE7vbr8zhZENbMeLnPOfHNxXaU2QICqhEBERAREQEREBERAREQEREBERAXjnAamF6se/sm1mYHzEtdkYzaZHvCBc39Km0vfUa1o1JIgLE2VvBbXDXOo1Q4MdhJMtE9mICR2hYv8krbOGuE9swRoRKw7TcK1YCBzhBIcRigSJzgDtVe6ezpflDM+m3KZ6QygwZ7jkvadZrpwuDo1ggx3x3HyWpfuxbkk4SJa5hhxEhxl3mTqsrZex6Vvi5sEYoBkk6TEdWp81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96" name="AutoShape 16" descr="data:image/jpeg;base64,/9j/4AAQSkZJRgABAQAAAQABAAD/2wCEAAkGBxMTEhISExMWEhUVGBcVFxgYGBoXFhUZGBUXFhUWFxkYHSogGBslHRUVITEhJSkrLi4uFx8zODMtNygtLisBCgoKDg0OGhAQGzIlHyYtLS0tLS0vLS0tLTUtLS0tLS0tLS0wLS0tLS0tLS0tLS0tLS0tLS0tLS0tLS0tLS0tLf/AABEIAH4BjwMBIgACEQEDEQH/xAAcAAEAAQUBAQAAAAAAAAAAAAAABwIDBAUGAQj/xABNEAABAwIDAwgFCAULAgcAAAABAAIRAwQSITEFBkEHEyJRYXGBkTJSkqHBFCNCU3KCsdEVYoOT0hYzY6KywtPh4vDxQ6MXJDRERVRk/8QAGQEBAAMBAQAAAAAAAAAAAAAAAAECAwQF/8QAJxEBAAIBAwMDBAMAAAAAAAAAAAECEQMTMRIhUQRBoRQiMmGR4fD/2gAMAwEAAhEDEQA/AJsREQEREBERAREQEREBERAREQEReoPEXsJCDxEBXheOseaD1FTzrfWHmENRsTIjrkQgqRUOrNGrmjvICo+V0/rGe0PzQXkVn5ZT+sZ7TfzVYrNmMTZ1iRMdaCtFwnKTtqvQ5p1vUAZmyrhqND2lz6fNw2Zk9ISNBPWuco8pN61rQWUXwBLjjxH7WQGLrjJRnunCXkUR1uU27w5MptPWGlxHcCfgsSlyj31MvcTTq4hk17QA2PVwQR4ymTCZ0UdbF5S2Mo1H3zmNc2oGM5oHE9pbiBwEyIIInIacVkN5XdnHjW/dj+JRN4jlMUtPDvUXDDlY2b61Ufs/81cbyp7M+ueO+m5RuV8rbV/DtUXHDlQ2X/8AYI/Zv/JXG8peyz/7oDvZU/hTcr5Rt38OtRaXZG9llcuDKFyyo8gkNEhxA1gOAlbtWiYnhWYmOXiIilAiIgIiICIiAijrlB5QalpW+T27aeNsF7qgLgZbihoBGgIzniu02BtQXFCjWyBqU2PIGgLmgkDxKDYoiICItRvDvNa2TQbioGkglrBm90EA4Wjv1OSiZwmIme0Nuijx3LFs8fQuPYZ/GvW8sWz/AFLj92z/ABFXrqvtX8JCRR8OWHZ3VXH7Mfxqocr+zv6f92P4lPXU2r+HfouCHK5s7rrfu/8AUqxys7O9ar+7P5p118m1fw7pFxDOVXZp+nUHfTcuk2JvBbXbS63qtqRqBIcO9pzCRaJ4lE0tHMNmiLx7wBJIA6yYHmVZR6i5vau/VjQkGsKjvVpdM+Y6I8SuZvuVeM6doXNkZvqBpiY0a0/is51qROMtY0NSYzjs6zeTe+1spFV81IxCm0YnkcOweJUGb074Xt3Vc/nX06c9Cmxxa1o4THpHrJ92i82rtF1evVr1gHPqknUw1oIDWDMSA3CIAzglVMvcoFOn7AV4lSYc667rnWrUPe935qg3Ff6x3tn+JdI/aOFpJbTgfqLWt27UObWDLqa0x70RhrG0650x+0fHQr1lO5P1p9v81l0abnGXNIH0WgwO8wSVtGbPfl82GTpjqFs92IifBSYaIWtyY6FXsyePxK8uLWs2A/EJ6nSfHpGPFdIzZ0GX1WNIg4Wh73dhGPozlqs35U5sBjqr4LT08OHovDoAB0yI4oOKAqAg/OvaczBkHqghyzuedGdB47g0/wBsErpLuvVqCHubw4E5ga5RHcsT5M7i4H7rvg9Bz771okOounXMN07gArX6Qpz/ADQ9hh/FbmpsYOdiLs4jIGPe6VU3YTQZkT3E/wB5O40+OjUBlmHC1zpLWtMNEwM8yYgDrK6ejUkCQAeoGSM4nOFqb/ZDXvDTibIAlrYb9Iz0ieo+betZwa7HhgdeLC6JiPWhBlOZIkHUSPEZFY7LcAySPwnv4SvNmMEDEwOkAyQJPHit4LSnhPzQPGcvwhct/UWrP4/Ltr6SJjtb4crtejRc5uN8VB6AMBhb0y8lxOREMgdq1jatsImpP2Q4/iAunvaYyigxw+7PvaQtf8kD5As2EjXQBROrFo7x8r00bUn7Z+P7a9lxaHWoR9x3wKrqG14VWHxd8VdOxxP/AKUDsxD4lXH7PGU2wH3gs+vT/wBLWK6vvj+GudVtdMfkHQqm/JTpUHjI/GFXcbMa2S6kGd5k+7JZVHZFLCHFrR3wm5SIz3NvUmfZg1KYY9r6NUNLfpMf6GKQTLcxlOi21rvZWpDo3VadDFzUgkcQC3IarBvLEU2kBgOITp3kfgs3ZVGmxsVtnuqO1kOGY4GDpnK69K0WrEw8/wBRWa6kxLIZv7cg53VzHZcfmxXK++d06oCzaddjYkNc4vLDpBcGtDiRJ0y7YlUOuLPjsx/mPzXrbmxH/wAdVHdh/jWjFlUd97wOB/SbnQQYcBBg6Ho6Kbt094qd7QbWYROj2gzhePSb8R2EL552jfWhB5m1uKTwOLWOYftAuMd4zV7djb99Zvx0WAes0t6Lx1OAjTPPUIPppFGthyvUcIFza3FKoeDAHtMcQS5pHcsn/wAXrL6m7/dN/wARBIKLgRyt2HqXQ/Y/6lWeVrZ4AJ+UD9i74FBFvKS2rc3t1UbTe9lKoaYc1pIbg6JGWXUe4hSvyWvPyOgDwY1vs9H4KFbjfStTq3HMD5uq41YqMznCGufrlIb7l1XJ9ym29rQFO5ZVxNLoLG4gQXFwJkiPSiOxBOyLXbv7bo3lCncUSSx4kTk5pBILXDgQQVsUBQFy218W08M+hb0m+bqrz+IU+r5v5VK+Pa15+qaTB4UWE+8lUvw20PzhyZA615AVwskSvOb4rB6OP08wdS9zXoYvW96TBFokDjxCuMf+qrtF8xks1kdSztOPZrFf2ww09QV6yrVaLw+k91N40cxxafcsumeGGT3LJp2zicwAqRNvCZ6fdnHfPaREG7qeGFp8w2ViXHO1hir1qtQ6gOcXT5lVc1wiVTcZDQj/AH2qtuuykbccQs0mgAR/wr7/AEXAuxCRn45LFp3IB1Gf++KysbTTMNdMgwBI1E5ymnT7u6da32SxnU0LDhMaxl38FTeXXNZuY4TkNPzVpm0A7RpPiAvRzDyIraeIV16OJpbmOImCdZEwAD7lkW9cEAOphxgA5EABsxprwWPzp9Vo76jR8Eq3Lm1GU2tbULxkab8Yn1eiNctEi0E6dvDPF04eicP2Yb/ZgHyVpzz5+9KnPQGmk0cRMB5nhBIJ0yWczY1cj0RPcf41KjHpMkF2WXbnn1daqaM5GU++P+QvL+wuKQDsDSCY0k6E5DnBJgHKetYV3UrNa0luEYmgyxpb0z9EY3acZjvUjOrVCCZ4E5DjHDNYLNpsLZx0mznhIeXDsJxfBZVWi5lRzW1g5rXai3aDqYyc6Jy/5VrE7HOJzmEmA1jGucOABgicxoDroiGRZ3zuabUbTlx+jOnu7Oritl8o7AuZqVq2MBtVwBaCMhMyZGUcAPNbndmzrVnVvn3wx4bq4EgsDpOF0akjwQZnOk8Bn2Iab4gMPke381thu1W+tqjuJk+0SvTue5w6Rc7tIE92QQaHZ9o6KUzo2Mp1AK3dxd29MAVajGTqT6XsgTw6lr7zYV6wGkyvVFMZNYXktaOAaCeiOxYdjuKXGaji48YXNak2tw766sVryv3G3rJhlhdXM9XNM16yCT5DvCwa+91ZuVNlJjepjB7y6SfFddYbjUwMqQPaVsRuSPq2+Snasrv6fvGUZ1d4rl3qiP1GT/ZVobauPW8cI/2FKbdyx9W3yV1u5Y+rb5BRsSn6mnhD1e6c70hM8dDl1Rl7lVS2kxoAfTxjqzE/eaQR4KYv5FN+rb5BUt3EZn823PM5J9OfVx4Q9b7VcSWNYTzgbTJjEddQOvPgtna7AYR02XlQ9YpuaI6oBP48VLNpuaGkQ1o7gt9b7Ba0LelemMOTUv12yg1+7VLhRvfBp+IVp27DPqL8/d/yU+foYJ+hmqyj5+q7qiDhtr2YMSBHZOSofsao1r//ACtzMiM4aBlrDydc9CvoX9DNVt2wGZoPnrZ2xXvxc5b3WIGBg4CAf+o4E69ozWxbuwPqL0eXwcptt93WtMrM/Q7UEC/yb6qV6Pu/6lRX3f8A6O/Pc1vxcp8/QzV5+hWoPmbaW79f08FYgENAqt6ccNCRAM/kOO+2NuNUq0hzr6jCSegDlEgiQR2Sp1q7usKybHY7KfCUEW7pbsV7Ksx9G4qNbIxsIlj2zmC3rjjlBUwW9TEAVT8lZ1BXWtjRB6vl/fevj2hfu/8A0VW+w7m/7i+oQvlPaj8deu/Lp1qz/aqvKz1OHR6b82C2VebSVym3r0XlMxqsHdlSKCvMt+xUis3vVwXJOQHkhnDJZQGSymvYOCxbewr1PRY49sZea21puhWd6RDfefcrRE+0M7XrHMsU3zBoPFWjtM6NErr9n7iNykOefILptn7mARFNrfDPzU7Mzyzn1FI4RjRFxUyaw/BZ1Ddiq/03QFLttusBqtnQ2FTbwVo0awyt6m08InsdzwIyk935robLdU+r5qRKdmwaAK+GAcFpFKx7Mp1bTzKMN7NxjUtXYcnM6bYHUDLfEEqIbVpIkERpMDP3dy+jt/8Aawtdn3Nb6WAsZ9up0GeRdPcCvnS2bhY1vUJVL8uj08z0y2+z7bHMZYWl7iThaGt9IknQBXdlMpOurXDVD3c4+WjF0Rh6LsREHESchmMOeoWsrvIpBrfSquGX6rTp4ucPZUlbtbqt5tjWtggA4h6QcM5HipiO6dS3TDM2zsUU6lvckTTgsqO15smSyof1c3AnhM6THWbN2LScxrgQ4HMEEEHuIVoPuWtwc3RfH0sbmE97cJjzKpsqtzTGFjLVjczAL4EmTk1oGq0cTT8o2y2U7ei9o0rN8jSqj4rg6Vs6tipOAbixBpGo6JwuPUQ6FJu07KpcgMunUn02nEKdNrgHOghpcXGcpJgcY6lq9ibsc3Uf0cILyQNcgA0Z9WU+KCNba4INN5HSwtc77dM9P3teqriGF4bpTqY2fZJy/ura74bLNvd1mR0SRXZ9mpOMeDw/2wtVUZ6JnJwNM9WnRPkR7JQYW1aYDg8aB0/deJ/HJdBye3QpX4Y70bhmH79OXNHi1z/ZWprUcdKDq35tx6s+i7wM+5a6hWeAx7MqtF4e37TDp3GC095QfTDLdkDIKoUG9QWu3Z2oy5t6VZh6L2hw6xI0PaNPBbVBh3GzWP1C8o7Lpt0CzUQUtpgaBVQiIEIiICIiAiIgIiICIiAiIgIiICIiAiIg8foe5fLV7s6tSOCpSex+cgtOZk6TqvqYrUbQ2G2oZVbVy009TonL50t9iXNTSm4d/RHvhbey3FrO9NzWjsBcfgptobtsGq2NDZlNugURpxC9te0oQr7hVA4OaWuHquaWA95bK6/YO6TS0fNNYfa/rHNSQbZvUEpUA3RWxDKbzMYc/a7rtGq2lDY1NvBbFFKq2y3aNArgCIgIiICIvUER8um1Jda2YOWdeoPNlKf+4fAKMGCSttvftX5VfXdeZbj5un9hnQEd8E/eWJs2mfnKkSKTDUPfoweLnNCy5nLvrHTWIZux7fnrxjI6NHL2NZ65eXFT3u5a4aY7VEnJjsycTzmXOwydSG6nxMqbbanhaAr04c+vP3Y8PX0AVQLRvUr6KzBabbtHBVc2JlVog4PlU2XipMuR/wBEltQ/0T4DyfskMf8AdKjKmwkGmcjp3OE4Z948V9B3lu2oxzHAFrgQQdCCIIKgbb+ynWtZ1N0kMgAnV1Mzzbp4kAYSfWZJ9IIMOk8YpdkHdB3Yevv0K11x0KhPA5HvGh8R+HathUeD0uDsnRwPB3jr5rHugHNh2ZGR7R9E+HX3IOy5K94RRrG0qGGViXUTwFQ51KfZigvHbj7FMQK+XGOJ6BJa4QWuGRBBlr2ngQRI7Qpv5Od8Bd0zRqkC5pAYxoKjdBWYPVPEcDl1SHaIiICIiAiIgIiICIiAiIgIiICIiAiIgIiICIiAiIgIiICIiAiIgIiICIiAsTbLXm3rin/OGlUDPtFhDffCy0IQfK1Klh+bOTmkgtORBHAjULaVA6naVIY4l72FzoOFrG5tn7x/qhTLvLubSuDicwE9eh8wuQvdxnejjqYMhGRyHCYlZ9MxDr34nl0XJ3YNFKmW5gNEHrkSSu9XO7o7PNGmGRAAgLolpDltOZmRERECIiAuP5Qt3flFLnGNxVaYMDTG0xjpz2wCDwc1p4LsF49siEHzW0x0TJBGWREieo6EEHLgQQqcx29R6wu+5RN1Cxz7ikOg44qjR9F3GoANQYGIdgcNCDH4dwPDP/NBTd0w4Yhl8D+St2V4+nUZUpuNKtTMscOHWI0c0jUaEK4XZ9vuVqrTDuw8OseHEdn4IJx3E33Zet5qoBRuWiXMno1ANalEn0m9Y1bx4E9evmK0qFrmlxczCcTXtkOxNjOm7KHCc9MsiM4Mrbhb+1K3N0bhpqF2TarQ1rjBg84zIED12Zay1vEJHRAUQEREBERAREQEREBERAREQEREBERAREQEREBERAREQEREBERAREQEREBUupg8FUiDxrYXqIgIiICIiAiIgt3FEPBBUNb+bmuoOdWotmnmS0as4y0D6Gpj6PdkJpVq5tw8QQg+Z6bwRB098HOR1jj4q8WgGAQfpBwzgcZHw6+9d9vluCQXVbcRMks4ScyWcGk8Roew5qPK1J1NzsTYIyOUdIiSHA6AdRyMcQSgorXPBxiizpPGuQyHe8zkesk6DLvdytguZUFTpB7gOi7M0RP83PEhoYDkILSM4k8rups3n6ge4fN0XkjWKtbUEg8GAtPeW5ZlTbu3szA3EdUG6tWENAKuoiAiIgIiICIiAiIgIiICIiAiIgIiICIiAiIgIiICIiAiIgIiICIiAiIgIiICIiAiIgIiICIiAiIgpqUwRBXL7wbo0q0Ow9IaEZETqJ4jsOS6pEHE7vbr8zhZENbMeLnPOfHNxXaU2QICqhEBERAREQEREBERAREQEREBERAXjnAamF6se/sm1mYHzEtdkYzaZHvCBc39Km0vfUa1o1JIgLE2VvBbXDXOo1Q4MdhJMtE9mICR2hYv8krbOGuE9swRoRKw7TcK1YCBzhBIcRigSJzgDtVe6ezpflDM+m3KZ6QygwZ7jkvadZrpwuDo1ggx3x3HyWpfuxbkk4SJa5hhxEhxl3mTqsrZex6Vvi5sEYoBkk6TEdWp81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100" name="Picture 20" descr="http://cdn.fishki.net/upload/post/201312/25/1234855/ak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149080"/>
            <a:ext cx="3534000" cy="2360712"/>
          </a:xfrm>
          <a:prstGeom prst="rect">
            <a:avLst/>
          </a:prstGeom>
          <a:noFill/>
        </p:spPr>
      </p:pic>
      <p:pic>
        <p:nvPicPr>
          <p:cNvPr id="20" name="Picture 2" descr="C:\Users\1\Downloads\п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429000"/>
            <a:ext cx="4680520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57224" y="1928802"/>
            <a:ext cx="7786742" cy="1470025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Дидактические игры и упражнения</a:t>
            </a:r>
            <a:b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4000" b="1" i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688" y="142852"/>
            <a:ext cx="8644030" cy="1557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МБДОУ «Детский сад №5»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5140" y="3933056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Подготовила:</a:t>
            </a:r>
          </a:p>
          <a:p>
            <a:pPr algn="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читель-логопед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Акимова Е.А.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9143999" cy="68579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2844" y="142852"/>
            <a:ext cx="8858312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Игра 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</a:t>
            </a:r>
            <a:r>
              <a:rPr kumimoji="0" lang="ru-RU" sz="5400" b="1" i="1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Четвёртый лишний»</a:t>
            </a:r>
            <a:endParaRPr kumimoji="0" lang="ru-RU" sz="7200" b="1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43012" name="AutoShape 4" descr="Картинки по запросу русский истребит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4" name="AutoShape 6" descr="Картинки по запросу русский истребит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90" name="AutoShape 10" descr="Картинки по запросу автомат калашникова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92" name="AutoShape 12" descr="data:image/jpeg;base64,/9j/4AAQSkZJRgABAQAAAQABAAD/2wCEAAkGBxMTEhISExMWEhUVGBcVFxgYGBoXFhUZGBUXFhUWFxkYHSogGBslHRUVITEhJSkrLi4uFx8zODMtNygtLisBCgoKDg0OGhAQGzIlHyYtLS0tLS0vLS0tLTUtLS0tLS0tLS0wLS0tLS0tLS0tLS0tLS0tLS0tLS0tLS0tLS0tLf/AABEIAH4BjwMBIgACEQEDEQH/xAAcAAEAAQUBAQAAAAAAAAAAAAAABwIDBAUGAQj/xABNEAABAwIDAwgFCAULAgcAAAABAAIRAwQSITEFBkEHEyJRYXGBkTJSkqHBFCNCU3KCsdEVYoOT0hYzY6KywtPh4vDxQ6MXJDRERVRk/8QAGQEBAAMBAQAAAAAAAAAAAAAAAAECAwQF/8QAJxEBAAIBAwMDBAMAAAAAAAAAAAECEQMTMRIhUQRBoRQiMmGR4fD/2gAMAwEAAhEDEQA/AJsREQEREBERAREQEREBERAREQEReoPEXsJCDxEBXheOseaD1FTzrfWHmENRsTIjrkQgqRUOrNGrmjvICo+V0/rGe0PzQXkVn5ZT+sZ7TfzVYrNmMTZ1iRMdaCtFwnKTtqvQ5p1vUAZmyrhqND2lz6fNw2Zk9ISNBPWuco8pN61rQWUXwBLjjxH7WQGLrjJRnunCXkUR1uU27w5MptPWGlxHcCfgsSlyj31MvcTTq4hk17QA2PVwQR4ymTCZ0UdbF5S2Mo1H3zmNc2oGM5oHE9pbiBwEyIIInIacVkN5XdnHjW/dj+JRN4jlMUtPDvUXDDlY2b61Ufs/81cbyp7M+ueO+m5RuV8rbV/DtUXHDlQ2X/8AYI/Zv/JXG8peyz/7oDvZU/hTcr5Rt38OtRaXZG9llcuDKFyyo8gkNEhxA1gOAlbtWiYnhWYmOXiIilAiIgIiICIiAijrlB5QalpW+T27aeNsF7qgLgZbihoBGgIzniu02BtQXFCjWyBqU2PIGgLmgkDxKDYoiICItRvDvNa2TQbioGkglrBm90EA4Wjv1OSiZwmIme0Nuijx3LFs8fQuPYZ/GvW8sWz/AFLj92z/ABFXrqvtX8JCRR8OWHZ3VXH7Mfxqocr+zv6f92P4lPXU2r+HfouCHK5s7rrfu/8AUqxys7O9ar+7P5p118m1fw7pFxDOVXZp+nUHfTcuk2JvBbXbS63qtqRqBIcO9pzCRaJ4lE0tHMNmiLx7wBJIA6yYHmVZR6i5vau/VjQkGsKjvVpdM+Y6I8SuZvuVeM6doXNkZvqBpiY0a0/is51qROMtY0NSYzjs6zeTe+1spFV81IxCm0YnkcOweJUGb074Xt3Vc/nX06c9Cmxxa1o4THpHrJ92i82rtF1evVr1gHPqknUw1oIDWDMSA3CIAzglVMvcoFOn7AV4lSYc667rnWrUPe935qg3Ff6x3tn+JdI/aOFpJbTgfqLWt27UObWDLqa0x70RhrG0650x+0fHQr1lO5P1p9v81l0abnGXNIH0WgwO8wSVtGbPfl82GTpjqFs92IifBSYaIWtyY6FXsyePxK8uLWs2A/EJ6nSfHpGPFdIzZ0GX1WNIg4Wh73dhGPozlqs35U5sBjqr4LT08OHovDoAB0yI4oOKAqAg/OvaczBkHqghyzuedGdB47g0/wBsErpLuvVqCHubw4E5ga5RHcsT5M7i4H7rvg9Bz771okOounXMN07gArX6Qpz/ADQ9hh/FbmpsYOdiLs4jIGPe6VU3YTQZkT3E/wB5O40+OjUBlmHC1zpLWtMNEwM8yYgDrK6ejUkCQAeoGSM4nOFqb/ZDXvDTibIAlrYb9Iz0ieo+betZwa7HhgdeLC6JiPWhBlOZIkHUSPEZFY7LcAySPwnv4SvNmMEDEwOkAyQJPHit4LSnhPzQPGcvwhct/UWrP4/Ltr6SJjtb4crtejRc5uN8VB6AMBhb0y8lxOREMgdq1jatsImpP2Q4/iAunvaYyigxw+7PvaQtf8kD5As2EjXQBROrFo7x8r00bUn7Z+P7a9lxaHWoR9x3wKrqG14VWHxd8VdOxxP/AKUDsxD4lXH7PGU2wH3gs+vT/wBLWK6vvj+GudVtdMfkHQqm/JTpUHjI/GFXcbMa2S6kGd5k+7JZVHZFLCHFrR3wm5SIz3NvUmfZg1KYY9r6NUNLfpMf6GKQTLcxlOi21rvZWpDo3VadDFzUgkcQC3IarBvLEU2kBgOITp3kfgs3ZVGmxsVtnuqO1kOGY4GDpnK69K0WrEw8/wBRWa6kxLIZv7cg53VzHZcfmxXK++d06oCzaddjYkNc4vLDpBcGtDiRJ0y7YlUOuLPjsx/mPzXrbmxH/wAdVHdh/jWjFlUd97wOB/SbnQQYcBBg6Ho6Kbt094qd7QbWYROj2gzhePSb8R2EL552jfWhB5m1uKTwOLWOYftAuMd4zV7djb99Zvx0WAes0t6Lx1OAjTPPUIPppFGthyvUcIFza3FKoeDAHtMcQS5pHcsn/wAXrL6m7/dN/wARBIKLgRyt2HqXQ/Y/6lWeVrZ4AJ+UD9i74FBFvKS2rc3t1UbTe9lKoaYc1pIbg6JGWXUe4hSvyWvPyOgDwY1vs9H4KFbjfStTq3HMD5uq41YqMznCGufrlIb7l1XJ9ym29rQFO5ZVxNLoLG4gQXFwJkiPSiOxBOyLXbv7bo3lCncUSSx4kTk5pBILXDgQQVsUBQFy218W08M+hb0m+bqrz+IU+r5v5VK+Pa15+qaTB4UWE+8lUvw20PzhyZA615AVwskSvOb4rB6OP08wdS9zXoYvW96TBFokDjxCuMf+qrtF8xks1kdSztOPZrFf2ww09QV6yrVaLw+k91N40cxxafcsumeGGT3LJp2zicwAqRNvCZ6fdnHfPaREG7qeGFp8w2ViXHO1hir1qtQ6gOcXT5lVc1wiVTcZDQj/AH2qtuuykbccQs0mgAR/wr7/AEXAuxCRn45LFp3IB1Gf++KysbTTMNdMgwBI1E5ymnT7u6da32SxnU0LDhMaxl38FTeXXNZuY4TkNPzVpm0A7RpPiAvRzDyIraeIV16OJpbmOImCdZEwAD7lkW9cEAOphxgA5EABsxprwWPzp9Vo76jR8Eq3Lm1GU2tbULxkab8Yn1eiNctEi0E6dvDPF04eicP2Yb/ZgHyVpzz5+9KnPQGmk0cRMB5nhBIJ0yWczY1cj0RPcf41KjHpMkF2WXbnn1daqaM5GU++P+QvL+wuKQDsDSCY0k6E5DnBJgHKetYV3UrNa0luEYmgyxpb0z9EY3acZjvUjOrVCCZ4E5DjHDNYLNpsLZx0mznhIeXDsJxfBZVWi5lRzW1g5rXai3aDqYyc6Jy/5VrE7HOJzmEmA1jGucOABgicxoDroiGRZ3zuabUbTlx+jOnu7Oritl8o7AuZqVq2MBtVwBaCMhMyZGUcAPNbndmzrVnVvn3wx4bq4EgsDpOF0akjwQZnOk8Bn2Iab4gMPke381thu1W+tqjuJk+0SvTue5w6Rc7tIE92QQaHZ9o6KUzo2Mp1AK3dxd29MAVajGTqT6XsgTw6lr7zYV6wGkyvVFMZNYXktaOAaCeiOxYdjuKXGaji48YXNak2tw766sVryv3G3rJhlhdXM9XNM16yCT5DvCwa+91ZuVNlJjepjB7y6SfFddYbjUwMqQPaVsRuSPq2+Snasrv6fvGUZ1d4rl3qiP1GT/ZVobauPW8cI/2FKbdyx9W3yV1u5Y+rb5BRsSn6mnhD1e6c70hM8dDl1Rl7lVS2kxoAfTxjqzE/eaQR4KYv5FN+rb5BUt3EZn823PM5J9OfVx4Q9b7VcSWNYTzgbTJjEddQOvPgtna7AYR02XlQ9YpuaI6oBP48VLNpuaGkQ1o7gt9b7Ba0LelemMOTUv12yg1+7VLhRvfBp+IVp27DPqL8/d/yU+foYJ+hmqyj5+q7qiDhtr2YMSBHZOSofsao1r//ACtzMiM4aBlrDydc9CvoX9DNVt2wGZoPnrZ2xXvxc5b3WIGBg4CAf+o4E69ozWxbuwPqL0eXwcptt93WtMrM/Q7UEC/yb6qV6Pu/6lRX3f8A6O/Pc1vxcp8/QzV5+hWoPmbaW79f08FYgENAqt6ccNCRAM/kOO+2NuNUq0hzr6jCSegDlEgiQR2Sp1q7usKybHY7KfCUEW7pbsV7Ksx9G4qNbIxsIlj2zmC3rjjlBUwW9TEAVT8lZ1BXWtjRB6vl/fevj2hfu/8A0VW+w7m/7i+oQvlPaj8deu/Lp1qz/aqvKz1OHR6b82C2VebSVym3r0XlMxqsHdlSKCvMt+xUis3vVwXJOQHkhnDJZQGSymvYOCxbewr1PRY49sZea21puhWd6RDfefcrRE+0M7XrHMsU3zBoPFWjtM6NErr9n7iNykOefILptn7mARFNrfDPzU7Mzyzn1FI4RjRFxUyaw/BZ1Ddiq/03QFLttusBqtnQ2FTbwVo0awyt6m08InsdzwIyk935robLdU+r5qRKdmwaAK+GAcFpFKx7Mp1bTzKMN7NxjUtXYcnM6bYHUDLfEEqIbVpIkERpMDP3dy+jt/8Aawtdn3Nb6WAsZ9up0GeRdPcCvnS2bhY1vUJVL8uj08z0y2+z7bHMZYWl7iThaGt9IknQBXdlMpOurXDVD3c4+WjF0Rh6LsREHESchmMOeoWsrvIpBrfSquGX6rTp4ucPZUlbtbqt5tjWtggA4h6QcM5HipiO6dS3TDM2zsUU6lvckTTgsqO15smSyof1c3AnhM6THWbN2LScxrgQ4HMEEEHuIVoPuWtwc3RfH0sbmE97cJjzKpsqtzTGFjLVjczAL4EmTk1oGq0cTT8o2y2U7ei9o0rN8jSqj4rg6Vs6tipOAbixBpGo6JwuPUQ6FJu07KpcgMunUn02nEKdNrgHOghpcXGcpJgcY6lq9ibsc3Uf0cILyQNcgA0Z9WU+KCNba4INN5HSwtc77dM9P3teqriGF4bpTqY2fZJy/ura74bLNvd1mR0SRXZ9mpOMeDw/2wtVUZ6JnJwNM9WnRPkR7JQYW1aYDg8aB0/deJ/HJdBye3QpX4Y70bhmH79OXNHi1z/ZWprUcdKDq35tx6s+i7wM+5a6hWeAx7MqtF4e37TDp3GC095QfTDLdkDIKoUG9QWu3Z2oy5t6VZh6L2hw6xI0PaNPBbVBh3GzWP1C8o7Lpt0CzUQUtpgaBVQiIEIiICIiAiIgIiICIiAiIgIiICIiAiIg8foe5fLV7s6tSOCpSex+cgtOZk6TqvqYrUbQ2G2oZVbVy009TonL50t9iXNTSm4d/RHvhbey3FrO9NzWjsBcfgptobtsGq2NDZlNugURpxC9te0oQr7hVA4OaWuHquaWA95bK6/YO6TS0fNNYfa/rHNSQbZvUEpUA3RWxDKbzMYc/a7rtGq2lDY1NvBbFFKq2y3aNArgCIgIiICIvUER8um1Jda2YOWdeoPNlKf+4fAKMGCSttvftX5VfXdeZbj5un9hnQEd8E/eWJs2mfnKkSKTDUPfoweLnNCy5nLvrHTWIZux7fnrxjI6NHL2NZ65eXFT3u5a4aY7VEnJjsycTzmXOwydSG6nxMqbbanhaAr04c+vP3Y8PX0AVQLRvUr6KzBabbtHBVc2JlVog4PlU2XipMuR/wBEltQ/0T4DyfskMf8AdKjKmwkGmcjp3OE4Z948V9B3lu2oxzHAFrgQQdCCIIKgbb+ynWtZ1N0kMgAnV1Mzzbp4kAYSfWZJ9IIMOk8YpdkHdB3Yevv0K11x0KhPA5HvGh8R+HathUeD0uDsnRwPB3jr5rHugHNh2ZGR7R9E+HX3IOy5K94RRrG0qGGViXUTwFQ51KfZigvHbj7FMQK+XGOJ6BJa4QWuGRBBlr2ngQRI7Qpv5Od8Bd0zRqkC5pAYxoKjdBWYPVPEcDl1SHaIiICIiAiIgIiICIiAiIgIiICIiAiIgIiICIiAiIgIiICIiAiIgIiICIiAsTbLXm3rin/OGlUDPtFhDffCy0IQfK1Klh+bOTmkgtORBHAjULaVA6naVIY4l72FzoOFrG5tn7x/qhTLvLubSuDicwE9eh8wuQvdxnejjqYMhGRyHCYlZ9MxDr34nl0XJ3YNFKmW5gNEHrkSSu9XO7o7PNGmGRAAgLolpDltOZmRERECIiAuP5Qt3flFLnGNxVaYMDTG0xjpz2wCDwc1p4LsF49siEHzW0x0TJBGWREieo6EEHLgQQqcx29R6wu+5RN1Cxz7ikOg44qjR9F3GoANQYGIdgcNCDH4dwPDP/NBTd0w4Yhl8D+St2V4+nUZUpuNKtTMscOHWI0c0jUaEK4XZ9vuVqrTDuw8OseHEdn4IJx3E33Zet5qoBRuWiXMno1ANalEn0m9Y1bx4E9evmK0qFrmlxczCcTXtkOxNjOm7KHCc9MsiM4Mrbhb+1K3N0bhpqF2TarQ1rjBg84zIED12Zay1vEJHRAUQEREBERAREQEREBERAREQEREBERAREQEREBERAREQEREBERAREQEREBUupg8FUiDxrYXqIgIiICIiAiIgt3FEPBBUNb+bmuoOdWotmnmS0as4y0D6Gpj6PdkJpVq5tw8QQg+Z6bwRB098HOR1jj4q8WgGAQfpBwzgcZHw6+9d9vluCQXVbcRMks4ScyWcGk8Roew5qPK1J1NzsTYIyOUdIiSHA6AdRyMcQSgorXPBxiizpPGuQyHe8zkesk6DLvdytguZUFTpB7gOi7M0RP83PEhoYDkILSM4k8rups3n6ge4fN0XkjWKtbUEg8GAtPeW5ZlTbu3szA3EdUG6tWENAKuoiAiIgIiICIiAiIgIiICIiAiIgIiICIiAiIgIiICIiAiIgIiICIiAiIgIiICIiAiIgIiICIiAiIgpqUwRBXL7wbo0q0Ow9IaEZETqJ4jsOS6pEHE7vbr8zhZENbMeLnPOfHNxXaU2QICqhEBERAREQEREBERAREQEREBERAXjnAamF6se/sm1mYHzEtdkYzaZHvCBc39Km0vfUa1o1JIgLE2VvBbXDXOo1Q4MdhJMtE9mICR2hYv8krbOGuE9swRoRKw7TcK1YCBzhBIcRigSJzgDtVe6ezpflDM+m3KZ6QygwZ7jkvadZrpwuDo1ggx3x3HyWpfuxbkk4SJa5hhxEhxl3mTqsrZex6Vvi5sEYoBkk6TEdWp81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94" name="AutoShape 14" descr="data:image/jpeg;base64,/9j/4AAQSkZJRgABAQAAAQABAAD/2wCEAAkGBxMTEhISExMWEhUVGBcVFxgYGBoXFhUZGBUXFhUWFxkYHSogGBslHRUVITEhJSkrLi4uFx8zODMtNygtLisBCgoKDg0OGhAQGzIlHyYtLS0tLS0vLS0tLTUtLS0tLS0tLS0wLS0tLS0tLS0tLS0tLS0tLS0tLS0tLS0tLS0tLf/AABEIAH4BjwMBIgACEQEDEQH/xAAcAAEAAQUBAQAAAAAAAAAAAAAABwIDBAUGAQj/xABNEAABAwIDAwgFCAULAgcAAAABAAIRAwQSITEFBkEHEyJRYXGBkTJSkqHBFCNCU3KCsdEVYoOT0hYzY6KywtPh4vDxQ6MXJDRERVRk/8QAGQEBAAMBAQAAAAAAAAAAAAAAAAECAwQF/8QAJxEBAAIBAwMDBAMAAAAAAAAAAAECEQMTMRIhUQRBoRQiMmGR4fD/2gAMAwEAAhEDEQA/AJsREQEREBERAREQEREBERAREQEReoPEXsJCDxEBXheOseaD1FTzrfWHmENRsTIjrkQgqRUOrNGrmjvICo+V0/rGe0PzQXkVn5ZT+sZ7TfzVYrNmMTZ1iRMdaCtFwnKTtqvQ5p1vUAZmyrhqND2lz6fNw2Zk9ISNBPWuco8pN61rQWUXwBLjjxH7WQGLrjJRnunCXkUR1uU27w5MptPWGlxHcCfgsSlyj31MvcTTq4hk17QA2PVwQR4ymTCZ0UdbF5S2Mo1H3zmNc2oGM5oHE9pbiBwEyIIInIacVkN5XdnHjW/dj+JRN4jlMUtPDvUXDDlY2b61Ufs/81cbyp7M+ueO+m5RuV8rbV/DtUXHDlQ2X/8AYI/Zv/JXG8peyz/7oDvZU/hTcr5Rt38OtRaXZG9llcuDKFyyo8gkNEhxA1gOAlbtWiYnhWYmOXiIilAiIgIiICIiAijrlB5QalpW+T27aeNsF7qgLgZbihoBGgIzniu02BtQXFCjWyBqU2PIGgLmgkDxKDYoiICItRvDvNa2TQbioGkglrBm90EA4Wjv1OSiZwmIme0Nuijx3LFs8fQuPYZ/GvW8sWz/AFLj92z/ABFXrqvtX8JCRR8OWHZ3VXH7Mfxqocr+zv6f92P4lPXU2r+HfouCHK5s7rrfu/8AUqxys7O9ar+7P5p118m1fw7pFxDOVXZp+nUHfTcuk2JvBbXbS63qtqRqBIcO9pzCRaJ4lE0tHMNmiLx7wBJIA6yYHmVZR6i5vau/VjQkGsKjvVpdM+Y6I8SuZvuVeM6doXNkZvqBpiY0a0/is51qROMtY0NSYzjs6zeTe+1spFV81IxCm0YnkcOweJUGb074Xt3Vc/nX06c9Cmxxa1o4THpHrJ92i82rtF1evVr1gHPqknUw1oIDWDMSA3CIAzglVMvcoFOn7AV4lSYc667rnWrUPe935qg3Ff6x3tn+JdI/aOFpJbTgfqLWt27UObWDLqa0x70RhrG0650x+0fHQr1lO5P1p9v81l0abnGXNIH0WgwO8wSVtGbPfl82GTpjqFs92IifBSYaIWtyY6FXsyePxK8uLWs2A/EJ6nSfHpGPFdIzZ0GX1WNIg4Wh73dhGPozlqs35U5sBjqr4LT08OHovDoAB0yI4oOKAqAg/OvaczBkHqghyzuedGdB47g0/wBsErpLuvVqCHubw4E5ga5RHcsT5M7i4H7rvg9Bz771okOounXMN07gArX6Qpz/ADQ9hh/FbmpsYOdiLs4jIGPe6VU3YTQZkT3E/wB5O40+OjUBlmHC1zpLWtMNEwM8yYgDrK6ejUkCQAeoGSM4nOFqb/ZDXvDTibIAlrYb9Iz0ieo+betZwa7HhgdeLC6JiPWhBlOZIkHUSPEZFY7LcAySPwnv4SvNmMEDEwOkAyQJPHit4LSnhPzQPGcvwhct/UWrP4/Ltr6SJjtb4crtejRc5uN8VB6AMBhb0y8lxOREMgdq1jatsImpP2Q4/iAunvaYyigxw+7PvaQtf8kD5As2EjXQBROrFo7x8r00bUn7Z+P7a9lxaHWoR9x3wKrqG14VWHxd8VdOxxP/AKUDsxD4lXH7PGU2wH3gs+vT/wBLWK6vvj+GudVtdMfkHQqm/JTpUHjI/GFXcbMa2S6kGd5k+7JZVHZFLCHFrR3wm5SIz3NvUmfZg1KYY9r6NUNLfpMf6GKQTLcxlOi21rvZWpDo3VadDFzUgkcQC3IarBvLEU2kBgOITp3kfgs3ZVGmxsVtnuqO1kOGY4GDpnK69K0WrEw8/wBRWa6kxLIZv7cg53VzHZcfmxXK++d06oCzaddjYkNc4vLDpBcGtDiRJ0y7YlUOuLPjsx/mPzXrbmxH/wAdVHdh/jWjFlUd97wOB/SbnQQYcBBg6Ho6Kbt094qd7QbWYROj2gzhePSb8R2EL552jfWhB5m1uKTwOLWOYftAuMd4zV7djb99Zvx0WAes0t6Lx1OAjTPPUIPppFGthyvUcIFza3FKoeDAHtMcQS5pHcsn/wAXrL6m7/dN/wARBIKLgRyt2HqXQ/Y/6lWeVrZ4AJ+UD9i74FBFvKS2rc3t1UbTe9lKoaYc1pIbg6JGWXUe4hSvyWvPyOgDwY1vs9H4KFbjfStTq3HMD5uq41YqMznCGufrlIb7l1XJ9ym29rQFO5ZVxNLoLG4gQXFwJkiPSiOxBOyLXbv7bo3lCncUSSx4kTk5pBILXDgQQVsUBQFy218W08M+hb0m+bqrz+IU+r5v5VK+Pa15+qaTB4UWE+8lUvw20PzhyZA615AVwskSvOb4rB6OP08wdS9zXoYvW96TBFokDjxCuMf+qrtF8xks1kdSztOPZrFf2ww09QV6yrVaLw+k91N40cxxafcsumeGGT3LJp2zicwAqRNvCZ6fdnHfPaREG7qeGFp8w2ViXHO1hir1qtQ6gOcXT5lVc1wiVTcZDQj/AH2qtuuykbccQs0mgAR/wr7/AEXAuxCRn45LFp3IB1Gf++KysbTTMNdMgwBI1E5ymnT7u6da32SxnU0LDhMaxl38FTeXXNZuY4TkNPzVpm0A7RpPiAvRzDyIraeIV16OJpbmOImCdZEwAD7lkW9cEAOphxgA5EABsxprwWPzp9Vo76jR8Eq3Lm1GU2tbULxkab8Yn1eiNctEi0E6dvDPF04eicP2Yb/ZgHyVpzz5+9KnPQGmk0cRMB5nhBIJ0yWczY1cj0RPcf41KjHpMkF2WXbnn1daqaM5GU++P+QvL+wuKQDsDSCY0k6E5DnBJgHKetYV3UrNa0luEYmgyxpb0z9EY3acZjvUjOrVCCZ4E5DjHDNYLNpsLZx0mznhIeXDsJxfBZVWi5lRzW1g5rXai3aDqYyc6Jy/5VrE7HOJzmEmA1jGucOABgicxoDroiGRZ3zuabUbTlx+jOnu7Oritl8o7AuZqVq2MBtVwBaCMhMyZGUcAPNbndmzrVnVvn3wx4bq4EgsDpOF0akjwQZnOk8Bn2Iab4gMPke381thu1W+tqjuJk+0SvTue5w6Rc7tIE92QQaHZ9o6KUzo2Mp1AK3dxd29MAVajGTqT6XsgTw6lr7zYV6wGkyvVFMZNYXktaOAaCeiOxYdjuKXGaji48YXNak2tw766sVryv3G3rJhlhdXM9XNM16yCT5DvCwa+91ZuVNlJjepjB7y6SfFddYbjUwMqQPaVsRuSPq2+Snasrv6fvGUZ1d4rl3qiP1GT/ZVobauPW8cI/2FKbdyx9W3yV1u5Y+rb5BRsSn6mnhD1e6c70hM8dDl1Rl7lVS2kxoAfTxjqzE/eaQR4KYv5FN+rb5BUt3EZn823PM5J9OfVx4Q9b7VcSWNYTzgbTJjEddQOvPgtna7AYR02XlQ9YpuaI6oBP48VLNpuaGkQ1o7gt9b7Ba0LelemMOTUv12yg1+7VLhRvfBp+IVp27DPqL8/d/yU+foYJ+hmqyj5+q7qiDhtr2YMSBHZOSofsao1r//ACtzMiM4aBlrDydc9CvoX9DNVt2wGZoPnrZ2xXvxc5b3WIGBg4CAf+o4E69ozWxbuwPqL0eXwcptt93WtMrM/Q7UEC/yb6qV6Pu/6lRX3f8A6O/Pc1vxcp8/QzV5+hWoPmbaW79f08FYgENAqt6ccNCRAM/kOO+2NuNUq0hzr6jCSegDlEgiQR2Sp1q7usKybHY7KfCUEW7pbsV7Ksx9G4qNbIxsIlj2zmC3rjjlBUwW9TEAVT8lZ1BXWtjRB6vl/fevj2hfu/8A0VW+w7m/7i+oQvlPaj8deu/Lp1qz/aqvKz1OHR6b82C2VebSVym3r0XlMxqsHdlSKCvMt+xUis3vVwXJOQHkhnDJZQGSymvYOCxbewr1PRY49sZea21puhWd6RDfefcrRE+0M7XrHMsU3zBoPFWjtM6NErr9n7iNykOefILptn7mARFNrfDPzU7Mzyzn1FI4RjRFxUyaw/BZ1Ddiq/03QFLttusBqtnQ2FTbwVo0awyt6m08InsdzwIyk935robLdU+r5qRKdmwaAK+GAcFpFKx7Mp1bTzKMN7NxjUtXYcnM6bYHUDLfEEqIbVpIkERpMDP3dy+jt/8Aawtdn3Nb6WAsZ9up0GeRdPcCvnS2bhY1vUJVL8uj08z0y2+z7bHMZYWl7iThaGt9IknQBXdlMpOurXDVD3c4+WjF0Rh6LsREHESchmMOeoWsrvIpBrfSquGX6rTp4ucPZUlbtbqt5tjWtggA4h6QcM5HipiO6dS3TDM2zsUU6lvckTTgsqO15smSyof1c3AnhM6THWbN2LScxrgQ4HMEEEHuIVoPuWtwc3RfH0sbmE97cJjzKpsqtzTGFjLVjczAL4EmTk1oGq0cTT8o2y2U7ei9o0rN8jSqj4rg6Vs6tipOAbixBpGo6JwuPUQ6FJu07KpcgMunUn02nEKdNrgHOghpcXGcpJgcY6lq9ibsc3Uf0cILyQNcgA0Z9WU+KCNba4INN5HSwtc77dM9P3teqriGF4bpTqY2fZJy/ura74bLNvd1mR0SRXZ9mpOMeDw/2wtVUZ6JnJwNM9WnRPkR7JQYW1aYDg8aB0/deJ/HJdBye3QpX4Y70bhmH79OXNHi1z/ZWprUcdKDq35tx6s+i7wM+5a6hWeAx7MqtF4e37TDp3GC095QfTDLdkDIKoUG9QWu3Z2oy5t6VZh6L2hw6xI0PaNPBbVBh3GzWP1C8o7Lpt0CzUQUtpgaBVQiIEIiICIiAiIgIiICIiAiIgIiICIiAiIg8foe5fLV7s6tSOCpSex+cgtOZk6TqvqYrUbQ2G2oZVbVy009TonL50t9iXNTSm4d/RHvhbey3FrO9NzWjsBcfgptobtsGq2NDZlNugURpxC9te0oQr7hVA4OaWuHquaWA95bK6/YO6TS0fNNYfa/rHNSQbZvUEpUA3RWxDKbzMYc/a7rtGq2lDY1NvBbFFKq2y3aNArgCIgIiICIvUER8um1Jda2YOWdeoPNlKf+4fAKMGCSttvftX5VfXdeZbj5un9hnQEd8E/eWJs2mfnKkSKTDUPfoweLnNCy5nLvrHTWIZux7fnrxjI6NHL2NZ65eXFT3u5a4aY7VEnJjsycTzmXOwydSG6nxMqbbanhaAr04c+vP3Y8PX0AVQLRvUr6KzBabbtHBVc2JlVog4PlU2XipMuR/wBEltQ/0T4DyfskMf8AdKjKmwkGmcjp3OE4Z948V9B3lu2oxzHAFrgQQdCCIIKgbb+ynWtZ1N0kMgAnV1Mzzbp4kAYSfWZJ9IIMOk8YpdkHdB3Yevv0K11x0KhPA5HvGh8R+HathUeD0uDsnRwPB3jr5rHugHNh2ZGR7R9E+HX3IOy5K94RRrG0qGGViXUTwFQ51KfZigvHbj7FMQK+XGOJ6BJa4QWuGRBBlr2ngQRI7Qpv5Od8Bd0zRqkC5pAYxoKjdBWYPVPEcDl1SHaIiICIiAiIgIiICIiAiIgIiICIiAiIgIiICIiAiIgIiICIiAiIgIiICIiAsTbLXm3rin/OGlUDPtFhDffCy0IQfK1Klh+bOTmkgtORBHAjULaVA6naVIY4l72FzoOFrG5tn7x/qhTLvLubSuDicwE9eh8wuQvdxnejjqYMhGRyHCYlZ9MxDr34nl0XJ3YNFKmW5gNEHrkSSu9XO7o7PNGmGRAAgLolpDltOZmRERECIiAuP5Qt3flFLnGNxVaYMDTG0xjpz2wCDwc1p4LsF49siEHzW0x0TJBGWREieo6EEHLgQQqcx29R6wu+5RN1Cxz7ikOg44qjR9F3GoANQYGIdgcNCDH4dwPDP/NBTd0w4Yhl8D+St2V4+nUZUpuNKtTMscOHWI0c0jUaEK4XZ9vuVqrTDuw8OseHEdn4IJx3E33Zet5qoBRuWiXMno1ANalEn0m9Y1bx4E9evmK0qFrmlxczCcTXtkOxNjOm7KHCc9MsiM4Mrbhb+1K3N0bhpqF2TarQ1rjBg84zIED12Zay1vEJHRAUQEREBERAREQEREBERAREQEREBERAREQEREBERAREQEREBERAREQEREBUupg8FUiDxrYXqIgIiICIiAiIgt3FEPBBUNb+bmuoOdWotmnmS0as4y0D6Gpj6PdkJpVq5tw8QQg+Z6bwRB098HOR1jj4q8WgGAQfpBwzgcZHw6+9d9vluCQXVbcRMks4ScyWcGk8Roew5qPK1J1NzsTYIyOUdIiSHA6AdRyMcQSgorXPBxiizpPGuQyHe8zkesk6DLvdytguZUFTpB7gOi7M0RP83PEhoYDkILSM4k8rups3n6ge4fN0XkjWKtbUEg8GAtPeW5ZlTbu3szA3EdUG6tWENAKuoiAiIgIiICIiAiIgIiICIiAiIgIiICIiAiIgIiICIiAiIgIiICIiAiIgIiICIiAiIgIiICIiAiIgpqUwRBXL7wbo0q0Ow9IaEZETqJ4jsOS6pEHE7vbr8zhZENbMeLnPOfHNxXaU2QICqhEBERAREQEREBERAREQEREBERAXjnAamF6se/sm1mYHzEtdkYzaZHvCBc39Km0vfUa1o1JIgLE2VvBbXDXOo1Q4MdhJMtE9mICR2hYv8krbOGuE9swRoRKw7TcK1YCBzhBIcRigSJzgDtVe6ezpflDM+m3KZ6QygwZ7jkvadZrpwuDo1ggx3x3HyWpfuxbkk4SJa5hhxEhxl3mTqsrZex6Vvi5sEYoBkk6TEdWp81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96" name="AutoShape 16" descr="data:image/jpeg;base64,/9j/4AAQSkZJRgABAQAAAQABAAD/2wCEAAkGBxMTEhISExMWEhUVGBcVFxgYGBoXFhUZGBUXFhUWFxkYHSogGBslHRUVITEhJSkrLi4uFx8zODMtNygtLisBCgoKDg0OGhAQGzIlHyYtLS0tLS0vLS0tLTUtLS0tLS0tLS0wLS0tLS0tLS0tLS0tLS0tLS0tLS0tLS0tLS0tLf/AABEIAH4BjwMBIgACEQEDEQH/xAAcAAEAAQUBAQAAAAAAAAAAAAAABwIDBAUGAQj/xABNEAABAwIDAwgFCAULAgcAAAABAAIRAwQSITEFBkEHEyJRYXGBkTJSkqHBFCNCU3KCsdEVYoOT0hYzY6KywtPh4vDxQ6MXJDRERVRk/8QAGQEBAAMBAQAAAAAAAAAAAAAAAAECAwQF/8QAJxEBAAIBAwMDBAMAAAAAAAAAAAECEQMTMRIhUQRBoRQiMmGR4fD/2gAMAwEAAhEDEQA/AJsREQEREBERAREQEREBERAREQEReoPEXsJCDxEBXheOseaD1FTzrfWHmENRsTIjrkQgqRUOrNGrmjvICo+V0/rGe0PzQXkVn5ZT+sZ7TfzVYrNmMTZ1iRMdaCtFwnKTtqvQ5p1vUAZmyrhqND2lz6fNw2Zk9ISNBPWuco8pN61rQWUXwBLjjxH7WQGLrjJRnunCXkUR1uU27w5MptPWGlxHcCfgsSlyj31MvcTTq4hk17QA2PVwQR4ymTCZ0UdbF5S2Mo1H3zmNc2oGM5oHE9pbiBwEyIIInIacVkN5XdnHjW/dj+JRN4jlMUtPDvUXDDlY2b61Ufs/81cbyp7M+ueO+m5RuV8rbV/DtUXHDlQ2X/8AYI/Zv/JXG8peyz/7oDvZU/hTcr5Rt38OtRaXZG9llcuDKFyyo8gkNEhxA1gOAlbtWiYnhWYmOXiIilAiIgIiICIiAijrlB5QalpW+T27aeNsF7qgLgZbihoBGgIzniu02BtQXFCjWyBqU2PIGgLmgkDxKDYoiICItRvDvNa2TQbioGkglrBm90EA4Wjv1OSiZwmIme0Nuijx3LFs8fQuPYZ/GvW8sWz/AFLj92z/ABFXrqvtX8JCRR8OWHZ3VXH7Mfxqocr+zv6f92P4lPXU2r+HfouCHK5s7rrfu/8AUqxys7O9ar+7P5p118m1fw7pFxDOVXZp+nUHfTcuk2JvBbXbS63qtqRqBIcO9pzCRaJ4lE0tHMNmiLx7wBJIA6yYHmVZR6i5vau/VjQkGsKjvVpdM+Y6I8SuZvuVeM6doXNkZvqBpiY0a0/is51qROMtY0NSYzjs6zeTe+1spFV81IxCm0YnkcOweJUGb074Xt3Vc/nX06c9Cmxxa1o4THpHrJ92i82rtF1evVr1gHPqknUw1oIDWDMSA3CIAzglVMvcoFOn7AV4lSYc667rnWrUPe935qg3Ff6x3tn+JdI/aOFpJbTgfqLWt27UObWDLqa0x70RhrG0650x+0fHQr1lO5P1p9v81l0abnGXNIH0WgwO8wSVtGbPfl82GTpjqFs92IifBSYaIWtyY6FXsyePxK8uLWs2A/EJ6nSfHpGPFdIzZ0GX1WNIg4Wh73dhGPozlqs35U5sBjqr4LT08OHovDoAB0yI4oOKAqAg/OvaczBkHqghyzuedGdB47g0/wBsErpLuvVqCHubw4E5ga5RHcsT5M7i4H7rvg9Bz771okOounXMN07gArX6Qpz/ADQ9hh/FbmpsYOdiLs4jIGPe6VU3YTQZkT3E/wB5O40+OjUBlmHC1zpLWtMNEwM8yYgDrK6ejUkCQAeoGSM4nOFqb/ZDXvDTibIAlrYb9Iz0ieo+betZwa7HhgdeLC6JiPWhBlOZIkHUSPEZFY7LcAySPwnv4SvNmMEDEwOkAyQJPHit4LSnhPzQPGcvwhct/UWrP4/Ltr6SJjtb4crtejRc5uN8VB6AMBhb0y8lxOREMgdq1jatsImpP2Q4/iAunvaYyigxw+7PvaQtf8kD5As2EjXQBROrFo7x8r00bUn7Z+P7a9lxaHWoR9x3wKrqG14VWHxd8VdOxxP/AKUDsxD4lXH7PGU2wH3gs+vT/wBLWK6vvj+GudVtdMfkHQqm/JTpUHjI/GFXcbMa2S6kGd5k+7JZVHZFLCHFrR3wm5SIz3NvUmfZg1KYY9r6NUNLfpMf6GKQTLcxlOi21rvZWpDo3VadDFzUgkcQC3IarBvLEU2kBgOITp3kfgs3ZVGmxsVtnuqO1kOGY4GDpnK69K0WrEw8/wBRWa6kxLIZv7cg53VzHZcfmxXK++d06oCzaddjYkNc4vLDpBcGtDiRJ0y7YlUOuLPjsx/mPzXrbmxH/wAdVHdh/jWjFlUd97wOB/SbnQQYcBBg6Ho6Kbt094qd7QbWYROj2gzhePSb8R2EL552jfWhB5m1uKTwOLWOYftAuMd4zV7djb99Zvx0WAes0t6Lx1OAjTPPUIPppFGthyvUcIFza3FKoeDAHtMcQS5pHcsn/wAXrL6m7/dN/wARBIKLgRyt2HqXQ/Y/6lWeVrZ4AJ+UD9i74FBFvKS2rc3t1UbTe9lKoaYc1pIbg6JGWXUe4hSvyWvPyOgDwY1vs9H4KFbjfStTq3HMD5uq41YqMznCGufrlIb7l1XJ9ym29rQFO5ZVxNLoLG4gQXFwJkiPSiOxBOyLXbv7bo3lCncUSSx4kTk5pBILXDgQQVsUBQFy218W08M+hb0m+bqrz+IU+r5v5VK+Pa15+qaTB4UWE+8lUvw20PzhyZA615AVwskSvOb4rB6OP08wdS9zXoYvW96TBFokDjxCuMf+qrtF8xks1kdSztOPZrFf2ww09QV6yrVaLw+k91N40cxxafcsumeGGT3LJp2zicwAqRNvCZ6fdnHfPaREG7qeGFp8w2ViXHO1hir1qtQ6gOcXT5lVc1wiVTcZDQj/AH2qtuuykbccQs0mgAR/wr7/AEXAuxCRn45LFp3IB1Gf++KysbTTMNdMgwBI1E5ymnT7u6da32SxnU0LDhMaxl38FTeXXNZuY4TkNPzVpm0A7RpPiAvRzDyIraeIV16OJpbmOImCdZEwAD7lkW9cEAOphxgA5EABsxprwWPzp9Vo76jR8Eq3Lm1GU2tbULxkab8Yn1eiNctEi0E6dvDPF04eicP2Yb/ZgHyVpzz5+9KnPQGmk0cRMB5nhBIJ0yWczY1cj0RPcf41KjHpMkF2WXbnn1daqaM5GU++P+QvL+wuKQDsDSCY0k6E5DnBJgHKetYV3UrNa0luEYmgyxpb0z9EY3acZjvUjOrVCCZ4E5DjHDNYLNpsLZx0mznhIeXDsJxfBZVWi5lRzW1g5rXai3aDqYyc6Jy/5VrE7HOJzmEmA1jGucOABgicxoDroiGRZ3zuabUbTlx+jOnu7Oritl8o7AuZqVq2MBtVwBaCMhMyZGUcAPNbndmzrVnVvn3wx4bq4EgsDpOF0akjwQZnOk8Bn2Iab4gMPke381thu1W+tqjuJk+0SvTue5w6Rc7tIE92QQaHZ9o6KUzo2Mp1AK3dxd29MAVajGTqT6XsgTw6lr7zYV6wGkyvVFMZNYXktaOAaCeiOxYdjuKXGaji48YXNak2tw766sVryv3G3rJhlhdXM9XNM16yCT5DvCwa+91ZuVNlJjepjB7y6SfFddYbjUwMqQPaVsRuSPq2+Snasrv6fvGUZ1d4rl3qiP1GT/ZVobauPW8cI/2FKbdyx9W3yV1u5Y+rb5BRsSn6mnhD1e6c70hM8dDl1Rl7lVS2kxoAfTxjqzE/eaQR4KYv5FN+rb5BUt3EZn823PM5J9OfVx4Q9b7VcSWNYTzgbTJjEddQOvPgtna7AYR02XlQ9YpuaI6oBP48VLNpuaGkQ1o7gt9b7Ba0LelemMOTUv12yg1+7VLhRvfBp+IVp27DPqL8/d/yU+foYJ+hmqyj5+q7qiDhtr2YMSBHZOSofsao1r//ACtzMiM4aBlrDydc9CvoX9DNVt2wGZoPnrZ2xXvxc5b3WIGBg4CAf+o4E69ozWxbuwPqL0eXwcptt93WtMrM/Q7UEC/yb6qV6Pu/6lRX3f8A6O/Pc1vxcp8/QzV5+hWoPmbaW79f08FYgENAqt6ccNCRAM/kOO+2NuNUq0hzr6jCSegDlEgiQR2Sp1q7usKybHY7KfCUEW7pbsV7Ksx9G4qNbIxsIlj2zmC3rjjlBUwW9TEAVT8lZ1BXWtjRB6vl/fevj2hfu/8A0VW+w7m/7i+oQvlPaj8deu/Lp1qz/aqvKz1OHR6b82C2VebSVym3r0XlMxqsHdlSKCvMt+xUis3vVwXJOQHkhnDJZQGSymvYOCxbewr1PRY49sZea21puhWd6RDfefcrRE+0M7XrHMsU3zBoPFWjtM6NErr9n7iNykOefILptn7mARFNrfDPzU7Mzyzn1FI4RjRFxUyaw/BZ1Ddiq/03QFLttusBqtnQ2FTbwVo0awyt6m08InsdzwIyk935robLdU+r5qRKdmwaAK+GAcFpFKx7Mp1bTzKMN7NxjUtXYcnM6bYHUDLfEEqIbVpIkERpMDP3dy+jt/8Aawtdn3Nb6WAsZ9up0GeRdPcCvnS2bhY1vUJVL8uj08z0y2+z7bHMZYWl7iThaGt9IknQBXdlMpOurXDVD3c4+WjF0Rh6LsREHESchmMOeoWsrvIpBrfSquGX6rTp4ucPZUlbtbqt5tjWtggA4h6QcM5HipiO6dS3TDM2zsUU6lvckTTgsqO15smSyof1c3AnhM6THWbN2LScxrgQ4HMEEEHuIVoPuWtwc3RfH0sbmE97cJjzKpsqtzTGFjLVjczAL4EmTk1oGq0cTT8o2y2U7ei9o0rN8jSqj4rg6Vs6tipOAbixBpGo6JwuPUQ6FJu07KpcgMunUn02nEKdNrgHOghpcXGcpJgcY6lq9ibsc3Uf0cILyQNcgA0Z9WU+KCNba4INN5HSwtc77dM9P3teqriGF4bpTqY2fZJy/ura74bLNvd1mR0SRXZ9mpOMeDw/2wtVUZ6JnJwNM9WnRPkR7JQYW1aYDg8aB0/deJ/HJdBye3QpX4Y70bhmH79OXNHi1z/ZWprUcdKDq35tx6s+i7wM+5a6hWeAx7MqtF4e37TDp3GC095QfTDLdkDIKoUG9QWu3Z2oy5t6VZh6L2hw6xI0PaNPBbVBh3GzWP1C8o7Lpt0CzUQUtpgaBVQiIEIiICIiAiIgIiICIiAiIgIiICIiAiIg8foe5fLV7s6tSOCpSex+cgtOZk6TqvqYrUbQ2G2oZVbVy009TonL50t9iXNTSm4d/RHvhbey3FrO9NzWjsBcfgptobtsGq2NDZlNugURpxC9te0oQr7hVA4OaWuHquaWA95bK6/YO6TS0fNNYfa/rHNSQbZvUEpUA3RWxDKbzMYc/a7rtGq2lDY1NvBbFFKq2y3aNArgCIgIiICIvUER8um1Jda2YOWdeoPNlKf+4fAKMGCSttvftX5VfXdeZbj5un9hnQEd8E/eWJs2mfnKkSKTDUPfoweLnNCy5nLvrHTWIZux7fnrxjI6NHL2NZ65eXFT3u5a4aY7VEnJjsycTzmXOwydSG6nxMqbbanhaAr04c+vP3Y8PX0AVQLRvUr6KzBabbtHBVc2JlVog4PlU2XipMuR/wBEltQ/0T4DyfskMf8AdKjKmwkGmcjp3OE4Z948V9B3lu2oxzHAFrgQQdCCIIKgbb+ynWtZ1N0kMgAnV1Mzzbp4kAYSfWZJ9IIMOk8YpdkHdB3Yevv0K11x0KhPA5HvGh8R+HathUeD0uDsnRwPB3jr5rHugHNh2ZGR7R9E+HX3IOy5K94RRrG0qGGViXUTwFQ51KfZigvHbj7FMQK+XGOJ6BJa4QWuGRBBlr2ngQRI7Qpv5Od8Bd0zRqkC5pAYxoKjdBWYPVPEcDl1SHaIiICIiAiIgIiICIiAiIgIiICIiAiIgIiICIiAiIgIiICIiAiIgIiICIiAsTbLXm3rin/OGlUDPtFhDffCy0IQfK1Klh+bOTmkgtORBHAjULaVA6naVIY4l72FzoOFrG5tn7x/qhTLvLubSuDicwE9eh8wuQvdxnejjqYMhGRyHCYlZ9MxDr34nl0XJ3YNFKmW5gNEHrkSSu9XO7o7PNGmGRAAgLolpDltOZmRERECIiAuP5Qt3flFLnGNxVaYMDTG0xjpz2wCDwc1p4LsF49siEHzW0x0TJBGWREieo6EEHLgQQqcx29R6wu+5RN1Cxz7ikOg44qjR9F3GoANQYGIdgcNCDH4dwPDP/NBTd0w4Yhl8D+St2V4+nUZUpuNKtTMscOHWI0c0jUaEK4XZ9vuVqrTDuw8OseHEdn4IJx3E33Zet5qoBRuWiXMno1ANalEn0m9Y1bx4E9evmK0qFrmlxczCcTXtkOxNjOm7KHCc9MsiM4Mrbhb+1K3N0bhpqF2TarQ1rjBg84zIED12Zay1vEJHRAUQEREBERAREQEREBERAREQEREBERAREQEREBERAREQEREBERAREQEREBUupg8FUiDxrYXqIgIiICIiAiIgt3FEPBBUNb+bmuoOdWotmnmS0as4y0D6Gpj6PdkJpVq5tw8QQg+Z6bwRB098HOR1jj4q8WgGAQfpBwzgcZHw6+9d9vluCQXVbcRMks4ScyWcGk8Roew5qPK1J1NzsTYIyOUdIiSHA6AdRyMcQSgorXPBxiizpPGuQyHe8zkesk6DLvdytguZUFTpB7gOi7M0RP83PEhoYDkILSM4k8rups3n6ge4fN0XkjWKtbUEg8GAtPeW5ZlTbu3szA3EdUG6tWENAKuoiAiIgIiICIiAiIgIiICIiAiIgIiICIiAiIgIiICIiAiIgIiICIiAiIgIiICIiAiIgIiICIiAiIgpqUwRBXL7wbo0q0Ow9IaEZETqJ4jsOS6pEHE7vbr8zhZENbMeLnPOfHNxXaU2QICqhEBERAREQEREBERAREQEREBERAXjnAamF6se/sm1mYHzEtdkYzaZHvCBc39Km0vfUa1o1JIgLE2VvBbXDXOo1Q4MdhJMtE9mICR2hYv8krbOGuE9swRoRKw7TcK1YCBzhBIcRigSJzgDtVe6ezpflDM+m3KZ6QygwZ7jkvadZrpwuDo1ggx3x3HyWpfuxbkk4SJa5hhxEhxl3mTqsrZex6Vvi5sEYoBkk6TEdWp81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06" name="Picture 2" descr="http://alt-trik.ru/images/alttrik/ru/catalog/mg_98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1052736"/>
            <a:ext cx="2160239" cy="2880320"/>
          </a:xfrm>
          <a:prstGeom prst="rect">
            <a:avLst/>
          </a:prstGeom>
          <a:noFill/>
        </p:spPr>
      </p:pic>
      <p:pic>
        <p:nvPicPr>
          <p:cNvPr id="47108" name="Picture 4" descr="http://sokolovnn.ru/wp-content/uploads/2015/12/%D1%88%D0%B8%D0%BD%D0%B5%D0%BB%D1%8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980728"/>
            <a:ext cx="1728192" cy="2880320"/>
          </a:xfrm>
          <a:prstGeom prst="rect">
            <a:avLst/>
          </a:prstGeom>
          <a:noFill/>
        </p:spPr>
      </p:pic>
      <p:pic>
        <p:nvPicPr>
          <p:cNvPr id="47110" name="Picture 6" descr="http://geniusbeauty.com/wp-content/uploads/2012/03/Sexist-Jeans-Care-Instruc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789040"/>
            <a:ext cx="2592288" cy="2880320"/>
          </a:xfrm>
          <a:prstGeom prst="rect">
            <a:avLst/>
          </a:prstGeom>
          <a:noFill/>
        </p:spPr>
      </p:pic>
      <p:sp>
        <p:nvSpPr>
          <p:cNvPr id="47114" name="AutoShape 10" descr="Картинки по запросу китель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16" name="Picture 12" descr="http://www.cepk.ru/userfiles/shop/50_kitel_sherstyanoy_povsednev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121696"/>
            <a:ext cx="207392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9143999" cy="68579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2844" y="1628800"/>
            <a:ext cx="8858312" cy="1800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Игра 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«Подбери </a:t>
            </a:r>
            <a:r>
              <a:rPr kumimoji="0" lang="ru-RU" sz="5400" b="1" i="1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слова -признаки»</a:t>
            </a:r>
            <a:endParaRPr kumimoji="0" lang="ru-RU" sz="7200" b="1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9143999" cy="68579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2844" y="1484784"/>
            <a:ext cx="8858312" cy="1800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Игра 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«Назови слова-действия»</a:t>
            </a:r>
            <a:endParaRPr kumimoji="0" lang="ru-RU" sz="7200" b="1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9143999" cy="68579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2844" y="142852"/>
            <a:ext cx="8858312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Игра 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«Угадай по описанию»</a:t>
            </a:r>
            <a:endParaRPr kumimoji="0" lang="ru-RU" sz="7200" b="1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8" name="Picture 2" descr="C:\Users\1\Downloads\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3240360" cy="2448272"/>
          </a:xfrm>
          <a:prstGeom prst="rect">
            <a:avLst/>
          </a:prstGeom>
          <a:noFill/>
        </p:spPr>
      </p:pic>
      <p:pic>
        <p:nvPicPr>
          <p:cNvPr id="9" name="Picture 2" descr="C:\Users\1\Downloads\ле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908720"/>
            <a:ext cx="2861815" cy="2592288"/>
          </a:xfrm>
          <a:prstGeom prst="rect">
            <a:avLst/>
          </a:prstGeom>
          <a:noFill/>
        </p:spPr>
      </p:pic>
      <p:pic>
        <p:nvPicPr>
          <p:cNvPr id="10" name="Picture 2" descr="C:\Users\1\Downloads\пог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657205"/>
            <a:ext cx="2598324" cy="3012155"/>
          </a:xfrm>
          <a:prstGeom prst="rect">
            <a:avLst/>
          </a:prstGeom>
          <a:noFill/>
        </p:spPr>
      </p:pic>
      <p:pic>
        <p:nvPicPr>
          <p:cNvPr id="11" name="Picture 8" descr="http://image.tsn.ua/media/images3/original/Nov2014/3845761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645024"/>
            <a:ext cx="2808312" cy="2983478"/>
          </a:xfrm>
          <a:prstGeom prst="rect">
            <a:avLst/>
          </a:prstGeom>
          <a:noFill/>
        </p:spPr>
      </p:pic>
      <p:pic>
        <p:nvPicPr>
          <p:cNvPr id="12" name="Picture 2" descr="C:\Users\1\Downloads\пог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645024"/>
            <a:ext cx="2598324" cy="3012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9143999" cy="68579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2844" y="142852"/>
            <a:ext cx="8858312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Игра 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«Что делают солдаты?»</a:t>
            </a:r>
            <a:endParaRPr kumimoji="0" lang="ru-RU" sz="7200" b="1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50178" name="Picture 2" descr="http://cdn.topwar.ru/uploads/posts/2012-04/1333518660_25D025BF25D1258025D1258B25D025B625D025BA25D025B84525D025BF25D025BE25D025BB25D025BA25D025B0252812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3816424" cy="2304256"/>
          </a:xfrm>
          <a:prstGeom prst="rect">
            <a:avLst/>
          </a:prstGeom>
          <a:noFill/>
        </p:spPr>
      </p:pic>
      <p:pic>
        <p:nvPicPr>
          <p:cNvPr id="50180" name="Picture 4" descr="http://paveldarts.ru/pictures/lazer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052736"/>
            <a:ext cx="3753647" cy="2304256"/>
          </a:xfrm>
          <a:prstGeom prst="rect">
            <a:avLst/>
          </a:prstGeom>
          <a:noFill/>
        </p:spPr>
      </p:pic>
      <p:pic>
        <p:nvPicPr>
          <p:cNvPr id="50182" name="Picture 6" descr="http://warspot-asset.s3.amazonaws.com/articles/pictures/000/007/844/content/DSC_16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933056"/>
            <a:ext cx="3456384" cy="2592288"/>
          </a:xfrm>
          <a:prstGeom prst="rect">
            <a:avLst/>
          </a:prstGeom>
          <a:noFill/>
        </p:spPr>
      </p:pic>
      <p:pic>
        <p:nvPicPr>
          <p:cNvPr id="50184" name="Picture 8" descr="http://www.bel.ru/pics/news/2015/03/01/904523_3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933056"/>
            <a:ext cx="3683310" cy="2455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9143999" cy="68579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2844" y="142852"/>
            <a:ext cx="8858312" cy="22060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Игра 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«Инженеры – конструкторы»</a:t>
            </a:r>
            <a:endParaRPr kumimoji="0" lang="ru-RU" sz="7200" b="1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8" name="Picture 2" descr="C:\Users\1\Downloads\т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4176464" cy="2880320"/>
          </a:xfrm>
          <a:prstGeom prst="rect">
            <a:avLst/>
          </a:prstGeom>
          <a:noFill/>
        </p:spPr>
      </p:pic>
      <p:pic>
        <p:nvPicPr>
          <p:cNvPr id="58370" name="Picture 2" descr="http://www.seafarersjournal.com/uploads/news/thumb/rossiya-stroit-voennyj-korabl-dlya-indii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1988840"/>
            <a:ext cx="4286250" cy="2819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9143999" cy="68579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2844" y="142852"/>
            <a:ext cx="8858312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Игра 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«Угадай военную профессию по головному убору»</a:t>
            </a:r>
            <a:endParaRPr kumimoji="0" lang="ru-RU" sz="7200" b="1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49154" name="AutoShape 2" descr="Картинки по запросу бескозырка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56" name="Picture 4" descr="http://voentorg-spb.ru/published/publicdata/B1324431/attachments/SC/products_pictures/beskozirka_chernaya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885" y="1916832"/>
            <a:ext cx="3602052" cy="2634042"/>
          </a:xfrm>
          <a:prstGeom prst="rect">
            <a:avLst/>
          </a:prstGeom>
          <a:noFill/>
        </p:spPr>
      </p:pic>
      <p:pic>
        <p:nvPicPr>
          <p:cNvPr id="49158" name="Picture 6" descr="http://voentorg-spb.ru/published/publicdata/B1324431/attachments/SC/products_pictures/pilotka_enl_en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844824"/>
            <a:ext cx="3207629" cy="2160240"/>
          </a:xfrm>
          <a:prstGeom prst="rect">
            <a:avLst/>
          </a:prstGeom>
          <a:noFill/>
        </p:spPr>
      </p:pic>
      <p:pic>
        <p:nvPicPr>
          <p:cNvPr id="49160" name="Picture 8" descr="http://fordevind.com.ua/uploads/posts/2014-08/1408692702_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482096"/>
            <a:ext cx="3162601" cy="2115256"/>
          </a:xfrm>
          <a:prstGeom prst="rect">
            <a:avLst/>
          </a:prstGeom>
          <a:noFill/>
        </p:spPr>
      </p:pic>
      <p:pic>
        <p:nvPicPr>
          <p:cNvPr id="49166" name="Picture 14" descr="http://www.worldmilitary.org/img/kvd.php?src=3806068051-by-be-00004.jpg&amp;mr=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3872880"/>
            <a:ext cx="2985120" cy="2985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9143999" cy="68579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2844" y="142852"/>
            <a:ext cx="8858312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Игра 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«Назови части»</a:t>
            </a:r>
            <a:endParaRPr kumimoji="0" lang="ru-RU" sz="7200" b="1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5" name="Picture 2" descr="C:\Users\1\Downloads\кораб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96752"/>
            <a:ext cx="6408712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9143999" cy="68579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2844" y="1484784"/>
            <a:ext cx="8858312" cy="27363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Игра 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«Подружи слова»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«Подружить» слова: </a:t>
            </a:r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марш, время, служба </a:t>
            </a:r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со словом  </a:t>
            </a:r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ВОЕННЫЙ</a:t>
            </a:r>
            <a:endParaRPr kumimoji="0" lang="ru-RU" sz="4800" b="1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9143999" cy="68579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2844" y="764704"/>
            <a:ext cx="8858312" cy="40324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Игра 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«Назови и объясни»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Тот герой, что за Родину горой.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Один в поле не воин.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Не тот герой, что награду ждет, а тот герой, что за народ идет.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Кто Родине верен, тот в бою примерен.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Для русского солдата граница свята.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Дружно</a:t>
            </a: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за мир стоять – войне не бывать.</a:t>
            </a: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844" y="142852"/>
            <a:ext cx="8858312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Игра 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«Образуй</a:t>
            </a:r>
            <a:r>
              <a:rPr kumimoji="0" lang="ru-RU" sz="5400" b="1" i="1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новое слово»</a:t>
            </a:r>
            <a:endParaRPr kumimoji="0" lang="ru-RU" sz="5400" b="1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1785926"/>
            <a:ext cx="61436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1\Downloads\пе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908720"/>
            <a:ext cx="2857500" cy="5849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844" y="142852"/>
            <a:ext cx="8858312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Игра «Кто</a:t>
            </a:r>
            <a:r>
              <a:rPr kumimoji="0" lang="ru-RU" sz="5400" b="1" i="1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это или что это?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480" y="1785926"/>
            <a:ext cx="61436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1\Downloads\десан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2128235" cy="3240360"/>
          </a:xfrm>
          <a:prstGeom prst="rect">
            <a:avLst/>
          </a:prstGeom>
          <a:noFill/>
        </p:spPr>
      </p:pic>
      <p:pic>
        <p:nvPicPr>
          <p:cNvPr id="1027" name="Picture 3" descr="C:\Users\1\Downloads\самоле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573016"/>
            <a:ext cx="3096344" cy="2592288"/>
          </a:xfrm>
          <a:prstGeom prst="rect">
            <a:avLst/>
          </a:prstGeom>
          <a:noFill/>
        </p:spPr>
      </p:pic>
      <p:pic>
        <p:nvPicPr>
          <p:cNvPr id="1028" name="Picture 4" descr="C:\Users\1\Downloads\автома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124744"/>
            <a:ext cx="3371010" cy="1512168"/>
          </a:xfrm>
          <a:prstGeom prst="rect">
            <a:avLst/>
          </a:prstGeom>
          <a:noFill/>
        </p:spPr>
      </p:pic>
      <p:pic>
        <p:nvPicPr>
          <p:cNvPr id="1029" name="Picture 5" descr="C:\Users\1\Downloads\корабл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3573016"/>
            <a:ext cx="3312368" cy="2664296"/>
          </a:xfrm>
          <a:prstGeom prst="rect">
            <a:avLst/>
          </a:prstGeom>
          <a:noFill/>
        </p:spPr>
      </p:pic>
      <p:pic>
        <p:nvPicPr>
          <p:cNvPr id="1030" name="Picture 6" descr="C:\Users\1\Downloads\солдат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1052736"/>
            <a:ext cx="280831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9143999" cy="68579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2844" y="1196752"/>
            <a:ext cx="8858312" cy="1800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Игра 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«Скажи иначе»</a:t>
            </a:r>
            <a:endParaRPr kumimoji="0" lang="ru-RU" sz="7200" b="1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9143999" cy="68579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2844" y="1196752"/>
            <a:ext cx="8858312" cy="1800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Игра 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«Чем похожи и чем отличаются»</a:t>
            </a:r>
            <a:endParaRPr kumimoji="0" lang="ru-RU" sz="7200" b="1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53250" name="Picture 2" descr="http://voentorg-spb.ru/published/publicdata/B1324431/attachments/SC/products_pictures/13401872566642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852936"/>
            <a:ext cx="3456384" cy="3456384"/>
          </a:xfrm>
          <a:prstGeom prst="rect">
            <a:avLst/>
          </a:prstGeom>
          <a:noFill/>
        </p:spPr>
      </p:pic>
      <p:pic>
        <p:nvPicPr>
          <p:cNvPr id="5" name="Picture 4" descr="http://voentorg-spb.ru/published/publicdata/B1324431/attachments/SC/products_pictures/beskozirka_chernaya_en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924944"/>
            <a:ext cx="3602052" cy="2634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16632"/>
            <a:ext cx="9143999" cy="68579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2844" y="692696"/>
            <a:ext cx="8858312" cy="1800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Игра 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«Чем похожи и чем отличаются»</a:t>
            </a:r>
            <a:endParaRPr kumimoji="0" lang="ru-RU" sz="7200" b="1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" name="Picture 12" descr="http://fedpress.ru/sites/fedpress/files/firstlight/news/voennyy_samol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12976"/>
            <a:ext cx="4268019" cy="2376264"/>
          </a:xfrm>
          <a:prstGeom prst="rect">
            <a:avLst/>
          </a:prstGeom>
          <a:noFill/>
        </p:spPr>
      </p:pic>
      <p:pic>
        <p:nvPicPr>
          <p:cNvPr id="7" name="Picture 10" descr="http://www.russianhelicopters.aero/ru/press/news/foto/Mi-28UB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212976"/>
            <a:ext cx="4248472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9143999" cy="68579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2844" y="332656"/>
            <a:ext cx="8858312" cy="1800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Игра 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«Чем похожи и чем отличаются»</a:t>
            </a:r>
            <a:endParaRPr kumimoji="0" lang="ru-RU" sz="7200" b="1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57346" name="Picture 2" descr="http://www.silvera.ru/silver/egle-star-cab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5112568" cy="2088232"/>
          </a:xfrm>
          <a:prstGeom prst="rect">
            <a:avLst/>
          </a:prstGeom>
          <a:noFill/>
        </p:spPr>
      </p:pic>
      <p:pic>
        <p:nvPicPr>
          <p:cNvPr id="57348" name="Picture 4" descr="http://www.factroom.ru/facts/wp-content/uploads/2013/09/018-620x4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149080"/>
            <a:ext cx="4752528" cy="2423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9143999" cy="68579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2844" y="188640"/>
            <a:ext cx="8858312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Игра 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«Кого в армии много?»</a:t>
            </a:r>
            <a:endParaRPr kumimoji="0" lang="ru-RU" sz="7200" b="1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5" name="Picture 2" descr="C:\Users\1\Downloads\по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2598324" cy="3012155"/>
          </a:xfrm>
          <a:prstGeom prst="rect">
            <a:avLst/>
          </a:prstGeom>
          <a:noFill/>
        </p:spPr>
      </p:pic>
      <p:pic>
        <p:nvPicPr>
          <p:cNvPr id="6" name="Picture 8" descr="http://image.tsn.ua/media/images3/original/Nov2014/3845761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980728"/>
            <a:ext cx="2592288" cy="2808312"/>
          </a:xfrm>
          <a:prstGeom prst="rect">
            <a:avLst/>
          </a:prstGeom>
          <a:noFill/>
        </p:spPr>
      </p:pic>
      <p:pic>
        <p:nvPicPr>
          <p:cNvPr id="7" name="Picture 2" descr="C:\Users\1\Downloads\под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293096"/>
            <a:ext cx="3363548" cy="2475655"/>
          </a:xfrm>
          <a:prstGeom prst="rect">
            <a:avLst/>
          </a:prstGeom>
          <a:noFill/>
        </p:spPr>
      </p:pic>
      <p:pic>
        <p:nvPicPr>
          <p:cNvPr id="52228" name="Picture 4" descr="http://www.timetolive.ru/images/upload/image/norm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005063"/>
            <a:ext cx="2448272" cy="2784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9143999" cy="68579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2844" y="1196752"/>
            <a:ext cx="8858312" cy="1800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Спасибо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з</a:t>
            </a:r>
            <a:r>
              <a:rPr lang="ru-RU" sz="6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в</a:t>
            </a:r>
            <a:r>
              <a:rPr kumimoji="0" lang="ru-RU" sz="6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нимание</a:t>
            </a:r>
            <a:r>
              <a:rPr kumimoji="0" lang="ru-RU" sz="6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!</a:t>
            </a:r>
            <a:endParaRPr kumimoji="0" lang="ru-RU" sz="6600" b="1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844" y="142852"/>
            <a:ext cx="8858312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Игра 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«Образуй</a:t>
            </a:r>
            <a:r>
              <a:rPr kumimoji="0" lang="ru-RU" sz="5400" b="1" i="1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новое слово»</a:t>
            </a:r>
            <a:endParaRPr kumimoji="0" lang="ru-RU" sz="5400" b="1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1785926"/>
            <a:ext cx="61436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1\Downloads\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340768"/>
            <a:ext cx="5472608" cy="3858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844" y="142852"/>
            <a:ext cx="8858312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Игра 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«Образуй</a:t>
            </a:r>
            <a:r>
              <a:rPr kumimoji="0" lang="ru-RU" sz="5400" b="1" i="1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новое слово»</a:t>
            </a:r>
            <a:endParaRPr kumimoji="0" lang="ru-RU" sz="5400" b="1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1785926"/>
            <a:ext cx="61436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1\Downloads\ра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340768"/>
            <a:ext cx="5976664" cy="4161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844" y="142852"/>
            <a:ext cx="8858312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Игра 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«Образуй</a:t>
            </a:r>
            <a:r>
              <a:rPr kumimoji="0" lang="ru-RU" sz="5400" b="1" i="1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новое слово»</a:t>
            </a:r>
            <a:endParaRPr kumimoji="0" lang="ru-RU" sz="5400" b="1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1785926"/>
            <a:ext cx="61436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1\Downloads\дес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314450"/>
            <a:ext cx="5760640" cy="422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844" y="142852"/>
            <a:ext cx="8858312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Игра 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«Образуй</a:t>
            </a:r>
            <a:r>
              <a:rPr kumimoji="0" lang="ru-RU" sz="5400" b="1" i="1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новое слово»</a:t>
            </a:r>
            <a:endParaRPr kumimoji="0" lang="ru-RU" sz="5400" b="1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1785926"/>
            <a:ext cx="61436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1\Downloads\по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052736"/>
            <a:ext cx="4248472" cy="5424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844" y="142852"/>
            <a:ext cx="8858312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Игра 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«Образуй</a:t>
            </a:r>
            <a:r>
              <a:rPr kumimoji="0" lang="ru-RU" sz="5400" b="1" i="1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новое слово»</a:t>
            </a:r>
            <a:endParaRPr kumimoji="0" lang="ru-RU" sz="5400" b="1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1785926"/>
            <a:ext cx="61436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1\Downloads\под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628800"/>
            <a:ext cx="6188156" cy="4554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844" y="142852"/>
            <a:ext cx="8858312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Игра 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«Образуй</a:t>
            </a:r>
            <a:r>
              <a:rPr kumimoji="0" lang="ru-RU" sz="5400" b="1" i="1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новое слово»</a:t>
            </a:r>
            <a:endParaRPr kumimoji="0" lang="ru-RU" sz="5400" b="1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1785926"/>
            <a:ext cx="61436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1\Downloads\л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196752"/>
            <a:ext cx="5194796" cy="5089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298</Words>
  <Application>Microsoft Office PowerPoint</Application>
  <PresentationFormat>Экран (4:3)</PresentationFormat>
  <Paragraphs>58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Дидактические игры и упражнения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Admin</dc:creator>
  <cp:lastModifiedBy>1</cp:lastModifiedBy>
  <cp:revision>44</cp:revision>
  <dcterms:created xsi:type="dcterms:W3CDTF">2015-02-08T12:24:51Z</dcterms:created>
  <dcterms:modified xsi:type="dcterms:W3CDTF">2016-02-16T01:46:13Z</dcterms:modified>
</cp:coreProperties>
</file>